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94" r:id="rId3"/>
    <p:sldId id="257" r:id="rId4"/>
    <p:sldId id="258" r:id="rId6"/>
    <p:sldId id="269" r:id="rId7"/>
    <p:sldId id="270" r:id="rId8"/>
    <p:sldId id="271" r:id="rId9"/>
    <p:sldId id="272" r:id="rId10"/>
    <p:sldId id="273" r:id="rId11"/>
    <p:sldId id="274" r:id="rId12"/>
    <p:sldId id="275" r:id="rId13"/>
    <p:sldId id="259" r:id="rId14"/>
    <p:sldId id="263" r:id="rId15"/>
    <p:sldId id="260" r:id="rId16"/>
    <p:sldId id="264" r:id="rId17"/>
    <p:sldId id="276" r:id="rId18"/>
    <p:sldId id="278" r:id="rId19"/>
    <p:sldId id="265" r:id="rId20"/>
    <p:sldId id="279" r:id="rId21"/>
    <p:sldId id="280" r:id="rId22"/>
    <p:sldId id="281" r:id="rId23"/>
    <p:sldId id="267" r:id="rId24"/>
    <p:sldId id="282" r:id="rId25"/>
    <p:sldId id="283" r:id="rId26"/>
    <p:sldId id="284" r:id="rId27"/>
    <p:sldId id="268" r:id="rId28"/>
    <p:sldId id="285" r:id="rId29"/>
    <p:sldId id="286" r:id="rId30"/>
    <p:sldId id="26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7398"/>
    <a:srgbClr val="FFFFFF"/>
    <a:srgbClr val="74A19C"/>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43"/>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3" Type="http://schemas.openxmlformats.org/officeDocument/2006/relationships/tags" Target="../tags/tag19.xml"/><Relationship Id="rId22" Type="http://schemas.openxmlformats.org/officeDocument/2006/relationships/tags" Target="../tags/tag18.xml"/><Relationship Id="rId21" Type="http://schemas.openxmlformats.org/officeDocument/2006/relationships/tags" Target="../tags/tag17.xml"/><Relationship Id="rId20" Type="http://schemas.openxmlformats.org/officeDocument/2006/relationships/tags" Target="../tags/tag16.xml"/><Relationship Id="rId2" Type="http://schemas.openxmlformats.org/officeDocument/2006/relationships/tags" Target="../tags/tag1.xml"/><Relationship Id="rId19" Type="http://schemas.openxmlformats.org/officeDocument/2006/relationships/tags" Target="../tags/tag15.xml"/><Relationship Id="rId18" Type="http://schemas.openxmlformats.org/officeDocument/2006/relationships/tags" Target="../tags/tag14.xml"/><Relationship Id="rId17" Type="http://schemas.openxmlformats.org/officeDocument/2006/relationships/image" Target="../media/image3.png"/><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image" Target="../media/image2.png"/><Relationship Id="rId13" Type="http://schemas.openxmlformats.org/officeDocument/2006/relationships/tags" Target="../tags/tag11.xml"/><Relationship Id="rId12" Type="http://schemas.openxmlformats.org/officeDocument/2006/relationships/image" Target="../media/image1.png"/><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2" Type="http://schemas.openxmlformats.org/officeDocument/2006/relationships/tags" Target="../tags/tag110.xml"/><Relationship Id="rId21" Type="http://schemas.openxmlformats.org/officeDocument/2006/relationships/tags" Target="../tags/tag109.xml"/><Relationship Id="rId20" Type="http://schemas.openxmlformats.org/officeDocument/2006/relationships/tags" Target="../tags/tag108.xml"/><Relationship Id="rId2" Type="http://schemas.openxmlformats.org/officeDocument/2006/relationships/tags" Target="../tags/tag93.xml"/><Relationship Id="rId19" Type="http://schemas.openxmlformats.org/officeDocument/2006/relationships/tags" Target="../tags/tag107.xml"/><Relationship Id="rId18" Type="http://schemas.openxmlformats.org/officeDocument/2006/relationships/tags" Target="../tags/tag106.xml"/><Relationship Id="rId17" Type="http://schemas.openxmlformats.org/officeDocument/2006/relationships/tags" Target="../tags/tag105.xml"/><Relationship Id="rId16" Type="http://schemas.openxmlformats.org/officeDocument/2006/relationships/image" Target="../media/image3.png"/><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image" Target="../media/image2.png"/><Relationship Id="rId12" Type="http://schemas.openxmlformats.org/officeDocument/2006/relationships/tags" Target="../tags/tag102.xml"/><Relationship Id="rId11" Type="http://schemas.openxmlformats.org/officeDocument/2006/relationships/image" Target="../media/image1.png"/><Relationship Id="rId10" Type="http://schemas.openxmlformats.org/officeDocument/2006/relationships/tags" Target="../tags/tag10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4" Type="http://schemas.openxmlformats.org/officeDocument/2006/relationships/tags" Target="../tags/tag50.xml"/><Relationship Id="rId13" Type="http://schemas.openxmlformats.org/officeDocument/2006/relationships/tags" Target="../tags/tag49.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2" name="文本框 6"/>
          <p:cNvSpPr txBox="1">
            <a:spLocks noGrp="1"/>
          </p:cNvSpPr>
          <p:nvPr>
            <p:ph type="title" idx="21" hasCustomPrompt="1"/>
            <p:custDataLst>
              <p:tags r:id="rId2"/>
            </p:custDataLst>
          </p:nvPr>
        </p:nvSpPr>
        <p:spPr>
          <a:xfrm>
            <a:off x="804545" y="911225"/>
            <a:ext cx="6309360" cy="2344420"/>
          </a:xfrm>
          <a:prstGeom prst="rect">
            <a:avLst/>
          </a:prstGeom>
          <a:noFill/>
        </p:spPr>
        <p:txBody>
          <a:bodyPr vert="horz" wrap="square" rtlCol="0" anchor="b" anchorCtr="0">
            <a:noAutofit/>
          </a:bodyPr>
          <a:lstStyle>
            <a:lvl1pPr marL="0" marR="0" algn="l" defTabSz="914400" rtl="0" eaLnBrk="1" fontAlgn="auto" latinLnBrk="0" hangingPunct="1">
              <a:lnSpc>
                <a:spcPct val="100000"/>
              </a:lnSpc>
              <a:buClrTx/>
              <a:buSzTx/>
              <a:buFontTx/>
              <a:buNone/>
              <a:defRPr kumimoji="0" lang="zh-CN" altLang="en-US" sz="6600" b="1" i="0" u="none" strike="noStrike" kern="1200" cap="none" spc="0" normalizeH="0" baseline="0" noProof="1" dirty="0">
                <a:gradFill>
                  <a:gsLst>
                    <a:gs pos="0">
                      <a:schemeClr val="accent1"/>
                    </a:gs>
                    <a:gs pos="100000">
                      <a:schemeClr val="accent2"/>
                    </a:gs>
                  </a:gsLst>
                  <a:lin ang="2700000" scaled="1"/>
                </a:gradFill>
                <a:latin typeface="+mj-ea"/>
                <a:ea typeface="+mj-ea"/>
                <a:cs typeface="微软雅黑" panose="020B0503020204020204" charset="-122"/>
                <a:sym typeface="+mn-ea"/>
              </a:defRPr>
            </a:lvl1pPr>
          </a:lstStyle>
          <a:p>
            <a:pPr lvl="0">
              <a:buClrTx/>
              <a:buSzTx/>
              <a:buFontTx/>
            </a:pPr>
            <a:r>
              <a:rPr>
                <a:sym typeface="+mn-ea"/>
              </a:rPr>
              <a:t>单击编辑标题</a:t>
            </a:r>
            <a:endParaRPr>
              <a:sym typeface="+mn-ea"/>
            </a:endParaRPr>
          </a:p>
        </p:txBody>
      </p:sp>
      <p:sp>
        <p:nvSpPr>
          <p:cNvPr id="18" name="任意多边形: 形状 17"/>
          <p:cNvSpPr/>
          <p:nvPr userDrawn="1">
            <p:custDataLst>
              <p:tags r:id="rId3"/>
            </p:custDataLst>
          </p:nvPr>
        </p:nvSpPr>
        <p:spPr>
          <a:xfrm>
            <a:off x="0" y="3262537"/>
            <a:ext cx="12192000" cy="3595463"/>
          </a:xfrm>
          <a:custGeom>
            <a:avLst/>
            <a:gdLst>
              <a:gd name="connsiteX0" fmla="*/ 11115320 w 12192000"/>
              <a:gd name="connsiteY0" fmla="*/ 50 h 3595463"/>
              <a:gd name="connsiteX1" fmla="*/ 12016809 w 12192000"/>
              <a:gd name="connsiteY1" fmla="*/ 107965 h 3595463"/>
              <a:gd name="connsiteX2" fmla="*/ 12192000 w 12192000"/>
              <a:gd name="connsiteY2" fmla="*/ 167661 h 3595463"/>
              <a:gd name="connsiteX3" fmla="*/ 12192000 w 12192000"/>
              <a:gd name="connsiteY3" fmla="*/ 3595463 h 3595463"/>
              <a:gd name="connsiteX4" fmla="*/ 0 w 12192000"/>
              <a:gd name="connsiteY4" fmla="*/ 3595463 h 3595463"/>
              <a:gd name="connsiteX5" fmla="*/ 0 w 12192000"/>
              <a:gd name="connsiteY5" fmla="*/ 2063550 h 3595463"/>
              <a:gd name="connsiteX6" fmla="*/ 1321 w 12192000"/>
              <a:gd name="connsiteY6" fmla="*/ 2072626 h 3595463"/>
              <a:gd name="connsiteX7" fmla="*/ 10574 w 12192000"/>
              <a:gd name="connsiteY7" fmla="*/ 2265448 h 3595463"/>
              <a:gd name="connsiteX8" fmla="*/ 3188928 w 12192000"/>
              <a:gd name="connsiteY8" fmla="*/ 2631826 h 3595463"/>
              <a:gd name="connsiteX9" fmla="*/ 8806826 w 12192000"/>
              <a:gd name="connsiteY9" fmla="*/ 391560 h 3595463"/>
              <a:gd name="connsiteX10" fmla="*/ 11115320 w 12192000"/>
              <a:gd name="connsiteY10" fmla="*/ 50 h 359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3595463">
                <a:moveTo>
                  <a:pt x="11115320" y="50"/>
                </a:moveTo>
                <a:cubicBezTo>
                  <a:pt x="11459512" y="1553"/>
                  <a:pt x="11767815" y="37161"/>
                  <a:pt x="12016809" y="107965"/>
                </a:cubicBezTo>
                <a:lnTo>
                  <a:pt x="12192000" y="167661"/>
                </a:lnTo>
                <a:lnTo>
                  <a:pt x="12192000" y="3595463"/>
                </a:lnTo>
                <a:lnTo>
                  <a:pt x="0" y="3595463"/>
                </a:lnTo>
                <a:lnTo>
                  <a:pt x="0" y="2063550"/>
                </a:lnTo>
                <a:lnTo>
                  <a:pt x="1321" y="2072626"/>
                </a:lnTo>
                <a:cubicBezTo>
                  <a:pt x="4405" y="2111769"/>
                  <a:pt x="7490" y="2264002"/>
                  <a:pt x="10574" y="2265448"/>
                </a:cubicBezTo>
                <a:cubicBezTo>
                  <a:pt x="561762" y="2532583"/>
                  <a:pt x="1722887" y="2944141"/>
                  <a:pt x="3188928" y="2631826"/>
                </a:cubicBezTo>
                <a:cubicBezTo>
                  <a:pt x="4654971" y="2319511"/>
                  <a:pt x="7230504" y="913766"/>
                  <a:pt x="8806826" y="391560"/>
                </a:cubicBezTo>
                <a:cubicBezTo>
                  <a:pt x="9594988" y="130457"/>
                  <a:pt x="10426934" y="-2957"/>
                  <a:pt x="11115320" y="50"/>
                </a:cubicBezTo>
                <a:close/>
              </a:path>
            </a:pathLst>
          </a:custGeom>
          <a:gradFill>
            <a:gsLst>
              <a:gs pos="0">
                <a:schemeClr val="accent2"/>
              </a:gs>
              <a:gs pos="100000">
                <a:schemeClr val="accent1">
                  <a:alpha val="0"/>
                </a:schemeClr>
              </a:gs>
            </a:gsLst>
            <a:lin ang="5400000" scaled="1"/>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23" name="椭圆 22"/>
          <p:cNvSpPr/>
          <p:nvPr userDrawn="1">
            <p:custDataLst>
              <p:tags r:id="rId4"/>
            </p:custDataLst>
          </p:nvPr>
        </p:nvSpPr>
        <p:spPr>
          <a:xfrm>
            <a:off x="9884668" y="2510563"/>
            <a:ext cx="1296695" cy="1296695"/>
          </a:xfrm>
          <a:prstGeom prst="ellipse">
            <a:avLst/>
          </a:prstGeom>
          <a:solidFill>
            <a:schemeClr val="accent1">
              <a:alpha val="1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4" name="椭圆 23"/>
          <p:cNvSpPr/>
          <p:nvPr userDrawn="1">
            <p:custDataLst>
              <p:tags r:id="rId5"/>
            </p:custDataLst>
          </p:nvPr>
        </p:nvSpPr>
        <p:spPr>
          <a:xfrm>
            <a:off x="9729981" y="4902976"/>
            <a:ext cx="307146" cy="307146"/>
          </a:xfrm>
          <a:prstGeom prst="ellipse">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5" name="椭圆 24"/>
          <p:cNvSpPr/>
          <p:nvPr userDrawn="1">
            <p:custDataLst>
              <p:tags r:id="rId6"/>
            </p:custDataLst>
          </p:nvPr>
        </p:nvSpPr>
        <p:spPr>
          <a:xfrm>
            <a:off x="7422565" y="4804503"/>
            <a:ext cx="1271391" cy="1271391"/>
          </a:xfrm>
          <a:prstGeom prst="ellipse">
            <a:avLst/>
          </a:prstGeom>
          <a:gradFill>
            <a:gsLst>
              <a:gs pos="0">
                <a:schemeClr val="accent1"/>
              </a:gs>
              <a:gs pos="100000">
                <a:schemeClr val="accent2">
                  <a:lumMod val="85000"/>
                  <a:lumOff val="15000"/>
                </a:schemeClr>
              </a:gs>
            </a:gsLst>
            <a:lin ang="5400000" scaled="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cs typeface="微软雅黑" panose="020B0503020204020204" charset="-122"/>
            </a:endParaRPr>
          </a:p>
        </p:txBody>
      </p:sp>
      <p:sp>
        <p:nvSpPr>
          <p:cNvPr id="11" name="任意多边形: 形状 4"/>
          <p:cNvSpPr/>
          <p:nvPr userDrawn="1">
            <p:custDataLst>
              <p:tags r:id="rId7"/>
            </p:custDataLst>
          </p:nvPr>
        </p:nvSpPr>
        <p:spPr>
          <a:xfrm>
            <a:off x="9762980" y="3967090"/>
            <a:ext cx="2429021" cy="2890911"/>
          </a:xfrm>
          <a:custGeom>
            <a:avLst/>
            <a:gdLst>
              <a:gd name="connsiteX0" fmla="*/ 2145323 w 2429021"/>
              <a:gd name="connsiteY0" fmla="*/ 0 h 2890911"/>
              <a:gd name="connsiteX1" fmla="*/ 2364670 w 2429021"/>
              <a:gd name="connsiteY1" fmla="*/ 11076 h 2890911"/>
              <a:gd name="connsiteX2" fmla="*/ 2429021 w 2429021"/>
              <a:gd name="connsiteY2" fmla="*/ 20897 h 2890911"/>
              <a:gd name="connsiteX3" fmla="*/ 2429021 w 2429021"/>
              <a:gd name="connsiteY3" fmla="*/ 2890911 h 2890911"/>
              <a:gd name="connsiteX4" fmla="*/ 135844 w 2429021"/>
              <a:gd name="connsiteY4" fmla="*/ 2890911 h 2890911"/>
              <a:gd name="connsiteX5" fmla="*/ 96450 w 2429021"/>
              <a:gd name="connsiteY5" fmla="*/ 2783277 h 2890911"/>
              <a:gd name="connsiteX6" fmla="*/ 0 w 2429021"/>
              <a:gd name="connsiteY6" fmla="*/ 2145323 h 2890911"/>
              <a:gd name="connsiteX7" fmla="*/ 2145323 w 2429021"/>
              <a:gd name="connsiteY7" fmla="*/ 0 h 289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9021" h="2890911">
                <a:moveTo>
                  <a:pt x="2145323" y="0"/>
                </a:moveTo>
                <a:cubicBezTo>
                  <a:pt x="2219375" y="0"/>
                  <a:pt x="2292550" y="3752"/>
                  <a:pt x="2364670" y="11076"/>
                </a:cubicBezTo>
                <a:lnTo>
                  <a:pt x="2429021" y="20897"/>
                </a:lnTo>
                <a:lnTo>
                  <a:pt x="2429021" y="2890911"/>
                </a:lnTo>
                <a:lnTo>
                  <a:pt x="135844" y="2890911"/>
                </a:lnTo>
                <a:lnTo>
                  <a:pt x="96450" y="2783277"/>
                </a:lnTo>
                <a:cubicBezTo>
                  <a:pt x="33767" y="2581747"/>
                  <a:pt x="0" y="2367479"/>
                  <a:pt x="0" y="2145323"/>
                </a:cubicBezTo>
                <a:cubicBezTo>
                  <a:pt x="0" y="960494"/>
                  <a:pt x="960494" y="0"/>
                  <a:pt x="2145323" y="0"/>
                </a:cubicBezTo>
                <a:close/>
              </a:path>
            </a:pathLst>
          </a:custGeom>
          <a:noFill/>
          <a:ln>
            <a:solidFill>
              <a:srgbClr val="FFFFFF">
                <a:alpha val="54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微软雅黑" panose="020B0503020204020204" charset="-122"/>
            </a:endParaRPr>
          </a:p>
        </p:txBody>
      </p:sp>
      <p:sp>
        <p:nvSpPr>
          <p:cNvPr id="39" name="椭圆 38"/>
          <p:cNvSpPr/>
          <p:nvPr userDrawn="1">
            <p:custDataLst>
              <p:tags r:id="rId8"/>
            </p:custDataLst>
          </p:nvPr>
        </p:nvSpPr>
        <p:spPr>
          <a:xfrm>
            <a:off x="10919143" y="2089520"/>
            <a:ext cx="261559" cy="261559"/>
          </a:xfrm>
          <a:prstGeom prst="ellipse">
            <a:avLst/>
          </a:prstGeom>
          <a:solidFill>
            <a:schemeClr val="accent1">
              <a:alpha val="6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圆: 空心 39"/>
          <p:cNvSpPr/>
          <p:nvPr userDrawn="1">
            <p:custDataLst>
              <p:tags r:id="rId9"/>
            </p:custDataLst>
          </p:nvPr>
        </p:nvSpPr>
        <p:spPr>
          <a:xfrm>
            <a:off x="7317544" y="1676736"/>
            <a:ext cx="379828" cy="379828"/>
          </a:xfrm>
          <a:prstGeom prst="donut">
            <a:avLst>
              <a:gd name="adj" fmla="val 25000"/>
            </a:avLst>
          </a:prstGeom>
          <a:solidFill>
            <a:schemeClr val="accent1">
              <a:alpha val="3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 name="圆角矩形 8"/>
          <p:cNvSpPr/>
          <p:nvPr userDrawn="1">
            <p:custDataLst>
              <p:tags r:id="rId10"/>
            </p:custDataLst>
          </p:nvPr>
        </p:nvSpPr>
        <p:spPr>
          <a:xfrm>
            <a:off x="7953375" y="1247775"/>
            <a:ext cx="2451735" cy="4942840"/>
          </a:xfrm>
          <a:prstGeom prst="roundRect">
            <a:avLst/>
          </a:prstGeom>
          <a:solidFill>
            <a:schemeClr val="accent1">
              <a:lumMod val="20000"/>
              <a:lumOff val="80000"/>
            </a:schemeClr>
          </a:solidFill>
          <a:ln>
            <a:noFill/>
            <a:prstDash val="solid"/>
          </a:ln>
          <a:effectLst>
            <a:outerShdw blurRad="254000" dist="101600" dir="2700000" algn="tl" rotWithShape="0">
              <a:schemeClr val="accent2">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微软雅黑" panose="020B0503020204020204" charset="-122"/>
            </a:endParaRPr>
          </a:p>
        </p:txBody>
      </p:sp>
      <p:pic>
        <p:nvPicPr>
          <p:cNvPr id="58" name="图片 57" descr="图标&#10;&#10;描述已自动生成"/>
          <p:cNvPicPr>
            <a:picLocks noChangeAspect="1"/>
          </p:cNvPicPr>
          <p:nvPr userDrawn="1">
            <p:custDataLst>
              <p:tags r:id="rId11"/>
            </p:custDataLst>
          </p:nvPr>
        </p:nvPicPr>
        <p:blipFill rotWithShape="1">
          <a:blip r:embed="rId12" cstate="print">
            <a:extLst>
              <a:ext uri="{28A0092B-C50C-407E-A947-70E740481C1C}">
                <a14:useLocalDpi xmlns:a14="http://schemas.microsoft.com/office/drawing/2010/main" val="0"/>
              </a:ext>
            </a:extLst>
          </a:blip>
          <a:srcRect l="55754" t="11813" r="12614" b="11508"/>
          <a:stretch>
            <a:fillRect/>
          </a:stretch>
        </p:blipFill>
        <p:spPr>
          <a:xfrm>
            <a:off x="7953375" y="1247775"/>
            <a:ext cx="2452370" cy="4958715"/>
          </a:xfrm>
          <a:prstGeom prst="roundRect">
            <a:avLst/>
          </a:prstGeom>
          <a:effectLst/>
        </p:spPr>
      </p:pic>
      <p:pic>
        <p:nvPicPr>
          <p:cNvPr id="15" name="图片 14" descr="图片21" hidden="1"/>
          <p:cNvPicPr>
            <a:picLocks noChangeAspect="1"/>
          </p:cNvPicPr>
          <p:nvPr userDrawn="1">
            <p:custDataLst>
              <p:tags r:id="rId13"/>
            </p:custDataLst>
          </p:nvPr>
        </p:nvPicPr>
        <p:blipFill>
          <a:blip r:embed="rId14"/>
          <a:srcRect l="2202" t="407" r="1977" b="686"/>
          <a:stretch>
            <a:fillRect/>
          </a:stretch>
        </p:blipFill>
        <p:spPr>
          <a:xfrm>
            <a:off x="7955280" y="1247775"/>
            <a:ext cx="2431415" cy="4942840"/>
          </a:xfrm>
          <a:prstGeom prst="roundRect">
            <a:avLst/>
          </a:prstGeom>
        </p:spPr>
      </p:pic>
      <p:sp>
        <p:nvSpPr>
          <p:cNvPr id="17" name="任意多边形 16"/>
          <p:cNvSpPr/>
          <p:nvPr userDrawn="1">
            <p:custDataLst>
              <p:tags r:id="rId15"/>
            </p:custDataLst>
          </p:nvPr>
        </p:nvSpPr>
        <p:spPr>
          <a:xfrm flipH="1">
            <a:off x="8032750" y="1843405"/>
            <a:ext cx="2295525" cy="38188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615" h="6014">
                <a:moveTo>
                  <a:pt x="608" y="0"/>
                </a:moveTo>
                <a:cubicBezTo>
                  <a:pt x="2269" y="0"/>
                  <a:pt x="3615" y="1346"/>
                  <a:pt x="3615" y="3007"/>
                </a:cubicBezTo>
                <a:cubicBezTo>
                  <a:pt x="3615" y="4668"/>
                  <a:pt x="2269" y="6014"/>
                  <a:pt x="608" y="6014"/>
                </a:cubicBezTo>
                <a:cubicBezTo>
                  <a:pt x="400" y="6014"/>
                  <a:pt x="198" y="5993"/>
                  <a:pt x="2" y="5953"/>
                </a:cubicBezTo>
                <a:lnTo>
                  <a:pt x="0" y="5952"/>
                </a:lnTo>
                <a:lnTo>
                  <a:pt x="0" y="62"/>
                </a:lnTo>
                <a:lnTo>
                  <a:pt x="2" y="61"/>
                </a:lnTo>
                <a:cubicBezTo>
                  <a:pt x="198" y="21"/>
                  <a:pt x="400" y="0"/>
                  <a:pt x="608" y="0"/>
                </a:cubicBezTo>
                <a:close/>
              </a:path>
            </a:pathLst>
          </a:custGeom>
          <a:solidFill>
            <a:schemeClr val="accent1">
              <a:alpha val="42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微软雅黑" panose="020B0503020204020204" charset="-122"/>
            </a:endParaRPr>
          </a:p>
        </p:txBody>
      </p:sp>
      <p:pic>
        <p:nvPicPr>
          <p:cNvPr id="61" name="图片 60" descr="图片包含 斑马, 看着, 水, 黑暗&#10;&#10;描述已自动生成"/>
          <p:cNvPicPr>
            <a:picLocks noChangeAspect="1"/>
          </p:cNvPicPr>
          <p:nvPr userDrawn="1">
            <p:custDataLst>
              <p:tags r:id="rId16"/>
            </p:custDataLst>
          </p:nvPr>
        </p:nvPicPr>
        <p:blipFill>
          <a:blip r:embed="rId17"/>
          <a:srcRect/>
          <a:stretch>
            <a:fillRect/>
          </a:stretch>
        </p:blipFill>
        <p:spPr>
          <a:xfrm>
            <a:off x="8032750" y="1336675"/>
            <a:ext cx="2295525" cy="4786630"/>
          </a:xfrm>
          <a:prstGeom prst="roundRect">
            <a:avLst>
              <a:gd name="adj" fmla="val 15020"/>
            </a:avLst>
          </a:prstGeom>
        </p:spPr>
      </p:pic>
      <p:sp>
        <p:nvSpPr>
          <p:cNvPr id="55" name="任意多边形: 形状 54"/>
          <p:cNvSpPr/>
          <p:nvPr userDrawn="1">
            <p:custDataLst>
              <p:tags r:id="rId18"/>
            </p:custDataLst>
          </p:nvPr>
        </p:nvSpPr>
        <p:spPr>
          <a:xfrm>
            <a:off x="0" y="0"/>
            <a:ext cx="1984272" cy="1247459"/>
          </a:xfrm>
          <a:custGeom>
            <a:avLst/>
            <a:gdLst>
              <a:gd name="connsiteX0" fmla="*/ 1518801 w 2044125"/>
              <a:gd name="connsiteY0" fmla="*/ 0 h 1484314"/>
              <a:gd name="connsiteX1" fmla="*/ 2044125 w 2044125"/>
              <a:gd name="connsiteY1" fmla="*/ 0 h 1484314"/>
              <a:gd name="connsiteX2" fmla="*/ 2039461 w 2044125"/>
              <a:gd name="connsiteY2" fmla="*/ 30566 h 1484314"/>
              <a:gd name="connsiteX3" fmla="*/ 255772 w 2044125"/>
              <a:gd name="connsiteY3" fmla="*/ 1484314 h 1484314"/>
              <a:gd name="connsiteX4" fmla="*/ 69618 w 2044125"/>
              <a:gd name="connsiteY4" fmla="*/ 1474914 h 1484314"/>
              <a:gd name="connsiteX5" fmla="*/ 0 w 2044125"/>
              <a:gd name="connsiteY5" fmla="*/ 1464289 h 1484314"/>
              <a:gd name="connsiteX6" fmla="*/ 0 w 2044125"/>
              <a:gd name="connsiteY6" fmla="*/ 946563 h 1484314"/>
              <a:gd name="connsiteX7" fmla="*/ 122005 w 2044125"/>
              <a:gd name="connsiteY7" fmla="*/ 965184 h 1484314"/>
              <a:gd name="connsiteX8" fmla="*/ 255771 w 2044125"/>
              <a:gd name="connsiteY8" fmla="*/ 971938 h 1484314"/>
              <a:gd name="connsiteX9" fmla="*/ 1505254 w 2044125"/>
              <a:gd name="connsiteY9" fmla="*/ 52685 h 148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5" h="1965">
                <a:moveTo>
                  <a:pt x="2255" y="0"/>
                </a:moveTo>
                <a:lnTo>
                  <a:pt x="3125" y="0"/>
                </a:lnTo>
                <a:lnTo>
                  <a:pt x="3114" y="34"/>
                </a:lnTo>
                <a:cubicBezTo>
                  <a:pt x="2726" y="1157"/>
                  <a:pt x="1658" y="1965"/>
                  <a:pt x="403" y="1965"/>
                </a:cubicBezTo>
                <a:cubicBezTo>
                  <a:pt x="304" y="1965"/>
                  <a:pt x="206" y="1959"/>
                  <a:pt x="110" y="1950"/>
                </a:cubicBezTo>
                <a:lnTo>
                  <a:pt x="0" y="1933"/>
                </a:lnTo>
                <a:lnTo>
                  <a:pt x="0" y="1118"/>
                </a:lnTo>
                <a:lnTo>
                  <a:pt x="192" y="1147"/>
                </a:lnTo>
                <a:cubicBezTo>
                  <a:pt x="261" y="1154"/>
                  <a:pt x="332" y="1158"/>
                  <a:pt x="403" y="1158"/>
                </a:cubicBezTo>
                <a:cubicBezTo>
                  <a:pt x="1212" y="1158"/>
                  <a:pt x="1912" y="691"/>
                  <a:pt x="2249" y="13"/>
                </a:cubicBezTo>
                <a:lnTo>
                  <a:pt x="2255" y="0"/>
                </a:lnTo>
                <a:close/>
              </a:path>
            </a:pathLst>
          </a:custGeom>
          <a:solidFill>
            <a:schemeClr val="accent1">
              <a:alpha val="1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微软雅黑" panose="020B0503020204020204" charset="-122"/>
            </a:endParaRPr>
          </a:p>
        </p:txBody>
      </p:sp>
      <p:sp>
        <p:nvSpPr>
          <p:cNvPr id="8" name="正文"/>
          <p:cNvSpPr txBox="1">
            <a:spLocks noGrp="1"/>
          </p:cNvSpPr>
          <p:nvPr>
            <p:ph type="body" idx="2" hasCustomPrompt="1"/>
            <p:custDataLst>
              <p:tags r:id="rId19"/>
            </p:custDataLst>
          </p:nvPr>
        </p:nvSpPr>
        <p:spPr>
          <a:xfrm>
            <a:off x="805180" y="3255645"/>
            <a:ext cx="4867275" cy="1086485"/>
          </a:xfrm>
          <a:prstGeom prst="rect">
            <a:avLst/>
          </a:prstGeom>
          <a:noFill/>
        </p:spPr>
        <p:txBody>
          <a:bodyPr vert="horz" wrap="square" lIns="91440" tIns="45720" rIns="91440" bIns="45720" rtlCol="0">
            <a:normAutofit/>
          </a:bodyPr>
          <a:lstStyle>
            <a:lvl1pPr marL="0" marR="0" lvl="0" algn="l" defTabSz="914400" rtl="0" eaLnBrk="1" fontAlgn="auto" latinLnBrk="0" hangingPunct="1">
              <a:lnSpc>
                <a:spcPct val="130000"/>
              </a:lnSpc>
              <a:buClrTx/>
              <a:buSzTx/>
              <a:buFontTx/>
              <a:buNone/>
              <a:defRPr kumimoji="0" lang="zh-CN" altLang="en-US" sz="1200" b="0" i="0" u="none" strike="noStrike" kern="1200" cap="none" spc="0" normalizeH="0" baseline="0" noProof="1" dirty="0">
                <a:solidFill>
                  <a:schemeClr val="tx1">
                    <a:lumMod val="50000"/>
                    <a:lumOff val="50000"/>
                  </a:schemeClr>
                </a:solidFill>
                <a:latin typeface="+mn-ea"/>
                <a:ea typeface="+mn-ea"/>
                <a:cs typeface="微软雅黑" panose="020B0503020204020204" charset="-122"/>
                <a:sym typeface="+mn-ea"/>
              </a:defRPr>
            </a:lvl1pPr>
          </a:lstStyle>
          <a:p>
            <a:pPr lvl="0" algn="l">
              <a:lnSpc>
                <a:spcPct val="130000"/>
              </a:lnSpc>
              <a:buClrTx/>
              <a:buSzTx/>
              <a:buFontTx/>
            </a:pPr>
            <a:r>
              <a:rPr>
                <a:sym typeface="+mn-ea"/>
              </a:rPr>
              <a:t>单击此处编辑母版副标题样式</a:t>
            </a:r>
            <a:endParaRPr>
              <a:sym typeface="+mn-ea"/>
            </a:endParaRPr>
          </a:p>
        </p:txBody>
      </p:sp>
      <p:sp>
        <p:nvSpPr>
          <p:cNvPr id="7" name="署名"/>
          <p:cNvSpPr>
            <a:spLocks noGrp="1"/>
          </p:cNvSpPr>
          <p:nvPr>
            <p:ph type="body" idx="1" hasCustomPrompt="1"/>
            <p:custDataLst>
              <p:tags r:id="rId20"/>
            </p:custDataLst>
          </p:nvPr>
        </p:nvSpPr>
        <p:spPr>
          <a:xfrm>
            <a:off x="875030" y="4596765"/>
            <a:ext cx="1943735" cy="523240"/>
          </a:xfrm>
          <a:prstGeom prst="roundRect">
            <a:avLst>
              <a:gd name="adj" fmla="val 50000"/>
            </a:avLst>
          </a:prstGeom>
          <a:gradFill>
            <a:gsLst>
              <a:gs pos="0">
                <a:schemeClr val="accent1"/>
              </a:gs>
              <a:gs pos="100000">
                <a:schemeClr val="accent2"/>
              </a:gs>
            </a:gsLst>
            <a:lin ang="0" scaled="0"/>
          </a:gradFill>
          <a:ln>
            <a:noFill/>
            <a:prstDash val="solid"/>
          </a:ln>
          <a:effectLst>
            <a:outerShdw blurRad="1270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rmAutofit/>
          </a:bodyPr>
          <a:lstStyle>
            <a:lvl1pPr marL="0" marR="0" lvl="0" algn="ctr" defTabSz="914400" rtl="0" eaLnBrk="1" fontAlgn="auto" latinLnBrk="0" hangingPunct="1">
              <a:lnSpc>
                <a:spcPct val="100000"/>
              </a:lnSpc>
              <a:buClrTx/>
              <a:buSzTx/>
              <a:buFontTx/>
              <a:buNone/>
              <a:defRPr kumimoji="0" lang="zh-CN" altLang="en-US" sz="1600" b="0" i="0" u="none" strike="noStrike" kern="1200" cap="none" spc="0" normalizeH="0" baseline="0" noProof="1" dirty="0">
                <a:solidFill>
                  <a:srgbClr val="FFFFFF"/>
                </a:solidFill>
                <a:latin typeface="+mn-ea"/>
                <a:ea typeface="+mn-ea"/>
                <a:cs typeface="微软雅黑" panose="020B0503020204020204" charset="-122"/>
                <a:sym typeface="+mn-ea"/>
              </a:defRPr>
            </a:lvl1pPr>
          </a:lstStyle>
          <a:p>
            <a:pPr lvl="0" algn="ctr">
              <a:buClrTx/>
              <a:buSzTx/>
              <a:buFontTx/>
            </a:pPr>
            <a:r>
              <a:rPr>
                <a:sym typeface="+mn-ea"/>
              </a:rPr>
              <a:t>单击编辑文本</a:t>
            </a:r>
            <a:endParaRPr>
              <a:sym typeface="+mn-ea"/>
            </a:endParaRPr>
          </a:p>
        </p:txBody>
      </p:sp>
      <p:sp>
        <p:nvSpPr>
          <p:cNvPr id="4" name="日期占位符 3"/>
          <p:cNvSpPr>
            <a:spLocks noGrp="1"/>
          </p:cNvSpPr>
          <p:nvPr>
            <p:ph type="dt" sz="half" idx="10"/>
            <p:custDataLst>
              <p:tags r:id="rId21"/>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2"/>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23"/>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标题和副标题">
    <p:spTree>
      <p:nvGrpSpPr>
        <p:cNvPr id="1" name=""/>
        <p:cNvGrpSpPr/>
        <p:nvPr/>
      </p:nvGrpSpPr>
      <p:grpSpPr>
        <a:xfrm>
          <a:off x="0" y="0"/>
          <a:ext cx="0" cy="0"/>
          <a:chOff x="0" y="0"/>
          <a:chExt cx="0" cy="0"/>
        </a:xfrm>
      </p:grpSpPr>
      <p:sp>
        <p:nvSpPr>
          <p:cNvPr id="21" name="任意多边形: 形状 20"/>
          <p:cNvSpPr/>
          <p:nvPr>
            <p:custDataLst>
              <p:tags r:id="rId2"/>
            </p:custDataLst>
          </p:nvPr>
        </p:nvSpPr>
        <p:spPr>
          <a:xfrm>
            <a:off x="10284619" y="0"/>
            <a:ext cx="1907381" cy="2020491"/>
          </a:xfrm>
          <a:custGeom>
            <a:avLst/>
            <a:gdLst>
              <a:gd name="connsiteX0" fmla="*/ 27051 w 1907381"/>
              <a:gd name="connsiteY0" fmla="*/ 0 h 2020491"/>
              <a:gd name="connsiteX1" fmla="*/ 1907381 w 1907381"/>
              <a:gd name="connsiteY1" fmla="*/ 0 h 2020491"/>
              <a:gd name="connsiteX2" fmla="*/ 1907381 w 1907381"/>
              <a:gd name="connsiteY2" fmla="*/ 2010703 h 2020491"/>
              <a:gd name="connsiteX3" fmla="*/ 1901609 w 1907381"/>
              <a:gd name="connsiteY3" fmla="*/ 2011584 h 2020491"/>
              <a:gd name="connsiteX4" fmla="*/ 1725216 w 1907381"/>
              <a:gd name="connsiteY4" fmla="*/ 2020491 h 2020491"/>
              <a:gd name="connsiteX5" fmla="*/ 0 w 1907381"/>
              <a:gd name="connsiteY5" fmla="*/ 295275 h 2020491"/>
              <a:gd name="connsiteX6" fmla="*/ 8907 w 1907381"/>
              <a:gd name="connsiteY6" fmla="*/ 118882 h 20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7381" h="2020491">
                <a:moveTo>
                  <a:pt x="27051" y="0"/>
                </a:moveTo>
                <a:lnTo>
                  <a:pt x="1907381" y="0"/>
                </a:lnTo>
                <a:lnTo>
                  <a:pt x="1907381" y="2010703"/>
                </a:lnTo>
                <a:lnTo>
                  <a:pt x="1901609" y="2011584"/>
                </a:lnTo>
                <a:cubicBezTo>
                  <a:pt x="1843612" y="2017474"/>
                  <a:pt x="1784767" y="2020491"/>
                  <a:pt x="1725216" y="2020491"/>
                </a:cubicBezTo>
                <a:cubicBezTo>
                  <a:pt x="772406" y="2020491"/>
                  <a:pt x="0" y="1248085"/>
                  <a:pt x="0" y="295275"/>
                </a:cubicBezTo>
                <a:cubicBezTo>
                  <a:pt x="0" y="235725"/>
                  <a:pt x="3017" y="176879"/>
                  <a:pt x="8907" y="118882"/>
                </a:cubicBezTo>
                <a:close/>
              </a:path>
            </a:pathLst>
          </a:custGeom>
          <a:solidFill>
            <a:schemeClr val="accent1">
              <a:alpha val="1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13" name="任意多边形: 形状 12"/>
          <p:cNvSpPr/>
          <p:nvPr>
            <p:custDataLst>
              <p:tags r:id="rId3"/>
            </p:custDataLst>
          </p:nvPr>
        </p:nvSpPr>
        <p:spPr>
          <a:xfrm>
            <a:off x="0" y="6237288"/>
            <a:ext cx="634186" cy="620712"/>
          </a:xfrm>
          <a:custGeom>
            <a:avLst/>
            <a:gdLst>
              <a:gd name="connsiteX0" fmla="*/ 0 w 634186"/>
              <a:gd name="connsiteY0" fmla="*/ 0 h 620712"/>
              <a:gd name="connsiteX1" fmla="*/ 622781 w 634186"/>
              <a:gd name="connsiteY1" fmla="*/ 507581 h 620712"/>
              <a:gd name="connsiteX2" fmla="*/ 634186 w 634186"/>
              <a:gd name="connsiteY2" fmla="*/ 620712 h 620712"/>
              <a:gd name="connsiteX3" fmla="*/ 0 w 634186"/>
              <a:gd name="connsiteY3" fmla="*/ 620712 h 620712"/>
            </a:gdLst>
            <a:ahLst/>
            <a:cxnLst>
              <a:cxn ang="0">
                <a:pos x="connsiteX0" y="connsiteY0"/>
              </a:cxn>
              <a:cxn ang="0">
                <a:pos x="connsiteX1" y="connsiteY1"/>
              </a:cxn>
              <a:cxn ang="0">
                <a:pos x="connsiteX2" y="connsiteY2"/>
              </a:cxn>
              <a:cxn ang="0">
                <a:pos x="connsiteX3" y="connsiteY3"/>
              </a:cxn>
            </a:cxnLst>
            <a:rect l="l" t="t" r="r" b="b"/>
            <a:pathLst>
              <a:path w="634186" h="620712">
                <a:moveTo>
                  <a:pt x="0" y="0"/>
                </a:moveTo>
                <a:cubicBezTo>
                  <a:pt x="307200" y="0"/>
                  <a:pt x="563505" y="217906"/>
                  <a:pt x="622781" y="507581"/>
                </a:cubicBezTo>
                <a:lnTo>
                  <a:pt x="634186" y="620712"/>
                </a:lnTo>
                <a:lnTo>
                  <a:pt x="0" y="620712"/>
                </a:lnTo>
                <a:close/>
              </a:path>
            </a:pathLst>
          </a:custGeom>
          <a:gradFill>
            <a:gsLst>
              <a:gs pos="0">
                <a:schemeClr val="accent1"/>
              </a:gs>
              <a:gs pos="100000">
                <a:schemeClr val="accent2">
                  <a:lumMod val="85000"/>
                  <a:lumOff val="15000"/>
                </a:schemeClr>
              </a:gs>
            </a:gsLst>
            <a:lin ang="5400000" scaled="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noFill/>
              <a:cs typeface="微软雅黑" panose="020B0503020204020204" charset="-122"/>
              <a:sym typeface="+mn-ea"/>
            </a:endParaRPr>
          </a:p>
        </p:txBody>
      </p:sp>
      <p:sp>
        <p:nvSpPr>
          <p:cNvPr id="7" name="副标题"/>
          <p:cNvSpPr txBox="1">
            <a:spLocks noGrp="1"/>
          </p:cNvSpPr>
          <p:nvPr>
            <p:ph type="body" idx="2" hasCustomPrompt="1"/>
            <p:custDataLst>
              <p:tags r:id="rId4"/>
            </p:custDataLst>
          </p:nvPr>
        </p:nvSpPr>
        <p:spPr>
          <a:xfrm>
            <a:off x="695960" y="1301750"/>
            <a:ext cx="10799088" cy="405553"/>
          </a:xfrm>
          <a:prstGeom prst="rect">
            <a:avLst/>
          </a:prstGeom>
          <a:noFill/>
          <a:ln>
            <a:noFill/>
            <a:prstDash val="sysDash"/>
          </a:ln>
        </p:spPr>
        <p:txBody>
          <a:bodyPr wrap="square" rtlCol="0">
            <a:sp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j-ea"/>
                <a:ea typeface="+mj-ea"/>
                <a:cs typeface="微软雅黑" panose="020B0503020204020204" charset="-122"/>
              </a:defRPr>
            </a:lvl1pPr>
          </a:lstStyle>
          <a:p>
            <a:pPr lvl="0" algn="l"/>
            <a:r>
              <a:rPr>
                <a:sym typeface="+mn-ea"/>
              </a:rPr>
              <a:t>单击此处编辑母版副标题样式</a:t>
            </a:r>
            <a:endParaRPr>
              <a:sym typeface="+mn-ea"/>
            </a:endParaRPr>
          </a:p>
        </p:txBody>
      </p:sp>
      <p:sp>
        <p:nvSpPr>
          <p:cNvPr id="6" name="标题"/>
          <p:cNvSpPr txBox="1">
            <a:spLocks noGrp="1"/>
          </p:cNvSpPr>
          <p:nvPr>
            <p:ph type="title" idx="1"/>
            <p:custDataLst>
              <p:tags r:id="rId5"/>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1" i="0" u="none" strike="noStrike" kern="1200" cap="none" spc="300" normalizeH="0" baseline="0" noProof="1" dirty="0">
                <a:ln>
                  <a:noFill/>
                  <a:prstDash val="sysDot"/>
                </a:ln>
                <a:solidFill>
                  <a:schemeClr val="accent1"/>
                </a:solidFill>
                <a:latin typeface="+mj-ea"/>
                <a:ea typeface="+mj-ea"/>
                <a:cs typeface="+mj-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sp>
        <p:nvSpPr>
          <p:cNvPr id="14" name="任意多边形: 形状 17"/>
          <p:cNvSpPr/>
          <p:nvPr>
            <p:custDataLst>
              <p:tags r:id="rId2"/>
            </p:custDataLst>
          </p:nvPr>
        </p:nvSpPr>
        <p:spPr>
          <a:xfrm>
            <a:off x="0" y="3262537"/>
            <a:ext cx="12192000" cy="3595463"/>
          </a:xfrm>
          <a:custGeom>
            <a:avLst/>
            <a:gdLst>
              <a:gd name="connsiteX0" fmla="*/ 11115320 w 12192000"/>
              <a:gd name="connsiteY0" fmla="*/ 50 h 3595463"/>
              <a:gd name="connsiteX1" fmla="*/ 12016809 w 12192000"/>
              <a:gd name="connsiteY1" fmla="*/ 107965 h 3595463"/>
              <a:gd name="connsiteX2" fmla="*/ 12192000 w 12192000"/>
              <a:gd name="connsiteY2" fmla="*/ 167661 h 3595463"/>
              <a:gd name="connsiteX3" fmla="*/ 12192000 w 12192000"/>
              <a:gd name="connsiteY3" fmla="*/ 3595463 h 3595463"/>
              <a:gd name="connsiteX4" fmla="*/ 0 w 12192000"/>
              <a:gd name="connsiteY4" fmla="*/ 3595463 h 3595463"/>
              <a:gd name="connsiteX5" fmla="*/ 0 w 12192000"/>
              <a:gd name="connsiteY5" fmla="*/ 2063550 h 3595463"/>
              <a:gd name="connsiteX6" fmla="*/ 1321 w 12192000"/>
              <a:gd name="connsiteY6" fmla="*/ 2072626 h 3595463"/>
              <a:gd name="connsiteX7" fmla="*/ 10574 w 12192000"/>
              <a:gd name="connsiteY7" fmla="*/ 2265448 h 3595463"/>
              <a:gd name="connsiteX8" fmla="*/ 3188928 w 12192000"/>
              <a:gd name="connsiteY8" fmla="*/ 2631826 h 3595463"/>
              <a:gd name="connsiteX9" fmla="*/ 8806826 w 12192000"/>
              <a:gd name="connsiteY9" fmla="*/ 391560 h 3595463"/>
              <a:gd name="connsiteX10" fmla="*/ 11115320 w 12192000"/>
              <a:gd name="connsiteY10" fmla="*/ 50 h 359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3595463">
                <a:moveTo>
                  <a:pt x="11115320" y="50"/>
                </a:moveTo>
                <a:cubicBezTo>
                  <a:pt x="11459512" y="1553"/>
                  <a:pt x="11767815" y="37161"/>
                  <a:pt x="12016809" y="107965"/>
                </a:cubicBezTo>
                <a:lnTo>
                  <a:pt x="12192000" y="167661"/>
                </a:lnTo>
                <a:lnTo>
                  <a:pt x="12192000" y="3595463"/>
                </a:lnTo>
                <a:lnTo>
                  <a:pt x="0" y="3595463"/>
                </a:lnTo>
                <a:lnTo>
                  <a:pt x="0" y="2063550"/>
                </a:lnTo>
                <a:lnTo>
                  <a:pt x="1321" y="2072626"/>
                </a:lnTo>
                <a:cubicBezTo>
                  <a:pt x="4405" y="2111769"/>
                  <a:pt x="7490" y="2264002"/>
                  <a:pt x="10574" y="2265448"/>
                </a:cubicBezTo>
                <a:cubicBezTo>
                  <a:pt x="561762" y="2532583"/>
                  <a:pt x="1722887" y="2944141"/>
                  <a:pt x="3188928" y="2631826"/>
                </a:cubicBezTo>
                <a:cubicBezTo>
                  <a:pt x="4654971" y="2319511"/>
                  <a:pt x="7230504" y="913766"/>
                  <a:pt x="8806826" y="391560"/>
                </a:cubicBezTo>
                <a:cubicBezTo>
                  <a:pt x="9594988" y="130457"/>
                  <a:pt x="10426934" y="-2957"/>
                  <a:pt x="11115320" y="50"/>
                </a:cubicBezTo>
                <a:close/>
              </a:path>
            </a:pathLst>
          </a:custGeom>
          <a:gradFill>
            <a:gsLst>
              <a:gs pos="0">
                <a:schemeClr val="accent2"/>
              </a:gs>
              <a:gs pos="100000">
                <a:schemeClr val="accent1">
                  <a:alpha val="0"/>
                </a:schemeClr>
              </a:gs>
            </a:gsLst>
            <a:lin ang="5400000" scaled="1"/>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23" name="椭圆 22"/>
          <p:cNvSpPr/>
          <p:nvPr>
            <p:custDataLst>
              <p:tags r:id="rId3"/>
            </p:custDataLst>
          </p:nvPr>
        </p:nvSpPr>
        <p:spPr>
          <a:xfrm>
            <a:off x="9884668" y="2510563"/>
            <a:ext cx="1296695" cy="1296695"/>
          </a:xfrm>
          <a:prstGeom prst="ellipse">
            <a:avLst/>
          </a:prstGeom>
          <a:solidFill>
            <a:schemeClr val="accent1">
              <a:alpha val="1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4" name="椭圆 23"/>
          <p:cNvSpPr/>
          <p:nvPr>
            <p:custDataLst>
              <p:tags r:id="rId4"/>
            </p:custDataLst>
          </p:nvPr>
        </p:nvSpPr>
        <p:spPr>
          <a:xfrm>
            <a:off x="9729981" y="4902976"/>
            <a:ext cx="307146" cy="307146"/>
          </a:xfrm>
          <a:prstGeom prst="ellipse">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5" name="椭圆 24"/>
          <p:cNvSpPr/>
          <p:nvPr>
            <p:custDataLst>
              <p:tags r:id="rId5"/>
            </p:custDataLst>
          </p:nvPr>
        </p:nvSpPr>
        <p:spPr>
          <a:xfrm>
            <a:off x="7422565" y="4804503"/>
            <a:ext cx="1271391" cy="1271391"/>
          </a:xfrm>
          <a:prstGeom prst="ellipse">
            <a:avLst/>
          </a:prstGeom>
          <a:gradFill>
            <a:gsLst>
              <a:gs pos="0">
                <a:schemeClr val="accent1"/>
              </a:gs>
              <a:gs pos="100000">
                <a:schemeClr val="accent2">
                  <a:lumMod val="85000"/>
                  <a:lumOff val="15000"/>
                </a:schemeClr>
              </a:gs>
            </a:gsLst>
            <a:lin ang="5400000" scaled="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cs typeface="微软雅黑" panose="020B0503020204020204" charset="-122"/>
            </a:endParaRPr>
          </a:p>
        </p:txBody>
      </p:sp>
      <p:sp>
        <p:nvSpPr>
          <p:cNvPr id="13" name="任意多边形: 形状 4"/>
          <p:cNvSpPr/>
          <p:nvPr>
            <p:custDataLst>
              <p:tags r:id="rId6"/>
            </p:custDataLst>
          </p:nvPr>
        </p:nvSpPr>
        <p:spPr>
          <a:xfrm>
            <a:off x="9762980" y="3967090"/>
            <a:ext cx="2429021" cy="2890911"/>
          </a:xfrm>
          <a:custGeom>
            <a:avLst/>
            <a:gdLst>
              <a:gd name="connsiteX0" fmla="*/ 2145323 w 2429021"/>
              <a:gd name="connsiteY0" fmla="*/ 0 h 2890911"/>
              <a:gd name="connsiteX1" fmla="*/ 2364670 w 2429021"/>
              <a:gd name="connsiteY1" fmla="*/ 11076 h 2890911"/>
              <a:gd name="connsiteX2" fmla="*/ 2429021 w 2429021"/>
              <a:gd name="connsiteY2" fmla="*/ 20897 h 2890911"/>
              <a:gd name="connsiteX3" fmla="*/ 2429021 w 2429021"/>
              <a:gd name="connsiteY3" fmla="*/ 2890911 h 2890911"/>
              <a:gd name="connsiteX4" fmla="*/ 135844 w 2429021"/>
              <a:gd name="connsiteY4" fmla="*/ 2890911 h 2890911"/>
              <a:gd name="connsiteX5" fmla="*/ 96450 w 2429021"/>
              <a:gd name="connsiteY5" fmla="*/ 2783277 h 2890911"/>
              <a:gd name="connsiteX6" fmla="*/ 0 w 2429021"/>
              <a:gd name="connsiteY6" fmla="*/ 2145323 h 2890911"/>
              <a:gd name="connsiteX7" fmla="*/ 2145323 w 2429021"/>
              <a:gd name="connsiteY7" fmla="*/ 0 h 289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9021" h="2890911">
                <a:moveTo>
                  <a:pt x="2145323" y="0"/>
                </a:moveTo>
                <a:cubicBezTo>
                  <a:pt x="2219375" y="0"/>
                  <a:pt x="2292550" y="3752"/>
                  <a:pt x="2364670" y="11076"/>
                </a:cubicBezTo>
                <a:lnTo>
                  <a:pt x="2429021" y="20897"/>
                </a:lnTo>
                <a:lnTo>
                  <a:pt x="2429021" y="2890911"/>
                </a:lnTo>
                <a:lnTo>
                  <a:pt x="135844" y="2890911"/>
                </a:lnTo>
                <a:lnTo>
                  <a:pt x="96450" y="2783277"/>
                </a:lnTo>
                <a:cubicBezTo>
                  <a:pt x="33767" y="2581747"/>
                  <a:pt x="0" y="2367479"/>
                  <a:pt x="0" y="2145323"/>
                </a:cubicBezTo>
                <a:cubicBezTo>
                  <a:pt x="0" y="960494"/>
                  <a:pt x="960494" y="0"/>
                  <a:pt x="2145323" y="0"/>
                </a:cubicBezTo>
                <a:close/>
              </a:path>
            </a:pathLst>
          </a:custGeom>
          <a:noFill/>
          <a:ln>
            <a:solidFill>
              <a:srgbClr val="FFFFFF">
                <a:alpha val="54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微软雅黑" panose="020B0503020204020204" charset="-122"/>
            </a:endParaRPr>
          </a:p>
        </p:txBody>
      </p:sp>
      <p:sp>
        <p:nvSpPr>
          <p:cNvPr id="39" name="椭圆 38"/>
          <p:cNvSpPr/>
          <p:nvPr>
            <p:custDataLst>
              <p:tags r:id="rId7"/>
            </p:custDataLst>
          </p:nvPr>
        </p:nvSpPr>
        <p:spPr>
          <a:xfrm>
            <a:off x="10919143" y="2089520"/>
            <a:ext cx="261559" cy="261559"/>
          </a:xfrm>
          <a:prstGeom prst="ellipse">
            <a:avLst/>
          </a:prstGeom>
          <a:solidFill>
            <a:schemeClr val="accent1">
              <a:alpha val="6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40" name="圆: 空心 39"/>
          <p:cNvSpPr/>
          <p:nvPr>
            <p:custDataLst>
              <p:tags r:id="rId8"/>
            </p:custDataLst>
          </p:nvPr>
        </p:nvSpPr>
        <p:spPr>
          <a:xfrm>
            <a:off x="7317544" y="1676736"/>
            <a:ext cx="379828" cy="379828"/>
          </a:xfrm>
          <a:prstGeom prst="donut">
            <a:avLst>
              <a:gd name="adj" fmla="val 25000"/>
            </a:avLst>
          </a:prstGeom>
          <a:solidFill>
            <a:schemeClr val="accent1">
              <a:alpha val="3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9" name="圆角矩形 8"/>
          <p:cNvSpPr/>
          <p:nvPr>
            <p:custDataLst>
              <p:tags r:id="rId9"/>
            </p:custDataLst>
          </p:nvPr>
        </p:nvSpPr>
        <p:spPr>
          <a:xfrm>
            <a:off x="7953375" y="1247775"/>
            <a:ext cx="2451735" cy="4942840"/>
          </a:xfrm>
          <a:prstGeom prst="roundRect">
            <a:avLst/>
          </a:prstGeom>
          <a:solidFill>
            <a:schemeClr val="accent1">
              <a:lumMod val="20000"/>
              <a:lumOff val="80000"/>
            </a:schemeClr>
          </a:solidFill>
          <a:ln>
            <a:noFill/>
            <a:prstDash val="solid"/>
          </a:ln>
          <a:effectLst>
            <a:outerShdw blurRad="254000" dist="101600" dir="2700000" algn="tl" rotWithShape="0">
              <a:schemeClr val="accent2">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微软雅黑" panose="020B0503020204020204" charset="-122"/>
            </a:endParaRPr>
          </a:p>
        </p:txBody>
      </p:sp>
      <p:pic>
        <p:nvPicPr>
          <p:cNvPr id="58" name="图片 57" descr="图标&#10;&#10;描述已自动生成"/>
          <p:cNvPicPr>
            <a:picLocks noChangeAspect="1"/>
          </p:cNvPicPr>
          <p:nvPr>
            <p:custDataLst>
              <p:tags r:id="rId10"/>
            </p:custDataLst>
          </p:nvPr>
        </p:nvPicPr>
        <p:blipFill rotWithShape="1">
          <a:blip r:embed="rId11" cstate="print">
            <a:extLst>
              <a:ext uri="{28A0092B-C50C-407E-A947-70E740481C1C}">
                <a14:useLocalDpi xmlns:a14="http://schemas.microsoft.com/office/drawing/2010/main" val="0"/>
              </a:ext>
            </a:extLst>
          </a:blip>
          <a:srcRect l="55754" t="11813" r="12614" b="11508"/>
          <a:stretch>
            <a:fillRect/>
          </a:stretch>
        </p:blipFill>
        <p:spPr>
          <a:xfrm>
            <a:off x="7953375" y="1247775"/>
            <a:ext cx="2452370" cy="4958715"/>
          </a:xfrm>
          <a:prstGeom prst="roundRect">
            <a:avLst/>
          </a:prstGeom>
          <a:effectLst/>
        </p:spPr>
      </p:pic>
      <p:pic>
        <p:nvPicPr>
          <p:cNvPr id="10" name="图片 9" descr="图片21"/>
          <p:cNvPicPr>
            <a:picLocks noChangeAspect="1"/>
          </p:cNvPicPr>
          <p:nvPr>
            <p:custDataLst>
              <p:tags r:id="rId12"/>
            </p:custDataLst>
          </p:nvPr>
        </p:nvPicPr>
        <p:blipFill>
          <a:blip r:embed="rId13"/>
          <a:srcRect l="2202" t="407" r="1977" b="686"/>
          <a:stretch>
            <a:fillRect/>
          </a:stretch>
        </p:blipFill>
        <p:spPr>
          <a:xfrm>
            <a:off x="7955280" y="1247775"/>
            <a:ext cx="2431415" cy="4942840"/>
          </a:xfrm>
          <a:prstGeom prst="roundRect">
            <a:avLst/>
          </a:prstGeom>
        </p:spPr>
      </p:pic>
      <p:sp>
        <p:nvSpPr>
          <p:cNvPr id="11" name="任意多边形 10"/>
          <p:cNvSpPr/>
          <p:nvPr>
            <p:custDataLst>
              <p:tags r:id="rId14"/>
            </p:custDataLst>
          </p:nvPr>
        </p:nvSpPr>
        <p:spPr>
          <a:xfrm flipH="1">
            <a:off x="8032750" y="1843405"/>
            <a:ext cx="2295525" cy="38188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615" h="6014">
                <a:moveTo>
                  <a:pt x="608" y="0"/>
                </a:moveTo>
                <a:cubicBezTo>
                  <a:pt x="2269" y="0"/>
                  <a:pt x="3615" y="1346"/>
                  <a:pt x="3615" y="3007"/>
                </a:cubicBezTo>
                <a:cubicBezTo>
                  <a:pt x="3615" y="4668"/>
                  <a:pt x="2269" y="6014"/>
                  <a:pt x="608" y="6014"/>
                </a:cubicBezTo>
                <a:cubicBezTo>
                  <a:pt x="400" y="6014"/>
                  <a:pt x="198" y="5993"/>
                  <a:pt x="2" y="5953"/>
                </a:cubicBezTo>
                <a:lnTo>
                  <a:pt x="0" y="5952"/>
                </a:lnTo>
                <a:lnTo>
                  <a:pt x="0" y="62"/>
                </a:lnTo>
                <a:lnTo>
                  <a:pt x="2" y="61"/>
                </a:lnTo>
                <a:cubicBezTo>
                  <a:pt x="198" y="21"/>
                  <a:pt x="400" y="0"/>
                  <a:pt x="608" y="0"/>
                </a:cubicBezTo>
                <a:close/>
              </a:path>
            </a:pathLst>
          </a:custGeom>
          <a:solidFill>
            <a:schemeClr val="accent1">
              <a:alpha val="42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微软雅黑" panose="020B0503020204020204" charset="-122"/>
            </a:endParaRPr>
          </a:p>
        </p:txBody>
      </p:sp>
      <p:pic>
        <p:nvPicPr>
          <p:cNvPr id="61" name="图片 60" descr="图片包含 斑马, 看着, 水, 黑暗&#10;&#10;描述已自动生成"/>
          <p:cNvPicPr>
            <a:picLocks noChangeAspect="1"/>
          </p:cNvPicPr>
          <p:nvPr>
            <p:custDataLst>
              <p:tags r:id="rId15"/>
            </p:custDataLst>
          </p:nvPr>
        </p:nvPicPr>
        <p:blipFill>
          <a:blip r:embed="rId16"/>
          <a:srcRect l="33584" t="1149" r="46722" b="37083"/>
          <a:stretch>
            <a:fillRect/>
          </a:stretch>
        </p:blipFill>
        <p:spPr>
          <a:xfrm>
            <a:off x="8032750" y="1336675"/>
            <a:ext cx="2295525" cy="4786630"/>
          </a:xfrm>
          <a:prstGeom prst="roundRect">
            <a:avLst>
              <a:gd name="adj" fmla="val 15020"/>
            </a:avLst>
          </a:prstGeom>
        </p:spPr>
      </p:pic>
      <p:sp>
        <p:nvSpPr>
          <p:cNvPr id="55" name="任意多边形: 形状 54"/>
          <p:cNvSpPr/>
          <p:nvPr>
            <p:custDataLst>
              <p:tags r:id="rId17"/>
            </p:custDataLst>
          </p:nvPr>
        </p:nvSpPr>
        <p:spPr>
          <a:xfrm>
            <a:off x="0" y="0"/>
            <a:ext cx="1984272" cy="1247459"/>
          </a:xfrm>
          <a:custGeom>
            <a:avLst/>
            <a:gdLst>
              <a:gd name="connsiteX0" fmla="*/ 1518801 w 2044125"/>
              <a:gd name="connsiteY0" fmla="*/ 0 h 1484314"/>
              <a:gd name="connsiteX1" fmla="*/ 2044125 w 2044125"/>
              <a:gd name="connsiteY1" fmla="*/ 0 h 1484314"/>
              <a:gd name="connsiteX2" fmla="*/ 2039461 w 2044125"/>
              <a:gd name="connsiteY2" fmla="*/ 30566 h 1484314"/>
              <a:gd name="connsiteX3" fmla="*/ 255772 w 2044125"/>
              <a:gd name="connsiteY3" fmla="*/ 1484314 h 1484314"/>
              <a:gd name="connsiteX4" fmla="*/ 69618 w 2044125"/>
              <a:gd name="connsiteY4" fmla="*/ 1474914 h 1484314"/>
              <a:gd name="connsiteX5" fmla="*/ 0 w 2044125"/>
              <a:gd name="connsiteY5" fmla="*/ 1464289 h 1484314"/>
              <a:gd name="connsiteX6" fmla="*/ 0 w 2044125"/>
              <a:gd name="connsiteY6" fmla="*/ 946563 h 1484314"/>
              <a:gd name="connsiteX7" fmla="*/ 122005 w 2044125"/>
              <a:gd name="connsiteY7" fmla="*/ 965184 h 1484314"/>
              <a:gd name="connsiteX8" fmla="*/ 255771 w 2044125"/>
              <a:gd name="connsiteY8" fmla="*/ 971938 h 1484314"/>
              <a:gd name="connsiteX9" fmla="*/ 1505254 w 2044125"/>
              <a:gd name="connsiteY9" fmla="*/ 52685 h 148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5" h="1965">
                <a:moveTo>
                  <a:pt x="2255" y="0"/>
                </a:moveTo>
                <a:lnTo>
                  <a:pt x="3125" y="0"/>
                </a:lnTo>
                <a:lnTo>
                  <a:pt x="3114" y="34"/>
                </a:lnTo>
                <a:cubicBezTo>
                  <a:pt x="2726" y="1157"/>
                  <a:pt x="1658" y="1965"/>
                  <a:pt x="403" y="1965"/>
                </a:cubicBezTo>
                <a:cubicBezTo>
                  <a:pt x="304" y="1965"/>
                  <a:pt x="206" y="1959"/>
                  <a:pt x="110" y="1950"/>
                </a:cubicBezTo>
                <a:lnTo>
                  <a:pt x="0" y="1933"/>
                </a:lnTo>
                <a:lnTo>
                  <a:pt x="0" y="1118"/>
                </a:lnTo>
                <a:lnTo>
                  <a:pt x="192" y="1147"/>
                </a:lnTo>
                <a:cubicBezTo>
                  <a:pt x="261" y="1154"/>
                  <a:pt x="332" y="1158"/>
                  <a:pt x="403" y="1158"/>
                </a:cubicBezTo>
                <a:cubicBezTo>
                  <a:pt x="1212" y="1158"/>
                  <a:pt x="1912" y="691"/>
                  <a:pt x="2249" y="13"/>
                </a:cubicBezTo>
                <a:lnTo>
                  <a:pt x="2255" y="0"/>
                </a:lnTo>
                <a:close/>
              </a:path>
            </a:pathLst>
          </a:custGeom>
          <a:solidFill>
            <a:schemeClr val="accent1">
              <a:alpha val="1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微软雅黑" panose="020B0503020204020204" charset="-122"/>
            </a:endParaRPr>
          </a:p>
        </p:txBody>
      </p:sp>
      <p:sp>
        <p:nvSpPr>
          <p:cNvPr id="8" name="标题"/>
          <p:cNvSpPr txBox="1">
            <a:spLocks noGrp="1"/>
          </p:cNvSpPr>
          <p:nvPr>
            <p:ph type="title" idx="2" hasCustomPrompt="1"/>
            <p:custDataLst>
              <p:tags r:id="rId18"/>
            </p:custDataLst>
          </p:nvPr>
        </p:nvSpPr>
        <p:spPr>
          <a:xfrm>
            <a:off x="805180" y="800735"/>
            <a:ext cx="6360795" cy="2628265"/>
          </a:xfrm>
          <a:prstGeom prst="rect">
            <a:avLst/>
          </a:prstGeom>
          <a:noFill/>
        </p:spPr>
        <p:txBody>
          <a:bodyPr vert="horz" wrap="square" lIns="91440" tIns="45720" rIns="91440" bIns="45720" rtlCol="0" anchor="b" anchorCtr="0">
            <a:normAutofit/>
          </a:bodyPr>
          <a:lstStyle>
            <a:lvl1pPr marL="0" marR="0" lvl="0" algn="l" defTabSz="914400" rtl="0" eaLnBrk="1" fontAlgn="auto" latinLnBrk="0" hangingPunct="1">
              <a:lnSpc>
                <a:spcPct val="100000"/>
              </a:lnSpc>
              <a:buClrTx/>
              <a:buSzTx/>
              <a:buFontTx/>
              <a:buNone/>
              <a:defRPr kumimoji="0" lang="zh-CN" altLang="en-US" sz="6600" b="1" i="0" u="none" strike="noStrike" kern="1200" cap="none" spc="0" normalizeH="0" baseline="0" noProof="1" dirty="0">
                <a:gradFill>
                  <a:gsLst>
                    <a:gs pos="0">
                      <a:schemeClr val="accent1"/>
                    </a:gs>
                    <a:gs pos="100000">
                      <a:schemeClr val="accent2"/>
                    </a:gs>
                  </a:gsLst>
                  <a:lin ang="2700000" scaled="1"/>
                </a:gradFill>
                <a:latin typeface="+mj-ea"/>
                <a:ea typeface="+mj-ea"/>
                <a:cs typeface="微软雅黑" panose="020B0503020204020204" charset="-122"/>
                <a:sym typeface="+mn-ea"/>
              </a:defRPr>
            </a:lvl1pPr>
          </a:lstStyle>
          <a:p>
            <a:pPr lvl="0" algn="l">
              <a:buClrTx/>
              <a:buSzTx/>
              <a:buFontTx/>
            </a:pPr>
            <a:r>
              <a:rPr>
                <a:sym typeface="+mn-ea"/>
              </a:rPr>
              <a:t>单击编辑标题</a:t>
            </a:r>
            <a:endParaRPr>
              <a:sym typeface="+mn-ea"/>
            </a:endParaRPr>
          </a:p>
        </p:txBody>
      </p:sp>
      <p:sp>
        <p:nvSpPr>
          <p:cNvPr id="7" name="署名"/>
          <p:cNvSpPr>
            <a:spLocks noGrp="1"/>
          </p:cNvSpPr>
          <p:nvPr>
            <p:ph type="body" idx="1" hasCustomPrompt="1"/>
            <p:custDataLst>
              <p:tags r:id="rId19"/>
            </p:custDataLst>
          </p:nvPr>
        </p:nvSpPr>
        <p:spPr>
          <a:xfrm>
            <a:off x="875030" y="4596765"/>
            <a:ext cx="1943735" cy="523240"/>
          </a:xfrm>
          <a:prstGeom prst="roundRect">
            <a:avLst>
              <a:gd name="adj" fmla="val 50000"/>
            </a:avLst>
          </a:prstGeom>
          <a:gradFill>
            <a:gsLst>
              <a:gs pos="0">
                <a:schemeClr val="accent1"/>
              </a:gs>
              <a:gs pos="100000">
                <a:schemeClr val="accent2"/>
              </a:gs>
            </a:gsLst>
            <a:lin ang="0" scaled="0"/>
          </a:gradFill>
          <a:ln>
            <a:noFill/>
            <a:prstDash val="solid"/>
          </a:ln>
          <a:effectLst>
            <a:outerShdw blurRad="1270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rmAutofit/>
          </a:bodyPr>
          <a:lstStyle>
            <a:lvl1pPr marL="0" marR="0" lvl="0" algn="ctr" defTabSz="914400" rtl="0" eaLnBrk="1" fontAlgn="auto" latinLnBrk="0" hangingPunct="1">
              <a:lnSpc>
                <a:spcPct val="100000"/>
              </a:lnSpc>
              <a:buClrTx/>
              <a:buSzTx/>
              <a:buFontTx/>
              <a:buNone/>
              <a:defRPr kumimoji="0" lang="zh-CN" altLang="en-US" sz="1600" b="0" i="0" u="none" strike="noStrike" kern="1200" cap="none" spc="0" normalizeH="0" baseline="0" noProof="1" dirty="0">
                <a:solidFill>
                  <a:srgbClr val="FFFFFF"/>
                </a:solidFill>
                <a:latin typeface="+mn-ea"/>
                <a:ea typeface="+mn-ea"/>
                <a:cs typeface="微软雅黑" panose="020B0503020204020204" charset="-122"/>
                <a:sym typeface="+mn-ea"/>
              </a:defRPr>
            </a:lvl1pPr>
          </a:lstStyle>
          <a:p>
            <a:pPr lvl="0" algn="ctr">
              <a:buClrTx/>
              <a:buSzTx/>
              <a:buFontTx/>
            </a:pPr>
            <a:r>
              <a:rPr>
                <a:sym typeface="+mn-ea"/>
              </a:rPr>
              <a:t>单击编辑文本</a:t>
            </a:r>
            <a:endParaRPr>
              <a:sym typeface="+mn-ea"/>
            </a:endParaRPr>
          </a:p>
        </p:txBody>
      </p:sp>
      <p:sp>
        <p:nvSpPr>
          <p:cNvPr id="4" name="日期占位符 3"/>
          <p:cNvSpPr>
            <a:spLocks noGrp="1"/>
          </p:cNvSpPr>
          <p:nvPr>
            <p:ph type="dt" sz="half" idx="10"/>
            <p:custDataLst>
              <p:tags r:id="rId20"/>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1"/>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22"/>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1" name="任意多边形: 形状 20"/>
          <p:cNvSpPr/>
          <p:nvPr userDrawn="1">
            <p:custDataLst>
              <p:tags r:id="rId2"/>
            </p:custDataLst>
          </p:nvPr>
        </p:nvSpPr>
        <p:spPr>
          <a:xfrm>
            <a:off x="10284619" y="0"/>
            <a:ext cx="1907381" cy="2020491"/>
          </a:xfrm>
          <a:custGeom>
            <a:avLst/>
            <a:gdLst>
              <a:gd name="connsiteX0" fmla="*/ 27051 w 1907381"/>
              <a:gd name="connsiteY0" fmla="*/ 0 h 2020491"/>
              <a:gd name="connsiteX1" fmla="*/ 1907381 w 1907381"/>
              <a:gd name="connsiteY1" fmla="*/ 0 h 2020491"/>
              <a:gd name="connsiteX2" fmla="*/ 1907381 w 1907381"/>
              <a:gd name="connsiteY2" fmla="*/ 2010703 h 2020491"/>
              <a:gd name="connsiteX3" fmla="*/ 1901609 w 1907381"/>
              <a:gd name="connsiteY3" fmla="*/ 2011584 h 2020491"/>
              <a:gd name="connsiteX4" fmla="*/ 1725216 w 1907381"/>
              <a:gd name="connsiteY4" fmla="*/ 2020491 h 2020491"/>
              <a:gd name="connsiteX5" fmla="*/ 0 w 1907381"/>
              <a:gd name="connsiteY5" fmla="*/ 295275 h 2020491"/>
              <a:gd name="connsiteX6" fmla="*/ 8907 w 1907381"/>
              <a:gd name="connsiteY6" fmla="*/ 118882 h 20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7381" h="2020491">
                <a:moveTo>
                  <a:pt x="27051" y="0"/>
                </a:moveTo>
                <a:lnTo>
                  <a:pt x="1907381" y="0"/>
                </a:lnTo>
                <a:lnTo>
                  <a:pt x="1907381" y="2010703"/>
                </a:lnTo>
                <a:lnTo>
                  <a:pt x="1901609" y="2011584"/>
                </a:lnTo>
                <a:cubicBezTo>
                  <a:pt x="1843612" y="2017474"/>
                  <a:pt x="1784767" y="2020491"/>
                  <a:pt x="1725216" y="2020491"/>
                </a:cubicBezTo>
                <a:cubicBezTo>
                  <a:pt x="772406" y="2020491"/>
                  <a:pt x="0" y="1248085"/>
                  <a:pt x="0" y="295275"/>
                </a:cubicBezTo>
                <a:cubicBezTo>
                  <a:pt x="0" y="235725"/>
                  <a:pt x="3017" y="176879"/>
                  <a:pt x="8907" y="118882"/>
                </a:cubicBezTo>
                <a:close/>
              </a:path>
            </a:pathLst>
          </a:custGeom>
          <a:solidFill>
            <a:schemeClr val="accent1">
              <a:alpha val="1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13" name="任意多边形: 形状 12"/>
          <p:cNvSpPr/>
          <p:nvPr userDrawn="1">
            <p:custDataLst>
              <p:tags r:id="rId3"/>
            </p:custDataLst>
          </p:nvPr>
        </p:nvSpPr>
        <p:spPr>
          <a:xfrm>
            <a:off x="0" y="6237288"/>
            <a:ext cx="634186" cy="620712"/>
          </a:xfrm>
          <a:custGeom>
            <a:avLst/>
            <a:gdLst>
              <a:gd name="connsiteX0" fmla="*/ 0 w 634186"/>
              <a:gd name="connsiteY0" fmla="*/ 0 h 620712"/>
              <a:gd name="connsiteX1" fmla="*/ 622781 w 634186"/>
              <a:gd name="connsiteY1" fmla="*/ 507581 h 620712"/>
              <a:gd name="connsiteX2" fmla="*/ 634186 w 634186"/>
              <a:gd name="connsiteY2" fmla="*/ 620712 h 620712"/>
              <a:gd name="connsiteX3" fmla="*/ 0 w 634186"/>
              <a:gd name="connsiteY3" fmla="*/ 620712 h 620712"/>
            </a:gdLst>
            <a:ahLst/>
            <a:cxnLst>
              <a:cxn ang="0">
                <a:pos x="connsiteX0" y="connsiteY0"/>
              </a:cxn>
              <a:cxn ang="0">
                <a:pos x="connsiteX1" y="connsiteY1"/>
              </a:cxn>
              <a:cxn ang="0">
                <a:pos x="connsiteX2" y="connsiteY2"/>
              </a:cxn>
              <a:cxn ang="0">
                <a:pos x="connsiteX3" y="connsiteY3"/>
              </a:cxn>
            </a:cxnLst>
            <a:rect l="l" t="t" r="r" b="b"/>
            <a:pathLst>
              <a:path w="634186" h="620712">
                <a:moveTo>
                  <a:pt x="0" y="0"/>
                </a:moveTo>
                <a:cubicBezTo>
                  <a:pt x="307200" y="0"/>
                  <a:pt x="563505" y="217906"/>
                  <a:pt x="622781" y="507581"/>
                </a:cubicBezTo>
                <a:lnTo>
                  <a:pt x="634186" y="620712"/>
                </a:lnTo>
                <a:lnTo>
                  <a:pt x="0" y="620712"/>
                </a:lnTo>
                <a:close/>
              </a:path>
            </a:pathLst>
          </a:custGeom>
          <a:gradFill>
            <a:gsLst>
              <a:gs pos="0">
                <a:schemeClr val="accent1"/>
              </a:gs>
              <a:gs pos="100000">
                <a:schemeClr val="accent2">
                  <a:lumMod val="85000"/>
                  <a:lumOff val="15000"/>
                </a:schemeClr>
              </a:gs>
            </a:gsLst>
            <a:lin ang="5400000" scaled="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noFill/>
              <a:cs typeface="微软雅黑" panose="020B0503020204020204" charset="-122"/>
              <a:sym typeface="+mn-ea"/>
            </a:endParaRPr>
          </a:p>
        </p:txBody>
      </p:sp>
      <p:sp>
        <p:nvSpPr>
          <p:cNvPr id="8" name="正文"/>
          <p:cNvSpPr txBox="1">
            <a:spLocks noGrp="1"/>
          </p:cNvSpPr>
          <p:nvPr>
            <p:ph idx="2"/>
            <p:custDataLst>
              <p:tags r:id="rId4"/>
            </p:custDataLst>
          </p:nvPr>
        </p:nvSpPr>
        <p:spPr>
          <a:xfrm>
            <a:off x="608330" y="1490345"/>
            <a:ext cx="10969625" cy="475932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微软雅黑" panose="020B0503020204020204"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标题"/>
          <p:cNvSpPr txBox="1">
            <a:spLocks noGrp="1"/>
          </p:cNvSpPr>
          <p:nvPr>
            <p:ph type="title" idx="1"/>
            <p:custDataLst>
              <p:tags r:id="rId5"/>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1" i="0" u="none" strike="noStrike" kern="1200" cap="none" spc="300" normalizeH="0" baseline="0" noProof="1" dirty="0">
                <a:ln>
                  <a:noFill/>
                  <a:prstDash val="sysDot"/>
                </a:ln>
                <a:solidFill>
                  <a:schemeClr val="accent1"/>
                </a:solidFill>
                <a:latin typeface="+mj-ea"/>
                <a:ea typeface="+mj-ea"/>
                <a:cs typeface="微软雅黑" panose="020B0503020204020204" charset="-122"/>
              </a:defRPr>
            </a:lvl1pPr>
          </a:lstStyle>
          <a:p>
            <a:pPr lvl="0"/>
            <a:r>
              <a:rPr dirty="0">
                <a:sym typeface="+mn-ea"/>
              </a:rPr>
              <a:t>单击此处编辑母版标题样式</a:t>
            </a:r>
            <a:endParaRPr dirty="0">
              <a:sym typeface="+mn-ea"/>
            </a:endParaRPr>
          </a:p>
        </p:txBody>
      </p:sp>
      <p:sp>
        <p:nvSpPr>
          <p:cNvPr id="4" name="日期占位符 3"/>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0" name="任意多边形: 形状 5"/>
          <p:cNvSpPr/>
          <p:nvPr userDrawn="1">
            <p:custDataLst>
              <p:tags r:id="rId2"/>
            </p:custDataLst>
          </p:nvPr>
        </p:nvSpPr>
        <p:spPr>
          <a:xfrm>
            <a:off x="5177480" y="0"/>
            <a:ext cx="7014520" cy="6858000"/>
          </a:xfrm>
          <a:custGeom>
            <a:avLst/>
            <a:gdLst>
              <a:gd name="connsiteX0" fmla="*/ 1955318 w 7014520"/>
              <a:gd name="connsiteY0" fmla="*/ 0 h 6858000"/>
              <a:gd name="connsiteX1" fmla="*/ 7014520 w 7014520"/>
              <a:gd name="connsiteY1" fmla="*/ 0 h 6858000"/>
              <a:gd name="connsiteX2" fmla="*/ 7014520 w 7014520"/>
              <a:gd name="connsiteY2" fmla="*/ 6858000 h 6858000"/>
              <a:gd name="connsiteX3" fmla="*/ 1277802 w 7014520"/>
              <a:gd name="connsiteY3" fmla="*/ 6858000 h 6858000"/>
              <a:gd name="connsiteX4" fmla="*/ 1029914 w 7014520"/>
              <a:gd name="connsiteY4" fmla="*/ 6585255 h 6858000"/>
              <a:gd name="connsiteX5" fmla="*/ 0 w 7014520"/>
              <a:gd name="connsiteY5" fmla="*/ 3716338 h 6858000"/>
              <a:gd name="connsiteX6" fmla="*/ 1811682 w 7014520"/>
              <a:gd name="connsiteY6" fmla="*/ 102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4520" h="6858000">
                <a:moveTo>
                  <a:pt x="1955318" y="0"/>
                </a:moveTo>
                <a:lnTo>
                  <a:pt x="7014520" y="0"/>
                </a:lnTo>
                <a:lnTo>
                  <a:pt x="7014520" y="6858000"/>
                </a:lnTo>
                <a:lnTo>
                  <a:pt x="1277802" y="6858000"/>
                </a:lnTo>
                <a:lnTo>
                  <a:pt x="1029914" y="6585255"/>
                </a:lnTo>
                <a:cubicBezTo>
                  <a:pt x="386505" y="5805623"/>
                  <a:pt x="0" y="4806118"/>
                  <a:pt x="0" y="3716338"/>
                </a:cubicBezTo>
                <a:cubicBezTo>
                  <a:pt x="0" y="2237352"/>
                  <a:pt x="711880" y="924635"/>
                  <a:pt x="1811682" y="102142"/>
                </a:cubicBezTo>
                <a:close/>
              </a:path>
            </a:pathLst>
          </a:custGeom>
          <a:gradFill>
            <a:gsLst>
              <a:gs pos="0">
                <a:schemeClr val="accent2">
                  <a:alpha val="90000"/>
                </a:schemeClr>
              </a:gs>
              <a:gs pos="100000">
                <a:schemeClr val="accent1">
                  <a:alpha val="10000"/>
                </a:schemeClr>
              </a:gs>
            </a:gsLst>
            <a:lin ang="5400000" scaled="1"/>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22" name="椭圆 21"/>
          <p:cNvSpPr/>
          <p:nvPr userDrawn="1">
            <p:custDataLst>
              <p:tags r:id="rId3"/>
            </p:custDataLst>
          </p:nvPr>
        </p:nvSpPr>
        <p:spPr>
          <a:xfrm>
            <a:off x="10681592" y="3716338"/>
            <a:ext cx="1271391" cy="1271391"/>
          </a:xfrm>
          <a:prstGeom prst="ellipse">
            <a:avLst/>
          </a:prstGeom>
          <a:solidFill>
            <a:schemeClr val="accent2">
              <a:alpha val="8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9" name="文本框 6" hidden="1"/>
          <p:cNvSpPr txBox="1"/>
          <p:nvPr userDrawn="1">
            <p:custDataLst>
              <p:tags r:id="rId4"/>
            </p:custDataLst>
          </p:nvPr>
        </p:nvSpPr>
        <p:spPr>
          <a:xfrm>
            <a:off x="6369915" y="2047558"/>
            <a:ext cx="1179195" cy="1198880"/>
          </a:xfrm>
          <a:prstGeom prst="rect">
            <a:avLst/>
          </a:prstGeom>
          <a:noFill/>
        </p:spPr>
        <p:txBody>
          <a:bodyPr vert="horz" wrap="none" rtlCol="0">
            <a:spAutoFit/>
          </a:bodyPr>
          <a:lstStyle/>
          <a:p>
            <a:pPr algn="ctr"/>
            <a:r>
              <a:rPr lang="en-US" altLang="zh-CN" sz="7200" dirty="0">
                <a:solidFill>
                  <a:schemeClr val="tx1">
                    <a:lumMod val="50000"/>
                    <a:lumOff val="50000"/>
                    <a:alpha val="10000"/>
                  </a:schemeClr>
                </a:solidFill>
                <a:latin typeface="+mj-lt"/>
                <a:ea typeface="+mj-ea"/>
                <a:cs typeface="微软雅黑" panose="020B0503020204020204" charset="-122"/>
              </a:rPr>
              <a:t>01</a:t>
            </a:r>
            <a:endParaRPr lang="en-US" altLang="zh-CN" sz="7200" dirty="0">
              <a:solidFill>
                <a:schemeClr val="tx1">
                  <a:lumMod val="50000"/>
                  <a:lumOff val="50000"/>
                  <a:alpha val="10000"/>
                </a:schemeClr>
              </a:solidFill>
              <a:latin typeface="+mj-lt"/>
              <a:ea typeface="+mj-ea"/>
              <a:cs typeface="微软雅黑" panose="020B0503020204020204" charset="-122"/>
            </a:endParaRPr>
          </a:p>
        </p:txBody>
      </p:sp>
      <p:sp>
        <p:nvSpPr>
          <p:cNvPr id="20" name="任意多边形: 形状 19"/>
          <p:cNvSpPr/>
          <p:nvPr userDrawn="1">
            <p:custDataLst>
              <p:tags r:id="rId5"/>
            </p:custDataLst>
          </p:nvPr>
        </p:nvSpPr>
        <p:spPr>
          <a:xfrm>
            <a:off x="0" y="1"/>
            <a:ext cx="2416088" cy="1905783"/>
          </a:xfrm>
          <a:custGeom>
            <a:avLst/>
            <a:gdLst>
              <a:gd name="connsiteX0" fmla="*/ 0 w 2416088"/>
              <a:gd name="connsiteY0" fmla="*/ 0 h 1905783"/>
              <a:gd name="connsiteX1" fmla="*/ 2416088 w 2416088"/>
              <a:gd name="connsiteY1" fmla="*/ 0 h 1905783"/>
              <a:gd name="connsiteX2" fmla="*/ 2397212 w 2416088"/>
              <a:gd name="connsiteY2" fmla="*/ 36856 h 1905783"/>
              <a:gd name="connsiteX3" fmla="*/ 95039 w 2416088"/>
              <a:gd name="connsiteY3" fmla="*/ 1882283 h 1905783"/>
              <a:gd name="connsiteX4" fmla="*/ 0 w 2416088"/>
              <a:gd name="connsiteY4" fmla="*/ 1905783 h 1905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6088" h="1905783">
                <a:moveTo>
                  <a:pt x="0" y="0"/>
                </a:moveTo>
                <a:lnTo>
                  <a:pt x="2416088" y="0"/>
                </a:lnTo>
                <a:lnTo>
                  <a:pt x="2397212" y="36856"/>
                </a:lnTo>
                <a:cubicBezTo>
                  <a:pt x="1914362" y="925700"/>
                  <a:pt x="1087357" y="1600458"/>
                  <a:pt x="95039" y="1882283"/>
                </a:cubicBezTo>
                <a:lnTo>
                  <a:pt x="0" y="1905783"/>
                </a:lnTo>
                <a:close/>
              </a:path>
            </a:pathLst>
          </a:custGeom>
          <a:solidFill>
            <a:schemeClr val="accent1">
              <a:alpha val="1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cxnSp>
        <p:nvCxnSpPr>
          <p:cNvPr id="21" name="直接连接符 20"/>
          <p:cNvCxnSpPr/>
          <p:nvPr userDrawn="1">
            <p:custDataLst>
              <p:tags r:id="rId6"/>
            </p:custDataLst>
          </p:nvPr>
        </p:nvCxnSpPr>
        <p:spPr>
          <a:xfrm>
            <a:off x="1065927" y="2387643"/>
            <a:ext cx="381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圆: 空心 23" hidden="1"/>
          <p:cNvSpPr/>
          <p:nvPr userDrawn="1">
            <p:custDataLst>
              <p:tags r:id="rId7"/>
            </p:custDataLst>
          </p:nvPr>
        </p:nvSpPr>
        <p:spPr>
          <a:xfrm>
            <a:off x="3540495" y="2596440"/>
            <a:ext cx="379828" cy="379828"/>
          </a:xfrm>
          <a:prstGeom prst="donut">
            <a:avLst>
              <a:gd name="adj" fmla="val 25000"/>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7" name="标题"/>
          <p:cNvSpPr txBox="1">
            <a:spLocks noGrp="1"/>
          </p:cNvSpPr>
          <p:nvPr>
            <p:ph type="title" idx="2" hasCustomPrompt="1"/>
            <p:custDataLst>
              <p:tags r:id="rId8"/>
            </p:custDataLst>
          </p:nvPr>
        </p:nvSpPr>
        <p:spPr>
          <a:xfrm>
            <a:off x="888365" y="629285"/>
            <a:ext cx="2957195" cy="1413510"/>
          </a:xfrm>
          <a:prstGeom prst="rect">
            <a:avLst/>
          </a:prstGeom>
          <a:noFill/>
        </p:spPr>
        <p:txBody>
          <a:bodyPr vert="horz" wrap="square" lIns="91440" tIns="45720" rIns="91440" bIns="45720" rtlCol="0" anchor="b" anchorCtr="0">
            <a:normAutofit/>
          </a:bodyPr>
          <a:lstStyle>
            <a:lvl1pPr marL="0" marR="0" lvl="0" algn="l" defTabSz="914400" rtl="0" eaLnBrk="1" fontAlgn="auto" latinLnBrk="0" hangingPunct="1">
              <a:lnSpc>
                <a:spcPct val="100000"/>
              </a:lnSpc>
              <a:buClrTx/>
              <a:buSzTx/>
              <a:buFontTx/>
              <a:buNone/>
              <a:defRPr kumimoji="0" lang="zh-CN" altLang="en-US" sz="5400" b="1" i="0" u="none" strike="noStrike" kern="1200" cap="none" spc="0" normalizeH="0" baseline="0" noProof="1" dirty="0">
                <a:gradFill>
                  <a:gsLst>
                    <a:gs pos="0">
                      <a:schemeClr val="accent1"/>
                    </a:gs>
                    <a:gs pos="100000">
                      <a:schemeClr val="accent2"/>
                    </a:gs>
                  </a:gsLst>
                  <a:lin ang="2700000" scaled="1"/>
                </a:gradFill>
                <a:latin typeface="+mj-ea"/>
                <a:ea typeface="+mj-ea"/>
                <a:cs typeface="微软雅黑" panose="020B0503020204020204" charset="-122"/>
                <a:sym typeface="+mn-ea"/>
              </a:defRPr>
            </a:lvl1pPr>
          </a:lstStyle>
          <a:p>
            <a:pPr lvl="0" algn="l">
              <a:buClrTx/>
              <a:buSzTx/>
              <a:buFontTx/>
            </a:pPr>
            <a:r>
              <a:rPr>
                <a:sym typeface="+mn-ea"/>
              </a:rPr>
              <a:t>编辑标题</a:t>
            </a:r>
            <a:endParaRPr>
              <a:sym typeface="+mn-ea"/>
            </a:endParaRPr>
          </a:p>
        </p:txBody>
      </p:sp>
      <p:sp>
        <p:nvSpPr>
          <p:cNvPr id="6" name="任意多边形: 形状 7"/>
          <p:cNvSpPr/>
          <p:nvPr userDrawn="1">
            <p:custDataLst>
              <p:tags r:id="rId9"/>
            </p:custDataLst>
          </p:nvPr>
        </p:nvSpPr>
        <p:spPr>
          <a:xfrm>
            <a:off x="153" y="5145405"/>
            <a:ext cx="1729740" cy="1712595"/>
          </a:xfrm>
          <a:custGeom>
            <a:avLst/>
            <a:gdLst>
              <a:gd name="connsiteX0" fmla="*/ 0 w 2724"/>
              <a:gd name="connsiteY0" fmla="*/ 77 h 2697"/>
              <a:gd name="connsiteX1" fmla="*/ 33 w 2724"/>
              <a:gd name="connsiteY1" fmla="*/ 68 h 2697"/>
              <a:gd name="connsiteX2" fmla="*/ 571 w 2724"/>
              <a:gd name="connsiteY2" fmla="*/ 0 h 2697"/>
              <a:gd name="connsiteX3" fmla="*/ 2724 w 2724"/>
              <a:gd name="connsiteY3" fmla="*/ 2153 h 2697"/>
              <a:gd name="connsiteX4" fmla="*/ 2656 w 2724"/>
              <a:gd name="connsiteY4" fmla="*/ 2691 h 2697"/>
              <a:gd name="connsiteX5" fmla="*/ 2654 w 2724"/>
              <a:gd name="connsiteY5" fmla="*/ 2697 h 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4" h="2697">
                <a:moveTo>
                  <a:pt x="0" y="77"/>
                </a:moveTo>
                <a:lnTo>
                  <a:pt x="33" y="68"/>
                </a:lnTo>
                <a:cubicBezTo>
                  <a:pt x="205" y="24"/>
                  <a:pt x="386" y="0"/>
                  <a:pt x="571" y="0"/>
                </a:cubicBezTo>
                <a:cubicBezTo>
                  <a:pt x="1760" y="0"/>
                  <a:pt x="2724" y="964"/>
                  <a:pt x="2724" y="2153"/>
                </a:cubicBezTo>
                <a:cubicBezTo>
                  <a:pt x="2724" y="2339"/>
                  <a:pt x="2700" y="2519"/>
                  <a:pt x="2656" y="2691"/>
                </a:cubicBezTo>
                <a:lnTo>
                  <a:pt x="2654" y="2697"/>
                </a:lnTo>
              </a:path>
            </a:pathLst>
          </a:custGeom>
          <a:noFill/>
          <a:ln>
            <a:gradFill>
              <a:gsLst>
                <a:gs pos="45000">
                  <a:schemeClr val="accent1">
                    <a:alpha val="65000"/>
                  </a:schemeClr>
                </a:gs>
                <a:gs pos="100000">
                  <a:schemeClr val="accent1">
                    <a:alpha val="30000"/>
                  </a:schemeClr>
                </a:gs>
                <a:gs pos="0">
                  <a:schemeClr val="accent1">
                    <a:alpha val="30000"/>
                  </a:schemeClr>
                </a:gs>
              </a:gsLst>
              <a:lin ang="0" scaled="1"/>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微软雅黑" panose="020B0503020204020204" charset="-122"/>
            </a:endParaRPr>
          </a:p>
        </p:txBody>
      </p:sp>
      <p:sp>
        <p:nvSpPr>
          <p:cNvPr id="3" name="日期占位符 2"/>
          <p:cNvSpPr>
            <a:spLocks noGrp="1"/>
          </p:cNvSpPr>
          <p:nvPr>
            <p:ph type="dt" sz="half" idx="10"/>
            <p:custDataLst>
              <p:tags r:id="rId10"/>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12"/>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63" name="任意多边形: 形状 62"/>
          <p:cNvSpPr/>
          <p:nvPr userDrawn="1">
            <p:custDataLst>
              <p:tags r:id="rId2"/>
            </p:custDataLst>
          </p:nvPr>
        </p:nvSpPr>
        <p:spPr>
          <a:xfrm>
            <a:off x="0" y="5159862"/>
            <a:ext cx="2777964" cy="1698139"/>
          </a:xfrm>
          <a:custGeom>
            <a:avLst/>
            <a:gdLst>
              <a:gd name="connsiteX0" fmla="*/ 0 w 2777964"/>
              <a:gd name="connsiteY0" fmla="*/ 0 h 1698139"/>
              <a:gd name="connsiteX1" fmla="*/ 123711 w 2777964"/>
              <a:gd name="connsiteY1" fmla="*/ 28552 h 1698139"/>
              <a:gd name="connsiteX2" fmla="*/ 2657270 w 2777964"/>
              <a:gd name="connsiteY2" fmla="*/ 1558805 h 1698139"/>
              <a:gd name="connsiteX3" fmla="*/ 2777964 w 2777964"/>
              <a:gd name="connsiteY3" fmla="*/ 1698139 h 1698139"/>
              <a:gd name="connsiteX4" fmla="*/ 0 w 2777964"/>
              <a:gd name="connsiteY4" fmla="*/ 1698139 h 169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964" h="1698139">
                <a:moveTo>
                  <a:pt x="0" y="0"/>
                </a:moveTo>
                <a:lnTo>
                  <a:pt x="123711" y="28552"/>
                </a:lnTo>
                <a:cubicBezTo>
                  <a:pt x="1114347" y="283430"/>
                  <a:pt x="1990034" y="824684"/>
                  <a:pt x="2657270" y="1558805"/>
                </a:cubicBezTo>
                <a:lnTo>
                  <a:pt x="2777964" y="1698139"/>
                </a:lnTo>
                <a:lnTo>
                  <a:pt x="0" y="1698139"/>
                </a:lnTo>
                <a:close/>
              </a:path>
            </a:pathLst>
          </a:custGeom>
          <a:gradFill>
            <a:gsLst>
              <a:gs pos="0">
                <a:schemeClr val="accent2"/>
              </a:gs>
              <a:gs pos="100000">
                <a:schemeClr val="accent1">
                  <a:alpha val="0"/>
                </a:schemeClr>
              </a:gs>
            </a:gsLst>
            <a:lin ang="5400000" scaled="1"/>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51" name="任意多边形: 形状 50"/>
          <p:cNvSpPr/>
          <p:nvPr userDrawn="1">
            <p:custDataLst>
              <p:tags r:id="rId3"/>
            </p:custDataLst>
          </p:nvPr>
        </p:nvSpPr>
        <p:spPr>
          <a:xfrm>
            <a:off x="10234541" y="5115591"/>
            <a:ext cx="1957459" cy="1742409"/>
          </a:xfrm>
          <a:custGeom>
            <a:avLst/>
            <a:gdLst>
              <a:gd name="connsiteX0" fmla="*/ 1957459 w 1957459"/>
              <a:gd name="connsiteY0" fmla="*/ 0 h 1742409"/>
              <a:gd name="connsiteX1" fmla="*/ 1957459 w 1957459"/>
              <a:gd name="connsiteY1" fmla="*/ 1742409 h 1742409"/>
              <a:gd name="connsiteX2" fmla="*/ 0 w 1957459"/>
              <a:gd name="connsiteY2" fmla="*/ 1742409 h 1742409"/>
              <a:gd name="connsiteX3" fmla="*/ 25628 w 1957459"/>
              <a:gd name="connsiteY3" fmla="*/ 1574488 h 1742409"/>
              <a:gd name="connsiteX4" fmla="*/ 1957459 w 1957459"/>
              <a:gd name="connsiteY4" fmla="*/ 0 h 1742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459" h="1742409">
                <a:moveTo>
                  <a:pt x="1957459" y="0"/>
                </a:moveTo>
                <a:lnTo>
                  <a:pt x="1957459" y="1742409"/>
                </a:lnTo>
                <a:lnTo>
                  <a:pt x="0" y="1742409"/>
                </a:lnTo>
                <a:lnTo>
                  <a:pt x="25628" y="1574488"/>
                </a:lnTo>
                <a:cubicBezTo>
                  <a:pt x="209500" y="675930"/>
                  <a:pt x="1004544" y="0"/>
                  <a:pt x="1957459" y="0"/>
                </a:cubicBezTo>
                <a:close/>
              </a:path>
            </a:pathLst>
          </a:custGeom>
          <a:solidFill>
            <a:schemeClr val="accent1">
              <a:alpha val="1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57" name="任意多边形: 形状 56"/>
          <p:cNvSpPr/>
          <p:nvPr userDrawn="1">
            <p:custDataLst>
              <p:tags r:id="rId4"/>
            </p:custDataLst>
          </p:nvPr>
        </p:nvSpPr>
        <p:spPr>
          <a:xfrm>
            <a:off x="9877249" y="0"/>
            <a:ext cx="2314575" cy="1779270"/>
          </a:xfrm>
          <a:custGeom>
            <a:avLst/>
            <a:gdLst>
              <a:gd name="connsiteX0" fmla="*/ 3645 w 3645"/>
              <a:gd name="connsiteY0" fmla="*/ 2802 h 2802"/>
              <a:gd name="connsiteX1" fmla="*/ 3426 w 3645"/>
              <a:gd name="connsiteY1" fmla="*/ 2763 h 2802"/>
              <a:gd name="connsiteX2" fmla="*/ 165 w 3645"/>
              <a:gd name="connsiteY2" fmla="*/ 343 h 2802"/>
              <a:gd name="connsiteX3" fmla="*/ 0 w 3645"/>
              <a:gd name="connsiteY3" fmla="*/ 0 h 2802"/>
            </a:gdLst>
            <a:ahLst/>
            <a:cxnLst>
              <a:cxn ang="0">
                <a:pos x="connsiteX0" y="connsiteY0"/>
              </a:cxn>
              <a:cxn ang="0">
                <a:pos x="connsiteX1" y="connsiteY1"/>
              </a:cxn>
              <a:cxn ang="0">
                <a:pos x="connsiteX2" y="connsiteY2"/>
              </a:cxn>
              <a:cxn ang="0">
                <a:pos x="connsiteX3" y="connsiteY3"/>
              </a:cxn>
            </a:cxnLst>
            <a:rect l="l" t="t" r="r" b="b"/>
            <a:pathLst>
              <a:path w="3645" h="2802">
                <a:moveTo>
                  <a:pt x="3645" y="2802"/>
                </a:moveTo>
                <a:lnTo>
                  <a:pt x="3426" y="2763"/>
                </a:lnTo>
                <a:cubicBezTo>
                  <a:pt x="2017" y="2475"/>
                  <a:pt x="832" y="1570"/>
                  <a:pt x="165" y="343"/>
                </a:cubicBezTo>
                <a:lnTo>
                  <a:pt x="0" y="0"/>
                </a:lnTo>
              </a:path>
            </a:pathLst>
          </a:custGeom>
          <a:noFill/>
          <a:ln>
            <a:solidFill>
              <a:schemeClr val="accent1">
                <a:alpha val="54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微软雅黑" panose="020B0503020204020204" charset="-122"/>
              <a:sym typeface="+mn-ea"/>
            </a:endParaRPr>
          </a:p>
        </p:txBody>
      </p:sp>
      <p:sp>
        <p:nvSpPr>
          <p:cNvPr id="34" name="椭圆 33"/>
          <p:cNvSpPr/>
          <p:nvPr userDrawn="1">
            <p:custDataLst>
              <p:tags r:id="rId5"/>
            </p:custDataLst>
          </p:nvPr>
        </p:nvSpPr>
        <p:spPr>
          <a:xfrm>
            <a:off x="9920749" y="328049"/>
            <a:ext cx="442452" cy="442452"/>
          </a:xfrm>
          <a:prstGeom prst="ellipse">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45" name="椭圆 44"/>
          <p:cNvSpPr/>
          <p:nvPr userDrawn="1">
            <p:custDataLst>
              <p:tags r:id="rId6"/>
            </p:custDataLst>
          </p:nvPr>
        </p:nvSpPr>
        <p:spPr>
          <a:xfrm>
            <a:off x="11568113" y="1484313"/>
            <a:ext cx="293227" cy="293227"/>
          </a:xfrm>
          <a:prstGeom prst="ellipse">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55" name="任意多边形: 形状 54"/>
          <p:cNvSpPr/>
          <p:nvPr userDrawn="1">
            <p:custDataLst>
              <p:tags r:id="rId7"/>
            </p:custDataLst>
          </p:nvPr>
        </p:nvSpPr>
        <p:spPr>
          <a:xfrm>
            <a:off x="0" y="0"/>
            <a:ext cx="2044125" cy="1484314"/>
          </a:xfrm>
          <a:custGeom>
            <a:avLst/>
            <a:gdLst>
              <a:gd name="connsiteX0" fmla="*/ 1518801 w 2044125"/>
              <a:gd name="connsiteY0" fmla="*/ 0 h 1484314"/>
              <a:gd name="connsiteX1" fmla="*/ 2044125 w 2044125"/>
              <a:gd name="connsiteY1" fmla="*/ 0 h 1484314"/>
              <a:gd name="connsiteX2" fmla="*/ 2039461 w 2044125"/>
              <a:gd name="connsiteY2" fmla="*/ 30566 h 1484314"/>
              <a:gd name="connsiteX3" fmla="*/ 255772 w 2044125"/>
              <a:gd name="connsiteY3" fmla="*/ 1484314 h 1484314"/>
              <a:gd name="connsiteX4" fmla="*/ 69618 w 2044125"/>
              <a:gd name="connsiteY4" fmla="*/ 1474914 h 1484314"/>
              <a:gd name="connsiteX5" fmla="*/ 0 w 2044125"/>
              <a:gd name="connsiteY5" fmla="*/ 1464289 h 1484314"/>
              <a:gd name="connsiteX6" fmla="*/ 0 w 2044125"/>
              <a:gd name="connsiteY6" fmla="*/ 946563 h 1484314"/>
              <a:gd name="connsiteX7" fmla="*/ 122005 w 2044125"/>
              <a:gd name="connsiteY7" fmla="*/ 965184 h 1484314"/>
              <a:gd name="connsiteX8" fmla="*/ 255771 w 2044125"/>
              <a:gd name="connsiteY8" fmla="*/ 971938 h 1484314"/>
              <a:gd name="connsiteX9" fmla="*/ 1505254 w 2044125"/>
              <a:gd name="connsiteY9" fmla="*/ 52685 h 148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4125" h="1484314">
                <a:moveTo>
                  <a:pt x="1518801" y="0"/>
                </a:moveTo>
                <a:lnTo>
                  <a:pt x="2044125" y="0"/>
                </a:lnTo>
                <a:lnTo>
                  <a:pt x="2039461" y="30566"/>
                </a:lnTo>
                <a:cubicBezTo>
                  <a:pt x="1869689" y="860219"/>
                  <a:pt x="1135614" y="1484314"/>
                  <a:pt x="255772" y="1484314"/>
                </a:cubicBezTo>
                <a:cubicBezTo>
                  <a:pt x="192926" y="1484314"/>
                  <a:pt x="130824" y="1481130"/>
                  <a:pt x="69618" y="1474914"/>
                </a:cubicBezTo>
                <a:lnTo>
                  <a:pt x="0" y="1464289"/>
                </a:lnTo>
                <a:lnTo>
                  <a:pt x="0" y="946563"/>
                </a:lnTo>
                <a:lnTo>
                  <a:pt x="122005" y="965184"/>
                </a:lnTo>
                <a:cubicBezTo>
                  <a:pt x="165986" y="969650"/>
                  <a:pt x="210612" y="971938"/>
                  <a:pt x="255771" y="971938"/>
                </a:cubicBezTo>
                <a:cubicBezTo>
                  <a:pt x="842847" y="971938"/>
                  <a:pt x="1339608" y="585254"/>
                  <a:pt x="1505254" y="52685"/>
                </a:cubicBezTo>
                <a:close/>
              </a:path>
            </a:pathLst>
          </a:custGeom>
          <a:solidFill>
            <a:schemeClr val="accent1">
              <a:alpha val="1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48" name="圆: 空心 47"/>
          <p:cNvSpPr/>
          <p:nvPr userDrawn="1">
            <p:custDataLst>
              <p:tags r:id="rId8"/>
            </p:custDataLst>
          </p:nvPr>
        </p:nvSpPr>
        <p:spPr>
          <a:xfrm>
            <a:off x="10398495" y="5928897"/>
            <a:ext cx="379828" cy="379828"/>
          </a:xfrm>
          <a:prstGeom prst="donut">
            <a:avLst>
              <a:gd name="adj" fmla="val 25000"/>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60" name="椭圆 59"/>
          <p:cNvSpPr/>
          <p:nvPr userDrawn="1">
            <p:custDataLst>
              <p:tags r:id="rId9"/>
            </p:custDataLst>
          </p:nvPr>
        </p:nvSpPr>
        <p:spPr>
          <a:xfrm flipH="1">
            <a:off x="726758" y="4695825"/>
            <a:ext cx="590550" cy="590550"/>
          </a:xfrm>
          <a:prstGeom prst="ellipse">
            <a:avLst/>
          </a:prstGeom>
          <a:solidFill>
            <a:schemeClr val="accent1">
              <a:alpha val="53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noFill/>
              <a:cs typeface="微软雅黑" panose="020B0503020204020204" charset="-122"/>
              <a:sym typeface="+mn-ea"/>
            </a:endParaRPr>
          </a:p>
        </p:txBody>
      </p:sp>
      <p:sp>
        <p:nvSpPr>
          <p:cNvPr id="8" name="节编号"/>
          <p:cNvSpPr txBox="1">
            <a:spLocks noGrp="1"/>
          </p:cNvSpPr>
          <p:nvPr>
            <p:ph type="body" idx="2" hasCustomPrompt="1"/>
            <p:custDataLst>
              <p:tags r:id="rId10"/>
            </p:custDataLst>
          </p:nvPr>
        </p:nvSpPr>
        <p:spPr>
          <a:xfrm>
            <a:off x="2514600" y="1515110"/>
            <a:ext cx="7305040" cy="1745615"/>
          </a:xfrm>
          <a:prstGeom prst="rect">
            <a:avLst/>
          </a:prstGeom>
          <a:noFill/>
        </p:spPr>
        <p:txBody>
          <a:bodyPr vert="horz" wrap="square" lIns="0" tIns="0" rIns="0" bIns="0" rtlCol="0" anchor="b" anchorCtr="0">
            <a:normAutofit/>
          </a:bodyPr>
          <a:lstStyle>
            <a:lvl1pPr marL="0" marR="0" lvl="0" algn="ctr" defTabSz="914400" rtl="0" eaLnBrk="1" fontAlgn="auto" latinLnBrk="0" hangingPunct="1">
              <a:lnSpc>
                <a:spcPct val="100000"/>
              </a:lnSpc>
              <a:buClrTx/>
              <a:buSzTx/>
              <a:buFontTx/>
              <a:buNone/>
              <a:defRPr kumimoji="0" lang="en-US" sz="11500" b="1" i="0" u="none" strike="noStrike" kern="1200" cap="none" spc="0" normalizeH="0" baseline="0" noProof="1">
                <a:ln w="9525">
                  <a:solidFill>
                    <a:schemeClr val="accent1"/>
                  </a:solidFill>
                </a:ln>
                <a:noFill/>
                <a:latin typeface="+mj-lt"/>
                <a:ea typeface="微软雅黑" panose="020B0503020204020204" charset="-122"/>
                <a:cs typeface="+mj-lt"/>
                <a:sym typeface="+mn-ea"/>
              </a:defRPr>
            </a:lvl1pPr>
          </a:lstStyle>
          <a:p>
            <a:pPr lvl="0" algn="ctr">
              <a:buClrTx/>
              <a:buSzTx/>
              <a:buFontTx/>
            </a:pPr>
            <a:r>
              <a:rPr>
                <a:sym typeface="+mn-ea"/>
              </a:rPr>
              <a:t>编辑节编号</a:t>
            </a:r>
            <a:endParaRPr>
              <a:sym typeface="+mn-ea"/>
            </a:endParaRPr>
          </a:p>
        </p:txBody>
      </p:sp>
      <p:sp>
        <p:nvSpPr>
          <p:cNvPr id="7" name="标题"/>
          <p:cNvSpPr txBox="1">
            <a:spLocks noGrp="1"/>
          </p:cNvSpPr>
          <p:nvPr>
            <p:ph type="title" idx="1" hasCustomPrompt="1"/>
            <p:custDataLst>
              <p:tags r:id="rId11"/>
            </p:custDataLst>
          </p:nvPr>
        </p:nvSpPr>
        <p:spPr>
          <a:xfrm>
            <a:off x="2708275" y="3261360"/>
            <a:ext cx="6776085" cy="2823210"/>
          </a:xfrm>
          <a:prstGeom prst="rect">
            <a:avLst/>
          </a:prstGeom>
          <a:noFill/>
        </p:spPr>
        <p:txBody>
          <a:bodyPr vert="horz" wrap="square" lIns="91440" tIns="45720" rIns="91440" bIns="45720" rtlCol="0" anchor="t" anchorCtr="0">
            <a:normAutofit/>
          </a:bodyPr>
          <a:lstStyle>
            <a:lvl1pPr marL="0" marR="0" lvl="0" algn="ctr" defTabSz="914400" rtl="0" eaLnBrk="1" fontAlgn="auto" latinLnBrk="0" hangingPunct="1">
              <a:lnSpc>
                <a:spcPct val="100000"/>
              </a:lnSpc>
              <a:buClrTx/>
              <a:buSzTx/>
              <a:buFontTx/>
              <a:buNone/>
              <a:defRPr kumimoji="0" lang="zh-CN" altLang="en-US" sz="6600" b="1" i="0" u="none" strike="noStrike" kern="1200" cap="none" spc="0" normalizeH="0" baseline="0" noProof="1" dirty="0">
                <a:gradFill>
                  <a:gsLst>
                    <a:gs pos="0">
                      <a:schemeClr val="accent1"/>
                    </a:gs>
                    <a:gs pos="100000">
                      <a:schemeClr val="accent2"/>
                    </a:gs>
                  </a:gsLst>
                  <a:lin ang="2700000" scaled="1"/>
                </a:gradFill>
                <a:latin typeface="+mj-ea"/>
                <a:ea typeface="+mj-ea"/>
                <a:cs typeface="微软雅黑" panose="020B0503020204020204" charset="-122"/>
                <a:sym typeface="+mn-ea"/>
              </a:defRPr>
            </a:lvl1pPr>
          </a:lstStyle>
          <a:p>
            <a:pPr lvl="0" algn="ctr">
              <a:buClrTx/>
              <a:buSzTx/>
              <a:buFontTx/>
            </a:pPr>
            <a:r>
              <a:rPr>
                <a:sym typeface="+mn-ea"/>
              </a:rPr>
              <a:t>单击编辑标题</a:t>
            </a:r>
            <a:endParaRPr>
              <a:sym typeface="+mn-ea"/>
            </a:endParaRPr>
          </a:p>
        </p:txBody>
      </p:sp>
      <p:sp>
        <p:nvSpPr>
          <p:cNvPr id="4" name="日期占位符 3"/>
          <p:cNvSpPr>
            <a:spLocks noGrp="1"/>
          </p:cNvSpPr>
          <p:nvPr>
            <p:ph type="dt" sz="half" idx="10"/>
            <p:custDataLst>
              <p:tags r:id="rId1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4"/>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showMasterSp="0">
  <p:cSld name="标题和两栏">
    <p:spTree>
      <p:nvGrpSpPr>
        <p:cNvPr id="1" name=""/>
        <p:cNvGrpSpPr/>
        <p:nvPr/>
      </p:nvGrpSpPr>
      <p:grpSpPr>
        <a:xfrm>
          <a:off x="0" y="0"/>
          <a:ext cx="0" cy="0"/>
          <a:chOff x="0" y="0"/>
          <a:chExt cx="0" cy="0"/>
        </a:xfrm>
      </p:grpSpPr>
      <p:sp>
        <p:nvSpPr>
          <p:cNvPr id="21" name="任意多边形: 形状 20"/>
          <p:cNvSpPr/>
          <p:nvPr userDrawn="1">
            <p:custDataLst>
              <p:tags r:id="rId2"/>
            </p:custDataLst>
          </p:nvPr>
        </p:nvSpPr>
        <p:spPr>
          <a:xfrm>
            <a:off x="10284619" y="0"/>
            <a:ext cx="1907381" cy="2020491"/>
          </a:xfrm>
          <a:custGeom>
            <a:avLst/>
            <a:gdLst>
              <a:gd name="connsiteX0" fmla="*/ 27051 w 1907381"/>
              <a:gd name="connsiteY0" fmla="*/ 0 h 2020491"/>
              <a:gd name="connsiteX1" fmla="*/ 1907381 w 1907381"/>
              <a:gd name="connsiteY1" fmla="*/ 0 h 2020491"/>
              <a:gd name="connsiteX2" fmla="*/ 1907381 w 1907381"/>
              <a:gd name="connsiteY2" fmla="*/ 2010703 h 2020491"/>
              <a:gd name="connsiteX3" fmla="*/ 1901609 w 1907381"/>
              <a:gd name="connsiteY3" fmla="*/ 2011584 h 2020491"/>
              <a:gd name="connsiteX4" fmla="*/ 1725216 w 1907381"/>
              <a:gd name="connsiteY4" fmla="*/ 2020491 h 2020491"/>
              <a:gd name="connsiteX5" fmla="*/ 0 w 1907381"/>
              <a:gd name="connsiteY5" fmla="*/ 295275 h 2020491"/>
              <a:gd name="connsiteX6" fmla="*/ 8907 w 1907381"/>
              <a:gd name="connsiteY6" fmla="*/ 118882 h 20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7381" h="2020491">
                <a:moveTo>
                  <a:pt x="27051" y="0"/>
                </a:moveTo>
                <a:lnTo>
                  <a:pt x="1907381" y="0"/>
                </a:lnTo>
                <a:lnTo>
                  <a:pt x="1907381" y="2010703"/>
                </a:lnTo>
                <a:lnTo>
                  <a:pt x="1901609" y="2011584"/>
                </a:lnTo>
                <a:cubicBezTo>
                  <a:pt x="1843612" y="2017474"/>
                  <a:pt x="1784767" y="2020491"/>
                  <a:pt x="1725216" y="2020491"/>
                </a:cubicBezTo>
                <a:cubicBezTo>
                  <a:pt x="772406" y="2020491"/>
                  <a:pt x="0" y="1248085"/>
                  <a:pt x="0" y="295275"/>
                </a:cubicBezTo>
                <a:cubicBezTo>
                  <a:pt x="0" y="235725"/>
                  <a:pt x="3017" y="176879"/>
                  <a:pt x="8907" y="118882"/>
                </a:cubicBezTo>
                <a:close/>
              </a:path>
            </a:pathLst>
          </a:custGeom>
          <a:solidFill>
            <a:schemeClr val="accent1">
              <a:alpha val="1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13" name="任意多边形: 形状 12"/>
          <p:cNvSpPr/>
          <p:nvPr userDrawn="1">
            <p:custDataLst>
              <p:tags r:id="rId3"/>
            </p:custDataLst>
          </p:nvPr>
        </p:nvSpPr>
        <p:spPr>
          <a:xfrm>
            <a:off x="0" y="6237288"/>
            <a:ext cx="634186" cy="620712"/>
          </a:xfrm>
          <a:custGeom>
            <a:avLst/>
            <a:gdLst>
              <a:gd name="connsiteX0" fmla="*/ 0 w 634186"/>
              <a:gd name="connsiteY0" fmla="*/ 0 h 620712"/>
              <a:gd name="connsiteX1" fmla="*/ 622781 w 634186"/>
              <a:gd name="connsiteY1" fmla="*/ 507581 h 620712"/>
              <a:gd name="connsiteX2" fmla="*/ 634186 w 634186"/>
              <a:gd name="connsiteY2" fmla="*/ 620712 h 620712"/>
              <a:gd name="connsiteX3" fmla="*/ 0 w 634186"/>
              <a:gd name="connsiteY3" fmla="*/ 620712 h 620712"/>
            </a:gdLst>
            <a:ahLst/>
            <a:cxnLst>
              <a:cxn ang="0">
                <a:pos x="connsiteX0" y="connsiteY0"/>
              </a:cxn>
              <a:cxn ang="0">
                <a:pos x="connsiteX1" y="connsiteY1"/>
              </a:cxn>
              <a:cxn ang="0">
                <a:pos x="connsiteX2" y="connsiteY2"/>
              </a:cxn>
              <a:cxn ang="0">
                <a:pos x="connsiteX3" y="connsiteY3"/>
              </a:cxn>
            </a:cxnLst>
            <a:rect l="l" t="t" r="r" b="b"/>
            <a:pathLst>
              <a:path w="634186" h="620712">
                <a:moveTo>
                  <a:pt x="0" y="0"/>
                </a:moveTo>
                <a:cubicBezTo>
                  <a:pt x="307200" y="0"/>
                  <a:pt x="563505" y="217906"/>
                  <a:pt x="622781" y="507581"/>
                </a:cubicBezTo>
                <a:lnTo>
                  <a:pt x="634186" y="620712"/>
                </a:lnTo>
                <a:lnTo>
                  <a:pt x="0" y="620712"/>
                </a:lnTo>
                <a:close/>
              </a:path>
            </a:pathLst>
          </a:custGeom>
          <a:gradFill>
            <a:gsLst>
              <a:gs pos="0">
                <a:schemeClr val="accent1"/>
              </a:gs>
              <a:gs pos="100000">
                <a:schemeClr val="accent2">
                  <a:lumMod val="85000"/>
                  <a:lumOff val="15000"/>
                </a:schemeClr>
              </a:gs>
            </a:gsLst>
            <a:lin ang="5400000" scaled="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noFill/>
              <a:cs typeface="微软雅黑" panose="020B0503020204020204" charset="-122"/>
              <a:sym typeface="+mn-ea"/>
            </a:endParaRPr>
          </a:p>
        </p:txBody>
      </p:sp>
      <p:sp>
        <p:nvSpPr>
          <p:cNvPr id="10" name="正文"/>
          <p:cNvSpPr txBox="1">
            <a:spLocks noGrp="1"/>
          </p:cNvSpPr>
          <p:nvPr>
            <p:ph idx="3"/>
            <p:custDataLst>
              <p:tags r:id="rId4"/>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微软雅黑" panose="020B0503020204020204"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9" name="正文"/>
          <p:cNvSpPr txBox="1">
            <a:spLocks noGrp="1"/>
          </p:cNvSpPr>
          <p:nvPr>
            <p:ph idx="2"/>
            <p:custDataLst>
              <p:tags r:id="rId5"/>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微软雅黑" panose="020B0503020204020204"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8" name="标题"/>
          <p:cNvSpPr txBox="1">
            <a:spLocks noGrp="1"/>
          </p:cNvSpPr>
          <p:nvPr>
            <p:ph type="title" idx="1"/>
            <p:custDataLst>
              <p:tags r:id="rId6"/>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1" i="0" u="none" strike="noStrike" kern="1200" cap="none" spc="300" normalizeH="0" baseline="0" noProof="1" dirty="0">
                <a:ln>
                  <a:noFill/>
                  <a:prstDash val="sysDot"/>
                </a:ln>
                <a:solidFill>
                  <a:schemeClr val="accent1"/>
                </a:solidFill>
                <a:latin typeface="+mj-ea"/>
                <a:ea typeface="+mj-ea"/>
                <a:cs typeface="+mj-ea"/>
              </a:defRPr>
            </a:lvl1pPr>
          </a:lstStyle>
          <a:p>
            <a:pPr lvl="0"/>
            <a:r>
              <a:rPr>
                <a:sym typeface="+mn-ea"/>
              </a:rPr>
              <a:t>单击此处编辑母版标题样式</a:t>
            </a:r>
            <a:endParaRPr>
              <a:sym typeface="+mn-ea"/>
            </a:endParaRPr>
          </a:p>
        </p:txBody>
      </p:sp>
      <p:sp>
        <p:nvSpPr>
          <p:cNvPr id="5" name="日期占位符 4"/>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showMasterSp="0">
  <p:cSld name="标题和比较">
    <p:spTree>
      <p:nvGrpSpPr>
        <p:cNvPr id="1" name=""/>
        <p:cNvGrpSpPr/>
        <p:nvPr/>
      </p:nvGrpSpPr>
      <p:grpSpPr>
        <a:xfrm>
          <a:off x="0" y="0"/>
          <a:ext cx="0" cy="0"/>
          <a:chOff x="0" y="0"/>
          <a:chExt cx="0" cy="0"/>
        </a:xfrm>
      </p:grpSpPr>
      <p:sp>
        <p:nvSpPr>
          <p:cNvPr id="21" name="任意多边形: 形状 20"/>
          <p:cNvSpPr/>
          <p:nvPr>
            <p:custDataLst>
              <p:tags r:id="rId2"/>
            </p:custDataLst>
          </p:nvPr>
        </p:nvSpPr>
        <p:spPr>
          <a:xfrm>
            <a:off x="10284619" y="0"/>
            <a:ext cx="1907381" cy="2020491"/>
          </a:xfrm>
          <a:custGeom>
            <a:avLst/>
            <a:gdLst>
              <a:gd name="connsiteX0" fmla="*/ 27051 w 1907381"/>
              <a:gd name="connsiteY0" fmla="*/ 0 h 2020491"/>
              <a:gd name="connsiteX1" fmla="*/ 1907381 w 1907381"/>
              <a:gd name="connsiteY1" fmla="*/ 0 h 2020491"/>
              <a:gd name="connsiteX2" fmla="*/ 1907381 w 1907381"/>
              <a:gd name="connsiteY2" fmla="*/ 2010703 h 2020491"/>
              <a:gd name="connsiteX3" fmla="*/ 1901609 w 1907381"/>
              <a:gd name="connsiteY3" fmla="*/ 2011584 h 2020491"/>
              <a:gd name="connsiteX4" fmla="*/ 1725216 w 1907381"/>
              <a:gd name="connsiteY4" fmla="*/ 2020491 h 2020491"/>
              <a:gd name="connsiteX5" fmla="*/ 0 w 1907381"/>
              <a:gd name="connsiteY5" fmla="*/ 295275 h 2020491"/>
              <a:gd name="connsiteX6" fmla="*/ 8907 w 1907381"/>
              <a:gd name="connsiteY6" fmla="*/ 118882 h 20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7381" h="2020491">
                <a:moveTo>
                  <a:pt x="27051" y="0"/>
                </a:moveTo>
                <a:lnTo>
                  <a:pt x="1907381" y="0"/>
                </a:lnTo>
                <a:lnTo>
                  <a:pt x="1907381" y="2010703"/>
                </a:lnTo>
                <a:lnTo>
                  <a:pt x="1901609" y="2011584"/>
                </a:lnTo>
                <a:cubicBezTo>
                  <a:pt x="1843612" y="2017474"/>
                  <a:pt x="1784767" y="2020491"/>
                  <a:pt x="1725216" y="2020491"/>
                </a:cubicBezTo>
                <a:cubicBezTo>
                  <a:pt x="772406" y="2020491"/>
                  <a:pt x="0" y="1248085"/>
                  <a:pt x="0" y="295275"/>
                </a:cubicBezTo>
                <a:cubicBezTo>
                  <a:pt x="0" y="235725"/>
                  <a:pt x="3017" y="176879"/>
                  <a:pt x="8907" y="118882"/>
                </a:cubicBezTo>
                <a:close/>
              </a:path>
            </a:pathLst>
          </a:custGeom>
          <a:solidFill>
            <a:schemeClr val="accent1">
              <a:alpha val="1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15" name="任意多边形: 形状 12"/>
          <p:cNvSpPr/>
          <p:nvPr>
            <p:custDataLst>
              <p:tags r:id="rId3"/>
            </p:custDataLst>
          </p:nvPr>
        </p:nvSpPr>
        <p:spPr>
          <a:xfrm>
            <a:off x="0" y="6237288"/>
            <a:ext cx="634186" cy="620712"/>
          </a:xfrm>
          <a:custGeom>
            <a:avLst/>
            <a:gdLst>
              <a:gd name="connsiteX0" fmla="*/ 0 w 634186"/>
              <a:gd name="connsiteY0" fmla="*/ 0 h 620712"/>
              <a:gd name="connsiteX1" fmla="*/ 622781 w 634186"/>
              <a:gd name="connsiteY1" fmla="*/ 507581 h 620712"/>
              <a:gd name="connsiteX2" fmla="*/ 634186 w 634186"/>
              <a:gd name="connsiteY2" fmla="*/ 620712 h 620712"/>
              <a:gd name="connsiteX3" fmla="*/ 0 w 634186"/>
              <a:gd name="connsiteY3" fmla="*/ 620712 h 620712"/>
            </a:gdLst>
            <a:ahLst/>
            <a:cxnLst>
              <a:cxn ang="0">
                <a:pos x="connsiteX0" y="connsiteY0"/>
              </a:cxn>
              <a:cxn ang="0">
                <a:pos x="connsiteX1" y="connsiteY1"/>
              </a:cxn>
              <a:cxn ang="0">
                <a:pos x="connsiteX2" y="connsiteY2"/>
              </a:cxn>
              <a:cxn ang="0">
                <a:pos x="connsiteX3" y="connsiteY3"/>
              </a:cxn>
            </a:cxnLst>
            <a:rect l="l" t="t" r="r" b="b"/>
            <a:pathLst>
              <a:path w="634186" h="620712">
                <a:moveTo>
                  <a:pt x="0" y="0"/>
                </a:moveTo>
                <a:cubicBezTo>
                  <a:pt x="307200" y="0"/>
                  <a:pt x="563505" y="217906"/>
                  <a:pt x="622781" y="507581"/>
                </a:cubicBezTo>
                <a:lnTo>
                  <a:pt x="634186" y="620712"/>
                </a:lnTo>
                <a:lnTo>
                  <a:pt x="0" y="620712"/>
                </a:lnTo>
                <a:close/>
              </a:path>
            </a:pathLst>
          </a:custGeom>
          <a:gradFill>
            <a:gsLst>
              <a:gs pos="0">
                <a:schemeClr val="accent1"/>
              </a:gs>
              <a:gs pos="100000">
                <a:schemeClr val="accent2">
                  <a:lumMod val="85000"/>
                  <a:lumOff val="15000"/>
                </a:schemeClr>
              </a:gs>
            </a:gsLst>
            <a:lin ang="5400000" scaled="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noFill/>
              <a:cs typeface="微软雅黑" panose="020B0503020204020204" charset="-122"/>
              <a:sym typeface="+mn-ea"/>
            </a:endParaRPr>
          </a:p>
        </p:txBody>
      </p:sp>
      <p:sp>
        <p:nvSpPr>
          <p:cNvPr id="14" name="正文"/>
          <p:cNvSpPr txBox="1">
            <a:spLocks noGrp="1"/>
          </p:cNvSpPr>
          <p:nvPr>
            <p:ph idx="5"/>
            <p:custDataLst>
              <p:tags r:id="rId4"/>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微软雅黑" panose="020B0503020204020204"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3" name="标题"/>
          <p:cNvSpPr txBox="1">
            <a:spLocks noGrp="1"/>
          </p:cNvSpPr>
          <p:nvPr>
            <p:ph type="title" idx="4"/>
            <p:custDataLst>
              <p:tags r:id="rId5"/>
            </p:custDataLst>
          </p:nvPr>
        </p:nvSpPr>
        <p:spPr>
          <a:xfrm>
            <a:off x="6235200" y="1419070"/>
            <a:ext cx="5342400" cy="420370"/>
          </a:xfrm>
          <a:prstGeom prst="rect">
            <a:avLst/>
          </a:prstGeom>
          <a:noFill/>
          <a:ln>
            <a:noFill/>
            <a:prstDash val="sysDash"/>
          </a:ln>
        </p:spPr>
        <p:txBody>
          <a:bodyPr wrap="square" rtlCol="0">
            <a:sp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j-ea"/>
                <a:ea typeface="+mj-ea"/>
                <a:cs typeface="微软雅黑" panose="020B0503020204020204" charset="-122"/>
              </a:defRPr>
            </a:lvl1pPr>
          </a:lstStyle>
          <a:p>
            <a:pPr lvl="0"/>
            <a:r>
              <a:rPr>
                <a:sym typeface="+mn-ea"/>
              </a:rPr>
              <a:t>单击此处编辑母版标题样式</a:t>
            </a:r>
            <a:endParaRPr>
              <a:sym typeface="+mn-ea"/>
            </a:endParaRPr>
          </a:p>
        </p:txBody>
      </p:sp>
      <p:sp>
        <p:nvSpPr>
          <p:cNvPr id="12" name="正文"/>
          <p:cNvSpPr txBox="1">
            <a:spLocks noGrp="1"/>
          </p:cNvSpPr>
          <p:nvPr>
            <p:ph idx="3"/>
            <p:custDataLst>
              <p:tags r:id="rId6"/>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微软雅黑" panose="020B0503020204020204"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1" name="标题"/>
          <p:cNvSpPr txBox="1">
            <a:spLocks noGrp="1"/>
          </p:cNvSpPr>
          <p:nvPr>
            <p:ph type="title" idx="2"/>
            <p:custDataLst>
              <p:tags r:id="rId7"/>
            </p:custDataLst>
          </p:nvPr>
        </p:nvSpPr>
        <p:spPr>
          <a:xfrm>
            <a:off x="608400" y="1418405"/>
            <a:ext cx="5342400" cy="420370"/>
          </a:xfrm>
          <a:prstGeom prst="rect">
            <a:avLst/>
          </a:prstGeom>
          <a:noFill/>
          <a:ln>
            <a:noFill/>
            <a:prstDash val="sysDash"/>
          </a:ln>
        </p:spPr>
        <p:txBody>
          <a:bodyPr wrap="square" rtlCol="0">
            <a:sp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a:solidFill>
                  <a:schemeClr val="tx1">
                    <a:lumMod val="85000"/>
                    <a:lumOff val="15000"/>
                  </a:schemeClr>
                </a:solidFill>
                <a:latin typeface="+mj-ea"/>
                <a:ea typeface="+mj-ea"/>
                <a:cs typeface="微软雅黑" panose="020B0503020204020204" charset="-122"/>
              </a:defRPr>
            </a:lvl1pPr>
          </a:lstStyle>
          <a:p>
            <a:pPr lvl="0"/>
            <a:r>
              <a:rPr>
                <a:sym typeface="+mn-ea"/>
              </a:rPr>
              <a:t>单击此处编辑母版标题样式</a:t>
            </a:r>
            <a:endParaRPr>
              <a:sym typeface="+mn-ea"/>
            </a:endParaRPr>
          </a:p>
        </p:txBody>
      </p:sp>
      <p:sp>
        <p:nvSpPr>
          <p:cNvPr id="10" name="标题"/>
          <p:cNvSpPr txBox="1">
            <a:spLocks noGrp="1"/>
          </p:cNvSpPr>
          <p:nvPr>
            <p:ph type="title" idx="1"/>
            <p:custDataLst>
              <p:tags r:id="rId8"/>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1" i="0" u="none" strike="noStrike" kern="1200" cap="none" spc="300" normalizeH="0" baseline="0" noProof="1" dirty="0">
                <a:ln>
                  <a:noFill/>
                  <a:prstDash val="sysDot"/>
                </a:ln>
                <a:solidFill>
                  <a:schemeClr val="accent1"/>
                </a:solidFill>
                <a:latin typeface="+mj-ea"/>
                <a:ea typeface="+mj-ea"/>
                <a:cs typeface="+mj-ea"/>
              </a:defRPr>
            </a:lvl1pPr>
          </a:lstStyle>
          <a:p>
            <a:pPr lvl="0"/>
            <a:r>
              <a:rPr>
                <a:sym typeface="+mn-ea"/>
              </a:rPr>
              <a:t>单击此处编辑母版标题样式</a:t>
            </a:r>
            <a:endParaRPr>
              <a:sym typeface="+mn-ea"/>
            </a:endParaRPr>
          </a:p>
        </p:txBody>
      </p:sp>
      <p:sp>
        <p:nvSpPr>
          <p:cNvPr id="7" name="日期占位符 6"/>
          <p:cNvSpPr>
            <a:spLocks noGrp="1"/>
          </p:cNvSpPr>
          <p:nvPr>
            <p:ph type="dt" sz="half" idx="10"/>
            <p:custDataLst>
              <p:tags r:id="rId9"/>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a:xfrm>
            <a:off x="4116000" y="6314400"/>
            <a:ext cx="3960000" cy="316800"/>
          </a:xfrm>
        </p:spPr>
        <p:txBody>
          <a:bodyPr/>
          <a:lstStyle/>
          <a:p>
            <a:endParaRPr lang="zh-CN" altLang="en-US" dirty="0"/>
          </a:p>
        </p:txBody>
      </p:sp>
      <p:sp>
        <p:nvSpPr>
          <p:cNvPr id="9" name="灯片编号占位符 8"/>
          <p:cNvSpPr>
            <a:spLocks noGrp="1"/>
          </p:cNvSpPr>
          <p:nvPr>
            <p:ph type="sldNum" sz="quarter" idx="12"/>
            <p:custDataLst>
              <p:tags r:id="rId11"/>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1" name="任意多边形: 形状 20"/>
          <p:cNvSpPr/>
          <p:nvPr userDrawn="1">
            <p:custDataLst>
              <p:tags r:id="rId2"/>
            </p:custDataLst>
          </p:nvPr>
        </p:nvSpPr>
        <p:spPr>
          <a:xfrm>
            <a:off x="10284619" y="0"/>
            <a:ext cx="1907381" cy="2020491"/>
          </a:xfrm>
          <a:custGeom>
            <a:avLst/>
            <a:gdLst>
              <a:gd name="connsiteX0" fmla="*/ 27051 w 1907381"/>
              <a:gd name="connsiteY0" fmla="*/ 0 h 2020491"/>
              <a:gd name="connsiteX1" fmla="*/ 1907381 w 1907381"/>
              <a:gd name="connsiteY1" fmla="*/ 0 h 2020491"/>
              <a:gd name="connsiteX2" fmla="*/ 1907381 w 1907381"/>
              <a:gd name="connsiteY2" fmla="*/ 2010703 h 2020491"/>
              <a:gd name="connsiteX3" fmla="*/ 1901609 w 1907381"/>
              <a:gd name="connsiteY3" fmla="*/ 2011584 h 2020491"/>
              <a:gd name="connsiteX4" fmla="*/ 1725216 w 1907381"/>
              <a:gd name="connsiteY4" fmla="*/ 2020491 h 2020491"/>
              <a:gd name="connsiteX5" fmla="*/ 0 w 1907381"/>
              <a:gd name="connsiteY5" fmla="*/ 295275 h 2020491"/>
              <a:gd name="connsiteX6" fmla="*/ 8907 w 1907381"/>
              <a:gd name="connsiteY6" fmla="*/ 118882 h 20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7381" h="2020491">
                <a:moveTo>
                  <a:pt x="27051" y="0"/>
                </a:moveTo>
                <a:lnTo>
                  <a:pt x="1907381" y="0"/>
                </a:lnTo>
                <a:lnTo>
                  <a:pt x="1907381" y="2010703"/>
                </a:lnTo>
                <a:lnTo>
                  <a:pt x="1901609" y="2011584"/>
                </a:lnTo>
                <a:cubicBezTo>
                  <a:pt x="1843612" y="2017474"/>
                  <a:pt x="1784767" y="2020491"/>
                  <a:pt x="1725216" y="2020491"/>
                </a:cubicBezTo>
                <a:cubicBezTo>
                  <a:pt x="772406" y="2020491"/>
                  <a:pt x="0" y="1248085"/>
                  <a:pt x="0" y="295275"/>
                </a:cubicBezTo>
                <a:cubicBezTo>
                  <a:pt x="0" y="235725"/>
                  <a:pt x="3017" y="176879"/>
                  <a:pt x="8907" y="118882"/>
                </a:cubicBezTo>
                <a:close/>
              </a:path>
            </a:pathLst>
          </a:custGeom>
          <a:solidFill>
            <a:schemeClr val="accent1">
              <a:alpha val="1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13" name="任意多边形: 形状 12"/>
          <p:cNvSpPr/>
          <p:nvPr userDrawn="1">
            <p:custDataLst>
              <p:tags r:id="rId3"/>
            </p:custDataLst>
          </p:nvPr>
        </p:nvSpPr>
        <p:spPr>
          <a:xfrm>
            <a:off x="0" y="6237288"/>
            <a:ext cx="634186" cy="620712"/>
          </a:xfrm>
          <a:custGeom>
            <a:avLst/>
            <a:gdLst>
              <a:gd name="connsiteX0" fmla="*/ 0 w 634186"/>
              <a:gd name="connsiteY0" fmla="*/ 0 h 620712"/>
              <a:gd name="connsiteX1" fmla="*/ 622781 w 634186"/>
              <a:gd name="connsiteY1" fmla="*/ 507581 h 620712"/>
              <a:gd name="connsiteX2" fmla="*/ 634186 w 634186"/>
              <a:gd name="connsiteY2" fmla="*/ 620712 h 620712"/>
              <a:gd name="connsiteX3" fmla="*/ 0 w 634186"/>
              <a:gd name="connsiteY3" fmla="*/ 620712 h 620712"/>
            </a:gdLst>
            <a:ahLst/>
            <a:cxnLst>
              <a:cxn ang="0">
                <a:pos x="connsiteX0" y="connsiteY0"/>
              </a:cxn>
              <a:cxn ang="0">
                <a:pos x="connsiteX1" y="connsiteY1"/>
              </a:cxn>
              <a:cxn ang="0">
                <a:pos x="connsiteX2" y="connsiteY2"/>
              </a:cxn>
              <a:cxn ang="0">
                <a:pos x="connsiteX3" y="connsiteY3"/>
              </a:cxn>
            </a:cxnLst>
            <a:rect l="l" t="t" r="r" b="b"/>
            <a:pathLst>
              <a:path w="634186" h="620712">
                <a:moveTo>
                  <a:pt x="0" y="0"/>
                </a:moveTo>
                <a:cubicBezTo>
                  <a:pt x="307200" y="0"/>
                  <a:pt x="563505" y="217906"/>
                  <a:pt x="622781" y="507581"/>
                </a:cubicBezTo>
                <a:lnTo>
                  <a:pt x="634186" y="620712"/>
                </a:lnTo>
                <a:lnTo>
                  <a:pt x="0" y="620712"/>
                </a:lnTo>
                <a:close/>
              </a:path>
            </a:pathLst>
          </a:custGeom>
          <a:gradFill>
            <a:gsLst>
              <a:gs pos="0">
                <a:schemeClr val="accent1"/>
              </a:gs>
              <a:gs pos="100000">
                <a:schemeClr val="accent2">
                  <a:lumMod val="85000"/>
                  <a:lumOff val="15000"/>
                </a:schemeClr>
              </a:gs>
            </a:gsLst>
            <a:lin ang="5400000" scaled="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noFill/>
              <a:cs typeface="微软雅黑" panose="020B0503020204020204" charset="-122"/>
              <a:sym typeface="+mn-ea"/>
            </a:endParaRPr>
          </a:p>
        </p:txBody>
      </p:sp>
      <p:sp>
        <p:nvSpPr>
          <p:cNvPr id="6" name="标题"/>
          <p:cNvSpPr txBox="1">
            <a:spLocks noGrp="1"/>
          </p:cNvSpPr>
          <p:nvPr>
            <p:ph type="title" idx="1"/>
            <p:custDataLst>
              <p:tags r:id="rId4"/>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1" i="0" u="none" strike="noStrike" kern="1200" cap="none" spc="300" normalizeH="0" baseline="0" noProof="1" dirty="0">
                <a:ln>
                  <a:noFill/>
                  <a:prstDash val="sysDot"/>
                </a:ln>
                <a:solidFill>
                  <a:schemeClr val="accent1"/>
                </a:solidFill>
                <a:latin typeface="+mj-ea"/>
                <a:ea typeface="+mj-ea"/>
                <a:cs typeface="+mj-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3" name="任意多边形: 形状 12"/>
          <p:cNvSpPr/>
          <p:nvPr>
            <p:custDataLst>
              <p:tags r:id="rId2"/>
            </p:custDataLst>
          </p:nvPr>
        </p:nvSpPr>
        <p:spPr>
          <a:xfrm>
            <a:off x="0" y="6237288"/>
            <a:ext cx="634186" cy="620712"/>
          </a:xfrm>
          <a:custGeom>
            <a:avLst/>
            <a:gdLst>
              <a:gd name="connsiteX0" fmla="*/ 0 w 634186"/>
              <a:gd name="connsiteY0" fmla="*/ 0 h 620712"/>
              <a:gd name="connsiteX1" fmla="*/ 622781 w 634186"/>
              <a:gd name="connsiteY1" fmla="*/ 507581 h 620712"/>
              <a:gd name="connsiteX2" fmla="*/ 634186 w 634186"/>
              <a:gd name="connsiteY2" fmla="*/ 620712 h 620712"/>
              <a:gd name="connsiteX3" fmla="*/ 0 w 634186"/>
              <a:gd name="connsiteY3" fmla="*/ 620712 h 620712"/>
            </a:gdLst>
            <a:ahLst/>
            <a:cxnLst>
              <a:cxn ang="0">
                <a:pos x="connsiteX0" y="connsiteY0"/>
              </a:cxn>
              <a:cxn ang="0">
                <a:pos x="connsiteX1" y="connsiteY1"/>
              </a:cxn>
              <a:cxn ang="0">
                <a:pos x="connsiteX2" y="connsiteY2"/>
              </a:cxn>
              <a:cxn ang="0">
                <a:pos x="connsiteX3" y="connsiteY3"/>
              </a:cxn>
            </a:cxnLst>
            <a:rect l="l" t="t" r="r" b="b"/>
            <a:pathLst>
              <a:path w="634186" h="620712">
                <a:moveTo>
                  <a:pt x="0" y="0"/>
                </a:moveTo>
                <a:cubicBezTo>
                  <a:pt x="307200" y="0"/>
                  <a:pt x="563505" y="217906"/>
                  <a:pt x="622781" y="507581"/>
                </a:cubicBezTo>
                <a:lnTo>
                  <a:pt x="634186" y="620712"/>
                </a:lnTo>
                <a:lnTo>
                  <a:pt x="0" y="620712"/>
                </a:lnTo>
                <a:close/>
              </a:path>
            </a:pathLst>
          </a:custGeom>
          <a:gradFill>
            <a:gsLst>
              <a:gs pos="0">
                <a:schemeClr val="accent1"/>
              </a:gs>
              <a:gs pos="100000">
                <a:schemeClr val="accent2">
                  <a:lumMod val="85000"/>
                  <a:lumOff val="15000"/>
                </a:schemeClr>
              </a:gs>
            </a:gsLst>
            <a:lin ang="5400000" scaled="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noFill/>
              <a:cs typeface="微软雅黑" panose="020B0503020204020204" charset="-122"/>
              <a:sym typeface="+mn-ea"/>
            </a:endParaRPr>
          </a:p>
        </p:txBody>
      </p:sp>
      <p:sp>
        <p:nvSpPr>
          <p:cNvPr id="21" name="任意多边形: 形状 20"/>
          <p:cNvSpPr/>
          <p:nvPr>
            <p:custDataLst>
              <p:tags r:id="rId3"/>
            </p:custDataLst>
          </p:nvPr>
        </p:nvSpPr>
        <p:spPr>
          <a:xfrm>
            <a:off x="10284619" y="0"/>
            <a:ext cx="1907381" cy="2020491"/>
          </a:xfrm>
          <a:custGeom>
            <a:avLst/>
            <a:gdLst>
              <a:gd name="connsiteX0" fmla="*/ 27051 w 1907381"/>
              <a:gd name="connsiteY0" fmla="*/ 0 h 2020491"/>
              <a:gd name="connsiteX1" fmla="*/ 1907381 w 1907381"/>
              <a:gd name="connsiteY1" fmla="*/ 0 h 2020491"/>
              <a:gd name="connsiteX2" fmla="*/ 1907381 w 1907381"/>
              <a:gd name="connsiteY2" fmla="*/ 2010703 h 2020491"/>
              <a:gd name="connsiteX3" fmla="*/ 1901609 w 1907381"/>
              <a:gd name="connsiteY3" fmla="*/ 2011584 h 2020491"/>
              <a:gd name="connsiteX4" fmla="*/ 1725216 w 1907381"/>
              <a:gd name="connsiteY4" fmla="*/ 2020491 h 2020491"/>
              <a:gd name="connsiteX5" fmla="*/ 0 w 1907381"/>
              <a:gd name="connsiteY5" fmla="*/ 295275 h 2020491"/>
              <a:gd name="connsiteX6" fmla="*/ 8907 w 1907381"/>
              <a:gd name="connsiteY6" fmla="*/ 118882 h 20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7381" h="2020491">
                <a:moveTo>
                  <a:pt x="27051" y="0"/>
                </a:moveTo>
                <a:lnTo>
                  <a:pt x="1907381" y="0"/>
                </a:lnTo>
                <a:lnTo>
                  <a:pt x="1907381" y="2010703"/>
                </a:lnTo>
                <a:lnTo>
                  <a:pt x="1901609" y="2011584"/>
                </a:lnTo>
                <a:cubicBezTo>
                  <a:pt x="1843612" y="2017474"/>
                  <a:pt x="1784767" y="2020491"/>
                  <a:pt x="1725216" y="2020491"/>
                </a:cubicBezTo>
                <a:cubicBezTo>
                  <a:pt x="772406" y="2020491"/>
                  <a:pt x="0" y="1248085"/>
                  <a:pt x="0" y="295275"/>
                </a:cubicBezTo>
                <a:cubicBezTo>
                  <a:pt x="0" y="235725"/>
                  <a:pt x="3017" y="176879"/>
                  <a:pt x="8907" y="118882"/>
                </a:cubicBezTo>
                <a:close/>
              </a:path>
            </a:pathLst>
          </a:custGeom>
          <a:solidFill>
            <a:schemeClr val="accent1">
              <a:alpha val="1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2" name="日期占位符 1"/>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p:txBody>
          <a:bodyPr/>
          <a:lstStyle/>
          <a:p>
            <a:endParaRPr lang="zh-CN" altLang="en-US" dirty="0"/>
          </a:p>
        </p:txBody>
      </p:sp>
      <p:sp>
        <p:nvSpPr>
          <p:cNvPr id="4" name="灯片编号占位符 3"/>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sp>
        <p:nvSpPr>
          <p:cNvPr id="21" name="任意多边形: 形状 20"/>
          <p:cNvSpPr/>
          <p:nvPr>
            <p:custDataLst>
              <p:tags r:id="rId2"/>
            </p:custDataLst>
          </p:nvPr>
        </p:nvSpPr>
        <p:spPr>
          <a:xfrm>
            <a:off x="10284619" y="0"/>
            <a:ext cx="1907381" cy="2020491"/>
          </a:xfrm>
          <a:custGeom>
            <a:avLst/>
            <a:gdLst>
              <a:gd name="connsiteX0" fmla="*/ 27051 w 1907381"/>
              <a:gd name="connsiteY0" fmla="*/ 0 h 2020491"/>
              <a:gd name="connsiteX1" fmla="*/ 1907381 w 1907381"/>
              <a:gd name="connsiteY1" fmla="*/ 0 h 2020491"/>
              <a:gd name="connsiteX2" fmla="*/ 1907381 w 1907381"/>
              <a:gd name="connsiteY2" fmla="*/ 2010703 h 2020491"/>
              <a:gd name="connsiteX3" fmla="*/ 1901609 w 1907381"/>
              <a:gd name="connsiteY3" fmla="*/ 2011584 h 2020491"/>
              <a:gd name="connsiteX4" fmla="*/ 1725216 w 1907381"/>
              <a:gd name="connsiteY4" fmla="*/ 2020491 h 2020491"/>
              <a:gd name="connsiteX5" fmla="*/ 0 w 1907381"/>
              <a:gd name="connsiteY5" fmla="*/ 295275 h 2020491"/>
              <a:gd name="connsiteX6" fmla="*/ 8907 w 1907381"/>
              <a:gd name="connsiteY6" fmla="*/ 118882 h 20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7381" h="2020491">
                <a:moveTo>
                  <a:pt x="27051" y="0"/>
                </a:moveTo>
                <a:lnTo>
                  <a:pt x="1907381" y="0"/>
                </a:lnTo>
                <a:lnTo>
                  <a:pt x="1907381" y="2010703"/>
                </a:lnTo>
                <a:lnTo>
                  <a:pt x="1901609" y="2011584"/>
                </a:lnTo>
                <a:cubicBezTo>
                  <a:pt x="1843612" y="2017474"/>
                  <a:pt x="1784767" y="2020491"/>
                  <a:pt x="1725216" y="2020491"/>
                </a:cubicBezTo>
                <a:cubicBezTo>
                  <a:pt x="772406" y="2020491"/>
                  <a:pt x="0" y="1248085"/>
                  <a:pt x="0" y="295275"/>
                </a:cubicBezTo>
                <a:cubicBezTo>
                  <a:pt x="0" y="235725"/>
                  <a:pt x="3017" y="176879"/>
                  <a:pt x="8907" y="118882"/>
                </a:cubicBezTo>
                <a:close/>
              </a:path>
            </a:pathLst>
          </a:custGeom>
          <a:solidFill>
            <a:schemeClr val="accent1">
              <a:alpha val="1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微软雅黑" panose="020B0503020204020204" charset="-122"/>
              <a:sym typeface="+mn-ea"/>
            </a:endParaRPr>
          </a:p>
        </p:txBody>
      </p:sp>
      <p:sp>
        <p:nvSpPr>
          <p:cNvPr id="13" name="任意多边形: 形状 12"/>
          <p:cNvSpPr/>
          <p:nvPr>
            <p:custDataLst>
              <p:tags r:id="rId3"/>
            </p:custDataLst>
          </p:nvPr>
        </p:nvSpPr>
        <p:spPr>
          <a:xfrm>
            <a:off x="0" y="6237288"/>
            <a:ext cx="634186" cy="620712"/>
          </a:xfrm>
          <a:custGeom>
            <a:avLst/>
            <a:gdLst>
              <a:gd name="connsiteX0" fmla="*/ 0 w 634186"/>
              <a:gd name="connsiteY0" fmla="*/ 0 h 620712"/>
              <a:gd name="connsiteX1" fmla="*/ 622781 w 634186"/>
              <a:gd name="connsiteY1" fmla="*/ 507581 h 620712"/>
              <a:gd name="connsiteX2" fmla="*/ 634186 w 634186"/>
              <a:gd name="connsiteY2" fmla="*/ 620712 h 620712"/>
              <a:gd name="connsiteX3" fmla="*/ 0 w 634186"/>
              <a:gd name="connsiteY3" fmla="*/ 620712 h 620712"/>
            </a:gdLst>
            <a:ahLst/>
            <a:cxnLst>
              <a:cxn ang="0">
                <a:pos x="connsiteX0" y="connsiteY0"/>
              </a:cxn>
              <a:cxn ang="0">
                <a:pos x="connsiteX1" y="connsiteY1"/>
              </a:cxn>
              <a:cxn ang="0">
                <a:pos x="connsiteX2" y="connsiteY2"/>
              </a:cxn>
              <a:cxn ang="0">
                <a:pos x="connsiteX3" y="connsiteY3"/>
              </a:cxn>
            </a:cxnLst>
            <a:rect l="l" t="t" r="r" b="b"/>
            <a:pathLst>
              <a:path w="634186" h="620712">
                <a:moveTo>
                  <a:pt x="0" y="0"/>
                </a:moveTo>
                <a:cubicBezTo>
                  <a:pt x="307200" y="0"/>
                  <a:pt x="563505" y="217906"/>
                  <a:pt x="622781" y="507581"/>
                </a:cubicBezTo>
                <a:lnTo>
                  <a:pt x="634186" y="620712"/>
                </a:lnTo>
                <a:lnTo>
                  <a:pt x="0" y="620712"/>
                </a:lnTo>
                <a:close/>
              </a:path>
            </a:pathLst>
          </a:custGeom>
          <a:gradFill>
            <a:gsLst>
              <a:gs pos="0">
                <a:schemeClr val="accent1"/>
              </a:gs>
              <a:gs pos="100000">
                <a:schemeClr val="accent2">
                  <a:lumMod val="85000"/>
                  <a:lumOff val="15000"/>
                </a:schemeClr>
              </a:gs>
            </a:gsLst>
            <a:lin ang="5400000" scaled="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noFill/>
              <a:cs typeface="微软雅黑" panose="020B0503020204020204" charset="-122"/>
              <a:sym typeface="+mn-ea"/>
            </a:endParaRPr>
          </a:p>
        </p:txBody>
      </p:sp>
      <p:sp>
        <p:nvSpPr>
          <p:cNvPr id="7" name="正文"/>
          <p:cNvSpPr txBox="1">
            <a:spLocks noGrp="1"/>
          </p:cNvSpPr>
          <p:nvPr>
            <p:ph idx="1"/>
            <p:custDataLst>
              <p:tags r:id="rId4"/>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微软雅黑" panose="020B0503020204020204"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微软雅黑" panose="020B0503020204020204" charset="-122"/>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4.jpeg"/><Relationship Id="rId2" Type="http://schemas.openxmlformats.org/officeDocument/2006/relationships/slideLayout" Target="../slideLayouts/slideLayout2.xml"/><Relationship Id="rId19" Type="http://schemas.openxmlformats.org/officeDocument/2006/relationships/tags" Target="../tags/tag118.xml"/><Relationship Id="rId18" Type="http://schemas.openxmlformats.org/officeDocument/2006/relationships/tags" Target="../tags/tag117.xml"/><Relationship Id="rId17" Type="http://schemas.openxmlformats.org/officeDocument/2006/relationships/tags" Target="../tags/tag116.xml"/><Relationship Id="rId16" Type="http://schemas.openxmlformats.org/officeDocument/2006/relationships/tags" Target="../tags/tag115.xml"/><Relationship Id="rId15" Type="http://schemas.openxmlformats.org/officeDocument/2006/relationships/tags" Target="../tags/tag114.xml"/><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tags" Target="../tags/tag11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1" name="任意多边形: 形状 20"/>
          <p:cNvSpPr/>
          <p:nvPr userDrawn="1">
            <p:custDataLst>
              <p:tags r:id="rId12"/>
            </p:custDataLst>
          </p:nvPr>
        </p:nvSpPr>
        <p:spPr>
          <a:xfrm>
            <a:off x="10284619" y="0"/>
            <a:ext cx="1907381" cy="2020491"/>
          </a:xfrm>
          <a:custGeom>
            <a:avLst/>
            <a:gdLst>
              <a:gd name="connsiteX0" fmla="*/ 27051 w 1907381"/>
              <a:gd name="connsiteY0" fmla="*/ 0 h 2020491"/>
              <a:gd name="connsiteX1" fmla="*/ 1907381 w 1907381"/>
              <a:gd name="connsiteY1" fmla="*/ 0 h 2020491"/>
              <a:gd name="connsiteX2" fmla="*/ 1907381 w 1907381"/>
              <a:gd name="connsiteY2" fmla="*/ 2010703 h 2020491"/>
              <a:gd name="connsiteX3" fmla="*/ 1901609 w 1907381"/>
              <a:gd name="connsiteY3" fmla="*/ 2011584 h 2020491"/>
              <a:gd name="connsiteX4" fmla="*/ 1725216 w 1907381"/>
              <a:gd name="connsiteY4" fmla="*/ 2020491 h 2020491"/>
              <a:gd name="connsiteX5" fmla="*/ 0 w 1907381"/>
              <a:gd name="connsiteY5" fmla="*/ 295275 h 2020491"/>
              <a:gd name="connsiteX6" fmla="*/ 8907 w 1907381"/>
              <a:gd name="connsiteY6" fmla="*/ 118882 h 20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7381" h="2020491">
                <a:moveTo>
                  <a:pt x="27051" y="0"/>
                </a:moveTo>
                <a:lnTo>
                  <a:pt x="1907381" y="0"/>
                </a:lnTo>
                <a:lnTo>
                  <a:pt x="1907381" y="2010703"/>
                </a:lnTo>
                <a:lnTo>
                  <a:pt x="1901609" y="2011584"/>
                </a:lnTo>
                <a:cubicBezTo>
                  <a:pt x="1843612" y="2017474"/>
                  <a:pt x="1784767" y="2020491"/>
                  <a:pt x="1725216" y="2020491"/>
                </a:cubicBezTo>
                <a:cubicBezTo>
                  <a:pt x="772406" y="2020491"/>
                  <a:pt x="0" y="1248085"/>
                  <a:pt x="0" y="295275"/>
                </a:cubicBezTo>
                <a:cubicBezTo>
                  <a:pt x="0" y="235725"/>
                  <a:pt x="3017" y="176879"/>
                  <a:pt x="8907" y="118882"/>
                </a:cubicBezTo>
                <a:close/>
              </a:path>
            </a:pathLst>
          </a:custGeom>
          <a:solidFill>
            <a:schemeClr val="accent1">
              <a:alpha val="1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微软雅黑" panose="020B0503020204020204" charset="-122"/>
              <a:cs typeface="微软雅黑" panose="020B0503020204020204" charset="-122"/>
              <a:sym typeface="+mn-ea"/>
            </a:endParaRPr>
          </a:p>
        </p:txBody>
      </p:sp>
      <p:sp>
        <p:nvSpPr>
          <p:cNvPr id="13" name="任意多边形: 形状 12"/>
          <p:cNvSpPr/>
          <p:nvPr userDrawn="1">
            <p:custDataLst>
              <p:tags r:id="rId13"/>
            </p:custDataLst>
          </p:nvPr>
        </p:nvSpPr>
        <p:spPr>
          <a:xfrm>
            <a:off x="0" y="6237288"/>
            <a:ext cx="634186" cy="620712"/>
          </a:xfrm>
          <a:custGeom>
            <a:avLst/>
            <a:gdLst>
              <a:gd name="connsiteX0" fmla="*/ 0 w 634186"/>
              <a:gd name="connsiteY0" fmla="*/ 0 h 620712"/>
              <a:gd name="connsiteX1" fmla="*/ 622781 w 634186"/>
              <a:gd name="connsiteY1" fmla="*/ 507581 h 620712"/>
              <a:gd name="connsiteX2" fmla="*/ 634186 w 634186"/>
              <a:gd name="connsiteY2" fmla="*/ 620712 h 620712"/>
              <a:gd name="connsiteX3" fmla="*/ 0 w 634186"/>
              <a:gd name="connsiteY3" fmla="*/ 620712 h 620712"/>
            </a:gdLst>
            <a:ahLst/>
            <a:cxnLst>
              <a:cxn ang="0">
                <a:pos x="connsiteX0" y="connsiteY0"/>
              </a:cxn>
              <a:cxn ang="0">
                <a:pos x="connsiteX1" y="connsiteY1"/>
              </a:cxn>
              <a:cxn ang="0">
                <a:pos x="connsiteX2" y="connsiteY2"/>
              </a:cxn>
              <a:cxn ang="0">
                <a:pos x="connsiteX3" y="connsiteY3"/>
              </a:cxn>
            </a:cxnLst>
            <a:rect l="l" t="t" r="r" b="b"/>
            <a:pathLst>
              <a:path w="634186" h="620712">
                <a:moveTo>
                  <a:pt x="0" y="0"/>
                </a:moveTo>
                <a:cubicBezTo>
                  <a:pt x="307200" y="0"/>
                  <a:pt x="563505" y="217906"/>
                  <a:pt x="622781" y="507581"/>
                </a:cubicBezTo>
                <a:lnTo>
                  <a:pt x="634186" y="620712"/>
                </a:lnTo>
                <a:lnTo>
                  <a:pt x="0" y="620712"/>
                </a:lnTo>
                <a:close/>
              </a:path>
            </a:pathLst>
          </a:custGeom>
          <a:gradFill>
            <a:gsLst>
              <a:gs pos="0">
                <a:schemeClr val="accent1"/>
              </a:gs>
              <a:gs pos="100000">
                <a:schemeClr val="accent2">
                  <a:lumMod val="85000"/>
                  <a:lumOff val="15000"/>
                </a:schemeClr>
              </a:gs>
            </a:gsLst>
            <a:lin ang="5400000" scaled="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noFill/>
              <a:latin typeface="微软雅黑" panose="020B0503020204020204" charset="-122"/>
              <a:cs typeface="微软雅黑" panose="020B0503020204020204" charset="-122"/>
              <a:sym typeface="+mn-ea"/>
            </a:endParaRPr>
          </a:p>
        </p:txBody>
      </p:sp>
      <p:sp>
        <p:nvSpPr>
          <p:cNvPr id="9" name="日期占位符 8"/>
          <p:cNvSpPr>
            <a:spLocks noGrp="1"/>
          </p:cNvSpPr>
          <p:nvPr>
            <p:ph type="dt" sz="half" idx="10"/>
            <p:custDataLst>
              <p:tags r:id="rId14"/>
            </p:custDataLst>
          </p:nvPr>
        </p:nvSpPr>
        <p:spPr>
          <a:xfrm>
            <a:off x="695960" y="6356350"/>
            <a:ext cx="2743200" cy="365125"/>
          </a:xfrm>
        </p:spPr>
        <p:txBody>
          <a:bodyPr/>
          <a:lstStyle>
            <a:lvl1pPr>
              <a:defRPr>
                <a:latin typeface="微软雅黑" panose="020B0503020204020204" charset="-122"/>
                <a:cs typeface="微软雅黑" panose="020B0503020204020204" charset="-122"/>
              </a:defRPr>
            </a:lvl1pPr>
          </a:lstStyle>
          <a:p>
            <a:fld id="{760FBDFE-C587-4B4C-A407-44438C67B59E}" type="datetimeFigureOut">
              <a:rPr lang="zh-CN" altLang="en-US" smtClean="0"/>
            </a:fld>
            <a:endParaRPr lang="zh-CN" altLang="en-US"/>
          </a:p>
        </p:txBody>
      </p:sp>
      <p:sp>
        <p:nvSpPr>
          <p:cNvPr id="10" name="页脚占位符 9"/>
          <p:cNvSpPr>
            <a:spLocks noGrp="1"/>
          </p:cNvSpPr>
          <p:nvPr>
            <p:ph type="ftr" sz="quarter" idx="11"/>
            <p:custDataLst>
              <p:tags r:id="rId15"/>
            </p:custDataLst>
          </p:nvPr>
        </p:nvSpPr>
        <p:spPr>
          <a:xfrm>
            <a:off x="4038600" y="6356350"/>
            <a:ext cx="4114800" cy="365125"/>
          </a:xfrm>
        </p:spPr>
        <p:txBody>
          <a:bodyPr/>
          <a:lstStyle>
            <a:lvl1pPr>
              <a:defRPr>
                <a:latin typeface="微软雅黑" panose="020B0503020204020204" charset="-122"/>
                <a:cs typeface="微软雅黑" panose="020B0503020204020204" charset="-122"/>
              </a:defRPr>
            </a:lvl1pPr>
          </a:lstStyle>
          <a:p>
            <a:endParaRPr lang="zh-CN" altLang="en-US" dirty="0"/>
          </a:p>
        </p:txBody>
      </p:sp>
      <p:sp>
        <p:nvSpPr>
          <p:cNvPr id="11" name="灯片编号占位符 10"/>
          <p:cNvSpPr>
            <a:spLocks noGrp="1"/>
          </p:cNvSpPr>
          <p:nvPr>
            <p:ph type="sldNum" sz="quarter" idx="12"/>
            <p:custDataLst>
              <p:tags r:id="rId16"/>
            </p:custDataLst>
          </p:nvPr>
        </p:nvSpPr>
        <p:spPr>
          <a:xfrm>
            <a:off x="8753983" y="6356350"/>
            <a:ext cx="2743200" cy="365125"/>
          </a:xfrm>
        </p:spPr>
        <p:txBody>
          <a:bodyPr/>
          <a:lstStyle>
            <a:lvl1pPr>
              <a:defRPr>
                <a:latin typeface="微软雅黑" panose="020B0503020204020204" charset="-122"/>
                <a:cs typeface="微软雅黑" panose="020B0503020204020204" charset="-122"/>
              </a:defRPr>
            </a:lvl1pPr>
          </a:lstStyle>
          <a:p>
            <a:fld id="{49AE70B2-8BF9-45C0-BB95-33D1B9D3A854}" type="slidenum">
              <a:rPr lang="zh-CN" altLang="en-US" smtClean="0"/>
            </a:fld>
            <a:endParaRPr lang="zh-CN" altLang="en-US" dirty="0"/>
          </a:p>
        </p:txBody>
      </p:sp>
      <p:sp>
        <p:nvSpPr>
          <p:cNvPr id="2" name="标题占位符 1"/>
          <p:cNvSpPr>
            <a:spLocks noGrp="1"/>
          </p:cNvSpPr>
          <p:nvPr>
            <p:ph type="title"/>
            <p:custDataLst>
              <p:tags r:id="rId17"/>
            </p:custDataLst>
          </p:nvPr>
        </p:nvSpPr>
        <p:spPr>
          <a:xfrm>
            <a:off x="695960" y="360000"/>
            <a:ext cx="10800000" cy="720000"/>
          </a:xfrm>
          <a:prstGeom prst="rect">
            <a:avLst/>
          </a:prstGeom>
          <a:noFill/>
          <a:ln>
            <a:noFill/>
            <a:prstDash val="sysDash"/>
          </a:ln>
        </p:spPr>
        <p:txBody>
          <a:bodyPr vert="horz" wrap="square" lIns="91440" tIns="45720" rIns="91440" bIns="45720" rtlCol="0" anchor="ctr">
            <a:normAutofit/>
          </a:bodyPr>
          <a:lstStyle/>
          <a:p>
            <a:pPr marL="0" marR="0" lvl="0">
              <a:buClrTx/>
              <a:buSzTx/>
              <a:buFontTx/>
            </a:pPr>
            <a:r>
              <a:rPr lang="zh-CN" altLang="en-US"/>
              <a:t>单击此处编辑母版标题样式</a:t>
            </a:r>
            <a:endParaRPr lang="zh-CN" altLang="en-US"/>
          </a:p>
        </p:txBody>
      </p:sp>
      <p:sp>
        <p:nvSpPr>
          <p:cNvPr id="3" name="文本占位符 2"/>
          <p:cNvSpPr>
            <a:spLocks noGrp="1"/>
          </p:cNvSpPr>
          <p:nvPr>
            <p:ph type="body" idx="1"/>
            <p:custDataLst>
              <p:tags r:id="rId18"/>
            </p:custDataLst>
          </p:nvPr>
        </p:nvSpPr>
        <p:spPr>
          <a:xfrm>
            <a:off x="695960" y="1301749"/>
            <a:ext cx="10800000" cy="4873625"/>
          </a:xfrm>
          <a:prstGeom prst="rect">
            <a:avLst/>
          </a:prstGeom>
          <a:ln>
            <a:noFill/>
            <a:prstDash val="sysDash"/>
          </a:ln>
        </p:spPr>
        <p:txBody>
          <a:bodyPr vert="horz" lIns="90000" tIns="46800" rIns="90000" bIns="46800" rtlCol="0">
            <a:normAutofit/>
          </a:bodyPr>
          <a:lstStyle/>
          <a:p>
            <a:pPr marR="0" lvl="0">
              <a:buClrTx/>
              <a:buSzTx/>
            </a:pPr>
            <a:r>
              <a:rPr lang="zh-CN" altLang="en-US"/>
              <a:t>单击此处编辑母版文本样式</a:t>
            </a:r>
            <a:endParaRPr lang="zh-CN" altLang="en-US"/>
          </a:p>
          <a:p>
            <a:pPr marR="0" lvl="1">
              <a:tabLst>
                <a:tab pos="1609725" algn="l"/>
              </a:tabLst>
            </a:pPr>
            <a:r>
              <a:rPr lang="zh-CN" altLang="en-US"/>
              <a:t>二级</a:t>
            </a:r>
            <a:endParaRPr lang="zh-CN" altLang="en-US"/>
          </a:p>
          <a:p>
            <a:pPr marR="0" lvl="2"/>
            <a:r>
              <a:rPr lang="zh-CN" altLang="en-US"/>
              <a:t>三级</a:t>
            </a:r>
            <a:endParaRPr lang="zh-CN" altLang="en-US"/>
          </a:p>
          <a:p>
            <a:pPr marR="0" lvl="3"/>
            <a:r>
              <a:rPr lang="zh-CN" altLang="en-US"/>
              <a:t>四级</a:t>
            </a:r>
            <a:endParaRPr lang="zh-CN" altLang="en-US"/>
          </a:p>
          <a:p>
            <a:pPr marR="0" lvl="4"/>
            <a:r>
              <a:rPr lang="zh-CN" altLang="en-US"/>
              <a:t>五级</a:t>
            </a:r>
            <a:endParaRPr lang="zh-CN" altLang="en-US"/>
          </a:p>
        </p:txBody>
      </p:sp>
      <p:sp>
        <p:nvSpPr>
          <p:cNvPr id="5"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6" descr="logo横版 png"/>
          <p:cNvPicPr>
            <a:picLocks noChangeAspect="1"/>
          </p:cNvPicPr>
          <p:nvPr userDrawn="1"/>
        </p:nvPicPr>
        <p:blipFill>
          <a:blip r:embed="rId2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xStyles>
    <p:titleStyle>
      <a:lvl1pPr algn="l" defTabSz="914400" rtl="0" eaLnBrk="1" fontAlgn="auto" latinLnBrk="0" hangingPunct="1">
        <a:lnSpc>
          <a:spcPct val="100000"/>
        </a:lnSpc>
        <a:spcBef>
          <a:spcPct val="0"/>
        </a:spcBef>
        <a:buNone/>
        <a:defRPr kumimoji="0" lang="zh-CN" altLang="en-US" sz="3200" b="1" i="0" u="none" strike="noStrike" kern="1200" cap="none" spc="300" normalizeH="0" baseline="0" smtClean="0">
          <a:ln>
            <a:noFill/>
            <a:prstDash val="sysDot"/>
          </a:ln>
          <a:solidFill>
            <a:schemeClr val="accent1"/>
          </a:solidFill>
          <a:uFillTx/>
          <a:latin typeface="+mj-ea"/>
          <a:ea typeface="+mj-ea"/>
          <a:cs typeface="微软雅黑" panose="020B0503020204020204"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smtClean="0">
          <a:ln>
            <a:noFill/>
            <a:prstDash val="sysDot"/>
          </a:ln>
          <a:solidFill>
            <a:schemeClr val="tx1">
              <a:lumMod val="75000"/>
              <a:lumOff val="25000"/>
            </a:schemeClr>
          </a:solidFill>
          <a:uFillTx/>
          <a:latin typeface="+mn-ea"/>
          <a:ea typeface="+mn-ea"/>
          <a:cs typeface="微软雅黑" panose="020B050302020402020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kumimoji="0" lang="zh-CN" altLang="en-US" sz="1600" b="0" i="0" u="none" strike="noStrike" kern="1200" cap="none" spc="150" normalizeH="0" baseline="0" smtClean="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smtClean="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smtClean="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smtClean="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19.xml"/><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5.xml"/><Relationship Id="rId2" Type="http://schemas.openxmlformats.org/officeDocument/2006/relationships/image" Target="../media/image4.jpe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48.xml"/><Relationship Id="rId3" Type="http://schemas.openxmlformats.org/officeDocument/2006/relationships/image" Target="../media/image4.jpeg"/><Relationship Id="rId2" Type="http://schemas.openxmlformats.org/officeDocument/2006/relationships/tags" Target="../tags/tag147.xml"/><Relationship Id="rId1" Type="http://schemas.openxmlformats.org/officeDocument/2006/relationships/tags" Target="../tags/tag146.xml"/></Relationships>
</file>

<file path=ppt/slides/_rels/slide12.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2" Type="http://schemas.openxmlformats.org/officeDocument/2006/relationships/slideLayout" Target="../slideLayouts/slideLayout3.xml"/><Relationship Id="rId21" Type="http://schemas.openxmlformats.org/officeDocument/2006/relationships/tags" Target="../tags/tag168.xml"/><Relationship Id="rId20" Type="http://schemas.openxmlformats.org/officeDocument/2006/relationships/image" Target="../media/image4.jpeg"/><Relationship Id="rId2" Type="http://schemas.openxmlformats.org/officeDocument/2006/relationships/tags" Target="../tags/tag150.xml"/><Relationship Id="rId19" Type="http://schemas.openxmlformats.org/officeDocument/2006/relationships/tags" Target="../tags/tag167.xml"/><Relationship Id="rId18" Type="http://schemas.openxmlformats.org/officeDocument/2006/relationships/tags" Target="../tags/tag166.xml"/><Relationship Id="rId17" Type="http://schemas.openxmlformats.org/officeDocument/2006/relationships/tags" Target="../tags/tag165.xml"/><Relationship Id="rId16" Type="http://schemas.openxmlformats.org/officeDocument/2006/relationships/tags" Target="../tags/tag164.xml"/><Relationship Id="rId15" Type="http://schemas.openxmlformats.org/officeDocument/2006/relationships/tags" Target="../tags/tag163.xml"/><Relationship Id="rId14" Type="http://schemas.openxmlformats.org/officeDocument/2006/relationships/tags" Target="../tags/tag162.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tags" Target="../tags/tag149.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71.xml"/><Relationship Id="rId4" Type="http://schemas.openxmlformats.org/officeDocument/2006/relationships/image" Target="../media/image4.jpeg"/><Relationship Id="rId3" Type="http://schemas.openxmlformats.org/officeDocument/2006/relationships/image" Target="../media/image14.png"/><Relationship Id="rId2" Type="http://schemas.openxmlformats.org/officeDocument/2006/relationships/tags" Target="../tags/tag170.xml"/><Relationship Id="rId1" Type="http://schemas.openxmlformats.org/officeDocument/2006/relationships/tags" Target="../tags/tag169.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73.xml"/><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tags" Target="../tags/tag172.xml"/></Relationships>
</file>

<file path=ppt/slides/_rels/slide15.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9" Type="http://schemas.openxmlformats.org/officeDocument/2006/relationships/slideLayout" Target="../slideLayouts/slideLayout7.xml"/><Relationship Id="rId18" Type="http://schemas.openxmlformats.org/officeDocument/2006/relationships/tags" Target="../tags/tag190.xml"/><Relationship Id="rId17" Type="http://schemas.openxmlformats.org/officeDocument/2006/relationships/image" Target="../media/image4.jpeg"/><Relationship Id="rId16" Type="http://schemas.openxmlformats.org/officeDocument/2006/relationships/tags" Target="../tags/tag189.xml"/><Relationship Id="rId15" Type="http://schemas.openxmlformats.org/officeDocument/2006/relationships/tags" Target="../tags/tag188.xml"/><Relationship Id="rId14" Type="http://schemas.openxmlformats.org/officeDocument/2006/relationships/tags" Target="../tags/tag187.xml"/><Relationship Id="rId13" Type="http://schemas.openxmlformats.org/officeDocument/2006/relationships/tags" Target="../tags/tag186.xml"/><Relationship Id="rId12" Type="http://schemas.openxmlformats.org/officeDocument/2006/relationships/tags" Target="../tags/tag185.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tags" Target="../tags/tag174.xml"/></Relationships>
</file>

<file path=ppt/slides/_rels/slide16.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image" Target="../media/image16.png"/><Relationship Id="rId3" Type="http://schemas.openxmlformats.org/officeDocument/2006/relationships/tags" Target="../tags/tag193.xml"/><Relationship Id="rId2" Type="http://schemas.openxmlformats.org/officeDocument/2006/relationships/tags" Target="../tags/tag192.xml"/><Relationship Id="rId19" Type="http://schemas.openxmlformats.org/officeDocument/2006/relationships/notesSlide" Target="../notesSlides/notesSlide3.xml"/><Relationship Id="rId18" Type="http://schemas.openxmlformats.org/officeDocument/2006/relationships/slideLayout" Target="../slideLayouts/slideLayout7.xml"/><Relationship Id="rId17" Type="http://schemas.openxmlformats.org/officeDocument/2006/relationships/tags" Target="../tags/tag205.xml"/><Relationship Id="rId16" Type="http://schemas.openxmlformats.org/officeDocument/2006/relationships/image" Target="../media/image4.jpeg"/><Relationship Id="rId15" Type="http://schemas.openxmlformats.org/officeDocument/2006/relationships/tags" Target="../tags/tag204.xml"/><Relationship Id="rId14" Type="http://schemas.openxmlformats.org/officeDocument/2006/relationships/tags" Target="../tags/tag203.xml"/><Relationship Id="rId13" Type="http://schemas.openxmlformats.org/officeDocument/2006/relationships/tags" Target="../tags/tag202.xml"/><Relationship Id="rId12" Type="http://schemas.openxmlformats.org/officeDocument/2006/relationships/tags" Target="../tags/tag201.xml"/><Relationship Id="rId11" Type="http://schemas.openxmlformats.org/officeDocument/2006/relationships/tags" Target="../tags/tag200.xml"/><Relationship Id="rId10" Type="http://schemas.openxmlformats.org/officeDocument/2006/relationships/tags" Target="../tags/tag199.xml"/><Relationship Id="rId1" Type="http://schemas.openxmlformats.org/officeDocument/2006/relationships/tags" Target="../tags/tag19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6.xml"/><Relationship Id="rId2" Type="http://schemas.openxmlformats.org/officeDocument/2006/relationships/image" Target="../media/image4.jpeg"/><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7.xml"/><Relationship Id="rId2" Type="http://schemas.openxmlformats.org/officeDocument/2006/relationships/image" Target="../media/image4.jpeg"/><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8.xml"/><Relationship Id="rId2" Type="http://schemas.openxmlformats.org/officeDocument/2006/relationships/image" Target="../media/image4.jpe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22.xml"/><Relationship Id="rId3" Type="http://schemas.openxmlformats.org/officeDocument/2006/relationships/image" Target="../media/image4.jpeg"/><Relationship Id="rId2" Type="http://schemas.openxmlformats.org/officeDocument/2006/relationships/tags" Target="../tags/tag121.xml"/><Relationship Id="rId1" Type="http://schemas.openxmlformats.org/officeDocument/2006/relationships/tags" Target="../tags/tag120.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9.xml"/><Relationship Id="rId2" Type="http://schemas.openxmlformats.org/officeDocument/2006/relationships/image" Target="../media/image4.jpeg"/><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212.xml"/><Relationship Id="rId3" Type="http://schemas.openxmlformats.org/officeDocument/2006/relationships/image" Target="../media/image4.jpeg"/><Relationship Id="rId2" Type="http://schemas.openxmlformats.org/officeDocument/2006/relationships/tags" Target="../tags/tag211.xml"/><Relationship Id="rId1" Type="http://schemas.openxmlformats.org/officeDocument/2006/relationships/tags" Target="../tags/tag21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3.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4.xml"/><Relationship Id="rId2" Type="http://schemas.openxmlformats.org/officeDocument/2006/relationships/image" Target="../media/image4.jpeg"/><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5.xml"/><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218.xml"/><Relationship Id="rId3" Type="http://schemas.openxmlformats.org/officeDocument/2006/relationships/image" Target="../media/image4.jpeg"/><Relationship Id="rId2" Type="http://schemas.openxmlformats.org/officeDocument/2006/relationships/tags" Target="../tags/tag217.xml"/><Relationship Id="rId1" Type="http://schemas.openxmlformats.org/officeDocument/2006/relationships/tags" Target="../tags/tag21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9.xml"/><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0.xml"/><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22.xml"/><Relationship Id="rId1" Type="http://schemas.openxmlformats.org/officeDocument/2006/relationships/tags" Target="../tags/tag221.xml"/></Relationships>
</file>

<file path=ppt/slides/_rels/slide3.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7" Type="http://schemas.openxmlformats.org/officeDocument/2006/relationships/notesSlide" Target="../notesSlides/notesSlide2.xml"/><Relationship Id="rId16" Type="http://schemas.openxmlformats.org/officeDocument/2006/relationships/slideLayout" Target="../slideLayouts/slideLayout3.xml"/><Relationship Id="rId15" Type="http://schemas.openxmlformats.org/officeDocument/2006/relationships/tags" Target="../tags/tag136.xml"/><Relationship Id="rId14" Type="http://schemas.openxmlformats.org/officeDocument/2006/relationships/image" Target="../media/image4.jpeg"/><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tags" Target="../tags/tag12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7.xml"/><Relationship Id="rId2" Type="http://schemas.openxmlformats.org/officeDocument/2006/relationships/image" Target="../media/image4.jpe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40.xml"/><Relationship Id="rId3" Type="http://schemas.openxmlformats.org/officeDocument/2006/relationships/image" Target="../media/image4.jpeg"/><Relationship Id="rId2" Type="http://schemas.openxmlformats.org/officeDocument/2006/relationships/tags" Target="../tags/tag139.xml"/><Relationship Id="rId1" Type="http://schemas.openxmlformats.org/officeDocument/2006/relationships/tags" Target="../tags/tag138.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1.xml"/><Relationship Id="rId2" Type="http://schemas.openxmlformats.org/officeDocument/2006/relationships/image" Target="../media/image4.jpe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2.xml"/><Relationship Id="rId2" Type="http://schemas.openxmlformats.org/officeDocument/2006/relationships/image" Target="../media/image4.jpe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3.xml"/><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4.xml"/><Relationship Id="rId2" Type="http://schemas.openxmlformats.org/officeDocument/2006/relationships/image" Target="../media/image4.jpe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pic>
        <p:nvPicPr>
          <p:cNvPr id="2"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a:xfrm>
            <a:off x="609035" y="447745"/>
            <a:ext cx="10969200" cy="705600"/>
          </a:xfrm>
        </p:spPr>
        <p:txBody>
          <a:bodyPr/>
          <a:p>
            <a:r>
              <a:rPr lang="zh-CN" altLang="en-US"/>
              <a:t>写作存在的问题</a:t>
            </a:r>
            <a:r>
              <a:rPr lang="en-US" altLang="zh-CN"/>
              <a:t>5</a:t>
            </a:r>
            <a:r>
              <a:t>：要点衔接连词不当</a:t>
            </a:r>
          </a:p>
        </p:txBody>
      </p:sp>
      <p:pic>
        <p:nvPicPr>
          <p:cNvPr id="4" name="图片 3"/>
          <p:cNvPicPr>
            <a:picLocks noChangeAspect="1"/>
          </p:cNvPicPr>
          <p:nvPr/>
        </p:nvPicPr>
        <p:blipFill>
          <a:blip r:embed="rId1"/>
          <a:stretch>
            <a:fillRect/>
          </a:stretch>
        </p:blipFill>
        <p:spPr>
          <a:xfrm>
            <a:off x="868680" y="1490345"/>
            <a:ext cx="9544050" cy="4197985"/>
          </a:xfrm>
          <a:prstGeom prst="rect">
            <a:avLst/>
          </a:prstGeom>
        </p:spPr>
      </p:pic>
      <p:sp>
        <p:nvSpPr>
          <p:cNvPr id="6" name="文本框 5"/>
          <p:cNvSpPr txBox="1"/>
          <p:nvPr/>
        </p:nvSpPr>
        <p:spPr>
          <a:xfrm>
            <a:off x="2821940" y="5772150"/>
            <a:ext cx="5141595" cy="680085"/>
          </a:xfrm>
          <a:prstGeom prst="rect">
            <a:avLst/>
          </a:prstGeom>
          <a:noFill/>
        </p:spPr>
        <p:txBody>
          <a:bodyPr wrap="square" rtlCol="0">
            <a:noAutofit/>
          </a:bodyPr>
          <a:p>
            <a:pPr algn="ctr">
              <a:buClrTx/>
              <a:buSzTx/>
              <a:buFontTx/>
            </a:pPr>
            <a:r>
              <a:rPr lang="zh-CN" altLang="en-US" sz="3200" b="1" i="1">
                <a:solidFill>
                  <a:srgbClr val="49417D"/>
                </a:solidFill>
              </a:rPr>
              <a:t>要点内容衔接连词使用不当</a:t>
            </a:r>
            <a:endParaRPr lang="zh-CN" altLang="en-US" sz="3200" b="1" i="1">
              <a:solidFill>
                <a:srgbClr val="49417D"/>
              </a:solidFill>
            </a:endParaRPr>
          </a:p>
        </p:txBody>
      </p:sp>
      <p:sp>
        <p:nvSpPr>
          <p:cNvPr id="11" name="椭圆 10"/>
          <p:cNvSpPr/>
          <p:nvPr/>
        </p:nvSpPr>
        <p:spPr>
          <a:xfrm>
            <a:off x="7605395" y="3763645"/>
            <a:ext cx="1151890" cy="504190"/>
          </a:xfrm>
          <a:prstGeom prst="ellipse">
            <a:avLst/>
          </a:prstGeom>
          <a:noFill/>
          <a:ln w="38100">
            <a:solidFill>
              <a:schemeClr val="accent6">
                <a:lumMod val="50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椭圆 11"/>
          <p:cNvSpPr/>
          <p:nvPr/>
        </p:nvSpPr>
        <p:spPr>
          <a:xfrm>
            <a:off x="937895" y="2924810"/>
            <a:ext cx="1151890" cy="504190"/>
          </a:xfrm>
          <a:prstGeom prst="ellipse">
            <a:avLst/>
          </a:prstGeom>
          <a:noFill/>
          <a:ln w="38100">
            <a:solidFill>
              <a:schemeClr val="accent6">
                <a:lumMod val="50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椭圆 12"/>
          <p:cNvSpPr/>
          <p:nvPr/>
        </p:nvSpPr>
        <p:spPr>
          <a:xfrm>
            <a:off x="1431925" y="1490345"/>
            <a:ext cx="1151890" cy="504190"/>
          </a:xfrm>
          <a:prstGeom prst="ellipse">
            <a:avLst/>
          </a:prstGeom>
          <a:noFill/>
          <a:ln w="38100">
            <a:solidFill>
              <a:schemeClr val="accent6">
                <a:lumMod val="50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124" name="图片 6" descr="logo横版 png"/>
          <p:cNvPicPr>
            <a:picLocks noChangeAspect="1"/>
          </p:cNvPicPr>
          <p:nvPr>
            <p:ph idx="2"/>
          </p:nvPr>
        </p:nvPicPr>
        <p:blipFill>
          <a:blip r:embed="rId2"/>
          <a:stretch>
            <a:fillRect/>
          </a:stretch>
        </p:blipFill>
        <p:spPr>
          <a:xfrm>
            <a:off x="11271250" y="182245"/>
            <a:ext cx="716915" cy="758190"/>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2"/>
            <p:custDataLst>
              <p:tags r:id="rId1"/>
            </p:custDataLst>
          </p:nvPr>
        </p:nvSpPr>
        <p:spPr/>
        <p:txBody>
          <a:bodyPr>
            <a:normAutofit fontScale="90000"/>
          </a:bodyPr>
          <a:lstStyle/>
          <a:p>
            <a:r>
              <a:rPr lang="zh-CN" altLang="en-US"/>
              <a:t>0</a:t>
            </a:r>
            <a:r>
              <a:rPr altLang="zh-CN"/>
              <a:t>2</a:t>
            </a:r>
            <a:endParaRPr altLang="zh-CN"/>
          </a:p>
        </p:txBody>
      </p:sp>
      <p:sp>
        <p:nvSpPr>
          <p:cNvPr id="4" name="标题 3"/>
          <p:cNvSpPr>
            <a:spLocks noGrp="1"/>
          </p:cNvSpPr>
          <p:nvPr>
            <p:ph type="title" idx="1"/>
            <p:custDataLst>
              <p:tags r:id="rId2"/>
            </p:custDataLst>
          </p:nvPr>
        </p:nvSpPr>
        <p:spPr/>
        <p:txBody>
          <a:bodyPr/>
          <a:lstStyle/>
          <a:p>
            <a:r>
              <a:rPr lang="en-US" altLang="zh-CN" dirty="0"/>
              <a:t>SDL</a:t>
            </a:r>
            <a:r>
              <a:rPr dirty="0"/>
              <a:t>模式的运用</a:t>
            </a:r>
            <a:endParaRPr dirty="0"/>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73380" y="950595"/>
            <a:ext cx="11236325" cy="5213350"/>
          </a:xfrm>
          <a:prstGeom prst="rect">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标题 4"/>
          <p:cNvSpPr/>
          <p:nvPr>
            <p:ph type="title"/>
            <p:custDataLst>
              <p:tags r:id="rId1"/>
            </p:custDataLst>
          </p:nvPr>
        </p:nvSpPr>
        <p:spPr>
          <a:xfrm>
            <a:off x="3061335" y="335915"/>
            <a:ext cx="6744335" cy="895350"/>
          </a:xfrm>
        </p:spPr>
        <p:txBody>
          <a:bodyPr>
            <a:normAutofit/>
          </a:bodyPr>
          <a:p>
            <a:r>
              <a:rPr lang="zh-CN" altLang="en-US" sz="3200">
                <a:solidFill>
                  <a:srgbClr val="0070C0"/>
                </a:solidFill>
              </a:rPr>
              <a:t>基于SDL模式的应用文写作步骤</a:t>
            </a:r>
            <a:endParaRPr lang="zh-CN" altLang="en-US" sz="3200">
              <a:solidFill>
                <a:srgbClr val="0070C0"/>
              </a:solidFill>
            </a:endParaRPr>
          </a:p>
          <a:p>
            <a:endParaRPr lang="zh-CN" altLang="en-US" sz="3200">
              <a:solidFill>
                <a:srgbClr val="0070C0"/>
              </a:solidFill>
            </a:endParaRPr>
          </a:p>
        </p:txBody>
      </p:sp>
      <p:sp>
        <p:nvSpPr>
          <p:cNvPr id="2" name="矩形 1"/>
          <p:cNvSpPr/>
          <p:nvPr/>
        </p:nvSpPr>
        <p:spPr>
          <a:xfrm>
            <a:off x="0" y="403629"/>
            <a:ext cx="895350" cy="547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18662" y="403629"/>
            <a:ext cx="171963" cy="547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6"/>
          <p:cNvSpPr/>
          <p:nvPr>
            <p:custDataLst>
              <p:tags r:id="rId2"/>
            </p:custDataLst>
          </p:nvPr>
        </p:nvSpPr>
        <p:spPr bwMode="auto">
          <a:xfrm>
            <a:off x="5805413" y="1773247"/>
            <a:ext cx="2515807" cy="1306732"/>
          </a:xfrm>
          <a:custGeom>
            <a:avLst/>
            <a:gdLst>
              <a:gd name="T0" fmla="*/ 25 w 229"/>
              <a:gd name="T1" fmla="*/ 0 h 119"/>
              <a:gd name="T2" fmla="*/ 204 w 229"/>
              <a:gd name="T3" fmla="*/ 0 h 119"/>
              <a:gd name="T4" fmla="*/ 229 w 229"/>
              <a:gd name="T5" fmla="*/ 25 h 119"/>
              <a:gd name="T6" fmla="*/ 229 w 229"/>
              <a:gd name="T7" fmla="*/ 94 h 119"/>
              <a:gd name="T8" fmla="*/ 204 w 229"/>
              <a:gd name="T9" fmla="*/ 119 h 119"/>
              <a:gd name="T10" fmla="*/ 57 w 229"/>
              <a:gd name="T11" fmla="*/ 119 h 119"/>
              <a:gd name="T12" fmla="*/ 57 w 229"/>
              <a:gd name="T13" fmla="*/ 103 h 119"/>
              <a:gd name="T14" fmla="*/ 204 w 229"/>
              <a:gd name="T15" fmla="*/ 103 h 119"/>
              <a:gd name="T16" fmla="*/ 213 w 229"/>
              <a:gd name="T17" fmla="*/ 94 h 119"/>
              <a:gd name="T18" fmla="*/ 213 w 229"/>
              <a:gd name="T19" fmla="*/ 25 h 119"/>
              <a:gd name="T20" fmla="*/ 204 w 229"/>
              <a:gd name="T21" fmla="*/ 16 h 119"/>
              <a:gd name="T22" fmla="*/ 25 w 229"/>
              <a:gd name="T23" fmla="*/ 16 h 119"/>
              <a:gd name="T24" fmla="*/ 16 w 229"/>
              <a:gd name="T25" fmla="*/ 25 h 119"/>
              <a:gd name="T26" fmla="*/ 16 w 229"/>
              <a:gd name="T27" fmla="*/ 94 h 119"/>
              <a:gd name="T28" fmla="*/ 25 w 229"/>
              <a:gd name="T29" fmla="*/ 103 h 119"/>
              <a:gd name="T30" fmla="*/ 41 w 229"/>
              <a:gd name="T31" fmla="*/ 103 h 119"/>
              <a:gd name="T32" fmla="*/ 41 w 229"/>
              <a:gd name="T33" fmla="*/ 119 h 119"/>
              <a:gd name="T34" fmla="*/ 25 w 229"/>
              <a:gd name="T35" fmla="*/ 119 h 119"/>
              <a:gd name="T36" fmla="*/ 0 w 229"/>
              <a:gd name="T37" fmla="*/ 94 h 119"/>
              <a:gd name="T38" fmla="*/ 0 w 229"/>
              <a:gd name="T39" fmla="*/ 25 h 119"/>
              <a:gd name="T40" fmla="*/ 25 w 229"/>
              <a:gd name="T4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119">
                <a:moveTo>
                  <a:pt x="25" y="0"/>
                </a:moveTo>
                <a:cubicBezTo>
                  <a:pt x="204" y="0"/>
                  <a:pt x="204" y="0"/>
                  <a:pt x="204" y="0"/>
                </a:cubicBezTo>
                <a:cubicBezTo>
                  <a:pt x="218" y="0"/>
                  <a:pt x="229" y="12"/>
                  <a:pt x="229" y="25"/>
                </a:cubicBezTo>
                <a:cubicBezTo>
                  <a:pt x="229" y="94"/>
                  <a:pt x="229" y="94"/>
                  <a:pt x="229" y="94"/>
                </a:cubicBezTo>
                <a:cubicBezTo>
                  <a:pt x="229" y="108"/>
                  <a:pt x="218" y="119"/>
                  <a:pt x="204" y="119"/>
                </a:cubicBezTo>
                <a:cubicBezTo>
                  <a:pt x="57" y="119"/>
                  <a:pt x="57" y="119"/>
                  <a:pt x="57" y="119"/>
                </a:cubicBezTo>
                <a:cubicBezTo>
                  <a:pt x="57" y="103"/>
                  <a:pt x="57" y="103"/>
                  <a:pt x="57" y="103"/>
                </a:cubicBezTo>
                <a:cubicBezTo>
                  <a:pt x="204" y="103"/>
                  <a:pt x="204" y="103"/>
                  <a:pt x="204" y="103"/>
                </a:cubicBezTo>
                <a:cubicBezTo>
                  <a:pt x="209" y="103"/>
                  <a:pt x="213" y="99"/>
                  <a:pt x="213" y="94"/>
                </a:cubicBezTo>
                <a:cubicBezTo>
                  <a:pt x="213" y="25"/>
                  <a:pt x="213" y="25"/>
                  <a:pt x="213" y="25"/>
                </a:cubicBezTo>
                <a:cubicBezTo>
                  <a:pt x="213" y="20"/>
                  <a:pt x="209" y="16"/>
                  <a:pt x="204" y="16"/>
                </a:cubicBezTo>
                <a:cubicBezTo>
                  <a:pt x="25" y="16"/>
                  <a:pt x="25" y="16"/>
                  <a:pt x="25" y="16"/>
                </a:cubicBezTo>
                <a:cubicBezTo>
                  <a:pt x="20" y="16"/>
                  <a:pt x="16" y="20"/>
                  <a:pt x="16" y="25"/>
                </a:cubicBezTo>
                <a:cubicBezTo>
                  <a:pt x="16" y="94"/>
                  <a:pt x="16" y="94"/>
                  <a:pt x="16" y="94"/>
                </a:cubicBezTo>
                <a:cubicBezTo>
                  <a:pt x="16" y="99"/>
                  <a:pt x="20" y="103"/>
                  <a:pt x="25" y="103"/>
                </a:cubicBezTo>
                <a:cubicBezTo>
                  <a:pt x="41" y="103"/>
                  <a:pt x="41" y="103"/>
                  <a:pt x="41" y="103"/>
                </a:cubicBezTo>
                <a:cubicBezTo>
                  <a:pt x="41" y="119"/>
                  <a:pt x="41" y="119"/>
                  <a:pt x="41" y="119"/>
                </a:cubicBezTo>
                <a:cubicBezTo>
                  <a:pt x="25" y="119"/>
                  <a:pt x="25" y="119"/>
                  <a:pt x="25" y="119"/>
                </a:cubicBezTo>
                <a:cubicBezTo>
                  <a:pt x="12" y="119"/>
                  <a:pt x="0" y="108"/>
                  <a:pt x="0" y="94"/>
                </a:cubicBezTo>
                <a:cubicBezTo>
                  <a:pt x="0" y="25"/>
                  <a:pt x="0" y="25"/>
                  <a:pt x="0" y="25"/>
                </a:cubicBezTo>
                <a:cubicBezTo>
                  <a:pt x="0" y="12"/>
                  <a:pt x="12" y="0"/>
                  <a:pt x="25" y="0"/>
                </a:cubicBezTo>
                <a:close/>
              </a:path>
            </a:pathLst>
          </a:custGeom>
          <a:solidFill>
            <a:schemeClr val="accent2"/>
          </a:solidFill>
          <a:ln w="5" cap="flat">
            <a:noFill/>
            <a:prstDash val="solid"/>
            <a:miter lim="800000"/>
          </a:ln>
        </p:spPr>
        <p:txBody>
          <a:bodyPr vert="horz" wrap="square" lIns="91416" tIns="45708" rIns="91416" bIns="45708" numCol="1" anchor="t" anchorCtr="0" compatLnSpc="1"/>
          <a:lstStyle/>
          <a:p>
            <a:endParaRPr lang="zh-CN" altLang="en-US" sz="1350">
              <a:cs typeface="+mn-ea"/>
              <a:sym typeface="+mn-lt"/>
            </a:endParaRPr>
          </a:p>
        </p:txBody>
      </p:sp>
      <p:sp>
        <p:nvSpPr>
          <p:cNvPr id="9" name="Freeform 7"/>
          <p:cNvSpPr/>
          <p:nvPr>
            <p:custDataLst>
              <p:tags r:id="rId3"/>
            </p:custDataLst>
          </p:nvPr>
        </p:nvSpPr>
        <p:spPr bwMode="auto">
          <a:xfrm>
            <a:off x="3917397" y="2298733"/>
            <a:ext cx="2515807" cy="1297431"/>
          </a:xfrm>
          <a:custGeom>
            <a:avLst/>
            <a:gdLst>
              <a:gd name="T0" fmla="*/ 25 w 229"/>
              <a:gd name="T1" fmla="*/ 0 h 118"/>
              <a:gd name="T2" fmla="*/ 172 w 229"/>
              <a:gd name="T3" fmla="*/ 0 h 118"/>
              <a:gd name="T4" fmla="*/ 172 w 229"/>
              <a:gd name="T5" fmla="*/ 16 h 118"/>
              <a:gd name="T6" fmla="*/ 25 w 229"/>
              <a:gd name="T7" fmla="*/ 16 h 118"/>
              <a:gd name="T8" fmla="*/ 16 w 229"/>
              <a:gd name="T9" fmla="*/ 24 h 118"/>
              <a:gd name="T10" fmla="*/ 16 w 229"/>
              <a:gd name="T11" fmla="*/ 93 h 118"/>
              <a:gd name="T12" fmla="*/ 25 w 229"/>
              <a:gd name="T13" fmla="*/ 102 h 118"/>
              <a:gd name="T14" fmla="*/ 143 w 229"/>
              <a:gd name="T15" fmla="*/ 102 h 118"/>
              <a:gd name="T16" fmla="*/ 143 w 229"/>
              <a:gd name="T17" fmla="*/ 118 h 118"/>
              <a:gd name="T18" fmla="*/ 25 w 229"/>
              <a:gd name="T19" fmla="*/ 118 h 118"/>
              <a:gd name="T20" fmla="*/ 0 w 229"/>
              <a:gd name="T21" fmla="*/ 93 h 118"/>
              <a:gd name="T22" fmla="*/ 0 w 229"/>
              <a:gd name="T23" fmla="*/ 24 h 118"/>
              <a:gd name="T24" fmla="*/ 25 w 229"/>
              <a:gd name="T25" fmla="*/ 0 h 118"/>
              <a:gd name="T26" fmla="*/ 159 w 229"/>
              <a:gd name="T27" fmla="*/ 102 h 118"/>
              <a:gd name="T28" fmla="*/ 205 w 229"/>
              <a:gd name="T29" fmla="*/ 102 h 118"/>
              <a:gd name="T30" fmla="*/ 213 w 229"/>
              <a:gd name="T31" fmla="*/ 93 h 118"/>
              <a:gd name="T32" fmla="*/ 213 w 229"/>
              <a:gd name="T33" fmla="*/ 24 h 118"/>
              <a:gd name="T34" fmla="*/ 205 w 229"/>
              <a:gd name="T35" fmla="*/ 16 h 118"/>
              <a:gd name="T36" fmla="*/ 188 w 229"/>
              <a:gd name="T37" fmla="*/ 16 h 118"/>
              <a:gd name="T38" fmla="*/ 188 w 229"/>
              <a:gd name="T39" fmla="*/ 0 h 118"/>
              <a:gd name="T40" fmla="*/ 205 w 229"/>
              <a:gd name="T41" fmla="*/ 0 h 118"/>
              <a:gd name="T42" fmla="*/ 229 w 229"/>
              <a:gd name="T43" fmla="*/ 24 h 118"/>
              <a:gd name="T44" fmla="*/ 229 w 229"/>
              <a:gd name="T45" fmla="*/ 93 h 118"/>
              <a:gd name="T46" fmla="*/ 205 w 229"/>
              <a:gd name="T47" fmla="*/ 118 h 118"/>
              <a:gd name="T48" fmla="*/ 159 w 229"/>
              <a:gd name="T49" fmla="*/ 118 h 118"/>
              <a:gd name="T50" fmla="*/ 159 w 229"/>
              <a:gd name="T51" fmla="*/ 10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9" h="118">
                <a:moveTo>
                  <a:pt x="25" y="0"/>
                </a:moveTo>
                <a:cubicBezTo>
                  <a:pt x="172" y="0"/>
                  <a:pt x="172" y="0"/>
                  <a:pt x="172" y="0"/>
                </a:cubicBezTo>
                <a:cubicBezTo>
                  <a:pt x="172" y="16"/>
                  <a:pt x="172" y="16"/>
                  <a:pt x="172" y="16"/>
                </a:cubicBezTo>
                <a:cubicBezTo>
                  <a:pt x="25" y="16"/>
                  <a:pt x="25" y="16"/>
                  <a:pt x="25" y="16"/>
                </a:cubicBezTo>
                <a:cubicBezTo>
                  <a:pt x="20" y="16"/>
                  <a:pt x="16" y="20"/>
                  <a:pt x="16" y="24"/>
                </a:cubicBezTo>
                <a:cubicBezTo>
                  <a:pt x="16" y="93"/>
                  <a:pt x="16" y="93"/>
                  <a:pt x="16" y="93"/>
                </a:cubicBezTo>
                <a:cubicBezTo>
                  <a:pt x="16" y="98"/>
                  <a:pt x="20" y="102"/>
                  <a:pt x="25" y="102"/>
                </a:cubicBezTo>
                <a:cubicBezTo>
                  <a:pt x="143" y="102"/>
                  <a:pt x="143" y="102"/>
                  <a:pt x="143" y="102"/>
                </a:cubicBezTo>
                <a:cubicBezTo>
                  <a:pt x="143" y="118"/>
                  <a:pt x="143" y="118"/>
                  <a:pt x="143" y="118"/>
                </a:cubicBezTo>
                <a:cubicBezTo>
                  <a:pt x="25" y="118"/>
                  <a:pt x="25" y="118"/>
                  <a:pt x="25" y="118"/>
                </a:cubicBezTo>
                <a:cubicBezTo>
                  <a:pt x="12" y="118"/>
                  <a:pt x="0" y="107"/>
                  <a:pt x="0" y="93"/>
                </a:cubicBezTo>
                <a:cubicBezTo>
                  <a:pt x="0" y="24"/>
                  <a:pt x="0" y="24"/>
                  <a:pt x="0" y="24"/>
                </a:cubicBezTo>
                <a:cubicBezTo>
                  <a:pt x="0" y="11"/>
                  <a:pt x="12" y="0"/>
                  <a:pt x="25" y="0"/>
                </a:cubicBezTo>
                <a:close/>
                <a:moveTo>
                  <a:pt x="159" y="102"/>
                </a:moveTo>
                <a:cubicBezTo>
                  <a:pt x="205" y="102"/>
                  <a:pt x="205" y="102"/>
                  <a:pt x="205" y="102"/>
                </a:cubicBezTo>
                <a:cubicBezTo>
                  <a:pt x="209" y="102"/>
                  <a:pt x="213" y="98"/>
                  <a:pt x="213" y="93"/>
                </a:cubicBezTo>
                <a:cubicBezTo>
                  <a:pt x="213" y="24"/>
                  <a:pt x="213" y="24"/>
                  <a:pt x="213" y="24"/>
                </a:cubicBezTo>
                <a:cubicBezTo>
                  <a:pt x="213" y="20"/>
                  <a:pt x="209" y="16"/>
                  <a:pt x="205" y="16"/>
                </a:cubicBezTo>
                <a:cubicBezTo>
                  <a:pt x="188" y="16"/>
                  <a:pt x="188" y="16"/>
                  <a:pt x="188" y="16"/>
                </a:cubicBezTo>
                <a:cubicBezTo>
                  <a:pt x="188" y="0"/>
                  <a:pt x="188" y="0"/>
                  <a:pt x="188" y="0"/>
                </a:cubicBezTo>
                <a:cubicBezTo>
                  <a:pt x="205" y="0"/>
                  <a:pt x="205" y="0"/>
                  <a:pt x="205" y="0"/>
                </a:cubicBezTo>
                <a:cubicBezTo>
                  <a:pt x="218" y="0"/>
                  <a:pt x="229" y="11"/>
                  <a:pt x="229" y="24"/>
                </a:cubicBezTo>
                <a:cubicBezTo>
                  <a:pt x="229" y="93"/>
                  <a:pt x="229" y="93"/>
                  <a:pt x="229" y="93"/>
                </a:cubicBezTo>
                <a:cubicBezTo>
                  <a:pt x="229" y="107"/>
                  <a:pt x="218" y="118"/>
                  <a:pt x="205" y="118"/>
                </a:cubicBezTo>
                <a:cubicBezTo>
                  <a:pt x="159" y="118"/>
                  <a:pt x="159" y="118"/>
                  <a:pt x="159" y="118"/>
                </a:cubicBezTo>
                <a:lnTo>
                  <a:pt x="159" y="102"/>
                </a:lnTo>
                <a:close/>
              </a:path>
            </a:pathLst>
          </a:custGeom>
          <a:solidFill>
            <a:schemeClr val="accent3">
              <a:lumMod val="50000"/>
            </a:schemeClr>
          </a:solidFill>
          <a:ln w="5" cap="flat">
            <a:noFill/>
            <a:prstDash val="solid"/>
            <a:miter lim="800000"/>
          </a:ln>
        </p:spPr>
        <p:txBody>
          <a:bodyPr vert="horz" wrap="square" lIns="91416" tIns="45708" rIns="91416" bIns="45708" numCol="1" anchor="t" anchorCtr="0" compatLnSpc="1"/>
          <a:lstStyle/>
          <a:p>
            <a:endParaRPr lang="zh-CN" altLang="en-US" sz="1350">
              <a:cs typeface="+mn-ea"/>
              <a:sym typeface="+mn-lt"/>
            </a:endParaRPr>
          </a:p>
        </p:txBody>
      </p:sp>
      <p:sp>
        <p:nvSpPr>
          <p:cNvPr id="10" name="Freeform 8"/>
          <p:cNvSpPr/>
          <p:nvPr>
            <p:custDataLst>
              <p:tags r:id="rId4"/>
            </p:custDataLst>
          </p:nvPr>
        </p:nvSpPr>
        <p:spPr bwMode="auto">
          <a:xfrm>
            <a:off x="5489196" y="3079980"/>
            <a:ext cx="1297431" cy="1283479"/>
          </a:xfrm>
          <a:custGeom>
            <a:avLst/>
            <a:gdLst>
              <a:gd name="T0" fmla="*/ 21 w 118"/>
              <a:gd name="T1" fmla="*/ 16 h 117"/>
              <a:gd name="T2" fmla="*/ 70 w 118"/>
              <a:gd name="T3" fmla="*/ 16 h 117"/>
              <a:gd name="T4" fmla="*/ 70 w 118"/>
              <a:gd name="T5" fmla="*/ 0 h 117"/>
              <a:gd name="T6" fmla="*/ 21 w 118"/>
              <a:gd name="T7" fmla="*/ 0 h 117"/>
              <a:gd name="T8" fmla="*/ 0 w 118"/>
              <a:gd name="T9" fmla="*/ 20 h 117"/>
              <a:gd name="T10" fmla="*/ 0 w 118"/>
              <a:gd name="T11" fmla="*/ 97 h 117"/>
              <a:gd name="T12" fmla="*/ 21 w 118"/>
              <a:gd name="T13" fmla="*/ 117 h 117"/>
              <a:gd name="T14" fmla="*/ 29 w 118"/>
              <a:gd name="T15" fmla="*/ 117 h 117"/>
              <a:gd name="T16" fmla="*/ 29 w 118"/>
              <a:gd name="T17" fmla="*/ 102 h 117"/>
              <a:gd name="T18" fmla="*/ 21 w 118"/>
              <a:gd name="T19" fmla="*/ 102 h 117"/>
              <a:gd name="T20" fmla="*/ 16 w 118"/>
              <a:gd name="T21" fmla="*/ 97 h 117"/>
              <a:gd name="T22" fmla="*/ 16 w 118"/>
              <a:gd name="T23" fmla="*/ 20 h 117"/>
              <a:gd name="T24" fmla="*/ 21 w 118"/>
              <a:gd name="T25" fmla="*/ 16 h 117"/>
              <a:gd name="T26" fmla="*/ 45 w 118"/>
              <a:gd name="T27" fmla="*/ 117 h 117"/>
              <a:gd name="T28" fmla="*/ 98 w 118"/>
              <a:gd name="T29" fmla="*/ 117 h 117"/>
              <a:gd name="T30" fmla="*/ 118 w 118"/>
              <a:gd name="T31" fmla="*/ 97 h 117"/>
              <a:gd name="T32" fmla="*/ 118 w 118"/>
              <a:gd name="T33" fmla="*/ 20 h 117"/>
              <a:gd name="T34" fmla="*/ 98 w 118"/>
              <a:gd name="T35" fmla="*/ 0 h 117"/>
              <a:gd name="T36" fmla="*/ 86 w 118"/>
              <a:gd name="T37" fmla="*/ 0 h 117"/>
              <a:gd name="T38" fmla="*/ 86 w 118"/>
              <a:gd name="T39" fmla="*/ 16 h 117"/>
              <a:gd name="T40" fmla="*/ 98 w 118"/>
              <a:gd name="T41" fmla="*/ 16 h 117"/>
              <a:gd name="T42" fmla="*/ 102 w 118"/>
              <a:gd name="T43" fmla="*/ 20 h 117"/>
              <a:gd name="T44" fmla="*/ 102 w 118"/>
              <a:gd name="T45" fmla="*/ 97 h 117"/>
              <a:gd name="T46" fmla="*/ 98 w 118"/>
              <a:gd name="T47" fmla="*/ 102 h 117"/>
              <a:gd name="T48" fmla="*/ 45 w 118"/>
              <a:gd name="T49" fmla="*/ 102 h 117"/>
              <a:gd name="T50" fmla="*/ 45 w 118"/>
              <a:gd name="T5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7">
                <a:moveTo>
                  <a:pt x="21" y="16"/>
                </a:moveTo>
                <a:cubicBezTo>
                  <a:pt x="70" y="16"/>
                  <a:pt x="70" y="16"/>
                  <a:pt x="70" y="16"/>
                </a:cubicBezTo>
                <a:cubicBezTo>
                  <a:pt x="70" y="0"/>
                  <a:pt x="70" y="0"/>
                  <a:pt x="70" y="0"/>
                </a:cubicBezTo>
                <a:cubicBezTo>
                  <a:pt x="21" y="0"/>
                  <a:pt x="21" y="0"/>
                  <a:pt x="21" y="0"/>
                </a:cubicBezTo>
                <a:cubicBezTo>
                  <a:pt x="10" y="0"/>
                  <a:pt x="0" y="9"/>
                  <a:pt x="0" y="20"/>
                </a:cubicBezTo>
                <a:cubicBezTo>
                  <a:pt x="0" y="97"/>
                  <a:pt x="0" y="97"/>
                  <a:pt x="0" y="97"/>
                </a:cubicBezTo>
                <a:cubicBezTo>
                  <a:pt x="0" y="108"/>
                  <a:pt x="10" y="117"/>
                  <a:pt x="21" y="117"/>
                </a:cubicBezTo>
                <a:cubicBezTo>
                  <a:pt x="29" y="117"/>
                  <a:pt x="29" y="117"/>
                  <a:pt x="29" y="117"/>
                </a:cubicBezTo>
                <a:cubicBezTo>
                  <a:pt x="29" y="102"/>
                  <a:pt x="29" y="102"/>
                  <a:pt x="29" y="102"/>
                </a:cubicBezTo>
                <a:cubicBezTo>
                  <a:pt x="21" y="102"/>
                  <a:pt x="21" y="102"/>
                  <a:pt x="21" y="102"/>
                </a:cubicBezTo>
                <a:cubicBezTo>
                  <a:pt x="18" y="102"/>
                  <a:pt x="16" y="99"/>
                  <a:pt x="16" y="97"/>
                </a:cubicBezTo>
                <a:cubicBezTo>
                  <a:pt x="16" y="20"/>
                  <a:pt x="16" y="20"/>
                  <a:pt x="16" y="20"/>
                </a:cubicBezTo>
                <a:cubicBezTo>
                  <a:pt x="16" y="18"/>
                  <a:pt x="18" y="16"/>
                  <a:pt x="21" y="16"/>
                </a:cubicBezTo>
                <a:close/>
                <a:moveTo>
                  <a:pt x="45" y="117"/>
                </a:moveTo>
                <a:cubicBezTo>
                  <a:pt x="98" y="117"/>
                  <a:pt x="98" y="117"/>
                  <a:pt x="98" y="117"/>
                </a:cubicBezTo>
                <a:cubicBezTo>
                  <a:pt x="109" y="117"/>
                  <a:pt x="118" y="108"/>
                  <a:pt x="118" y="97"/>
                </a:cubicBezTo>
                <a:cubicBezTo>
                  <a:pt x="118" y="20"/>
                  <a:pt x="118" y="20"/>
                  <a:pt x="118" y="20"/>
                </a:cubicBezTo>
                <a:cubicBezTo>
                  <a:pt x="118" y="9"/>
                  <a:pt x="109" y="0"/>
                  <a:pt x="98" y="0"/>
                </a:cubicBezTo>
                <a:cubicBezTo>
                  <a:pt x="86" y="0"/>
                  <a:pt x="86" y="0"/>
                  <a:pt x="86" y="0"/>
                </a:cubicBezTo>
                <a:cubicBezTo>
                  <a:pt x="86" y="16"/>
                  <a:pt x="86" y="16"/>
                  <a:pt x="86" y="16"/>
                </a:cubicBezTo>
                <a:cubicBezTo>
                  <a:pt x="98" y="16"/>
                  <a:pt x="98" y="16"/>
                  <a:pt x="98" y="16"/>
                </a:cubicBezTo>
                <a:cubicBezTo>
                  <a:pt x="100" y="16"/>
                  <a:pt x="102" y="18"/>
                  <a:pt x="102" y="20"/>
                </a:cubicBezTo>
                <a:cubicBezTo>
                  <a:pt x="102" y="97"/>
                  <a:pt x="102" y="97"/>
                  <a:pt x="102" y="97"/>
                </a:cubicBezTo>
                <a:cubicBezTo>
                  <a:pt x="102" y="99"/>
                  <a:pt x="100" y="102"/>
                  <a:pt x="98" y="102"/>
                </a:cubicBezTo>
                <a:cubicBezTo>
                  <a:pt x="45" y="102"/>
                  <a:pt x="45" y="102"/>
                  <a:pt x="45" y="102"/>
                </a:cubicBezTo>
                <a:lnTo>
                  <a:pt x="45" y="117"/>
                </a:lnTo>
                <a:close/>
              </a:path>
            </a:pathLst>
          </a:custGeom>
          <a:solidFill>
            <a:srgbClr val="517398"/>
          </a:solidFill>
          <a:ln w="5" cap="flat">
            <a:noFill/>
            <a:prstDash val="solid"/>
            <a:miter lim="800000"/>
          </a:ln>
        </p:spPr>
        <p:txBody>
          <a:bodyPr vert="horz" wrap="square" lIns="91416" tIns="45708" rIns="91416" bIns="45708" numCol="1" anchor="t" anchorCtr="0" compatLnSpc="1"/>
          <a:lstStyle/>
          <a:p>
            <a:endParaRPr lang="zh-CN" altLang="en-US" sz="1350">
              <a:cs typeface="+mn-ea"/>
              <a:sym typeface="+mn-lt"/>
            </a:endParaRPr>
          </a:p>
        </p:txBody>
      </p:sp>
      <p:sp>
        <p:nvSpPr>
          <p:cNvPr id="11" name="Freeform 9"/>
          <p:cNvSpPr/>
          <p:nvPr>
            <p:custDataLst>
              <p:tags r:id="rId5"/>
            </p:custDataLst>
          </p:nvPr>
        </p:nvSpPr>
        <p:spPr bwMode="auto">
          <a:xfrm>
            <a:off x="5805413" y="3870530"/>
            <a:ext cx="2515807" cy="1297431"/>
          </a:xfrm>
          <a:custGeom>
            <a:avLst/>
            <a:gdLst>
              <a:gd name="T0" fmla="*/ 25 w 229"/>
              <a:gd name="T1" fmla="*/ 0 h 118"/>
              <a:gd name="T2" fmla="*/ 73 w 229"/>
              <a:gd name="T3" fmla="*/ 0 h 118"/>
              <a:gd name="T4" fmla="*/ 73 w 229"/>
              <a:gd name="T5" fmla="*/ 16 h 118"/>
              <a:gd name="T6" fmla="*/ 25 w 229"/>
              <a:gd name="T7" fmla="*/ 16 h 118"/>
              <a:gd name="T8" fmla="*/ 16 w 229"/>
              <a:gd name="T9" fmla="*/ 25 h 118"/>
              <a:gd name="T10" fmla="*/ 16 w 229"/>
              <a:gd name="T11" fmla="*/ 45 h 118"/>
              <a:gd name="T12" fmla="*/ 0 w 229"/>
              <a:gd name="T13" fmla="*/ 45 h 118"/>
              <a:gd name="T14" fmla="*/ 0 w 229"/>
              <a:gd name="T15" fmla="*/ 25 h 118"/>
              <a:gd name="T16" fmla="*/ 25 w 229"/>
              <a:gd name="T17" fmla="*/ 0 h 118"/>
              <a:gd name="T18" fmla="*/ 16 w 229"/>
              <a:gd name="T19" fmla="*/ 61 h 118"/>
              <a:gd name="T20" fmla="*/ 16 w 229"/>
              <a:gd name="T21" fmla="*/ 94 h 118"/>
              <a:gd name="T22" fmla="*/ 25 w 229"/>
              <a:gd name="T23" fmla="*/ 103 h 118"/>
              <a:gd name="T24" fmla="*/ 204 w 229"/>
              <a:gd name="T25" fmla="*/ 103 h 118"/>
              <a:gd name="T26" fmla="*/ 213 w 229"/>
              <a:gd name="T27" fmla="*/ 94 h 118"/>
              <a:gd name="T28" fmla="*/ 213 w 229"/>
              <a:gd name="T29" fmla="*/ 25 h 118"/>
              <a:gd name="T30" fmla="*/ 204 w 229"/>
              <a:gd name="T31" fmla="*/ 16 h 118"/>
              <a:gd name="T32" fmla="*/ 89 w 229"/>
              <a:gd name="T33" fmla="*/ 16 h 118"/>
              <a:gd name="T34" fmla="*/ 89 w 229"/>
              <a:gd name="T35" fmla="*/ 0 h 118"/>
              <a:gd name="T36" fmla="*/ 204 w 229"/>
              <a:gd name="T37" fmla="*/ 0 h 118"/>
              <a:gd name="T38" fmla="*/ 229 w 229"/>
              <a:gd name="T39" fmla="*/ 25 h 118"/>
              <a:gd name="T40" fmla="*/ 229 w 229"/>
              <a:gd name="T41" fmla="*/ 94 h 118"/>
              <a:gd name="T42" fmla="*/ 204 w 229"/>
              <a:gd name="T43" fmla="*/ 118 h 118"/>
              <a:gd name="T44" fmla="*/ 25 w 229"/>
              <a:gd name="T45" fmla="*/ 118 h 118"/>
              <a:gd name="T46" fmla="*/ 0 w 229"/>
              <a:gd name="T47" fmla="*/ 94 h 118"/>
              <a:gd name="T48" fmla="*/ 0 w 229"/>
              <a:gd name="T49" fmla="*/ 61 h 118"/>
              <a:gd name="T50" fmla="*/ 16 w 229"/>
              <a:gd name="T5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9" h="118">
                <a:moveTo>
                  <a:pt x="25" y="0"/>
                </a:moveTo>
                <a:cubicBezTo>
                  <a:pt x="73" y="0"/>
                  <a:pt x="73" y="0"/>
                  <a:pt x="73" y="0"/>
                </a:cubicBezTo>
                <a:cubicBezTo>
                  <a:pt x="73" y="16"/>
                  <a:pt x="73" y="16"/>
                  <a:pt x="73" y="16"/>
                </a:cubicBezTo>
                <a:cubicBezTo>
                  <a:pt x="25" y="16"/>
                  <a:pt x="25" y="16"/>
                  <a:pt x="25" y="16"/>
                </a:cubicBezTo>
                <a:cubicBezTo>
                  <a:pt x="20" y="16"/>
                  <a:pt x="16" y="20"/>
                  <a:pt x="16" y="25"/>
                </a:cubicBezTo>
                <a:cubicBezTo>
                  <a:pt x="16" y="45"/>
                  <a:pt x="16" y="45"/>
                  <a:pt x="16" y="45"/>
                </a:cubicBezTo>
                <a:cubicBezTo>
                  <a:pt x="0" y="45"/>
                  <a:pt x="0" y="45"/>
                  <a:pt x="0" y="45"/>
                </a:cubicBezTo>
                <a:cubicBezTo>
                  <a:pt x="0" y="25"/>
                  <a:pt x="0" y="25"/>
                  <a:pt x="0" y="25"/>
                </a:cubicBezTo>
                <a:cubicBezTo>
                  <a:pt x="0" y="11"/>
                  <a:pt x="12" y="0"/>
                  <a:pt x="25" y="0"/>
                </a:cubicBezTo>
                <a:close/>
                <a:moveTo>
                  <a:pt x="16" y="61"/>
                </a:moveTo>
                <a:cubicBezTo>
                  <a:pt x="16" y="94"/>
                  <a:pt x="16" y="94"/>
                  <a:pt x="16" y="94"/>
                </a:cubicBezTo>
                <a:cubicBezTo>
                  <a:pt x="16" y="99"/>
                  <a:pt x="20" y="103"/>
                  <a:pt x="25" y="103"/>
                </a:cubicBezTo>
                <a:cubicBezTo>
                  <a:pt x="85" y="103"/>
                  <a:pt x="145" y="103"/>
                  <a:pt x="204" y="103"/>
                </a:cubicBezTo>
                <a:cubicBezTo>
                  <a:pt x="209" y="103"/>
                  <a:pt x="213" y="99"/>
                  <a:pt x="213" y="94"/>
                </a:cubicBezTo>
                <a:cubicBezTo>
                  <a:pt x="213" y="25"/>
                  <a:pt x="213" y="25"/>
                  <a:pt x="213" y="25"/>
                </a:cubicBezTo>
                <a:cubicBezTo>
                  <a:pt x="213" y="20"/>
                  <a:pt x="209" y="16"/>
                  <a:pt x="204" y="16"/>
                </a:cubicBezTo>
                <a:cubicBezTo>
                  <a:pt x="89" y="16"/>
                  <a:pt x="89" y="16"/>
                  <a:pt x="89" y="16"/>
                </a:cubicBezTo>
                <a:cubicBezTo>
                  <a:pt x="89" y="0"/>
                  <a:pt x="89" y="0"/>
                  <a:pt x="89" y="0"/>
                </a:cubicBezTo>
                <a:cubicBezTo>
                  <a:pt x="204" y="0"/>
                  <a:pt x="204" y="0"/>
                  <a:pt x="204" y="0"/>
                </a:cubicBezTo>
                <a:cubicBezTo>
                  <a:pt x="218" y="0"/>
                  <a:pt x="229" y="11"/>
                  <a:pt x="229" y="25"/>
                </a:cubicBezTo>
                <a:cubicBezTo>
                  <a:pt x="229" y="94"/>
                  <a:pt x="229" y="94"/>
                  <a:pt x="229" y="94"/>
                </a:cubicBezTo>
                <a:cubicBezTo>
                  <a:pt x="229" y="107"/>
                  <a:pt x="218" y="118"/>
                  <a:pt x="204" y="118"/>
                </a:cubicBezTo>
                <a:cubicBezTo>
                  <a:pt x="145" y="118"/>
                  <a:pt x="85" y="118"/>
                  <a:pt x="25" y="118"/>
                </a:cubicBezTo>
                <a:cubicBezTo>
                  <a:pt x="12" y="118"/>
                  <a:pt x="0" y="107"/>
                  <a:pt x="0" y="94"/>
                </a:cubicBezTo>
                <a:cubicBezTo>
                  <a:pt x="0" y="61"/>
                  <a:pt x="0" y="61"/>
                  <a:pt x="0" y="61"/>
                </a:cubicBezTo>
                <a:lnTo>
                  <a:pt x="16" y="61"/>
                </a:lnTo>
                <a:close/>
              </a:path>
            </a:pathLst>
          </a:custGeom>
          <a:solidFill>
            <a:schemeClr val="accent6">
              <a:lumMod val="75000"/>
            </a:schemeClr>
          </a:solidFill>
          <a:ln w="5" cap="flat">
            <a:noFill/>
            <a:prstDash val="solid"/>
            <a:miter lim="800000"/>
          </a:ln>
        </p:spPr>
        <p:txBody>
          <a:bodyPr vert="horz" wrap="square" lIns="91416" tIns="45708" rIns="91416" bIns="45708" numCol="1" anchor="t" anchorCtr="0" compatLnSpc="1"/>
          <a:lstStyle/>
          <a:p>
            <a:endParaRPr lang="zh-CN" altLang="en-US" sz="1350">
              <a:cs typeface="+mn-ea"/>
              <a:sym typeface="+mn-lt"/>
            </a:endParaRPr>
          </a:p>
        </p:txBody>
      </p:sp>
      <p:sp>
        <p:nvSpPr>
          <p:cNvPr id="12" name="Freeform 10"/>
          <p:cNvSpPr/>
          <p:nvPr>
            <p:custDataLst>
              <p:tags r:id="rId6"/>
            </p:custDataLst>
          </p:nvPr>
        </p:nvSpPr>
        <p:spPr bwMode="auto">
          <a:xfrm>
            <a:off x="3917397" y="4363456"/>
            <a:ext cx="2515807" cy="1306732"/>
          </a:xfrm>
          <a:custGeom>
            <a:avLst/>
            <a:gdLst>
              <a:gd name="T0" fmla="*/ 25 w 229"/>
              <a:gd name="T1" fmla="*/ 0 h 119"/>
              <a:gd name="T2" fmla="*/ 205 w 229"/>
              <a:gd name="T3" fmla="*/ 0 h 119"/>
              <a:gd name="T4" fmla="*/ 229 w 229"/>
              <a:gd name="T5" fmla="*/ 25 h 119"/>
              <a:gd name="T6" fmla="*/ 229 w 229"/>
              <a:gd name="T7" fmla="*/ 58 h 119"/>
              <a:gd name="T8" fmla="*/ 213 w 229"/>
              <a:gd name="T9" fmla="*/ 58 h 119"/>
              <a:gd name="T10" fmla="*/ 213 w 229"/>
              <a:gd name="T11" fmla="*/ 25 h 119"/>
              <a:gd name="T12" fmla="*/ 205 w 229"/>
              <a:gd name="T13" fmla="*/ 16 h 119"/>
              <a:gd name="T14" fmla="*/ 25 w 229"/>
              <a:gd name="T15" fmla="*/ 16 h 119"/>
              <a:gd name="T16" fmla="*/ 16 w 229"/>
              <a:gd name="T17" fmla="*/ 25 h 119"/>
              <a:gd name="T18" fmla="*/ 16 w 229"/>
              <a:gd name="T19" fmla="*/ 94 h 119"/>
              <a:gd name="T20" fmla="*/ 25 w 229"/>
              <a:gd name="T21" fmla="*/ 103 h 119"/>
              <a:gd name="T22" fmla="*/ 205 w 229"/>
              <a:gd name="T23" fmla="*/ 103 h 119"/>
              <a:gd name="T24" fmla="*/ 213 w 229"/>
              <a:gd name="T25" fmla="*/ 94 h 119"/>
              <a:gd name="T26" fmla="*/ 213 w 229"/>
              <a:gd name="T27" fmla="*/ 73 h 119"/>
              <a:gd name="T28" fmla="*/ 229 w 229"/>
              <a:gd name="T29" fmla="*/ 73 h 119"/>
              <a:gd name="T30" fmla="*/ 229 w 229"/>
              <a:gd name="T31" fmla="*/ 94 h 119"/>
              <a:gd name="T32" fmla="*/ 205 w 229"/>
              <a:gd name="T33" fmla="*/ 119 h 119"/>
              <a:gd name="T34" fmla="*/ 25 w 229"/>
              <a:gd name="T35" fmla="*/ 119 h 119"/>
              <a:gd name="T36" fmla="*/ 0 w 229"/>
              <a:gd name="T37" fmla="*/ 94 h 119"/>
              <a:gd name="T38" fmla="*/ 0 w 229"/>
              <a:gd name="T39" fmla="*/ 25 h 119"/>
              <a:gd name="T40" fmla="*/ 25 w 229"/>
              <a:gd name="T4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119">
                <a:moveTo>
                  <a:pt x="25" y="0"/>
                </a:moveTo>
                <a:cubicBezTo>
                  <a:pt x="85" y="0"/>
                  <a:pt x="145" y="0"/>
                  <a:pt x="205" y="0"/>
                </a:cubicBezTo>
                <a:cubicBezTo>
                  <a:pt x="218" y="0"/>
                  <a:pt x="229" y="12"/>
                  <a:pt x="229" y="25"/>
                </a:cubicBezTo>
                <a:cubicBezTo>
                  <a:pt x="229" y="58"/>
                  <a:pt x="229" y="58"/>
                  <a:pt x="229" y="58"/>
                </a:cubicBezTo>
                <a:cubicBezTo>
                  <a:pt x="213" y="58"/>
                  <a:pt x="213" y="58"/>
                  <a:pt x="213" y="58"/>
                </a:cubicBezTo>
                <a:cubicBezTo>
                  <a:pt x="213" y="25"/>
                  <a:pt x="213" y="25"/>
                  <a:pt x="213" y="25"/>
                </a:cubicBezTo>
                <a:cubicBezTo>
                  <a:pt x="213" y="20"/>
                  <a:pt x="209" y="16"/>
                  <a:pt x="205" y="16"/>
                </a:cubicBezTo>
                <a:cubicBezTo>
                  <a:pt x="145" y="16"/>
                  <a:pt x="85" y="16"/>
                  <a:pt x="25" y="16"/>
                </a:cubicBezTo>
                <a:cubicBezTo>
                  <a:pt x="20" y="16"/>
                  <a:pt x="16" y="20"/>
                  <a:pt x="16" y="25"/>
                </a:cubicBezTo>
                <a:cubicBezTo>
                  <a:pt x="16" y="94"/>
                  <a:pt x="16" y="94"/>
                  <a:pt x="16" y="94"/>
                </a:cubicBezTo>
                <a:cubicBezTo>
                  <a:pt x="16" y="99"/>
                  <a:pt x="20" y="103"/>
                  <a:pt x="25" y="103"/>
                </a:cubicBezTo>
                <a:cubicBezTo>
                  <a:pt x="85" y="103"/>
                  <a:pt x="145" y="103"/>
                  <a:pt x="205" y="103"/>
                </a:cubicBezTo>
                <a:cubicBezTo>
                  <a:pt x="209" y="103"/>
                  <a:pt x="213" y="99"/>
                  <a:pt x="213" y="94"/>
                </a:cubicBezTo>
                <a:cubicBezTo>
                  <a:pt x="213" y="73"/>
                  <a:pt x="213" y="73"/>
                  <a:pt x="213" y="73"/>
                </a:cubicBezTo>
                <a:cubicBezTo>
                  <a:pt x="229" y="73"/>
                  <a:pt x="229" y="73"/>
                  <a:pt x="229" y="73"/>
                </a:cubicBezTo>
                <a:cubicBezTo>
                  <a:pt x="229" y="94"/>
                  <a:pt x="229" y="94"/>
                  <a:pt x="229" y="94"/>
                </a:cubicBezTo>
                <a:cubicBezTo>
                  <a:pt x="229" y="108"/>
                  <a:pt x="218" y="119"/>
                  <a:pt x="205" y="119"/>
                </a:cubicBezTo>
                <a:cubicBezTo>
                  <a:pt x="145" y="119"/>
                  <a:pt x="85" y="119"/>
                  <a:pt x="25" y="119"/>
                </a:cubicBezTo>
                <a:cubicBezTo>
                  <a:pt x="12" y="119"/>
                  <a:pt x="0" y="108"/>
                  <a:pt x="0" y="94"/>
                </a:cubicBezTo>
                <a:cubicBezTo>
                  <a:pt x="0" y="25"/>
                  <a:pt x="0" y="25"/>
                  <a:pt x="0" y="25"/>
                </a:cubicBezTo>
                <a:cubicBezTo>
                  <a:pt x="0" y="12"/>
                  <a:pt x="12" y="0"/>
                  <a:pt x="25" y="0"/>
                </a:cubicBezTo>
                <a:close/>
              </a:path>
            </a:pathLst>
          </a:custGeom>
          <a:solidFill>
            <a:srgbClr val="00B050"/>
          </a:solidFill>
          <a:ln w="5" cap="flat">
            <a:noFill/>
            <a:prstDash val="solid"/>
            <a:miter lim="800000"/>
          </a:ln>
        </p:spPr>
        <p:txBody>
          <a:bodyPr vert="horz" wrap="square" lIns="91416" tIns="45708" rIns="91416" bIns="45708" numCol="1" anchor="t" anchorCtr="0" compatLnSpc="1"/>
          <a:lstStyle/>
          <a:p>
            <a:endParaRPr lang="zh-CN" altLang="en-US" sz="1350">
              <a:cs typeface="+mn-ea"/>
              <a:sym typeface="+mn-lt"/>
            </a:endParaRPr>
          </a:p>
        </p:txBody>
      </p:sp>
      <p:sp>
        <p:nvSpPr>
          <p:cNvPr id="13" name="Rectangle 11"/>
          <p:cNvSpPr/>
          <p:nvPr>
            <p:custDataLst>
              <p:tags r:id="rId7"/>
            </p:custDataLst>
          </p:nvPr>
        </p:nvSpPr>
        <p:spPr bwMode="auto">
          <a:xfrm>
            <a:off x="3126848" y="2619599"/>
            <a:ext cx="483630" cy="404577"/>
          </a:xfrm>
          <a:prstGeom prst="rect">
            <a:avLst/>
          </a:prstGeom>
          <a:solidFill>
            <a:schemeClr val="accent2">
              <a:lumMod val="50000"/>
            </a:schemeClr>
          </a:solidFill>
          <a:ln w="5" cap="flat">
            <a:noFill/>
            <a:prstDash val="solid"/>
            <a:miter lim="800000"/>
          </a:ln>
        </p:spPr>
        <p:txBody>
          <a:bodyPr vert="horz" wrap="square" lIns="91416" tIns="45708" rIns="91416" bIns="45708" numCol="1" anchor="ctr" anchorCtr="0" compatLnSpc="1"/>
          <a:lstStyle/>
          <a:p>
            <a:pPr algn="ctr"/>
            <a:r>
              <a:rPr lang="en-US" altLang="zh-CN" sz="1350" dirty="0">
                <a:solidFill>
                  <a:schemeClr val="dk1"/>
                </a:solidFill>
                <a:cs typeface="+mn-ea"/>
                <a:sym typeface="+mn-lt"/>
              </a:rPr>
              <a:t>01</a:t>
            </a:r>
            <a:endParaRPr lang="en-US" altLang="zh-CN" sz="1350" dirty="0">
              <a:solidFill>
                <a:schemeClr val="dk1"/>
              </a:solidFill>
              <a:cs typeface="+mn-ea"/>
              <a:sym typeface="+mn-lt"/>
            </a:endParaRPr>
          </a:p>
        </p:txBody>
      </p:sp>
      <p:sp>
        <p:nvSpPr>
          <p:cNvPr id="14" name="Rectangle 12"/>
          <p:cNvSpPr/>
          <p:nvPr>
            <p:custDataLst>
              <p:tags r:id="rId8"/>
            </p:custDataLst>
          </p:nvPr>
        </p:nvSpPr>
        <p:spPr bwMode="auto">
          <a:xfrm>
            <a:off x="8586285" y="2126672"/>
            <a:ext cx="483630" cy="413878"/>
          </a:xfrm>
          <a:prstGeom prst="rect">
            <a:avLst/>
          </a:prstGeom>
          <a:solidFill>
            <a:schemeClr val="accent2"/>
          </a:solidFill>
          <a:ln w="5" cap="flat">
            <a:noFill/>
            <a:prstDash val="solid"/>
            <a:miter lim="800000"/>
          </a:ln>
        </p:spPr>
        <p:txBody>
          <a:bodyPr vert="horz" wrap="square" lIns="91416" tIns="45708" rIns="91416" bIns="45708" numCol="1" anchor="ctr" anchorCtr="0" compatLnSpc="1"/>
          <a:lstStyle/>
          <a:p>
            <a:pPr algn="ctr"/>
            <a:r>
              <a:rPr lang="en-US" altLang="zh-CN" sz="1350" dirty="0">
                <a:solidFill>
                  <a:schemeClr val="tx1"/>
                </a:solidFill>
                <a:cs typeface="+mn-ea"/>
                <a:sym typeface="+mn-lt"/>
              </a:rPr>
              <a:t>02</a:t>
            </a:r>
            <a:endParaRPr lang="en-US" altLang="zh-CN" sz="1350" dirty="0">
              <a:solidFill>
                <a:schemeClr val="tx1"/>
              </a:solidFill>
              <a:cs typeface="+mn-ea"/>
              <a:sym typeface="+mn-lt"/>
            </a:endParaRPr>
          </a:p>
        </p:txBody>
      </p:sp>
      <p:sp>
        <p:nvSpPr>
          <p:cNvPr id="15" name="Rectangle 13"/>
          <p:cNvSpPr/>
          <p:nvPr>
            <p:custDataLst>
              <p:tags r:id="rId9"/>
            </p:custDataLst>
          </p:nvPr>
        </p:nvSpPr>
        <p:spPr bwMode="auto">
          <a:xfrm>
            <a:off x="3126848" y="4893589"/>
            <a:ext cx="483630" cy="404577"/>
          </a:xfrm>
          <a:prstGeom prst="rect">
            <a:avLst/>
          </a:prstGeom>
          <a:solidFill>
            <a:srgbClr val="92D050"/>
          </a:solidFill>
          <a:ln w="5" cap="flat">
            <a:solidFill>
              <a:srgbClr val="92D050"/>
            </a:solidFill>
            <a:prstDash val="solid"/>
            <a:miter lim="800000"/>
          </a:ln>
        </p:spPr>
        <p:txBody>
          <a:bodyPr vert="horz" wrap="square" lIns="91416" tIns="45708" rIns="91416" bIns="45708" numCol="1" anchor="ctr" anchorCtr="0" compatLnSpc="1"/>
          <a:lstStyle/>
          <a:p>
            <a:pPr algn="ctr"/>
            <a:r>
              <a:rPr lang="en-US" altLang="zh-CN" sz="1350" dirty="0">
                <a:solidFill>
                  <a:schemeClr val="tx1"/>
                </a:solidFill>
                <a:cs typeface="+mn-ea"/>
                <a:sym typeface="+mn-lt"/>
              </a:rPr>
              <a:t>03</a:t>
            </a:r>
            <a:endParaRPr lang="en-US" altLang="zh-CN" sz="1350" dirty="0">
              <a:solidFill>
                <a:schemeClr val="tx1"/>
              </a:solidFill>
              <a:cs typeface="+mn-ea"/>
              <a:sym typeface="+mn-lt"/>
            </a:endParaRPr>
          </a:p>
        </p:txBody>
      </p:sp>
      <p:sp>
        <p:nvSpPr>
          <p:cNvPr id="16" name="Rectangle 14"/>
          <p:cNvSpPr/>
          <p:nvPr>
            <p:custDataLst>
              <p:tags r:id="rId10"/>
            </p:custDataLst>
          </p:nvPr>
        </p:nvSpPr>
        <p:spPr bwMode="auto">
          <a:xfrm>
            <a:off x="8586285" y="4256501"/>
            <a:ext cx="483630" cy="413878"/>
          </a:xfrm>
          <a:prstGeom prst="rect">
            <a:avLst/>
          </a:prstGeom>
          <a:solidFill>
            <a:schemeClr val="accent6">
              <a:lumMod val="75000"/>
            </a:schemeClr>
          </a:solidFill>
          <a:ln w="5" cap="flat">
            <a:noFill/>
            <a:prstDash val="solid"/>
            <a:miter lim="800000"/>
          </a:ln>
        </p:spPr>
        <p:txBody>
          <a:bodyPr vert="horz" wrap="square" lIns="91416" tIns="45708" rIns="91416" bIns="45708" numCol="1" anchor="ctr" anchorCtr="0" compatLnSpc="1"/>
          <a:lstStyle/>
          <a:p>
            <a:pPr algn="ctr"/>
            <a:r>
              <a:rPr lang="en-US" altLang="zh-CN" sz="1350" dirty="0">
                <a:solidFill>
                  <a:schemeClr val="bg1"/>
                </a:solidFill>
                <a:cs typeface="+mn-ea"/>
                <a:sym typeface="+mn-lt"/>
              </a:rPr>
              <a:t>04</a:t>
            </a:r>
            <a:endParaRPr lang="en-US" altLang="zh-CN" sz="1350" dirty="0">
              <a:solidFill>
                <a:schemeClr val="bg1"/>
              </a:solidFill>
              <a:cs typeface="+mn-ea"/>
              <a:sym typeface="+mn-lt"/>
            </a:endParaRPr>
          </a:p>
        </p:txBody>
      </p:sp>
      <p:sp>
        <p:nvSpPr>
          <p:cNvPr id="17" name="Freeform 20"/>
          <p:cNvSpPr/>
          <p:nvPr>
            <p:custDataLst>
              <p:tags r:id="rId11"/>
            </p:custDataLst>
          </p:nvPr>
        </p:nvSpPr>
        <p:spPr bwMode="auto">
          <a:xfrm>
            <a:off x="4976081" y="4720687"/>
            <a:ext cx="398439" cy="592274"/>
          </a:xfrm>
          <a:custGeom>
            <a:avLst/>
            <a:gdLst>
              <a:gd name="T0" fmla="*/ 63 w 94"/>
              <a:gd name="T1" fmla="*/ 23 h 140"/>
              <a:gd name="T2" fmla="*/ 58 w 94"/>
              <a:gd name="T3" fmla="*/ 12 h 140"/>
              <a:gd name="T4" fmla="*/ 47 w 94"/>
              <a:gd name="T5" fmla="*/ 0 h 140"/>
              <a:gd name="T6" fmla="*/ 36 w 94"/>
              <a:gd name="T7" fmla="*/ 12 h 140"/>
              <a:gd name="T8" fmla="*/ 32 w 94"/>
              <a:gd name="T9" fmla="*/ 23 h 140"/>
              <a:gd name="T10" fmla="*/ 0 w 94"/>
              <a:gd name="T11" fmla="*/ 30 h 140"/>
              <a:gd name="T12" fmla="*/ 8 w 94"/>
              <a:gd name="T13" fmla="*/ 140 h 140"/>
              <a:gd name="T14" fmla="*/ 94 w 94"/>
              <a:gd name="T15" fmla="*/ 132 h 140"/>
              <a:gd name="T16" fmla="*/ 86 w 94"/>
              <a:gd name="T17" fmla="*/ 23 h 140"/>
              <a:gd name="T18" fmla="*/ 56 w 94"/>
              <a:gd name="T19" fmla="*/ 11 h 140"/>
              <a:gd name="T20" fmla="*/ 38 w 94"/>
              <a:gd name="T21" fmla="*/ 11 h 140"/>
              <a:gd name="T22" fmla="*/ 83 w 94"/>
              <a:gd name="T23" fmla="*/ 124 h 140"/>
              <a:gd name="T24" fmla="*/ 11 w 94"/>
              <a:gd name="T25" fmla="*/ 29 h 140"/>
              <a:gd name="T26" fmla="*/ 22 w 94"/>
              <a:gd name="T27" fmla="*/ 35 h 140"/>
              <a:gd name="T28" fmla="*/ 70 w 94"/>
              <a:gd name="T29" fmla="*/ 29 h 140"/>
              <a:gd name="T30" fmla="*/ 83 w 94"/>
              <a:gd name="T31" fmla="*/ 124 h 140"/>
              <a:gd name="T32" fmla="*/ 54 w 94"/>
              <a:gd name="T33" fmla="*/ 11 h 140"/>
              <a:gd name="T34" fmla="*/ 40 w 94"/>
              <a:gd name="T35" fmla="*/ 11 h 140"/>
              <a:gd name="T36" fmla="*/ 47 w 94"/>
              <a:gd name="T37" fmla="*/ 6 h 140"/>
              <a:gd name="T38" fmla="*/ 47 w 94"/>
              <a:gd name="T39" fmla="*/ 16 h 140"/>
              <a:gd name="T40" fmla="*/ 47 w 94"/>
              <a:gd name="T41" fmla="*/ 6 h 140"/>
              <a:gd name="T42" fmla="*/ 37 w 94"/>
              <a:gd name="T43" fmla="*/ 88 h 140"/>
              <a:gd name="T44" fmla="*/ 25 w 94"/>
              <a:gd name="T45" fmla="*/ 102 h 140"/>
              <a:gd name="T46" fmla="*/ 18 w 94"/>
              <a:gd name="T47" fmla="*/ 94 h 140"/>
              <a:gd name="T48" fmla="*/ 25 w 94"/>
              <a:gd name="T49" fmla="*/ 95 h 140"/>
              <a:gd name="T50" fmla="*/ 35 w 94"/>
              <a:gd name="T51" fmla="*/ 67 h 140"/>
              <a:gd name="T52" fmla="*/ 26 w 94"/>
              <a:gd name="T53" fmla="*/ 81 h 140"/>
              <a:gd name="T54" fmla="*/ 24 w 94"/>
              <a:gd name="T55" fmla="*/ 81 h 140"/>
              <a:gd name="T56" fmla="*/ 20 w 94"/>
              <a:gd name="T57" fmla="*/ 72 h 140"/>
              <a:gd name="T58" fmla="*/ 35 w 94"/>
              <a:gd name="T59" fmla="*/ 67 h 140"/>
              <a:gd name="T60" fmla="*/ 37 w 94"/>
              <a:gd name="T61" fmla="*/ 50 h 140"/>
              <a:gd name="T62" fmla="*/ 25 w 94"/>
              <a:gd name="T63" fmla="*/ 63 h 140"/>
              <a:gd name="T64" fmla="*/ 18 w 94"/>
              <a:gd name="T65" fmla="*/ 55 h 140"/>
              <a:gd name="T66" fmla="*/ 25 w 94"/>
              <a:gd name="T67"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40">
                <a:moveTo>
                  <a:pt x="86" y="23"/>
                </a:moveTo>
                <a:cubicBezTo>
                  <a:pt x="63" y="23"/>
                  <a:pt x="63" y="23"/>
                  <a:pt x="63" y="23"/>
                </a:cubicBezTo>
                <a:cubicBezTo>
                  <a:pt x="58" y="19"/>
                  <a:pt x="58" y="12"/>
                  <a:pt x="58" y="12"/>
                </a:cubicBezTo>
                <a:cubicBezTo>
                  <a:pt x="58" y="12"/>
                  <a:pt x="58" y="12"/>
                  <a:pt x="58" y="12"/>
                </a:cubicBezTo>
                <a:cubicBezTo>
                  <a:pt x="58" y="12"/>
                  <a:pt x="58" y="11"/>
                  <a:pt x="58" y="11"/>
                </a:cubicBezTo>
                <a:cubicBezTo>
                  <a:pt x="58" y="5"/>
                  <a:pt x="53" y="0"/>
                  <a:pt x="47" y="0"/>
                </a:cubicBezTo>
                <a:cubicBezTo>
                  <a:pt x="41" y="0"/>
                  <a:pt x="36" y="5"/>
                  <a:pt x="36" y="11"/>
                </a:cubicBezTo>
                <a:cubicBezTo>
                  <a:pt x="36" y="11"/>
                  <a:pt x="36" y="12"/>
                  <a:pt x="36" y="12"/>
                </a:cubicBezTo>
                <a:cubicBezTo>
                  <a:pt x="36" y="12"/>
                  <a:pt x="36" y="12"/>
                  <a:pt x="36" y="12"/>
                </a:cubicBezTo>
                <a:cubicBezTo>
                  <a:pt x="36" y="12"/>
                  <a:pt x="37" y="19"/>
                  <a:pt x="32" y="23"/>
                </a:cubicBezTo>
                <a:cubicBezTo>
                  <a:pt x="8" y="23"/>
                  <a:pt x="8" y="23"/>
                  <a:pt x="8" y="23"/>
                </a:cubicBezTo>
                <a:cubicBezTo>
                  <a:pt x="4" y="23"/>
                  <a:pt x="0" y="26"/>
                  <a:pt x="0" y="30"/>
                </a:cubicBezTo>
                <a:cubicBezTo>
                  <a:pt x="0" y="132"/>
                  <a:pt x="0" y="132"/>
                  <a:pt x="0" y="132"/>
                </a:cubicBezTo>
                <a:cubicBezTo>
                  <a:pt x="0" y="137"/>
                  <a:pt x="4" y="140"/>
                  <a:pt x="8" y="140"/>
                </a:cubicBezTo>
                <a:cubicBezTo>
                  <a:pt x="86" y="140"/>
                  <a:pt x="86" y="140"/>
                  <a:pt x="86" y="140"/>
                </a:cubicBezTo>
                <a:cubicBezTo>
                  <a:pt x="91" y="140"/>
                  <a:pt x="94" y="137"/>
                  <a:pt x="94" y="132"/>
                </a:cubicBezTo>
                <a:cubicBezTo>
                  <a:pt x="94" y="30"/>
                  <a:pt x="94" y="30"/>
                  <a:pt x="94" y="30"/>
                </a:cubicBezTo>
                <a:cubicBezTo>
                  <a:pt x="94" y="26"/>
                  <a:pt x="91" y="23"/>
                  <a:pt x="86" y="23"/>
                </a:cubicBezTo>
                <a:close/>
                <a:moveTo>
                  <a:pt x="47" y="2"/>
                </a:moveTo>
                <a:cubicBezTo>
                  <a:pt x="52" y="2"/>
                  <a:pt x="56" y="6"/>
                  <a:pt x="56" y="11"/>
                </a:cubicBezTo>
                <a:cubicBezTo>
                  <a:pt x="56" y="16"/>
                  <a:pt x="52" y="20"/>
                  <a:pt x="47" y="20"/>
                </a:cubicBezTo>
                <a:cubicBezTo>
                  <a:pt x="42" y="20"/>
                  <a:pt x="38" y="16"/>
                  <a:pt x="38" y="11"/>
                </a:cubicBezTo>
                <a:cubicBezTo>
                  <a:pt x="38" y="6"/>
                  <a:pt x="42" y="2"/>
                  <a:pt x="47" y="2"/>
                </a:cubicBezTo>
                <a:close/>
                <a:moveTo>
                  <a:pt x="83" y="124"/>
                </a:moveTo>
                <a:cubicBezTo>
                  <a:pt x="11" y="124"/>
                  <a:pt x="11" y="124"/>
                  <a:pt x="11" y="124"/>
                </a:cubicBezTo>
                <a:cubicBezTo>
                  <a:pt x="11" y="29"/>
                  <a:pt x="11" y="29"/>
                  <a:pt x="11" y="29"/>
                </a:cubicBezTo>
                <a:cubicBezTo>
                  <a:pt x="24" y="29"/>
                  <a:pt x="24" y="29"/>
                  <a:pt x="24" y="29"/>
                </a:cubicBezTo>
                <a:cubicBezTo>
                  <a:pt x="22" y="35"/>
                  <a:pt x="22" y="35"/>
                  <a:pt x="22" y="35"/>
                </a:cubicBezTo>
                <a:cubicBezTo>
                  <a:pt x="72" y="35"/>
                  <a:pt x="72" y="35"/>
                  <a:pt x="72" y="35"/>
                </a:cubicBezTo>
                <a:cubicBezTo>
                  <a:pt x="70" y="29"/>
                  <a:pt x="70" y="29"/>
                  <a:pt x="70" y="29"/>
                </a:cubicBezTo>
                <a:cubicBezTo>
                  <a:pt x="83" y="29"/>
                  <a:pt x="83" y="29"/>
                  <a:pt x="83" y="29"/>
                </a:cubicBezTo>
                <a:lnTo>
                  <a:pt x="83" y="124"/>
                </a:lnTo>
                <a:close/>
                <a:moveTo>
                  <a:pt x="47" y="18"/>
                </a:moveTo>
                <a:cubicBezTo>
                  <a:pt x="51" y="18"/>
                  <a:pt x="54" y="15"/>
                  <a:pt x="54" y="11"/>
                </a:cubicBezTo>
                <a:cubicBezTo>
                  <a:pt x="54" y="7"/>
                  <a:pt x="51" y="4"/>
                  <a:pt x="47" y="4"/>
                </a:cubicBezTo>
                <a:cubicBezTo>
                  <a:pt x="43" y="4"/>
                  <a:pt x="40" y="7"/>
                  <a:pt x="40" y="11"/>
                </a:cubicBezTo>
                <a:cubicBezTo>
                  <a:pt x="40" y="15"/>
                  <a:pt x="43" y="18"/>
                  <a:pt x="47" y="18"/>
                </a:cubicBezTo>
                <a:close/>
                <a:moveTo>
                  <a:pt x="47" y="6"/>
                </a:moveTo>
                <a:cubicBezTo>
                  <a:pt x="50" y="6"/>
                  <a:pt x="52" y="8"/>
                  <a:pt x="52" y="11"/>
                </a:cubicBezTo>
                <a:cubicBezTo>
                  <a:pt x="52" y="14"/>
                  <a:pt x="50" y="16"/>
                  <a:pt x="47" y="16"/>
                </a:cubicBezTo>
                <a:cubicBezTo>
                  <a:pt x="44" y="16"/>
                  <a:pt x="42" y="14"/>
                  <a:pt x="42" y="11"/>
                </a:cubicBezTo>
                <a:cubicBezTo>
                  <a:pt x="42" y="8"/>
                  <a:pt x="44" y="6"/>
                  <a:pt x="47" y="6"/>
                </a:cubicBezTo>
                <a:close/>
                <a:moveTo>
                  <a:pt x="35" y="86"/>
                </a:moveTo>
                <a:cubicBezTo>
                  <a:pt x="37" y="88"/>
                  <a:pt x="37" y="88"/>
                  <a:pt x="37" y="88"/>
                </a:cubicBezTo>
                <a:cubicBezTo>
                  <a:pt x="26" y="101"/>
                  <a:pt x="26" y="101"/>
                  <a:pt x="26" y="101"/>
                </a:cubicBezTo>
                <a:cubicBezTo>
                  <a:pt x="25" y="102"/>
                  <a:pt x="25" y="102"/>
                  <a:pt x="25" y="102"/>
                </a:cubicBezTo>
                <a:cubicBezTo>
                  <a:pt x="24" y="100"/>
                  <a:pt x="24" y="100"/>
                  <a:pt x="24" y="100"/>
                </a:cubicBezTo>
                <a:cubicBezTo>
                  <a:pt x="18" y="94"/>
                  <a:pt x="18" y="94"/>
                  <a:pt x="18" y="94"/>
                </a:cubicBezTo>
                <a:cubicBezTo>
                  <a:pt x="20" y="91"/>
                  <a:pt x="20" y="91"/>
                  <a:pt x="20" y="91"/>
                </a:cubicBezTo>
                <a:cubicBezTo>
                  <a:pt x="25" y="95"/>
                  <a:pt x="25" y="95"/>
                  <a:pt x="25" y="95"/>
                </a:cubicBezTo>
                <a:lnTo>
                  <a:pt x="35" y="86"/>
                </a:lnTo>
                <a:close/>
                <a:moveTo>
                  <a:pt x="35" y="67"/>
                </a:moveTo>
                <a:cubicBezTo>
                  <a:pt x="37" y="69"/>
                  <a:pt x="37" y="69"/>
                  <a:pt x="37" y="69"/>
                </a:cubicBezTo>
                <a:cubicBezTo>
                  <a:pt x="26" y="81"/>
                  <a:pt x="26" y="81"/>
                  <a:pt x="26" y="81"/>
                </a:cubicBezTo>
                <a:cubicBezTo>
                  <a:pt x="25" y="83"/>
                  <a:pt x="25" y="83"/>
                  <a:pt x="25" y="83"/>
                </a:cubicBezTo>
                <a:cubicBezTo>
                  <a:pt x="24" y="81"/>
                  <a:pt x="24" y="81"/>
                  <a:pt x="24" y="81"/>
                </a:cubicBezTo>
                <a:cubicBezTo>
                  <a:pt x="18" y="74"/>
                  <a:pt x="18" y="74"/>
                  <a:pt x="18" y="74"/>
                </a:cubicBezTo>
                <a:cubicBezTo>
                  <a:pt x="20" y="72"/>
                  <a:pt x="20" y="72"/>
                  <a:pt x="20" y="72"/>
                </a:cubicBezTo>
                <a:cubicBezTo>
                  <a:pt x="25" y="76"/>
                  <a:pt x="25" y="76"/>
                  <a:pt x="25" y="76"/>
                </a:cubicBezTo>
                <a:lnTo>
                  <a:pt x="35" y="67"/>
                </a:lnTo>
                <a:close/>
                <a:moveTo>
                  <a:pt x="35" y="48"/>
                </a:moveTo>
                <a:cubicBezTo>
                  <a:pt x="37" y="50"/>
                  <a:pt x="37" y="50"/>
                  <a:pt x="37" y="50"/>
                </a:cubicBezTo>
                <a:cubicBezTo>
                  <a:pt x="26" y="62"/>
                  <a:pt x="26" y="62"/>
                  <a:pt x="26" y="62"/>
                </a:cubicBezTo>
                <a:cubicBezTo>
                  <a:pt x="25" y="63"/>
                  <a:pt x="25" y="63"/>
                  <a:pt x="25" y="63"/>
                </a:cubicBezTo>
                <a:cubicBezTo>
                  <a:pt x="24" y="62"/>
                  <a:pt x="24" y="62"/>
                  <a:pt x="24" y="62"/>
                </a:cubicBezTo>
                <a:cubicBezTo>
                  <a:pt x="18" y="55"/>
                  <a:pt x="18" y="55"/>
                  <a:pt x="18" y="55"/>
                </a:cubicBezTo>
                <a:cubicBezTo>
                  <a:pt x="20" y="53"/>
                  <a:pt x="20" y="53"/>
                  <a:pt x="20" y="53"/>
                </a:cubicBezTo>
                <a:cubicBezTo>
                  <a:pt x="25" y="57"/>
                  <a:pt x="25" y="57"/>
                  <a:pt x="25" y="57"/>
                </a:cubicBezTo>
                <a:lnTo>
                  <a:pt x="35" y="48"/>
                </a:lnTo>
                <a:close/>
              </a:path>
            </a:pathLst>
          </a:custGeom>
          <a:solidFill>
            <a:schemeClr val="accent4"/>
          </a:solidFill>
          <a:ln>
            <a:noFill/>
          </a:ln>
        </p:spPr>
        <p:txBody>
          <a:bodyPr vert="horz" wrap="square" lIns="91416" tIns="45708" rIns="91416" bIns="45708" numCol="1" anchor="t" anchorCtr="0" compatLnSpc="1"/>
          <a:lstStyle/>
          <a:p>
            <a:endParaRPr lang="zh-CN" altLang="en-US" sz="1350">
              <a:cs typeface="+mn-ea"/>
              <a:sym typeface="+mn-lt"/>
            </a:endParaRPr>
          </a:p>
        </p:txBody>
      </p:sp>
      <p:sp>
        <p:nvSpPr>
          <p:cNvPr id="18" name="Freeform 22"/>
          <p:cNvSpPr/>
          <p:nvPr>
            <p:custDataLst>
              <p:tags r:id="rId12"/>
            </p:custDataLst>
          </p:nvPr>
        </p:nvSpPr>
        <p:spPr bwMode="auto">
          <a:xfrm>
            <a:off x="4835503" y="2653846"/>
            <a:ext cx="679595" cy="587199"/>
          </a:xfrm>
          <a:custGeom>
            <a:avLst/>
            <a:gdLst>
              <a:gd name="T0" fmla="*/ 34 w 140"/>
              <a:gd name="T1" fmla="*/ 0 h 121"/>
              <a:gd name="T2" fmla="*/ 30 w 140"/>
              <a:gd name="T3" fmla="*/ 49 h 121"/>
              <a:gd name="T4" fmla="*/ 50 w 140"/>
              <a:gd name="T5" fmla="*/ 19 h 121"/>
              <a:gd name="T6" fmla="*/ 54 w 140"/>
              <a:gd name="T7" fmla="*/ 32 h 121"/>
              <a:gd name="T8" fmla="*/ 55 w 140"/>
              <a:gd name="T9" fmla="*/ 21 h 121"/>
              <a:gd name="T10" fmla="*/ 17 w 140"/>
              <a:gd name="T11" fmla="*/ 28 h 121"/>
              <a:gd name="T12" fmla="*/ 7 w 140"/>
              <a:gd name="T13" fmla="*/ 32 h 121"/>
              <a:gd name="T14" fmla="*/ 14 w 140"/>
              <a:gd name="T15" fmla="*/ 22 h 121"/>
              <a:gd name="T16" fmla="*/ 14 w 140"/>
              <a:gd name="T17" fmla="*/ 18 h 121"/>
              <a:gd name="T18" fmla="*/ 13 w 140"/>
              <a:gd name="T19" fmla="*/ 21 h 121"/>
              <a:gd name="T20" fmla="*/ 10 w 140"/>
              <a:gd name="T21" fmla="*/ 16 h 121"/>
              <a:gd name="T22" fmla="*/ 19 w 140"/>
              <a:gd name="T23" fmla="*/ 20 h 121"/>
              <a:gd name="T24" fmla="*/ 15 w 140"/>
              <a:gd name="T25" fmla="*/ 28 h 121"/>
              <a:gd name="T26" fmla="*/ 31 w 140"/>
              <a:gd name="T27" fmla="*/ 28 h 121"/>
              <a:gd name="T28" fmla="*/ 27 w 140"/>
              <a:gd name="T29" fmla="*/ 28 h 121"/>
              <a:gd name="T30" fmla="*/ 26 w 140"/>
              <a:gd name="T31" fmla="*/ 15 h 121"/>
              <a:gd name="T32" fmla="*/ 33 w 140"/>
              <a:gd name="T33" fmla="*/ 25 h 121"/>
              <a:gd name="T34" fmla="*/ 46 w 140"/>
              <a:gd name="T35" fmla="*/ 13 h 121"/>
              <a:gd name="T36" fmla="*/ 34 w 140"/>
              <a:gd name="T37" fmla="*/ 36 h 121"/>
              <a:gd name="T38" fmla="*/ 27 w 140"/>
              <a:gd name="T39" fmla="*/ 21 h 121"/>
              <a:gd name="T40" fmla="*/ 24 w 140"/>
              <a:gd name="T41" fmla="*/ 25 h 121"/>
              <a:gd name="T42" fmla="*/ 65 w 140"/>
              <a:gd name="T43" fmla="*/ 71 h 121"/>
              <a:gd name="T44" fmla="*/ 43 w 140"/>
              <a:gd name="T45" fmla="*/ 81 h 121"/>
              <a:gd name="T46" fmla="*/ 65 w 140"/>
              <a:gd name="T47" fmla="*/ 71 h 121"/>
              <a:gd name="T48" fmla="*/ 106 w 140"/>
              <a:gd name="T49" fmla="*/ 13 h 121"/>
              <a:gd name="T50" fmla="*/ 98 w 140"/>
              <a:gd name="T51" fmla="*/ 35 h 121"/>
              <a:gd name="T52" fmla="*/ 66 w 140"/>
              <a:gd name="T53" fmla="*/ 72 h 121"/>
              <a:gd name="T54" fmla="*/ 88 w 140"/>
              <a:gd name="T55" fmla="*/ 60 h 121"/>
              <a:gd name="T56" fmla="*/ 88 w 140"/>
              <a:gd name="T57" fmla="*/ 60 h 121"/>
              <a:gd name="T58" fmla="*/ 117 w 140"/>
              <a:gd name="T59" fmla="*/ 17 h 121"/>
              <a:gd name="T60" fmla="*/ 80 w 140"/>
              <a:gd name="T61" fmla="*/ 92 h 121"/>
              <a:gd name="T62" fmla="*/ 81 w 140"/>
              <a:gd name="T63" fmla="*/ 118 h 121"/>
              <a:gd name="T64" fmla="*/ 57 w 140"/>
              <a:gd name="T65" fmla="*/ 112 h 121"/>
              <a:gd name="T66" fmla="*/ 57 w 140"/>
              <a:gd name="T67" fmla="*/ 101 h 121"/>
              <a:gd name="T68" fmla="*/ 61 w 140"/>
              <a:gd name="T69" fmla="*/ 109 h 121"/>
              <a:gd name="T70" fmla="*/ 83 w 140"/>
              <a:gd name="T71" fmla="*/ 115 h 121"/>
              <a:gd name="T72" fmla="*/ 87 w 140"/>
              <a:gd name="T73" fmla="*/ 120 h 121"/>
              <a:gd name="T74" fmla="*/ 99 w 140"/>
              <a:gd name="T75" fmla="*/ 103 h 121"/>
              <a:gd name="T76" fmla="*/ 104 w 140"/>
              <a:gd name="T77" fmla="*/ 119 h 121"/>
              <a:gd name="T78" fmla="*/ 108 w 140"/>
              <a:gd name="T79" fmla="*/ 103 h 121"/>
              <a:gd name="T80" fmla="*/ 126 w 140"/>
              <a:gd name="T81" fmla="*/ 107 h 121"/>
              <a:gd name="T82" fmla="*/ 113 w 140"/>
              <a:gd name="T83" fmla="*/ 115 h 121"/>
              <a:gd name="T84" fmla="*/ 126 w 140"/>
              <a:gd name="T85" fmla="*/ 107 h 121"/>
              <a:gd name="T86" fmla="*/ 127 w 140"/>
              <a:gd name="T87" fmla="*/ 120 h 121"/>
              <a:gd name="T88" fmla="*/ 139 w 140"/>
              <a:gd name="T89"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21">
                <a:moveTo>
                  <a:pt x="45" y="49"/>
                </a:moveTo>
                <a:cubicBezTo>
                  <a:pt x="59" y="45"/>
                  <a:pt x="68" y="36"/>
                  <a:pt x="68" y="25"/>
                </a:cubicBezTo>
                <a:cubicBezTo>
                  <a:pt x="68" y="11"/>
                  <a:pt x="53" y="0"/>
                  <a:pt x="34" y="0"/>
                </a:cubicBezTo>
                <a:cubicBezTo>
                  <a:pt x="15" y="0"/>
                  <a:pt x="0" y="11"/>
                  <a:pt x="0" y="25"/>
                </a:cubicBezTo>
                <a:cubicBezTo>
                  <a:pt x="0" y="37"/>
                  <a:pt x="13" y="48"/>
                  <a:pt x="30" y="49"/>
                </a:cubicBezTo>
                <a:cubicBezTo>
                  <a:pt x="30" y="49"/>
                  <a:pt x="30" y="49"/>
                  <a:pt x="30" y="49"/>
                </a:cubicBezTo>
                <a:cubicBezTo>
                  <a:pt x="30" y="49"/>
                  <a:pt x="39" y="59"/>
                  <a:pt x="48" y="61"/>
                </a:cubicBezTo>
                <a:cubicBezTo>
                  <a:pt x="48" y="61"/>
                  <a:pt x="44" y="55"/>
                  <a:pt x="45" y="49"/>
                </a:cubicBezTo>
                <a:close/>
                <a:moveTo>
                  <a:pt x="50" y="19"/>
                </a:moveTo>
                <a:cubicBezTo>
                  <a:pt x="50" y="15"/>
                  <a:pt x="50" y="15"/>
                  <a:pt x="50" y="15"/>
                </a:cubicBezTo>
                <a:cubicBezTo>
                  <a:pt x="62" y="15"/>
                  <a:pt x="62" y="15"/>
                  <a:pt x="62" y="15"/>
                </a:cubicBezTo>
                <a:cubicBezTo>
                  <a:pt x="54" y="32"/>
                  <a:pt x="54" y="32"/>
                  <a:pt x="54" y="32"/>
                </a:cubicBezTo>
                <a:cubicBezTo>
                  <a:pt x="49" y="32"/>
                  <a:pt x="49" y="32"/>
                  <a:pt x="49" y="32"/>
                </a:cubicBezTo>
                <a:cubicBezTo>
                  <a:pt x="54" y="23"/>
                  <a:pt x="54" y="23"/>
                  <a:pt x="54" y="23"/>
                </a:cubicBezTo>
                <a:cubicBezTo>
                  <a:pt x="54" y="22"/>
                  <a:pt x="54" y="21"/>
                  <a:pt x="55" y="21"/>
                </a:cubicBezTo>
                <a:cubicBezTo>
                  <a:pt x="55" y="20"/>
                  <a:pt x="55" y="19"/>
                  <a:pt x="56" y="19"/>
                </a:cubicBezTo>
                <a:lnTo>
                  <a:pt x="50" y="19"/>
                </a:lnTo>
                <a:close/>
                <a:moveTo>
                  <a:pt x="17" y="28"/>
                </a:moveTo>
                <a:cubicBezTo>
                  <a:pt x="18" y="28"/>
                  <a:pt x="18" y="28"/>
                  <a:pt x="19" y="28"/>
                </a:cubicBezTo>
                <a:cubicBezTo>
                  <a:pt x="19" y="32"/>
                  <a:pt x="19" y="32"/>
                  <a:pt x="19" y="32"/>
                </a:cubicBezTo>
                <a:cubicBezTo>
                  <a:pt x="7" y="32"/>
                  <a:pt x="7" y="32"/>
                  <a:pt x="7" y="32"/>
                </a:cubicBezTo>
                <a:cubicBezTo>
                  <a:pt x="12" y="26"/>
                  <a:pt x="12" y="26"/>
                  <a:pt x="12" y="26"/>
                </a:cubicBezTo>
                <a:cubicBezTo>
                  <a:pt x="13" y="25"/>
                  <a:pt x="13" y="24"/>
                  <a:pt x="13" y="24"/>
                </a:cubicBezTo>
                <a:cubicBezTo>
                  <a:pt x="14" y="23"/>
                  <a:pt x="14" y="23"/>
                  <a:pt x="14" y="22"/>
                </a:cubicBezTo>
                <a:cubicBezTo>
                  <a:pt x="15" y="21"/>
                  <a:pt x="15" y="21"/>
                  <a:pt x="15" y="20"/>
                </a:cubicBezTo>
                <a:cubicBezTo>
                  <a:pt x="15" y="19"/>
                  <a:pt x="15" y="19"/>
                  <a:pt x="15" y="19"/>
                </a:cubicBezTo>
                <a:cubicBezTo>
                  <a:pt x="14" y="18"/>
                  <a:pt x="14" y="18"/>
                  <a:pt x="14" y="18"/>
                </a:cubicBezTo>
                <a:cubicBezTo>
                  <a:pt x="13" y="18"/>
                  <a:pt x="13" y="19"/>
                  <a:pt x="13" y="20"/>
                </a:cubicBezTo>
                <a:cubicBezTo>
                  <a:pt x="13" y="20"/>
                  <a:pt x="13" y="21"/>
                  <a:pt x="13" y="21"/>
                </a:cubicBezTo>
                <a:cubicBezTo>
                  <a:pt x="13" y="21"/>
                  <a:pt x="13" y="21"/>
                  <a:pt x="13" y="21"/>
                </a:cubicBezTo>
                <a:cubicBezTo>
                  <a:pt x="8" y="21"/>
                  <a:pt x="8" y="21"/>
                  <a:pt x="8" y="21"/>
                </a:cubicBezTo>
                <a:cubicBezTo>
                  <a:pt x="8" y="20"/>
                  <a:pt x="8" y="20"/>
                  <a:pt x="8" y="20"/>
                </a:cubicBezTo>
                <a:cubicBezTo>
                  <a:pt x="8" y="19"/>
                  <a:pt x="9" y="17"/>
                  <a:pt x="10" y="16"/>
                </a:cubicBezTo>
                <a:cubicBezTo>
                  <a:pt x="11" y="15"/>
                  <a:pt x="12" y="15"/>
                  <a:pt x="14" y="15"/>
                </a:cubicBezTo>
                <a:cubicBezTo>
                  <a:pt x="15" y="15"/>
                  <a:pt x="17" y="15"/>
                  <a:pt x="18" y="16"/>
                </a:cubicBezTo>
                <a:cubicBezTo>
                  <a:pt x="19" y="17"/>
                  <a:pt x="19" y="19"/>
                  <a:pt x="19" y="20"/>
                </a:cubicBezTo>
                <a:cubicBezTo>
                  <a:pt x="19" y="22"/>
                  <a:pt x="19" y="23"/>
                  <a:pt x="18" y="24"/>
                </a:cubicBezTo>
                <a:cubicBezTo>
                  <a:pt x="18" y="25"/>
                  <a:pt x="17" y="25"/>
                  <a:pt x="17" y="26"/>
                </a:cubicBezTo>
                <a:cubicBezTo>
                  <a:pt x="16" y="27"/>
                  <a:pt x="16" y="27"/>
                  <a:pt x="15" y="28"/>
                </a:cubicBezTo>
                <a:cubicBezTo>
                  <a:pt x="16" y="28"/>
                  <a:pt x="16" y="28"/>
                  <a:pt x="17" y="28"/>
                </a:cubicBezTo>
                <a:close/>
                <a:moveTo>
                  <a:pt x="33" y="28"/>
                </a:moveTo>
                <a:cubicBezTo>
                  <a:pt x="31" y="28"/>
                  <a:pt x="31" y="28"/>
                  <a:pt x="31" y="28"/>
                </a:cubicBezTo>
                <a:cubicBezTo>
                  <a:pt x="31" y="32"/>
                  <a:pt x="31" y="32"/>
                  <a:pt x="31" y="32"/>
                </a:cubicBezTo>
                <a:cubicBezTo>
                  <a:pt x="27" y="32"/>
                  <a:pt x="27" y="32"/>
                  <a:pt x="27" y="32"/>
                </a:cubicBezTo>
                <a:cubicBezTo>
                  <a:pt x="27" y="28"/>
                  <a:pt x="27" y="28"/>
                  <a:pt x="27" y="28"/>
                </a:cubicBezTo>
                <a:cubicBezTo>
                  <a:pt x="21" y="28"/>
                  <a:pt x="21" y="28"/>
                  <a:pt x="21" y="28"/>
                </a:cubicBezTo>
                <a:cubicBezTo>
                  <a:pt x="21" y="25"/>
                  <a:pt x="21" y="25"/>
                  <a:pt x="21" y="25"/>
                </a:cubicBezTo>
                <a:cubicBezTo>
                  <a:pt x="26" y="15"/>
                  <a:pt x="26" y="15"/>
                  <a:pt x="26" y="15"/>
                </a:cubicBezTo>
                <a:cubicBezTo>
                  <a:pt x="31" y="15"/>
                  <a:pt x="31" y="15"/>
                  <a:pt x="31" y="15"/>
                </a:cubicBezTo>
                <a:cubicBezTo>
                  <a:pt x="31" y="25"/>
                  <a:pt x="31" y="25"/>
                  <a:pt x="31" y="25"/>
                </a:cubicBezTo>
                <a:cubicBezTo>
                  <a:pt x="33" y="25"/>
                  <a:pt x="33" y="25"/>
                  <a:pt x="33" y="25"/>
                </a:cubicBezTo>
                <a:lnTo>
                  <a:pt x="33" y="28"/>
                </a:lnTo>
                <a:close/>
                <a:moveTo>
                  <a:pt x="34" y="36"/>
                </a:moveTo>
                <a:cubicBezTo>
                  <a:pt x="46" y="13"/>
                  <a:pt x="46" y="13"/>
                  <a:pt x="46" y="13"/>
                </a:cubicBezTo>
                <a:cubicBezTo>
                  <a:pt x="48" y="14"/>
                  <a:pt x="48" y="14"/>
                  <a:pt x="48" y="14"/>
                </a:cubicBezTo>
                <a:cubicBezTo>
                  <a:pt x="36" y="37"/>
                  <a:pt x="36" y="37"/>
                  <a:pt x="36" y="37"/>
                </a:cubicBezTo>
                <a:lnTo>
                  <a:pt x="34" y="36"/>
                </a:lnTo>
                <a:close/>
                <a:moveTo>
                  <a:pt x="26" y="21"/>
                </a:moveTo>
                <a:cubicBezTo>
                  <a:pt x="27" y="20"/>
                  <a:pt x="27" y="20"/>
                  <a:pt x="27" y="20"/>
                </a:cubicBezTo>
                <a:cubicBezTo>
                  <a:pt x="27" y="20"/>
                  <a:pt x="27" y="20"/>
                  <a:pt x="27" y="21"/>
                </a:cubicBezTo>
                <a:cubicBezTo>
                  <a:pt x="27" y="21"/>
                  <a:pt x="27" y="21"/>
                  <a:pt x="27" y="21"/>
                </a:cubicBezTo>
                <a:cubicBezTo>
                  <a:pt x="27" y="25"/>
                  <a:pt x="27" y="25"/>
                  <a:pt x="27" y="25"/>
                </a:cubicBezTo>
                <a:cubicBezTo>
                  <a:pt x="24" y="25"/>
                  <a:pt x="24" y="25"/>
                  <a:pt x="24" y="25"/>
                </a:cubicBezTo>
                <a:cubicBezTo>
                  <a:pt x="25" y="24"/>
                  <a:pt x="25" y="24"/>
                  <a:pt x="25" y="23"/>
                </a:cubicBezTo>
                <a:cubicBezTo>
                  <a:pt x="26" y="22"/>
                  <a:pt x="26" y="22"/>
                  <a:pt x="26" y="21"/>
                </a:cubicBezTo>
                <a:close/>
                <a:moveTo>
                  <a:pt x="65" y="71"/>
                </a:moveTo>
                <a:cubicBezTo>
                  <a:pt x="47" y="91"/>
                  <a:pt x="47" y="91"/>
                  <a:pt x="47" y="91"/>
                </a:cubicBezTo>
                <a:cubicBezTo>
                  <a:pt x="43" y="88"/>
                  <a:pt x="43" y="88"/>
                  <a:pt x="43" y="88"/>
                </a:cubicBezTo>
                <a:cubicBezTo>
                  <a:pt x="41" y="86"/>
                  <a:pt x="41" y="83"/>
                  <a:pt x="43" y="81"/>
                </a:cubicBezTo>
                <a:cubicBezTo>
                  <a:pt x="55" y="68"/>
                  <a:pt x="55" y="68"/>
                  <a:pt x="55" y="68"/>
                </a:cubicBezTo>
                <a:cubicBezTo>
                  <a:pt x="56" y="66"/>
                  <a:pt x="59" y="66"/>
                  <a:pt x="61" y="68"/>
                </a:cubicBezTo>
                <a:lnTo>
                  <a:pt x="65" y="71"/>
                </a:lnTo>
                <a:close/>
                <a:moveTo>
                  <a:pt x="94" y="32"/>
                </a:moveTo>
                <a:cubicBezTo>
                  <a:pt x="92" y="30"/>
                  <a:pt x="92" y="28"/>
                  <a:pt x="94" y="26"/>
                </a:cubicBezTo>
                <a:cubicBezTo>
                  <a:pt x="106" y="13"/>
                  <a:pt x="106" y="13"/>
                  <a:pt x="106" y="13"/>
                </a:cubicBezTo>
                <a:cubicBezTo>
                  <a:pt x="107" y="11"/>
                  <a:pt x="110" y="11"/>
                  <a:pt x="112" y="13"/>
                </a:cubicBezTo>
                <a:cubicBezTo>
                  <a:pt x="116" y="16"/>
                  <a:pt x="116" y="16"/>
                  <a:pt x="116" y="16"/>
                </a:cubicBezTo>
                <a:cubicBezTo>
                  <a:pt x="98" y="35"/>
                  <a:pt x="98" y="35"/>
                  <a:pt x="98" y="35"/>
                </a:cubicBezTo>
                <a:lnTo>
                  <a:pt x="94" y="32"/>
                </a:lnTo>
                <a:close/>
                <a:moveTo>
                  <a:pt x="48" y="92"/>
                </a:moveTo>
                <a:cubicBezTo>
                  <a:pt x="66" y="72"/>
                  <a:pt x="66" y="72"/>
                  <a:pt x="66" y="72"/>
                </a:cubicBezTo>
                <a:cubicBezTo>
                  <a:pt x="66" y="72"/>
                  <a:pt x="72" y="77"/>
                  <a:pt x="87" y="61"/>
                </a:cubicBezTo>
                <a:cubicBezTo>
                  <a:pt x="88" y="60"/>
                  <a:pt x="88" y="60"/>
                  <a:pt x="88" y="60"/>
                </a:cubicBezTo>
                <a:cubicBezTo>
                  <a:pt x="88" y="60"/>
                  <a:pt x="88" y="60"/>
                  <a:pt x="88" y="60"/>
                </a:cubicBezTo>
                <a:cubicBezTo>
                  <a:pt x="88" y="60"/>
                  <a:pt x="88" y="60"/>
                  <a:pt x="88" y="60"/>
                </a:cubicBezTo>
                <a:cubicBezTo>
                  <a:pt x="88" y="60"/>
                  <a:pt x="88" y="60"/>
                  <a:pt x="88" y="60"/>
                </a:cubicBezTo>
                <a:cubicBezTo>
                  <a:pt x="88" y="60"/>
                  <a:pt x="88" y="60"/>
                  <a:pt x="88" y="60"/>
                </a:cubicBezTo>
                <a:cubicBezTo>
                  <a:pt x="89" y="59"/>
                  <a:pt x="89" y="59"/>
                  <a:pt x="89" y="59"/>
                </a:cubicBezTo>
                <a:cubicBezTo>
                  <a:pt x="104" y="42"/>
                  <a:pt x="99" y="36"/>
                  <a:pt x="99" y="36"/>
                </a:cubicBezTo>
                <a:cubicBezTo>
                  <a:pt x="117" y="17"/>
                  <a:pt x="117" y="17"/>
                  <a:pt x="117" y="17"/>
                </a:cubicBezTo>
                <a:cubicBezTo>
                  <a:pt x="131" y="27"/>
                  <a:pt x="124" y="42"/>
                  <a:pt x="119" y="49"/>
                </a:cubicBezTo>
                <a:cubicBezTo>
                  <a:pt x="116" y="54"/>
                  <a:pt x="109" y="62"/>
                  <a:pt x="101" y="72"/>
                </a:cubicBezTo>
                <a:cubicBezTo>
                  <a:pt x="93" y="81"/>
                  <a:pt x="85" y="88"/>
                  <a:pt x="80" y="92"/>
                </a:cubicBezTo>
                <a:cubicBezTo>
                  <a:pt x="73" y="97"/>
                  <a:pt x="59" y="105"/>
                  <a:pt x="48" y="92"/>
                </a:cubicBezTo>
                <a:close/>
                <a:moveTo>
                  <a:pt x="83" y="115"/>
                </a:moveTo>
                <a:cubicBezTo>
                  <a:pt x="83" y="117"/>
                  <a:pt x="82" y="118"/>
                  <a:pt x="81" y="118"/>
                </a:cubicBezTo>
                <a:cubicBezTo>
                  <a:pt x="78" y="119"/>
                  <a:pt x="75" y="119"/>
                  <a:pt x="72" y="119"/>
                </a:cubicBezTo>
                <a:cubicBezTo>
                  <a:pt x="72" y="119"/>
                  <a:pt x="72" y="119"/>
                  <a:pt x="72" y="119"/>
                </a:cubicBezTo>
                <a:cubicBezTo>
                  <a:pt x="64" y="119"/>
                  <a:pt x="59" y="116"/>
                  <a:pt x="57" y="112"/>
                </a:cubicBezTo>
                <a:cubicBezTo>
                  <a:pt x="55" y="108"/>
                  <a:pt x="54" y="104"/>
                  <a:pt x="54" y="103"/>
                </a:cubicBezTo>
                <a:cubicBezTo>
                  <a:pt x="54" y="103"/>
                  <a:pt x="54" y="103"/>
                  <a:pt x="54" y="103"/>
                </a:cubicBezTo>
                <a:cubicBezTo>
                  <a:pt x="54" y="102"/>
                  <a:pt x="56" y="101"/>
                  <a:pt x="57" y="101"/>
                </a:cubicBezTo>
                <a:cubicBezTo>
                  <a:pt x="58" y="101"/>
                  <a:pt x="59" y="102"/>
                  <a:pt x="59" y="103"/>
                </a:cubicBezTo>
                <a:cubicBezTo>
                  <a:pt x="59" y="103"/>
                  <a:pt x="59" y="103"/>
                  <a:pt x="59" y="103"/>
                </a:cubicBezTo>
                <a:cubicBezTo>
                  <a:pt x="59" y="104"/>
                  <a:pt x="59" y="107"/>
                  <a:pt x="61" y="109"/>
                </a:cubicBezTo>
                <a:cubicBezTo>
                  <a:pt x="63" y="112"/>
                  <a:pt x="65" y="114"/>
                  <a:pt x="72" y="115"/>
                </a:cubicBezTo>
                <a:cubicBezTo>
                  <a:pt x="74" y="115"/>
                  <a:pt x="77" y="114"/>
                  <a:pt x="80" y="114"/>
                </a:cubicBezTo>
                <a:cubicBezTo>
                  <a:pt x="81" y="113"/>
                  <a:pt x="82" y="114"/>
                  <a:pt x="83" y="115"/>
                </a:cubicBezTo>
                <a:close/>
                <a:moveTo>
                  <a:pt x="100" y="107"/>
                </a:moveTo>
                <a:cubicBezTo>
                  <a:pt x="91" y="119"/>
                  <a:pt x="91" y="119"/>
                  <a:pt x="91" y="119"/>
                </a:cubicBezTo>
                <a:cubicBezTo>
                  <a:pt x="90" y="120"/>
                  <a:pt x="88" y="121"/>
                  <a:pt x="87" y="120"/>
                </a:cubicBezTo>
                <a:cubicBezTo>
                  <a:pt x="85" y="119"/>
                  <a:pt x="85" y="117"/>
                  <a:pt x="86" y="115"/>
                </a:cubicBezTo>
                <a:cubicBezTo>
                  <a:pt x="95" y="103"/>
                  <a:pt x="95" y="103"/>
                  <a:pt x="95" y="103"/>
                </a:cubicBezTo>
                <a:cubicBezTo>
                  <a:pt x="96" y="102"/>
                  <a:pt x="98" y="102"/>
                  <a:pt x="99" y="103"/>
                </a:cubicBezTo>
                <a:cubicBezTo>
                  <a:pt x="100" y="104"/>
                  <a:pt x="101" y="106"/>
                  <a:pt x="100" y="107"/>
                </a:cubicBezTo>
                <a:close/>
                <a:moveTo>
                  <a:pt x="113" y="107"/>
                </a:moveTo>
                <a:cubicBezTo>
                  <a:pt x="104" y="119"/>
                  <a:pt x="104" y="119"/>
                  <a:pt x="104" y="119"/>
                </a:cubicBezTo>
                <a:cubicBezTo>
                  <a:pt x="103" y="120"/>
                  <a:pt x="101" y="121"/>
                  <a:pt x="100" y="120"/>
                </a:cubicBezTo>
                <a:cubicBezTo>
                  <a:pt x="99" y="119"/>
                  <a:pt x="98" y="117"/>
                  <a:pt x="99" y="115"/>
                </a:cubicBezTo>
                <a:cubicBezTo>
                  <a:pt x="108" y="103"/>
                  <a:pt x="108" y="103"/>
                  <a:pt x="108" y="103"/>
                </a:cubicBezTo>
                <a:cubicBezTo>
                  <a:pt x="109" y="102"/>
                  <a:pt x="111" y="102"/>
                  <a:pt x="112" y="103"/>
                </a:cubicBezTo>
                <a:cubicBezTo>
                  <a:pt x="114" y="104"/>
                  <a:pt x="114" y="106"/>
                  <a:pt x="113" y="107"/>
                </a:cubicBezTo>
                <a:close/>
                <a:moveTo>
                  <a:pt x="126" y="107"/>
                </a:moveTo>
                <a:cubicBezTo>
                  <a:pt x="118" y="119"/>
                  <a:pt x="118" y="119"/>
                  <a:pt x="118" y="119"/>
                </a:cubicBezTo>
                <a:cubicBezTo>
                  <a:pt x="117" y="120"/>
                  <a:pt x="115" y="121"/>
                  <a:pt x="113" y="120"/>
                </a:cubicBezTo>
                <a:cubicBezTo>
                  <a:pt x="112" y="119"/>
                  <a:pt x="112" y="117"/>
                  <a:pt x="113" y="115"/>
                </a:cubicBezTo>
                <a:cubicBezTo>
                  <a:pt x="121" y="103"/>
                  <a:pt x="121" y="103"/>
                  <a:pt x="121" y="103"/>
                </a:cubicBezTo>
                <a:cubicBezTo>
                  <a:pt x="122" y="102"/>
                  <a:pt x="124" y="102"/>
                  <a:pt x="125" y="103"/>
                </a:cubicBezTo>
                <a:cubicBezTo>
                  <a:pt x="127" y="104"/>
                  <a:pt x="127" y="106"/>
                  <a:pt x="126" y="107"/>
                </a:cubicBezTo>
                <a:close/>
                <a:moveTo>
                  <a:pt x="139" y="107"/>
                </a:moveTo>
                <a:cubicBezTo>
                  <a:pt x="131" y="119"/>
                  <a:pt x="131" y="119"/>
                  <a:pt x="131" y="119"/>
                </a:cubicBezTo>
                <a:cubicBezTo>
                  <a:pt x="130" y="120"/>
                  <a:pt x="128" y="121"/>
                  <a:pt x="127" y="120"/>
                </a:cubicBezTo>
                <a:cubicBezTo>
                  <a:pt x="125" y="119"/>
                  <a:pt x="125" y="117"/>
                  <a:pt x="126" y="115"/>
                </a:cubicBezTo>
                <a:cubicBezTo>
                  <a:pt x="134" y="103"/>
                  <a:pt x="134" y="103"/>
                  <a:pt x="134" y="103"/>
                </a:cubicBezTo>
                <a:cubicBezTo>
                  <a:pt x="135" y="102"/>
                  <a:pt x="137" y="102"/>
                  <a:pt x="139" y="103"/>
                </a:cubicBezTo>
                <a:cubicBezTo>
                  <a:pt x="140" y="104"/>
                  <a:pt x="140" y="106"/>
                  <a:pt x="139" y="107"/>
                </a:cubicBezTo>
                <a:close/>
              </a:path>
            </a:pathLst>
          </a:custGeom>
          <a:solidFill>
            <a:schemeClr val="accent3"/>
          </a:solidFill>
          <a:ln>
            <a:noFill/>
          </a:ln>
        </p:spPr>
        <p:txBody>
          <a:bodyPr vert="horz" wrap="square" lIns="91416" tIns="45708" rIns="91416" bIns="45708" numCol="1" anchor="t" anchorCtr="0" compatLnSpc="1"/>
          <a:lstStyle/>
          <a:p>
            <a:endParaRPr lang="zh-CN" altLang="en-US" sz="1350">
              <a:cs typeface="+mn-ea"/>
              <a:sym typeface="+mn-lt"/>
            </a:endParaRPr>
          </a:p>
        </p:txBody>
      </p:sp>
      <p:sp>
        <p:nvSpPr>
          <p:cNvPr id="19" name="Freeform 26"/>
          <p:cNvSpPr/>
          <p:nvPr>
            <p:custDataLst>
              <p:tags r:id="rId13"/>
            </p:custDataLst>
          </p:nvPr>
        </p:nvSpPr>
        <p:spPr bwMode="auto">
          <a:xfrm>
            <a:off x="6808404" y="2121267"/>
            <a:ext cx="509826" cy="610692"/>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chemeClr val="accent2"/>
          </a:solidFill>
          <a:ln>
            <a:noFill/>
          </a:ln>
        </p:spPr>
        <p:txBody>
          <a:bodyPr vert="horz" wrap="square" lIns="91416" tIns="45708" rIns="91416" bIns="45708" numCol="1" anchor="t" anchorCtr="0" compatLnSpc="1"/>
          <a:lstStyle/>
          <a:p>
            <a:endParaRPr lang="zh-CN" altLang="en-US" sz="1350">
              <a:cs typeface="+mn-ea"/>
              <a:sym typeface="+mn-lt"/>
            </a:endParaRPr>
          </a:p>
        </p:txBody>
      </p:sp>
      <p:sp>
        <p:nvSpPr>
          <p:cNvPr id="20" name="Freeform 30"/>
          <p:cNvSpPr/>
          <p:nvPr>
            <p:custDataLst>
              <p:tags r:id="rId14"/>
            </p:custDataLst>
          </p:nvPr>
        </p:nvSpPr>
        <p:spPr bwMode="auto">
          <a:xfrm>
            <a:off x="6779097" y="4312303"/>
            <a:ext cx="568440" cy="413879"/>
          </a:xfrm>
          <a:custGeom>
            <a:avLst/>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chemeClr val="accent1"/>
          </a:solidFill>
          <a:ln>
            <a:noFill/>
          </a:ln>
        </p:spPr>
        <p:txBody>
          <a:bodyPr vert="horz" wrap="square" lIns="91416" tIns="45708" rIns="91416" bIns="45708" numCol="1" anchor="t" anchorCtr="0" compatLnSpc="1"/>
          <a:lstStyle/>
          <a:p>
            <a:endParaRPr lang="zh-CN" altLang="en-US" sz="1350">
              <a:cs typeface="+mn-ea"/>
              <a:sym typeface="+mn-lt"/>
            </a:endParaRPr>
          </a:p>
        </p:txBody>
      </p:sp>
      <p:sp>
        <p:nvSpPr>
          <p:cNvPr id="21" name="TextBox 19"/>
          <p:cNvSpPr txBox="1"/>
          <p:nvPr>
            <p:custDataLst>
              <p:tags r:id="rId15"/>
            </p:custDataLst>
          </p:nvPr>
        </p:nvSpPr>
        <p:spPr>
          <a:xfrm>
            <a:off x="542290" y="1268095"/>
            <a:ext cx="3565525" cy="2215515"/>
          </a:xfrm>
          <a:prstGeom prst="rect">
            <a:avLst/>
          </a:prstGeom>
          <a:noFill/>
        </p:spPr>
        <p:txBody>
          <a:bodyPr wrap="square" tIns="0" bIns="0" rtlCol="0" anchor="t">
            <a:spAutoFit/>
          </a:bodyPr>
          <a:lstStyle/>
          <a:p>
            <a:pPr algn="l">
              <a:lnSpc>
                <a:spcPct val="150000"/>
              </a:lnSpc>
            </a:pPr>
            <a:r>
              <a:rPr lang="zh-CN" altLang="en-US" sz="3200" b="1" dirty="0">
                <a:solidFill>
                  <a:schemeClr val="accent3">
                    <a:lumMod val="50000"/>
                  </a:schemeClr>
                </a:solidFill>
                <a:cs typeface="+mn-ea"/>
                <a:sym typeface="+mn-lt"/>
              </a:rPr>
              <a:t>根据话题</a:t>
            </a:r>
            <a:endParaRPr lang="zh-CN" altLang="en-US" sz="3200" b="1" dirty="0">
              <a:solidFill>
                <a:schemeClr val="accent3">
                  <a:lumMod val="50000"/>
                </a:schemeClr>
              </a:solidFill>
              <a:cs typeface="+mn-ea"/>
              <a:sym typeface="+mn-lt"/>
            </a:endParaRPr>
          </a:p>
          <a:p>
            <a:pPr algn="l">
              <a:lnSpc>
                <a:spcPct val="150000"/>
              </a:lnSpc>
            </a:pPr>
            <a:r>
              <a:rPr lang="zh-CN" altLang="en-US" sz="3200" b="1" dirty="0">
                <a:solidFill>
                  <a:schemeClr val="accent3">
                    <a:lumMod val="50000"/>
                  </a:schemeClr>
                </a:solidFill>
                <a:cs typeface="+mn-ea"/>
                <a:sym typeface="+mn-lt"/>
              </a:rPr>
              <a:t>整合语料</a:t>
            </a:r>
            <a:endParaRPr lang="zh-CN" altLang="en-US" sz="3200" b="1" dirty="0">
              <a:solidFill>
                <a:schemeClr val="accent3">
                  <a:lumMod val="50000"/>
                </a:schemeClr>
              </a:solidFill>
              <a:cs typeface="+mn-ea"/>
              <a:sym typeface="+mn-lt"/>
            </a:endParaRPr>
          </a:p>
          <a:p>
            <a:pPr algn="l">
              <a:lnSpc>
                <a:spcPct val="150000"/>
              </a:lnSpc>
            </a:pPr>
            <a:r>
              <a:rPr lang="en-US" altLang="zh-CN" sz="3200" b="1" dirty="0">
                <a:solidFill>
                  <a:schemeClr val="accent3">
                    <a:lumMod val="50000"/>
                  </a:schemeClr>
                </a:solidFill>
                <a:cs typeface="Calibri" panose="020F0502020204030204" charset="0"/>
                <a:sym typeface="+mn-lt"/>
              </a:rPr>
              <a:t>(</a:t>
            </a:r>
            <a:r>
              <a:rPr lang="en-US" altLang="zh-CN" sz="3200" b="1" dirty="0">
                <a:solidFill>
                  <a:schemeClr val="accent3">
                    <a:lumMod val="50000"/>
                  </a:schemeClr>
                </a:solidFill>
                <a:highlight>
                  <a:srgbClr val="FFFF00"/>
                </a:highlight>
                <a:cs typeface="Calibri" panose="020F0502020204030204" charset="0"/>
                <a:sym typeface="+mn-lt"/>
              </a:rPr>
              <a:t>L</a:t>
            </a:r>
            <a:r>
              <a:rPr lang="en-US" altLang="zh-CN" sz="3200" b="1" dirty="0">
                <a:solidFill>
                  <a:schemeClr val="accent3">
                    <a:lumMod val="50000"/>
                  </a:schemeClr>
                </a:solidFill>
                <a:cs typeface="Calibri" panose="020F0502020204030204" charset="0"/>
                <a:sym typeface="+mn-lt"/>
              </a:rPr>
              <a:t>anguage)</a:t>
            </a:r>
            <a:endParaRPr lang="en-US" altLang="zh-CN" sz="3200" b="1" dirty="0">
              <a:solidFill>
                <a:schemeClr val="accent3">
                  <a:lumMod val="50000"/>
                </a:schemeClr>
              </a:solidFill>
              <a:cs typeface="Calibri" panose="020F0502020204030204" charset="0"/>
              <a:sym typeface="+mn-lt"/>
            </a:endParaRPr>
          </a:p>
        </p:txBody>
      </p:sp>
      <p:sp>
        <p:nvSpPr>
          <p:cNvPr id="24" name="TextBox 22"/>
          <p:cNvSpPr txBox="1"/>
          <p:nvPr>
            <p:custDataLst>
              <p:tags r:id="rId16"/>
            </p:custDataLst>
          </p:nvPr>
        </p:nvSpPr>
        <p:spPr>
          <a:xfrm>
            <a:off x="9130665" y="3797300"/>
            <a:ext cx="2527935" cy="2011045"/>
          </a:xfrm>
          <a:prstGeom prst="rect">
            <a:avLst/>
          </a:prstGeom>
          <a:noFill/>
        </p:spPr>
        <p:txBody>
          <a:bodyPr wrap="square" rtlCol="0">
            <a:spAutoFit/>
          </a:bodyPr>
          <a:lstStyle/>
          <a:p>
            <a:pPr>
              <a:lnSpc>
                <a:spcPct val="130000"/>
              </a:lnSpc>
            </a:pPr>
            <a:r>
              <a:rPr lang="zh-CN" altLang="en-US" sz="3200" b="1" dirty="0">
                <a:solidFill>
                  <a:schemeClr val="accent5">
                    <a:lumMod val="75000"/>
                  </a:schemeClr>
                </a:solidFill>
                <a:cs typeface="+mn-ea"/>
                <a:sym typeface="+mn-lt"/>
              </a:rPr>
              <a:t>结合策略</a:t>
            </a:r>
            <a:endParaRPr lang="zh-CN" altLang="en-US" sz="3200" b="1" dirty="0">
              <a:solidFill>
                <a:schemeClr val="accent5">
                  <a:lumMod val="75000"/>
                </a:schemeClr>
              </a:solidFill>
              <a:cs typeface="+mn-ea"/>
              <a:sym typeface="+mn-lt"/>
            </a:endParaRPr>
          </a:p>
          <a:p>
            <a:pPr>
              <a:lnSpc>
                <a:spcPct val="130000"/>
              </a:lnSpc>
            </a:pPr>
            <a:r>
              <a:rPr lang="zh-CN" altLang="en-US" sz="3200" b="1" dirty="0">
                <a:solidFill>
                  <a:schemeClr val="accent5">
                    <a:lumMod val="75000"/>
                  </a:schemeClr>
                </a:solidFill>
                <a:cs typeface="+mn-ea"/>
                <a:sym typeface="+mn-lt"/>
              </a:rPr>
              <a:t>巧用语料</a:t>
            </a:r>
            <a:r>
              <a:rPr lang="en-US" altLang="zh-CN" sz="3200" b="1" dirty="0">
                <a:solidFill>
                  <a:schemeClr val="accent5">
                    <a:lumMod val="75000"/>
                  </a:schemeClr>
                </a:solidFill>
                <a:cs typeface="+mn-ea"/>
                <a:sym typeface="+mn-lt"/>
              </a:rPr>
              <a:t>(</a:t>
            </a:r>
            <a:r>
              <a:rPr lang="en-US" altLang="zh-CN" sz="3200" b="1" dirty="0">
                <a:solidFill>
                  <a:schemeClr val="accent5">
                    <a:lumMod val="75000"/>
                  </a:schemeClr>
                </a:solidFill>
                <a:highlight>
                  <a:srgbClr val="FFFF00"/>
                </a:highlight>
                <a:cs typeface="Calibri" panose="020F0502020204030204" charset="0"/>
                <a:sym typeface="+mn-lt"/>
              </a:rPr>
              <a:t>L</a:t>
            </a:r>
            <a:r>
              <a:rPr lang="en-US" altLang="zh-CN" sz="3200" b="1" dirty="0">
                <a:solidFill>
                  <a:schemeClr val="accent5">
                    <a:lumMod val="75000"/>
                  </a:schemeClr>
                </a:solidFill>
                <a:cs typeface="Calibri" panose="020F0502020204030204" charset="0"/>
                <a:sym typeface="+mn-lt"/>
              </a:rPr>
              <a:t>anguage</a:t>
            </a:r>
            <a:r>
              <a:rPr lang="en-US" altLang="zh-CN" sz="3200" b="1" dirty="0">
                <a:solidFill>
                  <a:schemeClr val="accent5">
                    <a:lumMod val="75000"/>
                  </a:schemeClr>
                </a:solidFill>
                <a:cs typeface="+mn-ea"/>
                <a:sym typeface="+mn-lt"/>
              </a:rPr>
              <a:t>)</a:t>
            </a:r>
            <a:endParaRPr lang="en-US" altLang="zh-CN" sz="3200" b="1" dirty="0">
              <a:solidFill>
                <a:schemeClr val="accent5">
                  <a:lumMod val="75000"/>
                </a:schemeClr>
              </a:solidFill>
              <a:cs typeface="+mn-ea"/>
              <a:sym typeface="+mn-lt"/>
            </a:endParaRPr>
          </a:p>
        </p:txBody>
      </p:sp>
      <p:sp>
        <p:nvSpPr>
          <p:cNvPr id="26" name="TextBox 24"/>
          <p:cNvSpPr txBox="1"/>
          <p:nvPr>
            <p:custDataLst>
              <p:tags r:id="rId17"/>
            </p:custDataLst>
          </p:nvPr>
        </p:nvSpPr>
        <p:spPr>
          <a:xfrm>
            <a:off x="-724535" y="3956050"/>
            <a:ext cx="4240530" cy="2011045"/>
          </a:xfrm>
          <a:prstGeom prst="rect">
            <a:avLst/>
          </a:prstGeom>
          <a:noFill/>
        </p:spPr>
        <p:txBody>
          <a:bodyPr wrap="square" rtlCol="0">
            <a:spAutoFit/>
          </a:bodyPr>
          <a:lstStyle/>
          <a:p>
            <a:pPr algn="l">
              <a:lnSpc>
                <a:spcPct val="130000"/>
              </a:lnSpc>
            </a:pPr>
            <a:r>
              <a:rPr lang="en-US" altLang="zh-CN" sz="3200" b="1" dirty="0">
                <a:solidFill>
                  <a:srgbClr val="00B050"/>
                </a:solidFill>
                <a:cs typeface="+mn-ea"/>
                <a:sym typeface="+mn-lt"/>
              </a:rPr>
              <a:t>            </a:t>
            </a:r>
            <a:r>
              <a:rPr lang="zh-CN" altLang="en-US" sz="3200" b="1" dirty="0">
                <a:solidFill>
                  <a:srgbClr val="00B050"/>
                </a:solidFill>
                <a:cs typeface="+mn-ea"/>
                <a:sym typeface="+mn-lt"/>
              </a:rPr>
              <a:t>研读要点</a:t>
            </a:r>
            <a:endParaRPr lang="zh-CN" altLang="en-US" sz="3200" b="1" dirty="0">
              <a:solidFill>
                <a:srgbClr val="00B050"/>
              </a:solidFill>
              <a:cs typeface="+mn-ea"/>
              <a:sym typeface="+mn-lt"/>
            </a:endParaRPr>
          </a:p>
          <a:p>
            <a:pPr algn="ctr">
              <a:lnSpc>
                <a:spcPct val="130000"/>
              </a:lnSpc>
            </a:pPr>
            <a:r>
              <a:rPr lang="zh-CN" altLang="en-US" sz="3200" b="1" dirty="0">
                <a:solidFill>
                  <a:srgbClr val="00B050"/>
                </a:solidFill>
                <a:cs typeface="+mn-ea"/>
                <a:sym typeface="+mn-lt"/>
              </a:rPr>
              <a:t> </a:t>
            </a:r>
            <a:r>
              <a:rPr lang="en-US" altLang="zh-CN" sz="3200" b="1" dirty="0">
                <a:solidFill>
                  <a:srgbClr val="00B050"/>
                </a:solidFill>
                <a:cs typeface="+mn-ea"/>
                <a:sym typeface="+mn-lt"/>
              </a:rPr>
              <a:t> </a:t>
            </a:r>
            <a:r>
              <a:rPr lang="zh-CN" altLang="en-US" sz="3200" b="1" dirty="0">
                <a:solidFill>
                  <a:srgbClr val="00B050"/>
                </a:solidFill>
                <a:cs typeface="+mn-ea"/>
                <a:sym typeface="+mn-lt"/>
              </a:rPr>
              <a:t>拓展细节</a:t>
            </a:r>
            <a:r>
              <a:rPr lang="en-US" altLang="zh-CN" sz="3200" b="1" dirty="0">
                <a:solidFill>
                  <a:srgbClr val="00B050"/>
                </a:solidFill>
                <a:cs typeface="+mn-ea"/>
                <a:sym typeface="+mn-lt"/>
              </a:rPr>
              <a:t>            (</a:t>
            </a:r>
            <a:r>
              <a:rPr lang="en-US" altLang="zh-CN" sz="3200" b="1" dirty="0">
                <a:solidFill>
                  <a:srgbClr val="00B050"/>
                </a:solidFill>
                <a:highlight>
                  <a:srgbClr val="FFFF00"/>
                </a:highlight>
                <a:cs typeface="Calibri" panose="020F0502020204030204" charset="0"/>
                <a:sym typeface="+mn-lt"/>
              </a:rPr>
              <a:t>D</a:t>
            </a:r>
            <a:r>
              <a:rPr lang="en-US" altLang="zh-CN" sz="3200" b="1" dirty="0">
                <a:solidFill>
                  <a:srgbClr val="00B050"/>
                </a:solidFill>
                <a:cs typeface="Calibri" panose="020F0502020204030204" charset="0"/>
                <a:sym typeface="+mn-lt"/>
              </a:rPr>
              <a:t>etails</a:t>
            </a:r>
            <a:r>
              <a:rPr lang="en-US" altLang="zh-CN" sz="3200" b="1" dirty="0">
                <a:solidFill>
                  <a:srgbClr val="00B050"/>
                </a:solidFill>
                <a:cs typeface="+mn-ea"/>
                <a:sym typeface="+mn-lt"/>
              </a:rPr>
              <a:t>)</a:t>
            </a:r>
            <a:endParaRPr lang="en-US" altLang="zh-CN" sz="3200" b="1" dirty="0">
              <a:solidFill>
                <a:srgbClr val="00B050"/>
              </a:solidFill>
              <a:cs typeface="+mn-ea"/>
              <a:sym typeface="+mn-lt"/>
            </a:endParaRPr>
          </a:p>
        </p:txBody>
      </p:sp>
      <p:sp>
        <p:nvSpPr>
          <p:cNvPr id="28" name="TextBox 26"/>
          <p:cNvSpPr txBox="1"/>
          <p:nvPr>
            <p:custDataLst>
              <p:tags r:id="rId18"/>
            </p:custDataLst>
          </p:nvPr>
        </p:nvSpPr>
        <p:spPr>
          <a:xfrm>
            <a:off x="9137015" y="1421130"/>
            <a:ext cx="2344420" cy="2011045"/>
          </a:xfrm>
          <a:prstGeom prst="rect">
            <a:avLst/>
          </a:prstGeom>
          <a:noFill/>
        </p:spPr>
        <p:txBody>
          <a:bodyPr wrap="square" rtlCol="0">
            <a:spAutoFit/>
          </a:bodyPr>
          <a:lstStyle/>
          <a:p>
            <a:pPr>
              <a:lnSpc>
                <a:spcPct val="130000"/>
              </a:lnSpc>
            </a:pPr>
            <a:r>
              <a:rPr lang="zh-CN" altLang="en-US" sz="3200" b="1" dirty="0">
                <a:solidFill>
                  <a:schemeClr val="accent2">
                    <a:lumMod val="75000"/>
                  </a:schemeClr>
                </a:solidFill>
                <a:cs typeface="+mn-ea"/>
                <a:sym typeface="+mn-lt"/>
              </a:rPr>
              <a:t>仔细审题拟定结构</a:t>
            </a:r>
            <a:r>
              <a:rPr lang="en-US" altLang="zh-CN" sz="3200" b="1" dirty="0">
                <a:solidFill>
                  <a:schemeClr val="accent2">
                    <a:lumMod val="75000"/>
                  </a:schemeClr>
                </a:solidFill>
                <a:cs typeface="+mn-ea"/>
                <a:sym typeface="+mn-lt"/>
              </a:rPr>
              <a:t>(</a:t>
            </a:r>
            <a:r>
              <a:rPr lang="en-US" altLang="zh-CN" sz="3200" b="1" dirty="0">
                <a:solidFill>
                  <a:schemeClr val="accent2">
                    <a:lumMod val="75000"/>
                  </a:schemeClr>
                </a:solidFill>
                <a:highlight>
                  <a:srgbClr val="FFFF00"/>
                </a:highlight>
                <a:cs typeface="Calibri" panose="020F0502020204030204" charset="0"/>
                <a:sym typeface="+mn-lt"/>
              </a:rPr>
              <a:t>S</a:t>
            </a:r>
            <a:r>
              <a:rPr lang="en-US" altLang="zh-CN" sz="3200" b="1" dirty="0">
                <a:solidFill>
                  <a:schemeClr val="accent2">
                    <a:lumMod val="75000"/>
                  </a:schemeClr>
                </a:solidFill>
                <a:cs typeface="Calibri" panose="020F0502020204030204" charset="0"/>
                <a:sym typeface="+mn-lt"/>
              </a:rPr>
              <a:t>tructure</a:t>
            </a:r>
            <a:r>
              <a:rPr lang="en-US" altLang="zh-CN" sz="3200" b="1" dirty="0">
                <a:solidFill>
                  <a:schemeClr val="accent2">
                    <a:lumMod val="75000"/>
                  </a:schemeClr>
                </a:solidFill>
                <a:cs typeface="+mn-ea"/>
                <a:sym typeface="+mn-lt"/>
              </a:rPr>
              <a:t>)</a:t>
            </a:r>
            <a:endParaRPr lang="en-US" altLang="zh-CN" sz="3200" b="1" dirty="0">
              <a:solidFill>
                <a:schemeClr val="accent2">
                  <a:lumMod val="75000"/>
                </a:schemeClr>
              </a:solidFill>
              <a:cs typeface="+mn-ea"/>
              <a:sym typeface="+mn-lt"/>
            </a:endParaRPr>
          </a:p>
        </p:txBody>
      </p:sp>
      <p:sp>
        <p:nvSpPr>
          <p:cNvPr id="3" name="灯片编号占位符 2"/>
          <p:cNvSpPr/>
          <p:nvPr>
            <p:ph type="sldNum" sz="quarter" idx="12"/>
            <p:custDataLst>
              <p:tags r:id="rId19"/>
            </p:custDataLst>
          </p:nvPr>
        </p:nvSpPr>
        <p:spPr/>
        <p:txBody>
          <a:bodyPr/>
          <a:p>
            <a:fld id="{C414BCE5-C11B-4D7F-85FC-E4C026A7CA50}" type="slidenum">
              <a:rPr lang="zh-CN" altLang="en-US" smtClean="0"/>
            </a:fld>
            <a:endParaRPr lang="zh-CN" altLang="en-US"/>
          </a:p>
        </p:txBody>
      </p:sp>
      <p:pic>
        <p:nvPicPr>
          <p:cNvPr id="5124" name="图片 6" descr="logo横版 png"/>
          <p:cNvPicPr>
            <a:picLocks noChangeAspect="1"/>
          </p:cNvPicPr>
          <p:nvPr/>
        </p:nvPicPr>
        <p:blipFill>
          <a:blip r:embed="rId20"/>
          <a:stretch>
            <a:fillRect/>
          </a:stretch>
        </p:blipFill>
        <p:spPr>
          <a:xfrm>
            <a:off x="11477625" y="82550"/>
            <a:ext cx="608013" cy="642938"/>
          </a:xfrm>
          <a:prstGeom prst="rect">
            <a:avLst/>
          </a:prstGeom>
          <a:noFill/>
          <a:ln w="9525">
            <a:noFill/>
          </a:ln>
        </p:spPr>
      </p:pic>
    </p:spTree>
    <p:custDataLst>
      <p:tags r:id="rId21"/>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ac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ac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accel="10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accel="100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1000"/>
                            </p:stCondLst>
                            <p:childTnLst>
                              <p:par>
                                <p:cTn id="47" presetID="22" presetClass="entr" presetSubtype="2"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par>
                                <p:cTn id="50" presetID="41" presetClass="entr" presetSubtype="0" fill="hold" grpId="0" nodeType="withEffect">
                                  <p:stCondLst>
                                    <p:cond delay="0"/>
                                  </p:stCondLst>
                                  <p:iterate type="lt">
                                    <p:tmPct val="10000"/>
                                  </p:iterate>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3"/>
                                        </p:tgtEl>
                                        <p:attrNameLst>
                                          <p:attrName>ppt_y</p:attrName>
                                        </p:attrNameLst>
                                      </p:cBhvr>
                                      <p:tavLst>
                                        <p:tav tm="0">
                                          <p:val>
                                            <p:strVal val="#ppt_y"/>
                                          </p:val>
                                        </p:tav>
                                        <p:tav tm="100000">
                                          <p:val>
                                            <p:strVal val="#ppt_y"/>
                                          </p:val>
                                        </p:tav>
                                      </p:tavLst>
                                    </p:anim>
                                    <p:anim calcmode="lin" valueType="num">
                                      <p:cBhvr>
                                        <p:cTn id="5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3"/>
                                        </p:tgtEl>
                                      </p:cBhvr>
                                    </p:animEffect>
                                  </p:childTnLst>
                                </p:cTn>
                              </p:par>
                              <p:par>
                                <p:cTn id="57" presetID="41" presetClass="entr" presetSubtype="0" fill="hold" grpId="0" nodeType="withEffect">
                                  <p:stCondLst>
                                    <p:cond delay="0"/>
                                  </p:stCondLst>
                                  <p:iterate type="lt">
                                    <p:tmPct val="10000"/>
                                  </p:iterate>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4"/>
                                        </p:tgtEl>
                                        <p:attrNameLst>
                                          <p:attrName>ppt_y</p:attrName>
                                        </p:attrNameLst>
                                      </p:cBhvr>
                                      <p:tavLst>
                                        <p:tav tm="0">
                                          <p:val>
                                            <p:strVal val="#ppt_y"/>
                                          </p:val>
                                        </p:tav>
                                        <p:tav tm="100000">
                                          <p:val>
                                            <p:strVal val="#ppt_y"/>
                                          </p:val>
                                        </p:tav>
                                      </p:tavLst>
                                    </p:anim>
                                    <p:anim calcmode="lin" valueType="num">
                                      <p:cBhvr>
                                        <p:cTn id="6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par>
                                <p:cTn id="67" presetID="41" presetClass="entr" presetSubtype="0" fill="hold" grpId="0" nodeType="withEffect">
                                  <p:stCondLst>
                                    <p:cond delay="0"/>
                                  </p:stCondLst>
                                  <p:iterate type="lt">
                                    <p:tmPct val="10000"/>
                                  </p:iterate>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15"/>
                                        </p:tgtEl>
                                        <p:attrNameLst>
                                          <p:attrName>ppt_y</p:attrName>
                                        </p:attrNameLst>
                                      </p:cBhvr>
                                      <p:tavLst>
                                        <p:tav tm="0">
                                          <p:val>
                                            <p:strVal val="#ppt_y"/>
                                          </p:val>
                                        </p:tav>
                                        <p:tav tm="100000">
                                          <p:val>
                                            <p:strVal val="#ppt_y"/>
                                          </p:val>
                                        </p:tav>
                                      </p:tavLst>
                                    </p:anim>
                                    <p:anim calcmode="lin" valueType="num">
                                      <p:cBhvr>
                                        <p:cTn id="7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15"/>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right)">
                                      <p:cBhvr>
                                        <p:cTn id="76" dur="500"/>
                                        <p:tgtEl>
                                          <p:spTgt spid="26"/>
                                        </p:tgtEl>
                                      </p:cBhvr>
                                    </p:animEffect>
                                  </p:childTnLst>
                                </p:cTn>
                              </p:par>
                              <p:par>
                                <p:cTn id="77" presetID="41" presetClass="entr" presetSubtype="0" fill="hold" grpId="0" nodeType="withEffect">
                                  <p:stCondLst>
                                    <p:cond delay="0"/>
                                  </p:stCondLst>
                                  <p:iterate type="lt">
                                    <p:tmPct val="10000"/>
                                  </p:iterate>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6"/>
                                        </p:tgtEl>
                                        <p:attrNameLst>
                                          <p:attrName>ppt_y</p:attrName>
                                        </p:attrNameLst>
                                      </p:cBhvr>
                                      <p:tavLst>
                                        <p:tav tm="0">
                                          <p:val>
                                            <p:strVal val="#ppt_y"/>
                                          </p:val>
                                        </p:tav>
                                        <p:tav tm="100000">
                                          <p:val>
                                            <p:strVal val="#ppt_y"/>
                                          </p:val>
                                        </p:tav>
                                      </p:tavLst>
                                    </p:anim>
                                    <p:anim calcmode="lin" valueType="num">
                                      <p:cBhvr>
                                        <p:cTn id="8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left)">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blinds(horizontal)">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10" grpId="0" bldLvl="0" animBg="1"/>
      <p:bldP spid="11" grpId="0" bldLvl="0" animBg="1"/>
      <p:bldP spid="12" grpId="0" bldLvl="0" animBg="1"/>
      <p:bldP spid="13" grpId="0" animBg="1"/>
      <p:bldP spid="14" grpId="0" animBg="1"/>
      <p:bldP spid="15" grpId="0" animBg="1"/>
      <p:bldP spid="16" grpId="0" animBg="1"/>
      <p:bldP spid="17" grpId="0" bldLvl="0" animBg="1"/>
      <p:bldP spid="18" grpId="0" bldLvl="0" animBg="1"/>
      <p:bldP spid="19" grpId="0" bldLvl="0" animBg="1"/>
      <p:bldP spid="20" grpId="0" bldLvl="0" animBg="1"/>
      <p:bldP spid="21" grpId="0"/>
      <p:bldP spid="24" grpId="0"/>
      <p:bldP spid="26" grpId="0"/>
      <p:bldP spid="28" grpId="0"/>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2"/>
            <p:custDataLst>
              <p:tags r:id="rId1"/>
            </p:custDataLst>
          </p:nvPr>
        </p:nvSpPr>
        <p:spPr/>
        <p:txBody>
          <a:bodyPr/>
          <a:lstStyle/>
          <a:p>
            <a:r>
              <a:rPr lang="zh-CN" altLang="en-US"/>
              <a:t>单击此处添加文本</a:t>
            </a:r>
            <a:endParaRPr lang="zh-CN" altLang="en-US"/>
          </a:p>
        </p:txBody>
      </p:sp>
      <p:sp>
        <p:nvSpPr>
          <p:cNvPr id="3" name="标题 2"/>
          <p:cNvSpPr>
            <a:spLocks noGrp="1"/>
          </p:cNvSpPr>
          <p:nvPr>
            <p:ph type="title" idx="1"/>
            <p:custDataLst>
              <p:tags r:id="rId2"/>
            </p:custDataLst>
          </p:nvPr>
        </p:nvSpPr>
        <p:spPr>
          <a:xfrm>
            <a:off x="1381830" y="374085"/>
            <a:ext cx="10969200" cy="705600"/>
          </a:xfrm>
        </p:spPr>
        <p:txBody>
          <a:bodyPr/>
          <a:lstStyle/>
          <a:p>
            <a:r>
              <a:rPr>
                <a:solidFill>
                  <a:srgbClr val="0070C0"/>
                </a:solidFill>
                <a:sym typeface="+mn-ea"/>
              </a:rPr>
              <a:t>SDL模式在应用文写作修改过程的策略运用</a:t>
            </a:r>
            <a:endParaRPr lang="zh-CN" altLang="en-US">
              <a:solidFill>
                <a:srgbClr val="0070C0"/>
              </a:solidFill>
              <a:sym typeface="+mn-ea"/>
            </a:endParaRPr>
          </a:p>
        </p:txBody>
      </p:sp>
      <p:pic>
        <p:nvPicPr>
          <p:cNvPr id="5" name="图片 4"/>
          <p:cNvPicPr>
            <a:picLocks noChangeAspect="1"/>
          </p:cNvPicPr>
          <p:nvPr/>
        </p:nvPicPr>
        <p:blipFill>
          <a:blip r:embed="rId3"/>
          <a:stretch>
            <a:fillRect/>
          </a:stretch>
        </p:blipFill>
        <p:spPr>
          <a:xfrm>
            <a:off x="749300" y="1198245"/>
            <a:ext cx="10882630" cy="5069205"/>
          </a:xfrm>
          <a:prstGeom prst="roundRect">
            <a:avLst/>
          </a:prstGeom>
        </p:spPr>
      </p:pic>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a:xfrm>
            <a:off x="453390" y="186055"/>
            <a:ext cx="11343005" cy="729615"/>
          </a:xfrm>
          <a:solidFill>
            <a:srgbClr val="74A19C"/>
          </a:solidFill>
        </p:spPr>
        <p:txBody>
          <a:bodyPr/>
          <a:p>
            <a:pPr algn="l"/>
            <a:r>
              <a:rPr>
                <a:solidFill>
                  <a:schemeClr val="bg1"/>
                </a:solidFill>
                <a:sym typeface="+mn-ea"/>
              </a:rPr>
              <a:t>Step 1:</a:t>
            </a:r>
            <a:r>
              <a:rPr>
                <a:solidFill>
                  <a:schemeClr val="bg1"/>
                </a:solidFill>
                <a:latin typeface="Calibri" panose="020F0502020204030204" charset="0"/>
                <a:cs typeface="Calibri" panose="020F0502020204030204" charset="0"/>
                <a:sym typeface="+mn-ea"/>
              </a:rPr>
              <a:t> 仔细审题，拟定结构</a:t>
            </a:r>
            <a:r>
              <a:rPr lang="en-US" altLang="zh-CN">
                <a:solidFill>
                  <a:schemeClr val="bg1"/>
                </a:solidFill>
                <a:latin typeface="Calibri" panose="020F0502020204030204" charset="0"/>
                <a:cs typeface="Calibri" panose="020F0502020204030204" charset="0"/>
                <a:sym typeface="+mn-ea"/>
              </a:rPr>
              <a:t>(structure)</a:t>
            </a:r>
            <a:endParaRPr lang="en-US" altLang="zh-CN">
              <a:solidFill>
                <a:schemeClr val="bg1"/>
              </a:solidFill>
              <a:latin typeface="Calibri" panose="020F0502020204030204" charset="0"/>
              <a:cs typeface="Calibri" panose="020F0502020204030204" charset="0"/>
              <a:sym typeface="+mn-ea"/>
            </a:endParaRPr>
          </a:p>
        </p:txBody>
      </p:sp>
      <p:graphicFrame>
        <p:nvGraphicFramePr>
          <p:cNvPr id="6" name="表格 5"/>
          <p:cNvGraphicFramePr/>
          <p:nvPr>
            <p:custDataLst>
              <p:tags r:id="rId1"/>
            </p:custDataLst>
          </p:nvPr>
        </p:nvGraphicFramePr>
        <p:xfrm>
          <a:off x="504190" y="1422400"/>
          <a:ext cx="4170680" cy="4506595"/>
        </p:xfrm>
        <a:graphic>
          <a:graphicData uri="http://schemas.openxmlformats.org/drawingml/2006/table">
            <a:tbl>
              <a:tblPr firstRow="1" bandCol="1">
                <a:effectLst/>
                <a:tableStyleId>{5940675A-B579-460E-94D1-54222C63F5DA}</a:tableStyleId>
              </a:tblPr>
              <a:tblGrid>
                <a:gridCol w="1141730"/>
                <a:gridCol w="3028950"/>
              </a:tblGrid>
              <a:tr h="607695">
                <a:tc>
                  <a:txBody>
                    <a:bodyPr/>
                    <a:p>
                      <a:pPr>
                        <a:buNone/>
                      </a:pPr>
                      <a:r>
                        <a:rPr lang="en-US" altLang="zh-CN" sz="1600" b="1">
                          <a:solidFill>
                            <a:sysClr val="windowText" lastClr="000000">
                              <a:lumMod val="95000"/>
                              <a:lumOff val="5000"/>
                            </a:sysClr>
                          </a:solidFill>
                        </a:rPr>
                        <a:t>Genre </a:t>
                      </a:r>
                      <a:endParaRPr lang="en-US" altLang="zh-CN" sz="1600" b="1">
                        <a:solidFill>
                          <a:sysClr val="windowText" lastClr="000000">
                            <a:lumMod val="95000"/>
                            <a:lumOff val="5000"/>
                          </a:sysClr>
                        </a:solidFill>
                      </a:endParaRPr>
                    </a:p>
                  </a:txBody>
                  <a:tcPr>
                    <a:lnL w="9525" cmpd="sng">
                      <a:solidFill>
                        <a:srgbClr val="4BACC6"/>
                      </a:solidFill>
                    </a:lnL>
                    <a:lnR w="9525" cmpd="sng">
                      <a:solidFill>
                        <a:srgbClr val="4BACC6">
                          <a:lumMod val="40000"/>
                          <a:lumOff val="60000"/>
                        </a:srgbClr>
                      </a:solidFill>
                    </a:lnR>
                    <a:lnT w="9525" cmpd="sng">
                      <a:solidFill>
                        <a:srgbClr val="4BACC6"/>
                      </a:solidFill>
                    </a:lnT>
                    <a:lnB w="9525" cmpd="sng">
                      <a:solidFill>
                        <a:srgbClr val="4BACC6"/>
                      </a:solidFill>
                    </a:lnB>
                    <a:solidFill>
                      <a:srgbClr val="4BACC6"/>
                    </a:solidFill>
                  </a:tcPr>
                </a:tc>
                <a:tc>
                  <a:txBody>
                    <a:bodyPr/>
                    <a:p>
                      <a:pPr>
                        <a:buNone/>
                      </a:pPr>
                      <a:r>
                        <a:rPr lang="en-US" altLang="zh-CN" sz="1600" b="1">
                          <a:solidFill>
                            <a:sysClr val="windowText" lastClr="000000">
                              <a:lumMod val="95000"/>
                              <a:lumOff val="5000"/>
                            </a:sysClr>
                          </a:solidFill>
                        </a:rPr>
                        <a:t>a short passage (narrative+feelings)</a:t>
                      </a:r>
                      <a:endParaRPr lang="en-US" altLang="zh-CN" sz="1600" b="1">
                        <a:solidFill>
                          <a:sysClr val="windowText" lastClr="000000">
                            <a:lumMod val="95000"/>
                            <a:lumOff val="5000"/>
                          </a:sysClr>
                        </a:solidFill>
                      </a:endParaRPr>
                    </a:p>
                  </a:txBody>
                  <a:tcPr>
                    <a:lnL w="9525" cmpd="sng">
                      <a:solidFill>
                        <a:srgbClr val="4BACC6">
                          <a:lumMod val="40000"/>
                          <a:lumOff val="60000"/>
                        </a:srgbClr>
                      </a:solidFill>
                    </a:lnL>
                    <a:lnR w="9525" cmpd="sng">
                      <a:solidFill>
                        <a:srgbClr val="4BACC6"/>
                      </a:solidFill>
                    </a:lnR>
                    <a:lnT w="9525" cmpd="sng">
                      <a:solidFill>
                        <a:srgbClr val="4BACC6"/>
                      </a:solidFill>
                    </a:lnT>
                    <a:lnB w="9525" cmpd="sng">
                      <a:solidFill>
                        <a:srgbClr val="4BACC6"/>
                      </a:solidFill>
                    </a:lnB>
                    <a:solidFill>
                      <a:srgbClr val="4BACC6"/>
                    </a:solidFill>
                  </a:tcPr>
                </a:tc>
              </a:tr>
              <a:tr h="862330">
                <a:tc>
                  <a:txBody>
                    <a:bodyPr/>
                    <a:p>
                      <a:pPr>
                        <a:buNone/>
                      </a:pPr>
                      <a:r>
                        <a:rPr lang="en-US" altLang="zh-CN" sz="1600" b="1"/>
                        <a:t>Background</a:t>
                      </a:r>
                      <a:endParaRPr lang="en-US" altLang="zh-CN" sz="1600" b="1"/>
                    </a:p>
                  </a:txBody>
                  <a:tcPr>
                    <a:lnL w="9525" cmpd="sng">
                      <a:solidFill>
                        <a:srgbClr val="4BACC6"/>
                      </a:solidFill>
                    </a:lnL>
                    <a:lnR w="9525" cmpd="sng">
                      <a:solidFill>
                        <a:srgbClr val="4BACC6">
                          <a:lumMod val="40000"/>
                          <a:lumOff val="60000"/>
                        </a:srgbClr>
                      </a:solidFill>
                    </a:lnR>
                    <a:lnT w="9525" cmpd="sng">
                      <a:solidFill>
                        <a:srgbClr val="4BACC6"/>
                      </a:solidFill>
                    </a:lnT>
                    <a:lnB w="9525" cmpd="sng">
                      <a:solidFill>
                        <a:srgbClr val="4BACC6">
                          <a:lumMod val="40000"/>
                          <a:lumOff val="60000"/>
                        </a:srgbClr>
                      </a:solidFill>
                    </a:lnB>
                    <a:solidFill>
                      <a:srgbClr val="4BACC6">
                        <a:alpha val="25000"/>
                        <a:lumMod val="40000"/>
                        <a:lumOff val="60000"/>
                      </a:srgbClr>
                    </a:solidFill>
                  </a:tcPr>
                </a:tc>
                <a:tc>
                  <a:txBody>
                    <a:bodyPr/>
                    <a:p>
                      <a:pPr>
                        <a:buNone/>
                      </a:pPr>
                      <a:r>
                        <a:rPr lang="en-US" altLang="zh-CN" sz="1600" b="1"/>
                        <a:t>an activity focused on helping the elderly bridge the digital divide</a:t>
                      </a:r>
                      <a:endParaRPr lang="en-US" altLang="zh-CN" sz="1600" b="1"/>
                    </a:p>
                  </a:txBody>
                  <a:tcPr>
                    <a:lnL w="9525" cmpd="sng">
                      <a:solidFill>
                        <a:srgbClr val="4BACC6">
                          <a:lumMod val="40000"/>
                          <a:lumOff val="60000"/>
                        </a:srgbClr>
                      </a:solidFill>
                    </a:lnL>
                    <a:lnR w="9525" cmpd="sng">
                      <a:solidFill>
                        <a:srgbClr val="4BACC6"/>
                      </a:solidFill>
                    </a:lnR>
                    <a:lnT w="9525" cmpd="sng">
                      <a:solidFill>
                        <a:srgbClr val="4BACC6"/>
                      </a:solidFill>
                    </a:lnT>
                    <a:lnB w="9525" cmpd="sng">
                      <a:solidFill>
                        <a:srgbClr val="4BACC6">
                          <a:lumMod val="40000"/>
                          <a:lumOff val="60000"/>
                        </a:srgbClr>
                      </a:solidFill>
                    </a:lnB>
                    <a:solidFill>
                      <a:sysClr val="window" lastClr="FFFFFF">
                        <a:alpha val="0"/>
                      </a:sysClr>
                    </a:solidFill>
                  </a:tcPr>
                </a:tc>
              </a:tr>
              <a:tr h="1040765">
                <a:tc>
                  <a:txBody>
                    <a:bodyPr/>
                    <a:p>
                      <a:pPr>
                        <a:buNone/>
                      </a:pPr>
                      <a:r>
                        <a:rPr lang="en-US" altLang="zh-CN" sz="1600" b="1"/>
                        <a:t>Writing purpose</a:t>
                      </a:r>
                      <a:endParaRPr lang="en-US" altLang="zh-CN" sz="1600" b="1"/>
                    </a:p>
                  </a:txBody>
                  <a:tcPr>
                    <a:lnL w="9525" cmpd="sng">
                      <a:solidFill>
                        <a:srgbClr val="4BACC6"/>
                      </a:solidFill>
                    </a:lnL>
                    <a:lnR w="9525" cmpd="sng">
                      <a:solidFill>
                        <a:srgbClr val="4BACC6">
                          <a:lumMod val="40000"/>
                          <a:lumOff val="60000"/>
                        </a:srgbClr>
                      </a:solidFill>
                    </a:lnR>
                    <a:lnT w="9525" cmpd="sng">
                      <a:solidFill>
                        <a:srgbClr val="4BACC6"/>
                      </a:solidFill>
                    </a:lnT>
                    <a:lnB w="9525" cmpd="sng">
                      <a:solidFill>
                        <a:srgbClr val="4BACC6">
                          <a:lumMod val="40000"/>
                          <a:lumOff val="60000"/>
                        </a:srgbClr>
                      </a:solidFill>
                    </a:lnB>
                    <a:solidFill>
                      <a:srgbClr val="4BACC6">
                        <a:alpha val="25000"/>
                        <a:lumMod val="40000"/>
                        <a:lumOff val="60000"/>
                      </a:srgbClr>
                    </a:solidFill>
                  </a:tcPr>
                </a:tc>
                <a:tc>
                  <a:txBody>
                    <a:bodyPr/>
                    <a:p>
                      <a:pPr>
                        <a:buNone/>
                      </a:pPr>
                      <a:r>
                        <a:rPr lang="en-US" altLang="zh-CN" sz="1600" b="1"/>
                        <a:t>1. to</a:t>
                      </a:r>
                      <a:r>
                        <a:rPr lang="en-US" altLang="zh-CN" sz="1600" b="1">
                          <a:solidFill>
                            <a:srgbClr val="C00000"/>
                          </a:solidFill>
                        </a:rPr>
                        <a:t> introduce</a:t>
                      </a:r>
                      <a:r>
                        <a:rPr lang="en-US" altLang="zh-CN" sz="1600" b="1"/>
                        <a:t> this activity</a:t>
                      </a:r>
                      <a:endParaRPr lang="en-US" altLang="zh-CN" sz="1600" b="1"/>
                    </a:p>
                    <a:p>
                      <a:pPr>
                        <a:buNone/>
                      </a:pPr>
                      <a:r>
                        <a:rPr lang="en-US" altLang="zh-CN" sz="1600" b="1"/>
                        <a:t>2. to </a:t>
                      </a:r>
                      <a:r>
                        <a:rPr lang="en-US" altLang="zh-CN" sz="1600" b="1">
                          <a:solidFill>
                            <a:srgbClr val="C00000"/>
                          </a:solidFill>
                        </a:rPr>
                        <a:t>express </a:t>
                      </a:r>
                      <a:r>
                        <a:rPr lang="en-US" altLang="zh-CN" sz="1600" b="1"/>
                        <a:t>personal feelings&amp;thoughts</a:t>
                      </a:r>
                      <a:endParaRPr lang="en-US" altLang="zh-CN" sz="1600" b="1"/>
                    </a:p>
                  </a:txBody>
                  <a:tcPr>
                    <a:lnL w="9525" cmpd="sng">
                      <a:solidFill>
                        <a:srgbClr val="4BACC6">
                          <a:lumMod val="40000"/>
                          <a:lumOff val="60000"/>
                        </a:srgbClr>
                      </a:solidFill>
                    </a:lnL>
                    <a:lnR w="9525" cmpd="sng">
                      <a:solidFill>
                        <a:srgbClr val="4BACC6"/>
                      </a:solidFill>
                    </a:lnR>
                    <a:lnT w="9525" cmpd="sng">
                      <a:solidFill>
                        <a:srgbClr val="4BACC6"/>
                      </a:solidFill>
                    </a:lnT>
                    <a:lnB w="9525" cmpd="sng">
                      <a:solidFill>
                        <a:srgbClr val="4BACC6">
                          <a:lumMod val="40000"/>
                          <a:lumOff val="60000"/>
                        </a:srgbClr>
                      </a:solidFill>
                    </a:lnB>
                    <a:solidFill>
                      <a:sysClr val="window" lastClr="FFFFFF">
                        <a:alpha val="0"/>
                      </a:sysClr>
                    </a:solidFill>
                  </a:tcPr>
                </a:tc>
              </a:tr>
              <a:tr h="1118235">
                <a:tc>
                  <a:txBody>
                    <a:bodyPr/>
                    <a:p>
                      <a:pPr>
                        <a:buNone/>
                      </a:pPr>
                      <a:r>
                        <a:rPr lang="en-US" altLang="zh-CN" sz="1600" b="1"/>
                        <a:t>Key points</a:t>
                      </a:r>
                      <a:endParaRPr lang="en-US" altLang="zh-CN" sz="1600" b="1"/>
                    </a:p>
                  </a:txBody>
                  <a:tcPr>
                    <a:lnL w="9525" cmpd="sng">
                      <a:solidFill>
                        <a:srgbClr val="4BACC6"/>
                      </a:solidFill>
                    </a:lnL>
                    <a:lnR w="9525" cmpd="sng">
                      <a:solidFill>
                        <a:srgbClr val="4BACC6">
                          <a:lumMod val="40000"/>
                          <a:lumOff val="60000"/>
                        </a:srgbClr>
                      </a:solidFill>
                    </a:lnR>
                    <a:lnT w="9525" cmpd="sng">
                      <a:solidFill>
                        <a:srgbClr val="4BACC6"/>
                      </a:solidFill>
                    </a:lnT>
                    <a:lnB w="9525" cmpd="sng">
                      <a:solidFill>
                        <a:srgbClr val="4BACC6">
                          <a:lumMod val="40000"/>
                          <a:lumOff val="60000"/>
                        </a:srgbClr>
                      </a:solidFill>
                    </a:lnB>
                    <a:solidFill>
                      <a:srgbClr val="4BACC6">
                        <a:alpha val="25000"/>
                        <a:lumMod val="40000"/>
                        <a:lumOff val="60000"/>
                      </a:srgbClr>
                    </a:solidFill>
                  </a:tcPr>
                </a:tc>
                <a:tc>
                  <a:txBody>
                    <a:bodyPr/>
                    <a:p>
                      <a:pPr>
                        <a:buNone/>
                      </a:pPr>
                      <a:r>
                        <a:rPr lang="en-US" altLang="zh-CN" sz="1600" b="1"/>
                        <a:t>1. process/details of this activity</a:t>
                      </a:r>
                      <a:endParaRPr lang="en-US" altLang="zh-CN" sz="1600" b="1"/>
                    </a:p>
                    <a:p>
                      <a:pPr>
                        <a:buNone/>
                      </a:pPr>
                      <a:r>
                        <a:rPr lang="en-US" altLang="zh-CN" sz="1600" b="1"/>
                        <a:t>2. personal reflections/comments</a:t>
                      </a:r>
                      <a:endParaRPr lang="en-US" altLang="zh-CN" sz="1600" b="1"/>
                    </a:p>
                  </a:txBody>
                  <a:tcPr>
                    <a:lnL w="9525" cmpd="sng">
                      <a:solidFill>
                        <a:srgbClr val="4BACC6">
                          <a:lumMod val="40000"/>
                          <a:lumOff val="60000"/>
                        </a:srgbClr>
                      </a:solidFill>
                    </a:lnL>
                    <a:lnR w="9525" cmpd="sng">
                      <a:solidFill>
                        <a:srgbClr val="4BACC6"/>
                      </a:solidFill>
                    </a:lnR>
                    <a:lnT w="9525" cmpd="sng">
                      <a:solidFill>
                        <a:srgbClr val="4BACC6"/>
                      </a:solidFill>
                    </a:lnT>
                    <a:lnB w="9525" cmpd="sng">
                      <a:solidFill>
                        <a:srgbClr val="4BACC6">
                          <a:lumMod val="40000"/>
                          <a:lumOff val="60000"/>
                        </a:srgbClr>
                      </a:solidFill>
                    </a:lnB>
                    <a:solidFill>
                      <a:sysClr val="window" lastClr="FFFFFF">
                        <a:alpha val="0"/>
                      </a:sysClr>
                    </a:solidFill>
                  </a:tcPr>
                </a:tc>
              </a:tr>
              <a:tr h="438785">
                <a:tc>
                  <a:txBody>
                    <a:bodyPr/>
                    <a:p>
                      <a:pPr>
                        <a:buNone/>
                      </a:pPr>
                      <a:r>
                        <a:rPr lang="en-US" altLang="zh-CN" sz="1600" b="1"/>
                        <a:t>Tense</a:t>
                      </a:r>
                      <a:endParaRPr lang="en-US" altLang="zh-CN" sz="1600" b="1"/>
                    </a:p>
                  </a:txBody>
                  <a:tcPr>
                    <a:lnL w="9525" cmpd="sng">
                      <a:solidFill>
                        <a:srgbClr val="4BACC6"/>
                      </a:solidFill>
                    </a:lnL>
                    <a:lnR w="9525" cmpd="sng">
                      <a:solidFill>
                        <a:srgbClr val="4BACC6">
                          <a:lumMod val="40000"/>
                          <a:lumOff val="60000"/>
                        </a:srgbClr>
                      </a:solidFill>
                    </a:lnR>
                    <a:lnT w="9525" cmpd="sng">
                      <a:solidFill>
                        <a:srgbClr val="4BACC6"/>
                      </a:solidFill>
                    </a:lnT>
                    <a:lnB w="9525" cmpd="sng">
                      <a:solidFill>
                        <a:srgbClr val="4BACC6">
                          <a:lumMod val="40000"/>
                          <a:lumOff val="60000"/>
                        </a:srgbClr>
                      </a:solidFill>
                    </a:lnB>
                    <a:solidFill>
                      <a:srgbClr val="4BACC6">
                        <a:alpha val="25000"/>
                        <a:lumMod val="40000"/>
                        <a:lumOff val="60000"/>
                      </a:srgbClr>
                    </a:solidFill>
                  </a:tcPr>
                </a:tc>
                <a:tc rowSpan="2">
                  <a:txBody>
                    <a:bodyPr/>
                    <a:p>
                      <a:pPr>
                        <a:buNone/>
                      </a:pPr>
                      <a:r>
                        <a:rPr lang="en-US" altLang="zh-CN" sz="1600" b="1"/>
                        <a:t>past tense&amp;present tense</a:t>
                      </a:r>
                      <a:endParaRPr lang="en-US" altLang="zh-CN" sz="1600" b="1"/>
                    </a:p>
                  </a:txBody>
                  <a:tcPr>
                    <a:lnL w="9525" cmpd="sng">
                      <a:solidFill>
                        <a:srgbClr val="4BACC6">
                          <a:lumMod val="40000"/>
                          <a:lumOff val="60000"/>
                        </a:srgbClr>
                      </a:solidFill>
                    </a:lnL>
                    <a:lnR w="9525" cmpd="sng">
                      <a:solidFill>
                        <a:srgbClr val="4BACC6"/>
                      </a:solidFill>
                    </a:lnR>
                    <a:lnT w="9525" cmpd="sng">
                      <a:solidFill>
                        <a:srgbClr val="4BACC6"/>
                      </a:solidFill>
                    </a:lnT>
                    <a:lnB w="9525" cmpd="sng">
                      <a:solidFill>
                        <a:srgbClr val="4BACC6">
                          <a:lumMod val="40000"/>
                          <a:lumOff val="60000"/>
                        </a:srgbClr>
                      </a:solidFill>
                    </a:lnB>
                    <a:solidFill>
                      <a:sysClr val="window" lastClr="FFFFFF">
                        <a:alpha val="0"/>
                      </a:sysClr>
                    </a:solidFill>
                  </a:tcPr>
                </a:tc>
              </a:tr>
              <a:tr h="0">
                <a:tc rowSpan="2">
                  <a:txBody>
                    <a:bodyPr/>
                    <a:p>
                      <a:pPr>
                        <a:buNone/>
                      </a:pPr>
                      <a:r>
                        <a:rPr lang="en-US" altLang="zh-CN" sz="1600" b="1"/>
                        <a:t>Person</a:t>
                      </a:r>
                      <a:endParaRPr lang="en-US" altLang="zh-CN" sz="1600" b="1"/>
                    </a:p>
                  </a:txBody>
                  <a:tcPr>
                    <a:lnL w="9525" cmpd="sng">
                      <a:solidFill>
                        <a:srgbClr val="4BACC6"/>
                      </a:solidFill>
                    </a:lnL>
                    <a:lnR w="9525" cmpd="sng">
                      <a:solidFill>
                        <a:srgbClr val="4BACC6">
                          <a:lumMod val="40000"/>
                          <a:lumOff val="60000"/>
                        </a:srgbClr>
                      </a:solidFill>
                    </a:lnR>
                    <a:lnT w="9525" cmpd="sng">
                      <a:solidFill>
                        <a:srgbClr val="4BACC6"/>
                      </a:solidFill>
                    </a:lnT>
                    <a:lnB w="9525" cmpd="sng">
                      <a:solidFill>
                        <a:srgbClr val="4BACC6">
                          <a:lumMod val="40000"/>
                          <a:lumOff val="60000"/>
                        </a:srgbClr>
                      </a:solidFill>
                    </a:lnB>
                    <a:solidFill>
                      <a:srgbClr val="4BACC6">
                        <a:alpha val="25000"/>
                        <a:lumMod val="40000"/>
                        <a:lumOff val="60000"/>
                      </a:srgbClr>
                    </a:solidFill>
                  </a:tcPr>
                </a:tc>
                <a:tc vMerge="1">
                  <a:tcPr/>
                </a:tc>
              </a:tr>
              <a:tr h="438785">
                <a:tc vMerge="1">
                  <a:tcPr/>
                </a:tc>
                <a:tc>
                  <a:txBody>
                    <a:bodyPr/>
                    <a:p>
                      <a:pPr>
                        <a:buNone/>
                      </a:pPr>
                      <a:r>
                        <a:rPr lang="en-US" altLang="zh-CN" sz="1600" b="1"/>
                        <a:t>first perspn&amp;third person</a:t>
                      </a:r>
                      <a:endParaRPr lang="en-US" altLang="zh-CN" sz="1600" b="1"/>
                    </a:p>
                  </a:txBody>
                  <a:tcPr>
                    <a:lnL w="9525" cmpd="sng">
                      <a:solidFill>
                        <a:srgbClr val="4BACC6">
                          <a:lumMod val="40000"/>
                          <a:lumOff val="60000"/>
                        </a:srgbClr>
                      </a:solidFill>
                    </a:lnL>
                    <a:lnR w="9525" cmpd="sng">
                      <a:solidFill>
                        <a:srgbClr val="4BACC6"/>
                      </a:solidFill>
                    </a:lnR>
                    <a:lnT w="9525" cmpd="sng">
                      <a:solidFill>
                        <a:srgbClr val="4BACC6"/>
                      </a:solidFill>
                    </a:lnT>
                    <a:lnB w="9525" cmpd="sng">
                      <a:solidFill>
                        <a:srgbClr val="4BACC6"/>
                      </a:solidFill>
                    </a:lnB>
                    <a:solidFill>
                      <a:sysClr val="window" lastClr="FFFFFF">
                        <a:alpha val="0"/>
                      </a:sysClr>
                    </a:solidFill>
                  </a:tcPr>
                </a:tc>
              </a:tr>
            </a:tbl>
          </a:graphicData>
        </a:graphic>
      </p:graphicFrame>
      <p:pic>
        <p:nvPicPr>
          <p:cNvPr id="7" name="图片 6"/>
          <p:cNvPicPr>
            <a:picLocks noChangeAspect="1"/>
          </p:cNvPicPr>
          <p:nvPr/>
        </p:nvPicPr>
        <p:blipFill>
          <a:blip r:embed="rId2"/>
          <a:stretch>
            <a:fillRect/>
          </a:stretch>
        </p:blipFill>
        <p:spPr>
          <a:xfrm>
            <a:off x="4872355" y="2025015"/>
            <a:ext cx="6783070" cy="3301365"/>
          </a:xfrm>
          <a:prstGeom prst="rect">
            <a:avLst/>
          </a:prstGeom>
        </p:spPr>
      </p:pic>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custDataLst>
              <p:tags r:id="rId1"/>
            </p:custDataLst>
          </p:nvPr>
        </p:nvCxnSpPr>
        <p:spPr>
          <a:xfrm>
            <a:off x="-5715" y="5293813"/>
            <a:ext cx="12192000" cy="0"/>
          </a:xfrm>
          <a:prstGeom prst="line">
            <a:avLst/>
          </a:prstGeom>
          <a:ln w="25400">
            <a:gradFill flip="none" rotWithShape="1">
              <a:gsLst>
                <a:gs pos="0">
                  <a:schemeClr val="accent1">
                    <a:lumMod val="20000"/>
                    <a:lumOff val="80000"/>
                  </a:schemeClr>
                </a:gs>
                <a:gs pos="69000">
                  <a:schemeClr val="accent1">
                    <a:alpha val="80000"/>
                  </a:schemeClr>
                </a:gs>
                <a:gs pos="39000">
                  <a:schemeClr val="accent1">
                    <a:alpha val="80000"/>
                  </a:schemeClr>
                </a:gs>
                <a:gs pos="100000">
                  <a:schemeClr val="accent1">
                    <a:lumMod val="20000"/>
                    <a:lumOff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矩形: 圆角 8"/>
          <p:cNvSpPr/>
          <p:nvPr>
            <p:custDataLst>
              <p:tags r:id="rId2"/>
            </p:custDataLst>
          </p:nvPr>
        </p:nvSpPr>
        <p:spPr>
          <a:xfrm>
            <a:off x="1189990" y="1839595"/>
            <a:ext cx="2927350" cy="2320925"/>
          </a:xfrm>
          <a:prstGeom prst="roundRect">
            <a:avLst>
              <a:gd name="adj" fmla="val 11892"/>
            </a:avLst>
          </a:prstGeom>
          <a:gradFill>
            <a:gsLst>
              <a:gs pos="0">
                <a:srgbClr val="8FC941"/>
              </a:gs>
              <a:gs pos="100000">
                <a:srgbClr val="E4CBCE"/>
              </a:gs>
            </a:gsLst>
            <a:lin ang="17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3"/>
            </p:custDataLst>
          </p:nvPr>
        </p:nvSpPr>
        <p:spPr>
          <a:xfrm>
            <a:off x="1278890" y="1923415"/>
            <a:ext cx="3225800" cy="2058035"/>
          </a:xfrm>
          <a:prstGeom prst="rect">
            <a:avLst/>
          </a:prstGeom>
          <a:noFill/>
        </p:spPr>
        <p:txBody>
          <a:bodyPr wrap="square" lIns="0" tIns="0" rIns="0" bIns="0" rtlCol="0">
            <a:noAutofit/>
          </a:bodyPr>
          <a:lstStyle/>
          <a:p>
            <a:pPr marL="285750" indent="-285750" algn="l">
              <a:lnSpc>
                <a:spcPct val="100000"/>
              </a:lnSpc>
              <a:buFont typeface="Wingdings" panose="05000000000000000000" charset="0"/>
              <a:buChar char="p"/>
            </a:pPr>
            <a:r>
              <a:rPr lang="en-US" altLang="zh-CN" sz="2400" b="1">
                <a:gradFill>
                  <a:gsLst>
                    <a:gs pos="50000">
                      <a:srgbClr val="1F5FBF"/>
                    </a:gs>
                    <a:gs pos="0">
                      <a:srgbClr val="1486CB"/>
                    </a:gs>
                    <a:gs pos="100000">
                      <a:srgbClr val="2A34B2"/>
                    </a:gs>
                  </a:gsLst>
                  <a:lin ang="5400000" scaled="1"/>
                </a:gradFill>
                <a:latin typeface="Calibri" panose="020F0502020204030204" charset="0"/>
                <a:ea typeface="+mn-ea"/>
                <a:cs typeface="+mn-ea"/>
                <a:sym typeface="+mn-ea"/>
              </a:rPr>
              <a:t>online communication</a:t>
            </a:r>
            <a:endParaRPr lang="en-US" altLang="zh-CN" sz="2400" b="1">
              <a:gradFill>
                <a:gsLst>
                  <a:gs pos="50000">
                    <a:srgbClr val="1F5FBF"/>
                  </a:gs>
                  <a:gs pos="0">
                    <a:srgbClr val="1486CB"/>
                  </a:gs>
                  <a:gs pos="100000">
                    <a:srgbClr val="2A34B2"/>
                  </a:gs>
                </a:gsLst>
                <a:lin ang="5400000" scaled="1"/>
              </a:gradFill>
            </a:endParaRPr>
          </a:p>
          <a:p>
            <a:pPr marL="285750" indent="-285750" algn="l">
              <a:lnSpc>
                <a:spcPct val="100000"/>
              </a:lnSpc>
              <a:buFont typeface="Wingdings" panose="05000000000000000000" charset="0"/>
              <a:buChar char="p"/>
            </a:pPr>
            <a:r>
              <a:rPr lang="en-US" altLang="zh-CN" sz="2400" b="1">
                <a:gradFill>
                  <a:gsLst>
                    <a:gs pos="50000">
                      <a:srgbClr val="1F5FBF"/>
                    </a:gs>
                    <a:gs pos="0">
                      <a:srgbClr val="1486CB"/>
                    </a:gs>
                    <a:gs pos="100000">
                      <a:srgbClr val="2A34B2"/>
                    </a:gs>
                  </a:gsLst>
                  <a:lin ang="5400000" scaled="1"/>
                </a:gradFill>
                <a:latin typeface="Calibri" panose="020F0502020204030204" charset="0"/>
                <a:ea typeface="+mn-ea"/>
                <a:cs typeface="+mn-ea"/>
                <a:sym typeface="+mn-ea"/>
              </a:rPr>
              <a:t>hospital appointments</a:t>
            </a:r>
            <a:endParaRPr lang="en-US" altLang="zh-CN" sz="2400" b="1">
              <a:gradFill>
                <a:gsLst>
                  <a:gs pos="50000">
                    <a:srgbClr val="1F5FBF"/>
                  </a:gs>
                  <a:gs pos="0">
                    <a:srgbClr val="1486CB"/>
                  </a:gs>
                  <a:gs pos="100000">
                    <a:srgbClr val="2A34B2"/>
                  </a:gs>
                </a:gsLst>
                <a:lin ang="5400000" scaled="1"/>
              </a:gradFill>
            </a:endParaRPr>
          </a:p>
          <a:p>
            <a:pPr marL="285750" indent="-285750" algn="l">
              <a:lnSpc>
                <a:spcPct val="100000"/>
              </a:lnSpc>
              <a:buFont typeface="Wingdings" panose="05000000000000000000" charset="0"/>
              <a:buChar char="p"/>
            </a:pPr>
            <a:r>
              <a:rPr lang="en-US" altLang="zh-CN" sz="2400" b="1">
                <a:gradFill>
                  <a:gsLst>
                    <a:gs pos="50000">
                      <a:srgbClr val="1F5FBF"/>
                    </a:gs>
                    <a:gs pos="0">
                      <a:srgbClr val="1486CB"/>
                    </a:gs>
                    <a:gs pos="100000">
                      <a:srgbClr val="2A34B2"/>
                    </a:gs>
                  </a:gsLst>
                  <a:lin ang="5400000" scaled="1"/>
                </a:gradFill>
                <a:latin typeface="Calibri" panose="020F0502020204030204" charset="0"/>
                <a:ea typeface="+mn-ea"/>
                <a:cs typeface="+mn-ea"/>
                <a:sym typeface="+mn-ea"/>
              </a:rPr>
              <a:t>cashless payments</a:t>
            </a:r>
            <a:endParaRPr lang="en-US" altLang="zh-CN" sz="2400" b="1">
              <a:gradFill>
                <a:gsLst>
                  <a:gs pos="50000">
                    <a:srgbClr val="1F5FBF"/>
                  </a:gs>
                  <a:gs pos="0">
                    <a:srgbClr val="1486CB"/>
                  </a:gs>
                  <a:gs pos="100000">
                    <a:srgbClr val="2A34B2"/>
                  </a:gs>
                </a:gsLst>
                <a:lin ang="5400000" scaled="1"/>
              </a:gradFill>
            </a:endParaRPr>
          </a:p>
          <a:p>
            <a:pPr marL="285750" indent="-285750" algn="l">
              <a:lnSpc>
                <a:spcPct val="100000"/>
              </a:lnSpc>
              <a:buFont typeface="Wingdings" panose="05000000000000000000" charset="0"/>
              <a:buChar char="p"/>
            </a:pPr>
            <a:r>
              <a:rPr lang="en-US" altLang="zh-CN" sz="2400" b="1">
                <a:gradFill>
                  <a:gsLst>
                    <a:gs pos="50000">
                      <a:srgbClr val="1F5FBF"/>
                    </a:gs>
                    <a:gs pos="0">
                      <a:srgbClr val="1486CB"/>
                    </a:gs>
                    <a:gs pos="100000">
                      <a:srgbClr val="2A34B2"/>
                    </a:gs>
                  </a:gsLst>
                  <a:lin ang="5400000" scaled="1"/>
                </a:gradFill>
                <a:latin typeface="Calibri" panose="020F0502020204030204" charset="0"/>
                <a:ea typeface="+mn-ea"/>
                <a:cs typeface="+mn-ea"/>
                <a:sym typeface="+mn-ea"/>
              </a:rPr>
              <a:t>make video calls</a:t>
            </a:r>
            <a:endParaRPr lang="en-US" altLang="zh-CN" sz="2400" b="1" dirty="0">
              <a:gradFill>
                <a:gsLst>
                  <a:gs pos="50000">
                    <a:srgbClr val="1F5FBF"/>
                  </a:gs>
                  <a:gs pos="0">
                    <a:srgbClr val="1486CB"/>
                  </a:gs>
                  <a:gs pos="100000">
                    <a:srgbClr val="2A34B2"/>
                  </a:gs>
                </a:gsLst>
                <a:lin ang="5400000" scaled="1"/>
              </a:gradFill>
              <a:latin typeface="Calibri" panose="020F0502020204030204" charset="0"/>
              <a:ea typeface="+mn-ea"/>
              <a:cs typeface="+mn-ea"/>
              <a:sym typeface="+mn-ea"/>
            </a:endParaRPr>
          </a:p>
        </p:txBody>
      </p:sp>
      <p:sp>
        <p:nvSpPr>
          <p:cNvPr id="25" name="文本框 24"/>
          <p:cNvSpPr txBox="1"/>
          <p:nvPr>
            <p:custDataLst>
              <p:tags r:id="rId4"/>
            </p:custDataLst>
          </p:nvPr>
        </p:nvSpPr>
        <p:spPr>
          <a:xfrm>
            <a:off x="2225577" y="5591379"/>
            <a:ext cx="1290517" cy="288000"/>
          </a:xfrm>
          <a:prstGeom prst="rect">
            <a:avLst/>
          </a:prstGeom>
          <a:noFill/>
        </p:spPr>
        <p:txBody>
          <a:bodyPr wrap="none" lIns="0" tIns="0" rIns="0" bIns="0" rtlCol="0">
            <a:noAutofit/>
          </a:bodyPr>
          <a:lstStyle/>
          <a:p>
            <a:pPr algn="ctr"/>
            <a:r>
              <a:rPr lang="zh-CN" altLang="en-US" sz="2400" b="1" spc="100" dirty="0">
                <a:solidFill>
                  <a:schemeClr val="accent2">
                    <a:lumMod val="50000"/>
                  </a:schemeClr>
                </a:solidFill>
              </a:rPr>
              <a:t>教学场景</a:t>
            </a:r>
            <a:endParaRPr lang="zh-CN" altLang="en-US" sz="2400" b="1" spc="100" dirty="0">
              <a:solidFill>
                <a:schemeClr val="accent2">
                  <a:lumMod val="50000"/>
                </a:schemeClr>
              </a:solidFill>
            </a:endParaRPr>
          </a:p>
        </p:txBody>
      </p:sp>
      <p:sp>
        <p:nvSpPr>
          <p:cNvPr id="30" name="椭圆 29"/>
          <p:cNvSpPr/>
          <p:nvPr>
            <p:custDataLst>
              <p:tags r:id="rId5"/>
            </p:custDataLst>
          </p:nvPr>
        </p:nvSpPr>
        <p:spPr>
          <a:xfrm>
            <a:off x="2816835" y="5250203"/>
            <a:ext cx="108000" cy="1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b="1" dirty="0"/>
          </a:p>
        </p:txBody>
      </p:sp>
      <p:cxnSp>
        <p:nvCxnSpPr>
          <p:cNvPr id="41" name="直接连接符 40"/>
          <p:cNvCxnSpPr/>
          <p:nvPr>
            <p:custDataLst>
              <p:tags r:id="rId6"/>
            </p:custDataLst>
          </p:nvPr>
        </p:nvCxnSpPr>
        <p:spPr>
          <a:xfrm flipV="1">
            <a:off x="2864741" y="4160770"/>
            <a:ext cx="0" cy="1089433"/>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p:custDataLst>
              <p:tags r:id="rId7"/>
            </p:custDataLst>
          </p:nvPr>
        </p:nvSpPr>
        <p:spPr>
          <a:xfrm>
            <a:off x="4692015" y="1811655"/>
            <a:ext cx="3098800" cy="2320925"/>
          </a:xfrm>
          <a:prstGeom prst="roundRect">
            <a:avLst>
              <a:gd name="adj" fmla="val 11892"/>
            </a:avLst>
          </a:prstGeom>
          <a:gradFill>
            <a:gsLst>
              <a:gs pos="18000">
                <a:srgbClr val="C48818"/>
              </a:gs>
              <a:gs pos="83000">
                <a:srgbClr val="F0C78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custDataLst>
              <p:tags r:id="rId8"/>
            </p:custDataLst>
          </p:nvPr>
        </p:nvSpPr>
        <p:spPr>
          <a:xfrm>
            <a:off x="4577715" y="1740535"/>
            <a:ext cx="3383280" cy="2212975"/>
          </a:xfrm>
          <a:prstGeom prst="rect">
            <a:avLst/>
          </a:prstGeom>
          <a:noFill/>
        </p:spPr>
        <p:txBody>
          <a:bodyPr wrap="square" lIns="0" tIns="0" rIns="0" bIns="0" rtlCol="0">
            <a:noAutofit/>
          </a:bodyPr>
          <a:lstStyle/>
          <a:p>
            <a:pPr marL="285750" indent="-285750">
              <a:buFont typeface="Wingdings" panose="05000000000000000000" charset="0"/>
              <a:buChar char="Ø"/>
            </a:pPr>
            <a:r>
              <a:rPr lang="en-US" altLang="zh-CN" b="1">
                <a:gradFill>
                  <a:gsLst>
                    <a:gs pos="50000">
                      <a:srgbClr val="1F5FBF"/>
                    </a:gs>
                    <a:gs pos="0">
                      <a:srgbClr val="1486CB"/>
                    </a:gs>
                    <a:gs pos="100000">
                      <a:srgbClr val="2A34B2"/>
                    </a:gs>
                  </a:gsLst>
                  <a:lin ang="5400000" scaled="1"/>
                </a:gradFill>
                <a:sym typeface="+mn-ea"/>
              </a:rPr>
              <a:t>tailored hands-on experience</a:t>
            </a:r>
            <a:endParaRPr lang="en-US" altLang="zh-CN" b="1">
              <a:gradFill>
                <a:gsLst>
                  <a:gs pos="50000">
                    <a:srgbClr val="1F5FBF"/>
                  </a:gs>
                  <a:gs pos="0">
                    <a:srgbClr val="1486CB"/>
                  </a:gs>
                  <a:gs pos="100000">
                    <a:srgbClr val="2A34B2"/>
                  </a:gs>
                </a:gsLst>
                <a:lin ang="5400000" scaled="1"/>
              </a:gradFill>
            </a:endParaRPr>
          </a:p>
          <a:p>
            <a:pPr marL="285750" indent="-285750">
              <a:buFont typeface="Wingdings" panose="05000000000000000000" charset="0"/>
              <a:buChar char="Ø"/>
            </a:pPr>
            <a:r>
              <a:rPr lang="en-US" altLang="zh-CN" b="1">
                <a:gradFill>
                  <a:gsLst>
                    <a:gs pos="50000">
                      <a:srgbClr val="1F5FBF"/>
                    </a:gs>
                    <a:gs pos="0">
                      <a:srgbClr val="1486CB"/>
                    </a:gs>
                    <a:gs pos="100000">
                      <a:srgbClr val="2A34B2"/>
                    </a:gs>
                  </a:gsLst>
                  <a:lin ang="5400000" scaled="1"/>
                </a:gradFill>
                <a:sym typeface="+mn-ea"/>
              </a:rPr>
              <a:t>elaborately-made leaflets</a:t>
            </a:r>
            <a:endParaRPr lang="en-US" altLang="zh-CN" b="1">
              <a:gradFill>
                <a:gsLst>
                  <a:gs pos="50000">
                    <a:srgbClr val="1F5FBF"/>
                  </a:gs>
                  <a:gs pos="0">
                    <a:srgbClr val="1486CB"/>
                  </a:gs>
                  <a:gs pos="100000">
                    <a:srgbClr val="2A34B2"/>
                  </a:gs>
                </a:gsLst>
                <a:lin ang="5400000" scaled="1"/>
              </a:gradFill>
            </a:endParaRPr>
          </a:p>
          <a:p>
            <a:pPr marL="285750" indent="-285750">
              <a:buFont typeface="Wingdings" panose="05000000000000000000" charset="0"/>
              <a:buChar char="Ø"/>
            </a:pPr>
            <a:r>
              <a:rPr lang="en-US" altLang="zh-CN" b="1">
                <a:gradFill>
                  <a:gsLst>
                    <a:gs pos="50000">
                      <a:srgbClr val="1F5FBF"/>
                    </a:gs>
                    <a:gs pos="0">
                      <a:srgbClr val="1486CB"/>
                    </a:gs>
                    <a:gs pos="100000">
                      <a:srgbClr val="2A34B2"/>
                    </a:gs>
                  </a:gsLst>
                  <a:lin ang="5400000" scaled="1"/>
                </a:gradFill>
                <a:sym typeface="+mn-ea"/>
              </a:rPr>
              <a:t>attend a lecture</a:t>
            </a:r>
            <a:endParaRPr lang="en-US" altLang="zh-CN" b="1">
              <a:gradFill>
                <a:gsLst>
                  <a:gs pos="50000">
                    <a:srgbClr val="1F5FBF"/>
                  </a:gs>
                  <a:gs pos="0">
                    <a:srgbClr val="1486CB"/>
                  </a:gs>
                  <a:gs pos="100000">
                    <a:srgbClr val="2A34B2"/>
                  </a:gs>
                </a:gsLst>
                <a:lin ang="5400000" scaled="1"/>
              </a:gradFill>
            </a:endParaRPr>
          </a:p>
          <a:p>
            <a:pPr marL="285750" indent="-285750">
              <a:buFont typeface="Wingdings" panose="05000000000000000000" charset="0"/>
              <a:buChar char="Ø"/>
            </a:pPr>
            <a:r>
              <a:rPr lang="en-US" altLang="zh-CN" b="1">
                <a:gradFill>
                  <a:gsLst>
                    <a:gs pos="50000">
                      <a:srgbClr val="1F5FBF"/>
                    </a:gs>
                    <a:gs pos="0">
                      <a:srgbClr val="1486CB"/>
                    </a:gs>
                    <a:gs pos="100000">
                      <a:srgbClr val="2A34B2"/>
                    </a:gs>
                  </a:gsLst>
                  <a:lin ang="5400000" scaled="1"/>
                </a:gradFill>
                <a:sym typeface="+mn-ea"/>
              </a:rPr>
              <a:t>paired insructions</a:t>
            </a:r>
            <a:endParaRPr lang="en-US" altLang="zh-CN" b="1">
              <a:gradFill>
                <a:gsLst>
                  <a:gs pos="50000">
                    <a:srgbClr val="1F5FBF"/>
                  </a:gs>
                  <a:gs pos="0">
                    <a:srgbClr val="1486CB"/>
                  </a:gs>
                  <a:gs pos="100000">
                    <a:srgbClr val="2A34B2"/>
                  </a:gs>
                </a:gsLst>
                <a:lin ang="5400000" scaled="1"/>
              </a:gradFill>
            </a:endParaRPr>
          </a:p>
          <a:p>
            <a:pPr marL="285750" indent="-285750">
              <a:buFont typeface="Wingdings" panose="05000000000000000000" charset="0"/>
              <a:buChar char="Ø"/>
            </a:pPr>
            <a:r>
              <a:rPr lang="en-US" altLang="zh-CN" b="1">
                <a:gradFill>
                  <a:gsLst>
                    <a:gs pos="50000">
                      <a:srgbClr val="1F5FBF"/>
                    </a:gs>
                    <a:gs pos="0">
                      <a:srgbClr val="1486CB"/>
                    </a:gs>
                    <a:gs pos="100000">
                      <a:srgbClr val="2A34B2"/>
                    </a:gs>
                  </a:gsLst>
                  <a:lin ang="5400000" scaled="1"/>
                </a:gradFill>
                <a:sym typeface="+mn-ea"/>
              </a:rPr>
              <a:t>step-by-step instructions</a:t>
            </a:r>
            <a:endParaRPr lang="en-US" altLang="zh-CN" b="1">
              <a:gradFill>
                <a:gsLst>
                  <a:gs pos="50000">
                    <a:srgbClr val="1F5FBF"/>
                  </a:gs>
                  <a:gs pos="0">
                    <a:srgbClr val="1486CB"/>
                  </a:gs>
                  <a:gs pos="100000">
                    <a:srgbClr val="2A34B2"/>
                  </a:gs>
                </a:gsLst>
                <a:lin ang="5400000" scaled="1"/>
              </a:gradFill>
            </a:endParaRPr>
          </a:p>
          <a:p>
            <a:pPr marL="285750" indent="-285750">
              <a:buFont typeface="Wingdings" panose="05000000000000000000" charset="0"/>
              <a:buChar char="Ø"/>
            </a:pPr>
            <a:r>
              <a:rPr lang="en-US" altLang="zh-CN" b="1">
                <a:gradFill>
                  <a:gsLst>
                    <a:gs pos="50000">
                      <a:srgbClr val="1F5FBF"/>
                    </a:gs>
                    <a:gs pos="0">
                      <a:srgbClr val="1486CB"/>
                    </a:gs>
                    <a:gs pos="100000">
                      <a:srgbClr val="2A34B2"/>
                    </a:gs>
                  </a:gsLst>
                  <a:lin ang="5400000" scaled="1"/>
                </a:gradFill>
                <a:sym typeface="+mn-ea"/>
              </a:rPr>
              <a:t>stimulate real-life scenarios</a:t>
            </a:r>
            <a:endParaRPr lang="en-US" altLang="zh-CN" b="1">
              <a:gradFill>
                <a:gsLst>
                  <a:gs pos="50000">
                    <a:srgbClr val="1F5FBF"/>
                  </a:gs>
                  <a:gs pos="0">
                    <a:srgbClr val="1486CB"/>
                  </a:gs>
                  <a:gs pos="100000">
                    <a:srgbClr val="2A34B2"/>
                  </a:gs>
                </a:gsLst>
                <a:lin ang="5400000" scaled="1"/>
              </a:gradFill>
            </a:endParaRPr>
          </a:p>
          <a:p>
            <a:pPr algn="ctr">
              <a:lnSpc>
                <a:spcPct val="120000"/>
              </a:lnSpc>
            </a:pPr>
            <a:endParaRPr lang="en-US" altLang="zh-CN" b="1" dirty="0">
              <a:gradFill>
                <a:gsLst>
                  <a:gs pos="50000">
                    <a:srgbClr val="1F5FBF"/>
                  </a:gs>
                  <a:gs pos="0">
                    <a:srgbClr val="1486CB"/>
                  </a:gs>
                  <a:gs pos="100000">
                    <a:srgbClr val="2A34B2"/>
                  </a:gs>
                </a:gsLst>
                <a:lin ang="5400000" scaled="1"/>
              </a:gradFill>
            </a:endParaRPr>
          </a:p>
        </p:txBody>
      </p:sp>
      <p:sp>
        <p:nvSpPr>
          <p:cNvPr id="26" name="文本框 25"/>
          <p:cNvSpPr txBox="1"/>
          <p:nvPr>
            <p:custDataLst>
              <p:tags r:id="rId9"/>
            </p:custDataLst>
          </p:nvPr>
        </p:nvSpPr>
        <p:spPr>
          <a:xfrm>
            <a:off x="5441852" y="5563439"/>
            <a:ext cx="1290517" cy="288000"/>
          </a:xfrm>
          <a:prstGeom prst="rect">
            <a:avLst/>
          </a:prstGeom>
          <a:noFill/>
        </p:spPr>
        <p:txBody>
          <a:bodyPr wrap="none" lIns="0" tIns="0" rIns="0" bIns="0" rtlCol="0">
            <a:noAutofit/>
          </a:bodyPr>
          <a:lstStyle/>
          <a:p>
            <a:pPr algn="ctr">
              <a:buClrTx/>
              <a:buSzTx/>
              <a:buFontTx/>
            </a:pPr>
            <a:r>
              <a:rPr lang="zh-CN" altLang="en-US" sz="2400" b="1" spc="100" dirty="0">
                <a:solidFill>
                  <a:schemeClr val="accent2">
                    <a:lumMod val="50000"/>
                  </a:schemeClr>
                </a:solidFill>
              </a:rPr>
              <a:t>具体教学动作</a:t>
            </a:r>
            <a:endParaRPr lang="zh-CN" altLang="en-US" sz="2400" b="1" spc="100" dirty="0">
              <a:solidFill>
                <a:schemeClr val="accent2">
                  <a:lumMod val="50000"/>
                </a:schemeClr>
              </a:solidFill>
            </a:endParaRPr>
          </a:p>
        </p:txBody>
      </p:sp>
      <p:sp>
        <p:nvSpPr>
          <p:cNvPr id="35" name="椭圆 34"/>
          <p:cNvSpPr/>
          <p:nvPr>
            <p:custDataLst>
              <p:tags r:id="rId10"/>
            </p:custDataLst>
          </p:nvPr>
        </p:nvSpPr>
        <p:spPr>
          <a:xfrm>
            <a:off x="6026235" y="5250203"/>
            <a:ext cx="108000" cy="108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b="1" dirty="0"/>
          </a:p>
        </p:txBody>
      </p:sp>
      <p:cxnSp>
        <p:nvCxnSpPr>
          <p:cNvPr id="42" name="直接连接符 41"/>
          <p:cNvCxnSpPr/>
          <p:nvPr>
            <p:custDataLst>
              <p:tags r:id="rId11"/>
            </p:custDataLst>
          </p:nvPr>
        </p:nvCxnSpPr>
        <p:spPr>
          <a:xfrm flipV="1">
            <a:off x="6074089" y="4160770"/>
            <a:ext cx="0" cy="1089433"/>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矩形: 圆角 13"/>
          <p:cNvSpPr/>
          <p:nvPr>
            <p:custDataLst>
              <p:tags r:id="rId12"/>
            </p:custDataLst>
          </p:nvPr>
        </p:nvSpPr>
        <p:spPr>
          <a:xfrm>
            <a:off x="8274685" y="1876425"/>
            <a:ext cx="2873375" cy="2284095"/>
          </a:xfrm>
          <a:prstGeom prst="roundRect">
            <a:avLst>
              <a:gd name="adj" fmla="val 11892"/>
            </a:avLst>
          </a:prstGeom>
          <a:gradFill>
            <a:gsLst>
              <a:gs pos="2000">
                <a:srgbClr val="72BBD8"/>
              </a:gs>
              <a:gs pos="65000">
                <a:srgbClr val="E7D9E5"/>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custDataLst>
              <p:tags r:id="rId13"/>
            </p:custDataLst>
          </p:nvPr>
        </p:nvSpPr>
        <p:spPr>
          <a:xfrm>
            <a:off x="8211820" y="1849120"/>
            <a:ext cx="3496945" cy="1992630"/>
          </a:xfrm>
          <a:prstGeom prst="rect">
            <a:avLst/>
          </a:prstGeom>
          <a:noFill/>
        </p:spPr>
        <p:txBody>
          <a:bodyPr wrap="square" lIns="0" tIns="0" rIns="0" bIns="0" rtlCol="0">
            <a:noAutofit/>
          </a:bodyPr>
          <a:lstStyle/>
          <a:p>
            <a:pPr marL="285750" indent="-285750" algn="l">
              <a:lnSpc>
                <a:spcPct val="100000"/>
              </a:lnSpc>
              <a:buFont typeface="Wingdings" panose="05000000000000000000" charset="0"/>
              <a:buChar char="u"/>
            </a:pPr>
            <a:r>
              <a:rPr lang="en-US" altLang="zh-CN" sz="2400" b="1">
                <a:gradFill>
                  <a:gsLst>
                    <a:gs pos="50000">
                      <a:srgbClr val="1F5FBF"/>
                    </a:gs>
                    <a:gs pos="0">
                      <a:srgbClr val="1486CB"/>
                    </a:gs>
                    <a:gs pos="100000">
                      <a:srgbClr val="2A34B2"/>
                    </a:gs>
                  </a:gsLst>
                  <a:lin ang="5400000" scaled="1"/>
                </a:gradFill>
                <a:latin typeface="Calibri" panose="020F0502020204030204" charset="0"/>
                <a:ea typeface="+mn-ea"/>
                <a:cs typeface="+mn-ea"/>
                <a:sym typeface="+mn-ea"/>
              </a:rPr>
              <a:t>hesitant ones gained confidence</a:t>
            </a:r>
            <a:endParaRPr lang="en-US" altLang="zh-CN" sz="2400" b="1">
              <a:gradFill>
                <a:gsLst>
                  <a:gs pos="50000">
                    <a:srgbClr val="1F5FBF"/>
                  </a:gs>
                  <a:gs pos="0">
                    <a:srgbClr val="1486CB"/>
                  </a:gs>
                  <a:gs pos="100000">
                    <a:srgbClr val="2A34B2"/>
                  </a:gs>
                </a:gsLst>
                <a:lin ang="5400000" scaled="1"/>
              </a:gradFill>
            </a:endParaRPr>
          </a:p>
          <a:p>
            <a:pPr marL="285750" indent="-285750" algn="l">
              <a:lnSpc>
                <a:spcPct val="100000"/>
              </a:lnSpc>
              <a:buFont typeface="Wingdings" panose="05000000000000000000" charset="0"/>
              <a:buChar char="u"/>
            </a:pPr>
            <a:r>
              <a:rPr lang="en-US" altLang="zh-CN" sz="2400" b="1">
                <a:gradFill>
                  <a:gsLst>
                    <a:gs pos="50000">
                      <a:srgbClr val="1F5FBF"/>
                    </a:gs>
                    <a:gs pos="0">
                      <a:srgbClr val="1486CB"/>
                    </a:gs>
                    <a:gs pos="100000">
                      <a:srgbClr val="2A34B2"/>
                    </a:gs>
                  </a:gsLst>
                  <a:lin ang="5400000" scaled="1"/>
                </a:gradFill>
                <a:latin typeface="Calibri" panose="020F0502020204030204" charset="0"/>
                <a:ea typeface="+mn-ea"/>
                <a:cs typeface="+mn-ea"/>
                <a:sym typeface="+mn-ea"/>
              </a:rPr>
              <a:t>a broad smile crossed her face</a:t>
            </a:r>
            <a:endParaRPr lang="en-US" altLang="zh-CN" sz="2400" b="1">
              <a:gradFill>
                <a:gsLst>
                  <a:gs pos="50000">
                    <a:srgbClr val="1F5FBF"/>
                  </a:gs>
                  <a:gs pos="0">
                    <a:srgbClr val="1486CB"/>
                  </a:gs>
                  <a:gs pos="100000">
                    <a:srgbClr val="2A34B2"/>
                  </a:gs>
                </a:gsLst>
                <a:lin ang="5400000" scaled="1"/>
              </a:gradFill>
            </a:endParaRPr>
          </a:p>
          <a:p>
            <a:pPr marL="285750" indent="-285750" algn="l">
              <a:lnSpc>
                <a:spcPct val="100000"/>
              </a:lnSpc>
              <a:buFont typeface="Wingdings" panose="05000000000000000000" charset="0"/>
              <a:buChar char="u"/>
            </a:pPr>
            <a:r>
              <a:rPr lang="en-US" altLang="zh-CN" sz="2400" b="1">
                <a:gradFill>
                  <a:gsLst>
                    <a:gs pos="50000">
                      <a:srgbClr val="1F5FBF"/>
                    </a:gs>
                    <a:gs pos="0">
                      <a:srgbClr val="1486CB"/>
                    </a:gs>
                    <a:gs pos="100000">
                      <a:srgbClr val="2A34B2"/>
                    </a:gs>
                  </a:gsLst>
                  <a:lin ang="5400000" scaled="1"/>
                </a:gradFill>
                <a:latin typeface="Calibri" panose="020F0502020204030204" charset="0"/>
                <a:ea typeface="+mn-ea"/>
                <a:cs typeface="+mn-ea"/>
                <a:sym typeface="+mn-ea"/>
              </a:rPr>
              <a:t>expressed heartfelt gratitude</a:t>
            </a:r>
            <a:endParaRPr lang="en-US" altLang="zh-CN" sz="2400" b="1" dirty="0">
              <a:gradFill>
                <a:gsLst>
                  <a:gs pos="50000">
                    <a:srgbClr val="1F5FBF"/>
                  </a:gs>
                  <a:gs pos="0">
                    <a:srgbClr val="1486CB"/>
                  </a:gs>
                  <a:gs pos="100000">
                    <a:srgbClr val="2A34B2"/>
                  </a:gs>
                </a:gsLst>
                <a:lin ang="5400000" scaled="1"/>
              </a:gradFill>
              <a:latin typeface="Calibri" panose="020F0502020204030204" charset="0"/>
              <a:ea typeface="+mn-ea"/>
              <a:cs typeface="+mn-ea"/>
              <a:sym typeface="+mn-ea"/>
            </a:endParaRPr>
          </a:p>
        </p:txBody>
      </p:sp>
      <p:sp>
        <p:nvSpPr>
          <p:cNvPr id="27" name="文本框 26"/>
          <p:cNvSpPr txBox="1"/>
          <p:nvPr>
            <p:custDataLst>
              <p:tags r:id="rId14"/>
            </p:custDataLst>
          </p:nvPr>
        </p:nvSpPr>
        <p:spPr>
          <a:xfrm>
            <a:off x="9174382" y="5591379"/>
            <a:ext cx="1290517" cy="288000"/>
          </a:xfrm>
          <a:prstGeom prst="rect">
            <a:avLst/>
          </a:prstGeom>
          <a:noFill/>
        </p:spPr>
        <p:txBody>
          <a:bodyPr wrap="none" lIns="0" tIns="0" rIns="0" bIns="0" rtlCol="0">
            <a:noAutofit/>
          </a:bodyPr>
          <a:lstStyle/>
          <a:p>
            <a:pPr algn="ctr"/>
            <a:r>
              <a:rPr lang="zh-CN" altLang="en-US" sz="2400" b="1" spc="100" dirty="0">
                <a:solidFill>
                  <a:schemeClr val="accent2">
                    <a:lumMod val="50000"/>
                  </a:schemeClr>
                </a:solidFill>
              </a:rPr>
              <a:t>老人反应</a:t>
            </a:r>
            <a:endParaRPr lang="zh-CN" altLang="en-US" sz="2400" b="1" spc="100" dirty="0">
              <a:solidFill>
                <a:schemeClr val="accent2">
                  <a:lumMod val="50000"/>
                </a:schemeClr>
              </a:solidFill>
            </a:endParaRPr>
          </a:p>
        </p:txBody>
      </p:sp>
      <p:sp>
        <p:nvSpPr>
          <p:cNvPr id="36" name="椭圆 35"/>
          <p:cNvSpPr/>
          <p:nvPr>
            <p:custDataLst>
              <p:tags r:id="rId15"/>
            </p:custDataLst>
          </p:nvPr>
        </p:nvSpPr>
        <p:spPr>
          <a:xfrm>
            <a:off x="9245685" y="5248813"/>
            <a:ext cx="108000" cy="108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b="1" dirty="0"/>
          </a:p>
        </p:txBody>
      </p:sp>
      <p:cxnSp>
        <p:nvCxnSpPr>
          <p:cNvPr id="43" name="直接连接符 42"/>
          <p:cNvCxnSpPr/>
          <p:nvPr>
            <p:custDataLst>
              <p:tags r:id="rId16"/>
            </p:custDataLst>
          </p:nvPr>
        </p:nvCxnSpPr>
        <p:spPr>
          <a:xfrm flipV="1">
            <a:off x="9763328" y="4159380"/>
            <a:ext cx="0" cy="1089433"/>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标题 2"/>
          <p:cNvSpPr>
            <a:spLocks noGrp="1"/>
          </p:cNvSpPr>
          <p:nvPr/>
        </p:nvSpPr>
        <p:spPr>
          <a:xfrm>
            <a:off x="453390" y="186055"/>
            <a:ext cx="11343005" cy="729615"/>
          </a:xfrm>
          <a:prstGeom prst="rect">
            <a:avLst/>
          </a:prstGeom>
          <a:solidFill>
            <a:srgbClr val="74A19C"/>
          </a:solidFill>
          <a:ln>
            <a:noFill/>
            <a:prstDash val="sysDash"/>
          </a:ln>
        </p:spPr>
        <p:txBody>
          <a:bodyPr vert="horz" wrap="square" lIns="91440" tIns="45720" rIns="91440" bIns="45720" rtlCol="0" anchor="ctr">
            <a:normAutofit/>
          </a:bodyPr>
          <a:lstStyle>
            <a:lvl1pPr marL="0" marR="0" algn="l" defTabSz="914400" rtl="0" eaLnBrk="1" fontAlgn="auto" latinLnBrk="0" hangingPunct="1">
              <a:lnSpc>
                <a:spcPct val="100000"/>
              </a:lnSpc>
              <a:spcBef>
                <a:spcPct val="0"/>
              </a:spcBef>
              <a:buClrTx/>
              <a:buSzTx/>
              <a:buFontTx/>
              <a:buNone/>
              <a:defRPr kumimoji="0" lang="zh-CN" altLang="en-US" sz="3600" b="1" i="0" u="none" strike="noStrike" kern="1200" cap="none" spc="300" normalizeH="0" baseline="0" noProof="1" dirty="0" smtClean="0">
                <a:ln>
                  <a:noFill/>
                  <a:prstDash val="sysDot"/>
                </a:ln>
                <a:solidFill>
                  <a:schemeClr val="accent1"/>
                </a:solidFill>
                <a:uFillTx/>
                <a:latin typeface="+mj-ea"/>
                <a:ea typeface="+mj-ea"/>
                <a:cs typeface="微软雅黑" panose="020B0503020204020204" charset="-122"/>
              </a:defRPr>
            </a:lvl1pPr>
          </a:lstStyle>
          <a:p>
            <a:pPr lvl="0"/>
            <a:r>
              <a:rPr>
                <a:solidFill>
                  <a:schemeClr val="bg1"/>
                </a:solidFill>
                <a:sym typeface="+mn-ea"/>
              </a:rPr>
              <a:t>Step 2: 研读要点，拓展细节</a:t>
            </a:r>
            <a:r>
              <a:rPr lang="en-US" altLang="zh-CN">
                <a:solidFill>
                  <a:schemeClr val="bg1"/>
                </a:solidFill>
                <a:sym typeface="+mn-ea"/>
              </a:rPr>
              <a:t>(details)</a:t>
            </a:r>
            <a:endParaRPr lang="en-US" altLang="zh-CN">
              <a:solidFill>
                <a:schemeClr val="bg1"/>
              </a:solidFill>
              <a:latin typeface="Calibri" panose="020F0502020204030204" charset="0"/>
              <a:cs typeface="Calibri" panose="020F0502020204030204" charset="0"/>
              <a:sym typeface="+mn-ea"/>
            </a:endParaRPr>
          </a:p>
        </p:txBody>
      </p:sp>
      <p:sp>
        <p:nvSpPr>
          <p:cNvPr id="5" name="文本框 4"/>
          <p:cNvSpPr txBox="1"/>
          <p:nvPr/>
        </p:nvSpPr>
        <p:spPr>
          <a:xfrm>
            <a:off x="4955540" y="1130935"/>
            <a:ext cx="2917190" cy="460375"/>
          </a:xfrm>
          <a:prstGeom prst="rect">
            <a:avLst/>
          </a:prstGeom>
          <a:noFill/>
        </p:spPr>
        <p:txBody>
          <a:bodyPr wrap="square" rtlCol="0">
            <a:spAutoFit/>
          </a:bodyPr>
          <a:p>
            <a:pPr algn="l">
              <a:buClrTx/>
              <a:buSzTx/>
              <a:buFontTx/>
            </a:pPr>
            <a:r>
              <a:rPr lang="en-US" altLang="zh-CN" sz="2400" b="1">
                <a:solidFill>
                  <a:srgbClr val="00B0F0"/>
                </a:solidFill>
                <a:highlight>
                  <a:srgbClr val="FFFF00"/>
                </a:highlight>
              </a:rPr>
              <a:t>要点1：活动内容</a:t>
            </a:r>
            <a:endParaRPr lang="en-US" altLang="zh-CN" sz="2400" b="1">
              <a:solidFill>
                <a:srgbClr val="00B0F0"/>
              </a:solidFill>
              <a:highlight>
                <a:srgbClr val="FFFF00"/>
              </a:highlight>
            </a:endParaRPr>
          </a:p>
        </p:txBody>
      </p:sp>
      <p:pic>
        <p:nvPicPr>
          <p:cNvPr id="5124" name="图片 6" descr="logo横版 png"/>
          <p:cNvPicPr>
            <a:picLocks noChangeAspect="1"/>
          </p:cNvPicPr>
          <p:nvPr/>
        </p:nvPicPr>
        <p:blipFill>
          <a:blip r:embed="rId17"/>
          <a:stretch>
            <a:fillRect/>
          </a:stretch>
        </p:blipFill>
        <p:spPr>
          <a:xfrm>
            <a:off x="11477625" y="82550"/>
            <a:ext cx="608013" cy="642938"/>
          </a:xfrm>
          <a:prstGeom prst="rect">
            <a:avLst/>
          </a:prstGeom>
          <a:noFill/>
          <a:ln w="9525">
            <a:noFill/>
          </a:ln>
        </p:spPr>
      </p:pic>
    </p:spTree>
    <p:custDataLst>
      <p:tags r:id="rId18"/>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linds(horizontal)">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animBg="1"/>
      <p:bldP spid="16" grpId="0"/>
      <p:bldP spid="13" grpId="0" bldLvl="0" animBg="1"/>
      <p:bldP spid="19" grpId="0"/>
      <p:bldP spid="26" grpId="0"/>
      <p:bldP spid="21" grpId="0"/>
      <p:bldP spid="14"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9"/>
          <p:cNvSpPr/>
          <p:nvPr>
            <p:custDataLst>
              <p:tags r:id="rId1"/>
            </p:custDataLst>
          </p:nvPr>
        </p:nvSpPr>
        <p:spPr>
          <a:xfrm>
            <a:off x="1283452" y="1480361"/>
            <a:ext cx="9944829" cy="1201477"/>
          </a:xfrm>
          <a:prstGeom prst="roundRect">
            <a:avLst>
              <a:gd name="adj" fmla="val 50000"/>
            </a:avLst>
          </a:prstGeom>
          <a:solidFill>
            <a:schemeClr val="tx1">
              <a:lumMod val="40000"/>
              <a:lumOff val="60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n-ea"/>
              <a:sym typeface="+mn-ea"/>
            </a:endParaRPr>
          </a:p>
        </p:txBody>
      </p:sp>
      <p:sp>
        <p:nvSpPr>
          <p:cNvPr id="72" name="圆角矩形 71"/>
          <p:cNvSpPr/>
          <p:nvPr>
            <p:custDataLst>
              <p:tags r:id="rId2"/>
            </p:custDataLst>
          </p:nvPr>
        </p:nvSpPr>
        <p:spPr>
          <a:xfrm flipH="1">
            <a:off x="1527860" y="1656975"/>
            <a:ext cx="2059120" cy="84825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algn="ctr">
              <a:spcBef>
                <a:spcPct val="0"/>
              </a:spcBef>
              <a:spcAft>
                <a:spcPct val="0"/>
              </a:spcAft>
            </a:pPr>
            <a:r>
              <a:rPr lang="zh-CN" altLang="en-US" sz="2000" b="1" dirty="0">
                <a:latin typeface="+mn-ea"/>
                <a:cs typeface="+mn-ea"/>
                <a:sym typeface="+mn-ea"/>
              </a:rPr>
              <a:t>志愿者服务价值</a:t>
            </a:r>
            <a:endParaRPr lang="zh-CN" altLang="en-US" sz="2000" b="1" dirty="0">
              <a:latin typeface="+mn-ea"/>
              <a:cs typeface="+mn-ea"/>
              <a:sym typeface="+mn-ea"/>
            </a:endParaRPr>
          </a:p>
        </p:txBody>
      </p:sp>
      <p:sp>
        <p:nvSpPr>
          <p:cNvPr id="2" name="矩形 1"/>
          <p:cNvSpPr/>
          <p:nvPr>
            <p:custDataLst>
              <p:tags r:id="rId3"/>
            </p:custDataLst>
          </p:nvPr>
        </p:nvSpPr>
        <p:spPr>
          <a:xfrm>
            <a:off x="3831590" y="1824990"/>
            <a:ext cx="7745095" cy="1017905"/>
          </a:xfrm>
          <a:prstGeom prst="rect">
            <a:avLst/>
          </a:prstGeom>
          <a:noFill/>
        </p:spPr>
        <p:txBody>
          <a:bodyPr wrap="square" lIns="0" tIns="0" rIns="0" bIns="0" rtlCol="0" anchor="ctr" anchorCtr="0">
            <a:noAutofit/>
          </a:bodyPr>
          <a:lstStyle/>
          <a:p>
            <a:pPr indent="0">
              <a:buFont typeface="Arial" panose="020B0604020202020204" pitchFamily="34" charset="0"/>
              <a:buBlip>
                <a:blip r:embed="rId4"/>
              </a:buBlip>
            </a:pPr>
            <a:r>
              <a:rPr lang="en-US" altLang="zh-CN" sz="2400" b="1">
                <a:solidFill>
                  <a:schemeClr val="accent5">
                    <a:lumMod val="75000"/>
                  </a:schemeClr>
                </a:solidFill>
                <a:latin typeface="Calibri" panose="020F0502020204030204" charset="0"/>
                <a:cs typeface="Calibri" panose="020F0502020204030204" charset="0"/>
                <a:sym typeface="+mn-ea"/>
              </a:rPr>
              <a:t>strengthen community bonds</a:t>
            </a:r>
            <a:endParaRPr lang="en-US" altLang="zh-CN" sz="2400" b="1">
              <a:solidFill>
                <a:schemeClr val="accent5">
                  <a:lumMod val="75000"/>
                </a:schemeClr>
              </a:solidFill>
              <a:latin typeface="Calibri" panose="020F0502020204030204" charset="0"/>
              <a:cs typeface="Calibri" panose="020F0502020204030204" charset="0"/>
            </a:endParaRPr>
          </a:p>
          <a:p>
            <a:pPr indent="0">
              <a:buFont typeface="Arial" panose="020B0604020202020204" pitchFamily="34" charset="0"/>
              <a:buBlip>
                <a:blip r:embed="rId4"/>
              </a:buBlip>
            </a:pPr>
            <a:r>
              <a:rPr lang="en-US" altLang="zh-CN" sz="2400" b="1">
                <a:solidFill>
                  <a:schemeClr val="accent5">
                    <a:lumMod val="75000"/>
                  </a:schemeClr>
                </a:solidFill>
                <a:latin typeface="Calibri" panose="020F0502020204030204" charset="0"/>
                <a:cs typeface="Calibri" panose="020F0502020204030204" charset="0"/>
                <a:sym typeface="+mn-ea"/>
              </a:rPr>
              <a:t>cultivate our sense of social responsibility</a:t>
            </a:r>
            <a:endParaRPr lang="en-US" altLang="zh-CN" sz="2400" b="1">
              <a:solidFill>
                <a:schemeClr val="accent5">
                  <a:lumMod val="75000"/>
                </a:schemeClr>
              </a:solidFill>
              <a:latin typeface="Calibri" panose="020F0502020204030204" charset="0"/>
              <a:cs typeface="Calibri" panose="020F0502020204030204" charset="0"/>
            </a:endParaRPr>
          </a:p>
          <a:p>
            <a:pPr indent="0">
              <a:buFont typeface="Arial" panose="020B0604020202020204" pitchFamily="34" charset="0"/>
              <a:buBlip>
                <a:blip r:embed="rId4"/>
              </a:buBlip>
            </a:pPr>
            <a:r>
              <a:rPr lang="en-US" altLang="zh-CN" sz="2400" b="1">
                <a:solidFill>
                  <a:schemeClr val="accent5">
                    <a:lumMod val="75000"/>
                  </a:schemeClr>
                </a:solidFill>
                <a:latin typeface="Calibri" panose="020F0502020204030204" charset="0"/>
                <a:cs typeface="Calibri" panose="020F0502020204030204" charset="0"/>
                <a:sym typeface="+mn-ea"/>
              </a:rPr>
              <a:t>collective efforts to foster a harmonious community</a:t>
            </a:r>
            <a:endParaRPr lang="en-US" altLang="zh-CN" sz="2400" b="1">
              <a:solidFill>
                <a:schemeClr val="accent5">
                  <a:lumMod val="75000"/>
                </a:schemeClr>
              </a:solidFill>
              <a:latin typeface="Calibri" panose="020F0502020204030204" charset="0"/>
              <a:cs typeface="Calibri" panose="020F0502020204030204" charset="0"/>
            </a:endParaRPr>
          </a:p>
          <a:p>
            <a:pPr>
              <a:lnSpc>
                <a:spcPct val="150000"/>
              </a:lnSpc>
              <a:spcBef>
                <a:spcPct val="0"/>
              </a:spcBef>
              <a:spcAft>
                <a:spcPct val="0"/>
              </a:spcAft>
            </a:pPr>
            <a:endParaRPr lang="en-US" altLang="zh-CN" sz="2400" b="1">
              <a:solidFill>
                <a:schemeClr val="accent5">
                  <a:lumMod val="75000"/>
                </a:schemeClr>
              </a:solidFill>
              <a:latin typeface="Calibri" panose="020F0502020204030204" charset="0"/>
              <a:cs typeface="Calibri" panose="020F0502020204030204" charset="0"/>
            </a:endParaRPr>
          </a:p>
        </p:txBody>
      </p:sp>
      <p:sp>
        <p:nvSpPr>
          <p:cNvPr id="5" name="圆角矩形 9"/>
          <p:cNvSpPr/>
          <p:nvPr>
            <p:custDataLst>
              <p:tags r:id="rId5"/>
            </p:custDataLst>
          </p:nvPr>
        </p:nvSpPr>
        <p:spPr>
          <a:xfrm>
            <a:off x="1283452" y="3309922"/>
            <a:ext cx="9944829" cy="1201477"/>
          </a:xfrm>
          <a:prstGeom prst="roundRect">
            <a:avLst>
              <a:gd name="adj" fmla="val 50000"/>
            </a:avLst>
          </a:prstGeom>
          <a:solidFill>
            <a:schemeClr val="tx1">
              <a:lumMod val="40000"/>
              <a:lumOff val="60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latin typeface="+mn-ea"/>
              <a:sym typeface="+mn-ea"/>
            </a:endParaRPr>
          </a:p>
        </p:txBody>
      </p:sp>
      <p:sp>
        <p:nvSpPr>
          <p:cNvPr id="7" name="圆角矩形 6"/>
          <p:cNvSpPr/>
          <p:nvPr>
            <p:custDataLst>
              <p:tags r:id="rId6"/>
            </p:custDataLst>
          </p:nvPr>
        </p:nvSpPr>
        <p:spPr>
          <a:xfrm flipH="1">
            <a:off x="1527860" y="3486536"/>
            <a:ext cx="2059120" cy="84825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spcBef>
                <a:spcPct val="0"/>
              </a:spcBef>
              <a:spcAft>
                <a:spcPct val="0"/>
              </a:spcAft>
              <a:buClrTx/>
              <a:buSzTx/>
              <a:buFontTx/>
            </a:pPr>
            <a:r>
              <a:rPr lang="zh-CN" altLang="en-US" sz="2000" b="1">
                <a:latin typeface="+mn-ea"/>
                <a:cs typeface="+mn-ea"/>
                <a:sym typeface="+mn-ea"/>
              </a:rPr>
              <a:t>数字时代责任感</a:t>
            </a:r>
            <a:endParaRPr lang="zh-CN" altLang="en-US" sz="2000" b="1">
              <a:latin typeface="+mn-ea"/>
              <a:cs typeface="+mn-ea"/>
              <a:sym typeface="+mn-ea"/>
            </a:endParaRPr>
          </a:p>
        </p:txBody>
      </p:sp>
      <p:sp>
        <p:nvSpPr>
          <p:cNvPr id="3" name="矩形 2"/>
          <p:cNvSpPr/>
          <p:nvPr>
            <p:custDataLst>
              <p:tags r:id="rId7"/>
            </p:custDataLst>
          </p:nvPr>
        </p:nvSpPr>
        <p:spPr>
          <a:xfrm>
            <a:off x="3831590" y="3528060"/>
            <a:ext cx="7396480" cy="1017905"/>
          </a:xfrm>
          <a:prstGeom prst="rect">
            <a:avLst/>
          </a:prstGeom>
          <a:noFill/>
        </p:spPr>
        <p:txBody>
          <a:bodyPr wrap="square" lIns="0" tIns="0" rIns="0" bIns="0" rtlCol="0" anchor="ctr" anchorCtr="0">
            <a:noAutofit/>
          </a:bodyPr>
          <a:lstStyle/>
          <a:p>
            <a:pPr algn="l">
              <a:buClrTx/>
              <a:buSzTx/>
              <a:buFont typeface="Arial" panose="020B0604020202020204" pitchFamily="34" charset="0"/>
              <a:buBlip>
                <a:blip r:embed="rId4"/>
              </a:buBlip>
            </a:pPr>
            <a:r>
              <a:rPr lang="en-US" altLang="zh-CN" sz="2400" b="1">
                <a:solidFill>
                  <a:schemeClr val="accent5">
                    <a:lumMod val="75000"/>
                  </a:schemeClr>
                </a:solidFill>
                <a:latin typeface="Calibri" panose="020F0502020204030204" charset="0"/>
                <a:cs typeface="Calibri" panose="020F0502020204030204" charset="0"/>
                <a:sym typeface="+mn-ea"/>
              </a:rPr>
              <a:t>bridge the digital gap</a:t>
            </a:r>
            <a:endParaRPr lang="en-US" altLang="zh-CN" sz="2400" b="1">
              <a:solidFill>
                <a:schemeClr val="accent5">
                  <a:lumMod val="75000"/>
                </a:schemeClr>
              </a:solidFill>
              <a:latin typeface="Calibri" panose="020F0502020204030204" charset="0"/>
              <a:cs typeface="Calibri" panose="020F0502020204030204" charset="0"/>
            </a:endParaRPr>
          </a:p>
          <a:p>
            <a:pPr algn="l">
              <a:buClrTx/>
              <a:buSzTx/>
              <a:buFont typeface="Arial" panose="020B0604020202020204" pitchFamily="34" charset="0"/>
              <a:buBlip>
                <a:blip r:embed="rId4"/>
              </a:buBlip>
            </a:pPr>
            <a:r>
              <a:rPr lang="en-US" altLang="zh-CN" sz="2400" b="1">
                <a:solidFill>
                  <a:schemeClr val="accent5">
                    <a:lumMod val="75000"/>
                  </a:schemeClr>
                </a:solidFill>
                <a:latin typeface="Calibri" panose="020F0502020204030204" charset="0"/>
                <a:cs typeface="Calibri" panose="020F0502020204030204" charset="0"/>
                <a:sym typeface="+mn-ea"/>
              </a:rPr>
              <a:t>boost inter-generational communication</a:t>
            </a:r>
            <a:endParaRPr lang="en-US" altLang="zh-CN" sz="2400" b="1">
              <a:solidFill>
                <a:schemeClr val="accent5">
                  <a:lumMod val="75000"/>
                </a:schemeClr>
              </a:solidFill>
              <a:latin typeface="Calibri" panose="020F0502020204030204" charset="0"/>
              <a:cs typeface="Calibri" panose="020F0502020204030204" charset="0"/>
            </a:endParaRPr>
          </a:p>
          <a:p>
            <a:pPr algn="l">
              <a:buClrTx/>
              <a:buSzTx/>
              <a:buFont typeface="Arial" panose="020B0604020202020204" pitchFamily="34" charset="0"/>
              <a:buBlip>
                <a:blip r:embed="rId4"/>
              </a:buBlip>
            </a:pPr>
            <a:r>
              <a:rPr lang="en-US" altLang="zh-CN" sz="2400" b="1">
                <a:solidFill>
                  <a:schemeClr val="accent5">
                    <a:lumMod val="75000"/>
                  </a:schemeClr>
                </a:solidFill>
                <a:latin typeface="Calibri" panose="020F0502020204030204" charset="0"/>
                <a:cs typeface="Calibri" panose="020F0502020204030204" charset="0"/>
                <a:sym typeface="+mn-ea"/>
              </a:rPr>
              <a:t>empower senior citizens to embrace new technology</a:t>
            </a:r>
            <a:endParaRPr lang="en-US" altLang="zh-CN" sz="2400" b="1">
              <a:solidFill>
                <a:schemeClr val="accent5">
                  <a:lumMod val="75000"/>
                </a:schemeClr>
              </a:solidFill>
              <a:latin typeface="Calibri" panose="020F0502020204030204" charset="0"/>
              <a:cs typeface="Calibri" panose="020F0502020204030204" charset="0"/>
            </a:endParaRPr>
          </a:p>
          <a:p>
            <a:pPr algn="l">
              <a:buClrTx/>
              <a:buSzTx/>
              <a:buFont typeface="Arial" panose="020B0604020202020204" pitchFamily="34" charset="0"/>
              <a:buBlip>
                <a:blip r:embed="rId4"/>
              </a:buBlip>
            </a:pPr>
            <a:r>
              <a:rPr lang="en-US" altLang="zh-CN" sz="2400" b="1">
                <a:solidFill>
                  <a:schemeClr val="accent5">
                    <a:lumMod val="75000"/>
                  </a:schemeClr>
                </a:solidFill>
                <a:latin typeface="Calibri" panose="020F0502020204030204" charset="0"/>
                <a:cs typeface="Calibri" panose="020F0502020204030204" charset="0"/>
                <a:sym typeface="+mn-ea"/>
              </a:rPr>
              <a:t>commitment to technological inclusion</a:t>
            </a:r>
            <a:endParaRPr lang="en-US" altLang="zh-CN" sz="2400" b="1">
              <a:solidFill>
                <a:schemeClr val="accent5">
                  <a:lumMod val="75000"/>
                </a:schemeClr>
              </a:solidFill>
              <a:latin typeface="Calibri" panose="020F0502020204030204" charset="0"/>
              <a:cs typeface="Calibri" panose="020F0502020204030204" charset="0"/>
            </a:endParaRPr>
          </a:p>
          <a:p>
            <a:pPr>
              <a:lnSpc>
                <a:spcPct val="150000"/>
              </a:lnSpc>
              <a:spcBef>
                <a:spcPct val="0"/>
              </a:spcBef>
              <a:spcAft>
                <a:spcPct val="0"/>
              </a:spcAft>
            </a:pPr>
            <a:endParaRPr lang="zh-CN" altLang="en-US" sz="1600">
              <a:solidFill>
                <a:schemeClr val="tx1">
                  <a:lumMod val="85000"/>
                  <a:lumOff val="15000"/>
                </a:schemeClr>
              </a:solidFill>
              <a:latin typeface="+mn-ea"/>
              <a:cs typeface="+mn-ea"/>
            </a:endParaRPr>
          </a:p>
        </p:txBody>
      </p:sp>
      <p:sp>
        <p:nvSpPr>
          <p:cNvPr id="10" name="圆角矩形 9"/>
          <p:cNvSpPr/>
          <p:nvPr>
            <p:custDataLst>
              <p:tags r:id="rId8"/>
            </p:custDataLst>
          </p:nvPr>
        </p:nvSpPr>
        <p:spPr>
          <a:xfrm>
            <a:off x="1283452" y="5139484"/>
            <a:ext cx="9944829" cy="1201477"/>
          </a:xfrm>
          <a:prstGeom prst="roundRect">
            <a:avLst>
              <a:gd name="adj" fmla="val 50000"/>
            </a:avLst>
          </a:prstGeom>
          <a:solidFill>
            <a:schemeClr val="tx1">
              <a:lumMod val="40000"/>
              <a:lumOff val="60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latin typeface="+mn-ea"/>
              <a:sym typeface="+mn-ea"/>
            </a:endParaRPr>
          </a:p>
        </p:txBody>
      </p:sp>
      <p:sp>
        <p:nvSpPr>
          <p:cNvPr id="12" name="圆角矩形 11"/>
          <p:cNvSpPr/>
          <p:nvPr>
            <p:custDataLst>
              <p:tags r:id="rId9"/>
            </p:custDataLst>
          </p:nvPr>
        </p:nvSpPr>
        <p:spPr>
          <a:xfrm flipH="1">
            <a:off x="1527860" y="5316097"/>
            <a:ext cx="2059120" cy="84825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spcBef>
                <a:spcPct val="0"/>
              </a:spcBef>
              <a:spcAft>
                <a:spcPct val="0"/>
              </a:spcAft>
              <a:buClrTx/>
              <a:buSzTx/>
              <a:buFontTx/>
            </a:pPr>
            <a:r>
              <a:rPr lang="zh-CN" altLang="en-US" sz="2000" b="1">
                <a:latin typeface="+mn-ea"/>
                <a:cs typeface="+mn-ea"/>
                <a:sym typeface="+mn-ea"/>
              </a:rPr>
              <a:t>科技与人文结合</a:t>
            </a:r>
            <a:endParaRPr lang="zh-CN" altLang="en-US" sz="2000" b="1">
              <a:latin typeface="+mn-ea"/>
              <a:cs typeface="+mn-ea"/>
              <a:sym typeface="+mn-ea"/>
            </a:endParaRPr>
          </a:p>
        </p:txBody>
      </p:sp>
      <p:sp>
        <p:nvSpPr>
          <p:cNvPr id="4" name="矩形 3"/>
          <p:cNvSpPr/>
          <p:nvPr>
            <p:custDataLst>
              <p:tags r:id="rId10"/>
            </p:custDataLst>
          </p:nvPr>
        </p:nvSpPr>
        <p:spPr>
          <a:xfrm>
            <a:off x="3831389" y="5231271"/>
            <a:ext cx="6798791" cy="1017901"/>
          </a:xfrm>
          <a:prstGeom prst="rect">
            <a:avLst/>
          </a:prstGeom>
          <a:noFill/>
        </p:spPr>
        <p:txBody>
          <a:bodyPr wrap="square" lIns="0" tIns="0" rIns="0" bIns="0" rtlCol="0" anchor="ctr" anchorCtr="0">
            <a:noAutofit/>
          </a:bodyPr>
          <a:lstStyle/>
          <a:p>
            <a:pPr algn="l">
              <a:buClrTx/>
              <a:buSzTx/>
              <a:buFont typeface="Arial" panose="020B0604020202020204" pitchFamily="34" charset="0"/>
              <a:buBlip>
                <a:blip r:embed="rId4"/>
              </a:buBlip>
            </a:pPr>
            <a:r>
              <a:rPr lang="en-US" altLang="zh-CN" sz="2400" b="1">
                <a:solidFill>
                  <a:schemeClr val="accent5">
                    <a:lumMod val="75000"/>
                  </a:schemeClr>
                </a:solidFill>
                <a:latin typeface="Calibri" panose="020F0502020204030204" charset="0"/>
                <a:cs typeface="Calibri" panose="020F0502020204030204" charset="0"/>
                <a:sym typeface="+mn-ea"/>
              </a:rPr>
              <a:t>reflection on the essence of technology</a:t>
            </a:r>
            <a:endParaRPr lang="en-US" altLang="zh-CN" sz="2400" b="1">
              <a:solidFill>
                <a:schemeClr val="accent5">
                  <a:lumMod val="75000"/>
                </a:schemeClr>
              </a:solidFill>
              <a:latin typeface="Calibri" panose="020F0502020204030204" charset="0"/>
              <a:cs typeface="Calibri" panose="020F0502020204030204" charset="0"/>
            </a:endParaRPr>
          </a:p>
          <a:p>
            <a:pPr algn="l">
              <a:buClrTx/>
              <a:buSzTx/>
              <a:buFont typeface="Arial" panose="020B0604020202020204" pitchFamily="34" charset="0"/>
              <a:buBlip>
                <a:blip r:embed="rId4"/>
              </a:buBlip>
            </a:pPr>
            <a:r>
              <a:rPr lang="en-US" altLang="zh-CN" sz="2400" b="1">
                <a:solidFill>
                  <a:schemeClr val="accent5">
                    <a:lumMod val="75000"/>
                  </a:schemeClr>
                </a:solidFill>
                <a:latin typeface="Calibri" panose="020F0502020204030204" charset="0"/>
                <a:cs typeface="Calibri" panose="020F0502020204030204" charset="0"/>
                <a:sym typeface="+mn-ea"/>
              </a:rPr>
              <a:t>human-centered interface design</a:t>
            </a:r>
            <a:endParaRPr lang="en-US" altLang="zh-CN" sz="2400" b="1">
              <a:solidFill>
                <a:schemeClr val="accent5">
                  <a:lumMod val="75000"/>
                </a:schemeClr>
              </a:solidFill>
              <a:latin typeface="Calibri" panose="020F0502020204030204" charset="0"/>
              <a:cs typeface="Calibri" panose="020F0502020204030204" charset="0"/>
            </a:endParaRPr>
          </a:p>
          <a:p>
            <a:pPr algn="l">
              <a:buClrTx/>
              <a:buSzTx/>
              <a:buFont typeface="Arial" panose="020B0604020202020204" pitchFamily="34" charset="0"/>
              <a:buBlip>
                <a:blip r:embed="rId4"/>
              </a:buBlip>
            </a:pPr>
            <a:r>
              <a:rPr lang="en-US" altLang="zh-CN" sz="2400" b="1">
                <a:solidFill>
                  <a:schemeClr val="accent5">
                    <a:lumMod val="75000"/>
                  </a:schemeClr>
                </a:solidFill>
                <a:latin typeface="Calibri" panose="020F0502020204030204" charset="0"/>
                <a:cs typeface="Calibri" panose="020F0502020204030204" charset="0"/>
                <a:sym typeface="+mn-ea"/>
              </a:rPr>
              <a:t>digital dignity preservation</a:t>
            </a:r>
            <a:endParaRPr lang="en-US" altLang="zh-CN" sz="2400" b="1">
              <a:solidFill>
                <a:schemeClr val="accent5">
                  <a:lumMod val="75000"/>
                </a:schemeClr>
              </a:solidFill>
              <a:latin typeface="Calibri" panose="020F0502020204030204" charset="0"/>
              <a:cs typeface="Calibri" panose="020F0502020204030204" charset="0"/>
            </a:endParaRPr>
          </a:p>
        </p:txBody>
      </p:sp>
      <p:cxnSp>
        <p:nvCxnSpPr>
          <p:cNvPr id="14" name="直接连接符 13"/>
          <p:cNvCxnSpPr>
            <a:stCxn id="15" idx="4"/>
            <a:endCxn id="16" idx="0"/>
          </p:cNvCxnSpPr>
          <p:nvPr>
            <p:custDataLst>
              <p:tags r:id="rId11"/>
            </p:custDataLst>
          </p:nvPr>
        </p:nvCxnSpPr>
        <p:spPr>
          <a:xfrm>
            <a:off x="848773" y="2362095"/>
            <a:ext cx="0" cy="1267570"/>
          </a:xfrm>
          <a:prstGeom prst="line">
            <a:avLst/>
          </a:prstGeom>
          <a:ln w="19050">
            <a:solidFill>
              <a:schemeClr val="tx1">
                <a:lumMod val="40000"/>
                <a:lumOff val="60000"/>
                <a:alpha val="20000"/>
              </a:schemeClr>
            </a:solidFill>
          </a:ln>
        </p:spPr>
        <p:style>
          <a:lnRef idx="1">
            <a:schemeClr val="accent1"/>
          </a:lnRef>
          <a:fillRef idx="0">
            <a:schemeClr val="accent1"/>
          </a:fillRef>
          <a:effectRef idx="0">
            <a:schemeClr val="accent1"/>
          </a:effectRef>
          <a:fontRef idx="minor">
            <a:schemeClr val="tx1"/>
          </a:fontRef>
        </p:style>
      </p:cxnSp>
      <p:sp>
        <p:nvSpPr>
          <p:cNvPr id="15" name="序号"/>
          <p:cNvSpPr/>
          <p:nvPr>
            <p:custDataLst>
              <p:tags r:id="rId12"/>
            </p:custDataLst>
          </p:nvPr>
        </p:nvSpPr>
        <p:spPr>
          <a:xfrm>
            <a:off x="567778" y="1800104"/>
            <a:ext cx="561991" cy="561991"/>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ctr">
              <a:spcBef>
                <a:spcPct val="0"/>
              </a:spcBef>
              <a:spcAft>
                <a:spcPct val="0"/>
              </a:spcAft>
              <a:buClrTx/>
              <a:buSzTx/>
              <a:buFontTx/>
            </a:pPr>
            <a:r>
              <a:rPr lang="en-US" altLang="zh-CN" b="1" dirty="0">
                <a:solidFill>
                  <a:schemeClr val="tx1">
                    <a:lumMod val="75000"/>
                    <a:lumOff val="25000"/>
                  </a:schemeClr>
                </a:solidFill>
                <a:latin typeface="+mn-ea"/>
                <a:cs typeface="+mn-ea"/>
                <a:sym typeface="+mn-ea"/>
              </a:rPr>
              <a:t>1</a:t>
            </a:r>
            <a:endParaRPr lang="en-US" altLang="zh-CN" b="1" dirty="0">
              <a:solidFill>
                <a:schemeClr val="tx1">
                  <a:lumMod val="75000"/>
                  <a:lumOff val="25000"/>
                </a:schemeClr>
              </a:solidFill>
              <a:latin typeface="+mn-ea"/>
              <a:cs typeface="+mn-ea"/>
              <a:sym typeface="+mn-ea"/>
            </a:endParaRPr>
          </a:p>
        </p:txBody>
      </p:sp>
      <p:sp>
        <p:nvSpPr>
          <p:cNvPr id="16" name="序号"/>
          <p:cNvSpPr/>
          <p:nvPr>
            <p:custDataLst>
              <p:tags r:id="rId13"/>
            </p:custDataLst>
          </p:nvPr>
        </p:nvSpPr>
        <p:spPr>
          <a:xfrm>
            <a:off x="567778" y="3629665"/>
            <a:ext cx="561991" cy="561991"/>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ctr">
              <a:spcBef>
                <a:spcPct val="0"/>
              </a:spcBef>
              <a:spcAft>
                <a:spcPct val="0"/>
              </a:spcAft>
              <a:buClrTx/>
              <a:buSzTx/>
              <a:buFontTx/>
            </a:pPr>
            <a:r>
              <a:rPr lang="en-US" altLang="zh-CN" b="1">
                <a:solidFill>
                  <a:schemeClr val="tx1">
                    <a:lumMod val="75000"/>
                    <a:lumOff val="25000"/>
                  </a:schemeClr>
                </a:solidFill>
                <a:latin typeface="+mn-ea"/>
                <a:cs typeface="+mn-ea"/>
                <a:sym typeface="+mn-ea"/>
              </a:rPr>
              <a:t>2</a:t>
            </a:r>
            <a:endParaRPr lang="en-US" altLang="zh-CN" b="1">
              <a:solidFill>
                <a:schemeClr val="tx1">
                  <a:lumMod val="75000"/>
                  <a:lumOff val="25000"/>
                </a:schemeClr>
              </a:solidFill>
              <a:latin typeface="+mn-ea"/>
              <a:cs typeface="+mn-ea"/>
              <a:sym typeface="+mn-ea"/>
            </a:endParaRPr>
          </a:p>
        </p:txBody>
      </p:sp>
      <p:sp>
        <p:nvSpPr>
          <p:cNvPr id="18" name="序号"/>
          <p:cNvSpPr/>
          <p:nvPr>
            <p:custDataLst>
              <p:tags r:id="rId14"/>
            </p:custDataLst>
          </p:nvPr>
        </p:nvSpPr>
        <p:spPr>
          <a:xfrm>
            <a:off x="567778" y="5459226"/>
            <a:ext cx="561991" cy="561991"/>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algn="ctr">
              <a:spcBef>
                <a:spcPct val="0"/>
              </a:spcBef>
              <a:spcAft>
                <a:spcPct val="0"/>
              </a:spcAft>
            </a:pPr>
            <a:r>
              <a:rPr lang="en-US" altLang="zh-CN" b="1">
                <a:solidFill>
                  <a:schemeClr val="tx1">
                    <a:lumMod val="75000"/>
                    <a:lumOff val="25000"/>
                  </a:schemeClr>
                </a:solidFill>
                <a:latin typeface="+mn-ea"/>
                <a:cs typeface="+mn-ea"/>
                <a:sym typeface="+mn-ea"/>
              </a:rPr>
              <a:t>3</a:t>
            </a:r>
            <a:endParaRPr lang="en-US" altLang="zh-CN" b="1">
              <a:solidFill>
                <a:schemeClr val="tx1">
                  <a:lumMod val="75000"/>
                  <a:lumOff val="25000"/>
                </a:schemeClr>
              </a:solidFill>
              <a:latin typeface="+mn-ea"/>
              <a:cs typeface="+mn-ea"/>
              <a:sym typeface="+mn-ea"/>
            </a:endParaRPr>
          </a:p>
        </p:txBody>
      </p:sp>
      <p:cxnSp>
        <p:nvCxnSpPr>
          <p:cNvPr id="20" name="直接连接符 19"/>
          <p:cNvCxnSpPr>
            <a:stCxn id="16" idx="4"/>
            <a:endCxn id="18" idx="0"/>
          </p:cNvCxnSpPr>
          <p:nvPr>
            <p:custDataLst>
              <p:tags r:id="rId15"/>
            </p:custDataLst>
          </p:nvPr>
        </p:nvCxnSpPr>
        <p:spPr>
          <a:xfrm>
            <a:off x="848773" y="4191656"/>
            <a:ext cx="0" cy="1267570"/>
          </a:xfrm>
          <a:prstGeom prst="line">
            <a:avLst/>
          </a:prstGeom>
          <a:ln w="19050">
            <a:solidFill>
              <a:schemeClr val="tx1">
                <a:lumMod val="40000"/>
                <a:lumOff val="60000"/>
                <a:alpha val="20000"/>
              </a:schemeClr>
            </a:solidFill>
          </a:ln>
        </p:spPr>
        <p:style>
          <a:lnRef idx="1">
            <a:schemeClr val="accent1"/>
          </a:lnRef>
          <a:fillRef idx="0">
            <a:schemeClr val="accent1"/>
          </a:fillRef>
          <a:effectRef idx="0">
            <a:schemeClr val="accent1"/>
          </a:effectRef>
          <a:fontRef idx="minor">
            <a:schemeClr val="tx1"/>
          </a:fontRef>
        </p:style>
      </p:cxnSp>
      <p:sp>
        <p:nvSpPr>
          <p:cNvPr id="6" name="标题 2"/>
          <p:cNvSpPr>
            <a:spLocks noGrp="1"/>
          </p:cNvSpPr>
          <p:nvPr/>
        </p:nvSpPr>
        <p:spPr>
          <a:xfrm>
            <a:off x="453390" y="186055"/>
            <a:ext cx="11343005" cy="729615"/>
          </a:xfrm>
          <a:prstGeom prst="rect">
            <a:avLst/>
          </a:prstGeom>
          <a:solidFill>
            <a:srgbClr val="74A19C"/>
          </a:solidFill>
          <a:ln>
            <a:noFill/>
            <a:prstDash val="sysDash"/>
          </a:ln>
        </p:spPr>
        <p:txBody>
          <a:bodyPr vert="horz" wrap="square" lIns="91440" tIns="45720" rIns="91440" bIns="45720" rtlCol="0" anchor="ctr">
            <a:normAutofit/>
          </a:bodyPr>
          <a:lstStyle>
            <a:lvl1pPr marL="0" marR="0" algn="l" defTabSz="914400" rtl="0" eaLnBrk="1" fontAlgn="auto" latinLnBrk="0" hangingPunct="1">
              <a:lnSpc>
                <a:spcPct val="100000"/>
              </a:lnSpc>
              <a:spcBef>
                <a:spcPct val="0"/>
              </a:spcBef>
              <a:buClrTx/>
              <a:buSzTx/>
              <a:buFontTx/>
              <a:buNone/>
              <a:defRPr kumimoji="0" lang="zh-CN" altLang="en-US" sz="3600" b="1" i="0" u="none" strike="noStrike" kern="1200" cap="none" spc="300" normalizeH="0" baseline="0" noProof="1" dirty="0" smtClean="0">
                <a:ln>
                  <a:noFill/>
                  <a:prstDash val="sysDot"/>
                </a:ln>
                <a:solidFill>
                  <a:schemeClr val="accent1"/>
                </a:solidFill>
                <a:uFillTx/>
                <a:latin typeface="+mj-ea"/>
                <a:ea typeface="+mj-ea"/>
                <a:cs typeface="微软雅黑" panose="020B0503020204020204" charset="-122"/>
              </a:defRPr>
            </a:lvl1pPr>
          </a:lstStyle>
          <a:p>
            <a:pPr lvl="0"/>
            <a:r>
              <a:rPr>
                <a:solidFill>
                  <a:schemeClr val="bg1"/>
                </a:solidFill>
                <a:sym typeface="+mn-ea"/>
              </a:rPr>
              <a:t>Step 2: 研读要点，拓展细节</a:t>
            </a:r>
            <a:r>
              <a:rPr lang="en-US" altLang="zh-CN">
                <a:solidFill>
                  <a:schemeClr val="bg1"/>
                </a:solidFill>
                <a:sym typeface="+mn-ea"/>
              </a:rPr>
              <a:t>(details)</a:t>
            </a:r>
            <a:endParaRPr lang="en-US" altLang="zh-CN">
              <a:solidFill>
                <a:schemeClr val="bg1"/>
              </a:solidFill>
              <a:latin typeface="Calibri" panose="020F0502020204030204" charset="0"/>
              <a:cs typeface="Calibri" panose="020F0502020204030204" charset="0"/>
              <a:sym typeface="+mn-ea"/>
            </a:endParaRPr>
          </a:p>
        </p:txBody>
      </p:sp>
      <p:sp>
        <p:nvSpPr>
          <p:cNvPr id="8" name="文本框 7"/>
          <p:cNvSpPr txBox="1"/>
          <p:nvPr/>
        </p:nvSpPr>
        <p:spPr>
          <a:xfrm>
            <a:off x="4784090" y="977900"/>
            <a:ext cx="2943225" cy="440055"/>
          </a:xfrm>
          <a:prstGeom prst="rect">
            <a:avLst/>
          </a:prstGeom>
          <a:noFill/>
        </p:spPr>
        <p:txBody>
          <a:bodyPr wrap="square" rtlCol="0">
            <a:noAutofit/>
          </a:bodyPr>
          <a:p>
            <a:r>
              <a:rPr lang="zh-CN" altLang="en-US" sz="2400" b="1">
                <a:solidFill>
                  <a:srgbClr val="00B0F0"/>
                </a:solidFill>
                <a:highlight>
                  <a:srgbClr val="FFFF00"/>
                </a:highlight>
              </a:rPr>
              <a:t>要点</a:t>
            </a:r>
            <a:r>
              <a:rPr lang="en-US" altLang="zh-CN" sz="2400" b="1">
                <a:solidFill>
                  <a:srgbClr val="00B0F0"/>
                </a:solidFill>
                <a:highlight>
                  <a:srgbClr val="FFFF00"/>
                </a:highlight>
              </a:rPr>
              <a:t>2</a:t>
            </a:r>
            <a:r>
              <a:rPr lang="zh-CN" altLang="en-US" sz="2400" b="1">
                <a:solidFill>
                  <a:srgbClr val="00B0F0"/>
                </a:solidFill>
                <a:highlight>
                  <a:srgbClr val="FFFF00"/>
                </a:highlight>
              </a:rPr>
              <a:t>：你的体会</a:t>
            </a:r>
            <a:endParaRPr lang="zh-CN" altLang="en-US" sz="2400" b="1">
              <a:solidFill>
                <a:srgbClr val="00B0F0"/>
              </a:solidFill>
              <a:highlight>
                <a:srgbClr val="FFFF00"/>
              </a:highlight>
            </a:endParaRPr>
          </a:p>
        </p:txBody>
      </p:sp>
      <p:pic>
        <p:nvPicPr>
          <p:cNvPr id="5124" name="图片 6" descr="logo横版 png"/>
          <p:cNvPicPr>
            <a:picLocks noChangeAspect="1"/>
          </p:cNvPicPr>
          <p:nvPr/>
        </p:nvPicPr>
        <p:blipFill>
          <a:blip r:embed="rId16"/>
          <a:stretch>
            <a:fillRect/>
          </a:stretch>
        </p:blipFill>
        <p:spPr>
          <a:xfrm>
            <a:off x="11477625" y="82550"/>
            <a:ext cx="608013" cy="642938"/>
          </a:xfrm>
          <a:prstGeom prst="rect">
            <a:avLst/>
          </a:prstGeom>
          <a:noFill/>
          <a:ln w="9525">
            <a:noFill/>
          </a:ln>
        </p:spPr>
      </p:pic>
    </p:spTree>
    <p:custDataLst>
      <p:tags r:id="rId17"/>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2"/>
          </p:nvPr>
        </p:nvSpPr>
        <p:spPr>
          <a:xfrm>
            <a:off x="525145" y="1252220"/>
            <a:ext cx="11005185" cy="5099050"/>
          </a:xfrm>
          <a:ln w="38100">
            <a:solidFill>
              <a:srgbClr val="00B050"/>
            </a:solidFill>
            <a:prstDash val="lgDash"/>
          </a:ln>
        </p:spPr>
        <p:txBody>
          <a:bodyPr>
            <a:noAutofit/>
          </a:bodyPr>
          <a:p>
            <a:pPr>
              <a:buBlip>
                <a:blip r:embed="rId1"/>
              </a:buBlip>
            </a:pPr>
            <a:r>
              <a:rPr lang="en-US" altLang="zh-CN" sz="2000" b="1" i="1">
                <a:latin typeface="Calibri" panose="020F0502020204030204" charset="0"/>
                <a:cs typeface="Calibri" panose="020F0502020204030204" charset="0"/>
                <a:sym typeface="+mn-ea"/>
              </a:rPr>
              <a:t>aiming to.../aimed at.../with the aim of.../with the intention of.../with the purpose of.../in a  bid to...</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be commenced with.../ kick off with.../start with...</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then.../be followed with.../after that,...</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impart practical knowledge</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provide hands-on guidance</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craft user-friendly leaflets</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instruct essential digital skills</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stimulate real-life scenarios</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encourage repeated practice</a:t>
            </a:r>
            <a:endParaRPr lang="en-US" altLang="zh-CN" sz="2000" b="1" i="1">
              <a:latin typeface="Calibri" panose="020F0502020204030204" charset="0"/>
              <a:cs typeface="Calibri" panose="020F0502020204030204" charset="0"/>
            </a:endParaRPr>
          </a:p>
          <a:p>
            <a:endParaRPr lang="en-US" altLang="zh-CN" sz="2000" b="1" i="1">
              <a:latin typeface="Calibri" panose="020F0502020204030204" charset="0"/>
              <a:cs typeface="Calibri" panose="020F0502020204030204" charset="0"/>
            </a:endParaRPr>
          </a:p>
        </p:txBody>
      </p:sp>
      <p:sp>
        <p:nvSpPr>
          <p:cNvPr id="5" name="标题 2"/>
          <p:cNvSpPr>
            <a:spLocks noGrp="1"/>
          </p:cNvSpPr>
          <p:nvPr/>
        </p:nvSpPr>
        <p:spPr>
          <a:xfrm>
            <a:off x="453390" y="186055"/>
            <a:ext cx="11343005" cy="729615"/>
          </a:xfrm>
          <a:prstGeom prst="rect">
            <a:avLst/>
          </a:prstGeom>
          <a:solidFill>
            <a:srgbClr val="74A19C"/>
          </a:solidFill>
          <a:ln>
            <a:noFill/>
            <a:prstDash val="sysDash"/>
          </a:ln>
        </p:spPr>
        <p:txBody>
          <a:bodyPr vert="horz" wrap="square" lIns="91440" tIns="45720" rIns="91440" bIns="45720" rtlCol="0" anchor="ctr">
            <a:normAutofit/>
          </a:bodyPr>
          <a:lstStyle>
            <a:lvl1pPr marL="0" marR="0" algn="l" defTabSz="914400" rtl="0" eaLnBrk="1" fontAlgn="auto" latinLnBrk="0" hangingPunct="1">
              <a:lnSpc>
                <a:spcPct val="100000"/>
              </a:lnSpc>
              <a:spcBef>
                <a:spcPct val="0"/>
              </a:spcBef>
              <a:buClrTx/>
              <a:buSzTx/>
              <a:buFontTx/>
              <a:buNone/>
              <a:defRPr kumimoji="0" lang="zh-CN" altLang="en-US" sz="3600" b="1" i="0" u="none" strike="noStrike" kern="1200" cap="none" spc="300" normalizeH="0" baseline="0" noProof="1" dirty="0" smtClean="0">
                <a:ln>
                  <a:noFill/>
                  <a:prstDash val="sysDot"/>
                </a:ln>
                <a:solidFill>
                  <a:schemeClr val="accent1"/>
                </a:solidFill>
                <a:uFillTx/>
                <a:latin typeface="+mj-ea"/>
                <a:ea typeface="+mj-ea"/>
                <a:cs typeface="微软雅黑" panose="020B0503020204020204" charset="-122"/>
              </a:defRPr>
            </a:lvl1pPr>
          </a:lstStyle>
          <a:p>
            <a:pPr lvl="0"/>
            <a:r>
              <a:rPr>
                <a:solidFill>
                  <a:schemeClr val="bg1"/>
                </a:solidFill>
                <a:sym typeface="+mn-ea"/>
              </a:rPr>
              <a:t>Step 3：结合教材，搭建语料</a:t>
            </a:r>
            <a:r>
              <a:rPr lang="en-US" altLang="zh-CN">
                <a:solidFill>
                  <a:schemeClr val="bg1"/>
                </a:solidFill>
                <a:sym typeface="+mn-ea"/>
              </a:rPr>
              <a:t>(language)</a:t>
            </a:r>
            <a:endParaRPr lang="en-US" altLang="zh-CN">
              <a:solidFill>
                <a:schemeClr val="bg1"/>
              </a:solidFill>
              <a:latin typeface="Calibri" panose="020F0502020204030204" charset="0"/>
              <a:cs typeface="Calibri" panose="020F0502020204030204"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linds(horizont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linds(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linds(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linds(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linds(horizont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linds(horizontal)">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linds(horizontal)">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blinds(horizontal)">
                                      <p:cBhvr>
                                        <p:cTn id="5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2"/>
          </p:nvPr>
        </p:nvSpPr>
        <p:spPr>
          <a:xfrm>
            <a:off x="525145" y="1252220"/>
            <a:ext cx="11005185" cy="5099050"/>
          </a:xfrm>
          <a:ln w="38100">
            <a:solidFill>
              <a:srgbClr val="00B050"/>
            </a:solidFill>
            <a:prstDash val="lgDash"/>
          </a:ln>
        </p:spPr>
        <p:txBody>
          <a:bodyPr>
            <a:noAutofit/>
          </a:bodyPr>
          <a:p>
            <a:pPr marL="342900" indent="-342900">
              <a:buFont typeface="Wingdings" panose="05000000000000000000" charset="0"/>
              <a:buChar char="n"/>
            </a:pPr>
            <a:r>
              <a:rPr lang="en-US" altLang="zh-CN" sz="2400" b="1" i="1">
                <a:latin typeface="Calibri" panose="020F0502020204030204" charset="0"/>
                <a:cs typeface="Calibri" panose="020F0502020204030204" charset="0"/>
                <a:sym typeface="+mn-ea"/>
              </a:rPr>
              <a:t>This activity kicked off with a lecture where volunteers imparted essential digital skills to the elderly, after which volunteers were paired with senior citizens for step-by-step instructions, teaching them how to use apps for mobile payments, hospital appointments and online communication.</a:t>
            </a:r>
            <a:endParaRPr lang="en-US" altLang="zh-CN" sz="2400" b="1" i="1">
              <a:latin typeface="Calibri" panose="020F0502020204030204" charset="0"/>
              <a:cs typeface="Calibri" panose="020F0502020204030204" charset="0"/>
            </a:endParaRPr>
          </a:p>
          <a:p>
            <a:pPr>
              <a:buBlip>
                <a:blip r:embed="rId1"/>
              </a:buBlip>
            </a:pPr>
            <a:endParaRPr lang="en-US" altLang="zh-CN" sz="2400" b="1" i="1">
              <a:latin typeface="Calibri" panose="020F0502020204030204" charset="0"/>
              <a:cs typeface="Calibri" panose="020F0502020204030204" charset="0"/>
            </a:endParaRPr>
          </a:p>
          <a:p>
            <a:pPr marL="342900" indent="-342900">
              <a:buFont typeface="Wingdings" panose="05000000000000000000" charset="0"/>
              <a:buChar char="n"/>
            </a:pPr>
            <a:r>
              <a:rPr lang="en-US" altLang="zh-CN" sz="2400" b="1" i="1">
                <a:latin typeface="Calibri" panose="020F0502020204030204" charset="0"/>
                <a:cs typeface="Calibri" panose="020F0502020204030204" charset="0"/>
                <a:sym typeface="+mn-ea"/>
              </a:rPr>
              <a:t>We even prepared elaborately-designed leaflets for better comprehension. When I saw Granny Li broke into a broad smile after having a video call with her families, I was deeply overwhelmed with a sense of fulfillment.</a:t>
            </a:r>
            <a:endParaRPr lang="en-US" altLang="zh-CN" sz="2400" b="1" i="1">
              <a:latin typeface="Calibri" panose="020F0502020204030204" charset="0"/>
              <a:cs typeface="Calibri" panose="020F0502020204030204" charset="0"/>
            </a:endParaRPr>
          </a:p>
          <a:p>
            <a:pPr>
              <a:buBlip>
                <a:blip r:embed="rId1"/>
              </a:buBlip>
            </a:pPr>
            <a:endParaRPr lang="en-US" altLang="zh-CN" sz="2000" b="1">
              <a:latin typeface="Calibri" panose="020F0502020204030204" charset="0"/>
              <a:cs typeface="Calibri" panose="020F0502020204030204" charset="0"/>
            </a:endParaRPr>
          </a:p>
          <a:p>
            <a:endParaRPr lang="en-US" altLang="zh-CN" sz="2000" b="1" i="1">
              <a:latin typeface="Calibri" panose="020F0502020204030204" charset="0"/>
              <a:cs typeface="Calibri" panose="020F0502020204030204" charset="0"/>
            </a:endParaRPr>
          </a:p>
        </p:txBody>
      </p:sp>
      <p:sp>
        <p:nvSpPr>
          <p:cNvPr id="5" name="标题 2"/>
          <p:cNvSpPr>
            <a:spLocks noGrp="1"/>
          </p:cNvSpPr>
          <p:nvPr/>
        </p:nvSpPr>
        <p:spPr>
          <a:xfrm>
            <a:off x="453390" y="186055"/>
            <a:ext cx="11343005" cy="729615"/>
          </a:xfrm>
          <a:prstGeom prst="rect">
            <a:avLst/>
          </a:prstGeom>
          <a:solidFill>
            <a:srgbClr val="74A19C"/>
          </a:solidFill>
          <a:ln>
            <a:noFill/>
            <a:prstDash val="sysDash"/>
          </a:ln>
        </p:spPr>
        <p:txBody>
          <a:bodyPr vert="horz" wrap="square" lIns="91440" tIns="45720" rIns="91440" bIns="45720" rtlCol="0" anchor="ctr">
            <a:normAutofit/>
          </a:bodyPr>
          <a:lstStyle>
            <a:lvl1pPr marL="0" marR="0" algn="l" defTabSz="914400" rtl="0" eaLnBrk="1" fontAlgn="auto" latinLnBrk="0" hangingPunct="1">
              <a:lnSpc>
                <a:spcPct val="100000"/>
              </a:lnSpc>
              <a:spcBef>
                <a:spcPct val="0"/>
              </a:spcBef>
              <a:buClrTx/>
              <a:buSzTx/>
              <a:buFontTx/>
              <a:buNone/>
              <a:defRPr kumimoji="0" lang="zh-CN" altLang="en-US" sz="3600" b="1" i="0" u="none" strike="noStrike" kern="1200" cap="none" spc="300" normalizeH="0" baseline="0" noProof="1" dirty="0" smtClean="0">
                <a:ln>
                  <a:noFill/>
                  <a:prstDash val="sysDot"/>
                </a:ln>
                <a:solidFill>
                  <a:schemeClr val="accent1"/>
                </a:solidFill>
                <a:uFillTx/>
                <a:latin typeface="+mj-ea"/>
                <a:ea typeface="+mj-ea"/>
                <a:cs typeface="微软雅黑" panose="020B0503020204020204" charset="-122"/>
              </a:defRPr>
            </a:lvl1pPr>
          </a:lstStyle>
          <a:p>
            <a:pPr lvl="0"/>
            <a:r>
              <a:rPr>
                <a:solidFill>
                  <a:schemeClr val="bg1"/>
                </a:solidFill>
                <a:sym typeface="+mn-ea"/>
              </a:rPr>
              <a:t>Step 3：结合教材，搭建语料</a:t>
            </a:r>
            <a:r>
              <a:rPr lang="en-US" altLang="zh-CN">
                <a:solidFill>
                  <a:schemeClr val="bg1"/>
                </a:solidFill>
                <a:sym typeface="+mn-ea"/>
              </a:rPr>
              <a:t>(language)</a:t>
            </a:r>
            <a:endParaRPr lang="en-US" altLang="zh-CN">
              <a:solidFill>
                <a:schemeClr val="bg1"/>
              </a:solidFill>
              <a:latin typeface="Calibri" panose="020F0502020204030204" charset="0"/>
              <a:cs typeface="Calibri" panose="020F0502020204030204"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linds(horizont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2"/>
          </p:nvPr>
        </p:nvSpPr>
        <p:spPr>
          <a:xfrm>
            <a:off x="525145" y="1141095"/>
            <a:ext cx="10963910" cy="5245735"/>
          </a:xfrm>
          <a:ln w="38100">
            <a:solidFill>
              <a:srgbClr val="00B050"/>
            </a:solidFill>
            <a:prstDash val="lgDash"/>
          </a:ln>
        </p:spPr>
        <p:txBody>
          <a:bodyPr>
            <a:noAutofit/>
          </a:bodyPr>
          <a:p>
            <a:pPr>
              <a:buBlip>
                <a:blip r:embed="rId1"/>
              </a:buBlip>
            </a:pPr>
            <a:r>
              <a:rPr lang="en-US" altLang="zh-CN" sz="2000" b="1" i="1">
                <a:latin typeface="Calibri" panose="020F0502020204030204" charset="0"/>
                <a:cs typeface="Calibri" panose="020F0502020204030204" charset="0"/>
                <a:sym typeface="+mn-ea"/>
              </a:rPr>
              <a:t>strengthen my awareness of...</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gain valuable insights into...</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deepen my understanding of inter-generational communication</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boost inter-generational understtanding</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bridge the digital gap</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establish a harmonious and inclusive society</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foster a sense of social responsibility</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empowet the senior citizens to embrace new technology</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empower the erderly with tools for modern life</a:t>
            </a:r>
            <a:endParaRPr lang="en-US" altLang="zh-CN" sz="2000" b="1" i="1">
              <a:latin typeface="Calibri" panose="020F0502020204030204" charset="0"/>
              <a:cs typeface="Calibri" panose="020F0502020204030204" charset="0"/>
            </a:endParaRPr>
          </a:p>
          <a:p>
            <a:pPr>
              <a:buBlip>
                <a:blip r:embed="rId1"/>
              </a:buBlip>
            </a:pPr>
            <a:r>
              <a:rPr lang="en-US" altLang="zh-CN" sz="2000" b="1" i="1">
                <a:latin typeface="Calibri" panose="020F0502020204030204" charset="0"/>
                <a:cs typeface="Calibri" panose="020F0502020204030204" charset="0"/>
                <a:sym typeface="+mn-ea"/>
              </a:rPr>
              <a:t>dissolve age barriers</a:t>
            </a:r>
            <a:endParaRPr lang="en-US" altLang="zh-CN" sz="2000" b="1" i="1">
              <a:latin typeface="Calibri" panose="020F0502020204030204" charset="0"/>
              <a:cs typeface="Calibri" panose="020F0502020204030204" charset="0"/>
            </a:endParaRPr>
          </a:p>
          <a:p>
            <a:pPr>
              <a:buBlip>
                <a:blip r:embed="rId1"/>
              </a:buBlip>
            </a:pPr>
            <a:endParaRPr lang="en-US" altLang="zh-CN" sz="2000"/>
          </a:p>
          <a:p>
            <a:endParaRPr lang="en-US" altLang="zh-CN" sz="2000" b="1" i="1">
              <a:latin typeface="Calibri" panose="020F0502020204030204" charset="0"/>
              <a:cs typeface="Calibri" panose="020F0502020204030204" charset="0"/>
            </a:endParaRPr>
          </a:p>
        </p:txBody>
      </p:sp>
      <p:sp>
        <p:nvSpPr>
          <p:cNvPr id="5" name="标题 2"/>
          <p:cNvSpPr>
            <a:spLocks noGrp="1"/>
          </p:cNvSpPr>
          <p:nvPr/>
        </p:nvSpPr>
        <p:spPr>
          <a:xfrm>
            <a:off x="453390" y="186055"/>
            <a:ext cx="11343005" cy="729615"/>
          </a:xfrm>
          <a:prstGeom prst="rect">
            <a:avLst/>
          </a:prstGeom>
          <a:solidFill>
            <a:srgbClr val="74A19C"/>
          </a:solidFill>
          <a:ln>
            <a:noFill/>
            <a:prstDash val="sysDash"/>
          </a:ln>
        </p:spPr>
        <p:txBody>
          <a:bodyPr vert="horz" wrap="square" lIns="91440" tIns="45720" rIns="91440" bIns="45720" rtlCol="0" anchor="ctr">
            <a:normAutofit/>
          </a:bodyPr>
          <a:lstStyle>
            <a:lvl1pPr marL="0" marR="0" algn="l" defTabSz="914400" rtl="0" eaLnBrk="1" fontAlgn="auto" latinLnBrk="0" hangingPunct="1">
              <a:lnSpc>
                <a:spcPct val="100000"/>
              </a:lnSpc>
              <a:spcBef>
                <a:spcPct val="0"/>
              </a:spcBef>
              <a:buClrTx/>
              <a:buSzTx/>
              <a:buFontTx/>
              <a:buNone/>
              <a:defRPr kumimoji="0" lang="zh-CN" altLang="en-US" sz="3600" b="1" i="0" u="none" strike="noStrike" kern="1200" cap="none" spc="300" normalizeH="0" baseline="0" noProof="1" dirty="0" smtClean="0">
                <a:ln>
                  <a:noFill/>
                  <a:prstDash val="sysDot"/>
                </a:ln>
                <a:solidFill>
                  <a:schemeClr val="accent1"/>
                </a:solidFill>
                <a:uFillTx/>
                <a:latin typeface="+mj-ea"/>
                <a:ea typeface="+mj-ea"/>
                <a:cs typeface="微软雅黑" panose="020B0503020204020204" charset="-122"/>
              </a:defRPr>
            </a:lvl1pPr>
          </a:lstStyle>
          <a:p>
            <a:pPr lvl="0"/>
            <a:r>
              <a:rPr>
                <a:solidFill>
                  <a:schemeClr val="bg1"/>
                </a:solidFill>
                <a:sym typeface="+mn-ea"/>
              </a:rPr>
              <a:t>Step 3：结合教材，搭建语料</a:t>
            </a:r>
            <a:r>
              <a:rPr lang="en-US" altLang="zh-CN">
                <a:solidFill>
                  <a:schemeClr val="bg1"/>
                </a:solidFill>
                <a:sym typeface="+mn-ea"/>
              </a:rPr>
              <a:t>(language)</a:t>
            </a:r>
            <a:endParaRPr lang="en-US" altLang="zh-CN">
              <a:solidFill>
                <a:schemeClr val="bg1"/>
              </a:solidFill>
              <a:latin typeface="Calibri" panose="020F0502020204030204" charset="0"/>
              <a:cs typeface="Calibri" panose="020F0502020204030204"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p:tgtEl>
                                          <p:spTgt spid="2">
                                            <p:bg/>
                                          </p:spTgt>
                                        </p:tgtEl>
                                        <p:attrNameLst>
                                          <p:attrName>ppt_y</p:attrName>
                                        </p:attrNameLst>
                                      </p:cBhvr>
                                      <p:tavLst>
                                        <p:tav tm="0">
                                          <p:val>
                                            <p:strVal val="#ppt_y+#ppt_h*1.125000"/>
                                          </p:val>
                                        </p:tav>
                                        <p:tav tm="100000">
                                          <p:val>
                                            <p:strVal val="#ppt_y"/>
                                          </p:val>
                                        </p:tav>
                                      </p:tavLst>
                                    </p:anim>
                                    <p:animEffect transition="in" filter="wipe(up)">
                                      <p:cBhvr>
                                        <p:cTn id="8" dur="500"/>
                                        <p:tgtEl>
                                          <p:spTgt spid="2">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additive="base">
                                        <p:cTn id="49"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additive="base">
                                        <p:cTn id="55"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56" dur="500"/>
                                        <p:tgtEl>
                                          <p:spTgt spid="2">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 calcmode="lin" valueType="num">
                                      <p:cBhvr additive="base">
                                        <p:cTn id="61" dur="500"/>
                                        <p:tgtEl>
                                          <p:spTgt spid="2">
                                            <p:txEl>
                                              <p:pRg st="8" end="8"/>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2">
                                            <p:txEl>
                                              <p:pRg st="9" end="9"/>
                                            </p:txEl>
                                          </p:spTgt>
                                        </p:tgtEl>
                                        <p:attrNameLst>
                                          <p:attrName>style.visibility</p:attrName>
                                        </p:attrNameLst>
                                      </p:cBhvr>
                                      <p:to>
                                        <p:strVal val="visible"/>
                                      </p:to>
                                    </p:set>
                                    <p:anim calcmode="lin" valueType="num">
                                      <p:cBhvr additive="base">
                                        <p:cTn id="67" dur="500"/>
                                        <p:tgtEl>
                                          <p:spTgt spid="2">
                                            <p:txEl>
                                              <p:pRg st="9" end="9"/>
                                            </p:txEl>
                                          </p:spTgt>
                                        </p:tgtEl>
                                        <p:attrNameLst>
                                          <p:attrName>ppt_y</p:attrName>
                                        </p:attrNameLst>
                                      </p:cBhvr>
                                      <p:tavLst>
                                        <p:tav tm="0">
                                          <p:val>
                                            <p:strVal val="#ppt_y+#ppt_h*1.125000"/>
                                          </p:val>
                                        </p:tav>
                                        <p:tav tm="100000">
                                          <p:val>
                                            <p:strVal val="#ppt_y"/>
                                          </p:val>
                                        </p:tav>
                                      </p:tavLst>
                                    </p:anim>
                                    <p:animEffect transition="in" filter="wipe(up)">
                                      <p:cBhvr>
                                        <p:cTn id="6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21"/>
            <p:custDataLst>
              <p:tags r:id="rId1"/>
            </p:custDataLst>
          </p:nvPr>
        </p:nvSpPr>
        <p:spPr>
          <a:xfrm>
            <a:off x="751840" y="1682115"/>
            <a:ext cx="7533640" cy="2344420"/>
          </a:xfrm>
        </p:spPr>
        <p:txBody>
          <a:bodyPr/>
          <a:lstStyle/>
          <a:p>
            <a:r>
              <a:rPr lang="zh-CN" altLang="en-US" dirty="0"/>
              <a:t>宁波高三二模</a:t>
            </a:r>
            <a:br>
              <a:rPr lang="zh-CN" altLang="en-US" dirty="0"/>
            </a:br>
            <a:r>
              <a:rPr lang="zh-CN" altLang="en-US" dirty="0"/>
              <a:t>应用文写作评析</a:t>
            </a:r>
            <a:endParaRPr lang="zh-CN" altLang="en-US" dirty="0"/>
          </a:p>
        </p:txBody>
      </p:sp>
      <p:sp>
        <p:nvSpPr>
          <p:cNvPr id="8" name="文本占位符 7"/>
          <p:cNvSpPr>
            <a:spLocks noGrp="1"/>
          </p:cNvSpPr>
          <p:nvPr>
            <p:ph type="body" idx="1"/>
            <p:custDataLst>
              <p:tags r:id="rId2"/>
            </p:custDataLst>
          </p:nvPr>
        </p:nvSpPr>
        <p:spPr>
          <a:xfrm>
            <a:off x="875030" y="4596765"/>
            <a:ext cx="5976620" cy="621665"/>
          </a:xfrm>
        </p:spPr>
        <p:txBody>
          <a:bodyPr>
            <a:noAutofit/>
          </a:bodyPr>
          <a:lstStyle/>
          <a:p>
            <a:r>
              <a:rPr lang="en-US" altLang="zh-CN" sz="2400" b="1" dirty="0">
                <a:solidFill>
                  <a:schemeClr val="lt1">
                    <a:lumMod val="100000"/>
                  </a:schemeClr>
                </a:solidFill>
              </a:rPr>
              <a:t>——</a:t>
            </a:r>
            <a:r>
              <a:rPr sz="2400" b="1" dirty="0">
                <a:solidFill>
                  <a:schemeClr val="lt1">
                    <a:lumMod val="100000"/>
                  </a:schemeClr>
                </a:solidFill>
              </a:rPr>
              <a:t>帮助老年人跨越数字鸿沟</a:t>
            </a:r>
            <a:endParaRPr sz="2400" b="1" dirty="0">
              <a:solidFill>
                <a:schemeClr val="lt1">
                  <a:lumMod val="100000"/>
                </a:schemeClr>
              </a:solidFill>
            </a:endParaRPr>
          </a:p>
        </p:txBody>
      </p:sp>
      <p:sp>
        <p:nvSpPr>
          <p:cNvPr id="3" name="文本框 2"/>
          <p:cNvSpPr txBox="1"/>
          <p:nvPr/>
        </p:nvSpPr>
        <p:spPr>
          <a:xfrm>
            <a:off x="232410" y="990600"/>
            <a:ext cx="6096000" cy="521970"/>
          </a:xfrm>
          <a:prstGeom prst="rect">
            <a:avLst/>
          </a:prstGeom>
          <a:noFill/>
        </p:spPr>
        <p:txBody>
          <a:bodyPr wrap="square" rtlCol="0" anchor="t">
            <a:spAutoFit/>
          </a:bodyPr>
          <a:p>
            <a:pPr marL="285750" indent="-285750">
              <a:buFont typeface="Wingdings" panose="05000000000000000000" charset="0"/>
              <a:buChar char="Ø"/>
            </a:pPr>
            <a:r>
              <a:rPr lang="zh-CN" altLang="en-US" sz="2800" b="1" i="1">
                <a:solidFill>
                  <a:schemeClr val="tx2">
                    <a:lumMod val="75000"/>
                    <a:lumOff val="25000"/>
                  </a:schemeClr>
                </a:solidFill>
              </a:rPr>
              <a:t>基于</a:t>
            </a:r>
            <a:r>
              <a:rPr lang="en-US" altLang="zh-CN" sz="2800" b="1" i="1">
                <a:solidFill>
                  <a:schemeClr val="tx2">
                    <a:lumMod val="75000"/>
                    <a:lumOff val="25000"/>
                  </a:schemeClr>
                </a:solidFill>
              </a:rPr>
              <a:t>SDL</a:t>
            </a:r>
            <a:r>
              <a:rPr lang="zh-CN" altLang="en-US" sz="2800" b="1" i="1">
                <a:solidFill>
                  <a:schemeClr val="tx2">
                    <a:lumMod val="75000"/>
                    <a:lumOff val="25000"/>
                  </a:schemeClr>
                </a:solidFill>
              </a:rPr>
              <a:t>模式的应用文写作</a:t>
            </a:r>
            <a:endParaRPr lang="zh-CN" altLang="en-US" sz="2800" b="1" i="1">
              <a:solidFill>
                <a:schemeClr val="tx2">
                  <a:lumMod val="75000"/>
                  <a:lumOff val="25000"/>
                </a:schemeClr>
              </a:solidFill>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2"/>
          </p:nvPr>
        </p:nvSpPr>
        <p:spPr>
          <a:xfrm>
            <a:off x="525145" y="1252220"/>
            <a:ext cx="11005185" cy="5099050"/>
          </a:xfrm>
          <a:ln w="38100">
            <a:solidFill>
              <a:srgbClr val="00B050"/>
            </a:solidFill>
            <a:prstDash val="lgDash"/>
          </a:ln>
        </p:spPr>
        <p:txBody>
          <a:bodyPr>
            <a:noAutofit/>
          </a:bodyPr>
          <a:p>
            <a:pPr marL="285750" indent="-285750">
              <a:buFont typeface="Wingdings" panose="05000000000000000000" charset="0"/>
              <a:buChar char="n"/>
            </a:pPr>
            <a:r>
              <a:rPr lang="en-US" altLang="zh-CN" sz="2400" b="1" i="1">
                <a:latin typeface="Calibri" panose="020F0502020204030204" charset="0"/>
                <a:cs typeface="Calibri" panose="020F0502020204030204" charset="0"/>
                <a:sym typeface="+mn-ea"/>
              </a:rPr>
              <a:t>Witnessing elders navigate the digital world with courage, I realized bridging the generation gap requires not just technical guidance, but mutual understanding. </a:t>
            </a:r>
            <a:endParaRPr lang="en-US" altLang="zh-CN" sz="2400" b="1" i="1">
              <a:latin typeface="Calibri" panose="020F0502020204030204" charset="0"/>
              <a:cs typeface="Calibri" panose="020F0502020204030204" charset="0"/>
            </a:endParaRPr>
          </a:p>
          <a:p>
            <a:pPr marL="285750" indent="-285750">
              <a:buFont typeface="Wingdings" panose="05000000000000000000" charset="0"/>
              <a:buChar char="n"/>
            </a:pPr>
            <a:endParaRPr lang="en-US" altLang="zh-CN" sz="2400" b="1" i="1">
              <a:latin typeface="Calibri" panose="020F0502020204030204" charset="0"/>
              <a:cs typeface="Calibri" panose="020F0502020204030204" charset="0"/>
            </a:endParaRPr>
          </a:p>
          <a:p>
            <a:pPr marL="285750" indent="-285750">
              <a:buFont typeface="Wingdings" panose="05000000000000000000" charset="0"/>
              <a:buChar char="n"/>
            </a:pPr>
            <a:r>
              <a:rPr lang="en-US" altLang="zh-CN" sz="2400" b="1" i="1">
                <a:latin typeface="Calibri" panose="020F0502020204030204" charset="0"/>
                <a:cs typeface="Calibri" panose="020F0502020204030204" charset="0"/>
                <a:sym typeface="+mn-ea"/>
              </a:rPr>
              <a:t>This journey taught me that technological empowerment isn't about fancy apps, but preserving human connections. Each repeated demonstration dissolved age barriers, reminding me that true progress lies in ensuring no one gets left behind in the digital marathon.</a:t>
            </a:r>
            <a:endParaRPr lang="en-US" altLang="zh-CN" sz="2400" b="1" i="1">
              <a:latin typeface="Calibri" panose="020F0502020204030204" charset="0"/>
              <a:cs typeface="Calibri" panose="020F0502020204030204" charset="0"/>
            </a:endParaRPr>
          </a:p>
          <a:p>
            <a:pPr>
              <a:buBlip>
                <a:blip r:embed="rId1"/>
              </a:buBlip>
            </a:pPr>
            <a:endParaRPr lang="en-US" altLang="zh-CN" sz="2000" b="1">
              <a:latin typeface="Calibri" panose="020F0502020204030204" charset="0"/>
              <a:cs typeface="Calibri" panose="020F0502020204030204" charset="0"/>
            </a:endParaRPr>
          </a:p>
          <a:p>
            <a:endParaRPr lang="en-US" altLang="zh-CN" sz="2000" b="1" i="1">
              <a:latin typeface="Calibri" panose="020F0502020204030204" charset="0"/>
              <a:cs typeface="Calibri" panose="020F0502020204030204" charset="0"/>
            </a:endParaRPr>
          </a:p>
        </p:txBody>
      </p:sp>
      <p:sp>
        <p:nvSpPr>
          <p:cNvPr id="5" name="标题 2"/>
          <p:cNvSpPr>
            <a:spLocks noGrp="1"/>
          </p:cNvSpPr>
          <p:nvPr/>
        </p:nvSpPr>
        <p:spPr>
          <a:xfrm>
            <a:off x="453390" y="186055"/>
            <a:ext cx="11343005" cy="729615"/>
          </a:xfrm>
          <a:prstGeom prst="rect">
            <a:avLst/>
          </a:prstGeom>
          <a:solidFill>
            <a:srgbClr val="74A19C"/>
          </a:solidFill>
          <a:ln>
            <a:noFill/>
            <a:prstDash val="sysDash"/>
          </a:ln>
        </p:spPr>
        <p:txBody>
          <a:bodyPr vert="horz" wrap="square" lIns="91440" tIns="45720" rIns="91440" bIns="45720" rtlCol="0" anchor="ctr">
            <a:normAutofit/>
          </a:bodyPr>
          <a:lstStyle>
            <a:lvl1pPr marL="0" marR="0" algn="l" defTabSz="914400" rtl="0" eaLnBrk="1" fontAlgn="auto" latinLnBrk="0" hangingPunct="1">
              <a:lnSpc>
                <a:spcPct val="100000"/>
              </a:lnSpc>
              <a:spcBef>
                <a:spcPct val="0"/>
              </a:spcBef>
              <a:buClrTx/>
              <a:buSzTx/>
              <a:buFontTx/>
              <a:buNone/>
              <a:defRPr kumimoji="0" lang="zh-CN" altLang="en-US" sz="3600" b="1" i="0" u="none" strike="noStrike" kern="1200" cap="none" spc="300" normalizeH="0" baseline="0" noProof="1" dirty="0" smtClean="0">
                <a:ln>
                  <a:noFill/>
                  <a:prstDash val="sysDot"/>
                </a:ln>
                <a:solidFill>
                  <a:schemeClr val="accent1"/>
                </a:solidFill>
                <a:uFillTx/>
                <a:latin typeface="+mj-ea"/>
                <a:ea typeface="+mj-ea"/>
                <a:cs typeface="微软雅黑" panose="020B0503020204020204" charset="-122"/>
              </a:defRPr>
            </a:lvl1pPr>
          </a:lstStyle>
          <a:p>
            <a:pPr lvl="0"/>
            <a:r>
              <a:rPr>
                <a:solidFill>
                  <a:schemeClr val="bg1"/>
                </a:solidFill>
                <a:sym typeface="+mn-ea"/>
              </a:rPr>
              <a:t>Step 3：结合教材，搭建语料</a:t>
            </a:r>
            <a:r>
              <a:rPr lang="en-US" altLang="zh-CN">
                <a:solidFill>
                  <a:schemeClr val="bg1"/>
                </a:solidFill>
                <a:sym typeface="+mn-ea"/>
              </a:rPr>
              <a:t>(language)</a:t>
            </a:r>
            <a:endParaRPr lang="en-US" altLang="zh-CN">
              <a:solidFill>
                <a:schemeClr val="bg1"/>
              </a:solidFill>
              <a:latin typeface="Calibri" panose="020F0502020204030204" charset="0"/>
              <a:cs typeface="Calibri" panose="020F0502020204030204"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p:tgtEl>
                                          <p:spTgt spid="2">
                                            <p:bg/>
                                          </p:spTgt>
                                        </p:tgtEl>
                                        <p:attrNameLst>
                                          <p:attrName>ppt_y</p:attrName>
                                        </p:attrNameLst>
                                      </p:cBhvr>
                                      <p:tavLst>
                                        <p:tav tm="0">
                                          <p:val>
                                            <p:strVal val="#ppt_y+#ppt_h*1.125000"/>
                                          </p:val>
                                        </p:tav>
                                        <p:tav tm="100000">
                                          <p:val>
                                            <p:strVal val="#ppt_y"/>
                                          </p:val>
                                        </p:tav>
                                      </p:tavLst>
                                    </p:anim>
                                    <p:animEffect transition="in" filter="wipe(up)">
                                      <p:cBhvr>
                                        <p:cTn id="8" dur="500"/>
                                        <p:tgtEl>
                                          <p:spTgt spid="2">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2"/>
            <p:custDataLst>
              <p:tags r:id="rId1"/>
            </p:custDataLst>
          </p:nvPr>
        </p:nvSpPr>
        <p:spPr/>
        <p:txBody>
          <a:bodyPr>
            <a:normAutofit fontScale="90000"/>
          </a:bodyPr>
          <a:lstStyle/>
          <a:p>
            <a:r>
              <a:rPr lang="zh-CN" altLang="en-US"/>
              <a:t>0</a:t>
            </a:r>
            <a:r>
              <a:rPr altLang="zh-CN"/>
              <a:t>3</a:t>
            </a:r>
            <a:endParaRPr altLang="zh-CN"/>
          </a:p>
        </p:txBody>
      </p:sp>
      <p:sp>
        <p:nvSpPr>
          <p:cNvPr id="4" name="标题 3"/>
          <p:cNvSpPr>
            <a:spLocks noGrp="1"/>
          </p:cNvSpPr>
          <p:nvPr>
            <p:ph type="title" idx="1"/>
            <p:custDataLst>
              <p:tags r:id="rId2"/>
            </p:custDataLst>
          </p:nvPr>
        </p:nvSpPr>
        <p:spPr/>
        <p:txBody>
          <a:bodyPr/>
          <a:lstStyle/>
          <a:p>
            <a:r>
              <a:rPr dirty="0"/>
              <a:t>师生佳作分享</a:t>
            </a:r>
            <a:endParaRPr dirty="0"/>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a:xfrm>
            <a:off x="608400" y="340430"/>
            <a:ext cx="10969200" cy="705600"/>
          </a:xfrm>
        </p:spPr>
        <p:txBody>
          <a:bodyPr/>
          <a:p>
            <a:r>
              <a:rPr lang="zh-CN" altLang="en-US"/>
              <a:t>参考范文</a:t>
            </a:r>
            <a:endParaRPr lang="zh-CN" altLang="en-US"/>
          </a:p>
        </p:txBody>
      </p:sp>
      <p:sp>
        <p:nvSpPr>
          <p:cNvPr id="4" name="文本框 3"/>
          <p:cNvSpPr txBox="1"/>
          <p:nvPr/>
        </p:nvSpPr>
        <p:spPr>
          <a:xfrm>
            <a:off x="681355" y="1165860"/>
            <a:ext cx="10713085" cy="5262245"/>
          </a:xfrm>
          <a:prstGeom prst="rect">
            <a:avLst/>
          </a:prstGeom>
          <a:noFill/>
          <a:ln w="38100">
            <a:gradFill>
              <a:gsLst>
                <a:gs pos="0">
                  <a:srgbClr val="0060EA"/>
                </a:gs>
                <a:gs pos="100000">
                  <a:srgbClr val="00C0FA"/>
                </a:gs>
              </a:gsLst>
              <a:lin ang="2700000" scaled="0"/>
            </a:gradFill>
          </a:ln>
        </p:spPr>
        <p:txBody>
          <a:bodyPr wrap="square" rtlCol="0" anchor="t">
            <a:spAutoFit/>
          </a:bodyPr>
          <a:p>
            <a:pPr algn="ctr"/>
            <a:r>
              <a:rPr lang="en-US" altLang="zh-CN" sz="2400" b="1">
                <a:latin typeface="Calibri" panose="020F0502020204030204" charset="0"/>
                <a:cs typeface="Calibri" panose="020F0502020204030204" charset="0"/>
              </a:rPr>
              <a:t>Bridging the Digital Divide for the Elderly</a:t>
            </a:r>
            <a:endParaRPr lang="en-US" altLang="zh-CN" sz="2400" b="1">
              <a:latin typeface="Calibri" panose="020F0502020204030204" charset="0"/>
              <a:cs typeface="Calibri" panose="020F0502020204030204" charset="0"/>
            </a:endParaRPr>
          </a:p>
          <a:p>
            <a:pPr algn="just"/>
            <a:r>
              <a:rPr lang="en-US" altLang="zh-CN" sz="2400" b="1">
                <a:latin typeface="Calibri" panose="020F0502020204030204" charset="0"/>
                <a:cs typeface="Calibri" panose="020F0502020204030204" charset="0"/>
              </a:rPr>
              <a:t>    In a world dominated by digital technology, the elderly often find themselves left behind. Considering this, our volunteer club launched an activity at Tianyi Community Center last week, focusing on helping them bridge the digital divide.</a:t>
            </a:r>
            <a:endParaRPr lang="en-US" altLang="zh-CN" sz="2400" b="1">
              <a:latin typeface="Calibri" panose="020F0502020204030204" charset="0"/>
              <a:cs typeface="Calibri" panose="020F0502020204030204" charset="0"/>
            </a:endParaRPr>
          </a:p>
          <a:p>
            <a:pPr algn="just"/>
            <a:r>
              <a:rPr lang="en-US" altLang="zh-CN" sz="2400" b="1">
                <a:latin typeface="Calibri" panose="020F0502020204030204" charset="0"/>
                <a:cs typeface="Calibri" panose="020F0502020204030204" charset="0"/>
              </a:rPr>
              <a:t>    The activity began with group demonstrations on essential skills: making video calls, using mobile payments, and booking medical appointments online. Volunteers then provided personalized guidance. Through step-by-step instructions, even those hesitant with technology gradually gained confidence. One silver-haired lady, after successfully video-calling her granddaughter at college, kept thanking us with teary eyes. </a:t>
            </a:r>
            <a:endParaRPr lang="en-US" altLang="zh-CN" sz="2400" b="1">
              <a:latin typeface="Calibri" panose="020F0502020204030204" charset="0"/>
              <a:cs typeface="Calibri" panose="020F0502020204030204" charset="0"/>
            </a:endParaRPr>
          </a:p>
          <a:p>
            <a:pPr algn="just"/>
            <a:r>
              <a:rPr lang="en-US" altLang="zh-CN" sz="2400" b="1">
                <a:latin typeface="Calibri" panose="020F0502020204030204" charset="0"/>
                <a:cs typeface="Calibri" panose="020F0502020204030204" charset="0"/>
              </a:rPr>
              <a:t>     This experience empowered the seniors to embrace the digital life. Despite their initial struggles, their eagerness to learn was inspiring. Every “I finally did it!” smile has reminded me that bridging this gap goes beyond goodwill – it’s a shared mission to build a future where technology unites, not divides.</a:t>
            </a:r>
            <a:endParaRPr lang="en-US" altLang="zh-CN" sz="2400" b="1">
              <a:latin typeface="Calibri" panose="020F0502020204030204" charset="0"/>
              <a:cs typeface="Calibri" panose="020F05020202040302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a:xfrm>
            <a:off x="683330" y="233750"/>
            <a:ext cx="10969200" cy="705600"/>
          </a:xfrm>
        </p:spPr>
        <p:txBody>
          <a:bodyPr/>
          <a:p>
            <a:r>
              <a:rPr lang="zh-CN" altLang="en-US"/>
              <a:t>学生佳作</a:t>
            </a:r>
            <a:endParaRPr lang="zh-CN" altLang="en-US"/>
          </a:p>
        </p:txBody>
      </p:sp>
      <p:pic>
        <p:nvPicPr>
          <p:cNvPr id="6" name="图片 5"/>
          <p:cNvPicPr>
            <a:picLocks noChangeAspect="1"/>
          </p:cNvPicPr>
          <p:nvPr/>
        </p:nvPicPr>
        <p:blipFill>
          <a:blip r:embed="rId1"/>
          <a:stretch>
            <a:fillRect/>
          </a:stretch>
        </p:blipFill>
        <p:spPr>
          <a:xfrm>
            <a:off x="683260" y="1054100"/>
            <a:ext cx="6555105" cy="5494655"/>
          </a:xfrm>
          <a:prstGeom prst="rect">
            <a:avLst/>
          </a:prstGeom>
        </p:spPr>
      </p:pic>
      <p:sp>
        <p:nvSpPr>
          <p:cNvPr id="7" name="文本框 6"/>
          <p:cNvSpPr txBox="1"/>
          <p:nvPr/>
        </p:nvSpPr>
        <p:spPr>
          <a:xfrm>
            <a:off x="7472680" y="1572895"/>
            <a:ext cx="4227195" cy="4629150"/>
          </a:xfrm>
          <a:prstGeom prst="rect">
            <a:avLst/>
          </a:prstGeom>
          <a:noFill/>
          <a:ln>
            <a:gradFill>
              <a:gsLst>
                <a:gs pos="51300">
                  <a:srgbClr val="FE5F4A"/>
                </a:gs>
                <a:gs pos="0">
                  <a:srgbClr val="DF0303"/>
                </a:gs>
                <a:gs pos="100000">
                  <a:srgbClr val="FEA06E"/>
                </a:gs>
              </a:gsLst>
              <a:lin ang="5400000" scaled="0"/>
            </a:gradFill>
          </a:ln>
        </p:spPr>
        <p:txBody>
          <a:bodyPr wrap="square" rtlCol="0">
            <a:noAutofit/>
          </a:bodyPr>
          <a:p>
            <a:pPr marL="285750" indent="-285750">
              <a:buFont typeface="Wingdings" panose="05000000000000000000" charset="0"/>
              <a:buChar char="ü"/>
            </a:pPr>
            <a:r>
              <a:rPr lang="zh-CN" altLang="en-US" sz="2400" b="1">
                <a:solidFill>
                  <a:srgbClr val="4BACC6">
                    <a:lumMod val="75000"/>
                  </a:srgbClr>
                </a:solidFill>
                <a:latin typeface="Calibri" panose="020F0502020204030204" charset="0"/>
                <a:ea typeface="华文楷体" panose="02010600040101010101" charset="-122"/>
                <a:cs typeface="Calibri" panose="020F0502020204030204" charset="0"/>
              </a:rPr>
              <a:t>文章结构完整，条理清晰，涵盖所有要点</a:t>
            </a:r>
            <a:endParaRPr lang="zh-CN" altLang="en-US" sz="2400" b="1">
              <a:solidFill>
                <a:srgbClr val="4BACC6">
                  <a:lumMod val="75000"/>
                </a:srgbClr>
              </a:solidFill>
              <a:latin typeface="Calibri" panose="020F0502020204030204" charset="0"/>
              <a:ea typeface="华文楷体" panose="02010600040101010101" charset="-122"/>
              <a:cs typeface="Calibri" panose="020F0502020204030204" charset="0"/>
            </a:endParaRPr>
          </a:p>
          <a:p>
            <a:pPr marL="285750" indent="-285750">
              <a:buFont typeface="Wingdings" panose="05000000000000000000" charset="0"/>
              <a:buChar char="ü"/>
            </a:pPr>
            <a:r>
              <a:rPr lang="zh-CN" altLang="en-US" sz="2400" b="1">
                <a:solidFill>
                  <a:srgbClr val="4BACC6">
                    <a:lumMod val="75000"/>
                  </a:srgbClr>
                </a:solidFill>
                <a:latin typeface="Calibri" panose="020F0502020204030204" charset="0"/>
                <a:ea typeface="华文楷体" panose="02010600040101010101" charset="-122"/>
                <a:cs typeface="Calibri" panose="020F0502020204030204" charset="0"/>
              </a:rPr>
              <a:t>使用了丰富的词汇如</a:t>
            </a:r>
            <a:r>
              <a:rPr lang="en-US" altLang="zh-CN" sz="2400" b="1">
                <a:solidFill>
                  <a:srgbClr val="4BACC6">
                    <a:lumMod val="75000"/>
                  </a:srgbClr>
                </a:solidFill>
                <a:latin typeface="Calibri" panose="020F0502020204030204" charset="0"/>
                <a:ea typeface="华文楷体" panose="02010600040101010101" charset="-122"/>
                <a:cs typeface="Calibri" panose="020F0502020204030204" charset="0"/>
              </a:rPr>
              <a:t>elaborately-made leaflets/ hands-on procedures</a:t>
            </a:r>
            <a:r>
              <a:rPr lang="zh-CN" altLang="en-US" sz="2400" b="1">
                <a:solidFill>
                  <a:srgbClr val="4BACC6">
                    <a:lumMod val="75000"/>
                  </a:srgbClr>
                </a:solidFill>
                <a:latin typeface="Calibri" panose="020F0502020204030204" charset="0"/>
                <a:ea typeface="华文楷体" panose="02010600040101010101" charset="-122"/>
                <a:cs typeface="Calibri" panose="020F0502020204030204" charset="0"/>
              </a:rPr>
              <a:t>、语法结构如非谓语动词</a:t>
            </a:r>
            <a:r>
              <a:rPr lang="en-US" altLang="zh-CN" sz="2400" b="1">
                <a:solidFill>
                  <a:srgbClr val="4BACC6">
                    <a:lumMod val="75000"/>
                  </a:srgbClr>
                </a:solidFill>
                <a:latin typeface="Calibri" panose="020F0502020204030204" charset="0"/>
                <a:ea typeface="华文楷体" panose="02010600040101010101" charset="-122"/>
                <a:cs typeface="Calibri" panose="020F0502020204030204" charset="0"/>
              </a:rPr>
              <a:t>-ing</a:t>
            </a:r>
            <a:r>
              <a:rPr lang="zh-CN" altLang="en-US" sz="2400" b="1">
                <a:solidFill>
                  <a:srgbClr val="4BACC6">
                    <a:lumMod val="75000"/>
                  </a:srgbClr>
                </a:solidFill>
                <a:latin typeface="Calibri" panose="020F0502020204030204" charset="0"/>
                <a:ea typeface="华文楷体" panose="02010600040101010101" charset="-122"/>
                <a:cs typeface="Calibri" panose="020F0502020204030204" charset="0"/>
              </a:rPr>
              <a:t>形式、和高阶表达如</a:t>
            </a:r>
            <a:r>
              <a:rPr lang="en-US" altLang="zh-CN" sz="2400" b="1">
                <a:solidFill>
                  <a:srgbClr val="4BACC6">
                    <a:lumMod val="75000"/>
                  </a:srgbClr>
                </a:solidFill>
                <a:latin typeface="Calibri" panose="020F0502020204030204" charset="0"/>
                <a:ea typeface="华文楷体" panose="02010600040101010101" charset="-122"/>
                <a:cs typeface="Calibri" panose="020F0502020204030204" charset="0"/>
              </a:rPr>
              <a:t> illuminate the path/ serve as/proficiency/embark on</a:t>
            </a:r>
            <a:endParaRPr lang="en-US" altLang="zh-CN" sz="2400" b="1">
              <a:solidFill>
                <a:srgbClr val="4BACC6">
                  <a:lumMod val="75000"/>
                </a:srgbClr>
              </a:solidFill>
              <a:latin typeface="Calibri" panose="020F0502020204030204" charset="0"/>
              <a:ea typeface="华文楷体" panose="02010600040101010101" charset="-122"/>
              <a:cs typeface="Calibri" panose="020F0502020204030204" charset="0"/>
            </a:endParaRPr>
          </a:p>
          <a:p>
            <a:pPr marL="285750" indent="-285750">
              <a:buFont typeface="Wingdings" panose="05000000000000000000" charset="0"/>
              <a:buChar char="ü"/>
            </a:pPr>
            <a:r>
              <a:rPr lang="zh-CN" altLang="en-US" sz="2400" b="1">
                <a:solidFill>
                  <a:srgbClr val="4BACC6">
                    <a:lumMod val="75000"/>
                  </a:srgbClr>
                </a:solidFill>
                <a:latin typeface="Calibri" panose="020F0502020204030204" charset="0"/>
                <a:ea typeface="华文楷体" panose="02010600040101010101" charset="-122"/>
                <a:cs typeface="Calibri" panose="020F0502020204030204" charset="0"/>
              </a:rPr>
              <a:t>要点内容衔接流畅，上下文连贯性强</a:t>
            </a:r>
            <a:endParaRPr lang="en-US" altLang="zh-CN" sz="2400" b="1">
              <a:solidFill>
                <a:srgbClr val="4BACC6">
                  <a:lumMod val="75000"/>
                </a:srgbClr>
              </a:solidFill>
              <a:latin typeface="Calibri" panose="020F0502020204030204" charset="0"/>
              <a:ea typeface="华文楷体" panose="02010600040101010101" charset="-122"/>
              <a:cs typeface="Calibri" panose="020F0502020204030204" charset="0"/>
            </a:endParaRPr>
          </a:p>
          <a:p>
            <a:pPr indent="0">
              <a:buFont typeface="Wingdings" panose="05000000000000000000" charset="0"/>
              <a:buNone/>
            </a:pPr>
            <a:endParaRPr lang="en-US" altLang="zh-CN" sz="2400" b="1">
              <a:solidFill>
                <a:srgbClr val="4BACC6">
                  <a:lumMod val="75000"/>
                </a:srgbClr>
              </a:solidFill>
              <a:latin typeface="Calibri" panose="020F0502020204030204" charset="0"/>
              <a:ea typeface="华文楷体" panose="02010600040101010101" charset="-122"/>
              <a:cs typeface="Calibri" panose="020F05020202040302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a:xfrm>
            <a:off x="522675" y="197555"/>
            <a:ext cx="10969200" cy="705600"/>
          </a:xfrm>
        </p:spPr>
        <p:txBody>
          <a:bodyPr/>
          <a:p>
            <a:r>
              <a:rPr lang="zh-CN" altLang="en-US"/>
              <a:t>教师下水作文</a:t>
            </a:r>
            <a:endParaRPr lang="zh-CN" altLang="en-US"/>
          </a:p>
        </p:txBody>
      </p:sp>
      <p:sp>
        <p:nvSpPr>
          <p:cNvPr id="4" name="文本框 3"/>
          <p:cNvSpPr txBox="1"/>
          <p:nvPr/>
        </p:nvSpPr>
        <p:spPr>
          <a:xfrm>
            <a:off x="522605" y="1039495"/>
            <a:ext cx="11209020" cy="5262245"/>
          </a:xfrm>
          <a:prstGeom prst="rect">
            <a:avLst/>
          </a:prstGeom>
          <a:noFill/>
          <a:ln w="28575">
            <a:gradFill>
              <a:gsLst>
                <a:gs pos="0">
                  <a:srgbClr val="0060EA"/>
                </a:gs>
                <a:gs pos="100000">
                  <a:srgbClr val="00C0FA"/>
                </a:gs>
              </a:gsLst>
              <a:lin ang="2700000" scaled="0"/>
            </a:gradFill>
          </a:ln>
        </p:spPr>
        <p:txBody>
          <a:bodyPr wrap="square" rtlCol="0" anchor="t">
            <a:spAutoFit/>
          </a:bodyPr>
          <a:p>
            <a:pPr algn="ctr"/>
            <a:r>
              <a:rPr lang="en-US" altLang="zh-CN" sz="2400" b="1">
                <a:latin typeface="Calibri" panose="020F0502020204030204" charset="0"/>
                <a:cs typeface="Calibri" panose="020F0502020204030204" charset="0"/>
              </a:rPr>
              <a:t>Bridging the Digital Divide for the Elderly</a:t>
            </a:r>
            <a:endParaRPr lang="en-US" altLang="zh-CN" sz="2400" b="1">
              <a:latin typeface="Calibri" panose="020F0502020204030204" charset="0"/>
              <a:cs typeface="Calibri" panose="020F0502020204030204" charset="0"/>
            </a:endParaRPr>
          </a:p>
          <a:p>
            <a:pPr algn="just"/>
            <a:r>
              <a:rPr lang="en-US" altLang="zh-CN" sz="2400" b="1">
                <a:latin typeface="Calibri" panose="020F0502020204030204" charset="0"/>
                <a:cs typeface="Calibri" panose="020F0502020204030204" charset="0"/>
              </a:rPr>
              <a:t>    Last weekend witnessed a meaningful volunteer activity to help the erderly bridge the digital divide. As a participant of this activity, I felt greatly inspired and enlightened.</a:t>
            </a:r>
            <a:endParaRPr lang="en-US" altLang="zh-CN" sz="2400" b="1">
              <a:latin typeface="Calibri" panose="020F0502020204030204" charset="0"/>
              <a:cs typeface="Calibri" panose="020F0502020204030204" charset="0"/>
            </a:endParaRPr>
          </a:p>
          <a:p>
            <a:pPr algn="just"/>
            <a:r>
              <a:rPr lang="en-US" altLang="zh-CN" sz="2400" b="1">
                <a:latin typeface="Calibri" panose="020F0502020204030204" charset="0"/>
                <a:cs typeface="Calibri" panose="020F0502020204030204" charset="0"/>
              </a:rPr>
              <a:t>    This activity kicked off with a lecture where volunteers imparted practical knowledge of essential digital skills to the elderly, after which volunteers were paired with senior citizens for hands-on learning experiences. During this session, volunteers patiently instructed how to apply basic mobile phone apps for daily usage, such as online communication, hospital appointment and cashless payments. What impressed us most was that some volunteers prepared user-friendly manuals with visual aid to foster comprehension. When Granny Li broke into a radiant smile after knowing how to chat with families online, I was overwhelmed with a deep sense of satisfaction.</a:t>
            </a:r>
            <a:endParaRPr lang="en-US" altLang="zh-CN" sz="2400" b="1">
              <a:latin typeface="Calibri" panose="020F0502020204030204" charset="0"/>
              <a:cs typeface="Calibri" panose="020F0502020204030204" charset="0"/>
            </a:endParaRPr>
          </a:p>
          <a:p>
            <a:pPr algn="just"/>
            <a:r>
              <a:rPr lang="en-US" altLang="zh-CN" sz="2400" b="1">
                <a:latin typeface="Calibri" panose="020F0502020204030204" charset="0"/>
                <a:cs typeface="Calibri" panose="020F0502020204030204" charset="0"/>
              </a:rPr>
              <a:t>    This activity endows me with a new perspective of the essence of technology. Digital technology not only renders us convenience but also boosts inter-generational communication, thus helping create a harmonious and inclusive society.</a:t>
            </a:r>
            <a:endParaRPr lang="en-US" altLang="zh-CN" sz="2400" b="1">
              <a:latin typeface="Calibri" panose="020F0502020204030204" charset="0"/>
              <a:cs typeface="Calibri" panose="020F05020202040302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2"/>
            <p:custDataLst>
              <p:tags r:id="rId1"/>
            </p:custDataLst>
          </p:nvPr>
        </p:nvSpPr>
        <p:spPr/>
        <p:txBody>
          <a:bodyPr>
            <a:normAutofit fontScale="90000"/>
          </a:bodyPr>
          <a:lstStyle/>
          <a:p>
            <a:r>
              <a:rPr lang="zh-CN" altLang="en-US"/>
              <a:t>0</a:t>
            </a:r>
            <a:r>
              <a:rPr altLang="zh-CN"/>
              <a:t>4</a:t>
            </a:r>
            <a:endParaRPr altLang="zh-CN"/>
          </a:p>
        </p:txBody>
      </p:sp>
      <p:sp>
        <p:nvSpPr>
          <p:cNvPr id="4" name="标题 3"/>
          <p:cNvSpPr>
            <a:spLocks noGrp="1"/>
          </p:cNvSpPr>
          <p:nvPr>
            <p:ph type="title" idx="1"/>
            <p:custDataLst>
              <p:tags r:id="rId2"/>
            </p:custDataLst>
          </p:nvPr>
        </p:nvSpPr>
        <p:spPr/>
        <p:txBody>
          <a:bodyPr/>
          <a:lstStyle/>
          <a:p>
            <a:r>
              <a:rPr dirty="0"/>
              <a:t>同类话题拓展</a:t>
            </a:r>
            <a:endParaRPr dirty="0"/>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2"/>
          </p:nvPr>
        </p:nvSpPr>
        <p:spPr>
          <a:xfrm>
            <a:off x="608330" y="1091565"/>
            <a:ext cx="10969625" cy="4759325"/>
          </a:xfrm>
          <a:ln w="38100">
            <a:gradFill>
              <a:gsLst>
                <a:gs pos="0">
                  <a:srgbClr val="FCD8D6"/>
                </a:gs>
                <a:gs pos="100000">
                  <a:srgbClr val="74CBE7"/>
                </a:gs>
              </a:gsLst>
              <a:lin ang="2700000" scaled="0"/>
            </a:gradFill>
          </a:ln>
        </p:spPr>
        <p:txBody>
          <a:bodyPr/>
          <a:p>
            <a:pPr marL="0" indent="0">
              <a:buNone/>
            </a:pPr>
            <a:r>
              <a:rPr lang="zh-CN" altLang="en-US" sz="2400" b="1">
                <a:solidFill>
                  <a:srgbClr val="002060"/>
                </a:solidFill>
                <a:latin typeface="华文楷体" panose="02010600040101010101" charset="-122"/>
                <a:ea typeface="华文楷体" panose="02010600040101010101" charset="-122"/>
                <a:cs typeface="华文楷体" panose="02010600040101010101" charset="-122"/>
              </a:rPr>
              <a:t>你校英文报正在开展以</a:t>
            </a:r>
            <a:r>
              <a:rPr lang="en-US" altLang="zh-CN" sz="2400" b="1">
                <a:solidFill>
                  <a:srgbClr val="002060"/>
                </a:solidFill>
                <a:latin typeface="华文楷体" panose="02010600040101010101" charset="-122"/>
                <a:ea typeface="华文楷体" panose="02010600040101010101" charset="-122"/>
                <a:cs typeface="华文楷体" panose="02010600040101010101" charset="-122"/>
              </a:rPr>
              <a:t>“</a:t>
            </a:r>
            <a:r>
              <a:rPr lang="zh-CN" altLang="en-US" sz="2400" b="1">
                <a:solidFill>
                  <a:srgbClr val="002060"/>
                </a:solidFill>
                <a:latin typeface="华文楷体" panose="02010600040101010101" charset="-122"/>
                <a:ea typeface="华文楷体" panose="02010600040101010101" charset="-122"/>
                <a:cs typeface="华文楷体" panose="02010600040101010101" charset="-122"/>
              </a:rPr>
              <a:t>英语课外自主学习</a:t>
            </a:r>
            <a:r>
              <a:rPr lang="en-US" altLang="zh-CN" sz="2400" b="1">
                <a:solidFill>
                  <a:srgbClr val="002060"/>
                </a:solidFill>
                <a:latin typeface="华文楷体" panose="02010600040101010101" charset="-122"/>
                <a:ea typeface="华文楷体" panose="02010600040101010101" charset="-122"/>
                <a:cs typeface="华文楷体" panose="02010600040101010101" charset="-122"/>
              </a:rPr>
              <a:t>”</a:t>
            </a:r>
            <a:r>
              <a:rPr lang="zh-CN" altLang="en-US" sz="2400" b="1">
                <a:solidFill>
                  <a:srgbClr val="002060"/>
                </a:solidFill>
                <a:latin typeface="华文楷体" panose="02010600040101010101" charset="-122"/>
                <a:ea typeface="华文楷体" panose="02010600040101010101" charset="-122"/>
                <a:cs typeface="华文楷体" panose="02010600040101010101" charset="-122"/>
              </a:rPr>
              <a:t>为主题的征文活动。请你结合自身经历写一篇短文投稿，内容包括：</a:t>
            </a:r>
            <a:endParaRPr lang="zh-CN" altLang="en-US" sz="2400" b="1">
              <a:solidFill>
                <a:srgbClr val="002060"/>
              </a:solidFill>
              <a:latin typeface="华文楷体" panose="02010600040101010101" charset="-122"/>
              <a:ea typeface="华文楷体" panose="02010600040101010101" charset="-122"/>
              <a:cs typeface="华文楷体" panose="02010600040101010101" charset="-122"/>
            </a:endParaRPr>
          </a:p>
          <a:p>
            <a:pPr marL="0" indent="0">
              <a:buNone/>
            </a:pPr>
            <a:r>
              <a:rPr lang="en-US" altLang="zh-CN" sz="2400" b="1">
                <a:solidFill>
                  <a:srgbClr val="002060"/>
                </a:solidFill>
                <a:latin typeface="华文楷体" panose="02010600040101010101" charset="-122"/>
                <a:ea typeface="华文楷体" panose="02010600040101010101" charset="-122"/>
                <a:cs typeface="华文楷体" panose="02010600040101010101" charset="-122"/>
              </a:rPr>
              <a:t>(1)</a:t>
            </a:r>
            <a:r>
              <a:rPr lang="zh-CN" altLang="en-US" sz="2400" b="1">
                <a:solidFill>
                  <a:srgbClr val="002060"/>
                </a:solidFill>
                <a:latin typeface="华文楷体" panose="02010600040101010101" charset="-122"/>
                <a:ea typeface="华文楷体" panose="02010600040101010101" charset="-122"/>
                <a:cs typeface="华文楷体" panose="02010600040101010101" charset="-122"/>
              </a:rPr>
              <a:t>介绍你的一种做法；</a:t>
            </a:r>
            <a:endParaRPr lang="zh-CN" altLang="en-US" sz="2400" b="1">
              <a:solidFill>
                <a:srgbClr val="002060"/>
              </a:solidFill>
              <a:latin typeface="华文楷体" panose="02010600040101010101" charset="-122"/>
              <a:ea typeface="华文楷体" panose="02010600040101010101" charset="-122"/>
              <a:cs typeface="华文楷体" panose="02010600040101010101" charset="-122"/>
            </a:endParaRPr>
          </a:p>
          <a:p>
            <a:pPr marL="0" indent="0">
              <a:buNone/>
            </a:pPr>
            <a:r>
              <a:rPr lang="en-US" altLang="zh-CN" sz="2400" b="1">
                <a:solidFill>
                  <a:srgbClr val="002060"/>
                </a:solidFill>
                <a:latin typeface="华文楷体" panose="02010600040101010101" charset="-122"/>
                <a:ea typeface="华文楷体" panose="02010600040101010101" charset="-122"/>
                <a:cs typeface="华文楷体" panose="02010600040101010101" charset="-122"/>
              </a:rPr>
              <a:t>(2)</a:t>
            </a:r>
            <a:r>
              <a:rPr lang="zh-CN" altLang="en-US" sz="2400" b="1">
                <a:solidFill>
                  <a:srgbClr val="002060"/>
                </a:solidFill>
                <a:latin typeface="华文楷体" panose="02010600040101010101" charset="-122"/>
                <a:ea typeface="华文楷体" panose="02010600040101010101" charset="-122"/>
                <a:cs typeface="华文楷体" panose="02010600040101010101" charset="-122"/>
              </a:rPr>
              <a:t>说明其成效。</a:t>
            </a:r>
            <a:endParaRPr lang="zh-CN" altLang="en-US" sz="2400" b="1">
              <a:solidFill>
                <a:srgbClr val="002060"/>
              </a:solidFill>
              <a:latin typeface="华文楷体" panose="02010600040101010101" charset="-122"/>
              <a:ea typeface="华文楷体" panose="02010600040101010101" charset="-122"/>
              <a:cs typeface="华文楷体" panose="02010600040101010101" charset="-122"/>
            </a:endParaRPr>
          </a:p>
          <a:p>
            <a:pPr marL="0" indent="0">
              <a:buNone/>
            </a:pPr>
            <a:r>
              <a:rPr lang="zh-CN" altLang="en-US" sz="2400" b="1">
                <a:solidFill>
                  <a:srgbClr val="002060"/>
                </a:solidFill>
                <a:latin typeface="华文楷体" panose="02010600040101010101" charset="-122"/>
                <a:ea typeface="华文楷体" panose="02010600040101010101" charset="-122"/>
                <a:cs typeface="华文楷体" panose="02010600040101010101" charset="-122"/>
              </a:rPr>
              <a:t>注意：</a:t>
            </a:r>
            <a:endParaRPr lang="zh-CN" altLang="en-US" sz="2400" b="1">
              <a:solidFill>
                <a:srgbClr val="002060"/>
              </a:solidFill>
              <a:latin typeface="华文楷体" panose="02010600040101010101" charset="-122"/>
              <a:ea typeface="华文楷体" panose="02010600040101010101" charset="-122"/>
              <a:cs typeface="华文楷体" panose="02010600040101010101" charset="-122"/>
            </a:endParaRPr>
          </a:p>
          <a:p>
            <a:pPr marL="0" indent="0">
              <a:buNone/>
            </a:pPr>
            <a:r>
              <a:rPr lang="en-US" altLang="zh-CN" sz="2400" b="1">
                <a:solidFill>
                  <a:srgbClr val="002060"/>
                </a:solidFill>
                <a:latin typeface="华文楷体" panose="02010600040101010101" charset="-122"/>
                <a:ea typeface="华文楷体" panose="02010600040101010101" charset="-122"/>
                <a:cs typeface="华文楷体" panose="02010600040101010101" charset="-122"/>
              </a:rPr>
              <a:t>(1)</a:t>
            </a:r>
            <a:r>
              <a:rPr lang="zh-CN" altLang="en-US" sz="2400" b="1">
                <a:solidFill>
                  <a:srgbClr val="002060"/>
                </a:solidFill>
                <a:latin typeface="华文楷体" panose="02010600040101010101" charset="-122"/>
                <a:ea typeface="华文楷体" panose="02010600040101010101" charset="-122"/>
                <a:cs typeface="华文楷体" panose="02010600040101010101" charset="-122"/>
              </a:rPr>
              <a:t>写作词数应为</a:t>
            </a:r>
            <a:r>
              <a:rPr lang="en-US" altLang="zh-CN" sz="2400" b="1">
                <a:solidFill>
                  <a:srgbClr val="002060"/>
                </a:solidFill>
                <a:latin typeface="华文楷体" panose="02010600040101010101" charset="-122"/>
                <a:ea typeface="华文楷体" panose="02010600040101010101" charset="-122"/>
                <a:cs typeface="华文楷体" panose="02010600040101010101" charset="-122"/>
              </a:rPr>
              <a:t>80</a:t>
            </a:r>
            <a:r>
              <a:rPr lang="zh-CN" altLang="en-US" sz="2400" b="1">
                <a:solidFill>
                  <a:srgbClr val="002060"/>
                </a:solidFill>
                <a:latin typeface="华文楷体" panose="02010600040101010101" charset="-122"/>
                <a:ea typeface="华文楷体" panose="02010600040101010101" charset="-122"/>
                <a:cs typeface="华文楷体" panose="02010600040101010101" charset="-122"/>
              </a:rPr>
              <a:t>个左右；</a:t>
            </a:r>
            <a:endParaRPr lang="zh-CN" altLang="en-US" sz="2400" b="1">
              <a:solidFill>
                <a:srgbClr val="002060"/>
              </a:solidFill>
              <a:latin typeface="华文楷体" panose="02010600040101010101" charset="-122"/>
              <a:ea typeface="华文楷体" panose="02010600040101010101" charset="-122"/>
              <a:cs typeface="华文楷体" panose="02010600040101010101" charset="-122"/>
            </a:endParaRPr>
          </a:p>
          <a:p>
            <a:pPr marL="0" indent="0">
              <a:buNone/>
            </a:pPr>
            <a:r>
              <a:rPr lang="en-US" altLang="zh-CN" sz="2400" b="1">
                <a:solidFill>
                  <a:srgbClr val="002060"/>
                </a:solidFill>
                <a:latin typeface="华文楷体" panose="02010600040101010101" charset="-122"/>
                <a:ea typeface="华文楷体" panose="02010600040101010101" charset="-122"/>
                <a:cs typeface="华文楷体" panose="02010600040101010101" charset="-122"/>
              </a:rPr>
              <a:t>(2)</a:t>
            </a:r>
            <a:r>
              <a:rPr lang="zh-CN" altLang="en-US" sz="2400" b="1">
                <a:solidFill>
                  <a:srgbClr val="002060"/>
                </a:solidFill>
                <a:latin typeface="华文楷体" panose="02010600040101010101" charset="-122"/>
                <a:ea typeface="华文楷体" panose="02010600040101010101" charset="-122"/>
                <a:cs typeface="华文楷体" panose="02010600040101010101" charset="-122"/>
              </a:rPr>
              <a:t>请按如下格式在答题纸的相应位置作答。</a:t>
            </a:r>
            <a:endParaRPr lang="zh-CN" altLang="en-US" sz="2400" b="1">
              <a:solidFill>
                <a:srgbClr val="002060"/>
              </a:solidFill>
              <a:latin typeface="华文楷体" panose="02010600040101010101" charset="-122"/>
              <a:ea typeface="华文楷体" panose="02010600040101010101" charset="-122"/>
              <a:cs typeface="华文楷体" panose="02010600040101010101" charset="-122"/>
            </a:endParaRPr>
          </a:p>
          <a:p>
            <a:pPr marL="0" indent="0">
              <a:buNone/>
            </a:pPr>
            <a:r>
              <a:rPr lang="en-US" altLang="zh-CN" sz="2000" b="1">
                <a:solidFill>
                  <a:srgbClr val="002060"/>
                </a:solidFill>
                <a:latin typeface="华文楷体" panose="02010600040101010101" charset="-122"/>
                <a:ea typeface="华文楷体" panose="02010600040101010101" charset="-122"/>
                <a:cs typeface="华文楷体" panose="02010600040101010101" charset="-122"/>
              </a:rPr>
              <a:t>         </a:t>
            </a:r>
            <a:r>
              <a:rPr lang="en-US" altLang="zh-CN" sz="2000" b="1">
                <a:solidFill>
                  <a:srgbClr val="002060"/>
                </a:solidFill>
                <a:latin typeface="Times New Roman" panose="02020603050405020304" charset="0"/>
                <a:ea typeface="华文楷体" panose="02010600040101010101" charset="-122"/>
                <a:cs typeface="Times New Roman" panose="02020603050405020304" charset="0"/>
              </a:rPr>
              <a:t>             Effective Self-directed English Learning:My Experience</a:t>
            </a:r>
            <a:endParaRPr lang="en-US" altLang="zh-CN" sz="2000" b="1">
              <a:solidFill>
                <a:srgbClr val="002060"/>
              </a:solidFill>
              <a:latin typeface="Times New Roman" panose="02020603050405020304" charset="0"/>
              <a:ea typeface="华文楷体" panose="02010600040101010101" charset="-122"/>
              <a:cs typeface="Times New Roman" panose="02020603050405020304" charset="0"/>
            </a:endParaRPr>
          </a:p>
        </p:txBody>
      </p:sp>
      <p:sp>
        <p:nvSpPr>
          <p:cNvPr id="3" name="标题 2"/>
          <p:cNvSpPr>
            <a:spLocks noGrp="1"/>
          </p:cNvSpPr>
          <p:nvPr>
            <p:ph type="title" idx="1"/>
          </p:nvPr>
        </p:nvSpPr>
        <p:spPr>
          <a:xfrm>
            <a:off x="608400" y="334715"/>
            <a:ext cx="10969200" cy="705600"/>
          </a:xfrm>
        </p:spPr>
        <p:txBody>
          <a:bodyPr/>
          <a:p>
            <a:r>
              <a:rPr lang="en-US" altLang="zh-CN">
                <a:latin typeface="Calibri" panose="020F0502020204030204" charset="0"/>
                <a:cs typeface="Calibri" panose="020F0502020204030204" charset="0"/>
              </a:rPr>
              <a:t>2025.4</a:t>
            </a:r>
            <a:r>
              <a:rPr lang="zh-CN" altLang="en-US"/>
              <a:t>杭州二模</a:t>
            </a: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p:tgtEl>
                                          <p:spTgt spid="2">
                                            <p:bg/>
                                          </p:spTgt>
                                        </p:tgtEl>
                                        <p:attrNameLst>
                                          <p:attrName>ppt_y</p:attrName>
                                        </p:attrNameLst>
                                      </p:cBhvr>
                                      <p:tavLst>
                                        <p:tav tm="0">
                                          <p:val>
                                            <p:strVal val="#ppt_y+#ppt_h*1.125000"/>
                                          </p:val>
                                        </p:tav>
                                        <p:tav tm="100000">
                                          <p:val>
                                            <p:strVal val="#ppt_y"/>
                                          </p:val>
                                        </p:tav>
                                      </p:tavLst>
                                    </p:anim>
                                    <p:animEffect transition="in" filter="wipe(up)">
                                      <p:cBhvr>
                                        <p:cTn id="8" dur="500"/>
                                        <p:tgtEl>
                                          <p:spTgt spid="2">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additive="base">
                                        <p:cTn id="49"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2"/>
          </p:nvPr>
        </p:nvSpPr>
        <p:spPr>
          <a:xfrm>
            <a:off x="608330" y="1281430"/>
            <a:ext cx="10969625" cy="4759325"/>
          </a:xfrm>
          <a:ln w="38100">
            <a:gradFill>
              <a:gsLst>
                <a:gs pos="0">
                  <a:srgbClr val="EAB00C"/>
                </a:gs>
                <a:gs pos="100000">
                  <a:srgbClr val="A5700D"/>
                </a:gs>
              </a:gsLst>
              <a:lin ang="5400000" scaled="0"/>
            </a:gradFill>
          </a:ln>
        </p:spPr>
        <p:txBody>
          <a:bodyPr>
            <a:normAutofit lnSpcReduction="10000"/>
          </a:bodyPr>
          <a:p>
            <a:pPr marL="0" indent="0">
              <a:buNone/>
            </a:pPr>
            <a:r>
              <a:rPr lang="en-US" altLang="zh-CN"/>
              <a:t>    </a:t>
            </a:r>
            <a:r>
              <a:rPr lang="en-US" altLang="zh-CN" sz="2400" b="1" spc="0">
                <a:solidFill>
                  <a:schemeClr val="tx1"/>
                </a:solidFill>
                <a:latin typeface="Calibri" panose="020F0502020204030204" charset="0"/>
                <a:cs typeface="Calibri" panose="020F0502020204030204" charset="0"/>
              </a:rPr>
              <a:t>As a senior high school student, I have found that watching English TED Talks is an excellent way to improve my language skills independently. Every weekend, I select a talk on a topic I’m interested in, watch it with subtitles, and take notes on useful expressions and ideas. Later, I summarize the talk in my own words and practice speaking by imitating the speaker’s pronunciation and intonation.</a:t>
            </a:r>
            <a:endParaRPr lang="en-US" altLang="zh-CN" sz="2400" b="1" spc="0">
              <a:solidFill>
                <a:schemeClr val="tx1"/>
              </a:solidFill>
              <a:latin typeface="Calibri" panose="020F0502020204030204" charset="0"/>
              <a:cs typeface="Calibri" panose="020F0502020204030204" charset="0"/>
            </a:endParaRPr>
          </a:p>
          <a:p>
            <a:pPr marL="0" indent="0">
              <a:buNone/>
            </a:pPr>
            <a:r>
              <a:rPr lang="en-US" altLang="zh-CN" sz="2400" b="1" spc="0">
                <a:solidFill>
                  <a:schemeClr val="tx1"/>
                </a:solidFill>
                <a:latin typeface="Calibri" panose="020F0502020204030204" charset="0"/>
                <a:cs typeface="Calibri" panose="020F0502020204030204" charset="0"/>
              </a:rPr>
              <a:t>    This method has greatly enhanced my listening and speaking abilities. My vocabulary has expanded, and I can now understand native speakers more easily. Additionally, the exposure to diverse topics has broadened my knowledge and critical thinking. Self-directed learning through TED Talks has made English study both effective and enjoyable, proving that autonomy can lead to significant progress.</a:t>
            </a:r>
            <a:endParaRPr lang="en-US" altLang="zh-CN" sz="2400" b="1" spc="0">
              <a:solidFill>
                <a:schemeClr val="tx1"/>
              </a:solidFill>
              <a:latin typeface="Calibri" panose="020F0502020204030204" charset="0"/>
              <a:cs typeface="Calibri" panose="020F0502020204030204" charset="0"/>
            </a:endParaRPr>
          </a:p>
        </p:txBody>
      </p:sp>
      <p:sp>
        <p:nvSpPr>
          <p:cNvPr id="3" name="标题 2"/>
          <p:cNvSpPr>
            <a:spLocks noGrp="1"/>
          </p:cNvSpPr>
          <p:nvPr>
            <p:ph type="title" idx="1"/>
          </p:nvPr>
        </p:nvSpPr>
        <p:spPr>
          <a:xfrm>
            <a:off x="608400" y="417900"/>
            <a:ext cx="10969200" cy="705600"/>
          </a:xfrm>
        </p:spPr>
        <p:txBody>
          <a:bodyPr/>
          <a:p>
            <a:r>
              <a:rPr lang="en-US" altLang="zh-CN"/>
              <a:t>Deepseek</a:t>
            </a:r>
            <a:r>
              <a:t>版本</a:t>
            </a: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linds(horizont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2"/>
            <p:custDataLst>
              <p:tags r:id="rId1"/>
            </p:custDataLst>
          </p:nvPr>
        </p:nvSpPr>
        <p:spPr>
          <a:xfrm>
            <a:off x="1609090" y="1271270"/>
            <a:ext cx="6360795" cy="2628265"/>
          </a:xfrm>
        </p:spPr>
        <p:txBody>
          <a:bodyPr/>
          <a:lstStyle/>
          <a:p>
            <a:r>
              <a:rPr lang="zh-CN" altLang="en-US" sz="8000" dirty="0"/>
              <a:t>高考加油！</a:t>
            </a:r>
            <a:endParaRPr lang="zh-CN" altLang="en-US" sz="8000"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idx="2"/>
            <p:custDataLst>
              <p:tags r:id="rId1"/>
            </p:custDataLst>
          </p:nvPr>
        </p:nvSpPr>
        <p:spPr/>
        <p:txBody>
          <a:bodyPr/>
          <a:lstStyle/>
          <a:p>
            <a:r>
              <a:rPr lang="zh-CN" altLang="en-US" dirty="0"/>
              <a:t>目录</a:t>
            </a:r>
            <a:endParaRPr lang="zh-CN" altLang="en-US" dirty="0"/>
          </a:p>
        </p:txBody>
      </p:sp>
      <p:sp>
        <p:nvSpPr>
          <p:cNvPr id="3" name="矩形: 圆角 4"/>
          <p:cNvSpPr/>
          <p:nvPr>
            <p:custDataLst>
              <p:tags r:id="rId2"/>
            </p:custDataLst>
          </p:nvPr>
        </p:nvSpPr>
        <p:spPr>
          <a:xfrm>
            <a:off x="4410075" y="941705"/>
            <a:ext cx="3283585" cy="2407920"/>
          </a:xfrm>
          <a:prstGeom prst="roundRect">
            <a:avLst>
              <a:gd name="adj" fmla="val 4020"/>
            </a:avLst>
          </a:prstGeom>
          <a:gradFill>
            <a:gsLst>
              <a:gs pos="0">
                <a:schemeClr val="bg2">
                  <a:lumMod val="10000"/>
                  <a:lumOff val="90000"/>
                </a:schemeClr>
              </a:gs>
              <a:gs pos="100000">
                <a:schemeClr val="bg2">
                  <a:lumMod val="10000"/>
                  <a:lumOff val="90000"/>
                </a:schemeClr>
              </a:gs>
            </a:gsLst>
            <a:lin ang="5400000" scaled="0"/>
          </a:gradFill>
          <a:ln>
            <a:noFill/>
            <a:prstDash val="solid"/>
          </a:ln>
          <a:effectLst>
            <a:outerShdw blurRad="203200" dist="101600" dir="8100000" algn="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cs typeface="微软雅黑" panose="020B0503020204020204" charset="-122"/>
              <a:sym typeface="+mn-ea"/>
            </a:endParaRPr>
          </a:p>
        </p:txBody>
      </p:sp>
      <p:sp>
        <p:nvSpPr>
          <p:cNvPr id="15" name="序号"/>
          <p:cNvSpPr txBox="1"/>
          <p:nvPr>
            <p:custDataLst>
              <p:tags r:id="rId3"/>
            </p:custDataLst>
          </p:nvPr>
        </p:nvSpPr>
        <p:spPr>
          <a:xfrm>
            <a:off x="5985510" y="1962785"/>
            <a:ext cx="1779905" cy="1849120"/>
          </a:xfrm>
          <a:prstGeom prst="rect">
            <a:avLst/>
          </a:prstGeom>
          <a:noFill/>
        </p:spPr>
        <p:txBody>
          <a:bodyPr wrap="square" lIns="0" tIns="0" rIns="0" bIns="0" rtlCol="0" anchor="b" anchorCtr="0">
            <a:normAutofit/>
          </a:bodyPr>
          <a:lstStyle/>
          <a:p>
            <a:pPr algn="ctr"/>
            <a:r>
              <a:rPr lang="en-US" sz="8800" b="1">
                <a:ln w="9525">
                  <a:gradFill>
                    <a:gsLst>
                      <a:gs pos="65000">
                        <a:schemeClr val="accent1">
                          <a:alpha val="80000"/>
                        </a:schemeClr>
                      </a:gs>
                      <a:gs pos="66000">
                        <a:schemeClr val="accent1">
                          <a:alpha val="0"/>
                        </a:schemeClr>
                      </a:gs>
                    </a:gsLst>
                    <a:lin ang="5400000" scaled="1"/>
                  </a:gradFill>
                </a:ln>
                <a:noFill/>
                <a:latin typeface="+mj-lt"/>
                <a:ea typeface="微软雅黑" panose="020B0503020204020204" charset="-122"/>
                <a:cs typeface="+mj-lt"/>
              </a:rPr>
              <a:t>01</a:t>
            </a:r>
            <a:endParaRPr lang="en-US" sz="8800" b="1">
              <a:ln w="9525">
                <a:gradFill>
                  <a:gsLst>
                    <a:gs pos="65000">
                      <a:schemeClr val="accent1">
                        <a:alpha val="80000"/>
                      </a:schemeClr>
                    </a:gs>
                    <a:gs pos="66000">
                      <a:schemeClr val="accent1">
                        <a:alpha val="0"/>
                      </a:schemeClr>
                    </a:gs>
                  </a:gsLst>
                  <a:lin ang="5400000" scaled="1"/>
                </a:gradFill>
              </a:ln>
              <a:noFill/>
              <a:latin typeface="+mj-lt"/>
              <a:ea typeface="微软雅黑" panose="020B0503020204020204" charset="-122"/>
              <a:cs typeface="+mj-lt"/>
            </a:endParaRPr>
          </a:p>
        </p:txBody>
      </p:sp>
      <p:sp>
        <p:nvSpPr>
          <p:cNvPr id="16" name="标题"/>
          <p:cNvSpPr txBox="1"/>
          <p:nvPr>
            <p:custDataLst>
              <p:tags r:id="rId4"/>
            </p:custDataLst>
          </p:nvPr>
        </p:nvSpPr>
        <p:spPr>
          <a:xfrm>
            <a:off x="4631690" y="1159510"/>
            <a:ext cx="2706370" cy="1530985"/>
          </a:xfrm>
          <a:prstGeom prst="rect">
            <a:avLst/>
          </a:prstGeom>
          <a:noFill/>
        </p:spPr>
        <p:txBody>
          <a:bodyPr wrap="square" lIns="91440" tIns="45720" rIns="91440" bIns="45720" rtlCol="0" anchor="ctr" anchorCtr="0">
            <a:normAutofit/>
          </a:bodyPr>
          <a:lstStyle>
            <a:defPPr>
              <a:defRPr lang="zh-CN"/>
            </a:defPPr>
            <a:lvl1pPr>
              <a:defRPr sz="2400">
                <a:solidFill>
                  <a:schemeClr val="bg2"/>
                </a:solidFill>
                <a:latin typeface="+mj-ea"/>
                <a:ea typeface="+mj-ea"/>
              </a:defRPr>
            </a:lvl1pPr>
          </a:lstStyle>
          <a:p>
            <a:pPr lvl="0" algn="l">
              <a:buClrTx/>
              <a:buSzTx/>
              <a:buFontTx/>
            </a:pPr>
            <a:r>
              <a:rPr lang="zh-CN" altLang="en-US" b="1" dirty="0">
                <a:solidFill>
                  <a:schemeClr val="accent1">
                    <a:lumMod val="50000"/>
                  </a:schemeClr>
                </a:solidFill>
                <a:cs typeface="微软雅黑" panose="020B0503020204020204" charset="-122"/>
                <a:sym typeface="+mn-ea"/>
              </a:rPr>
              <a:t>写作存在的问题</a:t>
            </a:r>
            <a:endParaRPr lang="zh-CN" altLang="en-US" b="1" dirty="0">
              <a:solidFill>
                <a:schemeClr val="accent1">
                  <a:lumMod val="50000"/>
                </a:schemeClr>
              </a:solidFill>
              <a:cs typeface="微软雅黑" panose="020B0503020204020204" charset="-122"/>
              <a:sym typeface="+mn-ea"/>
            </a:endParaRPr>
          </a:p>
        </p:txBody>
      </p:sp>
      <p:sp>
        <p:nvSpPr>
          <p:cNvPr id="18" name="矩形: 圆角 4"/>
          <p:cNvSpPr/>
          <p:nvPr>
            <p:custDataLst>
              <p:tags r:id="rId5"/>
            </p:custDataLst>
          </p:nvPr>
        </p:nvSpPr>
        <p:spPr>
          <a:xfrm>
            <a:off x="8033385" y="941705"/>
            <a:ext cx="3283585" cy="2407920"/>
          </a:xfrm>
          <a:prstGeom prst="roundRect">
            <a:avLst>
              <a:gd name="adj" fmla="val 4020"/>
            </a:avLst>
          </a:prstGeom>
          <a:gradFill>
            <a:gsLst>
              <a:gs pos="0">
                <a:schemeClr val="bg2">
                  <a:lumMod val="10000"/>
                  <a:lumOff val="90000"/>
                </a:schemeClr>
              </a:gs>
              <a:gs pos="100000">
                <a:schemeClr val="bg2">
                  <a:lumMod val="10000"/>
                  <a:lumOff val="90000"/>
                </a:schemeClr>
              </a:gs>
            </a:gsLst>
            <a:lin ang="5400000" scaled="0"/>
          </a:gradFill>
          <a:ln>
            <a:noFill/>
            <a:prstDash val="solid"/>
          </a:ln>
          <a:effectLst>
            <a:outerShdw blurRad="203200" dist="101600" dir="8100000" algn="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cs typeface="微软雅黑" panose="020B0503020204020204" charset="-122"/>
              <a:sym typeface="+mn-ea"/>
            </a:endParaRPr>
          </a:p>
        </p:txBody>
      </p:sp>
      <p:sp>
        <p:nvSpPr>
          <p:cNvPr id="25" name="序号"/>
          <p:cNvSpPr txBox="1"/>
          <p:nvPr>
            <p:custDataLst>
              <p:tags r:id="rId6"/>
            </p:custDataLst>
          </p:nvPr>
        </p:nvSpPr>
        <p:spPr>
          <a:xfrm>
            <a:off x="9608820" y="1962785"/>
            <a:ext cx="1779905" cy="1849120"/>
          </a:xfrm>
          <a:prstGeom prst="rect">
            <a:avLst/>
          </a:prstGeom>
          <a:noFill/>
        </p:spPr>
        <p:txBody>
          <a:bodyPr wrap="square" lIns="0" tIns="0" rIns="0" bIns="0" rtlCol="0" anchor="b" anchorCtr="0">
            <a:normAutofit/>
          </a:bodyPr>
          <a:lstStyle/>
          <a:p>
            <a:pPr lvl="0" algn="ctr">
              <a:buClrTx/>
              <a:buSzTx/>
              <a:buFontTx/>
            </a:pPr>
            <a:r>
              <a:rPr lang="en-US" sz="8800" b="1">
                <a:ln w="9525">
                  <a:gradFill>
                    <a:gsLst>
                      <a:gs pos="65000">
                        <a:schemeClr val="accent1">
                          <a:alpha val="80000"/>
                        </a:schemeClr>
                      </a:gs>
                      <a:gs pos="66000">
                        <a:schemeClr val="accent1">
                          <a:alpha val="0"/>
                        </a:schemeClr>
                      </a:gs>
                    </a:gsLst>
                    <a:lin ang="5400000" scaled="1"/>
                  </a:gradFill>
                </a:ln>
                <a:noFill/>
                <a:latin typeface="+mj-lt"/>
                <a:ea typeface="微软雅黑" panose="020B0503020204020204" charset="-122"/>
                <a:cs typeface="+mj-lt"/>
                <a:sym typeface="+mn-ea"/>
              </a:rPr>
              <a:t>02</a:t>
            </a:r>
            <a:endParaRPr lang="en-US" sz="8800" b="1">
              <a:ln w="9525">
                <a:gradFill>
                  <a:gsLst>
                    <a:gs pos="65000">
                      <a:schemeClr val="accent1">
                        <a:alpha val="80000"/>
                      </a:schemeClr>
                    </a:gs>
                    <a:gs pos="66000">
                      <a:schemeClr val="accent1">
                        <a:alpha val="0"/>
                      </a:schemeClr>
                    </a:gs>
                  </a:gsLst>
                  <a:lin ang="5400000" scaled="1"/>
                </a:gradFill>
              </a:ln>
              <a:noFill/>
              <a:latin typeface="+mj-lt"/>
              <a:ea typeface="微软雅黑" panose="020B0503020204020204" charset="-122"/>
              <a:cs typeface="+mj-lt"/>
              <a:sym typeface="+mn-ea"/>
            </a:endParaRPr>
          </a:p>
        </p:txBody>
      </p:sp>
      <p:sp>
        <p:nvSpPr>
          <p:cNvPr id="26" name="标题"/>
          <p:cNvSpPr txBox="1"/>
          <p:nvPr>
            <p:custDataLst>
              <p:tags r:id="rId7"/>
            </p:custDataLst>
          </p:nvPr>
        </p:nvSpPr>
        <p:spPr>
          <a:xfrm>
            <a:off x="8255000" y="1159510"/>
            <a:ext cx="2706370" cy="1530985"/>
          </a:xfrm>
          <a:prstGeom prst="rect">
            <a:avLst/>
          </a:prstGeom>
          <a:noFill/>
        </p:spPr>
        <p:txBody>
          <a:bodyPr wrap="square" lIns="91440" tIns="45720" rIns="91440" bIns="45720" rtlCol="0" anchor="ctr" anchorCtr="0">
            <a:normAutofit/>
          </a:bodyPr>
          <a:lstStyle>
            <a:defPPr>
              <a:defRPr lang="zh-CN"/>
            </a:defPPr>
            <a:lvl1pPr>
              <a:defRPr sz="2400">
                <a:solidFill>
                  <a:schemeClr val="bg2"/>
                </a:solidFill>
                <a:latin typeface="+mj-ea"/>
                <a:ea typeface="+mj-ea"/>
              </a:defRPr>
            </a:lvl1pPr>
          </a:lstStyle>
          <a:p>
            <a:pPr lvl="0" algn="l">
              <a:buClrTx/>
              <a:buSzTx/>
              <a:buFontTx/>
            </a:pPr>
            <a:r>
              <a:rPr lang="zh-CN" altLang="en-US" b="1" dirty="0">
                <a:solidFill>
                  <a:schemeClr val="accent1">
                    <a:lumMod val="50000"/>
                  </a:schemeClr>
                </a:solidFill>
                <a:cs typeface="微软雅黑" panose="020B0503020204020204" charset="-122"/>
                <a:sym typeface="+mn-ea"/>
              </a:rPr>
              <a:t>SDL模式的运用</a:t>
            </a:r>
            <a:endParaRPr lang="zh-CN" altLang="en-US" b="1" dirty="0">
              <a:solidFill>
                <a:schemeClr val="accent1">
                  <a:lumMod val="50000"/>
                </a:schemeClr>
              </a:solidFill>
              <a:cs typeface="微软雅黑" panose="020B0503020204020204" charset="-122"/>
              <a:sym typeface="+mn-ea"/>
            </a:endParaRPr>
          </a:p>
        </p:txBody>
      </p:sp>
      <p:sp>
        <p:nvSpPr>
          <p:cNvPr id="28" name="矩形: 圆角 4"/>
          <p:cNvSpPr/>
          <p:nvPr>
            <p:custDataLst>
              <p:tags r:id="rId8"/>
            </p:custDataLst>
          </p:nvPr>
        </p:nvSpPr>
        <p:spPr>
          <a:xfrm>
            <a:off x="4408805" y="3632200"/>
            <a:ext cx="3283585" cy="2407920"/>
          </a:xfrm>
          <a:prstGeom prst="roundRect">
            <a:avLst>
              <a:gd name="adj" fmla="val 4020"/>
            </a:avLst>
          </a:prstGeom>
          <a:gradFill>
            <a:gsLst>
              <a:gs pos="0">
                <a:schemeClr val="bg2">
                  <a:lumMod val="10000"/>
                  <a:lumOff val="90000"/>
                </a:schemeClr>
              </a:gs>
              <a:gs pos="100000">
                <a:schemeClr val="bg2">
                  <a:lumMod val="10000"/>
                  <a:lumOff val="90000"/>
                </a:schemeClr>
              </a:gs>
            </a:gsLst>
            <a:lin ang="5400000" scaled="0"/>
          </a:gradFill>
          <a:ln>
            <a:noFill/>
            <a:prstDash val="solid"/>
          </a:ln>
          <a:effectLst>
            <a:outerShdw blurRad="203200" dist="101600" dir="8100000" algn="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cs typeface="微软雅黑" panose="020B0503020204020204" charset="-122"/>
              <a:sym typeface="+mn-ea"/>
            </a:endParaRPr>
          </a:p>
        </p:txBody>
      </p:sp>
      <p:sp>
        <p:nvSpPr>
          <p:cNvPr id="29" name="序号"/>
          <p:cNvSpPr txBox="1"/>
          <p:nvPr>
            <p:custDataLst>
              <p:tags r:id="rId9"/>
            </p:custDataLst>
          </p:nvPr>
        </p:nvSpPr>
        <p:spPr>
          <a:xfrm>
            <a:off x="5984240" y="4653280"/>
            <a:ext cx="1779905" cy="1849120"/>
          </a:xfrm>
          <a:prstGeom prst="rect">
            <a:avLst/>
          </a:prstGeom>
          <a:noFill/>
        </p:spPr>
        <p:txBody>
          <a:bodyPr wrap="square" lIns="0" tIns="0" rIns="0" bIns="0" rtlCol="0" anchor="b" anchorCtr="0">
            <a:normAutofit/>
          </a:bodyPr>
          <a:lstStyle/>
          <a:p>
            <a:pPr lvl="0" algn="ctr">
              <a:buClrTx/>
              <a:buSzTx/>
              <a:buFontTx/>
            </a:pPr>
            <a:r>
              <a:rPr lang="en-US" sz="8800" b="1">
                <a:ln w="9525">
                  <a:gradFill>
                    <a:gsLst>
                      <a:gs pos="65000">
                        <a:schemeClr val="accent1">
                          <a:alpha val="80000"/>
                        </a:schemeClr>
                      </a:gs>
                      <a:gs pos="66000">
                        <a:schemeClr val="accent1">
                          <a:alpha val="0"/>
                        </a:schemeClr>
                      </a:gs>
                    </a:gsLst>
                    <a:lin ang="5400000" scaled="1"/>
                  </a:gradFill>
                </a:ln>
                <a:noFill/>
                <a:latin typeface="+mj-lt"/>
                <a:ea typeface="微软雅黑" panose="020B0503020204020204" charset="-122"/>
                <a:cs typeface="+mj-lt"/>
                <a:sym typeface="+mn-ea"/>
              </a:rPr>
              <a:t>03</a:t>
            </a:r>
            <a:endParaRPr lang="en-US" sz="8800" b="1">
              <a:ln w="9525">
                <a:gradFill>
                  <a:gsLst>
                    <a:gs pos="65000">
                      <a:schemeClr val="accent1">
                        <a:alpha val="80000"/>
                      </a:schemeClr>
                    </a:gs>
                    <a:gs pos="66000">
                      <a:schemeClr val="accent1">
                        <a:alpha val="0"/>
                      </a:schemeClr>
                    </a:gs>
                  </a:gsLst>
                  <a:lin ang="5400000" scaled="1"/>
                </a:gradFill>
              </a:ln>
              <a:noFill/>
              <a:latin typeface="+mj-lt"/>
              <a:ea typeface="微软雅黑" panose="020B0503020204020204" charset="-122"/>
              <a:cs typeface="+mj-lt"/>
              <a:sym typeface="+mn-ea"/>
            </a:endParaRPr>
          </a:p>
        </p:txBody>
      </p:sp>
      <p:sp>
        <p:nvSpPr>
          <p:cNvPr id="30" name="标题"/>
          <p:cNvSpPr txBox="1"/>
          <p:nvPr>
            <p:custDataLst>
              <p:tags r:id="rId10"/>
            </p:custDataLst>
          </p:nvPr>
        </p:nvSpPr>
        <p:spPr>
          <a:xfrm>
            <a:off x="4630420" y="3850005"/>
            <a:ext cx="2706370" cy="1530985"/>
          </a:xfrm>
          <a:prstGeom prst="rect">
            <a:avLst/>
          </a:prstGeom>
          <a:noFill/>
        </p:spPr>
        <p:txBody>
          <a:bodyPr wrap="square" lIns="91440" tIns="45720" rIns="91440" bIns="45720" rtlCol="0" anchor="ctr" anchorCtr="0">
            <a:normAutofit/>
          </a:bodyPr>
          <a:lstStyle>
            <a:defPPr>
              <a:defRPr lang="zh-CN"/>
            </a:defPPr>
            <a:lvl1pPr>
              <a:defRPr sz="2400">
                <a:solidFill>
                  <a:schemeClr val="bg2"/>
                </a:solidFill>
                <a:latin typeface="+mj-ea"/>
                <a:ea typeface="+mj-ea"/>
              </a:defRPr>
            </a:lvl1pPr>
          </a:lstStyle>
          <a:p>
            <a:pPr lvl="0" algn="l">
              <a:buClrTx/>
              <a:buSzTx/>
              <a:buFontTx/>
            </a:pPr>
            <a:r>
              <a:rPr lang="zh-CN" altLang="en-US" b="1" dirty="0">
                <a:solidFill>
                  <a:schemeClr val="accent1">
                    <a:lumMod val="50000"/>
                  </a:schemeClr>
                </a:solidFill>
                <a:cs typeface="微软雅黑" panose="020B0503020204020204" charset="-122"/>
                <a:sym typeface="+mn-ea"/>
              </a:rPr>
              <a:t>师生佳作分享</a:t>
            </a:r>
            <a:endParaRPr lang="zh-CN" altLang="en-US" b="1" dirty="0">
              <a:solidFill>
                <a:schemeClr val="accent1">
                  <a:lumMod val="50000"/>
                </a:schemeClr>
              </a:solidFill>
              <a:cs typeface="微软雅黑" panose="020B0503020204020204" charset="-122"/>
              <a:sym typeface="+mn-ea"/>
            </a:endParaRPr>
          </a:p>
        </p:txBody>
      </p:sp>
      <p:sp>
        <p:nvSpPr>
          <p:cNvPr id="33" name="矩形: 圆角 4"/>
          <p:cNvSpPr/>
          <p:nvPr>
            <p:custDataLst>
              <p:tags r:id="rId11"/>
            </p:custDataLst>
          </p:nvPr>
        </p:nvSpPr>
        <p:spPr>
          <a:xfrm>
            <a:off x="8032115" y="3632200"/>
            <a:ext cx="3283585" cy="2407920"/>
          </a:xfrm>
          <a:prstGeom prst="roundRect">
            <a:avLst>
              <a:gd name="adj" fmla="val 4020"/>
            </a:avLst>
          </a:prstGeom>
          <a:gradFill>
            <a:gsLst>
              <a:gs pos="0">
                <a:schemeClr val="bg2">
                  <a:lumMod val="10000"/>
                  <a:lumOff val="90000"/>
                </a:schemeClr>
              </a:gs>
              <a:gs pos="100000">
                <a:schemeClr val="bg2">
                  <a:lumMod val="10000"/>
                  <a:lumOff val="90000"/>
                </a:schemeClr>
              </a:gs>
            </a:gsLst>
            <a:lin ang="5400000" scaled="0"/>
          </a:gradFill>
          <a:ln>
            <a:noFill/>
            <a:prstDash val="solid"/>
          </a:ln>
          <a:effectLst>
            <a:outerShdw blurRad="203200" dist="101600" dir="8100000" algn="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cs typeface="微软雅黑" panose="020B0503020204020204" charset="-122"/>
              <a:sym typeface="+mn-ea"/>
            </a:endParaRPr>
          </a:p>
        </p:txBody>
      </p:sp>
      <p:sp>
        <p:nvSpPr>
          <p:cNvPr id="34" name="序号"/>
          <p:cNvSpPr txBox="1"/>
          <p:nvPr>
            <p:custDataLst>
              <p:tags r:id="rId12"/>
            </p:custDataLst>
          </p:nvPr>
        </p:nvSpPr>
        <p:spPr>
          <a:xfrm>
            <a:off x="9607550" y="4653280"/>
            <a:ext cx="1779905" cy="1849120"/>
          </a:xfrm>
          <a:prstGeom prst="rect">
            <a:avLst/>
          </a:prstGeom>
          <a:noFill/>
        </p:spPr>
        <p:txBody>
          <a:bodyPr wrap="square" lIns="0" tIns="0" rIns="0" bIns="0" rtlCol="0" anchor="b" anchorCtr="0">
            <a:normAutofit/>
          </a:bodyPr>
          <a:lstStyle/>
          <a:p>
            <a:pPr lvl="0" algn="ctr">
              <a:buClrTx/>
              <a:buSzTx/>
              <a:buFontTx/>
            </a:pPr>
            <a:r>
              <a:rPr lang="en-US" sz="8800" b="1">
                <a:ln w="9525">
                  <a:gradFill>
                    <a:gsLst>
                      <a:gs pos="65000">
                        <a:schemeClr val="accent1">
                          <a:alpha val="80000"/>
                        </a:schemeClr>
                      </a:gs>
                      <a:gs pos="66000">
                        <a:schemeClr val="accent1">
                          <a:alpha val="0"/>
                        </a:schemeClr>
                      </a:gs>
                    </a:gsLst>
                    <a:lin ang="5400000" scaled="1"/>
                  </a:gradFill>
                </a:ln>
                <a:noFill/>
                <a:latin typeface="+mj-lt"/>
                <a:ea typeface="微软雅黑" panose="020B0503020204020204" charset="-122"/>
                <a:cs typeface="+mj-lt"/>
                <a:sym typeface="+mn-ea"/>
              </a:rPr>
              <a:t>04</a:t>
            </a:r>
            <a:endParaRPr lang="en-US" sz="8800" b="1">
              <a:ln w="9525">
                <a:gradFill>
                  <a:gsLst>
                    <a:gs pos="65000">
                      <a:schemeClr val="accent1">
                        <a:alpha val="80000"/>
                      </a:schemeClr>
                    </a:gs>
                    <a:gs pos="66000">
                      <a:schemeClr val="accent1">
                        <a:alpha val="0"/>
                      </a:schemeClr>
                    </a:gs>
                  </a:gsLst>
                  <a:lin ang="5400000" scaled="1"/>
                </a:gradFill>
              </a:ln>
              <a:noFill/>
              <a:latin typeface="+mj-lt"/>
              <a:ea typeface="微软雅黑" panose="020B0503020204020204" charset="-122"/>
              <a:cs typeface="+mj-lt"/>
              <a:sym typeface="+mn-ea"/>
            </a:endParaRPr>
          </a:p>
        </p:txBody>
      </p:sp>
      <p:sp>
        <p:nvSpPr>
          <p:cNvPr id="36" name="标题"/>
          <p:cNvSpPr txBox="1"/>
          <p:nvPr>
            <p:custDataLst>
              <p:tags r:id="rId13"/>
            </p:custDataLst>
          </p:nvPr>
        </p:nvSpPr>
        <p:spPr>
          <a:xfrm>
            <a:off x="8253730" y="3850005"/>
            <a:ext cx="2706370" cy="1530985"/>
          </a:xfrm>
          <a:prstGeom prst="rect">
            <a:avLst/>
          </a:prstGeom>
          <a:noFill/>
        </p:spPr>
        <p:txBody>
          <a:bodyPr wrap="square" lIns="91440" tIns="45720" rIns="91440" bIns="45720" rtlCol="0" anchor="ctr" anchorCtr="0">
            <a:normAutofit/>
          </a:bodyPr>
          <a:lstStyle>
            <a:defPPr>
              <a:defRPr lang="zh-CN"/>
            </a:defPPr>
            <a:lvl1pPr>
              <a:defRPr sz="2400">
                <a:solidFill>
                  <a:schemeClr val="bg2"/>
                </a:solidFill>
                <a:latin typeface="+mj-ea"/>
                <a:ea typeface="+mj-ea"/>
              </a:defRPr>
            </a:lvl1pPr>
          </a:lstStyle>
          <a:p>
            <a:pPr lvl="0" algn="l">
              <a:buClrTx/>
              <a:buSzTx/>
              <a:buFontTx/>
            </a:pPr>
            <a:r>
              <a:rPr lang="zh-CN" altLang="en-US" b="1" dirty="0">
                <a:solidFill>
                  <a:schemeClr val="accent1">
                    <a:lumMod val="50000"/>
                  </a:schemeClr>
                </a:solidFill>
                <a:cs typeface="微软雅黑" panose="020B0503020204020204" charset="-122"/>
                <a:sym typeface="+mn-ea"/>
              </a:rPr>
              <a:t>同类话题拓展</a:t>
            </a:r>
            <a:endParaRPr lang="zh-CN" altLang="en-US" b="1" dirty="0">
              <a:solidFill>
                <a:schemeClr val="accent1">
                  <a:lumMod val="50000"/>
                </a:schemeClr>
              </a:solidFill>
              <a:cs typeface="微软雅黑" panose="020B0503020204020204" charset="-122"/>
              <a:sym typeface="+mn-ea"/>
            </a:endParaRPr>
          </a:p>
        </p:txBody>
      </p:sp>
      <p:pic>
        <p:nvPicPr>
          <p:cNvPr id="5124" name="图片 6" descr="logo横版 png"/>
          <p:cNvPicPr>
            <a:picLocks noChangeAspect="1"/>
          </p:cNvPicPr>
          <p:nvPr/>
        </p:nvPicPr>
        <p:blipFill>
          <a:blip r:embed="rId14"/>
          <a:stretch>
            <a:fillRect/>
          </a:stretch>
        </p:blipFill>
        <p:spPr>
          <a:xfrm>
            <a:off x="11477625" y="82550"/>
            <a:ext cx="608013" cy="642938"/>
          </a:xfrm>
          <a:prstGeom prst="rect">
            <a:avLst/>
          </a:prstGeom>
          <a:noFill/>
          <a:ln w="9525">
            <a:noFill/>
          </a:ln>
        </p:spPr>
      </p:pic>
    </p:spTree>
    <p:custDataLst>
      <p:tags r:id="rId15"/>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2"/>
          </p:nvPr>
        </p:nvSpPr>
        <p:spPr>
          <a:xfrm>
            <a:off x="572770" y="1216025"/>
            <a:ext cx="10850880" cy="4759325"/>
          </a:xfrm>
        </p:spPr>
        <p:txBody>
          <a:bodyPr/>
          <a:p>
            <a:pPr algn="just">
              <a:lnSpc>
                <a:spcPct val="120000"/>
              </a:lnSpc>
              <a:spcBef>
                <a:spcPct val="20000"/>
              </a:spcBef>
              <a:buFont typeface="Arial" panose="020B0604020202020204" pitchFamily="34" charset="0"/>
              <a:buNone/>
            </a:pPr>
            <a:r>
              <a:rPr lang="en-US" altLang="zh-CN" sz="2800" b="1">
                <a:solidFill>
                  <a:schemeClr val="tx2">
                    <a:lumMod val="90000"/>
                    <a:lumOff val="10000"/>
                  </a:schemeClr>
                </a:solidFill>
                <a:latin typeface="华文楷体" panose="02010600040101010101" charset="-122"/>
                <a:ea typeface="华文楷体" panose="02010600040101010101" charset="-122"/>
                <a:cs typeface="华文楷体" panose="02010600040101010101" charset="-122"/>
                <a:sym typeface="+mn-ea"/>
              </a:rPr>
              <a:t>   </a:t>
            </a:r>
            <a:r>
              <a:rPr sz="2800" b="1">
                <a:solidFill>
                  <a:schemeClr val="tx2">
                    <a:lumMod val="90000"/>
                    <a:lumOff val="10000"/>
                  </a:schemeClr>
                </a:solidFill>
                <a:latin typeface="华文楷体" panose="02010600040101010101" charset="-122"/>
                <a:ea typeface="华文楷体" panose="02010600040101010101" charset="-122"/>
                <a:cs typeface="华文楷体" panose="02010600040101010101" charset="-122"/>
                <a:sym typeface="+mn-ea"/>
              </a:rPr>
              <a:t>假定你是李华，上周你参加了志愿者社团组织的</a:t>
            </a:r>
            <a:r>
              <a:rPr lang="en-US" altLang="zh-CN" sz="2800" b="1">
                <a:solidFill>
                  <a:schemeClr val="tx2">
                    <a:lumMod val="90000"/>
                    <a:lumOff val="10000"/>
                  </a:schemeClr>
                </a:solidFill>
                <a:latin typeface="华文楷体" panose="02010600040101010101" charset="-122"/>
                <a:ea typeface="华文楷体" panose="02010600040101010101" charset="-122"/>
                <a:cs typeface="华文楷体" panose="02010600040101010101" charset="-122"/>
                <a:sym typeface="+mn-ea"/>
              </a:rPr>
              <a:t>“</a:t>
            </a:r>
            <a:r>
              <a:rPr sz="2800" b="1">
                <a:solidFill>
                  <a:schemeClr val="tx2">
                    <a:lumMod val="90000"/>
                    <a:lumOff val="10000"/>
                  </a:schemeClr>
                </a:solidFill>
                <a:latin typeface="华文楷体" panose="02010600040101010101" charset="-122"/>
                <a:ea typeface="华文楷体" panose="02010600040101010101" charset="-122"/>
                <a:cs typeface="华文楷体" panose="02010600040101010101" charset="-122"/>
                <a:sym typeface="+mn-ea"/>
              </a:rPr>
              <a:t>帮助老人跨越数字鸿沟</a:t>
            </a:r>
            <a:r>
              <a:rPr lang="en-US" altLang="zh-CN" sz="2800" b="1">
                <a:solidFill>
                  <a:schemeClr val="tx2">
                    <a:lumMod val="90000"/>
                    <a:lumOff val="10000"/>
                  </a:schemeClr>
                </a:solidFill>
                <a:latin typeface="华文楷体" panose="02010600040101010101" charset="-122"/>
                <a:ea typeface="华文楷体" panose="02010600040101010101" charset="-122"/>
                <a:cs typeface="华文楷体" panose="02010600040101010101" charset="-122"/>
                <a:sym typeface="+mn-ea"/>
              </a:rPr>
              <a:t>”</a:t>
            </a:r>
            <a:r>
              <a:rPr sz="2800" b="1">
                <a:solidFill>
                  <a:schemeClr val="tx2">
                    <a:lumMod val="90000"/>
                    <a:lumOff val="10000"/>
                  </a:schemeClr>
                </a:solidFill>
                <a:latin typeface="华文楷体" panose="02010600040101010101" charset="-122"/>
                <a:ea typeface="华文楷体" panose="02010600040101010101" charset="-122"/>
                <a:cs typeface="华文楷体" panose="02010600040101010101" charset="-122"/>
                <a:sym typeface="+mn-ea"/>
              </a:rPr>
              <a:t>活动，请你写一篇短文在班级英语展示角分享此次活动，内容包括：</a:t>
            </a:r>
            <a:endParaRPr lang="zh-CN" altLang="en-US" sz="2800" b="1" smtClean="0">
              <a:solidFill>
                <a:schemeClr val="tx2">
                  <a:lumMod val="90000"/>
                  <a:lumOff val="10000"/>
                </a:schemeClr>
              </a:solidFill>
              <a:latin typeface="华文楷体" panose="02010600040101010101" charset="-122"/>
              <a:ea typeface="华文楷体" panose="02010600040101010101" charset="-122"/>
              <a:cs typeface="华文楷体" panose="02010600040101010101" charset="-122"/>
            </a:endParaRPr>
          </a:p>
          <a:p>
            <a:pPr algn="just">
              <a:lnSpc>
                <a:spcPct val="120000"/>
              </a:lnSpc>
              <a:spcBef>
                <a:spcPct val="20000"/>
              </a:spcBef>
              <a:buFont typeface="Arial" panose="020B0604020202020204" pitchFamily="34" charset="0"/>
              <a:buNone/>
            </a:pPr>
            <a:r>
              <a:rPr lang="en-US" altLang="zh-CN" sz="2800" b="1">
                <a:solidFill>
                  <a:schemeClr val="tx2">
                    <a:lumMod val="90000"/>
                    <a:lumOff val="10000"/>
                  </a:schemeClr>
                </a:solidFill>
                <a:latin typeface="华文楷体" panose="02010600040101010101" charset="-122"/>
                <a:ea typeface="华文楷体" panose="02010600040101010101" charset="-122"/>
                <a:cs typeface="华文楷体" panose="02010600040101010101" charset="-122"/>
                <a:sym typeface="+mn-ea"/>
              </a:rPr>
              <a:t>  1. </a:t>
            </a:r>
            <a:r>
              <a:rPr sz="2800" b="1">
                <a:solidFill>
                  <a:schemeClr val="tx2">
                    <a:lumMod val="90000"/>
                    <a:lumOff val="10000"/>
                  </a:schemeClr>
                </a:solidFill>
                <a:latin typeface="华文楷体" panose="02010600040101010101" charset="-122"/>
                <a:ea typeface="华文楷体" panose="02010600040101010101" charset="-122"/>
                <a:cs typeface="华文楷体" panose="02010600040101010101" charset="-122"/>
                <a:sym typeface="+mn-ea"/>
              </a:rPr>
              <a:t>活动内容；</a:t>
            </a:r>
            <a:endParaRPr lang="zh-CN" altLang="en-US" sz="2800" b="1" smtClean="0">
              <a:solidFill>
                <a:schemeClr val="tx2">
                  <a:lumMod val="90000"/>
                  <a:lumOff val="10000"/>
                </a:schemeClr>
              </a:solidFill>
              <a:latin typeface="华文楷体" panose="02010600040101010101" charset="-122"/>
              <a:ea typeface="华文楷体" panose="02010600040101010101" charset="-122"/>
              <a:cs typeface="华文楷体" panose="02010600040101010101" charset="-122"/>
            </a:endParaRPr>
          </a:p>
          <a:p>
            <a:pPr algn="just">
              <a:lnSpc>
                <a:spcPct val="120000"/>
              </a:lnSpc>
              <a:spcBef>
                <a:spcPct val="20000"/>
              </a:spcBef>
              <a:buFont typeface="Arial" panose="020B0604020202020204" pitchFamily="34" charset="0"/>
              <a:buNone/>
            </a:pPr>
            <a:r>
              <a:rPr lang="en-US" altLang="zh-CN" sz="2800" b="1">
                <a:solidFill>
                  <a:schemeClr val="tx2">
                    <a:lumMod val="90000"/>
                    <a:lumOff val="10000"/>
                  </a:schemeClr>
                </a:solidFill>
                <a:latin typeface="华文楷体" panose="02010600040101010101" charset="-122"/>
                <a:ea typeface="华文楷体" panose="02010600040101010101" charset="-122"/>
                <a:cs typeface="华文楷体" panose="02010600040101010101" charset="-122"/>
                <a:sym typeface="+mn-ea"/>
              </a:rPr>
              <a:t>  2. </a:t>
            </a:r>
            <a:r>
              <a:rPr sz="2800" b="1">
                <a:solidFill>
                  <a:schemeClr val="tx2">
                    <a:lumMod val="90000"/>
                    <a:lumOff val="10000"/>
                  </a:schemeClr>
                </a:solidFill>
                <a:latin typeface="华文楷体" panose="02010600040101010101" charset="-122"/>
                <a:ea typeface="华文楷体" panose="02010600040101010101" charset="-122"/>
                <a:cs typeface="华文楷体" panose="02010600040101010101" charset="-122"/>
                <a:sym typeface="+mn-ea"/>
              </a:rPr>
              <a:t>你的体会。</a:t>
            </a:r>
            <a:endParaRPr lang="zh-CN" altLang="en-US" sz="2800" b="1" smtClean="0">
              <a:solidFill>
                <a:schemeClr val="tx2">
                  <a:lumMod val="90000"/>
                  <a:lumOff val="10000"/>
                </a:schemeClr>
              </a:solidFill>
              <a:latin typeface="华文楷体" panose="02010600040101010101" charset="-122"/>
              <a:ea typeface="华文楷体" panose="02010600040101010101" charset="-122"/>
              <a:cs typeface="华文楷体" panose="02010600040101010101" charset="-122"/>
            </a:endParaRPr>
          </a:p>
          <a:p>
            <a:pPr marL="628650" lvl="1" indent="-171450" algn="just">
              <a:lnSpc>
                <a:spcPct val="120000"/>
              </a:lnSpc>
              <a:spcBef>
                <a:spcPct val="20000"/>
              </a:spcBef>
              <a:buFont typeface="Arial" panose="020B0604020202020204" pitchFamily="34" charset="0"/>
              <a:buNone/>
            </a:pPr>
            <a:endParaRPr lang="zh-CN" altLang="en-US" sz="2800" b="1" smtClean="0">
              <a:solidFill>
                <a:schemeClr val="tx2">
                  <a:lumMod val="90000"/>
                  <a:lumOff val="10000"/>
                </a:schemeClr>
              </a:solidFill>
              <a:latin typeface="华文楷体" panose="02010600040101010101" charset="-122"/>
              <a:ea typeface="华文楷体" panose="02010600040101010101" charset="-122"/>
              <a:cs typeface="华文楷体" panose="02010600040101010101" charset="-122"/>
            </a:endParaRPr>
          </a:p>
          <a:p>
            <a:pPr marL="0" indent="0">
              <a:buNone/>
            </a:pPr>
            <a:endParaRPr lang="zh-CN" altLang="en-US" sz="2800" b="1" smtClean="0">
              <a:solidFill>
                <a:schemeClr val="tx2">
                  <a:lumMod val="90000"/>
                  <a:lumOff val="10000"/>
                </a:schemeClr>
              </a:solidFill>
              <a:latin typeface="华文楷体" panose="02010600040101010101" charset="-122"/>
              <a:ea typeface="华文楷体" panose="02010600040101010101" charset="-122"/>
              <a:cs typeface="华文楷体" panose="02010600040101010101" charset="-122"/>
            </a:endParaRPr>
          </a:p>
        </p:txBody>
      </p:sp>
      <p:sp>
        <p:nvSpPr>
          <p:cNvPr id="3" name="标题 2"/>
          <p:cNvSpPr>
            <a:spLocks noGrp="1"/>
          </p:cNvSpPr>
          <p:nvPr>
            <p:ph type="title" idx="1"/>
          </p:nvPr>
        </p:nvSpPr>
        <p:spPr>
          <a:xfrm>
            <a:off x="763340" y="358845"/>
            <a:ext cx="10969200" cy="705600"/>
          </a:xfrm>
        </p:spPr>
        <p:txBody>
          <a:bodyPr/>
          <a:p>
            <a:r>
              <a:rPr lang="zh-CN" altLang="en-US"/>
              <a:t>题目呈现</a:t>
            </a:r>
            <a:endParaRPr lang="zh-CN" altLang="en-US"/>
          </a:p>
        </p:txBody>
      </p:sp>
      <p:pic>
        <p:nvPicPr>
          <p:cNvPr id="5" name="图片 4"/>
          <p:cNvPicPr>
            <a:picLocks noChangeAspect="1"/>
          </p:cNvPicPr>
          <p:nvPr/>
        </p:nvPicPr>
        <p:blipFill>
          <a:blip r:embed="rId1"/>
          <a:stretch>
            <a:fillRect/>
          </a:stretch>
        </p:blipFill>
        <p:spPr>
          <a:xfrm>
            <a:off x="763270" y="4302760"/>
            <a:ext cx="8713470" cy="1771650"/>
          </a:xfrm>
          <a:prstGeom prst="rect">
            <a:avLst/>
          </a:prstGeom>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2"/>
            <p:custDataLst>
              <p:tags r:id="rId1"/>
            </p:custDataLst>
          </p:nvPr>
        </p:nvSpPr>
        <p:spPr/>
        <p:txBody>
          <a:bodyPr>
            <a:normAutofit fontScale="90000"/>
          </a:bodyPr>
          <a:lstStyle/>
          <a:p>
            <a:r>
              <a:rPr lang="zh-CN" altLang="en-US"/>
              <a:t>0</a:t>
            </a:r>
            <a:r>
              <a:rPr altLang="zh-CN"/>
              <a:t>1</a:t>
            </a:r>
            <a:endParaRPr altLang="zh-CN"/>
          </a:p>
        </p:txBody>
      </p:sp>
      <p:sp>
        <p:nvSpPr>
          <p:cNvPr id="4" name="标题 3"/>
          <p:cNvSpPr>
            <a:spLocks noGrp="1"/>
          </p:cNvSpPr>
          <p:nvPr>
            <p:ph type="title" idx="1"/>
            <p:custDataLst>
              <p:tags r:id="rId2"/>
            </p:custDataLst>
          </p:nvPr>
        </p:nvSpPr>
        <p:spPr/>
        <p:txBody>
          <a:bodyPr/>
          <a:lstStyle/>
          <a:p>
            <a:r>
              <a:rPr dirty="0"/>
              <a:t>写作存在的问题</a:t>
            </a:r>
            <a:endParaRPr dirty="0"/>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p:txBody>
          <a:bodyPr/>
          <a:p>
            <a:r>
              <a:rPr lang="zh-CN" altLang="en-US"/>
              <a:t>写作存在的问题</a:t>
            </a:r>
            <a:r>
              <a:rPr lang="en-US" altLang="zh-CN"/>
              <a:t>1</a:t>
            </a:r>
            <a:r>
              <a:t>：未具体介绍活动内容</a:t>
            </a:r>
          </a:p>
        </p:txBody>
      </p:sp>
      <p:pic>
        <p:nvPicPr>
          <p:cNvPr id="18" name="图片 17"/>
          <p:cNvPicPr>
            <a:picLocks noChangeAspect="1"/>
          </p:cNvPicPr>
          <p:nvPr/>
        </p:nvPicPr>
        <p:blipFill>
          <a:blip r:embed="rId1"/>
          <a:stretch>
            <a:fillRect/>
          </a:stretch>
        </p:blipFill>
        <p:spPr>
          <a:xfrm>
            <a:off x="734695" y="1765935"/>
            <a:ext cx="9256395" cy="3326765"/>
          </a:xfrm>
          <a:prstGeom prst="rect">
            <a:avLst/>
          </a:prstGeom>
        </p:spPr>
      </p:pic>
      <p:pic>
        <p:nvPicPr>
          <p:cNvPr id="5124" name="图片 6" descr="logo横版 png"/>
          <p:cNvPicPr>
            <a:picLocks noChangeAspect="1"/>
          </p:cNvPicPr>
          <p:nvPr>
            <p:ph idx="2"/>
          </p:nvPr>
        </p:nvPicPr>
        <p:blipFill>
          <a:blip r:embed="rId2"/>
          <a:stretch>
            <a:fillRect/>
          </a:stretch>
        </p:blipFill>
        <p:spPr>
          <a:xfrm>
            <a:off x="11364595" y="175895"/>
            <a:ext cx="679450" cy="718820"/>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p:txBody>
          <a:bodyPr/>
          <a:p>
            <a:r>
              <a:rPr lang="zh-CN" altLang="en-US"/>
              <a:t>写作存在的问题</a:t>
            </a:r>
            <a:r>
              <a:rPr lang="en-US" altLang="zh-CN"/>
              <a:t>2</a:t>
            </a:r>
            <a:r>
              <a:t>：活动内容不合理</a:t>
            </a:r>
          </a:p>
        </p:txBody>
      </p:sp>
      <p:pic>
        <p:nvPicPr>
          <p:cNvPr id="4" name="图片 3"/>
          <p:cNvPicPr>
            <a:picLocks noChangeAspect="1"/>
          </p:cNvPicPr>
          <p:nvPr/>
        </p:nvPicPr>
        <p:blipFill>
          <a:blip r:embed="rId1"/>
          <a:stretch>
            <a:fillRect/>
          </a:stretch>
        </p:blipFill>
        <p:spPr>
          <a:xfrm>
            <a:off x="608330" y="2206625"/>
            <a:ext cx="11066145" cy="2282190"/>
          </a:xfrm>
          <a:prstGeom prst="rect">
            <a:avLst/>
          </a:prstGeom>
        </p:spPr>
      </p:pic>
      <p:pic>
        <p:nvPicPr>
          <p:cNvPr id="5124" name="图片 6" descr="logo横版 png"/>
          <p:cNvPicPr>
            <a:picLocks noChangeAspect="1"/>
          </p:cNvPicPr>
          <p:nvPr>
            <p:ph idx="2"/>
          </p:nvPr>
        </p:nvPicPr>
        <p:blipFill>
          <a:blip r:embed="rId2"/>
          <a:stretch>
            <a:fillRect/>
          </a:stretch>
        </p:blipFill>
        <p:spPr>
          <a:xfrm>
            <a:off x="11411585" y="182880"/>
            <a:ext cx="566420" cy="59880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p:txBody>
          <a:bodyPr/>
          <a:p>
            <a:r>
              <a:rPr lang="zh-CN" altLang="en-US"/>
              <a:t>写作存在的问题</a:t>
            </a:r>
            <a:r>
              <a:rPr lang="en-US" altLang="zh-CN"/>
              <a:t>3</a:t>
            </a:r>
            <a:r>
              <a:t>：体裁判断错误</a:t>
            </a:r>
          </a:p>
        </p:txBody>
      </p:sp>
      <p:pic>
        <p:nvPicPr>
          <p:cNvPr id="5" name="图片 4"/>
          <p:cNvPicPr>
            <a:picLocks noChangeAspect="1"/>
          </p:cNvPicPr>
          <p:nvPr/>
        </p:nvPicPr>
        <p:blipFill>
          <a:blip r:embed="rId1"/>
          <a:stretch>
            <a:fillRect/>
          </a:stretch>
        </p:blipFill>
        <p:spPr>
          <a:xfrm>
            <a:off x="856615" y="1529715"/>
            <a:ext cx="9351645" cy="2018030"/>
          </a:xfrm>
          <a:prstGeom prst="rect">
            <a:avLst/>
          </a:prstGeom>
        </p:spPr>
      </p:pic>
      <p:pic>
        <p:nvPicPr>
          <p:cNvPr id="6" name="图片 5"/>
          <p:cNvPicPr>
            <a:picLocks noChangeAspect="1"/>
          </p:cNvPicPr>
          <p:nvPr/>
        </p:nvPicPr>
        <p:blipFill>
          <a:blip r:embed="rId2"/>
          <a:stretch>
            <a:fillRect/>
          </a:stretch>
        </p:blipFill>
        <p:spPr>
          <a:xfrm>
            <a:off x="929005" y="3258185"/>
            <a:ext cx="9149080" cy="2633345"/>
          </a:xfrm>
          <a:prstGeom prst="rect">
            <a:avLst/>
          </a:prstGeom>
        </p:spPr>
      </p:pic>
      <p:pic>
        <p:nvPicPr>
          <p:cNvPr id="5124" name="图片 6" descr="logo横版 png"/>
          <p:cNvPicPr>
            <a:picLocks noChangeAspect="1"/>
          </p:cNvPicPr>
          <p:nvPr>
            <p:ph idx="2"/>
          </p:nvPr>
        </p:nvPicPr>
        <p:blipFill>
          <a:blip r:embed="rId3"/>
          <a:stretch>
            <a:fillRect/>
          </a:stretch>
        </p:blipFill>
        <p:spPr>
          <a:xfrm>
            <a:off x="11342370" y="167640"/>
            <a:ext cx="626745" cy="662940"/>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a:xfrm>
            <a:off x="530930" y="365195"/>
            <a:ext cx="10969200" cy="705600"/>
          </a:xfrm>
        </p:spPr>
        <p:txBody>
          <a:bodyPr/>
          <a:p>
            <a:r>
              <a:rPr lang="zh-CN" altLang="en-US"/>
              <a:t>写作存在的问题</a:t>
            </a:r>
            <a:r>
              <a:rPr lang="en-US" altLang="zh-CN"/>
              <a:t>4</a:t>
            </a:r>
            <a:r>
              <a:t>：要点内容比例失衡</a:t>
            </a:r>
          </a:p>
        </p:txBody>
      </p:sp>
      <p:pic>
        <p:nvPicPr>
          <p:cNvPr id="4" name="图片 3"/>
          <p:cNvPicPr>
            <a:picLocks noChangeAspect="1"/>
          </p:cNvPicPr>
          <p:nvPr/>
        </p:nvPicPr>
        <p:blipFill>
          <a:blip r:embed="rId1"/>
          <a:stretch>
            <a:fillRect/>
          </a:stretch>
        </p:blipFill>
        <p:spPr>
          <a:xfrm>
            <a:off x="1691640" y="1285240"/>
            <a:ext cx="6877685" cy="5092065"/>
          </a:xfrm>
          <a:prstGeom prst="rect">
            <a:avLst/>
          </a:prstGeom>
        </p:spPr>
      </p:pic>
      <p:sp>
        <p:nvSpPr>
          <p:cNvPr id="5" name="圆角矩形 4"/>
          <p:cNvSpPr/>
          <p:nvPr/>
        </p:nvSpPr>
        <p:spPr>
          <a:xfrm>
            <a:off x="1619885" y="1213485"/>
            <a:ext cx="7129780" cy="4110990"/>
          </a:xfrm>
          <a:prstGeom prst="roundRect">
            <a:avLst/>
          </a:prstGeom>
          <a:noFill/>
          <a:ln w="38100">
            <a:solidFill>
              <a:schemeClr val="accent3">
                <a:lumMod val="50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5"/>
          <p:cNvSpPr/>
          <p:nvPr/>
        </p:nvSpPr>
        <p:spPr>
          <a:xfrm>
            <a:off x="1619885" y="5467350"/>
            <a:ext cx="7129780" cy="909955"/>
          </a:xfrm>
          <a:prstGeom prst="round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8991600" y="1638935"/>
            <a:ext cx="2425700" cy="4232275"/>
          </a:xfrm>
          <a:prstGeom prst="rect">
            <a:avLst/>
          </a:prstGeom>
          <a:noFill/>
        </p:spPr>
        <p:txBody>
          <a:bodyPr wrap="square" rtlCol="0">
            <a:noAutofit/>
          </a:bodyPr>
          <a:p>
            <a:r>
              <a:rPr lang="zh-CN" altLang="en-US" sz="2000" b="1" i="1">
                <a:solidFill>
                  <a:srgbClr val="49417D"/>
                </a:solidFill>
              </a:rPr>
              <a:t>活动内容</a:t>
            </a:r>
            <a:endParaRPr lang="zh-CN" altLang="en-US" sz="2000" b="1" i="1">
              <a:solidFill>
                <a:srgbClr val="49417D"/>
              </a:solidFill>
            </a:endParaRPr>
          </a:p>
          <a:p>
            <a:endParaRPr lang="zh-CN" altLang="en-US" sz="2000" b="1" i="1">
              <a:solidFill>
                <a:srgbClr val="49417D"/>
              </a:solidFill>
            </a:endParaRPr>
          </a:p>
          <a:p>
            <a:endParaRPr lang="zh-CN" altLang="en-US" sz="2000" b="1" i="1">
              <a:solidFill>
                <a:srgbClr val="49417D"/>
              </a:solidFill>
            </a:endParaRPr>
          </a:p>
          <a:p>
            <a:endParaRPr lang="zh-CN" altLang="en-US" sz="2000" b="1" i="1">
              <a:solidFill>
                <a:srgbClr val="49417D"/>
              </a:solidFill>
            </a:endParaRPr>
          </a:p>
          <a:p>
            <a:endParaRPr lang="zh-CN" altLang="en-US" sz="2000" b="1" i="1">
              <a:solidFill>
                <a:srgbClr val="49417D"/>
              </a:solidFill>
            </a:endParaRPr>
          </a:p>
          <a:p>
            <a:endParaRPr lang="zh-CN" altLang="en-US" sz="2000" b="1" i="1">
              <a:solidFill>
                <a:srgbClr val="49417D"/>
              </a:solidFill>
            </a:endParaRPr>
          </a:p>
          <a:p>
            <a:endParaRPr lang="zh-CN" altLang="en-US" sz="2000" b="1" i="1">
              <a:solidFill>
                <a:srgbClr val="49417D"/>
              </a:solidFill>
            </a:endParaRPr>
          </a:p>
          <a:p>
            <a:endParaRPr lang="zh-CN" altLang="en-US" sz="2000" b="1" i="1">
              <a:solidFill>
                <a:srgbClr val="49417D"/>
              </a:solidFill>
            </a:endParaRPr>
          </a:p>
          <a:p>
            <a:endParaRPr lang="zh-CN" altLang="en-US" sz="2000" b="1" i="1">
              <a:solidFill>
                <a:srgbClr val="49417D"/>
              </a:solidFill>
            </a:endParaRPr>
          </a:p>
          <a:p>
            <a:endParaRPr lang="zh-CN" altLang="en-US" sz="2000" b="1" i="1">
              <a:solidFill>
                <a:srgbClr val="49417D"/>
              </a:solidFill>
            </a:endParaRPr>
          </a:p>
          <a:p>
            <a:endParaRPr lang="zh-CN" altLang="en-US" sz="2000" b="1" i="1">
              <a:solidFill>
                <a:srgbClr val="49417D"/>
              </a:solidFill>
            </a:endParaRPr>
          </a:p>
          <a:p>
            <a:endParaRPr lang="zh-CN" altLang="en-US" sz="2000" b="1" i="1">
              <a:solidFill>
                <a:srgbClr val="49417D"/>
              </a:solidFill>
            </a:endParaRPr>
          </a:p>
          <a:p>
            <a:endParaRPr lang="zh-CN" altLang="en-US" sz="2000" b="1" i="1">
              <a:solidFill>
                <a:srgbClr val="49417D"/>
              </a:solidFill>
            </a:endParaRPr>
          </a:p>
          <a:p>
            <a:r>
              <a:rPr lang="zh-CN" altLang="en-US" sz="2000" b="1" i="1">
                <a:solidFill>
                  <a:srgbClr val="49417D"/>
                </a:solidFill>
              </a:rPr>
              <a:t>个人体会</a:t>
            </a:r>
            <a:endParaRPr lang="zh-CN" altLang="en-US" sz="2000" b="1" i="1">
              <a:solidFill>
                <a:srgbClr val="49417D"/>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tags/tag1.xml><?xml version="1.0" encoding="utf-8"?>
<p:tagLst xmlns:p="http://schemas.openxmlformats.org/presentationml/2006/main">
  <p:tag name="PA" val="v5.2.10"/>
  <p:tag name="KSO_WM_BEAUTIFY_FLAG" val="#wm#"/>
  <p:tag name="KSO_WM_UNIT_ISCONTENTSTITLE" val="0"/>
  <p:tag name="KSO_WM_UNIT_ISNUMDGMTITLE" val="0"/>
  <p:tag name="KSO_WM_UNIT_PRESET_TEXT" val="添加文档标题"/>
  <p:tag name="KSO_WM_UNIT_NOCLEAR" val="0"/>
  <p:tag name="KSO_WM_UNIT_VALUE" val="16"/>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_1*a*1"/>
  <p:tag name="KSO_WM_UNIT_LAYERLEVEL" val="1"/>
  <p:tag name="KSO_WM_TAG_VERSION" val="3.0"/>
</p:tagLst>
</file>

<file path=ppt/tags/tag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3.0"/>
</p:tagLst>
</file>

<file path=ppt/tags/tag1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3.0"/>
  <p:tag name="KSO_WM_UNIT_TYPE" val="i"/>
  <p:tag name="KSO_WM_UNIT_INDEX" val="10"/>
</p:tagLst>
</file>

<file path=ppt/tags/tag1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3.0"/>
  <p:tag name="KSO_WM_UNIT_TYPE" val="i"/>
  <p:tag name="KSO_WM_UNIT_INDEX" val="11"/>
</p:tagLst>
</file>

<file path=ppt/tags/tag1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2"/>
  <p:tag name="KSO_WM_UNIT_LAYERLEVEL" val="1"/>
  <p:tag name="KSO_WM_TAG_VERSION" val="3.0"/>
  <p:tag name="KSO_WM_UNIT_TYPE" val="i"/>
  <p:tag name="KSO_WM_UNIT_INDEX" val="12"/>
</p:tagLst>
</file>

<file path=ppt/tags/tag1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3"/>
  <p:tag name="KSO_WM_UNIT_LAYERLEVEL" val="1"/>
  <p:tag name="KSO_WM_TAG_VERSION" val="3.0"/>
  <p:tag name="KSO_WM_UNIT_TYPE" val="i"/>
  <p:tag name="KSO_WM_UNIT_INDEX" val="13"/>
</p:tagLst>
</file>

<file path=ppt/tags/tag1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4"/>
  <p:tag name="KSO_WM_UNIT_LAYERLEVEL" val="1"/>
  <p:tag name="KSO_WM_TAG_VERSION" val="3.0"/>
  <p:tag name="KSO_WM_UNIT_TYPE" val="i"/>
  <p:tag name="KSO_WM_UNIT_INDEX" val="14"/>
</p:tagLst>
</file>

<file path=ppt/tags/tag1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5"/>
  <p:tag name="KSO_WM_UNIT_LAYERLEVEL" val="1"/>
  <p:tag name="KSO_WM_TAG_VERSION" val="3.0"/>
  <p:tag name="KSO_WM_UNIT_TYPE" val="i"/>
  <p:tag name="KSO_WM_UNIT_INDEX" val="15"/>
</p:tagLst>
</file>

<file path=ppt/tags/tag106.xml><?xml version="1.0" encoding="utf-8"?>
<p:tagLst xmlns:p="http://schemas.openxmlformats.org/presentationml/2006/main">
  <p:tag name="KSO_WM_UNIT_ISCONTENTSTITLE" val="0"/>
  <p:tag name="KSO_WM_UNIT_ISNUMDGMTITLE" val="0"/>
  <p:tag name="KSO_WM_UNIT_PRESET_TEXT" val="感谢你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107.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 name="KSO_WM_UNIT_CONTENT_GROUP_TYPE" val="contentchip"/>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2"/>
  <p:tag name="KSO_WM_UNIT_ID" val="_1*i*12"/>
  <p:tag name="KSO_WM_UNIT_LAYERLEVEL" val="1"/>
  <p:tag name="KSO_WM_TAG_VERSION" val="3.0"/>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UNIT_TYPE" val="i"/>
  <p:tag name="KSO_WM_UNIT_INDEX" val="1"/>
</p:tagLst>
</file>

<file path=ppt/tags/tag1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UNIT_TYPE" val="i"/>
  <p:tag name="KSO_WM_UNIT_INDEX"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1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a*1"/>
  <p:tag name="KSO_WM_UNIT_LAYERLEVEL" val="1"/>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895"/>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TEMPLATE_CATEGORY" val="custom"/>
  <p:tag name="KSO_WM_TEMPLATE_INDEX" val="20230895"/>
</p:tagLst>
</file>

<file path=ppt/tags/tag118.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895"/>
  <p:tag name="KSO_WM_SPECIAL_SOURCE" val="bdnull"/>
  <p:tag name="KSO_WM_TEMPLATE_THUMBS_INDEX" val="1、9"/>
</p:tagLst>
</file>

<file path=ppt/tags/tag119.xml><?xml version="1.0" encoding="utf-8"?>
<p:tagLst xmlns:p="http://schemas.openxmlformats.org/presentationml/2006/main">
  <p:tag name="KSO_WM_BEAUTIFY_FLAG" val="#wm#"/>
  <p:tag name="KSO_WM_TEMPLATE_CATEGORY" val="custom"/>
  <p:tag name="KSO_WM_TEMPLATE_INDEX" val="20230895"/>
</p:tagLst>
</file>

<file path=ppt/tags/tag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3"/>
  <p:tag name="KSO_WM_UNIT_ID" val="_1*i*13"/>
  <p:tag name="KSO_WM_UNIT_LAYERLEVEL" val="1"/>
  <p:tag name="KSO_WM_TAG_VERSION" val="3.0"/>
</p:tagLst>
</file>

<file path=ppt/tags/tag120.xml><?xml version="1.0" encoding="utf-8"?>
<p:tagLst xmlns:p="http://schemas.openxmlformats.org/presentationml/2006/main">
  <p:tag name="PA" val="v5.2.10"/>
  <p:tag name="KSO_WM_BEAUTIFY_FLAG" val="#wm#"/>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custom20230895_1*a*1"/>
  <p:tag name="KSO_WM_TEMPLATE_CATEGORY" val="custom"/>
  <p:tag name="KSO_WM_TEMPLATE_INDEX" val="20230895"/>
  <p:tag name="KSO_WM_UNIT_LAYERLEVEL" val="1"/>
  <p:tag name="KSO_WM_TAG_VERSION" val="3.0"/>
  <p:tag name="KSO_WM_UNIT_PRESET_TEXT" val="添加文档标题"/>
  <p:tag name="KSO_WM_UNIT_TEXT_TYPE" val="1"/>
</p:tagLst>
</file>

<file path=ppt/tags/tag121.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895_1*f*1"/>
  <p:tag name="KSO_WM_TEMPLATE_CATEGORY" val="custom"/>
  <p:tag name="KSO_WM_TEMPLATE_INDEX" val="20230895"/>
  <p:tag name="KSO_WM_UNIT_LAYERLEVEL" val="1"/>
  <p:tag name="KSO_WM_TAG_VERSION" val="3.0"/>
  <p:tag name="KSO_WM_BEAUTIFY_FLAG" val="#wm#"/>
  <p:tag name="KSO_WM_UNIT_CONTENT_GROUP_TYPE" val="contentchip"/>
</p:tagLst>
</file>

<file path=ppt/tags/tag122.xml><?xml version="1.0" encoding="utf-8"?>
<p:tagLst xmlns:p="http://schemas.openxmlformats.org/presentationml/2006/main">
  <p:tag name="KSO_WM_SLIDE_ID" val="custom20230895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0895"/>
  <p:tag name="KSO_WM_SLIDE_TYPE" val="title"/>
  <p:tag name="KSO_WM_SLIDE_SUBTYPE" val="pureTxt"/>
  <p:tag name="KSO_WM_SLIDE_LAYOUT" val="a_b_f"/>
  <p:tag name="KSO_WM_SLIDE_LAYOUT_CNT" val="1_1_1"/>
  <p:tag name="KSO_WM_SPECIAL_SOURCE" val="bdnull"/>
  <p:tag name="KSO_WM_TEMPLATE_THUMBS_INDEX" val="1、9"/>
  <p:tag name="KSO_WM_SLIDE_CONTENT_AREA" val="{&quot;left&quot;:&quot;41.4&quot;,&quot;top&quot;:&quot;63.05&quot;,&quot;width&quot;:&quot;615.6&quot;,&quot;height&quot;:&quot;371.45&quot;}"/>
</p:tagLst>
</file>

<file path=ppt/tags/tag123.xml><?xml version="1.0" encoding="utf-8"?>
<p:tagLst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895_4*a*1"/>
  <p:tag name="KSO_WM_TEMPLATE_CATEGORY" val="custom"/>
  <p:tag name="KSO_WM_TEMPLATE_INDEX" val="20230895"/>
  <p:tag name="KSO_WM_UNIT_LAYERLEVEL" val="1"/>
  <p:tag name="KSO_WM_TAG_VERSION" val="3.0"/>
  <p:tag name="KSO_WM_BEAUTIFY_FLAG" val="#wm#"/>
  <p:tag name="KSO_WM_DIAGRAM_GROUP_CODE" val="l1-1"/>
</p:tagLst>
</file>

<file path=ppt/tags/tag1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895_4*l_h_i*1_1_1"/>
  <p:tag name="KSO_WM_TEMPLATE_CATEGORY" val="custom"/>
  <p:tag name="KSO_WM_TEMPLATE_INDEX" val="20230895"/>
  <p:tag name="KSO_WM_UNIT_LAYERLEVEL" val="1_1_1"/>
  <p:tag name="KSO_WM_TAG_VERSION" val="3.0"/>
  <p:tag name="KSO_WM_DIAGRAM_GROUP_CODE" val="l1-1"/>
  <p:tag name="KSO_WM_UNIT_TYPE" val="l_h_i"/>
  <p:tag name="KSO_WM_UNIT_INDEX" val="1_1_1"/>
  <p:tag name="KSO_WM_DIAGRAM_VERSION" val="3"/>
  <p:tag name="KSO_WM_DIAGRAM_MAX_ITEMCNT" val="6"/>
  <p:tag name="KSO_WM_DIAGRAM_MIN_ITEMCNT" val="2"/>
  <p:tag name="KSO_WM_DIAGRAM_VIRTUALLY_FRAME" val="{&quot;height&quot;:474.3500061035156,&quot;left&quot;:342.0500061035156,&quot;top&quot;:55.89999694824219,&quot;width&quot;:559.7999877929688}"/>
  <p:tag name="KSO_WM_DIAGRAM_COLOR_TRICK" val="1"/>
  <p:tag name="KSO_WM_DIAGRAM_COLOR_TEXT_CAN_REMOVE" val="n"/>
  <p:tag name="KSO_WM_DIAGRAM_COLOR_MATCH_VALUE" val="{&quot;shape&quot;:{&quot;fill&quot;:{&quot;gradient&quot;:[{&quot;brightness&quot;:0.8999999761581421,&quot;colorType&quot;:1,&quot;foreColorIndex&quot;:16,&quot;pos&quot;:0,&quot;transparency&quot;:0},{&quot;brightness&quot;:0.8999999761581421,&quot;colorType&quot;:1,&quot;foreColorIndex&quot;:16,&quot;pos&quot;:1,&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0895_4*l_h_i*1_1_2"/>
  <p:tag name="KSO_WM_TEMPLATE_CATEGORY" val="custom"/>
  <p:tag name="KSO_WM_TEMPLATE_INDEX" val="20230895"/>
  <p:tag name="KSO_WM_UNIT_LAYERLEVEL" val="1_1_1"/>
  <p:tag name="KSO_WM_TAG_VERSION" val="3.0"/>
  <p:tag name="KSO_WM_BEAUTIFY_FLAG" val="#wm#"/>
  <p:tag name="KSO_WM_DIAGRAM_GROUP_CODE" val="l1-1"/>
  <p:tag name="KSO_WM_DIAGRAM_VERSION" val="3"/>
  <p:tag name="KSO_WM_DIAGRAM_MAX_ITEMCNT" val="6"/>
  <p:tag name="KSO_WM_DIAGRAM_MIN_ITEMCNT" val="2"/>
  <p:tag name="KSO_WM_DIAGRAM_VIRTUALLY_FRAME" val="{&quot;height&quot;:474.3500061035156,&quot;left&quot;:342.0500061035156,&quot;top&quot;:55.89999694824219,&quot;width&quot;:559.7999877929688}"/>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type&quot;:0},&quot;glow&quot;:{&quot;colorType&quot;:0},&quot;line&quot;:{&quot;gradient&quot;:[{&quot;brightness&quot;:0,&quot;colorType&quot;:1,&quot;foreColorIndex&quot;:5,&quot;pos&quot;:0.6499999761581421,&quot;transparency&quot;:0.20000000298023224},{&quot;brightness&quot;:0,&quot;colorType&quot;:1,&quot;foreColorIndex&quot;:5,&quot;pos&quot;:0.6600000262260437,&quot;transparency&quot;:1}],&quot;type&quot;:2},&quot;shadow&quot;:{&quot;colorType&quot;:0},&quot;threeD&quot;:{&quot;curvedSurface&quot;:{&quot;brightness&quot;:0,&quot;colorType&quot;:2,&quot;rgb&quot;:&quot;#000000&quot;},&quot;depth&quot;:{&quot;colorType&quot;:0}}}}"/>
</p:tagLst>
</file>

<file path=ppt/tags/tag12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895"/>
  <p:tag name="KSO_WM_UNIT_LAYERLEVEL" val="1_1_1"/>
  <p:tag name="KSO_WM_TAG_VERSION" val="3.0"/>
  <p:tag name="KSO_WM_BEAUTIFY_FLAG" val="#wm#"/>
  <p:tag name="KSO_WM_DIAGRAM_GROUP_CODE" val="l1-1"/>
  <p:tag name="KSO_WM_UNIT_TYPE" val="l_h_a"/>
  <p:tag name="KSO_WM_UNIT_ID" val="custom20230895_4*l_h_a*1_1_1"/>
  <p:tag name="KSO_WM_DIAGRAM_VERSION" val="3"/>
  <p:tag name="KSO_WM_DIAGRAM_MAX_ITEMCNT" val="6"/>
  <p:tag name="KSO_WM_DIAGRAM_MIN_ITEMCNT" val="2"/>
  <p:tag name="KSO_WM_DIAGRAM_VIRTUALLY_FRAME" val="{&quot;height&quot;:474.3500061035156,&quot;left&quot;:342.0500061035156,&quot;top&quot;:55.89999694824219,&quot;width&quot;:559.7999877929688}"/>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标题"/>
  <p:tag name="KSO_WM_UNIT_TEXT_TYPE" val="1"/>
</p:tagLst>
</file>

<file path=ppt/tags/tag1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895_4*l_h_i*1_2_1"/>
  <p:tag name="KSO_WM_TEMPLATE_CATEGORY" val="custom"/>
  <p:tag name="KSO_WM_TEMPLATE_INDEX" val="20230895"/>
  <p:tag name="KSO_WM_UNIT_LAYERLEVEL" val="1_1_1"/>
  <p:tag name="KSO_WM_TAG_VERSION" val="3.0"/>
  <p:tag name="KSO_WM_DIAGRAM_GROUP_CODE" val="l1-1"/>
  <p:tag name="KSO_WM_UNIT_TYPE" val="l_h_i"/>
  <p:tag name="KSO_WM_UNIT_INDEX" val="1_2_1"/>
  <p:tag name="KSO_WM_DIAGRAM_VERSION" val="3"/>
  <p:tag name="KSO_WM_DIAGRAM_MAX_ITEMCNT" val="6"/>
  <p:tag name="KSO_WM_DIAGRAM_MIN_ITEMCNT" val="2"/>
  <p:tag name="KSO_WM_DIAGRAM_VIRTUALLY_FRAME" val="{&quot;height&quot;:474.3500061035156,&quot;left&quot;:342.0500061035156,&quot;top&quot;:55.89999694824219,&quot;width&quot;:559.7999877929688}"/>
  <p:tag name="KSO_WM_DIAGRAM_COLOR_TRICK" val="1"/>
  <p:tag name="KSO_WM_DIAGRAM_COLOR_TEXT_CAN_REMOVE" val="n"/>
  <p:tag name="KSO_WM_DIAGRAM_COLOR_MATCH_VALUE" val="{&quot;shape&quot;:{&quot;fill&quot;:{&quot;gradient&quot;:[{&quot;brightness&quot;:0.8999999761581421,&quot;colorType&quot;:1,&quot;foreColorIndex&quot;:16,&quot;pos&quot;:0,&quot;transparency&quot;:0},{&quot;brightness&quot;:0.8999999761581421,&quot;colorType&quot;:1,&quot;foreColorIndex&quot;:16,&quot;pos&quot;:1,&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0895_4*l_h_i*1_2_2"/>
  <p:tag name="KSO_WM_TEMPLATE_CATEGORY" val="custom"/>
  <p:tag name="KSO_WM_TEMPLATE_INDEX" val="20230895"/>
  <p:tag name="KSO_WM_UNIT_LAYERLEVEL" val="1_1_1"/>
  <p:tag name="KSO_WM_TAG_VERSION" val="3.0"/>
  <p:tag name="KSO_WM_BEAUTIFY_FLAG" val="#wm#"/>
  <p:tag name="KSO_WM_DIAGRAM_GROUP_CODE" val="l1-1"/>
  <p:tag name="KSO_WM_DIAGRAM_VERSION" val="3"/>
  <p:tag name="KSO_WM_DIAGRAM_MAX_ITEMCNT" val="6"/>
  <p:tag name="KSO_WM_DIAGRAM_MIN_ITEMCNT" val="2"/>
  <p:tag name="KSO_WM_DIAGRAM_VIRTUALLY_FRAME" val="{&quot;height&quot;:474.3500061035156,&quot;left&quot;:342.0500061035156,&quot;top&quot;:55.89999694824219,&quot;width&quot;:559.7999877929688}"/>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type&quot;:0},&quot;glow&quot;:{&quot;colorType&quot;:0},&quot;line&quot;:{&quot;gradient&quot;:[{&quot;brightness&quot;:0,&quot;colorType&quot;:1,&quot;foreColorIndex&quot;:5,&quot;pos&quot;:0.6499999761581421,&quot;transparency&quot;:0.20000000298023224},{&quot;brightness&quot;:0,&quot;colorType&quot;:1,&quot;foreColorIndex&quot;:5,&quot;pos&quot;:0.6600000262260437,&quot;transparency&quot;:1}],&quot;type&quot;:2},&quot;shadow&quot;:{&quot;colorType&quot;:0},&quot;threeD&quot;:{&quot;curvedSurface&quot;:{&quot;brightness&quot;:0,&quot;colorType&quot;:2,&quot;rgb&quot;:&quot;#000000&quot;},&quot;depth&quot;:{&quot;colorType&quot;:0}}}}"/>
</p:tagLst>
</file>

<file path=ppt/tags/tag12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895"/>
  <p:tag name="KSO_WM_UNIT_LAYERLEVEL" val="1_1_1"/>
  <p:tag name="KSO_WM_TAG_VERSION" val="3.0"/>
  <p:tag name="KSO_WM_BEAUTIFY_FLAG" val="#wm#"/>
  <p:tag name="KSO_WM_DIAGRAM_GROUP_CODE" val="l1-1"/>
  <p:tag name="KSO_WM_UNIT_TYPE" val="l_h_a"/>
  <p:tag name="KSO_WM_UNIT_ID" val="custom20230895_4*l_h_a*1_2_1"/>
  <p:tag name="KSO_WM_DIAGRAM_VERSION" val="3"/>
  <p:tag name="KSO_WM_DIAGRAM_MAX_ITEMCNT" val="6"/>
  <p:tag name="KSO_WM_DIAGRAM_MIN_ITEMCNT" val="2"/>
  <p:tag name="KSO_WM_DIAGRAM_VIRTUALLY_FRAME" val="{&quot;height&quot;:474.3500061035156,&quot;left&quot;:342.0500061035156,&quot;top&quot;:55.89999694824219,&quot;width&quot;:559.7999877929688}"/>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标题"/>
  <p:tag name="KSO_WM_UNIT_TEXT_TYPE" val="1"/>
</p:tagLst>
</file>

<file path=ppt/tags/tag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4"/>
  <p:tag name="KSO_WM_UNIT_ID" val="_1*i*14"/>
  <p:tag name="KSO_WM_UNIT_LAYERLEVEL" val="1"/>
  <p:tag name="KSO_WM_TAG_VERSION" val="3.0"/>
</p:tagLst>
</file>

<file path=ppt/tags/tag1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895_4*l_h_i*1_3_1"/>
  <p:tag name="KSO_WM_TEMPLATE_CATEGORY" val="custom"/>
  <p:tag name="KSO_WM_TEMPLATE_INDEX" val="20230895"/>
  <p:tag name="KSO_WM_UNIT_LAYERLEVEL" val="1_1_1"/>
  <p:tag name="KSO_WM_TAG_VERSION" val="3.0"/>
  <p:tag name="KSO_WM_DIAGRAM_GROUP_CODE" val="l1-1"/>
  <p:tag name="KSO_WM_UNIT_TYPE" val="l_h_i"/>
  <p:tag name="KSO_WM_UNIT_INDEX" val="1_3_1"/>
  <p:tag name="KSO_WM_DIAGRAM_VERSION" val="3"/>
  <p:tag name="KSO_WM_DIAGRAM_MAX_ITEMCNT" val="6"/>
  <p:tag name="KSO_WM_DIAGRAM_MIN_ITEMCNT" val="2"/>
  <p:tag name="KSO_WM_DIAGRAM_VIRTUALLY_FRAME" val="{&quot;height&quot;:474.3500061035156,&quot;left&quot;:342.0500061035156,&quot;top&quot;:55.89999694824219,&quot;width&quot;:559.7999877929688}"/>
  <p:tag name="KSO_WM_DIAGRAM_COLOR_TRICK" val="1"/>
  <p:tag name="KSO_WM_DIAGRAM_COLOR_TEXT_CAN_REMOVE" val="n"/>
  <p:tag name="KSO_WM_DIAGRAM_COLOR_MATCH_VALUE" val="{&quot;shape&quot;:{&quot;fill&quot;:{&quot;gradient&quot;:[{&quot;brightness&quot;:0.8999999761581421,&quot;colorType&quot;:1,&quot;foreColorIndex&quot;:16,&quot;pos&quot;:0,&quot;transparency&quot;:0},{&quot;brightness&quot;:0.8999999761581421,&quot;colorType&quot;:1,&quot;foreColorIndex&quot;:16,&quot;pos&quot;:1,&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custom20230895_4*l_h_i*1_3_2"/>
  <p:tag name="KSO_WM_TEMPLATE_CATEGORY" val="custom"/>
  <p:tag name="KSO_WM_TEMPLATE_INDEX" val="20230895"/>
  <p:tag name="KSO_WM_UNIT_LAYERLEVEL" val="1_1_1"/>
  <p:tag name="KSO_WM_TAG_VERSION" val="3.0"/>
  <p:tag name="KSO_WM_BEAUTIFY_FLAG" val="#wm#"/>
  <p:tag name="KSO_WM_DIAGRAM_GROUP_CODE" val="l1-1"/>
  <p:tag name="KSO_WM_DIAGRAM_VERSION" val="3"/>
  <p:tag name="KSO_WM_DIAGRAM_MAX_ITEMCNT" val="6"/>
  <p:tag name="KSO_WM_DIAGRAM_MIN_ITEMCNT" val="2"/>
  <p:tag name="KSO_WM_DIAGRAM_VIRTUALLY_FRAME" val="{&quot;height&quot;:474.3500061035156,&quot;left&quot;:342.0500061035156,&quot;top&quot;:55.89999694824219,&quot;width&quot;:559.7999877929688}"/>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type&quot;:0},&quot;glow&quot;:{&quot;colorType&quot;:0},&quot;line&quot;:{&quot;gradient&quot;:[{&quot;brightness&quot;:0,&quot;colorType&quot;:1,&quot;foreColorIndex&quot;:5,&quot;pos&quot;:0.6499999761581421,&quot;transparency&quot;:0.20000000298023224},{&quot;brightness&quot;:0,&quot;colorType&quot;:1,&quot;foreColorIndex&quot;:5,&quot;pos&quot;:0.6600000262260437,&quot;transparency&quot;:1}],&quot;type&quot;:2},&quot;shadow&quot;:{&quot;colorType&quot;:0},&quot;threeD&quot;:{&quot;curvedSurface&quot;:{&quot;brightness&quot;:0,&quot;colorType&quot;:2,&quot;rgb&quot;:&quot;#000000&quot;},&quot;depth&quot;:{&quot;colorType&quot;:0}}}}"/>
</p:tagLst>
</file>

<file path=ppt/tags/tag13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895"/>
  <p:tag name="KSO_WM_UNIT_LAYERLEVEL" val="1_1_1"/>
  <p:tag name="KSO_WM_TAG_VERSION" val="3.0"/>
  <p:tag name="KSO_WM_BEAUTIFY_FLAG" val="#wm#"/>
  <p:tag name="KSO_WM_DIAGRAM_GROUP_CODE" val="l1-1"/>
  <p:tag name="KSO_WM_UNIT_TYPE" val="l_h_a"/>
  <p:tag name="KSO_WM_UNIT_ID" val="custom20230895_4*l_h_a*1_3_1"/>
  <p:tag name="KSO_WM_DIAGRAM_VERSION" val="3"/>
  <p:tag name="KSO_WM_DIAGRAM_MAX_ITEMCNT" val="6"/>
  <p:tag name="KSO_WM_DIAGRAM_MIN_ITEMCNT" val="2"/>
  <p:tag name="KSO_WM_DIAGRAM_VIRTUALLY_FRAME" val="{&quot;height&quot;:474.3500061035156,&quot;left&quot;:342.0500061035156,&quot;top&quot;:55.89999694824219,&quot;width&quot;:559.7999877929688}"/>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标题"/>
  <p:tag name="KSO_WM_UNIT_TEXT_TYPE" val="1"/>
</p:tagLst>
</file>

<file path=ppt/tags/tag1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895_4*l_h_i*1_4_1"/>
  <p:tag name="KSO_WM_TEMPLATE_CATEGORY" val="custom"/>
  <p:tag name="KSO_WM_TEMPLATE_INDEX" val="20230895"/>
  <p:tag name="KSO_WM_UNIT_LAYERLEVEL" val="1_1_1"/>
  <p:tag name="KSO_WM_TAG_VERSION" val="3.0"/>
  <p:tag name="KSO_WM_DIAGRAM_GROUP_CODE" val="l1-1"/>
  <p:tag name="KSO_WM_UNIT_TYPE" val="l_h_i"/>
  <p:tag name="KSO_WM_UNIT_INDEX" val="1_4_1"/>
  <p:tag name="KSO_WM_DIAGRAM_VERSION" val="3"/>
  <p:tag name="KSO_WM_DIAGRAM_MAX_ITEMCNT" val="6"/>
  <p:tag name="KSO_WM_DIAGRAM_MIN_ITEMCNT" val="2"/>
  <p:tag name="KSO_WM_DIAGRAM_VIRTUALLY_FRAME" val="{&quot;height&quot;:474.3500061035156,&quot;left&quot;:342.0500061035156,&quot;top&quot;:55.89999694824219,&quot;width&quot;:559.7999877929688}"/>
  <p:tag name="KSO_WM_DIAGRAM_COLOR_TRICK" val="1"/>
  <p:tag name="KSO_WM_DIAGRAM_COLOR_TEXT_CAN_REMOVE" val="n"/>
  <p:tag name="KSO_WM_DIAGRAM_COLOR_MATCH_VALUE" val="{&quot;shape&quot;:{&quot;fill&quot;:{&quot;gradient&quot;:[{&quot;brightness&quot;:0.8999999761581421,&quot;colorType&quot;:1,&quot;foreColorIndex&quot;:16,&quot;pos&quot;:0,&quot;transparency&quot;:0},{&quot;brightness&quot;:0.8999999761581421,&quot;colorType&quot;:1,&quot;foreColorIndex&quot;:16,&quot;pos&quot;:1,&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30895_4*l_h_i*1_4_2"/>
  <p:tag name="KSO_WM_TEMPLATE_CATEGORY" val="custom"/>
  <p:tag name="KSO_WM_TEMPLATE_INDEX" val="20230895"/>
  <p:tag name="KSO_WM_UNIT_LAYERLEVEL" val="1_1_1"/>
  <p:tag name="KSO_WM_TAG_VERSION" val="3.0"/>
  <p:tag name="KSO_WM_BEAUTIFY_FLAG" val="#wm#"/>
  <p:tag name="KSO_WM_DIAGRAM_GROUP_CODE" val="l1-1"/>
  <p:tag name="KSO_WM_DIAGRAM_VERSION" val="3"/>
  <p:tag name="KSO_WM_DIAGRAM_MAX_ITEMCNT" val="6"/>
  <p:tag name="KSO_WM_DIAGRAM_MIN_ITEMCNT" val="2"/>
  <p:tag name="KSO_WM_DIAGRAM_VIRTUALLY_FRAME" val="{&quot;height&quot;:474.3500061035156,&quot;left&quot;:342.0500061035156,&quot;top&quot;:55.89999694824219,&quot;width&quot;:559.7999877929688}"/>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type&quot;:0},&quot;glow&quot;:{&quot;colorType&quot;:0},&quot;line&quot;:{&quot;gradient&quot;:[{&quot;brightness&quot;:0,&quot;colorType&quot;:1,&quot;foreColorIndex&quot;:5,&quot;pos&quot;:0.6499999761581421,&quot;transparency&quot;:0.20000000298023224},{&quot;brightness&quot;:0,&quot;colorType&quot;:1,&quot;foreColorIndex&quot;:5,&quot;pos&quot;:0.6600000262260437,&quot;transparency&quot;:1}],&quot;type&quot;:2},&quot;shadow&quot;:{&quot;colorType&quot;:0},&quot;threeD&quot;:{&quot;curvedSurface&quot;:{&quot;brightness&quot;:0,&quot;colorType&quot;:2,&quot;rgb&quot;:&quot;#000000&quot;},&quot;depth&quot;:{&quot;colorType&quot;:0}}}}"/>
</p:tagLst>
</file>

<file path=ppt/tags/tag13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4_1"/>
  <p:tag name="KSO_WM_TEMPLATE_CATEGORY" val="custom"/>
  <p:tag name="KSO_WM_TEMPLATE_INDEX" val="20230895"/>
  <p:tag name="KSO_WM_UNIT_LAYERLEVEL" val="1_1_1"/>
  <p:tag name="KSO_WM_TAG_VERSION" val="3.0"/>
  <p:tag name="KSO_WM_BEAUTIFY_FLAG" val="#wm#"/>
  <p:tag name="KSO_WM_DIAGRAM_GROUP_CODE" val="l1-1"/>
  <p:tag name="KSO_WM_UNIT_TYPE" val="l_h_a"/>
  <p:tag name="KSO_WM_UNIT_ID" val="custom20230895_4*l_h_a*1_4_1"/>
  <p:tag name="KSO_WM_DIAGRAM_VERSION" val="3"/>
  <p:tag name="KSO_WM_DIAGRAM_MAX_ITEMCNT" val="6"/>
  <p:tag name="KSO_WM_DIAGRAM_MIN_ITEMCNT" val="2"/>
  <p:tag name="KSO_WM_DIAGRAM_VIRTUALLY_FRAME" val="{&quot;height&quot;:474.3500061035156,&quot;left&quot;:342.0500061035156,&quot;top&quot;:55.89999694824219,&quot;width&quot;:559.7999877929688}"/>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标题"/>
  <p:tag name="KSO_WM_UNIT_TEXT_TYPE" val="1"/>
</p:tagLst>
</file>

<file path=ppt/tags/tag136.xml><?xml version="1.0" encoding="utf-8"?>
<p:tagLst xmlns:p="http://schemas.openxmlformats.org/presentationml/2006/main">
  <p:tag name="KSO_WM_SLIDE_ID" val="custom20230895_4"/>
  <p:tag name="KSO_WM_TEMPLATE_SUBCATEGORY" val="29"/>
  <p:tag name="KSO_WM_TEMPLATE_MASTER_TYPE" val="0"/>
  <p:tag name="KSO_WM_TEMPLATE_COLOR_TYPE" val="0"/>
  <p:tag name="KSO_WM_SLIDE_ITEM_CNT" val="4"/>
  <p:tag name="KSO_WM_SLIDE_INDEX" val="4"/>
  <p:tag name="KSO_WM_TAG_VERSION" val="3.0"/>
  <p:tag name="KSO_WM_BEAUTIFY_FLAG" val="#wm#"/>
  <p:tag name="KSO_WM_TEMPLATE_CATEGORY" val="custom"/>
  <p:tag name="KSO_WM_TEMPLATE_INDEX" val="20230895"/>
  <p:tag name="KSO_WM_SLIDE_TYPE" val="contents"/>
  <p:tag name="KSO_WM_SLIDE_SUBTYPE" val="diag"/>
  <p:tag name="KSO_WM_SLIDE_LAYOUT" val="a_l"/>
  <p:tag name="KSO_WM_SLIDE_LAYOUT_CNT" val="1_1"/>
  <p:tag name="KSO_WM_SPECIAL_SOURCE" val="bdnull"/>
  <p:tag name="KSO_WM_DIAGRAM_GROUP_CODE" val="l1-1"/>
  <p:tag name="KSO_WM_SLIDE_DIAGTYPE" val="l"/>
</p:tagLst>
</file>

<file path=ppt/tags/tag137.xml><?xml version="1.0" encoding="utf-8"?>
<p:tagLst xmlns:p="http://schemas.openxmlformats.org/presentationml/2006/main">
  <p:tag name="KSO_WM_BEAUTIFY_FLAG" val="#wm#"/>
  <p:tag name="KSO_WM_TEMPLATE_CATEGORY" val="custom"/>
  <p:tag name="KSO_WM_TEMPLATE_INDEX" val="20230895"/>
</p:tagLst>
</file>

<file path=ppt/tags/tag138.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895_7*e*1"/>
  <p:tag name="KSO_WM_TEMPLATE_CATEGORY" val="custom"/>
  <p:tag name="KSO_WM_TEMPLATE_INDEX" val="20230895"/>
  <p:tag name="KSO_WM_UNIT_LAYERLEVEL" val="1"/>
  <p:tag name="KSO_WM_TAG_VERSION" val="3.0"/>
  <p:tag name="KSO_WM_BEAUTIFY_FLAG" val="#wm#"/>
  <p:tag name="KSO_WM_UNIT_CONTENT_GROUP_TYPE" val="contentchip"/>
</p:tagLst>
</file>

<file path=ppt/tags/tag13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895_7*a*1"/>
  <p:tag name="KSO_WM_TEMPLATE_CATEGORY" val="custom"/>
  <p:tag name="KSO_WM_TEMPLATE_INDEX" val="20230895"/>
  <p:tag name="KSO_WM_UNIT_LAYERLEVEL" val="1"/>
  <p:tag name="KSO_WM_TAG_VERSION" val="3.0"/>
  <p:tag name="KSO_WM_BEAUTIFY_FLAG" val="#wm#"/>
  <p:tag name="KSO_WM_UNIT_CONTENT_GROUP_TYPE" val="contentchip"/>
  <p:tag name="KSO_WM_UNIT_PRESET_TEXT" val="添加章节标题"/>
  <p:tag name="KSO_WM_UNIT_TEXT_TYPE" val="1"/>
</p:tagLst>
</file>

<file path=ppt/tags/tag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5"/>
  <p:tag name="KSO_WM_UNIT_ID" val="_1*i*15"/>
  <p:tag name="KSO_WM_UNIT_LAYERLEVEL" val="1"/>
  <p:tag name="KSO_WM_TAG_VERSION" val="3.0"/>
</p:tagLst>
</file>

<file path=ppt/tags/tag140.xml><?xml version="1.0" encoding="utf-8"?>
<p:tagLst xmlns:p="http://schemas.openxmlformats.org/presentationml/2006/main">
  <p:tag name="KSO_WM_SLIDE_ID" val="custom20230895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895"/>
  <p:tag name="KSO_WM_SLIDE_TYPE" val="sectionTitle"/>
  <p:tag name="KSO_WM_SLIDE_SUBTYPE" val="pureTxt"/>
  <p:tag name="KSO_WM_SLIDE_LAYOUT" val="a_e"/>
  <p:tag name="KSO_WM_SLIDE_LAYOUT_CNT" val="1_1"/>
  <p:tag name="KSO_WM_SPECIAL_SOURCE" val="bdnull"/>
  <p:tag name="KSO_WM_SLIDE_CONTENT_AREA" val="{&quot;left&quot;:&quot;175.6&quot;,&quot;top&quot;:&quot;107.65&quot;,&quot;width&quot;:&quot;615.6&quot;,&quot;height&quot;:&quot;371.45&quot;}"/>
</p:tagLst>
</file>

<file path=ppt/tags/tag141.xml><?xml version="1.0" encoding="utf-8"?>
<p:tagLst xmlns:p="http://schemas.openxmlformats.org/presentationml/2006/main">
  <p:tag name="KSO_WM_BEAUTIFY_FLAG" val="#wm#"/>
  <p:tag name="KSO_WM_TEMPLATE_CATEGORY" val="custom"/>
  <p:tag name="KSO_WM_TEMPLATE_INDEX" val="20230895"/>
</p:tagLst>
</file>

<file path=ppt/tags/tag142.xml><?xml version="1.0" encoding="utf-8"?>
<p:tagLst xmlns:p="http://schemas.openxmlformats.org/presentationml/2006/main">
  <p:tag name="KSO_WM_BEAUTIFY_FLAG" val="#wm#"/>
  <p:tag name="KSO_WM_TEMPLATE_CATEGORY" val="custom"/>
  <p:tag name="KSO_WM_TEMPLATE_INDEX" val="20230895"/>
</p:tagLst>
</file>

<file path=ppt/tags/tag143.xml><?xml version="1.0" encoding="utf-8"?>
<p:tagLst xmlns:p="http://schemas.openxmlformats.org/presentationml/2006/main">
  <p:tag name="KSO_WM_BEAUTIFY_FLAG" val="#wm#"/>
  <p:tag name="KSO_WM_TEMPLATE_CATEGORY" val="custom"/>
  <p:tag name="KSO_WM_TEMPLATE_INDEX" val="20230895"/>
</p:tagLst>
</file>

<file path=ppt/tags/tag144.xml><?xml version="1.0" encoding="utf-8"?>
<p:tagLst xmlns:p="http://schemas.openxmlformats.org/presentationml/2006/main">
  <p:tag name="KSO_WM_BEAUTIFY_FLAG" val="#wm#"/>
  <p:tag name="KSO_WM_TEMPLATE_CATEGORY" val="custom"/>
  <p:tag name="KSO_WM_TEMPLATE_INDEX" val="20230895"/>
</p:tagLst>
</file>

<file path=ppt/tags/tag145.xml><?xml version="1.0" encoding="utf-8"?>
<p:tagLst xmlns:p="http://schemas.openxmlformats.org/presentationml/2006/main">
  <p:tag name="KSO_WM_BEAUTIFY_FLAG" val="#wm#"/>
  <p:tag name="KSO_WM_TEMPLATE_CATEGORY" val="custom"/>
  <p:tag name="KSO_WM_TEMPLATE_INDEX" val="20230895"/>
</p:tagLst>
</file>

<file path=ppt/tags/tag146.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895_7*e*1"/>
  <p:tag name="KSO_WM_TEMPLATE_CATEGORY" val="custom"/>
  <p:tag name="KSO_WM_TEMPLATE_INDEX" val="20230895"/>
  <p:tag name="KSO_WM_UNIT_LAYERLEVEL" val="1"/>
  <p:tag name="KSO_WM_TAG_VERSION" val="3.0"/>
  <p:tag name="KSO_WM_BEAUTIFY_FLAG" val="#wm#"/>
  <p:tag name="KSO_WM_UNIT_CONTENT_GROUP_TYPE" val="contentchip"/>
</p:tagLst>
</file>

<file path=ppt/tags/tag14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895_7*a*1"/>
  <p:tag name="KSO_WM_TEMPLATE_CATEGORY" val="custom"/>
  <p:tag name="KSO_WM_TEMPLATE_INDEX" val="20230895"/>
  <p:tag name="KSO_WM_UNIT_LAYERLEVEL" val="1"/>
  <p:tag name="KSO_WM_TAG_VERSION" val="3.0"/>
  <p:tag name="KSO_WM_BEAUTIFY_FLAG" val="#wm#"/>
  <p:tag name="KSO_WM_UNIT_CONTENT_GROUP_TYPE" val="contentchip"/>
  <p:tag name="KSO_WM_UNIT_PRESET_TEXT" val="添加章节标题"/>
  <p:tag name="KSO_WM_UNIT_TEXT_TYPE" val="1"/>
</p:tagLst>
</file>

<file path=ppt/tags/tag148.xml><?xml version="1.0" encoding="utf-8"?>
<p:tagLst xmlns:p="http://schemas.openxmlformats.org/presentationml/2006/main">
  <p:tag name="KSO_WM_SLIDE_ID" val="custom20230895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895"/>
  <p:tag name="KSO_WM_SLIDE_TYPE" val="sectionTitle"/>
  <p:tag name="KSO_WM_SLIDE_SUBTYPE" val="pureTxt"/>
  <p:tag name="KSO_WM_SLIDE_LAYOUT" val="a_e"/>
  <p:tag name="KSO_WM_SLIDE_LAYOUT_CNT" val="1_1"/>
  <p:tag name="KSO_WM_SPECIAL_SOURCE" val="bdnull"/>
  <p:tag name="KSO_WM_SLIDE_CONTENT_AREA" val="{&quot;left&quot;:&quot;175.6&quot;,&quot;top&quot;:&quot;107.65&quot;,&quot;width&quot;:&quot;615.6&quot;,&quot;height&quot;:&quot;371.45&quot;}"/>
</p:tagLst>
</file>

<file path=ppt/tags/tag149.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15.xml><?xml version="1.0" encoding="utf-8"?>
<p:tagLst xmlns:p="http://schemas.openxmlformats.org/presentationml/2006/main">
  <p:tag name="KSO_WM_UNIT_PRESET_TEXT" val="单击此处输入你的正文，文字是您思想的提炼，为了最终演示发布的良好效果，请尽量言简意赅的阐述观点"/>
  <p:tag name="KSO_WM_UNIT_NOCLEAR" val="0"/>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ISCONTENTSTITLE" val="0"/>
  <p:tag name="KSO_WM_UNIT_ISNUMDGMTITLE" val="0"/>
  <p:tag name="KSO_WM_UNIT_CONTENT_GROUP_TYPE" val="contentchip"/>
</p:tagLst>
</file>

<file path=ppt/tags/tag150.xml><?xml version="1.0" encoding="utf-8"?>
<p:tagLst xmlns:p="http://schemas.openxmlformats.org/presentationml/2006/main">
  <p:tag name="KSO_WM_DIAGRAM_VIRTUALLY_FRAME" val="{&quot;height&quot;:411.38700787401575,&quot;left&quot;:-9.6,&quot;top&quot;:126.68559055118112,&quot;width&quot;:903.6}"/>
</p:tagLst>
</file>

<file path=ppt/tags/tag151.xml><?xml version="1.0" encoding="utf-8"?>
<p:tagLst xmlns:p="http://schemas.openxmlformats.org/presentationml/2006/main">
  <p:tag name="KSO_WM_DIAGRAM_VIRTUALLY_FRAME" val="{&quot;height&quot;:411.38700787401575,&quot;left&quot;:-9.6,&quot;top&quot;:126.68559055118112,&quot;width&quot;:903.6}"/>
</p:tagLst>
</file>

<file path=ppt/tags/tag152.xml><?xml version="1.0" encoding="utf-8"?>
<p:tagLst xmlns:p="http://schemas.openxmlformats.org/presentationml/2006/main">
  <p:tag name="KSO_WM_DIAGRAM_VIRTUALLY_FRAME" val="{&quot;height&quot;:411.38700787401575,&quot;left&quot;:-9.6,&quot;top&quot;:126.68559055118112,&quot;width&quot;:903.6}"/>
</p:tagLst>
</file>

<file path=ppt/tags/tag153.xml><?xml version="1.0" encoding="utf-8"?>
<p:tagLst xmlns:p="http://schemas.openxmlformats.org/presentationml/2006/main">
  <p:tag name="KSO_WM_DIAGRAM_VIRTUALLY_FRAME" val="{&quot;height&quot;:411.38700787401575,&quot;left&quot;:-9.6,&quot;top&quot;:126.68559055118112,&quot;width&quot;:903.6}"/>
</p:tagLst>
</file>

<file path=ppt/tags/tag154.xml><?xml version="1.0" encoding="utf-8"?>
<p:tagLst xmlns:p="http://schemas.openxmlformats.org/presentationml/2006/main">
  <p:tag name="KSO_WM_DIAGRAM_VIRTUALLY_FRAME" val="{&quot;height&quot;:411.38700787401575,&quot;left&quot;:-9.6,&quot;top&quot;:126.68559055118112,&quot;width&quot;:903.6}"/>
</p:tagLst>
</file>

<file path=ppt/tags/tag155.xml><?xml version="1.0" encoding="utf-8"?>
<p:tagLst xmlns:p="http://schemas.openxmlformats.org/presentationml/2006/main">
  <p:tag name="KSO_WM_DIAGRAM_VIRTUALLY_FRAME" val="{&quot;height&quot;:411.38700787401575,&quot;left&quot;:-9.6,&quot;top&quot;:126.68559055118112,&quot;width&quot;:903.6}"/>
  <p:tag name="KSO_WM_UNIT_INDEX" val="3"/>
  <p:tag name="KSO_WM_UNIT_TYPE" val="f"/>
  <p:tag name="KSO_WM_BEAUTIFY_FLAG" val="#wm#"/>
</p:tagLst>
</file>

<file path=ppt/tags/tag156.xml><?xml version="1.0" encoding="utf-8"?>
<p:tagLst xmlns:p="http://schemas.openxmlformats.org/presentationml/2006/main">
  <p:tag name="KSO_WM_DIAGRAM_VIRTUALLY_FRAME" val="{&quot;height&quot;:411.38700787401575,&quot;left&quot;:-9.6,&quot;top&quot;:126.68559055118112,&quot;width&quot;:903.6}"/>
  <p:tag name="KSO_WM_UNIT_INDEX" val="4"/>
  <p:tag name="KSO_WM_UNIT_TYPE" val="f"/>
  <p:tag name="KSO_WM_BEAUTIFY_FLAG" val="#wm#"/>
</p:tagLst>
</file>

<file path=ppt/tags/tag157.xml><?xml version="1.0" encoding="utf-8"?>
<p:tagLst xmlns:p="http://schemas.openxmlformats.org/presentationml/2006/main">
  <p:tag name="KSO_WM_DIAGRAM_VIRTUALLY_FRAME" val="{&quot;height&quot;:411.38700787401575,&quot;left&quot;:-9.6,&quot;top&quot;:126.68559055118112,&quot;width&quot;:903.6}"/>
  <p:tag name="KSO_WM_UNIT_INDEX" val="5"/>
  <p:tag name="KSO_WM_UNIT_TYPE" val="f"/>
  <p:tag name="KSO_WM_BEAUTIFY_FLAG" val="#wm#"/>
</p:tagLst>
</file>

<file path=ppt/tags/tag158.xml><?xml version="1.0" encoding="utf-8"?>
<p:tagLst xmlns:p="http://schemas.openxmlformats.org/presentationml/2006/main">
  <p:tag name="KSO_WM_DIAGRAM_VIRTUALLY_FRAME" val="{&quot;height&quot;:411.38700787401575,&quot;left&quot;:-9.6,&quot;top&quot;:126.68559055118112,&quot;width&quot;:903.6}"/>
  <p:tag name="KSO_WM_UNIT_INDEX" val="6"/>
  <p:tag name="KSO_WM_UNIT_TYPE" val="f"/>
  <p:tag name="KSO_WM_BEAUTIFY_FLAG" val="#wm#"/>
</p:tagLst>
</file>

<file path=ppt/tags/tag159.xml><?xml version="1.0" encoding="utf-8"?>
<p:tagLst xmlns:p="http://schemas.openxmlformats.org/presentationml/2006/main">
  <p:tag name="KSO_WM_DIAGRAM_VIRTUALLY_FRAME" val="{&quot;height&quot;:411.38700787401575,&quot;left&quot;:-9.6,&quot;top&quot;:126.68559055118112,&quot;width&quot;:903.6}"/>
</p:tagLst>
</file>

<file path=ppt/tags/tag16.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CONTENT_GROUP_TYPE" val="contentchip"/>
</p:tagLst>
</file>

<file path=ppt/tags/tag160.xml><?xml version="1.0" encoding="utf-8"?>
<p:tagLst xmlns:p="http://schemas.openxmlformats.org/presentationml/2006/main">
  <p:tag name="KSO_WM_DIAGRAM_VIRTUALLY_FRAME" val="{&quot;height&quot;:411.38700787401575,&quot;left&quot;:-9.6,&quot;top&quot;:126.68559055118112,&quot;width&quot;:903.6}"/>
</p:tagLst>
</file>

<file path=ppt/tags/tag161.xml><?xml version="1.0" encoding="utf-8"?>
<p:tagLst xmlns:p="http://schemas.openxmlformats.org/presentationml/2006/main">
  <p:tag name="KSO_WM_DIAGRAM_VIRTUALLY_FRAME" val="{&quot;height&quot;:411.38700787401575,&quot;left&quot;:-9.6,&quot;top&quot;:126.68559055118112,&quot;width&quot;:903.6}"/>
</p:tagLst>
</file>

<file path=ppt/tags/tag162.xml><?xml version="1.0" encoding="utf-8"?>
<p:tagLst xmlns:p="http://schemas.openxmlformats.org/presentationml/2006/main">
  <p:tag name="KSO_WM_DIAGRAM_VIRTUALLY_FRAME" val="{&quot;height&quot;:411.38700787401575,&quot;left&quot;:-9.6,&quot;top&quot;:126.68559055118112,&quot;width&quot;:903.6}"/>
</p:tagLst>
</file>

<file path=ppt/tags/tag163.xml><?xml version="1.0" encoding="utf-8"?>
<p:tagLst xmlns:p="http://schemas.openxmlformats.org/presentationml/2006/main">
  <p:tag name="KSO_WM_DIAGRAM_VIRTUALLY_FRAME" val="{&quot;height&quot;:411.38700787401575,&quot;left&quot;:-9.6,&quot;top&quot;:126.68559055118112,&quot;width&quot;:903.6}"/>
  <p:tag name="KSO_WM_UNIT_INDEX" val="7"/>
  <p:tag name="KSO_WM_UNIT_TYPE" val="f"/>
  <p:tag name="KSO_WM_BEAUTIFY_FLAG" val="#wm#"/>
</p:tagLst>
</file>

<file path=ppt/tags/tag164.xml><?xml version="1.0" encoding="utf-8"?>
<p:tagLst xmlns:p="http://schemas.openxmlformats.org/presentationml/2006/main">
  <p:tag name="KSO_WM_DIAGRAM_VIRTUALLY_FRAME" val="{&quot;height&quot;:411.38700787401575,&quot;left&quot;:-9.6,&quot;top&quot;:126.68559055118112,&quot;width&quot;:903.6}"/>
  <p:tag name="KSO_WM_UNIT_INDEX" val="8"/>
  <p:tag name="KSO_WM_UNIT_TYPE" val="f"/>
  <p:tag name="KSO_WM_BEAUTIFY_FLAG" val="#wm#"/>
</p:tagLst>
</file>

<file path=ppt/tags/tag165.xml><?xml version="1.0" encoding="utf-8"?>
<p:tagLst xmlns:p="http://schemas.openxmlformats.org/presentationml/2006/main">
  <p:tag name="KSO_WM_DIAGRAM_VIRTUALLY_FRAME" val="{&quot;height&quot;:411.38700787401575,&quot;left&quot;:-9.6,&quot;top&quot;:126.68559055118112,&quot;width&quot;:903.6}"/>
  <p:tag name="KSO_WM_UNIT_INDEX" val="9"/>
  <p:tag name="KSO_WM_UNIT_TYPE" val="f"/>
  <p:tag name="KSO_WM_BEAUTIFY_FLAG" val="#wm#"/>
</p:tagLst>
</file>

<file path=ppt/tags/tag166.xml><?xml version="1.0" encoding="utf-8"?>
<p:tagLst xmlns:p="http://schemas.openxmlformats.org/presentationml/2006/main">
  <p:tag name="KSO_WM_DIAGRAM_VIRTUALLY_FRAME" val="{&quot;height&quot;:411.38700787401575,&quot;left&quot;:-9.6,&quot;top&quot;:126.68559055118112,&quot;width&quot;:903.6}"/>
  <p:tag name="KSO_WM_UNIT_INDEX" val="10"/>
  <p:tag name="KSO_WM_UNIT_TYPE" val="f"/>
  <p:tag name="KSO_WM_BEAUTIFY_FLAG" val="#wm#"/>
</p:tagLst>
</file>

<file path=ppt/tags/tag167.xml><?xml version="1.0" encoding="utf-8"?>
<p:tagLst xmlns:p="http://schemas.openxmlformats.org/presentationml/2006/main">
  <p:tag name="KSO_WM_UNIT_INDEX" val="2"/>
  <p:tag name="KSO_WM_UNIT_TYPE" val="k"/>
  <p:tag name="KSO_WM_BEAUTIFY_FLAG" val="#wm#"/>
  <p:tag name="KSO_WM_UNIT_ID" val="_3**"/>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p="http://schemas.openxmlformats.org/presentationml/2006/main">
  <p:tag name="KSO_WM_SLIDE_TYPE" val="contents"/>
  <p:tag name="KSO_WM_BEAUTIFY_FLAG" val="#wm#"/>
  <p:tag name="KSO_WM_SLIDE_THEME_ID" val="3331742"/>
  <p:tag name="KSO_WM_SLIDE_THEME_NAME" val="紫蓝色电子商务3D科技风主题"/>
</p:tagLst>
</file>

<file path=ppt/tags/tag16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895_8*f*1"/>
  <p:tag name="KSO_WM_TEMPLATE_CATEGORY" val="custom"/>
  <p:tag name="KSO_WM_TEMPLATE_INDEX" val="20230895"/>
  <p:tag name="KSO_WM_UNIT_LAYERLEVEL" val="1"/>
  <p:tag name="KSO_WM_TAG_VERSION" val="3.0"/>
  <p:tag name="KSO_WM_BEAUTIFY_FLAG" val="#wm#"/>
  <p:tag name="KSO_WM_UNIT_PRESET_TEXT" val="单击此处添加文本"/>
  <p:tag name="KSO_WM_UNIT_TEXT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7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895_8*a*1"/>
  <p:tag name="KSO_WM_TEMPLATE_CATEGORY" val="custom"/>
  <p:tag name="KSO_WM_TEMPLATE_INDEX" val="20230895"/>
  <p:tag name="KSO_WM_UNIT_LAYERLEVEL" val="1"/>
  <p:tag name="KSO_WM_TAG_VERSION" val="3.0"/>
  <p:tag name="KSO_WM_BEAUTIFY_FLAG" val="#wm#"/>
  <p:tag name="KSO_WM_UNIT_CONTENT_GROUP_TYPE" val="titlestyle"/>
  <p:tag name="KSO_WM_UNIT_PRESET_TEXT" val="单击此处添加标题"/>
  <p:tag name="KSO_WM_UNIT_TEXT_TYPE" val="1"/>
</p:tagLst>
</file>

<file path=ppt/tags/tag171.xml><?xml version="1.0" encoding="utf-8"?>
<p:tagLst xmlns:p="http://schemas.openxmlformats.org/presentationml/2006/main">
  <p:tag name="KSO_WM_SLIDE_ID" val="custom20230895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895"/>
  <p:tag name="KSO_WM_SLIDE_TYPE" val="text"/>
  <p:tag name="KSO_WM_SLIDE_SUBTYPE" val="pureTxt"/>
  <p:tag name="KSO_WM_SLIDE_SIZE" val="863*444"/>
  <p:tag name="KSO_WM_SLIDE_POSITION" val="47*47"/>
  <p:tag name="KSO_WM_SLIDE_LAYOUT" val="a_f"/>
  <p:tag name="KSO_WM_SLIDE_LAYOUT_CNT" val="1_1"/>
  <p:tag name="KSO_WM_SPECIAL_SOURCE" val="bdnull"/>
  <p:tag name="KSO_WM_SLIDE_LAYOUT_NAME" val="标题和内容"/>
</p:tagLst>
</file>

<file path=ppt/tags/tag172.xml><?xml version="1.0" encoding="utf-8"?>
<p:tagLst xmlns:p="http://schemas.openxmlformats.org/presentationml/2006/main">
  <p:tag name="TABLE_ENDDRAG_ORIGIN_RECT" val="328*354"/>
  <p:tag name="TABLE_ENDDRAG_RECT" val="39*112*328*354"/>
</p:tagLst>
</file>

<file path=ppt/tags/tag173.xml><?xml version="1.0" encoding="utf-8"?>
<p:tagLst xmlns:p="http://schemas.openxmlformats.org/presentationml/2006/main">
  <p:tag name="KSO_WM_BEAUTIFY_FLAG" val="#wm#"/>
  <p:tag name="KSO_WM_TEMPLATE_CATEGORY" val="custom"/>
  <p:tag name="KSO_WM_TEMPLATE_INDEX" val="20230895"/>
</p:tagLst>
</file>

<file path=ppt/tags/tag174.xml><?xml version="1.0" encoding="utf-8"?>
<p:tagLst xmlns:p="http://schemas.openxmlformats.org/presentationml/2006/main">
  <p:tag name="KSO_WM_DIAGRAM_VIRTUALLY_FRAME" val="{&quot;height&quot;:385.14323161448084,&quot;left&quot;:-0.45,&quot;top&quot;:77.8,&quot;width&quot;:960}"/>
  <p:tag name="KSO_WM_UNIT_HIGHLIGHT" val="0"/>
  <p:tag name="KSO_WM_UNIT_COMPATIBLE" val="0"/>
  <p:tag name="KSO_WM_UNIT_DIAGRAM_ISNUMVISUAL" val="0"/>
  <p:tag name="KSO_WM_UNIT_DIAGRAM_ISREFERUNIT" val="0"/>
  <p:tag name="KSO_WM_UNIT_ID" val="diagram20236930_2*m_i*1_1"/>
  <p:tag name="KSO_WM_TEMPLATE_CATEGORY" val="diagram"/>
  <p:tag name="KSO_WM_TEMPLATE_INDEX" val="20236930"/>
  <p:tag name="KSO_WM_UNIT_LAYERLEVEL" val="1_1"/>
  <p:tag name="KSO_WM_TAG_VERSION" val="3.0"/>
  <p:tag name="KSO_WM_BEAUTIFY_FLAG" val="#wm#"/>
  <p:tag name="KSO_WM_DIAGRAM_GROUP_CODE" val="m1-1"/>
  <p:tag name="KSO_WM_UNIT_TYPE" val="m_i"/>
  <p:tag name="KSO_WM_UNIT_INDEX" val="1_1"/>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type&quot;:0},&quot;glow&quot;:{&quot;colorType&quot;:0},&quot;line&quot;:{&quot;gradient&quot;:[{&quot;brightness&quot;:0.800000011920929,&quot;colorType&quot;:1,&quot;foreColorIndex&quot;:5,&quot;pos&quot;:0,&quot;transparency&quot;:0},{&quot;brightness&quot;:0,&quot;colorType&quot;:1,&quot;foreColorIndex&quot;:5,&quot;pos&quot;:0.6899999976158142,&quot;transparency&quot;:0.20000000298023224},{&quot;brightness&quot;:0,&quot;colorType&quot;:1,&quot;foreColorIndex&quot;:5,&quot;pos&quot;:0.38999998569488525,&quot;transparency&quot;:0.20000000298023224},{&quot;brightness&quot;:0.800000011920929,&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0"/>
</p:tagLst>
</file>

<file path=ppt/tags/tag175.xml><?xml version="1.0" encoding="utf-8"?>
<p:tagLst xmlns:p="http://schemas.openxmlformats.org/presentationml/2006/main">
  <p:tag name="KSO_WM_DIAGRAM_VIRTUALLY_FRAME" val="{&quot;height&quot;:385.14323161448084,&quot;left&quot;:-0.45,&quot;top&quot;:77.8,&quot;width&quot;:960}"/>
  <p:tag name="KSO_WM_UNIT_HIGHLIGHT" val="0"/>
  <p:tag name="KSO_WM_UNIT_COMPATIBLE" val="0"/>
  <p:tag name="KSO_WM_UNIT_DIAGRAM_ISNUMVISUAL" val="0"/>
  <p:tag name="KSO_WM_UNIT_DIAGRAM_ISREFERUNIT" val="0"/>
  <p:tag name="KSO_WM_UNIT_ID" val="diagram20236930_2*m_h_i*1_1_4"/>
  <p:tag name="KSO_WM_TEMPLATE_CATEGORY" val="diagram"/>
  <p:tag name="KSO_WM_TEMPLATE_INDEX" val="20236930"/>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solid&quot;:{&quot;brightness&quot;:0.75,&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75"/>
  <p:tag name="KSO_WM_UNIT_TEXT_FILL_FORE_SCHEMECOLOR_INDEX" val="2"/>
  <p:tag name="KSO_WM_UNIT_TEXT_FILL_TYPE" val="1"/>
  <p:tag name="KSO_WM_UNIT_USESOURCEFORMAT_APPLY" val="0"/>
</p:tagLst>
</file>

<file path=ppt/tags/tag176.xml><?xml version="1.0" encoding="utf-8"?>
<p:tagLst xmlns:p="http://schemas.openxmlformats.org/presentationml/2006/main">
  <p:tag name="KSO_WM_DIAGRAM_VIRTUALLY_FRAME" val="{&quot;height&quot;:385.14323161448084,&quot;left&quot;:-0.45,&quot;top&quot;:77.8,&quot;width&quot;:960}"/>
  <p:tag name="KSO_WM_UNIT_HIGHLIGHT" val="0"/>
  <p:tag name="KSO_WM_UNIT_COMPATIBLE" val="0"/>
  <p:tag name="KSO_WM_UNIT_DIAGRAM_ISNUMVISUAL" val="0"/>
  <p:tag name="KSO_WM_UNIT_DIAGRAM_ISREFERUNIT" val="0"/>
  <p:tag name="KSO_WM_UNIT_ID" val="diagram20236930_2*m_h_f*1_1_1"/>
  <p:tag name="KSO_WM_TEMPLATE_CATEGORY" val="diagram"/>
  <p:tag name="KSO_WM_TEMPLATE_INDEX" val="20236930"/>
  <p:tag name="KSO_WM_UNIT_LAYERLEVEL" val="1_1_1"/>
  <p:tag name="KSO_WM_TAG_VERSION" val="3.0"/>
  <p:tag name="KSO_WM_UNIT_SUBTYPE" val="a"/>
  <p:tag name="KSO_WM_UNIT_NOCLEAR" val="0"/>
  <p:tag name="KSO_WM_DIAGRAM_GROUP_CODE" val="m1-1"/>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输入项正文，文字是思想的提炼，请言简意赅的阐述观点。&#10;"/>
  <p:tag name="KSO_WM_UNIT_TEXT_FILL_FORE_SCHEMECOLOR_INDEX" val="1"/>
  <p:tag name="KSO_WM_UNIT_TEXT_FILL_TYPE" val="1"/>
  <p:tag name="KSO_WM_UNIT_USESOURCEFORMAT_APPLY" val="0"/>
</p:tagLst>
</file>

<file path=ppt/tags/tag177.xml><?xml version="1.0" encoding="utf-8"?>
<p:tagLst xmlns:p="http://schemas.openxmlformats.org/presentationml/2006/main">
  <p:tag name="KSO_WM_DIAGRAM_VIRTUALLY_FRAME" val="{&quot;height&quot;:385.14323161448084,&quot;left&quot;:-0.45,&quot;top&quot;:77.8,&quot;width&quot;:960}"/>
  <p:tag name="KSO_WM_UNIT_HIGHLIGHT" val="0"/>
  <p:tag name="KSO_WM_UNIT_COMPATIBLE" val="0"/>
  <p:tag name="KSO_WM_UNIT_DIAGRAM_ISNUMVISUAL" val="0"/>
  <p:tag name="KSO_WM_UNIT_DIAGRAM_ISREFERUNIT" val="0"/>
  <p:tag name="KSO_WM_UNIT_ID" val="diagram20236930_2*m_h_i*1_1_3"/>
  <p:tag name="KSO_WM_TEMPLATE_CATEGORY" val="diagram"/>
  <p:tag name="KSO_WM_TEMPLATE_INDEX" val="20236930"/>
  <p:tag name="KSO_WM_UNIT_LAYERLEVEL" val="1_1_1"/>
  <p:tag name="KSO_WM_TAG_VERSION" val="3.0"/>
  <p:tag name="KSO_WM_DIAGRAM_GROUP_CODE" val="m1-1"/>
  <p:tag name="KSO_WM_UNIT_SUBTYPE" val="nb"/>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0"/>
</p:tagLst>
</file>

<file path=ppt/tags/tag178.xml><?xml version="1.0" encoding="utf-8"?>
<p:tagLst xmlns:p="http://schemas.openxmlformats.org/presentationml/2006/main">
  <p:tag name="KSO_WM_DIAGRAM_VIRTUALLY_FRAME" val="{&quot;height&quot;:385.14323161448084,&quot;left&quot;:-0.45,&quot;top&quot;:77.8,&quot;width&quot;:960}"/>
  <p:tag name="KSO_WM_UNIT_HIGHLIGHT" val="0"/>
  <p:tag name="KSO_WM_UNIT_COMPATIBLE" val="0"/>
  <p:tag name="KSO_WM_UNIT_DIAGRAM_ISNUMVISUAL" val="0"/>
  <p:tag name="KSO_WM_UNIT_DIAGRAM_ISREFERUNIT" val="0"/>
  <p:tag name="KSO_WM_UNIT_ID" val="diagram20236930_2*m_h_i*1_1_2"/>
  <p:tag name="KSO_WM_TEMPLATE_CATEGORY" val="diagram"/>
  <p:tag name="KSO_WM_TEMPLATE_INDEX" val="20236930"/>
  <p:tag name="KSO_WM_UNIT_LAYERLEVEL" val="1_1_1"/>
  <p:tag name="KSO_WM_TAG_VERSION" val="3.0"/>
  <p:tag name="KSO_WM_BEAUTIFY_FLAG" val="#wm#"/>
  <p:tag name="KSO_WM_DIAGRAM_GROUP_CODE" val="m1-1"/>
  <p:tag name="KSO_WM_UNIT_TYPE" val="m_h_i"/>
  <p:tag name="KSO_WM_UNIT_INDEX" val="1_1_2"/>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179.xml><?xml version="1.0" encoding="utf-8"?>
<p:tagLst xmlns:p="http://schemas.openxmlformats.org/presentationml/2006/main">
  <p:tag name="KSO_WM_DIAGRAM_VIRTUALLY_FRAME" val="{&quot;height&quot;:385.14323161448084,&quot;left&quot;:-0.45,&quot;top&quot;:77.8,&quot;width&quot;:960}"/>
  <p:tag name="KSO_WM_UNIT_HIGHLIGHT" val="0"/>
  <p:tag name="KSO_WM_UNIT_COMPATIBLE" val="0"/>
  <p:tag name="KSO_WM_UNIT_DIAGRAM_ISNUMVISUAL" val="0"/>
  <p:tag name="KSO_WM_UNIT_DIAGRAM_ISREFERUNIT" val="0"/>
  <p:tag name="KSO_WM_UNIT_ID" val="diagram20236930_2*m_h_i*1_1_1"/>
  <p:tag name="KSO_WM_TEMPLATE_CATEGORY" val="diagram"/>
  <p:tag name="KSO_WM_TEMPLATE_INDEX" val="20236930"/>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80.xml><?xml version="1.0" encoding="utf-8"?>
<p:tagLst xmlns:p="http://schemas.openxmlformats.org/presentationml/2006/main">
  <p:tag name="KSO_WM_DIAGRAM_VIRTUALLY_FRAME" val="{&quot;height&quot;:385.14323161448084,&quot;left&quot;:-0.45,&quot;top&quot;:77.8,&quot;width&quot;:960}"/>
  <p:tag name="KSO_WM_UNIT_HIGHLIGHT" val="0"/>
  <p:tag name="KSO_WM_UNIT_COMPATIBLE" val="0"/>
  <p:tag name="KSO_WM_UNIT_DIAGRAM_ISNUMVISUAL" val="0"/>
  <p:tag name="KSO_WM_UNIT_DIAGRAM_ISREFERUNIT" val="0"/>
  <p:tag name="KSO_WM_UNIT_ID" val="diagram20236930_2*m_h_i*1_2_4"/>
  <p:tag name="KSO_WM_TEMPLATE_CATEGORY" val="diagram"/>
  <p:tag name="KSO_WM_TEMPLATE_INDEX" val="20236930"/>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181.xml><?xml version="1.0" encoding="utf-8"?>
<p:tagLst xmlns:p="http://schemas.openxmlformats.org/presentationml/2006/main">
  <p:tag name="KSO_WM_DIAGRAM_VIRTUALLY_FRAME" val="{&quot;height&quot;:385.14323161448084,&quot;left&quot;:-0.45,&quot;top&quot;:77.8,&quot;width&quot;:960}"/>
  <p:tag name="KSO_WM_UNIT_HIGHLIGHT" val="0"/>
  <p:tag name="KSO_WM_UNIT_COMPATIBLE" val="0"/>
  <p:tag name="KSO_WM_UNIT_DIAGRAM_ISNUMVISUAL" val="0"/>
  <p:tag name="KSO_WM_UNIT_DIAGRAM_ISREFERUNIT" val="0"/>
  <p:tag name="KSO_WM_UNIT_ID" val="diagram20236930_2*m_h_f*1_2_1"/>
  <p:tag name="KSO_WM_TEMPLATE_CATEGORY" val="diagram"/>
  <p:tag name="KSO_WM_TEMPLATE_INDEX" val="20236930"/>
  <p:tag name="KSO_WM_UNIT_LAYERLEVEL" val="1_1_1"/>
  <p:tag name="KSO_WM_TAG_VERSION" val="3.0"/>
  <p:tag name="KSO_WM_UNIT_SUBTYPE" val="a"/>
  <p:tag name="KSO_WM_UNIT_NOCLEAR" val="0"/>
  <p:tag name="KSO_WM_DIAGRAM_GROUP_CODE" val="m1-1"/>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输入项正文，文字是思想的提炼，请言简意赅的阐述观点。&#10;"/>
  <p:tag name="KSO_WM_UNIT_USESOURCEFORMAT_APPLY" val="0"/>
</p:tagLst>
</file>

<file path=ppt/tags/tag182.xml><?xml version="1.0" encoding="utf-8"?>
<p:tagLst xmlns:p="http://schemas.openxmlformats.org/presentationml/2006/main">
  <p:tag name="KSO_WM_DIAGRAM_VIRTUALLY_FRAME" val="{&quot;height&quot;:385.14323161448084,&quot;left&quot;:-0.45,&quot;top&quot;:77.8,&quot;width&quot;:960}"/>
  <p:tag name="KSO_WM_UNIT_HIGHLIGHT" val="0"/>
  <p:tag name="KSO_WM_UNIT_COMPATIBLE" val="0"/>
  <p:tag name="KSO_WM_UNIT_DIAGRAM_ISNUMVISUAL" val="0"/>
  <p:tag name="KSO_WM_UNIT_DIAGRAM_ISREFERUNIT" val="0"/>
  <p:tag name="KSO_WM_UNIT_ID" val="diagram20236930_2*m_h_i*1_2_3"/>
  <p:tag name="KSO_WM_TEMPLATE_CATEGORY" val="diagram"/>
  <p:tag name="KSO_WM_TEMPLATE_INDEX" val="20236930"/>
  <p:tag name="KSO_WM_UNIT_LAYERLEVEL" val="1_1_1"/>
  <p:tag name="KSO_WM_TAG_VERSION" val="3.0"/>
  <p:tag name="KSO_WM_DIAGRAM_GROUP_CODE" val="m1-1"/>
  <p:tag name="KSO_WM_UNIT_SUBTYPE" val="nb"/>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0"/>
</p:tagLst>
</file>

<file path=ppt/tags/tag183.xml><?xml version="1.0" encoding="utf-8"?>
<p:tagLst xmlns:p="http://schemas.openxmlformats.org/presentationml/2006/main">
  <p:tag name="KSO_WM_DIAGRAM_VIRTUALLY_FRAME" val="{&quot;height&quot;:385.14323161448084,&quot;left&quot;:-0.45,&quot;top&quot;:77.8,&quot;width&quot;:960}"/>
  <p:tag name="KSO_WM_UNIT_HIGHLIGHT" val="0"/>
  <p:tag name="KSO_WM_UNIT_COMPATIBLE" val="0"/>
  <p:tag name="KSO_WM_UNIT_DIAGRAM_ISNUMVISUAL" val="0"/>
  <p:tag name="KSO_WM_UNIT_DIAGRAM_ISREFERUNIT" val="0"/>
  <p:tag name="KSO_WM_UNIT_ID" val="diagram20236930_2*m_h_i*1_2_2"/>
  <p:tag name="KSO_WM_TEMPLATE_CATEGORY" val="diagram"/>
  <p:tag name="KSO_WM_TEMPLATE_INDEX" val="20236930"/>
  <p:tag name="KSO_WM_UNIT_LAYERLEVEL" val="1_1_1"/>
  <p:tag name="KSO_WM_TAG_VERSION" val="3.0"/>
  <p:tag name="KSO_WM_BEAUTIFY_FLAG" val="#wm#"/>
  <p:tag name="KSO_WM_DIAGRAM_GROUP_CODE" val="m1-1"/>
  <p:tag name="KSO_WM_UNIT_TYPE" val="m_h_i"/>
  <p:tag name="KSO_WM_UNIT_INDEX" val="1_2_2"/>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184.xml><?xml version="1.0" encoding="utf-8"?>
<p:tagLst xmlns:p="http://schemas.openxmlformats.org/presentationml/2006/main">
  <p:tag name="KSO_WM_DIAGRAM_VIRTUALLY_FRAME" val="{&quot;height&quot;:385.14323161448084,&quot;left&quot;:-0.45,&quot;top&quot;:77.8,&quot;width&quot;:960}"/>
  <p:tag name="KSO_WM_UNIT_HIGHLIGHT" val="0"/>
  <p:tag name="KSO_WM_UNIT_COMPATIBLE" val="0"/>
  <p:tag name="KSO_WM_UNIT_DIAGRAM_ISNUMVISUAL" val="0"/>
  <p:tag name="KSO_WM_UNIT_DIAGRAM_ISREFERUNIT" val="0"/>
  <p:tag name="KSO_WM_UNIT_ID" val="diagram20236930_2*m_h_i*1_2_1"/>
  <p:tag name="KSO_WM_TEMPLATE_CATEGORY" val="diagram"/>
  <p:tag name="KSO_WM_TEMPLATE_INDEX" val="20236930"/>
  <p:tag name="KSO_WM_UNIT_LAYERLEVEL" val="1_1_1"/>
  <p:tag name="KSO_WM_TAG_VERSION" val="3.0"/>
  <p:tag name="KSO_WM_BEAUTIFY_FLAG" val="#wm#"/>
  <p:tag name="KSO_WM_DIAGRAM_GROUP_CODE" val="m1-1"/>
  <p:tag name="KSO_WM_UNIT_TYPE" val="m_h_i"/>
  <p:tag name="KSO_WM_UNIT_INDEX" val="1_2_1"/>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185.xml><?xml version="1.0" encoding="utf-8"?>
<p:tagLst xmlns:p="http://schemas.openxmlformats.org/presentationml/2006/main">
  <p:tag name="KSO_WM_DIAGRAM_VIRTUALLY_FRAME" val="{&quot;height&quot;:385.14323161448084,&quot;left&quot;:-0.45,&quot;top&quot;:77.8,&quot;width&quot;:960}"/>
  <p:tag name="KSO_WM_UNIT_HIGHLIGHT" val="0"/>
  <p:tag name="KSO_WM_UNIT_COMPATIBLE" val="0"/>
  <p:tag name="KSO_WM_UNIT_DIAGRAM_ISNUMVISUAL" val="0"/>
  <p:tag name="KSO_WM_UNIT_DIAGRAM_ISREFERUNIT" val="0"/>
  <p:tag name="KSO_WM_UNIT_ID" val="diagram20236930_2*m_h_i*1_3_4"/>
  <p:tag name="KSO_WM_TEMPLATE_CATEGORY" val="diagram"/>
  <p:tag name="KSO_WM_TEMPLATE_INDEX" val="20236930"/>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solid&quot;:{&quot;brightness&quot;:0.75,&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75"/>
  <p:tag name="KSO_WM_UNIT_TEXT_FILL_FORE_SCHEMECOLOR_INDEX" val="2"/>
  <p:tag name="KSO_WM_UNIT_TEXT_FILL_TYPE" val="1"/>
  <p:tag name="KSO_WM_UNIT_USESOURCEFORMAT_APPLY" val="0"/>
</p:tagLst>
</file>

<file path=ppt/tags/tag186.xml><?xml version="1.0" encoding="utf-8"?>
<p:tagLst xmlns:p="http://schemas.openxmlformats.org/presentationml/2006/main">
  <p:tag name="KSO_WM_DIAGRAM_VIRTUALLY_FRAME" val="{&quot;height&quot;:385.14323161448084,&quot;left&quot;:-0.45,&quot;top&quot;:77.8,&quot;width&quot;:960}"/>
  <p:tag name="KSO_WM_UNIT_HIGHLIGHT" val="0"/>
  <p:tag name="KSO_WM_UNIT_COMPATIBLE" val="0"/>
  <p:tag name="KSO_WM_UNIT_DIAGRAM_ISNUMVISUAL" val="0"/>
  <p:tag name="KSO_WM_UNIT_DIAGRAM_ISREFERUNIT" val="0"/>
  <p:tag name="KSO_WM_UNIT_ID" val="diagram20236930_2*m_h_f*1_3_1"/>
  <p:tag name="KSO_WM_TEMPLATE_CATEGORY" val="diagram"/>
  <p:tag name="KSO_WM_TEMPLATE_INDEX" val="20236930"/>
  <p:tag name="KSO_WM_UNIT_LAYERLEVEL" val="1_1_1"/>
  <p:tag name="KSO_WM_TAG_VERSION" val="3.0"/>
  <p:tag name="KSO_WM_UNIT_SUBTYPE" val="a"/>
  <p:tag name="KSO_WM_UNIT_NOCLEAR" val="0"/>
  <p:tag name="KSO_WM_DIAGRAM_GROUP_CODE" val="m1-1"/>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输入项正文，文字是思想的提炼，请言简意赅的阐述观点。&#10;"/>
  <p:tag name="KSO_WM_UNIT_TEXT_FILL_FORE_SCHEMECOLOR_INDEX" val="1"/>
  <p:tag name="KSO_WM_UNIT_TEXT_FILL_TYPE" val="1"/>
  <p:tag name="KSO_WM_UNIT_USESOURCEFORMAT_APPLY" val="0"/>
</p:tagLst>
</file>

<file path=ppt/tags/tag187.xml><?xml version="1.0" encoding="utf-8"?>
<p:tagLst xmlns:p="http://schemas.openxmlformats.org/presentationml/2006/main">
  <p:tag name="KSO_WM_DIAGRAM_VIRTUALLY_FRAME" val="{&quot;height&quot;:385.14323161448084,&quot;left&quot;:-0.45,&quot;top&quot;:77.8,&quot;width&quot;:960}"/>
  <p:tag name="KSO_WM_UNIT_HIGHLIGHT" val="0"/>
  <p:tag name="KSO_WM_UNIT_COMPATIBLE" val="0"/>
  <p:tag name="KSO_WM_UNIT_DIAGRAM_ISNUMVISUAL" val="0"/>
  <p:tag name="KSO_WM_UNIT_DIAGRAM_ISREFERUNIT" val="0"/>
  <p:tag name="KSO_WM_UNIT_ID" val="diagram20236930_2*m_h_i*1_3_3"/>
  <p:tag name="KSO_WM_TEMPLATE_CATEGORY" val="diagram"/>
  <p:tag name="KSO_WM_TEMPLATE_INDEX" val="20236930"/>
  <p:tag name="KSO_WM_UNIT_LAYERLEVEL" val="1_1_1"/>
  <p:tag name="KSO_WM_TAG_VERSION" val="3.0"/>
  <p:tag name="KSO_WM_DIAGRAM_GROUP_CODE" val="m1-1"/>
  <p:tag name="KSO_WM_UNIT_SUBTYPE" val="nb"/>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0"/>
</p:tagLst>
</file>

<file path=ppt/tags/tag188.xml><?xml version="1.0" encoding="utf-8"?>
<p:tagLst xmlns:p="http://schemas.openxmlformats.org/presentationml/2006/main">
  <p:tag name="KSO_WM_DIAGRAM_VIRTUALLY_FRAME" val="{&quot;height&quot;:385.14323161448084,&quot;left&quot;:-0.45,&quot;top&quot;:77.8,&quot;width&quot;:960}"/>
  <p:tag name="KSO_WM_UNIT_HIGHLIGHT" val="0"/>
  <p:tag name="KSO_WM_UNIT_COMPATIBLE" val="0"/>
  <p:tag name="KSO_WM_UNIT_DIAGRAM_ISNUMVISUAL" val="0"/>
  <p:tag name="KSO_WM_UNIT_DIAGRAM_ISREFERUNIT" val="0"/>
  <p:tag name="KSO_WM_UNIT_ID" val="diagram20236930_2*m_h_i*1_3_2"/>
  <p:tag name="KSO_WM_TEMPLATE_CATEGORY" val="diagram"/>
  <p:tag name="KSO_WM_TEMPLATE_INDEX" val="20236930"/>
  <p:tag name="KSO_WM_UNIT_LAYERLEVEL" val="1_1_1"/>
  <p:tag name="KSO_WM_TAG_VERSION" val="3.0"/>
  <p:tag name="KSO_WM_BEAUTIFY_FLAG" val="#wm#"/>
  <p:tag name="KSO_WM_DIAGRAM_GROUP_CODE" val="m1-1"/>
  <p:tag name="KSO_WM_UNIT_TYPE" val="m_h_i"/>
  <p:tag name="KSO_WM_UNIT_INDEX" val="1_3_2"/>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189.xml><?xml version="1.0" encoding="utf-8"?>
<p:tagLst xmlns:p="http://schemas.openxmlformats.org/presentationml/2006/main">
  <p:tag name="KSO_WM_DIAGRAM_VIRTUALLY_FRAME" val="{&quot;height&quot;:385.14323161448084,&quot;left&quot;:-0.45,&quot;top&quot;:77.8,&quot;width&quot;:960}"/>
  <p:tag name="KSO_WM_UNIT_HIGHLIGHT" val="0"/>
  <p:tag name="KSO_WM_UNIT_COMPATIBLE" val="0"/>
  <p:tag name="KSO_WM_UNIT_DIAGRAM_ISNUMVISUAL" val="0"/>
  <p:tag name="KSO_WM_UNIT_DIAGRAM_ISREFERUNIT" val="0"/>
  <p:tag name="KSO_WM_UNIT_ID" val="diagram20236930_2*m_h_i*1_3_1"/>
  <p:tag name="KSO_WM_TEMPLATE_CATEGORY" val="diagram"/>
  <p:tag name="KSO_WM_TEMPLATE_INDEX" val="20236930"/>
  <p:tag name="KSO_WM_UNIT_LAYERLEVEL" val="1_1_1"/>
  <p:tag name="KSO_WM_TAG_VERSION" val="3.0"/>
  <p:tag name="KSO_WM_BEAUTIFY_FLAG" val="#wm#"/>
  <p:tag name="KSO_WM_DIAGRAM_GROUP_CODE" val="m1-1"/>
  <p:tag name="KSO_WM_UNIT_TYPE" val="m_h_i"/>
  <p:tag name="KSO_WM_UNIT_INDEX" val="1_3_1"/>
  <p:tag name="KSO_WM_DIAGRAM_VERSION" val="3"/>
  <p:tag name="KSO_WM_DIAGRAM_COLOR_TRICK" val="1"/>
  <p:tag name="KSO_WM_DIAGRAM_COLOR_TEXT_CAN_REMOVE" val="n"/>
  <p:tag name="KSO_WM_DIAGRAM_MAX_ITEMCNT" val="5"/>
  <p:tag name="KSO_WM_DIAGRAM_MIN_ITEMCNT" val="2"/>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90.xml><?xml version="1.0" encoding="utf-8"?>
<p:tagLst xmlns:p="http://schemas.openxmlformats.org/presentationml/2006/main">
  <p:tag name="KSO_WM_SLIDE_ID" val="diagram20236930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703.35*274.493"/>
  <p:tag name="KSO_WM_SLIDE_POSITION" val="128.325*189.4"/>
  <p:tag name="KSO_WM_TAG_VERSION" val="3.0"/>
  <p:tag name="KSO_WM_BEAUTIFY_FLAG" val="#wm#"/>
  <p:tag name="KSO_WM_TEMPLATE_CATEGORY" val="custom"/>
  <p:tag name="KSO_WM_TEMPLATE_INDEX" val="20230895"/>
  <p:tag name="KSO_WM_DIAGRAM_GROUP_CODE" val="m1-1"/>
  <p:tag name="KSO_WM_SLIDE_DIAGTYPE" val="m"/>
  <p:tag name="KSO_WM_SLIDE_LAYOUT" val="a_m"/>
  <p:tag name="KSO_WM_SLIDE_LAYOUT_CNT" val="1_1"/>
  <p:tag name="resource_record_key" val="{&quot;13&quot;:[19965474,20482036,20280319],&quot;65&quot;:[20230895]}"/>
</p:tagLst>
</file>

<file path=ppt/tags/tag1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1*l_h_i*1_1_2"/>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2"/>
  <p:tag name="KSO_WM_DIAGRAM_MAX_ITEMCNT" val="6"/>
  <p:tag name="KSO_WM_DIAGRAM_MIN_ITEMCNT" val="3"/>
  <p:tag name="KSO_WM_DIAGRAM_VIRTUALLY_FRAME" val="{&quot;height&quot;:397.43815480149635,&quot;left&quot;:44.70692913385826,&quot;top&quot;:101.85011291503906,&quot;width&quot;:871.986220472441}"/>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2"/>
  <p:tag name="KSO_WM_UNIT_TEXT_FILL_TYPE" val="1"/>
  <p:tag name="KSO_WM_UNIT_USESOURCEFORMAT_APPLY" val="0"/>
</p:tagLst>
</file>

<file path=ppt/tags/tag19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686_1*l_h_a*1_1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97.43815480149635,&quot;left&quot;:44.70692913385826,&quot;top&quot;:101.85011291503906,&quot;width&quot;:871.98622047244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TEXT_TYPE" val="1"/>
  <p:tag name="KSO_WM_UNIT_USESOURCEFORMAT_APPLY" val="0"/>
</p:tagLst>
</file>

<file path=ppt/tags/tag19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86_1*l_h_f*1_1_1"/>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97.43815480149635,&quot;left&quot;:44.70692913385826,&quot;top&quot;:101.85011291503906,&quot;width&quot;:871.9862204724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单击此处输入你的项正文，文字是您思想的提炼"/>
  <p:tag name="KSO_WM_UNIT_TEXT_FILL_FORE_SCHEMECOLOR_INDEX" val="1"/>
  <p:tag name="KSO_WM_UNIT_TEXT_FILL_TYPE" val="1"/>
  <p:tag name="KSO_WM_UNIT_TEXT_TYPE" val="1"/>
  <p:tag name="KSO_WM_UNIT_USESOURCEFORMAT_APPLY" val="0"/>
</p:tagLst>
</file>

<file path=ppt/tags/tag1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1*l_h_i*1_2_2"/>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2"/>
  <p:tag name="KSO_WM_DIAGRAM_MAX_ITEMCNT" val="6"/>
  <p:tag name="KSO_WM_DIAGRAM_MIN_ITEMCNT" val="3"/>
  <p:tag name="KSO_WM_DIAGRAM_VIRTUALLY_FRAME" val="{&quot;height&quot;:397.43815480149635,&quot;left&quot;:44.70692913385826,&quot;top&quot;:101.85011291503906,&quot;width&quot;:871.986220472441}"/>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2"/>
  <p:tag name="KSO_WM_UNIT_TEXT_FILL_TYPE" val="1"/>
  <p:tag name="KSO_WM_UNIT_USESOURCEFORMAT_APPLY" val="0"/>
</p:tagLst>
</file>

<file path=ppt/tags/tag19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86_1*l_h_a*1_2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97.43815480149635,&quot;left&quot;:44.70692913385826,&quot;top&quot;:101.85011291503906,&quot;width&quot;:871.98622047244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TEXT_TYPE" val="1"/>
  <p:tag name="KSO_WM_UNIT_USESOURCEFORMAT_APPLY" val="0"/>
</p:tagLst>
</file>

<file path=ppt/tags/tag19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86_1*l_h_f*1_2_1"/>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97.43815480149635,&quot;left&quot;:44.70692913385826,&quot;top&quot;:101.85011291503906,&quot;width&quot;:871.9862204724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单击此处输入你的项正文，文字是您思想的提炼"/>
  <p:tag name="KSO_WM_UNIT_TEXT_FILL_FORE_SCHEMECOLOR_INDEX" val="1"/>
  <p:tag name="KSO_WM_UNIT_TEXT_FILL_TYPE" val="1"/>
  <p:tag name="KSO_WM_UNIT_TEXT_TYPE" val="1"/>
  <p:tag name="KSO_WM_UNIT_USESOURCEFORMAT_APPLY" val="0"/>
</p:tagLst>
</file>

<file path=ppt/tags/tag1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1*l_h_i*1_3_2"/>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2"/>
  <p:tag name="KSO_WM_DIAGRAM_MAX_ITEMCNT" val="6"/>
  <p:tag name="KSO_WM_DIAGRAM_MIN_ITEMCNT" val="3"/>
  <p:tag name="KSO_WM_DIAGRAM_VIRTUALLY_FRAME" val="{&quot;height&quot;:397.43815480149635,&quot;left&quot;:44.70692913385826,&quot;top&quot;:101.85011291503906,&quot;width&quot;:871.986220472441}"/>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2"/>
  <p:tag name="KSO_WM_UNIT_TEXT_FILL_TYPE" val="1"/>
  <p:tag name="KSO_WM_UNIT_USESOURCEFORMAT_APPLY" val="0"/>
</p:tagLst>
</file>

<file path=ppt/tags/tag19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686_1*l_h_a*1_3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97.43815480149635,&quot;left&quot;:44.70692913385826,&quot;top&quot;:101.85011291503906,&quot;width&quot;:871.98622047244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TEXT_TYPE" val="1"/>
  <p:tag name="KSO_WM_UNIT_USESOURCEFORMAT_APPLY" val="0"/>
</p:tagLst>
</file>

<file path=ppt/tags/tag19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86_1*l_h_f*1_3_1"/>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97.43815480149635,&quot;left&quot;:44.70692913385826,&quot;top&quot;:101.85011291503906,&quot;width&quot;:871.98622047244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单击此处输入你的项正文，文字是您思想的提炼"/>
  <p:tag name="KSO_WM_UNIT_TEXT_FILL_FORE_SCHEMECOLOR_INDEX" val="1"/>
  <p:tag name="KSO_WM_UNIT_TEXT_FILL_TYPE" val="1"/>
  <p:tag name="KSO_WM_UNIT_TEXT_TYPE" val="1"/>
  <p:tag name="KSO_WM_UNIT_USESOURCEFORMAT_APPLY" val="0"/>
</p:tagLst>
</file>

<file path=ppt/tags/tag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Lst>
</file>

<file path=ppt/tags/tag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
  <p:tag name="KSO_WM_UNIT_LAYERLEVEL" val="1"/>
  <p:tag name="KSO_WM_TAG_VERSION" val="3.0"/>
  <p:tag name="KSO_WM_UNIT_TYPE" val="i"/>
  <p:tag name="KSO_WM_UNIT_INDEX" val="1"/>
</p:tagLst>
</file>

<file path=ppt/tags/tag2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1*l_h_i*1_2_3"/>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3"/>
  <p:tag name="KSO_WM_DIAGRAM_MAX_ITEMCNT" val="6"/>
  <p:tag name="KSO_WM_DIAGRAM_MIN_ITEMCNT" val="3"/>
  <p:tag name="KSO_WM_DIAGRAM_VIRTUALLY_FRAME" val="{&quot;height&quot;:397.43815480149635,&quot;left&quot;:44.70692913385826,&quot;top&quot;:101.85011291503906,&quot;width&quot;:871.986220472441}"/>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1686_1*l_h_i*1_1_1"/>
  <p:tag name="KSO_WM_TEMPLATE_CATEGORY" val="diagram"/>
  <p:tag name="KSO_WM_TEMPLATE_INDEX" val="2023168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97.43815480149635,&quot;left&quot;:44.70692913385826,&quot;top&quot;:101.85011291503906,&quot;width&quot;:871.986220472441}"/>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25"/>
  <p:tag name="KSO_WM_UNIT_TEXT_FILL_FORE_SCHEMECOLOR_INDEX" val="1"/>
  <p:tag name="KSO_WM_UNIT_TEXT_FILL_TYPE" val="1"/>
  <p:tag name="KSO_WM_UNIT_USESOURCEFORMAT_APPLY" val="0"/>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1686_1*l_h_i*1_2_1"/>
  <p:tag name="KSO_WM_TEMPLATE_CATEGORY" val="diagram"/>
  <p:tag name="KSO_WM_TEMPLATE_INDEX" val="2023168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97.43815480149635,&quot;left&quot;:44.70692913385826,&quot;top&quot;:101.85011291503906,&quot;width&quot;:871.986220472441}"/>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25"/>
  <p:tag name="KSO_WM_UNIT_TEXT_FILL_FORE_SCHEMECOLOR_INDEX" val="1"/>
  <p:tag name="KSO_WM_UNIT_TEXT_FILL_TYPE" val="1"/>
  <p:tag name="KSO_WM_UNIT_USESOURCEFORMAT_APPLY" val="0"/>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1686_1*l_h_i*1_3_1"/>
  <p:tag name="KSO_WM_TEMPLATE_CATEGORY" val="diagram"/>
  <p:tag name="KSO_WM_TEMPLATE_INDEX" val="2023168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97.43815480149635,&quot;left&quot;:44.70692913385826,&quot;top&quot;:101.85011291503906,&quot;width&quot;:871.986220472441}"/>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25"/>
  <p:tag name="KSO_WM_UNIT_TEXT_FILL_FORE_SCHEMECOLOR_INDEX" val="1"/>
  <p:tag name="KSO_WM_UNIT_TEXT_FILL_TYPE" val="1"/>
  <p:tag name="KSO_WM_UNIT_USESOURCEFORMAT_APPLY" val="0"/>
</p:tagLst>
</file>

<file path=ppt/tags/tag2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1*l_h_i*1_3_3"/>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3"/>
  <p:tag name="KSO_WM_DIAGRAM_MAX_ITEMCNT" val="6"/>
  <p:tag name="KSO_WM_DIAGRAM_MIN_ITEMCNT" val="3"/>
  <p:tag name="KSO_WM_DIAGRAM_VIRTUALLY_FRAME" val="{&quot;height&quot;:397.43815480149635,&quot;left&quot;:44.70692913385826,&quot;top&quot;:101.85011291503906,&quot;width&quot;:871.986220472441}"/>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205.xml><?xml version="1.0" encoding="utf-8"?>
<p:tagLst xmlns:p="http://schemas.openxmlformats.org/presentationml/2006/main">
  <p:tag name="KSO_WM_SLIDE_ID" val="diagram20231686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0895"/>
  <p:tag name="KSO_WM_SLIDE_TYPE" val="text"/>
  <p:tag name="KSO_WM_SLIDE_SUBTYPE" val="diag"/>
  <p:tag name="KSO_WM_SLIDE_SIZE" val="801.186*365.297"/>
  <p:tag name="KSO_WM_SLIDE_POSITION" val="79.4069*132.602"/>
  <p:tag name="KSO_WM_SLIDE_LAYOUT" val="a_l"/>
  <p:tag name="KSO_WM_SLIDE_LAYOUT_CNT" val="1_1"/>
  <p:tag name="KSO_WM_SPECIAL_SOURCE" val="bdnull"/>
  <p:tag name="KSO_WM_DIAGRAM_GROUP_CODE" val="l1-1"/>
  <p:tag name="KSO_WM_SLIDE_DIAGTYPE" val="l"/>
</p:tagLst>
</file>

<file path=ppt/tags/tag206.xml><?xml version="1.0" encoding="utf-8"?>
<p:tagLst xmlns:p="http://schemas.openxmlformats.org/presentationml/2006/main">
  <p:tag name="KSO_WM_BEAUTIFY_FLAG" val="#wm#"/>
  <p:tag name="KSO_WM_TEMPLATE_CATEGORY" val="custom"/>
  <p:tag name="KSO_WM_TEMPLATE_INDEX" val="20230895"/>
</p:tagLst>
</file>

<file path=ppt/tags/tag207.xml><?xml version="1.0" encoding="utf-8"?>
<p:tagLst xmlns:p="http://schemas.openxmlformats.org/presentationml/2006/main">
  <p:tag name="KSO_WM_BEAUTIFY_FLAG" val="#wm#"/>
  <p:tag name="KSO_WM_TEMPLATE_CATEGORY" val="custom"/>
  <p:tag name="KSO_WM_TEMPLATE_INDEX" val="20230895"/>
</p:tagLst>
</file>

<file path=ppt/tags/tag208.xml><?xml version="1.0" encoding="utf-8"?>
<p:tagLst xmlns:p="http://schemas.openxmlformats.org/presentationml/2006/main">
  <p:tag name="KSO_WM_BEAUTIFY_FLAG" val="#wm#"/>
  <p:tag name="KSO_WM_TEMPLATE_CATEGORY" val="custom"/>
  <p:tag name="KSO_WM_TEMPLATE_INDEX" val="20230895"/>
</p:tagLst>
</file>

<file path=ppt/tags/tag209.xml><?xml version="1.0" encoding="utf-8"?>
<p:tagLst xmlns:p="http://schemas.openxmlformats.org/presentationml/2006/main">
  <p:tag name="KSO_WM_BEAUTIFY_FLAG" val="#wm#"/>
  <p:tag name="KSO_WM_TEMPLATE_CATEGORY" val="custom"/>
  <p:tag name="KSO_WM_TEMPLATE_INDEX" val="20230895"/>
</p:tagLst>
</file>

<file path=ppt/tags/tag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2"/>
  <p:tag name="KSO_WM_UNIT_LAYERLEVEL" val="1"/>
  <p:tag name="KSO_WM_TAG_VERSION" val="3.0"/>
  <p:tag name="KSO_WM_UNIT_TYPE" val="i"/>
  <p:tag name="KSO_WM_UNIT_INDEX" val="2"/>
</p:tagLst>
</file>

<file path=ppt/tags/tag210.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895_7*e*1"/>
  <p:tag name="KSO_WM_TEMPLATE_CATEGORY" val="custom"/>
  <p:tag name="KSO_WM_TEMPLATE_INDEX" val="20230895"/>
  <p:tag name="KSO_WM_UNIT_LAYERLEVEL" val="1"/>
  <p:tag name="KSO_WM_TAG_VERSION" val="3.0"/>
  <p:tag name="KSO_WM_BEAUTIFY_FLAG" val="#wm#"/>
  <p:tag name="KSO_WM_UNIT_CONTENT_GROUP_TYPE" val="contentchip"/>
</p:tagLst>
</file>

<file path=ppt/tags/tag21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895_7*a*1"/>
  <p:tag name="KSO_WM_TEMPLATE_CATEGORY" val="custom"/>
  <p:tag name="KSO_WM_TEMPLATE_INDEX" val="20230895"/>
  <p:tag name="KSO_WM_UNIT_LAYERLEVEL" val="1"/>
  <p:tag name="KSO_WM_TAG_VERSION" val="3.0"/>
  <p:tag name="KSO_WM_BEAUTIFY_FLAG" val="#wm#"/>
  <p:tag name="KSO_WM_UNIT_CONTENT_GROUP_TYPE" val="contentchip"/>
  <p:tag name="KSO_WM_UNIT_PRESET_TEXT" val="添加章节标题"/>
  <p:tag name="KSO_WM_UNIT_TEXT_TYPE" val="1"/>
</p:tagLst>
</file>

<file path=ppt/tags/tag212.xml><?xml version="1.0" encoding="utf-8"?>
<p:tagLst xmlns:p="http://schemas.openxmlformats.org/presentationml/2006/main">
  <p:tag name="KSO_WM_SLIDE_ID" val="custom20230895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895"/>
  <p:tag name="KSO_WM_SLIDE_TYPE" val="sectionTitle"/>
  <p:tag name="KSO_WM_SLIDE_SUBTYPE" val="pureTxt"/>
  <p:tag name="KSO_WM_SLIDE_LAYOUT" val="a_e"/>
  <p:tag name="KSO_WM_SLIDE_LAYOUT_CNT" val="1_1"/>
  <p:tag name="KSO_WM_SPECIAL_SOURCE" val="bdnull"/>
  <p:tag name="KSO_WM_SLIDE_CONTENT_AREA" val="{&quot;left&quot;:&quot;175.6&quot;,&quot;top&quot;:&quot;107.65&quot;,&quot;width&quot;:&quot;615.6&quot;,&quot;height&quot;:&quot;371.45&quot;}"/>
</p:tagLst>
</file>

<file path=ppt/tags/tag213.xml><?xml version="1.0" encoding="utf-8"?>
<p:tagLst xmlns:p="http://schemas.openxmlformats.org/presentationml/2006/main">
  <p:tag name="KSO_WM_BEAUTIFY_FLAG" val="#wm#"/>
  <p:tag name="KSO_WM_TEMPLATE_CATEGORY" val="custom"/>
  <p:tag name="KSO_WM_TEMPLATE_INDEX" val="20230895"/>
  <p:tag name="resource_record_key" val="{&quot;13&quot;:[4663468],&quot;65&quot;:[20230895]}"/>
</p:tagLst>
</file>

<file path=ppt/tags/tag214.xml><?xml version="1.0" encoding="utf-8"?>
<p:tagLst xmlns:p="http://schemas.openxmlformats.org/presentationml/2006/main">
  <p:tag name="KSO_WM_BEAUTIFY_FLAG" val="#wm#"/>
  <p:tag name="KSO_WM_TEMPLATE_CATEGORY" val="custom"/>
  <p:tag name="KSO_WM_TEMPLATE_INDEX" val="20230895"/>
</p:tagLst>
</file>

<file path=ppt/tags/tag215.xml><?xml version="1.0" encoding="utf-8"?>
<p:tagLst xmlns:p="http://schemas.openxmlformats.org/presentationml/2006/main">
  <p:tag name="KSO_WM_BEAUTIFY_FLAG" val="#wm#"/>
  <p:tag name="KSO_WM_TEMPLATE_CATEGORY" val="custom"/>
  <p:tag name="KSO_WM_TEMPLATE_INDEX" val="20230895"/>
  <p:tag name="resource_record_key" val="{&quot;13&quot;:[4663468],&quot;65&quot;:[20230895]}"/>
</p:tagLst>
</file>

<file path=ppt/tags/tag216.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895_7*e*1"/>
  <p:tag name="KSO_WM_TEMPLATE_CATEGORY" val="custom"/>
  <p:tag name="KSO_WM_TEMPLATE_INDEX" val="20230895"/>
  <p:tag name="KSO_WM_UNIT_LAYERLEVEL" val="1"/>
  <p:tag name="KSO_WM_TAG_VERSION" val="3.0"/>
  <p:tag name="KSO_WM_BEAUTIFY_FLAG" val="#wm#"/>
  <p:tag name="KSO_WM_UNIT_CONTENT_GROUP_TYPE" val="contentchip"/>
</p:tagLst>
</file>

<file path=ppt/tags/tag21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895_7*a*1"/>
  <p:tag name="KSO_WM_TEMPLATE_CATEGORY" val="custom"/>
  <p:tag name="KSO_WM_TEMPLATE_INDEX" val="20230895"/>
  <p:tag name="KSO_WM_UNIT_LAYERLEVEL" val="1"/>
  <p:tag name="KSO_WM_TAG_VERSION" val="3.0"/>
  <p:tag name="KSO_WM_BEAUTIFY_FLAG" val="#wm#"/>
  <p:tag name="KSO_WM_UNIT_CONTENT_GROUP_TYPE" val="contentchip"/>
  <p:tag name="KSO_WM_UNIT_PRESET_TEXT" val="添加章节标题"/>
  <p:tag name="KSO_WM_UNIT_TEXT_TYPE" val="1"/>
</p:tagLst>
</file>

<file path=ppt/tags/tag218.xml><?xml version="1.0" encoding="utf-8"?>
<p:tagLst xmlns:p="http://schemas.openxmlformats.org/presentationml/2006/main">
  <p:tag name="KSO_WM_SLIDE_ID" val="custom20230895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895"/>
  <p:tag name="KSO_WM_SLIDE_TYPE" val="sectionTitle"/>
  <p:tag name="KSO_WM_SLIDE_SUBTYPE" val="pureTxt"/>
  <p:tag name="KSO_WM_SLIDE_LAYOUT" val="a_e"/>
  <p:tag name="KSO_WM_SLIDE_LAYOUT_CNT" val="1_1"/>
  <p:tag name="KSO_WM_SPECIAL_SOURCE" val="bdnull"/>
  <p:tag name="KSO_WM_SLIDE_CONTENT_AREA" val="{&quot;left&quot;:&quot;175.6&quot;,&quot;top&quot;:&quot;107.65&quot;,&quot;width&quot;:&quot;615.6&quot;,&quot;height&quot;:&quot;371.45&quot;}"/>
</p:tagLst>
</file>

<file path=ppt/tags/tag219.xml><?xml version="1.0" encoding="utf-8"?>
<p:tagLst xmlns:p="http://schemas.openxmlformats.org/presentationml/2006/main">
  <p:tag name="KSO_WM_BEAUTIFY_FLAG" val="#wm#"/>
  <p:tag name="KSO_WM_TEMPLATE_CATEGORY" val="custom"/>
  <p:tag name="KSO_WM_TEMPLATE_INDEX" val="20230895"/>
  <p:tag name="resource_record_key" val="{&quot;13&quot;:[20362264],&quot;65&quot;:[20230895]}"/>
</p:tagLst>
</file>

<file path=ppt/tags/tag2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PRESET_TEXT" val="单击此处编辑母版文本样式&#10;第二级&#10;第三级&#10;第四级&#10;第五级"/>
</p:tagLst>
</file>

<file path=ppt/tags/tag220.xml><?xml version="1.0" encoding="utf-8"?>
<p:tagLst xmlns:p="http://schemas.openxmlformats.org/presentationml/2006/main">
  <p:tag name="KSO_WM_BEAUTIFY_FLAG" val="#wm#"/>
  <p:tag name="KSO_WM_TEMPLATE_CATEGORY" val="custom"/>
  <p:tag name="KSO_WM_TEMPLATE_INDEX" val="20230895"/>
  <p:tag name="resource_record_key" val="{&quot;13&quot;:[4626822],&quot;65&quot;:[20230895]}"/>
</p:tagLst>
</file>

<file path=ppt/tags/tag22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895_9*a*1"/>
  <p:tag name="KSO_WM_TEMPLATE_CATEGORY" val="custom"/>
  <p:tag name="KSO_WM_TEMPLATE_INDEX" val="20230895"/>
  <p:tag name="KSO_WM_UNIT_LAYERLEVEL" val="1"/>
  <p:tag name="KSO_WM_TAG_VERSION" val="3.0"/>
  <p:tag name="KSO_WM_BEAUTIFY_FLAG" val="#wm#"/>
  <p:tag name="KSO_WM_UNIT_CONTENT_GROUP_TYPE" val="contentchip"/>
</p:tagLst>
</file>

<file path=ppt/tags/tag222.xml><?xml version="1.0" encoding="utf-8"?>
<p:tagLst xmlns:p="http://schemas.openxmlformats.org/presentationml/2006/main">
  <p:tag name="KSO_WM_SLIDE_ID" val="custom20230895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895"/>
  <p:tag name="KSO_WM_SLIDE_TYPE" val="endPage"/>
  <p:tag name="KSO_WM_SLIDE_SUBTYPE" val="pureTxt"/>
  <p:tag name="KSO_WM_SLIDE_LAYOUT" val="a_f"/>
  <p:tag name="KSO_WM_SLIDE_LAYOUT_CNT" val="1_1"/>
  <p:tag name="KSO_WM_SPECIAL_SOURCE" val="bdnull"/>
  <p:tag name="KSO_WM_SLIDE_CONTENT_AREA" val="{&quot;left&quot;:&quot;41.4&quot;,&quot;top&quot;:&quot;63.05&quot;,&quot;width&quot;:&quot;615.6&quot;,&quot;height&quot;:&quot;371.45&quot;}"/>
</p:tagLst>
</file>

<file path=ppt/tags/tag2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 name="KSO_WM_UNIT_PRESET_TEXT" val="单击此处添加标题"/>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UNIT_TYPE" val="i"/>
  <p:tag name="KSO_WM_UNIT_INDEX" val="2"/>
</p:tagLst>
</file>

<file path=ppt/tags/tag29.xml><?xml version="1.0" encoding="utf-8"?>
<p:tagLst xmlns:p="http://schemas.openxmlformats.org/presentationml/2006/main">
  <p:tag name="PA" val="v5.2.10"/>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UNIT_TYPE" val="i"/>
  <p:tag name="KSO_WM_UNIT_INDEX" val="3"/>
</p:tagLst>
</file>

<file path=ppt/tags/tag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Lst>
</file>

<file path=ppt/tags/tag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3.0"/>
  <p:tag name="KSO_WM_UNIT_TYPE" val="i"/>
  <p:tag name="KSO_WM_UNIT_INDEX" val="4"/>
</p:tagLst>
</file>

<file path=ppt/tags/tag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3.0"/>
  <p:tag name="KSO_WM_UNIT_TYPE" val="i"/>
  <p:tag name="KSO_WM_UNIT_INDEX" val="5"/>
</p:tagLst>
</file>

<file path=ppt/tags/tag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3.0"/>
  <p:tag name="KSO_WM_UNIT_TYPE" val="i"/>
  <p:tag name="KSO_WM_UNIT_INDEX" val="6"/>
</p:tagLst>
</file>

<file path=ppt/tags/tag33.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3.0"/>
  <p:tag name="KSO_WM_UNIT_TYPE" val="i"/>
  <p:tag name="KSO_WM_UNIT_INDEX" val="7"/>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UNIT_TYPE" val="i"/>
  <p:tag name="KSO_WM_UNIT_INDEX" val="2"/>
</p:tagLst>
</file>

<file path=ppt/tags/tag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UNIT_TYPE" val="i"/>
  <p:tag name="KSO_WM_UNIT_INDEX" val="3"/>
</p:tagLst>
</file>

<file path=ppt/tags/tag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Lst>
</file>

<file path=ppt/tags/tag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UNIT_TYPE" val="i"/>
  <p:tag name="KSO_WM_UNIT_INDEX" val="4"/>
</p:tagLst>
</file>

<file path=ppt/tags/tag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UNIT_TYPE" val="i"/>
  <p:tag name="KSO_WM_UNIT_INDEX" val="5"/>
</p:tagLst>
</file>

<file path=ppt/tags/tag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3.0"/>
  <p:tag name="KSO_WM_UNIT_TYPE" val="i"/>
  <p:tag name="KSO_WM_UNIT_INDEX" val="7"/>
</p:tagLst>
</file>

<file path=ppt/tags/tag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3.0"/>
  <p:tag name="KSO_WM_UNIT_TYPE" val="i"/>
  <p:tag name="KSO_WM_UNIT_INDEX" val="8"/>
</p:tagLst>
</file>

<file path=ppt/tags/tag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3.0"/>
  <p:tag name="KSO_WM_UNIT_TYPE" val="i"/>
  <p:tag name="KSO_WM_UNIT_INDEX" val="9"/>
</p:tagLst>
</file>

<file path=ppt/tags/tag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3.0"/>
  <p:tag name="KSO_WM_UNIT_TYPE" val="i"/>
  <p:tag name="KSO_WM_UNIT_INDEX" val="11"/>
</p:tagLst>
</file>

<file path=ppt/tags/tag46.xml><?xml version="1.0" encoding="utf-8"?>
<p:tagLst xmlns:p="http://schemas.openxmlformats.org/presentationml/2006/main">
  <p:tag name="KSO_WM_UNIT_PRESET_TEXT" val="01"/>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47.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
  <p:tag name="KSO_WM_UNIT_LAYERLEVEL" val="1"/>
  <p:tag name="KSO_WM_TAG_VERSION" val="3.0"/>
  <p:tag name="KSO_WM_UNIT_TYPE" val="i"/>
  <p:tag name="KSO_WM_UNIT_INDEX" val="1"/>
</p:tagLst>
</file>

<file path=ppt/tags/tag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
  <p:tag name="KSO_WM_UNIT_LAYERLEVEL" val="1"/>
  <p:tag name="KSO_WM_TAG_VERSION" val="3.0"/>
  <p:tag name="KSO_WM_UNIT_TYPE" val="i"/>
  <p:tag name="KSO_WM_UNIT_INDEX" val="2"/>
</p:tagLst>
</file>

<file path=ppt/tags/tag5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5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55.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
  <p:tag name="KSO_WM_UNIT_LAYERLEVEL" val="1"/>
  <p:tag name="KSO_WM_TAG_VERSION" val="3.0"/>
  <p:tag name="KSO_WM_UNIT_TYPE" val="i"/>
  <p:tag name="KSO_WM_UNIT_INDEX" val="1"/>
</p:tagLst>
</file>

<file path=ppt/tags/tag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Lst>
</file>

<file path=ppt/tags/tag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
  <p:tag name="KSO_WM_UNIT_LAYERLEVEL" val="1"/>
  <p:tag name="KSO_WM_TAG_VERSION" val="3.0"/>
  <p:tag name="KSO_WM_UNIT_TYPE" val="i"/>
  <p:tag name="KSO_WM_UNIT_INDEX" val="2"/>
</p:tagLst>
</file>

<file path=ppt/tags/tag6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62.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6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6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65.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
  <p:tag name="KSO_WM_UNIT_LAYERLEVEL" val="1"/>
  <p:tag name="KSO_WM_TAG_VERSION" val="3.0"/>
  <p:tag name="KSO_WM_UNIT_TYPE" val="i"/>
  <p:tag name="KSO_WM_UNIT_INDEX" val="1"/>
</p:tagLst>
</file>

<file path=ppt/tags/tag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Lst>
</file>

<file path=ppt/tags/tag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
  <p:tag name="KSO_WM_UNIT_LAYERLEVEL" val="1"/>
  <p:tag name="KSO_WM_TAG_VERSION" val="3.0"/>
  <p:tag name="KSO_WM_UNIT_TYPE" val="i"/>
  <p:tag name="KSO_WM_UNIT_INDEX" val="2"/>
</p:tagLst>
</file>

<file path=ppt/tags/tag71.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2"/>
  <p:tag name="KSO_WM_UNIT_LAYERLEVEL" val="1"/>
  <p:tag name="KSO_WM_TAG_VERSION" val="3.0"/>
  <p:tag name="KSO_WM_UNIT_TYPE" val="i"/>
  <p:tag name="KSO_WM_UNIT_INDEX" val="2"/>
</p:tagLst>
</file>

<file path=ppt/tags/tag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
  <p:tag name="KSO_WM_UNIT_LAYERLEVEL" val="1"/>
  <p:tag name="KSO_WM_TAG_VERSION" val="3.0"/>
  <p:tag name="KSO_WM_UNIT_TYPE" val="i"/>
  <p:tag name="KSO_WM_UNIT_INDEX"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Lst>
</file>

<file path=ppt/tags/tag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
  <p:tag name="KSO_WM_UNIT_LAYERLEVEL" val="1"/>
  <p:tag name="KSO_WM_TAG_VERSION" val="3.0"/>
  <p:tag name="KSO_WM_UNIT_TYPE" val="i"/>
  <p:tag name="KSO_WM_UNIT_INDEX" val="1"/>
</p:tagLst>
</file>

<file path=ppt/tags/tag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UNIT_TYPE" val="i"/>
  <p:tag name="KSO_WM_UNIT_INDEX" val="2"/>
</p:tagLst>
</file>

<file path=ppt/tags/tag8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UNIT_TYPE" val="i"/>
  <p:tag name="KSO_WM_UNIT_INDEX" val="1"/>
</p:tagLst>
</file>

<file path=ppt/tags/tag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
  <p:tag name="KSO_WM_UNIT_LAYERLEVEL" val="1"/>
  <p:tag name="KSO_WM_TAG_VERSION" val="3.0"/>
  <p:tag name="KSO_WM_UNIT_TYPE" val="i"/>
  <p:tag name="KSO_WM_UNIT_INDEX" val="2"/>
</p:tagLst>
</file>

<file path=ppt/tags/tag88.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CONTENT_GROUP_TYPE" val="titlestyle"/>
</p:tagLst>
</file>

<file path=ppt/tags/tag89.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3.0"/>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UNIT_TYPE" val="i"/>
  <p:tag name="KSO_WM_UNIT_INDEX" val="2"/>
</p:tagLst>
</file>

<file path=ppt/tags/tag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Lst>
</file>

<file path=ppt/tags/tag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UNIT_TYPE" val="i"/>
  <p:tag name="KSO_WM_UNIT_INDEX" val="4"/>
</p:tagLst>
</file>

<file path=ppt/tags/tag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UNIT_TYPE" val="i"/>
  <p:tag name="KSO_WM_UNIT_INDEX" val="5"/>
</p:tagLst>
</file>

<file path=ppt/tags/tag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3.0"/>
  <p:tag name="KSO_WM_UNIT_TYPE" val="i"/>
  <p:tag name="KSO_WM_UNIT_INDEX" val="7"/>
</p:tagLst>
</file>

<file path=ppt/tags/tag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3.0"/>
  <p:tag name="KSO_WM_UNIT_TYPE" val="i"/>
  <p:tag name="KSO_WM_UNIT_INDEX" val="8"/>
</p:tagLst>
</file>

<file path=ppt/theme/theme1.xml><?xml version="1.0" encoding="utf-8"?>
<a:theme xmlns:a="http://schemas.openxmlformats.org/drawingml/2006/main" name="Office 主题">
  <a:themeElements>
    <a:clrScheme name="自定义 95">
      <a:dk1>
        <a:srgbClr val="000000"/>
      </a:dk1>
      <a:lt1>
        <a:srgbClr val="FFFFFF"/>
      </a:lt1>
      <a:dk2>
        <a:srgbClr val="482900"/>
      </a:dk2>
      <a:lt2>
        <a:srgbClr val="FFFDF9"/>
      </a:lt2>
      <a:accent1>
        <a:srgbClr val="FFB245"/>
      </a:accent1>
      <a:accent2>
        <a:srgbClr val="FF881F"/>
      </a:accent2>
      <a:accent3>
        <a:srgbClr val="FA734C"/>
      </a:accent3>
      <a:accent4>
        <a:srgbClr val="F55E79"/>
      </a:accent4>
      <a:accent5>
        <a:srgbClr val="EF49A5"/>
      </a:accent5>
      <a:accent6>
        <a:srgbClr val="EA34D2"/>
      </a:accent6>
      <a:hlink>
        <a:srgbClr val="0563C1"/>
      </a:hlink>
      <a:folHlink>
        <a:srgbClr val="954D72"/>
      </a:folHlink>
    </a:clrScheme>
    <a:fontScheme name="自定义 9">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6839</Words>
  <Application>WPS 演示</Application>
  <PresentationFormat>宽屏</PresentationFormat>
  <Paragraphs>283</Paragraphs>
  <Slides>28</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Arial</vt:lpstr>
      <vt:lpstr>宋体</vt:lpstr>
      <vt:lpstr>Wingdings</vt:lpstr>
      <vt:lpstr>微软雅黑</vt:lpstr>
      <vt:lpstr>Wingdings</vt:lpstr>
      <vt:lpstr>华文楷体</vt:lpstr>
      <vt:lpstr>Arial Unicode MS</vt:lpstr>
      <vt:lpstr>Calibri</vt:lpstr>
      <vt:lpstr>Times New Roman</vt:lpstr>
      <vt:lpstr>HelveticaNeue</vt:lpstr>
      <vt:lpstr>华文新魏</vt:lpstr>
      <vt:lpstr>Segoe Print</vt:lpstr>
      <vt:lpstr>Office 主题</vt:lpstr>
      <vt:lpstr>PowerPoint 演示文稿</vt:lpstr>
      <vt:lpstr>宁波高三二模 应用文写作评析</vt:lpstr>
      <vt:lpstr>目录</vt:lpstr>
      <vt:lpstr>题目呈现</vt:lpstr>
      <vt:lpstr>写作存在的问题</vt:lpstr>
      <vt:lpstr>写作存在的问题1：未具体介绍活动内容</vt:lpstr>
      <vt:lpstr>写作存在的问题2：活动内容不合理</vt:lpstr>
      <vt:lpstr>写作存在的问题3：体裁判断错误</vt:lpstr>
      <vt:lpstr>写作存在的问题4：要点内容比例失衡</vt:lpstr>
      <vt:lpstr>写作存在的问题5：要点衔接连词不当</vt:lpstr>
      <vt:lpstr>SDL模式的运用</vt:lpstr>
      <vt:lpstr>基于SDL模式的应用文写作步骤</vt:lpstr>
      <vt:lpstr>SDL模式在应用文写作修改过程的策略运用</vt:lpstr>
      <vt:lpstr>Step 1: 仔细审题，拟定结构(structure)</vt:lpstr>
      <vt:lpstr>PowerPoint 演示文稿</vt:lpstr>
      <vt:lpstr>PowerPoint 演示文稿</vt:lpstr>
      <vt:lpstr>PowerPoint 演示文稿</vt:lpstr>
      <vt:lpstr>PowerPoint 演示文稿</vt:lpstr>
      <vt:lpstr>PowerPoint 演示文稿</vt:lpstr>
      <vt:lpstr>PowerPoint 演示文稿</vt:lpstr>
      <vt:lpstr>师生佳作分享</vt:lpstr>
      <vt:lpstr>参考范文</vt:lpstr>
      <vt:lpstr>学生佳作</vt:lpstr>
      <vt:lpstr>教师下水作文</vt:lpstr>
      <vt:lpstr>同类话题拓展</vt:lpstr>
      <vt:lpstr>2025.4杭州二模</vt:lpstr>
      <vt:lpstr>Deepseek版本</vt:lpstr>
      <vt:lpstr>高考加油！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163</cp:revision>
  <dcterms:created xsi:type="dcterms:W3CDTF">2019-06-19T02:08:00Z</dcterms:created>
  <dcterms:modified xsi:type="dcterms:W3CDTF">2025-04-23T01:32:44Z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EC6A5D44524C4C80A9E0217EFFDCE558_11</vt:lpwstr>
  </property>
</Properties>
</file>