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3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10" r:id="rId2"/>
    <p:sldId id="260" r:id="rId3"/>
    <p:sldId id="257" r:id="rId4"/>
    <p:sldId id="938" r:id="rId5"/>
    <p:sldId id="261" r:id="rId6"/>
    <p:sldId id="258" r:id="rId7"/>
    <p:sldId id="266" r:id="rId8"/>
    <p:sldId id="264" r:id="rId9"/>
    <p:sldId id="931" r:id="rId10"/>
    <p:sldId id="940" r:id="rId11"/>
    <p:sldId id="919" r:id="rId12"/>
    <p:sldId id="263" r:id="rId13"/>
    <p:sldId id="939" r:id="rId14"/>
    <p:sldId id="934" r:id="rId15"/>
    <p:sldId id="928" r:id="rId16"/>
    <p:sldId id="930" r:id="rId17"/>
    <p:sldId id="941" r:id="rId18"/>
    <p:sldId id="937" r:id="rId19"/>
    <p:sldId id="926" r:id="rId20"/>
  </p:sldIdLst>
  <p:sldSz cx="12192000" cy="6858000"/>
  <p:notesSz cx="6858000" cy="9144000"/>
  <p:defaultTextStyle>
    <a:defPPr rtl="0"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6537"/>
    <a:srgbClr val="2813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14" autoAdjust="0"/>
    <p:restoredTop sz="94634" autoAdjust="0"/>
  </p:normalViewPr>
  <p:slideViewPr>
    <p:cSldViewPr snapToGrid="0">
      <p:cViewPr varScale="1">
        <p:scale>
          <a:sx n="75" d="100"/>
          <a:sy n="75" d="100"/>
        </p:scale>
        <p:origin x="57" y="2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CN" alt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31FCE09-ADA5-4FA3-A46B-42A525A08E98}" type="datetime1">
              <a:rPr lang="zh-CN" altLang="en-US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2020/12/12</a:t>
            </a:fld>
            <a:endParaRPr lang="zh-CN" alt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CN" alt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35A2F8B-77F4-4019-B743-01D21DFE6C61}" type="slidenum">
              <a:rPr lang="en-US" altLang="zh-CN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‹#›</a:t>
            </a:fld>
            <a:endParaRPr lang="zh-CN" alt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endParaRPr lang="zh-CN" altLang="en-US" noProof="0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23269E54-6553-41D5-8DCC-E2D541562425}" type="datetime1">
              <a:rPr lang="en-US" altLang="zh-CN" noProof="0" smtClean="0"/>
              <a:t>12/12/2020</a:t>
            </a:fld>
            <a:endParaRPr lang="zh-CN" altLang="en-US" noProof="0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CN" altLang="en-US" noProof="0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CN" altLang="en-US" noProof="0" dirty="0"/>
              <a:t>单击此处编辑母版文本样式</a:t>
            </a:r>
          </a:p>
          <a:p>
            <a:pPr lvl="1" rtl="0"/>
            <a:r>
              <a:rPr lang="zh-CN" altLang="en-US" noProof="0" dirty="0"/>
              <a:t>第二级</a:t>
            </a:r>
          </a:p>
          <a:p>
            <a:pPr lvl="2" rtl="0"/>
            <a:r>
              <a:rPr lang="zh-CN" altLang="en-US" noProof="0" dirty="0"/>
              <a:t>第三级</a:t>
            </a:r>
          </a:p>
          <a:p>
            <a:pPr lvl="3" rtl="0"/>
            <a:r>
              <a:rPr lang="zh-CN" altLang="en-US" noProof="0" dirty="0"/>
              <a:t>第四级</a:t>
            </a:r>
          </a:p>
          <a:p>
            <a:pPr lvl="4" rtl="0"/>
            <a:r>
              <a:rPr lang="zh-CN" altLang="en-US" noProof="0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endParaRPr lang="zh-CN" altLang="en-US" noProof="0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2F937A20-946F-4FE9-9157-769BA906E7B5}" type="slidenum">
              <a:rPr lang="en-US" altLang="zh-CN" noProof="0" smtClean="0"/>
              <a:t>‹#›</a:t>
            </a:fld>
            <a:endParaRPr lang="zh-CN" altLang="en-US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YaHei UI" panose="020B0503020204020204" pitchFamily="34" charset="-122"/>
        <a:ea typeface="Microsoft YaHei UI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YaHei UI" panose="020B0503020204020204" pitchFamily="34" charset="-122"/>
        <a:ea typeface="Microsoft YaHei UI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YaHei UI" panose="020B0503020204020204" pitchFamily="34" charset="-122"/>
        <a:ea typeface="Microsoft YaHei UI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YaHei UI" panose="020B0503020204020204" pitchFamily="34" charset="-122"/>
        <a:ea typeface="Microsoft YaHei UI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YaHei UI" panose="020B0503020204020204" pitchFamily="34" charset="-122"/>
        <a:ea typeface="Microsoft YaHei UI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slide" Target="../slides/slide16.xml"/><Relationship Id="rId4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CN" alt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F937A20-946F-4FE9-9157-769BA906E7B5}" type="slidenum">
              <a:rPr lang="en-US" altLang="zh-CN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</a:t>
            </a:fld>
            <a:endParaRPr lang="zh-CN" alt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937A20-946F-4FE9-9157-769BA906E7B5}" type="slidenum">
              <a:rPr lang="en-US" altLang="zh-CN" noProof="0" smtClean="0"/>
              <a:t>9</a:t>
            </a:fld>
            <a:endParaRPr lang="zh-CN" altLang="en-US" noProof="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 idx="4294967295"/>
            <p:custDataLst>
              <p:tags r:id="rId1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bevel/>
          </a:ln>
        </p:spPr>
      </p:sp>
      <p:sp>
        <p:nvSpPr>
          <p:cNvPr id="17410" name="Notes Placeholder 2"/>
          <p:cNvSpPr>
            <a:spLocks noGrp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miter lim="800000"/>
          </a:ln>
        </p:spPr>
        <p:txBody>
          <a:bodyPr vert="horz" lIns="91440" tIns="45720" rIns="91440" bIns="45720" anchor="t" anchorCtr="0"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</a:lstStyle>
          <a:p>
            <a:pPr lvl="0"/>
            <a:endParaRPr lang="zh-CN" altLang="zh-CN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/>
            <p:custDataLst>
              <p:tags r:id="rId3"/>
            </p:custDataLst>
          </p:nvPr>
        </p:nvSpPr>
        <p:spPr>
          <a:xfrm>
            <a:off x="3884612" y="8685212"/>
            <a:ext cx="2971800" cy="45878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vert="horz" lIns="91440" tIns="45720" rIns="91440" bIns="45720" anchor="b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lvl="0" algn="r"/>
            <a:fld id="{7EFD77A4-40ED-46D2-A8AA-03E48557E644}" type="slidenum">
              <a:rPr lang="en-US" altLang="zh-CN" sz="1200">
                <a:latin typeface="Arial" panose="020B0604020202020204" pitchFamily="34" charset="0"/>
              </a:rPr>
              <a:t>16</a:t>
            </a:fld>
            <a:endParaRPr lang="en-US" altLang="zh-CN" sz="12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长方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rtlCol="0"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 rtlCol="0"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zh-CN" altLang="en-US" noProof="0"/>
              <a:t>单击此处编辑母版副标题样式</a:t>
            </a:r>
            <a:endParaRPr lang="zh-CN" altLang="en-US" noProof="0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85633668-520E-4FA8-A045-1815B29E484A}" type="datetime1">
              <a:rPr lang="zh-CN" altLang="en-US" smtClean="0"/>
              <a:t>2020/12/12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rtl="0"/>
            <a:endParaRPr lang="zh-CN" altLang="en-US" noProof="0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rtl="0"/>
            <a:fld id="{4FAB73BC-B049-4115-A692-8D63A059BFB8}" type="slidenum">
              <a:rPr lang="en-US" altLang="zh-CN" noProof="0" smtClean="0"/>
              <a:t>‹#›</a:t>
            </a:fld>
            <a:endParaRPr lang="zh-CN" altLang="en-US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垂直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zh-CN" altLang="en-US" noProof="0"/>
              <a:t>单击此处编辑母版文本样式</a:t>
            </a:r>
          </a:p>
          <a:p>
            <a:pPr lvl="1" rtl="0"/>
            <a:r>
              <a:rPr lang="zh-CN" altLang="en-US" noProof="0"/>
              <a:t>二级</a:t>
            </a:r>
          </a:p>
          <a:p>
            <a:pPr lvl="2" rtl="0"/>
            <a:r>
              <a:rPr lang="zh-CN" altLang="en-US" noProof="0"/>
              <a:t>三级</a:t>
            </a:r>
          </a:p>
          <a:p>
            <a:pPr lvl="3" rtl="0"/>
            <a:r>
              <a:rPr lang="zh-CN" altLang="en-US" noProof="0"/>
              <a:t>四级</a:t>
            </a:r>
          </a:p>
          <a:p>
            <a:pPr lvl="4" rtl="0"/>
            <a:r>
              <a:rPr lang="zh-CN" altLang="en-US" noProof="0"/>
              <a:t>五级</a:t>
            </a:r>
            <a:endParaRPr lang="zh-CN" altLang="en-US" noProof="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A5DE84A-F6E5-4B0B-BC31-E0E94925564B}" type="datetime1">
              <a:rPr lang="zh-CN" altLang="en-US" smtClean="0"/>
              <a:t>2020/12/12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CN" altLang="en-US" noProof="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zh-CN" noProof="0" smtClean="0"/>
              <a:t>‹#›</a:t>
            </a:fld>
            <a:endParaRPr lang="zh-CN" altLang="en-US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标题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 rtlCol="0"/>
          <a:lstStyle/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垂直文本占位符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 rtlCol="0"/>
          <a:lstStyle/>
          <a:p>
            <a:pPr lvl="0" rtl="0"/>
            <a:r>
              <a:rPr lang="zh-CN" altLang="en-US" noProof="0"/>
              <a:t>单击此处编辑母版文本样式</a:t>
            </a:r>
          </a:p>
          <a:p>
            <a:pPr lvl="1" rtl="0"/>
            <a:r>
              <a:rPr lang="zh-CN" altLang="en-US" noProof="0"/>
              <a:t>二级</a:t>
            </a:r>
          </a:p>
          <a:p>
            <a:pPr lvl="2" rtl="0"/>
            <a:r>
              <a:rPr lang="zh-CN" altLang="en-US" noProof="0"/>
              <a:t>三级</a:t>
            </a:r>
          </a:p>
          <a:p>
            <a:pPr lvl="3" rtl="0"/>
            <a:r>
              <a:rPr lang="zh-CN" altLang="en-US" noProof="0"/>
              <a:t>四级</a:t>
            </a:r>
          </a:p>
          <a:p>
            <a:pPr lvl="4" rtl="0"/>
            <a:r>
              <a:rPr lang="zh-CN" altLang="en-US" noProof="0"/>
              <a:t>五级</a:t>
            </a:r>
            <a:endParaRPr lang="zh-CN" altLang="en-US" noProof="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CBE6DCA-BBCE-4892-9F31-E409EBA82263}" type="datetime1">
              <a:rPr lang="zh-CN" altLang="en-US" smtClean="0"/>
              <a:t>2020/12/12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CN" altLang="en-US" noProof="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zh-CN" noProof="0" smtClean="0"/>
              <a:t>‹#›</a:t>
            </a:fld>
            <a:endParaRPr lang="zh-CN" altLang="en-US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zh-CN" altLang="en-US" noProof="0"/>
              <a:t>单击此处编辑母版文本样式</a:t>
            </a:r>
          </a:p>
          <a:p>
            <a:pPr lvl="1" rtl="0"/>
            <a:r>
              <a:rPr lang="zh-CN" altLang="en-US" noProof="0"/>
              <a:t>二级</a:t>
            </a:r>
          </a:p>
          <a:p>
            <a:pPr lvl="2" rtl="0"/>
            <a:r>
              <a:rPr lang="zh-CN" altLang="en-US" noProof="0"/>
              <a:t>三级</a:t>
            </a:r>
          </a:p>
          <a:p>
            <a:pPr lvl="3" rtl="0"/>
            <a:r>
              <a:rPr lang="zh-CN" altLang="en-US" noProof="0"/>
              <a:t>四级</a:t>
            </a:r>
          </a:p>
          <a:p>
            <a:pPr lvl="4" rtl="0"/>
            <a:r>
              <a:rPr lang="zh-CN" altLang="en-US" noProof="0"/>
              <a:t>五级</a:t>
            </a:r>
            <a:endParaRPr lang="zh-CN" altLang="en-US" noProof="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9201FAB-BD85-4E7C-809C-2F14FEA1ECB4}" type="datetime1">
              <a:rPr lang="zh-CN" altLang="en-US" smtClean="0"/>
              <a:t>2020/12/12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CN" altLang="en-US" noProof="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zh-CN" noProof="0" smtClean="0"/>
              <a:t>‹#›</a:t>
            </a:fld>
            <a:endParaRPr lang="zh-CN" altLang="en-US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rtlCol="0"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rtlCol="0"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B686EED-6541-42AC-B9AC-7EB28D81F5ED}" type="datetime1">
              <a:rPr lang="zh-CN" altLang="en-US" smtClean="0"/>
              <a:t>2020/12/12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CN" altLang="en-US" noProof="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zh-CN" noProof="0" smtClean="0"/>
              <a:t>‹#›</a:t>
            </a:fld>
            <a:endParaRPr lang="zh-CN" altLang="en-US" noProof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zh-CN" altLang="en-US" noProof="0"/>
              <a:t>单击此处编辑母版文本样式</a:t>
            </a:r>
          </a:p>
          <a:p>
            <a:pPr lvl="1" rtl="0"/>
            <a:r>
              <a:rPr lang="zh-CN" altLang="en-US" noProof="0"/>
              <a:t>二级</a:t>
            </a:r>
          </a:p>
          <a:p>
            <a:pPr lvl="2" rtl="0"/>
            <a:r>
              <a:rPr lang="zh-CN" altLang="en-US" noProof="0"/>
              <a:t>三级</a:t>
            </a:r>
          </a:p>
          <a:p>
            <a:pPr lvl="3" rtl="0"/>
            <a:r>
              <a:rPr lang="zh-CN" altLang="en-US" noProof="0"/>
              <a:t>四级</a:t>
            </a:r>
          </a:p>
          <a:p>
            <a:pPr lvl="4" rtl="0"/>
            <a:r>
              <a:rPr lang="zh-CN" altLang="en-US" noProof="0"/>
              <a:t>五级</a:t>
            </a:r>
            <a:endParaRPr lang="zh-CN" altLang="en-US" noProof="0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zh-CN" altLang="en-US" noProof="0"/>
              <a:t>单击此处编辑母版文本样式</a:t>
            </a:r>
          </a:p>
          <a:p>
            <a:pPr lvl="1" rtl="0"/>
            <a:r>
              <a:rPr lang="zh-CN" altLang="en-US" noProof="0"/>
              <a:t>二级</a:t>
            </a:r>
          </a:p>
          <a:p>
            <a:pPr lvl="2" rtl="0"/>
            <a:r>
              <a:rPr lang="zh-CN" altLang="en-US" noProof="0"/>
              <a:t>三级</a:t>
            </a:r>
          </a:p>
          <a:p>
            <a:pPr lvl="3" rtl="0"/>
            <a:r>
              <a:rPr lang="zh-CN" altLang="en-US" noProof="0"/>
              <a:t>四级</a:t>
            </a:r>
          </a:p>
          <a:p>
            <a:pPr lvl="4" rtl="0"/>
            <a:r>
              <a:rPr lang="zh-CN" altLang="en-US" noProof="0"/>
              <a:t>五级</a:t>
            </a:r>
            <a:endParaRPr lang="zh-CN" altLang="en-US" noProof="0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E8353B7-7C45-4280-9147-613CA162D056}" type="datetime1">
              <a:rPr lang="zh-CN" altLang="en-US" smtClean="0"/>
              <a:t>2020/12/12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CN" altLang="en-US" noProof="0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zh-CN" noProof="0" smtClean="0"/>
              <a:t>‹#›</a:t>
            </a:fld>
            <a:endParaRPr lang="zh-CN" altLang="en-US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zh-CN" altLang="en-US" noProof="0"/>
              <a:t>单击此处编辑母版文本样式</a:t>
            </a:r>
          </a:p>
          <a:p>
            <a:pPr lvl="1" rtl="0"/>
            <a:r>
              <a:rPr lang="zh-CN" altLang="en-US" noProof="0"/>
              <a:t>二级</a:t>
            </a:r>
          </a:p>
          <a:p>
            <a:pPr lvl="2" rtl="0"/>
            <a:r>
              <a:rPr lang="zh-CN" altLang="en-US" noProof="0"/>
              <a:t>三级</a:t>
            </a:r>
          </a:p>
          <a:p>
            <a:pPr lvl="3" rtl="0"/>
            <a:r>
              <a:rPr lang="zh-CN" altLang="en-US" noProof="0"/>
              <a:t>四级</a:t>
            </a:r>
          </a:p>
          <a:p>
            <a:pPr lvl="4" rtl="0"/>
            <a:r>
              <a:rPr lang="zh-CN" altLang="en-US" noProof="0"/>
              <a:t>五级</a:t>
            </a:r>
            <a:endParaRPr lang="zh-CN" altLang="en-US" noProof="0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rtlCol="0"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zh-CN" altLang="en-US" noProof="0"/>
              <a:t>单击此处编辑母版文本样式</a:t>
            </a:r>
          </a:p>
          <a:p>
            <a:pPr lvl="1" rtl="0"/>
            <a:r>
              <a:rPr lang="zh-CN" altLang="en-US" noProof="0"/>
              <a:t>二级</a:t>
            </a:r>
          </a:p>
          <a:p>
            <a:pPr lvl="2" rtl="0"/>
            <a:r>
              <a:rPr lang="zh-CN" altLang="en-US" noProof="0"/>
              <a:t>三级</a:t>
            </a:r>
          </a:p>
          <a:p>
            <a:pPr lvl="3" rtl="0"/>
            <a:r>
              <a:rPr lang="zh-CN" altLang="en-US" noProof="0"/>
              <a:t>四级</a:t>
            </a:r>
          </a:p>
          <a:p>
            <a:pPr lvl="4" rtl="0"/>
            <a:r>
              <a:rPr lang="zh-CN" altLang="en-US" noProof="0"/>
              <a:t>五级</a:t>
            </a:r>
            <a:endParaRPr lang="zh-CN" altLang="en-US" noProof="0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ED6EA9F-C4F7-4453-A6AA-C8A2AAADCBE1}" type="datetime1">
              <a:rPr lang="zh-CN" altLang="en-US" smtClean="0"/>
              <a:t>2020/12/12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CN" altLang="en-US" noProof="0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zh-CN" noProof="0" smtClean="0"/>
              <a:t>‹#›</a:t>
            </a:fld>
            <a:endParaRPr lang="zh-CN" altLang="en-US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62BC1CC-7FE5-4C4C-B602-A83B94FDF6A6}" type="datetime1">
              <a:rPr lang="zh-CN" altLang="en-US" smtClean="0"/>
              <a:t>2020/12/12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CN" altLang="en-US" noProof="0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zh-CN" noProof="0" smtClean="0"/>
              <a:t>‹#›</a:t>
            </a:fld>
            <a:endParaRPr lang="zh-CN" altLang="en-US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04E6CA8-1E62-4C45-8CF2-D089C19ADB32}" type="datetime1">
              <a:rPr lang="zh-CN" altLang="en-US" smtClean="0"/>
              <a:t>2020/12/12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CN" altLang="en-US" noProof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zh-CN" noProof="0" smtClean="0"/>
              <a:t>‹#›</a:t>
            </a:fld>
            <a:endParaRPr lang="zh-CN" altLang="en-US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带标题的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长方形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rtlCol="0"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zh-CN" altLang="en-US" noProof="0"/>
              <a:t>单击此处编辑母版文本样式</a:t>
            </a:r>
          </a:p>
          <a:p>
            <a:pPr lvl="1" rtl="0"/>
            <a:r>
              <a:rPr lang="zh-CN" altLang="en-US" noProof="0"/>
              <a:t>二级</a:t>
            </a:r>
          </a:p>
          <a:p>
            <a:pPr lvl="2" rtl="0"/>
            <a:r>
              <a:rPr lang="zh-CN" altLang="en-US" noProof="0"/>
              <a:t>三级</a:t>
            </a:r>
          </a:p>
          <a:p>
            <a:pPr lvl="3" rtl="0"/>
            <a:r>
              <a:rPr lang="zh-CN" altLang="en-US" noProof="0"/>
              <a:t>四级</a:t>
            </a:r>
          </a:p>
          <a:p>
            <a:pPr lvl="4" rtl="0"/>
            <a:r>
              <a:rPr lang="zh-CN" altLang="en-US" noProof="0"/>
              <a:t>五级</a:t>
            </a:r>
            <a:endParaRPr lang="zh-CN" altLang="en-US" noProof="0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noProof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6C696F1-098A-49E9-BC0C-4769144903A7}" type="datetime1">
              <a:rPr lang="zh-CN" altLang="en-US" smtClean="0"/>
              <a:t>2020/12/12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CN" altLang="en-US" noProof="0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rtl="0"/>
            <a:fld id="{4FAB73BC-B049-4115-A692-8D63A059BFB8}" type="slidenum">
              <a:rPr lang="en-US" altLang="zh-CN" noProof="0" smtClean="0"/>
              <a:t>‹#›</a:t>
            </a:fld>
            <a:endParaRPr lang="zh-CN" altLang="en-US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带标题的图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rtlCol="0"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rtlCol="0"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 rtlCol="0"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  <p:sp>
        <p:nvSpPr>
          <p:cNvPr id="12" name="日期占位符 1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18D8F9A-B1E6-4224-9797-76DF302452C2}" type="datetime1">
              <a:rPr lang="zh-CN" altLang="en-US" smtClean="0"/>
              <a:t>2020/12/12</a:t>
            </a:fld>
            <a:endParaRPr lang="zh-CN" altLang="en-US" dirty="0"/>
          </a:p>
        </p:txBody>
      </p:sp>
      <p:sp>
        <p:nvSpPr>
          <p:cNvPr id="13" name="页脚占位符 1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rtl="0"/>
            <a:endParaRPr lang="zh-CN" altLang="en-US" noProof="0" dirty="0"/>
          </a:p>
        </p:txBody>
      </p:sp>
      <p:sp>
        <p:nvSpPr>
          <p:cNvPr id="14" name="灯片编号占位符 1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rtl="0"/>
            <a:fld id="{4FAB73BC-B049-4115-A692-8D63A059BFB8}" type="slidenum">
              <a:rPr lang="en-US" altLang="zh-CN" noProof="0" smtClean="0"/>
              <a:t>‹#›</a:t>
            </a:fld>
            <a:endParaRPr lang="zh-CN" altLang="en-US" noProof="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zh-CN" altLang="en-US" noProof="0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CN" altLang="en-US" noProof="0" dirty="0"/>
              <a:t>单击此处编辑母版文本样式</a:t>
            </a:r>
          </a:p>
          <a:p>
            <a:pPr lvl="1" rtl="0"/>
            <a:r>
              <a:rPr lang="zh-CN" altLang="en-US" noProof="0" dirty="0"/>
              <a:t>第二级</a:t>
            </a:r>
          </a:p>
          <a:p>
            <a:pPr lvl="2" rtl="0"/>
            <a:r>
              <a:rPr lang="zh-CN" altLang="en-US" noProof="0" dirty="0"/>
              <a:t>第三级</a:t>
            </a:r>
          </a:p>
          <a:p>
            <a:pPr lvl="3" rtl="0"/>
            <a:r>
              <a:rPr lang="zh-CN" altLang="en-US" noProof="0" dirty="0"/>
              <a:t>第四级</a:t>
            </a:r>
          </a:p>
          <a:p>
            <a:pPr lvl="4" rtl="0"/>
            <a:r>
              <a:rPr lang="zh-CN" altLang="en-US" noProof="0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9111C5C6-ECA1-4BAD-B7B2-3E34E172209E}" type="datetime1">
              <a:rPr lang="zh-CN" altLang="en-US" smtClean="0"/>
              <a:t>2020/12/12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endParaRPr lang="zh-CN" altLang="en-US" noProof="0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4FAB73BC-B049-4115-A692-8D63A059BFB8}" type="slidenum">
              <a:rPr lang="en-US" altLang="zh-CN" noProof="0" smtClean="0"/>
              <a:t>‹#›</a:t>
            </a:fld>
            <a:endParaRPr lang="zh-CN" altLang="en-US" noProof="0" dirty="0"/>
          </a:p>
        </p:txBody>
      </p:sp>
      <p:pic>
        <p:nvPicPr>
          <p:cNvPr id="7" name="图片 6" descr="水印">
            <a:extLst>
              <a:ext uri="{FF2B5EF4-FFF2-40B4-BE49-F238E27FC236}">
                <a16:creationId xmlns:a16="http://schemas.microsoft.com/office/drawing/2014/main" id="{0E17D153-E62E-4933-95D6-16FA191DC2B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1pPr>
      <a:lvl2pPr marL="347345" indent="-34290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5pPr>
      <a:lvl6pPr marL="1200150" indent="-22860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175" indent="-22860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200" indent="-22860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225" indent="-22860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&#25991;&#20214;\&#26446;&#23159;&#23159;\B1U5%20Listening%20and%20Talking&#35838;&#20214;Lily\&#21475;&#38899;&#29256;_x264.mp4" TargetMode="External"/><Relationship Id="rId1" Type="http://schemas.microsoft.com/office/2007/relationships/media" Target="file:///D:\&#25991;&#20214;\&#26446;&#23159;&#23159;\B1U5%20Listening%20and%20Talking&#35838;&#20214;Lily\&#21475;&#38899;&#29256;_x264.mp4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media" Target="../media/media2.mp3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8.jpeg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4.xml"/><Relationship Id="rId9" Type="http://schemas.openxmlformats.org/officeDocument/2006/relationships/audio" Target="../media/media2.mp3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&#25991;&#20214;\&#26446;&#23159;&#23159;\B1U5%20Listening%20and%20Talking&#35838;&#20214;Lily\&#19977;&#22269;&#19981;&#21516;_x264.mp4" TargetMode="External"/><Relationship Id="rId1" Type="http://schemas.microsoft.com/office/2007/relationships/media" Target="file:///D:\&#25991;&#20214;\&#26446;&#23159;&#23159;\B1U5%20Listening%20and%20Talking&#35838;&#20214;Lily\&#19977;&#22269;&#19981;&#21516;_x264.mp4" TargetMode="Externa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59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2" t="7096" r="23589" b="10771"/>
          <a:stretch>
            <a:fillRect/>
          </a:stretch>
        </p:blipFill>
        <p:spPr bwMode="auto">
          <a:xfrm>
            <a:off x="4527238" y="4498470"/>
            <a:ext cx="2070335" cy="230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" name="AutoShape 4"/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AutoShape 6"/>
          <p:cNvSpPr>
            <a:spLocks noChangeAspect="1" noChangeArrowheads="1"/>
          </p:cNvSpPr>
          <p:nvPr/>
        </p:nvSpPr>
        <p:spPr bwMode="auto">
          <a:xfrm>
            <a:off x="6248399" y="1049977"/>
            <a:ext cx="2836223" cy="283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6" y="48148"/>
            <a:ext cx="3580293" cy="213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738" y="2592754"/>
            <a:ext cx="3580293" cy="200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03"/>
          <a:stretch>
            <a:fillRect/>
          </a:stretch>
        </p:blipFill>
        <p:spPr bwMode="auto">
          <a:xfrm>
            <a:off x="7910757" y="2709413"/>
            <a:ext cx="3580293" cy="184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057" y="78782"/>
            <a:ext cx="3193688" cy="200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8"/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044" name="Picture 2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57"/>
          <a:stretch>
            <a:fillRect/>
          </a:stretch>
        </p:blipFill>
        <p:spPr bwMode="auto">
          <a:xfrm>
            <a:off x="7893982" y="64540"/>
            <a:ext cx="3601331" cy="250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22"/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8528" y="4849888"/>
            <a:ext cx="4038304" cy="191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6" y="2470865"/>
            <a:ext cx="3580293" cy="191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479" y="4849888"/>
            <a:ext cx="2762084" cy="2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/>
          <p:cNvSpPr txBox="1"/>
          <p:nvPr/>
        </p:nvSpPr>
        <p:spPr>
          <a:xfrm>
            <a:off x="153189" y="1755306"/>
            <a:ext cx="348394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AE: Mickey D’s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Australia :Mac’s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820432" y="1590705"/>
            <a:ext cx="3483946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BE: bathroom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AE: restroom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Australia : dummy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952674" y="3743991"/>
            <a:ext cx="3483946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BE: sweets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AE: candy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Australia :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lollies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900272" y="5516423"/>
            <a:ext cx="4086656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BE: swimming costumes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AE: swimming suits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Australia : swimmers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007104" y="1410295"/>
            <a:ext cx="3483946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BE: flat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AE: apartment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Australia :unit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208546" y="3458214"/>
            <a:ext cx="3483946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BE: biscuits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AE: cookies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Australia :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biccy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04939" y="5651839"/>
            <a:ext cx="3483946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BE: downtown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AE: city center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Australia : CBD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-143172" y="3429000"/>
            <a:ext cx="4076667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BE: shops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AE: grocery stores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Australia :supermarkets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402428" y="5651839"/>
            <a:ext cx="3483946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BE: pepper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AE: bell pepper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Australia : capsicum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25"/>
          <p:cNvSpPr txBox="1"/>
          <p:nvPr/>
        </p:nvSpPr>
        <p:spPr>
          <a:xfrm>
            <a:off x="301674" y="26872"/>
            <a:ext cx="11390907" cy="678639"/>
          </a:xfrm>
          <a:prstGeom prst="rect">
            <a:avLst/>
          </a:prstGeom>
          <a:solidFill>
            <a:srgbClr val="FFFF00"/>
          </a:solidFill>
          <a:ln w="254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spcFirstLastPara="1" wrap="square" lIns="34286" tIns="34286" rIns="34286" bIns="34286" anchor="t" anchorCtr="0">
            <a:spAutoFit/>
          </a:bodyPr>
          <a:lstStyle>
            <a:defPPr>
              <a:defRPr lang="zh-CN"/>
            </a:defPPr>
            <a:lvl1pPr marL="0" indent="0" defTabSz="914400" eaLnBrk="1" hangingPunct="1">
              <a:lnSpc>
                <a:spcPct val="110000"/>
              </a:lnSpc>
              <a:buClrTx/>
              <a:buSzTx/>
              <a:buFontTx/>
              <a:buNone/>
              <a:defRPr sz="3200" i="0" u="none" kern="0" baseline="0">
                <a:solidFill>
                  <a:srgbClr val="7030A0"/>
                </a:solidFill>
              </a:defRPr>
            </a:lvl1pPr>
            <a:lvl2pPr indent="0" defTabSz="914400" eaLnBrk="1" hangingPunct="1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 sz="1800" b="0" i="0" u="none" baseline="0">
                <a:latin typeface="Arial" panose="020B0604020202020204" pitchFamily="34" charset="0"/>
              </a:defRPr>
            </a:lvl2pPr>
            <a:lvl3pPr indent="0" defTabSz="914400" eaLnBrk="1" hangingPunct="1">
              <a:lnSpc>
                <a:spcPct val="100000"/>
              </a:lnSpc>
              <a:buClrTx/>
              <a:buSzTx/>
              <a:buFontTx/>
              <a:buNone/>
              <a:defRPr sz="1800" b="0" i="0" u="none" baseline="0">
                <a:latin typeface="Arial" panose="020B0604020202020204" pitchFamily="34" charset="0"/>
              </a:defRPr>
            </a:lvl3pPr>
            <a:lvl4pPr indent="0" defTabSz="914400" eaLnBrk="1" hangingPunct="1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 sz="1800" b="0" i="0" u="none" baseline="0">
                <a:latin typeface="Arial" panose="020B0604020202020204" pitchFamily="34" charset="0"/>
              </a:defRPr>
            </a:lvl4pPr>
            <a:lvl5pPr indent="0" defTabSz="914400" eaLnBrk="1" hangingPunct="1">
              <a:lnSpc>
                <a:spcPct val="100000"/>
              </a:lnSpc>
              <a:buClrTx/>
              <a:buSzTx/>
              <a:buFontTx/>
              <a:buNone/>
              <a:defRPr sz="1800" b="0" i="0" u="none" baseline="0">
                <a:latin typeface="Arial" panose="020B0604020202020204" pitchFamily="34" charset="0"/>
              </a:defRPr>
            </a:lvl5pPr>
          </a:lstStyle>
          <a:p>
            <a:r>
              <a:rPr lang="en-US" altLang="zh-CN" sz="3600" b="1" dirty="0">
                <a:solidFill>
                  <a:schemeClr val="tx1"/>
                </a:solidFill>
                <a:latin typeface="Centaur" panose="02030504050205020304" pitchFamily="18" charset="0"/>
                <a:sym typeface="Calibri" panose="020F0502020204030204"/>
              </a:rPr>
              <a:t>What differences can be found between the BE ,AE and </a:t>
            </a:r>
            <a:r>
              <a:rPr lang="en-US" altLang="zh-CN" sz="3600" b="1" dirty="0" err="1">
                <a:solidFill>
                  <a:schemeClr val="tx1"/>
                </a:solidFill>
                <a:latin typeface="Centaur" panose="02030504050205020304" pitchFamily="18" charset="0"/>
                <a:sym typeface="Calibri" panose="020F0502020204030204"/>
              </a:rPr>
              <a:t>Aus</a:t>
            </a:r>
            <a:r>
              <a:rPr lang="en-US" altLang="zh-CN" sz="3600" b="1" dirty="0">
                <a:solidFill>
                  <a:schemeClr val="tx1"/>
                </a:solidFill>
                <a:latin typeface="Centaur" panose="02030504050205020304" pitchFamily="18" charset="0"/>
                <a:sym typeface="Calibri" panose="020F0502020204030204"/>
              </a:rPr>
              <a:t> E?</a:t>
            </a:r>
          </a:p>
        </p:txBody>
      </p:sp>
      <p:graphicFrame>
        <p:nvGraphicFramePr>
          <p:cNvPr id="2" name="表格 2"/>
          <p:cNvGraphicFramePr>
            <a:graphicFrameLocks noGrp="1"/>
          </p:cNvGraphicFramePr>
          <p:nvPr/>
        </p:nvGraphicFramePr>
        <p:xfrm>
          <a:off x="213756" y="1389860"/>
          <a:ext cx="11436109" cy="492826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607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69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778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606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5027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/>
                        <a:t>Differences</a:t>
                      </a:r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/>
                        <a:t>British English</a:t>
                      </a:r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/>
                        <a:t>American English</a:t>
                      </a:r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/>
                        <a:t>Australian English</a:t>
                      </a:r>
                      <a:endParaRPr lang="zh-CN" alt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0274">
                <a:tc>
                  <a:txBody>
                    <a:bodyPr/>
                    <a:lstStyle/>
                    <a:p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sz="3600" dirty="0"/>
                    </a:p>
                    <a:p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0274">
                <a:tc>
                  <a:txBody>
                    <a:bodyPr/>
                    <a:lstStyle/>
                    <a:p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0274">
                <a:tc>
                  <a:txBody>
                    <a:bodyPr/>
                    <a:lstStyle/>
                    <a:p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0274">
                <a:tc>
                  <a:txBody>
                    <a:bodyPr/>
                    <a:lstStyle/>
                    <a:p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62016" y="2945895"/>
            <a:ext cx="25917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Pronunciation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3640" y="3993661"/>
            <a:ext cx="25917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Spelling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13756" y="4864837"/>
            <a:ext cx="25917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Intonation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3127" y="5714434"/>
            <a:ext cx="25917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 words 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674916" y="2820352"/>
            <a:ext cx="16955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Without obvious [r]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245594" y="2766187"/>
            <a:ext cx="22088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obvious [r]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726540" y="4042524"/>
            <a:ext cx="15911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biscuit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650679" y="4018153"/>
            <a:ext cx="18307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cookies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788556" y="4722740"/>
            <a:ext cx="31637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Oh! My God.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310139" y="4909192"/>
            <a:ext cx="31637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various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675247" y="5780447"/>
            <a:ext cx="31637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flat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025708" y="5717078"/>
            <a:ext cx="31637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apartment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标题 1"/>
          <p:cNvSpPr txBox="1"/>
          <p:nvPr/>
        </p:nvSpPr>
        <p:spPr>
          <a:xfrm>
            <a:off x="606433" y="776560"/>
            <a:ext cx="10691812" cy="74189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such differences be barriers in their communication?</a:t>
            </a:r>
            <a:endParaRPr lang="zh-CN" alt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146311" y="4094262"/>
            <a:ext cx="33608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Very unique; simpler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243619" y="2899884"/>
            <a:ext cx="22088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obvious [r]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355452" y="4864837"/>
            <a:ext cx="31637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various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243619" y="5663052"/>
            <a:ext cx="31637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dummy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标题 1"/>
          <p:cNvSpPr txBox="1"/>
          <p:nvPr/>
        </p:nvSpPr>
        <p:spPr>
          <a:xfrm>
            <a:off x="827423" y="5409109"/>
            <a:ext cx="10691812" cy="1428177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Such differences  can cause some misunderstandings in their communication but they can clear it up.</a:t>
            </a:r>
            <a:endParaRPr lang="zh-CN" alt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 animBg="1"/>
      <p:bldP spid="22" grpId="0"/>
      <p:bldP spid="23" grpId="0"/>
      <p:bldP spid="24" grpId="0"/>
      <p:bldP spid="25" grpId="0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/>
          <a:srcRect t="12004"/>
          <a:stretch>
            <a:fillRect/>
          </a:stretch>
        </p:blipFill>
        <p:spPr>
          <a:xfrm>
            <a:off x="576368" y="977941"/>
            <a:ext cx="11948141" cy="4460454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5320363" y="1383649"/>
            <a:ext cx="2505476" cy="44877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sp>
        <p:nvSpPr>
          <p:cNvPr id="5" name="TextBox 10"/>
          <p:cNvSpPr txBox="1"/>
          <p:nvPr>
            <p:custDataLst>
              <p:tags r:id="rId1"/>
            </p:custDataLst>
          </p:nvPr>
        </p:nvSpPr>
        <p:spPr>
          <a:xfrm>
            <a:off x="926276" y="5689795"/>
            <a:ext cx="8788174" cy="1046438"/>
          </a:xfrm>
          <a:prstGeom prst="rect">
            <a:avLst/>
          </a:prstGeom>
          <a:solidFill>
            <a:srgbClr val="FFFF00"/>
          </a:solidFill>
          <a:ln w="254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wrap="square" lIns="91439" tIns="91439" rIns="91439" bIns="91439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lang="zh-CN" altLang="en-US" sz="5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lang="zh-CN" altLang="en-US" sz="5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lang="zh-CN" altLang="en-US" sz="5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lang="zh-CN" altLang="en-US" sz="5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Calibri" panose="020F0502020204030204"/>
              </a:rPr>
              <a:t>In American English, “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Calibri" panose="020F0502020204030204"/>
              </a:rPr>
              <a:t>pants</a:t>
            </a:r>
            <a:r>
              <a:rPr lang="en-US" altLang="zh-CN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Calibri" panose="020F0502020204030204"/>
              </a:rPr>
              <a:t>”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Calibri" panose="020F0502020204030204"/>
              </a:rPr>
              <a:t> refers to 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Calibri" panose="020F0502020204030204"/>
              </a:rPr>
              <a:t>trousers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Calibri" panose="020F0502020204030204"/>
              </a:rPr>
              <a:t>. But the word “pants” means 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Calibri" panose="020F0502020204030204"/>
              </a:rPr>
              <a:t>underwear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Calibri" panose="020F0502020204030204"/>
              </a:rPr>
              <a:t> in British English. </a:t>
            </a:r>
          </a:p>
        </p:txBody>
      </p:sp>
      <p:sp>
        <p:nvSpPr>
          <p:cNvPr id="6" name="文本框 4"/>
          <p:cNvSpPr/>
          <p:nvPr>
            <p:custDataLst>
              <p:tags r:id="rId2"/>
            </p:custDataLst>
          </p:nvPr>
        </p:nvSpPr>
        <p:spPr>
          <a:xfrm>
            <a:off x="638175" y="196850"/>
            <a:ext cx="11154022" cy="646331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en-US" altLang="zh-CN" sz="3600" dirty="0">
                <a:latin typeface="Impact" panose="020B0806030902050204" charset="0"/>
                <a:ea typeface="南宋书局体" pitchFamily="2" charset="-122"/>
                <a:sym typeface="宋体" panose="02010600030101010101" pitchFamily="2" charset="-122"/>
              </a:rPr>
              <a:t>Activity4:  Role-play and Read the conversation.</a:t>
            </a:r>
            <a:endParaRPr lang="en-US" altLang="zh-CN" sz="2800" b="1" dirty="0">
              <a:solidFill>
                <a:srgbClr val="993300"/>
              </a:solidFill>
              <a:latin typeface="Times New Roman" panose="02020603050405020304" pitchFamily="18" charset="0"/>
              <a:ea typeface="隶书" panose="020105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10" name="文本框 4"/>
          <p:cNvSpPr/>
          <p:nvPr>
            <p:custDataLst>
              <p:tags r:id="rId3"/>
            </p:custDataLst>
          </p:nvPr>
        </p:nvSpPr>
        <p:spPr>
          <a:xfrm>
            <a:off x="1424514" y="3343024"/>
            <a:ext cx="7149471" cy="584775"/>
          </a:xfrm>
          <a:prstGeom prst="rect">
            <a:avLst/>
          </a:prstGeom>
          <a:solidFill>
            <a:srgbClr val="00B050"/>
          </a:solidFill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Calibri" panose="020F0502020204030204"/>
              </a:rPr>
              <a:t>What misunderstanding has happened?</a:t>
            </a:r>
            <a:endParaRPr lang="en-US" altLang="zh-CN" sz="3200" b="1" dirty="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标题 1"/>
          <p:cNvSpPr txBox="1">
            <a:spLocks noGrp="1"/>
          </p:cNvSpPr>
          <p:nvPr>
            <p:ph type="title"/>
          </p:nvPr>
        </p:nvSpPr>
        <p:spPr>
          <a:xfrm>
            <a:off x="657606" y="1183005"/>
            <a:ext cx="10772775" cy="120393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kind of interesting misunderstandings will happen in their communication?</a:t>
            </a:r>
            <a:endParaRPr lang="zh-CN" alt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1105456" y="2990434"/>
            <a:ext cx="4990544" cy="74814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can we clear it up?</a:t>
            </a:r>
            <a:endParaRPr lang="zh-CN" alt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4"/>
          <p:cNvSpPr/>
          <p:nvPr>
            <p:custDataLst>
              <p:tags r:id="rId1"/>
            </p:custDataLst>
          </p:nvPr>
        </p:nvSpPr>
        <p:spPr>
          <a:xfrm>
            <a:off x="1477427" y="5090220"/>
            <a:ext cx="8445459" cy="584775"/>
          </a:xfrm>
          <a:prstGeom prst="rect">
            <a:avLst/>
          </a:prstGeom>
          <a:solidFill>
            <a:schemeClr val="tx2"/>
          </a:solidFill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Calibri" panose="020F0502020204030204"/>
              </a:rPr>
              <a:t>Ask for clarification(</a:t>
            </a:r>
            <a:r>
              <a:rPr lang="zh-C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Calibri" panose="020F0502020204030204"/>
              </a:rPr>
              <a:t>解释澄清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Calibri" panose="020F0502020204030204"/>
              </a:rPr>
              <a:t>).</a:t>
            </a:r>
            <a:endParaRPr lang="en-US" altLang="zh-CN" sz="3200" b="1" dirty="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9"/>
          <a:srcRect t="12004"/>
          <a:stretch>
            <a:fillRect/>
          </a:stretch>
        </p:blipFill>
        <p:spPr>
          <a:xfrm>
            <a:off x="189802" y="846183"/>
            <a:ext cx="11948141" cy="5387233"/>
          </a:xfrm>
          <a:prstGeom prst="rect">
            <a:avLst/>
          </a:prstGeom>
        </p:spPr>
      </p:pic>
      <p:sp>
        <p:nvSpPr>
          <p:cNvPr id="9" name="文本框 4"/>
          <p:cNvSpPr/>
          <p:nvPr>
            <p:custDataLst>
              <p:tags r:id="rId1"/>
            </p:custDataLst>
          </p:nvPr>
        </p:nvSpPr>
        <p:spPr>
          <a:xfrm>
            <a:off x="104775" y="76819"/>
            <a:ext cx="8445459" cy="584775"/>
          </a:xfrm>
          <a:prstGeom prst="rect">
            <a:avLst/>
          </a:prstGeom>
          <a:solidFill>
            <a:schemeClr val="tx2"/>
          </a:solidFill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Calibri" panose="020F0502020204030204"/>
              </a:rPr>
              <a:t>Find out the expressions to ask for clarification.</a:t>
            </a:r>
            <a:endParaRPr lang="en-US" altLang="zh-CN" sz="3200" b="1" dirty="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11" name="文本框 1"/>
          <p:cNvSpPr/>
          <p:nvPr>
            <p:custDataLst>
              <p:tags r:id="rId2"/>
            </p:custDataLst>
          </p:nvPr>
        </p:nvSpPr>
        <p:spPr>
          <a:xfrm>
            <a:off x="1963387" y="2268451"/>
            <a:ext cx="1807803" cy="564257"/>
          </a:xfrm>
          <a:prstGeom prst="rect">
            <a:avLst/>
          </a:prstGeom>
          <a:solidFill>
            <a:srgbClr val="00B050"/>
          </a:solidFill>
          <a:ln>
            <a:noFill/>
            <a:miter lim="800000"/>
          </a:ln>
        </p:spPr>
        <p:txBody>
          <a:bodyPr wrap="none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lnSpc>
                <a:spcPct val="120000"/>
              </a:lnSpc>
            </a:pP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sym typeface="宋体" panose="02010600030101010101" pitchFamily="2" charset="-122"/>
              </a:rPr>
              <a:t>You don't? </a:t>
            </a:r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文本框 1"/>
          <p:cNvSpPr/>
          <p:nvPr>
            <p:custDataLst>
              <p:tags r:id="rId3"/>
            </p:custDataLst>
          </p:nvPr>
        </p:nvSpPr>
        <p:spPr>
          <a:xfrm>
            <a:off x="1877187" y="5081732"/>
            <a:ext cx="4286686" cy="564257"/>
          </a:xfrm>
          <a:prstGeom prst="rect">
            <a:avLst/>
          </a:prstGeom>
          <a:solidFill>
            <a:srgbClr val="00B050"/>
          </a:solidFill>
          <a:ln>
            <a:noFill/>
            <a:miter lim="800000"/>
          </a:ln>
        </p:spPr>
        <p:txBody>
          <a:bodyPr wrap="none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>
              <a:lnSpc>
                <a:spcPct val="120000"/>
              </a:lnSpc>
            </a:pP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sym typeface="宋体" panose="02010600030101010101" pitchFamily="2" charset="-122"/>
              </a:rPr>
              <a:t>Really? What does it mean? </a:t>
            </a:r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文本框 2"/>
          <p:cNvSpPr/>
          <p:nvPr>
            <p:custDataLst>
              <p:tags r:id="rId4"/>
            </p:custDataLst>
          </p:nvPr>
        </p:nvSpPr>
        <p:spPr>
          <a:xfrm>
            <a:off x="3186854" y="4294099"/>
            <a:ext cx="5054621" cy="523220"/>
          </a:xfrm>
          <a:prstGeom prst="rect">
            <a:avLst/>
          </a:prstGeom>
          <a:solidFill>
            <a:srgbClr val="FFFF00"/>
          </a:solidFill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en-US" altLang="zh-CN" sz="2800" dirty="0">
                <a:latin typeface="Times New Roman" panose="02020603050405020304" pitchFamily="18" charset="0"/>
              </a:rPr>
              <a:t>I knew what you mean by the way.</a:t>
            </a:r>
          </a:p>
        </p:txBody>
      </p:sp>
      <p:sp>
        <p:nvSpPr>
          <p:cNvPr id="16" name="文本框 2"/>
          <p:cNvSpPr/>
          <p:nvPr>
            <p:custDataLst>
              <p:tags r:id="rId5"/>
            </p:custDataLst>
          </p:nvPr>
        </p:nvSpPr>
        <p:spPr>
          <a:xfrm>
            <a:off x="3026092" y="3770879"/>
            <a:ext cx="4293163" cy="523220"/>
          </a:xfrm>
          <a:prstGeom prst="rect">
            <a:avLst/>
          </a:prstGeom>
          <a:solidFill>
            <a:srgbClr val="FFFF00"/>
          </a:solidFill>
          <a:ln>
            <a:noFill/>
            <a:miter lim="800000"/>
          </a:ln>
        </p:spPr>
        <p:txBody>
          <a:bodyPr wrap="none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en-US" altLang="zh-CN" sz="2800" dirty="0">
                <a:latin typeface="Times New Roman" panose="02020603050405020304" pitchFamily="18" charset="0"/>
              </a:rPr>
              <a:t>That's what I mean by pants.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612312" y="953011"/>
            <a:ext cx="3408218" cy="794140"/>
            <a:chOff x="7053943" y="496716"/>
            <a:chExt cx="3408218" cy="794140"/>
          </a:xfrm>
          <a:solidFill>
            <a:srgbClr val="FF0000"/>
          </a:solidFill>
        </p:grpSpPr>
        <p:sp>
          <p:nvSpPr>
            <p:cNvPr id="2" name="椭圆 1"/>
            <p:cNvSpPr/>
            <p:nvPr/>
          </p:nvSpPr>
          <p:spPr>
            <a:xfrm>
              <a:off x="7053943" y="496716"/>
              <a:ext cx="3408218" cy="7941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"/>
            <p:cNvSpPr/>
            <p:nvPr>
              <p:custDataLst>
                <p:tags r:id="rId7"/>
              </p:custDataLst>
            </p:nvPr>
          </p:nvSpPr>
          <p:spPr>
            <a:xfrm>
              <a:off x="7739943" y="600039"/>
              <a:ext cx="2036217" cy="584775"/>
            </a:xfrm>
            <a:prstGeom prst="rect">
              <a:avLst/>
            </a:prstGeom>
            <a:grpFill/>
            <a:ln>
              <a:noFill/>
              <a:miter lim="800000"/>
            </a:ln>
          </p:spPr>
          <p:txBody>
            <a:bodyPr wrap="square" anchor="t" anchorCtr="0">
              <a:spAutoFit/>
            </a:bodyPr>
            <a:lstStyle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lvl="0"/>
              <a:r>
                <a:rPr lang="en-US" altLang="zh-CN" sz="32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Confusion</a:t>
              </a:r>
              <a:endParaRPr lang="zh-CN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8512628" y="3770879"/>
            <a:ext cx="3408218" cy="794140"/>
            <a:chOff x="8512628" y="3770879"/>
            <a:chExt cx="3408218" cy="794140"/>
          </a:xfrm>
          <a:solidFill>
            <a:srgbClr val="0070C0"/>
          </a:solidFill>
        </p:grpSpPr>
        <p:sp>
          <p:nvSpPr>
            <p:cNvPr id="18" name="椭圆 17"/>
            <p:cNvSpPr/>
            <p:nvPr/>
          </p:nvSpPr>
          <p:spPr>
            <a:xfrm>
              <a:off x="8512628" y="3770879"/>
              <a:ext cx="3408218" cy="7941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"/>
            <p:cNvSpPr/>
            <p:nvPr>
              <p:custDataLst>
                <p:tags r:id="rId6"/>
              </p:custDataLst>
            </p:nvPr>
          </p:nvSpPr>
          <p:spPr>
            <a:xfrm>
              <a:off x="9033797" y="3875561"/>
              <a:ext cx="2456906" cy="584775"/>
            </a:xfrm>
            <a:prstGeom prst="rect">
              <a:avLst/>
            </a:prstGeom>
            <a:grpFill/>
            <a:ln>
              <a:noFill/>
              <a:miter lim="800000"/>
            </a:ln>
          </p:spPr>
          <p:txBody>
            <a:bodyPr wrap="square" anchor="t" anchorCtr="0">
              <a:spAutoFit/>
            </a:bodyPr>
            <a:lstStyle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lvl="0"/>
              <a:r>
                <a:rPr lang="en-US" altLang="zh-CN" sz="32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Clarification</a:t>
              </a:r>
              <a:endParaRPr lang="zh-CN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23" name="箭头: 左弧形 22"/>
          <p:cNvSpPr/>
          <p:nvPr/>
        </p:nvSpPr>
        <p:spPr>
          <a:xfrm>
            <a:off x="821348" y="1721620"/>
            <a:ext cx="953928" cy="1085557"/>
          </a:xfrm>
          <a:prstGeom prst="curvedRightArrow">
            <a:avLst/>
          </a:prstGeom>
          <a:solidFill>
            <a:srgbClr val="00B05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5" name="箭头: 右弧形 24"/>
          <p:cNvSpPr/>
          <p:nvPr/>
        </p:nvSpPr>
        <p:spPr>
          <a:xfrm rot="5240346">
            <a:off x="8204955" y="4415129"/>
            <a:ext cx="831272" cy="1572329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6" grpId="0" animBg="1"/>
      <p:bldP spid="23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文本框 4"/>
          <p:cNvSpPr/>
          <p:nvPr>
            <p:custDataLst>
              <p:tags r:id="rId1"/>
            </p:custDataLst>
          </p:nvPr>
        </p:nvSpPr>
        <p:spPr>
          <a:xfrm>
            <a:off x="627290" y="860591"/>
            <a:ext cx="6248524" cy="584775"/>
          </a:xfrm>
          <a:prstGeom prst="rect">
            <a:avLst/>
          </a:prstGeom>
          <a:solidFill>
            <a:schemeClr val="tx2"/>
          </a:solidFill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Calibri" panose="020F0502020204030204"/>
              </a:rPr>
              <a:t>More expressions for clarification:</a:t>
            </a:r>
          </a:p>
        </p:txBody>
      </p:sp>
      <p:sp>
        <p:nvSpPr>
          <p:cNvPr id="14343" name="文本框 3"/>
          <p:cNvSpPr/>
          <p:nvPr>
            <p:custDataLst>
              <p:tags r:id="rId2"/>
            </p:custDataLst>
          </p:nvPr>
        </p:nvSpPr>
        <p:spPr>
          <a:xfrm>
            <a:off x="1500932" y="1854210"/>
            <a:ext cx="6740544" cy="2995435"/>
          </a:xfrm>
          <a:prstGeom prst="rect">
            <a:avLst/>
          </a:prstGeom>
          <a:solidFill>
            <a:srgbClr val="FFFF00"/>
          </a:solidFill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latin typeface="Times New Roman" panose="02020603050405020304" pitchFamily="18" charset="0"/>
                <a:ea typeface="黑体" panose="02010609060101010101" pitchFamily="49" charset="-122"/>
                <a:sym typeface="Calibri" panose="020F0502020204030204"/>
              </a:rPr>
              <a:t>Do you mean…?</a:t>
            </a:r>
            <a:br>
              <a:rPr lang="en-US" altLang="zh-CN" sz="3200" dirty="0">
                <a:latin typeface="Times New Roman" panose="02020603050405020304" pitchFamily="18" charset="0"/>
                <a:ea typeface="黑体" panose="02010609060101010101" pitchFamily="49" charset="-122"/>
                <a:sym typeface="Calibri" panose="020F0502020204030204"/>
              </a:rPr>
            </a:br>
            <a:r>
              <a:rPr lang="en-US" altLang="zh-CN" sz="3200" dirty="0">
                <a:latin typeface="Times New Roman" panose="02020603050405020304" pitchFamily="18" charset="0"/>
                <a:ea typeface="黑体" panose="02010609060101010101" pitchFamily="49" charset="-122"/>
                <a:sym typeface="Calibri" panose="020F0502020204030204"/>
              </a:rPr>
              <a:t>I’m sorry. Would you mind repeating…?</a:t>
            </a:r>
          </a:p>
          <a:p>
            <a:pPr lv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latin typeface="Times New Roman" panose="02020603050405020304" pitchFamily="18" charset="0"/>
                <a:ea typeface="黑体" panose="02010609060101010101" pitchFamily="49" charset="-122"/>
                <a:sym typeface="Calibri" panose="020F0502020204030204"/>
              </a:rPr>
              <a:t>I beg your pardon.</a:t>
            </a:r>
          </a:p>
          <a:p>
            <a:pPr lv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latin typeface="Times New Roman" panose="02020603050405020304" pitchFamily="18" charset="0"/>
                <a:ea typeface="黑体" panose="02010609060101010101" pitchFamily="49" charset="-122"/>
                <a:sym typeface="Calibri" panose="020F0502020204030204"/>
              </a:rPr>
              <a:t>So am I right in saying…?</a:t>
            </a:r>
          </a:p>
          <a:p>
            <a:pPr lv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latin typeface="Times New Roman" panose="02020603050405020304" pitchFamily="18" charset="0"/>
                <a:ea typeface="黑体" panose="02010609060101010101" pitchFamily="49" charset="-122"/>
                <a:sym typeface="Calibri" panose="020F0502020204030204"/>
              </a:rPr>
              <a:t>So what you’re really saying is…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192" y="3693226"/>
            <a:ext cx="3011537" cy="284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base">
                                        <p:cTn id="7" dur="500" fill="hold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文本框 6"/>
          <p:cNvSpPr/>
          <p:nvPr>
            <p:custDataLst>
              <p:tags r:id="rId1"/>
            </p:custDataLst>
          </p:nvPr>
        </p:nvSpPr>
        <p:spPr>
          <a:xfrm>
            <a:off x="1826679" y="657225"/>
            <a:ext cx="10070045" cy="507831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en-US" altLang="zh-CN" sz="2700" dirty="0">
                <a:latin typeface="Arial Black" panose="020B0A04020102020204" pitchFamily="34" charset="0"/>
                <a:ea typeface="南宋书局体" pitchFamily="2" charset="-122"/>
              </a:rPr>
              <a:t>Assignment</a:t>
            </a:r>
            <a:r>
              <a:rPr lang="zh-CN" altLang="en-US" sz="2700" dirty="0">
                <a:latin typeface="Arial Black" panose="020B0A04020102020204" pitchFamily="34" charset="0"/>
                <a:ea typeface="南宋书局体" pitchFamily="2" charset="-122"/>
              </a:rPr>
              <a:t>： </a:t>
            </a:r>
            <a:r>
              <a:rPr lang="en-US" altLang="zh-CN" sz="2700" dirty="0">
                <a:latin typeface="Arial Black" panose="020B0A04020102020204" pitchFamily="34" charset="0"/>
                <a:ea typeface="南宋书局体" pitchFamily="2" charset="-122"/>
              </a:rPr>
              <a:t>make a conversation Role-play</a:t>
            </a:r>
          </a:p>
        </p:txBody>
      </p:sp>
      <p:sp>
        <p:nvSpPr>
          <p:cNvPr id="16390" name="文本框 28"/>
          <p:cNvSpPr/>
          <p:nvPr>
            <p:custDataLst>
              <p:tags r:id="rId2"/>
            </p:custDataLst>
          </p:nvPr>
        </p:nvSpPr>
        <p:spPr>
          <a:xfrm>
            <a:off x="4967287" y="2435225"/>
            <a:ext cx="6777038" cy="1569660"/>
          </a:xfrm>
          <a:prstGeom prst="rect">
            <a:avLst/>
          </a:prstGeom>
          <a:noFill/>
          <a:ln>
            <a:solidFill>
              <a:schemeClr val="accent2"/>
            </a:solidFill>
            <a:round/>
          </a:ln>
        </p:spPr>
        <p:txBody>
          <a:bodyPr wrap="square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en-US" altLang="zh-CN" sz="3200" b="1" dirty="0">
                <a:latin typeface="Times New Roman" panose="02020603050405020304" pitchFamily="18" charset="0"/>
                <a:ea typeface="南宋书局体" pitchFamily="2" charset="-122"/>
              </a:rPr>
              <a:t>1.Choose one or two pairs of words in Activities 3 and make a conversation. </a:t>
            </a:r>
          </a:p>
          <a:p>
            <a:pPr lvl="0"/>
            <a:r>
              <a:rPr lang="en-US" altLang="zh-CN" sz="3200" b="1" dirty="0">
                <a:latin typeface="Times New Roman" panose="02020603050405020304" pitchFamily="18" charset="0"/>
                <a:ea typeface="南宋书局体" pitchFamily="2" charset="-122"/>
              </a:rPr>
              <a:t>Use the expressions </a:t>
            </a:r>
            <a:r>
              <a:rPr lang="en-US" altLang="zh-CN" sz="3200" b="1" dirty="0">
                <a:latin typeface="Times New Roman" panose="02020603050405020304" pitchFamily="18" charset="0"/>
                <a:ea typeface="黑体" panose="02010609060101010101" pitchFamily="49" charset="-122"/>
                <a:sym typeface="Calibri" panose="020F0502020204030204"/>
              </a:rPr>
              <a:t>for clarification</a:t>
            </a:r>
            <a:r>
              <a:rPr lang="en-US" altLang="zh-CN" sz="3200" b="1" dirty="0">
                <a:latin typeface="Times New Roman" panose="02020603050405020304" pitchFamily="18" charset="0"/>
                <a:ea typeface="南宋书局体" pitchFamily="2" charset="-122"/>
              </a:rPr>
              <a:t>.</a:t>
            </a:r>
            <a:endParaRPr lang="en-US" altLang="zh-CN" sz="3200" dirty="0">
              <a:latin typeface="Times New Roman" panose="02020603050405020304" pitchFamily="18" charset="0"/>
              <a:ea typeface="南宋书局体" pitchFamily="2" charset="-122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22" y="2947122"/>
            <a:ext cx="2714625" cy="325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2" t="7096" r="23589" b="10771"/>
          <a:stretch>
            <a:fillRect/>
          </a:stretch>
        </p:blipFill>
        <p:spPr bwMode="auto">
          <a:xfrm>
            <a:off x="4527238" y="4498470"/>
            <a:ext cx="2070335" cy="230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" name="AutoShape 4"/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AutoShape 6"/>
          <p:cNvSpPr>
            <a:spLocks noChangeAspect="1" noChangeArrowheads="1"/>
          </p:cNvSpPr>
          <p:nvPr/>
        </p:nvSpPr>
        <p:spPr bwMode="auto">
          <a:xfrm>
            <a:off x="6248399" y="1049977"/>
            <a:ext cx="2836223" cy="283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6" y="48148"/>
            <a:ext cx="3580293" cy="213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738" y="2592754"/>
            <a:ext cx="3580293" cy="200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03"/>
          <a:stretch>
            <a:fillRect/>
          </a:stretch>
        </p:blipFill>
        <p:spPr bwMode="auto">
          <a:xfrm>
            <a:off x="7910757" y="2709413"/>
            <a:ext cx="3580293" cy="184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057" y="78782"/>
            <a:ext cx="3193688" cy="200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8"/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044" name="Picture 2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57"/>
          <a:stretch>
            <a:fillRect/>
          </a:stretch>
        </p:blipFill>
        <p:spPr bwMode="auto">
          <a:xfrm>
            <a:off x="7893982" y="64540"/>
            <a:ext cx="3601331" cy="250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22"/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8528" y="4849888"/>
            <a:ext cx="4038304" cy="191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6" y="2470865"/>
            <a:ext cx="3580293" cy="191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479" y="4849888"/>
            <a:ext cx="2762084" cy="2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/>
          <p:cNvSpPr txBox="1"/>
          <p:nvPr/>
        </p:nvSpPr>
        <p:spPr>
          <a:xfrm>
            <a:off x="153189" y="1755306"/>
            <a:ext cx="348394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AE: Mickey D’s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Australia :Mac’s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820432" y="1590705"/>
            <a:ext cx="3483946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BE: bathroom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AE: restroom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Australia : dummy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952674" y="3743991"/>
            <a:ext cx="3483946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BE: sweets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AE: candy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Australia :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lollies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900272" y="5516423"/>
            <a:ext cx="4086656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BE: swimming costumes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AE: swimming suits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Australia : swimmers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007104" y="1410295"/>
            <a:ext cx="3483946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BE: flat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AE: apartment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Australia :unit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208546" y="3458214"/>
            <a:ext cx="3483946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BE: biscuits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AE: cookies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Australia :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biccy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04939" y="5651839"/>
            <a:ext cx="3483946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BE: downtown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AE: city center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Australia : CBD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-143172" y="3429000"/>
            <a:ext cx="4076667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BE: shops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AE: grocery stores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Australia :supermarkets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402428" y="5651839"/>
            <a:ext cx="3483946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BE: pepper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AE: bell pepper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Australia : capsicum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/>
          <p:cNvSpPr/>
          <p:nvPr/>
        </p:nvSpPr>
        <p:spPr>
          <a:xfrm>
            <a:off x="638175" y="619125"/>
            <a:ext cx="10944225" cy="55626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BE&amp;AE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1101" y="714374"/>
            <a:ext cx="9493250" cy="4829175"/>
          </a:xfrm>
        </p:spPr>
      </p:pic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122104" y="54930"/>
            <a:ext cx="11927021" cy="659444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Possible Example: </a:t>
            </a:r>
            <a:b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The misunderstandings caused by the differences between AE &amp; BE.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2104" y="122755"/>
            <a:ext cx="3193973" cy="659444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Possible dialogue</a:t>
            </a:r>
            <a:endParaRPr lang="zh-CN" alt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50065" y="955292"/>
            <a:ext cx="10515600" cy="52031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Martin: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Hey, Zhou Wei, do you want to go shopping? There’s a sale  </a:t>
            </a:r>
          </a:p>
          <a:p>
            <a:pPr marL="0" indent="0">
              <a:buNone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at my favorite store.</a:t>
            </a:r>
          </a:p>
          <a:p>
            <a:pPr marL="0" indent="0">
              <a:buNone/>
            </a:pP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 Wei: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Oh, yes! I really want to buy some books.</a:t>
            </a:r>
          </a:p>
          <a:p>
            <a:pPr marL="0" indent="0">
              <a:buNone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Martin: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Really? I know there is a bookshop on the first floor.</a:t>
            </a:r>
          </a:p>
          <a:p>
            <a:pPr marL="0" indent="0">
              <a:buNone/>
            </a:pP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 Wei: 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beg your pardon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Is the bookshop on the first floor? </a:t>
            </a:r>
          </a:p>
          <a:p>
            <a:pPr marL="0" indent="0">
              <a:buNone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But I know it is on the second floor.</a:t>
            </a:r>
          </a:p>
          <a:p>
            <a:pPr marL="0" indent="0">
              <a:buNone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Martin: I know what you meant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That’s American English, isn’t it?</a:t>
            </a:r>
          </a:p>
          <a:p>
            <a:pPr marL="0" indent="0">
              <a:buNone/>
            </a:pP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 Wei: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Yes,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 I right in saying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that?</a:t>
            </a:r>
          </a:p>
          <a:p>
            <a:pPr marL="0" indent="0">
              <a:buNone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Martin: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course, they have the same meaning.</a:t>
            </a:r>
          </a:p>
          <a:p>
            <a:pPr marL="0" indent="0">
              <a:buNone/>
            </a:pP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 Wei: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So, let’s go .</a:t>
            </a:r>
            <a:endParaRPr lang="zh-CN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040" y="4232997"/>
            <a:ext cx="2714625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长方形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5" name="图片 4" descr="摩天大楼的鸟瞰图&#10;"/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t="7320" b="841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7915275" y="4206876"/>
            <a:ext cx="1980438" cy="1645920"/>
          </a:xfrm>
        </p:spPr>
        <p:txBody>
          <a:bodyPr rtlCol="0">
            <a:normAutofit/>
          </a:bodyPr>
          <a:lstStyle/>
          <a:p>
            <a:pPr algn="just" rtl="0"/>
            <a:r>
              <a:rPr lang="en-US" altLang="zh-CN" dirty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-</a:t>
            </a:r>
            <a:r>
              <a:rPr lang="en-US" altLang="zh-CN" dirty="0">
                <a:solidFill>
                  <a:schemeClr val="tx1"/>
                </a:solidFill>
                <a:latin typeface="Microsoft YaHei UI" panose="020B0503020204020204" pitchFamily="34" charset="-122"/>
              </a:rPr>
              <a:t>by</a:t>
            </a:r>
            <a:r>
              <a:rPr lang="zh-CN" altLang="en-US" dirty="0">
                <a:solidFill>
                  <a:schemeClr val="tx1"/>
                </a:solidFill>
                <a:latin typeface="Microsoft YaHei UI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Microsoft YaHei UI" panose="020B0503020204020204" pitchFamily="34" charset="-122"/>
              </a:rPr>
              <a:t>Lily</a:t>
            </a:r>
            <a:endParaRPr lang="zh-CN" altLang="en-US" dirty="0">
              <a:solidFill>
                <a:schemeClr val="tx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6" name="标题 1"/>
          <p:cNvSpPr>
            <a:spLocks noGrp="1"/>
          </p:cNvSpPr>
          <p:nvPr>
            <p:ph type="ctrTitle"/>
          </p:nvPr>
        </p:nvSpPr>
        <p:spPr>
          <a:xfrm rot="21420000">
            <a:off x="513740" y="1080294"/>
            <a:ext cx="10782300" cy="2769492"/>
          </a:xfrm>
        </p:spPr>
        <p:txBody>
          <a:bodyPr rtlCol="0">
            <a:normAutofit/>
          </a:bodyPr>
          <a:lstStyle/>
          <a:p>
            <a:r>
              <a:rPr lang="en-US" altLang="zh-CN" sz="8000" b="1" dirty="0">
                <a:solidFill>
                  <a:schemeClr val="tx1"/>
                </a:solidFill>
              </a:rPr>
              <a:t>Unit 5 Languages around the world</a:t>
            </a:r>
            <a:endParaRPr lang="en-US" altLang="zh-CN" dirty="0">
              <a:solidFill>
                <a:schemeClr val="tx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7" name="图片 6" descr="水印">
            <a:extLst>
              <a:ext uri="{FF2B5EF4-FFF2-40B4-BE49-F238E27FC236}">
                <a16:creationId xmlns:a16="http://schemas.microsoft.com/office/drawing/2014/main" id="{E30D6C14-6840-4439-8DD4-EB9DB4546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00" b="12515"/>
          <a:stretch>
            <a:fillRect/>
          </a:stretch>
        </p:blipFill>
        <p:spPr bwMode="auto">
          <a:xfrm>
            <a:off x="257175" y="3799805"/>
            <a:ext cx="2324100" cy="305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对话气泡: 椭圆形 3"/>
          <p:cNvSpPr/>
          <p:nvPr/>
        </p:nvSpPr>
        <p:spPr>
          <a:xfrm>
            <a:off x="257173" y="1710741"/>
            <a:ext cx="6915153" cy="2536480"/>
          </a:xfrm>
          <a:prstGeom prst="wedgeEllipseCallout">
            <a:avLst>
              <a:gd name="adj1" fmla="val -21797"/>
              <a:gd name="adj2" fmla="val 71512"/>
            </a:avLst>
          </a:prstGeom>
          <a:solidFill>
            <a:srgbClr val="576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3122" y="111739"/>
            <a:ext cx="2143353" cy="769612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survey</a:t>
            </a:r>
            <a:endParaRPr lang="zh-CN" alt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90575" y="2486694"/>
            <a:ext cx="6057900" cy="942306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When you learn English, which confuses you most?</a:t>
            </a:r>
          </a:p>
        </p:txBody>
      </p:sp>
      <p:sp>
        <p:nvSpPr>
          <p:cNvPr id="5" name="内容占位符 2"/>
          <p:cNvSpPr txBox="1"/>
          <p:nvPr/>
        </p:nvSpPr>
        <p:spPr>
          <a:xfrm>
            <a:off x="4181501" y="920074"/>
            <a:ext cx="2466949" cy="509299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1pPr>
            <a:lvl2pPr marL="347345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5pPr>
            <a:lvl6pPr marL="120015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175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225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Vocabulary???</a:t>
            </a:r>
          </a:p>
        </p:txBody>
      </p:sp>
      <p:sp>
        <p:nvSpPr>
          <p:cNvPr id="6" name="内容占位符 2"/>
          <p:cNvSpPr txBox="1"/>
          <p:nvPr/>
        </p:nvSpPr>
        <p:spPr>
          <a:xfrm>
            <a:off x="7191388" y="1504810"/>
            <a:ext cx="2162149" cy="557593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1pPr>
            <a:lvl2pPr marL="347345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5pPr>
            <a:lvl6pPr marL="120015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175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225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Grammar???</a:t>
            </a:r>
          </a:p>
        </p:txBody>
      </p:sp>
      <p:sp>
        <p:nvSpPr>
          <p:cNvPr id="7" name="内容占位符 2"/>
          <p:cNvSpPr txBox="1"/>
          <p:nvPr/>
        </p:nvSpPr>
        <p:spPr>
          <a:xfrm>
            <a:off x="7381877" y="2659261"/>
            <a:ext cx="1952598" cy="417959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1pPr>
            <a:lvl2pPr marL="347345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5pPr>
            <a:lvl6pPr marL="120015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175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225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Writing???</a:t>
            </a:r>
          </a:p>
        </p:txBody>
      </p:sp>
      <p:sp>
        <p:nvSpPr>
          <p:cNvPr id="8" name="内容占位符 2"/>
          <p:cNvSpPr txBox="1"/>
          <p:nvPr/>
        </p:nvSpPr>
        <p:spPr>
          <a:xfrm>
            <a:off x="6096000" y="4231671"/>
            <a:ext cx="1695424" cy="509299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1pPr>
            <a:lvl2pPr marL="347345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5pPr>
            <a:lvl6pPr marL="120015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175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225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culture???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4229071" y="4528589"/>
            <a:ext cx="6915153" cy="2239425"/>
            <a:chOff x="4229071" y="4528589"/>
            <a:chExt cx="6915153" cy="2239425"/>
          </a:xfrm>
        </p:grpSpPr>
        <p:sp>
          <p:nvSpPr>
            <p:cNvPr id="11" name="爆炸形: 14 pt  10"/>
            <p:cNvSpPr/>
            <p:nvPr/>
          </p:nvSpPr>
          <p:spPr>
            <a:xfrm>
              <a:off x="4229071" y="4528589"/>
              <a:ext cx="6915153" cy="2239425"/>
            </a:xfrm>
            <a:prstGeom prst="irregularSeal2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内容占位符 2"/>
            <p:cNvSpPr txBox="1"/>
            <p:nvPr/>
          </p:nvSpPr>
          <p:spPr>
            <a:xfrm>
              <a:off x="5438800" y="5401672"/>
              <a:ext cx="4057650" cy="648993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>
              <a:lvl1pPr marL="91440" indent="-91440" algn="l" defTabSz="914400" rtl="0" eaLnBrk="1" latinLnBrk="0" hangingPunct="1">
                <a:lnSpc>
                  <a:spcPct val="85000"/>
                </a:lnSpc>
                <a:spcBef>
                  <a:spcPts val="1300"/>
                </a:spcBef>
                <a:buFont typeface="Arial" panose="020B0604020202020204" pitchFamily="34" charset="0"/>
                <a:buChar char=" "/>
                <a:defRPr sz="2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+mn-cs"/>
                </a:defRPr>
              </a:lvl1pPr>
              <a:lvl2pPr marL="347345" indent="-3429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 "/>
                <a:defRPr sz="2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+mn-cs"/>
                </a:defRPr>
              </a:lvl2pPr>
              <a:lvl3pPr marL="548640" indent="-54864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 "/>
                <a:defRPr sz="2000" i="1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+mn-cs"/>
                </a:defRPr>
              </a:lvl3pPr>
              <a:lvl4pPr marL="822960" indent="-82296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 "/>
                <a:defRPr sz="18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+mn-cs"/>
                </a:defRPr>
              </a:lvl4pPr>
              <a:lvl5pPr marL="1097280" indent="-109728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 "/>
                <a:defRPr sz="18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+mn-cs"/>
                </a:defRPr>
              </a:lvl5pPr>
              <a:lvl6pPr marL="120015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 "/>
                <a:defRPr sz="18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400175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 "/>
                <a:defRPr sz="18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 "/>
                <a:defRPr sz="18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800225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 "/>
                <a:defRPr sz="18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altLang="zh-CN" sz="4000" dirty="0">
                  <a:solidFill>
                    <a:schemeClr val="tx1"/>
                  </a:solidFill>
                  <a:latin typeface="Arial Black" panose="020B0A04020102020204" pitchFamily="34" charset="0"/>
                  <a:cs typeface="Times New Roman" panose="02020603050405020304" pitchFamily="18" charset="0"/>
                </a:rPr>
                <a:t>pronunciation</a:t>
              </a:r>
            </a:p>
          </p:txBody>
        </p:sp>
      </p:grpSp>
      <p:sp>
        <p:nvSpPr>
          <p:cNvPr id="10" name="内容占位符 2"/>
          <p:cNvSpPr txBox="1"/>
          <p:nvPr/>
        </p:nvSpPr>
        <p:spPr>
          <a:xfrm>
            <a:off x="8101025" y="4116655"/>
            <a:ext cx="2143125" cy="509299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1pPr>
            <a:lvl2pPr marL="347345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5pPr>
            <a:lvl6pPr marL="120015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175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225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listening???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9612" y="0"/>
            <a:ext cx="10772775" cy="1658198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Watch the Video. What language is they speaking?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pic>
        <p:nvPicPr>
          <p:cNvPr id="4" name="口音版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2890" y="1146810"/>
            <a:ext cx="8498205" cy="4779010"/>
          </a:xfrm>
          <a:prstGeom prst="rect">
            <a:avLst/>
          </a:prstGeom>
        </p:spPr>
      </p:pic>
      <p:sp>
        <p:nvSpPr>
          <p:cNvPr id="5" name="标题 1"/>
          <p:cNvSpPr txBox="1"/>
          <p:nvPr/>
        </p:nvSpPr>
        <p:spPr>
          <a:xfrm>
            <a:off x="1271586" y="6080826"/>
            <a:ext cx="8130143" cy="957449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defRPr>
            </a:lvl1pPr>
          </a:lstStyle>
          <a:p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Why are there so many varieties of English?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57224" y="231552"/>
            <a:ext cx="10772775" cy="1658198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solidFill>
                  <a:schemeClr val="tx1"/>
                </a:solidFill>
                <a:latin typeface="Arial Black" panose="020B0A04020102020204" pitchFamily="34" charset="0"/>
              </a:rPr>
              <a:t>English is the ______one with the most native speakers</a:t>
            </a:r>
            <a:endParaRPr lang="zh-CN" altLang="en-US" sz="28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975" y="2609132"/>
            <a:ext cx="9134475" cy="4271644"/>
          </a:xfrm>
          <a:prstGeom prst="rect">
            <a:avLst/>
          </a:prstGeom>
        </p:spPr>
      </p:pic>
      <p:sp>
        <p:nvSpPr>
          <p:cNvPr id="6" name="内容占位符 2"/>
          <p:cNvSpPr txBox="1"/>
          <p:nvPr/>
        </p:nvSpPr>
        <p:spPr>
          <a:xfrm>
            <a:off x="3261535" y="625266"/>
            <a:ext cx="971524" cy="509299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1pPr>
            <a:lvl2pPr marL="347345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5pPr>
            <a:lvl6pPr marL="120015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175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225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third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4073924" y="1005170"/>
            <a:ext cx="6915153" cy="2239425"/>
            <a:chOff x="4229071" y="4528589"/>
            <a:chExt cx="6915153" cy="2239425"/>
          </a:xfrm>
        </p:grpSpPr>
        <p:sp>
          <p:nvSpPr>
            <p:cNvPr id="8" name="爆炸形: 14 pt  7"/>
            <p:cNvSpPr/>
            <p:nvPr/>
          </p:nvSpPr>
          <p:spPr>
            <a:xfrm>
              <a:off x="4229071" y="4528589"/>
              <a:ext cx="6915153" cy="2239425"/>
            </a:xfrm>
            <a:prstGeom prst="irregularSeal2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内容占位符 2"/>
            <p:cNvSpPr txBox="1"/>
            <p:nvPr/>
          </p:nvSpPr>
          <p:spPr>
            <a:xfrm>
              <a:off x="5438800" y="5401672"/>
              <a:ext cx="4057650" cy="648993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>
              <a:lvl1pPr marL="91440" indent="-91440" algn="l" defTabSz="914400" rtl="0" eaLnBrk="1" latinLnBrk="0" hangingPunct="1">
                <a:lnSpc>
                  <a:spcPct val="85000"/>
                </a:lnSpc>
                <a:spcBef>
                  <a:spcPts val="1300"/>
                </a:spcBef>
                <a:buFont typeface="Arial" panose="020B0604020202020204" pitchFamily="34" charset="0"/>
                <a:buChar char=" "/>
                <a:defRPr sz="2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+mn-cs"/>
                </a:defRPr>
              </a:lvl1pPr>
              <a:lvl2pPr marL="347345" indent="-3429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 "/>
                <a:defRPr sz="2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+mn-cs"/>
                </a:defRPr>
              </a:lvl2pPr>
              <a:lvl3pPr marL="548640" indent="-54864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 "/>
                <a:defRPr sz="2000" i="1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+mn-cs"/>
                </a:defRPr>
              </a:lvl3pPr>
              <a:lvl4pPr marL="822960" indent="-82296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 "/>
                <a:defRPr sz="18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+mn-cs"/>
                </a:defRPr>
              </a:lvl4pPr>
              <a:lvl5pPr marL="1097280" indent="-109728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 "/>
                <a:defRPr sz="18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+mn-cs"/>
                </a:defRPr>
              </a:lvl5pPr>
              <a:lvl6pPr marL="120015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 "/>
                <a:defRPr sz="18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400175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 "/>
                <a:defRPr sz="18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 "/>
                <a:defRPr sz="18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800225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 "/>
                <a:defRPr sz="18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altLang="zh-CN" sz="2800" dirty="0">
                  <a:solidFill>
                    <a:schemeClr val="tx1"/>
                  </a:solidFill>
                  <a:latin typeface="Arial Black" panose="020B0A04020102020204" pitchFamily="34" charset="0"/>
                  <a:cs typeface="Times New Roman" panose="02020603050405020304" pitchFamily="18" charset="0"/>
                </a:rPr>
                <a:t>Varieties of English</a:t>
              </a:r>
            </a:p>
          </p:txBody>
        </p:sp>
      </p:grpSp>
      <p:sp>
        <p:nvSpPr>
          <p:cNvPr id="10" name="爆炸形: 14 pt  9"/>
          <p:cNvSpPr/>
          <p:nvPr/>
        </p:nvSpPr>
        <p:spPr>
          <a:xfrm>
            <a:off x="760426" y="1604830"/>
            <a:ext cx="3640124" cy="1517854"/>
          </a:xfrm>
          <a:prstGeom prst="irregularSeal2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dialects</a:t>
            </a:r>
            <a:endParaRPr lang="zh-CN" alt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09281" y="1038225"/>
            <a:ext cx="10872730" cy="5169665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altLang="zh-CN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1. What are the different kinds of English mentioned?</a:t>
            </a:r>
          </a:p>
          <a:p>
            <a:endParaRPr lang="en-US" altLang="zh-CN" sz="28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2. In what ways are these kinds of English different from each other?</a:t>
            </a:r>
          </a:p>
          <a:p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3. For who can these differences cause confusion?</a:t>
            </a:r>
          </a:p>
          <a:p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42827" y="1538383"/>
            <a:ext cx="8453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British English, American English, Australian English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29956" y="3349916"/>
            <a:ext cx="6492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Vocabulary, pronunciation and grammar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91194" y="4804104"/>
            <a:ext cx="4554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Non-native English speakers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5单元65页 1. Listen to the first part of the talk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9281" y="243710"/>
            <a:ext cx="406400" cy="4064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442827" y="190839"/>
            <a:ext cx="105681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Impact" panose="020B0806030902050204" charset="0"/>
                <a:ea typeface="南宋书局体" pitchFamily="2" charset="-122"/>
                <a:sym typeface="宋体" panose="02010600030101010101" pitchFamily="2" charset="-122"/>
              </a:rPr>
              <a:t>Activity1: 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to the first part of the talk and answer questions.</a:t>
            </a:r>
          </a:p>
        </p:txBody>
      </p:sp>
      <p:sp>
        <p:nvSpPr>
          <p:cNvPr id="10" name="矩形 9"/>
          <p:cNvSpPr/>
          <p:nvPr/>
        </p:nvSpPr>
        <p:spPr>
          <a:xfrm>
            <a:off x="1129956" y="1619826"/>
            <a:ext cx="8985594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129956" y="3432198"/>
            <a:ext cx="8985594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1215681" y="4796397"/>
            <a:ext cx="6128094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7"/>
          <p:cNvSpPr txBox="1"/>
          <p:nvPr>
            <p:custDataLst>
              <p:tags r:id="rId1"/>
            </p:custDataLst>
          </p:nvPr>
        </p:nvSpPr>
        <p:spPr>
          <a:xfrm>
            <a:off x="3152777" y="2879724"/>
            <a:ext cx="523874" cy="284685"/>
          </a:xfrm>
          <a:prstGeom prst="rect">
            <a:avLst/>
          </a:prstGeom>
          <a:noFill/>
          <a:ln w="254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spcFirstLastPara="1" wrap="square" lIns="34286" tIns="34286" rIns="34286" bIns="34286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lang="en-US" altLang="zh-CN" sz="1400" b="1" dirty="0">
                <a:solidFill>
                  <a:srgbClr val="993300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Calibri" panose="020F0502020204030204"/>
              </a:rPr>
              <a:t> </a:t>
            </a:r>
          </a:p>
        </p:txBody>
      </p:sp>
      <p:sp>
        <p:nvSpPr>
          <p:cNvPr id="8196" name="矩形 11"/>
          <p:cNvSpPr/>
          <p:nvPr>
            <p:custDataLst>
              <p:tags r:id="rId2"/>
            </p:custDataLst>
          </p:nvPr>
        </p:nvSpPr>
        <p:spPr>
          <a:xfrm>
            <a:off x="1442243" y="1947825"/>
            <a:ext cx="9307513" cy="14811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defTabSz="2438400">
              <a:lnSpc>
                <a:spcPct val="150000"/>
              </a:lnSpc>
            </a:pP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semester/term                  restroom/toilet</a:t>
            </a:r>
          </a:p>
          <a:p>
            <a:pPr defTabSz="2438400">
              <a:lnSpc>
                <a:spcPct val="150000"/>
              </a:lnSpc>
            </a:pP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gas/petrol                            subway/underground</a:t>
            </a:r>
            <a:endParaRPr lang="en-US" altLang="zh-CN" sz="3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199" name="矩形 21"/>
          <p:cNvSpPr/>
          <p:nvPr>
            <p:custDataLst>
              <p:tags r:id="rId3"/>
            </p:custDataLst>
          </p:nvPr>
        </p:nvSpPr>
        <p:spPr>
          <a:xfrm>
            <a:off x="5103024" y="2228850"/>
            <a:ext cx="523874" cy="465137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algn="ctr" eaLnBrk="0" hangingPunct="0"/>
            <a:endParaRPr lang="zh-CN" altLang="en-US" sz="600">
              <a:solidFill>
                <a:srgbClr val="FFFFFF"/>
              </a:solidFill>
            </a:endParaRPr>
          </a:p>
        </p:txBody>
      </p:sp>
      <p:sp>
        <p:nvSpPr>
          <p:cNvPr id="8200" name="矩形 22"/>
          <p:cNvSpPr/>
          <p:nvPr>
            <p:custDataLst>
              <p:tags r:id="rId4"/>
            </p:custDataLst>
          </p:nvPr>
        </p:nvSpPr>
        <p:spPr>
          <a:xfrm flipH="1">
            <a:off x="695325" y="2270088"/>
            <a:ext cx="479426" cy="436564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algn="ctr" eaLnBrk="0" hangingPunct="0"/>
            <a:endParaRPr lang="zh-CN" altLang="en-US" sz="600">
              <a:solidFill>
                <a:srgbClr val="FFFFFF"/>
              </a:solidFill>
            </a:endParaRPr>
          </a:p>
        </p:txBody>
      </p:sp>
      <p:sp>
        <p:nvSpPr>
          <p:cNvPr id="8201" name="矩形 23"/>
          <p:cNvSpPr/>
          <p:nvPr>
            <p:custDataLst>
              <p:tags r:id="rId5"/>
            </p:custDataLst>
          </p:nvPr>
        </p:nvSpPr>
        <p:spPr>
          <a:xfrm>
            <a:off x="5147471" y="3024151"/>
            <a:ext cx="479427" cy="48422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algn="ctr" eaLnBrk="0" hangingPunct="0"/>
            <a:endParaRPr lang="zh-CN" altLang="en-US" sz="600" b="1">
              <a:solidFill>
                <a:srgbClr val="FFFFFF"/>
              </a:solidFill>
            </a:endParaRPr>
          </a:p>
        </p:txBody>
      </p:sp>
      <p:sp>
        <p:nvSpPr>
          <p:cNvPr id="8202" name="矩形 24"/>
          <p:cNvSpPr/>
          <p:nvPr>
            <p:custDataLst>
              <p:tags r:id="rId6"/>
            </p:custDataLst>
          </p:nvPr>
        </p:nvSpPr>
        <p:spPr>
          <a:xfrm>
            <a:off x="746126" y="3071812"/>
            <a:ext cx="479427" cy="436564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algn="ctr" eaLnBrk="0" hangingPunct="0"/>
            <a:endParaRPr lang="zh-CN" altLang="en-US" sz="600" b="1">
              <a:solidFill>
                <a:srgbClr val="FFFFFF"/>
              </a:solidFill>
            </a:endParaRPr>
          </a:p>
        </p:txBody>
      </p:sp>
      <p:sp>
        <p:nvSpPr>
          <p:cNvPr id="8204" name="文本框 12"/>
          <p:cNvSpPr/>
          <p:nvPr>
            <p:custDataLst>
              <p:tags r:id="rId7"/>
            </p:custDataLst>
          </p:nvPr>
        </p:nvSpPr>
        <p:spPr>
          <a:xfrm>
            <a:off x="428625" y="342901"/>
            <a:ext cx="11049000" cy="114133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lnSpc>
                <a:spcPct val="110000"/>
              </a:lnSpc>
            </a:pPr>
            <a:r>
              <a:rPr lang="en-US" altLang="zh-CN" sz="3600" dirty="0">
                <a:latin typeface="Impact" panose="020B0806030902050204" charset="0"/>
                <a:ea typeface="南宋书局体" pitchFamily="2" charset="-122"/>
                <a:sym typeface="宋体" panose="02010600030101010101" pitchFamily="2" charset="-122"/>
              </a:rPr>
              <a:t>Activity2: </a:t>
            </a:r>
            <a:r>
              <a:rPr lang="en-US" altLang="zh-CN" sz="2800" b="1" dirty="0">
                <a:solidFill>
                  <a:srgbClr val="993300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Calibri" panose="020F0502020204030204"/>
              </a:rPr>
              <a:t>Listen to the conversation between an American and her British friend. Tick the words that the student is confused by.  </a:t>
            </a:r>
            <a:endParaRPr lang="en-US" altLang="zh-CN" sz="2800" b="1" dirty="0">
              <a:solidFill>
                <a:srgbClr val="993300"/>
              </a:solidFill>
              <a:latin typeface="Times New Roman" panose="02020603050405020304" pitchFamily="18" charset="0"/>
              <a:ea typeface="隶书" panose="020105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58359" y="2206587"/>
            <a:ext cx="5533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√ 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147471" y="3017249"/>
            <a:ext cx="5533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√ 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477" y="4360899"/>
            <a:ext cx="4652473" cy="2349845"/>
          </a:xfrm>
          <a:prstGeom prst="rect">
            <a:avLst/>
          </a:prstGeom>
        </p:spPr>
      </p:pic>
      <p:pic>
        <p:nvPicPr>
          <p:cNvPr id="2" name="5单元65页 2. Listen to the second part of the talk.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V="1">
            <a:off x="6761164" y="4148489"/>
            <a:ext cx="473075" cy="473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0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629"/>
          <a:stretch>
            <a:fillRect/>
          </a:stretch>
        </p:blipFill>
        <p:spPr>
          <a:xfrm rot="16200000">
            <a:off x="4617972" y="-622669"/>
            <a:ext cx="3689530" cy="9221118"/>
          </a:xfrm>
        </p:spPr>
      </p:pic>
      <p:sp>
        <p:nvSpPr>
          <p:cNvPr id="5" name="标题 1"/>
          <p:cNvSpPr txBox="1"/>
          <p:nvPr/>
        </p:nvSpPr>
        <p:spPr>
          <a:xfrm>
            <a:off x="375492" y="199873"/>
            <a:ext cx="4377483" cy="659444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latin typeface="Impact" panose="020B0806030902050204" charset="0"/>
                <a:ea typeface="南宋书局体" pitchFamily="2" charset="-122"/>
                <a:sym typeface="宋体" panose="02010600030101010101" pitchFamily="2" charset="-122"/>
              </a:rPr>
              <a:t>Activity3: </a:t>
            </a:r>
            <a:r>
              <a:rPr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Talking </a:t>
            </a:r>
            <a:endParaRPr lang="zh-CN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60272" y="1288973"/>
            <a:ext cx="106886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</a:rPr>
              <a:t>Which words are British English and which are American English?</a:t>
            </a:r>
            <a:endParaRPr lang="zh-CN" altLang="en-US" sz="3200" b="1" dirty="0">
              <a:solidFill>
                <a:srgbClr val="0000FF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85259" y="4306785"/>
            <a:ext cx="14766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</a:rPr>
              <a:t>British </a:t>
            </a:r>
          </a:p>
        </p:txBody>
      </p:sp>
      <p:sp>
        <p:nvSpPr>
          <p:cNvPr id="9" name="矩形 8"/>
          <p:cNvSpPr/>
          <p:nvPr/>
        </p:nvSpPr>
        <p:spPr>
          <a:xfrm>
            <a:off x="260273" y="4868549"/>
            <a:ext cx="18114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</a:rPr>
              <a:t>American 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cxnSp>
        <p:nvCxnSpPr>
          <p:cNvPr id="3" name="直接连接符 2"/>
          <p:cNvCxnSpPr/>
          <p:nvPr/>
        </p:nvCxnSpPr>
        <p:spPr>
          <a:xfrm flipV="1">
            <a:off x="2071712" y="4527936"/>
            <a:ext cx="8782050" cy="1809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2071712" y="5013388"/>
            <a:ext cx="8782050" cy="1809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三国不同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2210" y="1654175"/>
            <a:ext cx="9074150" cy="5100955"/>
          </a:xfrm>
          <a:prstGeom prst="rect">
            <a:avLst/>
          </a:prstGeom>
        </p:spPr>
      </p:pic>
      <p:pic>
        <p:nvPicPr>
          <p:cNvPr id="4" name="图片 3" descr="图片包含 人, 服装, 女人, 女孩&#10;&#10;描述已自动生成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56" b="18544"/>
          <a:stretch>
            <a:fillRect/>
          </a:stretch>
        </p:blipFill>
        <p:spPr>
          <a:xfrm>
            <a:off x="8687232" y="32836"/>
            <a:ext cx="2295728" cy="114522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52400" y="343838"/>
            <a:ext cx="8451224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Find More examples  that show the differences among</a:t>
            </a:r>
            <a:endParaRPr lang="zh-CN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89808" y="1068709"/>
            <a:ext cx="7443769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Take notes of the examples as much as possible.</a:t>
            </a:r>
            <a:endParaRPr lang="zh-CN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"/>
</p:tagLst>
</file>

<file path=ppt/theme/theme1.xml><?xml version="1.0" encoding="utf-8"?>
<a:theme xmlns:a="http://schemas.openxmlformats.org/drawingml/2006/main" name="大都市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大都市设计</Template>
  <TotalTime>7</TotalTime>
  <Words>815</Words>
  <Application>Microsoft Office PowerPoint</Application>
  <PresentationFormat>宽屏</PresentationFormat>
  <Paragraphs>155</Paragraphs>
  <Slides>19</Slides>
  <Notes>3</Notes>
  <HiddenSlides>0</HiddenSlides>
  <MMClips>5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1" baseType="lpstr">
      <vt:lpstr>HelveticaNeue</vt:lpstr>
      <vt:lpstr>Microsoft YaHei UI</vt:lpstr>
      <vt:lpstr>等线</vt:lpstr>
      <vt:lpstr>华文新魏</vt:lpstr>
      <vt:lpstr>Arial</vt:lpstr>
      <vt:lpstr>Arial Black</vt:lpstr>
      <vt:lpstr>Calibri</vt:lpstr>
      <vt:lpstr>Calibri Light</vt:lpstr>
      <vt:lpstr>Centaur</vt:lpstr>
      <vt:lpstr>Impact</vt:lpstr>
      <vt:lpstr>Times New Roman</vt:lpstr>
      <vt:lpstr>大都市</vt:lpstr>
      <vt:lpstr>PowerPoint 演示文稿</vt:lpstr>
      <vt:lpstr>Unit 5 Languages around the world</vt:lpstr>
      <vt:lpstr>A survey</vt:lpstr>
      <vt:lpstr>Watch the Video. What language is they speaking?</vt:lpstr>
      <vt:lpstr>English is the ______one with the most native speakers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What kind of interesting misunderstandings will happen in their communication?</vt:lpstr>
      <vt:lpstr>PowerPoint 演示文稿</vt:lpstr>
      <vt:lpstr>PowerPoint 演示文稿</vt:lpstr>
      <vt:lpstr>PowerPoint 演示文稿</vt:lpstr>
      <vt:lpstr>PowerPoint 演示文稿</vt:lpstr>
      <vt:lpstr>Possible Example:                 The misunderstandings caused by the differences between AE &amp; BE.</vt:lpstr>
      <vt:lpstr>Possible dialogue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 Languages around the world</dc:title>
  <dc:creator>李 婷婷</dc:creator>
  <cp:lastModifiedBy>陈 顺坤</cp:lastModifiedBy>
  <cp:revision>63</cp:revision>
  <dcterms:created xsi:type="dcterms:W3CDTF">2020-11-30T13:01:00Z</dcterms:created>
  <dcterms:modified xsi:type="dcterms:W3CDTF">2020-12-12T13:28:05Z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KSOProductBuildVer">
    <vt:lpwstr>2052-11.8.2.8506</vt:lpwstr>
  </property>
</Properties>
</file>