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1" r:id="rId4"/>
    <p:sldMasterId id="2147483683" r:id="rId5"/>
  </p:sldMasterIdLst>
  <p:notesMasterIdLst>
    <p:notesMasterId r:id="rId8"/>
  </p:notesMasterIdLst>
  <p:handoutMasterIdLst>
    <p:handoutMasterId r:id="rId25"/>
  </p:handoutMasterIdLst>
  <p:sldIdLst>
    <p:sldId id="404" r:id="rId6"/>
    <p:sldId id="262" r:id="rId7"/>
    <p:sldId id="261" r:id="rId9"/>
    <p:sldId id="263" r:id="rId10"/>
    <p:sldId id="302" r:id="rId11"/>
    <p:sldId id="382" r:id="rId12"/>
    <p:sldId id="328" r:id="rId13"/>
    <p:sldId id="340" r:id="rId14"/>
    <p:sldId id="266" r:id="rId15"/>
    <p:sldId id="363" r:id="rId16"/>
    <p:sldId id="396" r:id="rId17"/>
    <p:sldId id="303" r:id="rId18"/>
    <p:sldId id="356" r:id="rId19"/>
    <p:sldId id="322" r:id="rId20"/>
    <p:sldId id="301" r:id="rId21"/>
    <p:sldId id="323" r:id="rId22"/>
    <p:sldId id="279" r:id="rId23"/>
    <p:sldId id="305" r:id="rId2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CAAB"/>
    <a:srgbClr val="F3AC7B"/>
    <a:srgbClr val="EAEFF7"/>
    <a:srgbClr val="D2DEEF"/>
    <a:srgbClr val="F2F1F5"/>
    <a:srgbClr val="0000FF"/>
    <a:srgbClr val="E9C3AB"/>
    <a:srgbClr val="5C313E"/>
    <a:srgbClr val="EAB38F"/>
    <a:srgbClr val="F446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278" autoAdjust="0"/>
    <p:restoredTop sz="94660"/>
  </p:normalViewPr>
  <p:slideViewPr>
    <p:cSldViewPr snapToGrid="0" showGuides="1">
      <p:cViewPr varScale="1">
        <p:scale>
          <a:sx n="87" d="100"/>
          <a:sy n="87" d="100"/>
        </p:scale>
        <p:origin x="-653" y="-14"/>
      </p:cViewPr>
      <p:guideLst>
        <p:guide orient="horz" pos="2496"/>
        <p:guide pos="380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111CD2E-22F6-4B0D-B9D3-641641290B05}"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zh-CN" altLang="en-US"/>
        </a:p>
      </dgm:t>
    </dgm:pt>
    <dgm:pt modelId="{0AD8DBD5-3F8D-4614-8575-2DFB59898DFC}">
      <dgm:prSet phldrT="[文本]" phldr="0" custT="0"/>
      <dgm:spPr/>
      <dgm:t>
        <a:bodyPr vert="horz" wrap="square"/>
        <a:p>
          <a:pPr>
            <a:lnSpc>
              <a:spcPct val="100000"/>
            </a:lnSpc>
            <a:spcBef>
              <a:spcPct val="0"/>
            </a:spcBef>
            <a:spcAft>
              <a:spcPct val="35000"/>
            </a:spcAft>
          </a:pPr>
          <a:r>
            <a:rPr lang="en-US" altLang="zh-CN" smtClean="0"/>
            <a:t>para1</a:t>
          </a:r>
          <a:r>
            <a:rPr lang="zh-CN" altLang="en-US"/>
            <a:t/>
          </a:r>
          <a:endParaRPr lang="zh-CN" altLang="en-US"/>
        </a:p>
      </dgm:t>
    </dgm:pt>
    <dgm:pt modelId="{AD5D36C7-62B7-4626-994A-E10006E1E80B}" cxnId="{23CBF8C3-2E16-40A1-B6D4-FCBD949C5EA0}" type="parTrans">
      <dgm:prSet/>
      <dgm:spPr/>
      <dgm:t>
        <a:bodyPr/>
        <a:lstStyle/>
        <a:p>
          <a:endParaRPr lang="zh-CN" altLang="en-US"/>
        </a:p>
      </dgm:t>
    </dgm:pt>
    <dgm:pt modelId="{50523435-C882-4DD5-B254-EF86DD8F5FCA}" cxnId="{23CBF8C3-2E16-40A1-B6D4-FCBD949C5EA0}" type="sibTrans">
      <dgm:prSet/>
      <dgm:spPr/>
      <dgm:t>
        <a:bodyPr/>
        <a:lstStyle/>
        <a:p>
          <a:endParaRPr lang="zh-CN" altLang="en-US"/>
        </a:p>
      </dgm:t>
    </dgm:pt>
    <dgm:pt modelId="{2BC1C6E8-0C25-4861-B500-94C1E69D4BBD}">
      <dgm:prSet phldrT="[文本]" phldr="0" custT="0"/>
      <dgm:spPr/>
      <dgm:t>
        <a:bodyPr vert="horz" wrap="square"/>
        <a:p>
          <a:pPr>
            <a:lnSpc>
              <a:spcPct val="100000"/>
            </a:lnSpc>
            <a:spcBef>
              <a:spcPct val="0"/>
            </a:spcBef>
            <a:spcAft>
              <a:spcPct val="35000"/>
            </a:spcAft>
          </a:pPr>
          <a:r>
            <a:rPr lang="en-US" altLang="zh-CN" smtClean="0"/>
            <a:t>para2,3,4</a:t>
          </a:r>
          <a:r>
            <a:rPr lang="zh-CN" altLang="en-US"/>
            <a:t/>
          </a:r>
          <a:endParaRPr lang="zh-CN" altLang="en-US"/>
        </a:p>
      </dgm:t>
    </dgm:pt>
    <dgm:pt modelId="{80B2676F-EC16-490D-AEC8-B324117B29A7}" cxnId="{213E7B48-668E-4549-A9C5-D7356D3B5C89}" type="parTrans">
      <dgm:prSet/>
      <dgm:spPr/>
      <dgm:t>
        <a:bodyPr/>
        <a:lstStyle/>
        <a:p>
          <a:endParaRPr lang="zh-CN" altLang="en-US"/>
        </a:p>
      </dgm:t>
    </dgm:pt>
    <dgm:pt modelId="{A1407CA7-DEEF-454F-A99C-894421BD2FA1}" cxnId="{213E7B48-668E-4549-A9C5-D7356D3B5C89}" type="sibTrans">
      <dgm:prSet/>
      <dgm:spPr/>
      <dgm:t>
        <a:bodyPr/>
        <a:lstStyle/>
        <a:p>
          <a:endParaRPr lang="zh-CN" altLang="en-US"/>
        </a:p>
      </dgm:t>
    </dgm:pt>
    <dgm:pt modelId="{498B4F53-FCD3-4C71-A0AF-8DF608427410}">
      <dgm:prSet phldrT="[文本]" phldr="0" custT="0"/>
      <dgm:spPr/>
      <dgm:t>
        <a:bodyPr vert="horz" wrap="square"/>
        <a:p>
          <a:pPr>
            <a:lnSpc>
              <a:spcPct val="100000"/>
            </a:lnSpc>
            <a:spcBef>
              <a:spcPct val="0"/>
            </a:spcBef>
            <a:spcAft>
              <a:spcPct val="35000"/>
            </a:spcAft>
          </a:pPr>
          <a:r>
            <a:rPr lang="en-US" altLang="zh-CN" smtClean="0"/>
            <a:t>par</a:t>
          </a:r>
          <a:r>
            <a:rPr lang="en-US" altLang="zh-CN" smtClean="0"/>
            <a:t>a</a:t>
          </a:r>
          <a:r>
            <a:rPr lang="en-US" smtClean="0"/>
            <a:t>5</a:t>
          </a:r>
          <a:r>
            <a:rPr lang="en-US"/>
            <a:t/>
          </a:r>
          <a:endParaRPr lang="en-US"/>
        </a:p>
      </dgm:t>
    </dgm:pt>
    <dgm:pt modelId="{50DF2444-4BB0-4DB1-9D56-528E503B2B0B}" cxnId="{C38A487F-B62B-431F-955E-FE53FDE10613}" type="parTrans">
      <dgm:prSet/>
      <dgm:spPr/>
      <dgm:t>
        <a:bodyPr/>
        <a:lstStyle/>
        <a:p>
          <a:endParaRPr lang="zh-CN" altLang="en-US"/>
        </a:p>
      </dgm:t>
    </dgm:pt>
    <dgm:pt modelId="{A6411E56-09FC-4518-B8D8-DD61F3B3D55F}" cxnId="{C38A487F-B62B-431F-955E-FE53FDE10613}" type="sibTrans">
      <dgm:prSet/>
      <dgm:spPr/>
      <dgm:t>
        <a:bodyPr/>
        <a:lstStyle/>
        <a:p>
          <a:endParaRPr lang="zh-CN" altLang="en-US"/>
        </a:p>
      </dgm:t>
    </dgm:pt>
    <dgm:pt modelId="{1B635FAE-2C8A-45B4-9132-B3890188B7A6}">
      <dgm:prSet phldrT="[文本]" phldr="0" custT="0"/>
      <dgm:spPr/>
      <dgm:t>
        <a:bodyPr vert="horz" wrap="square"/>
        <a:p>
          <a:pPr>
            <a:lnSpc>
              <a:spcPct val="100000"/>
            </a:lnSpc>
            <a:spcBef>
              <a:spcPct val="0"/>
            </a:spcBef>
            <a:spcAft>
              <a:spcPct val="35000"/>
            </a:spcAft>
          </a:pPr>
          <a:r>
            <a:rPr lang="en-US" altLang="zh-CN" smtClean="0"/>
            <a:t>para</a:t>
          </a:r>
          <a:r>
            <a:rPr lang="en-US" smtClean="0"/>
            <a:t>6</a:t>
          </a:r>
          <a:r>
            <a:rPr lang="en-US"/>
            <a:t/>
          </a:r>
          <a:endParaRPr lang="en-US"/>
        </a:p>
      </dgm:t>
    </dgm:pt>
    <dgm:pt modelId="{4DC75EB1-878E-439E-94D8-B23B99B772BF}" cxnId="{2B0F23CF-E06C-463D-AD78-35BC66BE2C93}" type="parTrans">
      <dgm:prSet/>
      <dgm:spPr/>
      <dgm:t>
        <a:bodyPr/>
        <a:lstStyle/>
        <a:p>
          <a:endParaRPr lang="zh-CN" altLang="en-US"/>
        </a:p>
      </dgm:t>
    </dgm:pt>
    <dgm:pt modelId="{A54BBFD7-64D0-4D2C-B684-E7F5BFCD8E09}" cxnId="{2B0F23CF-E06C-463D-AD78-35BC66BE2C93}" type="sibTrans">
      <dgm:prSet/>
      <dgm:spPr/>
      <dgm:t>
        <a:bodyPr/>
        <a:lstStyle/>
        <a:p>
          <a:endParaRPr lang="zh-CN" altLang="en-US"/>
        </a:p>
      </dgm:t>
    </dgm:pt>
    <dgm:pt modelId="{76D81FF4-4C2D-4A85-86C8-3E508D712244}" type="pres">
      <dgm:prSet presAssocID="{8111CD2E-22F6-4B0D-B9D3-641641290B05}" presName="hierChild1" presStyleCnt="0">
        <dgm:presLayoutVars>
          <dgm:orgChart val="1"/>
          <dgm:chPref val="1"/>
          <dgm:dir/>
          <dgm:animOne val="branch"/>
          <dgm:animLvl val="lvl"/>
          <dgm:resizeHandles/>
        </dgm:presLayoutVars>
      </dgm:prSet>
      <dgm:spPr/>
      <dgm:t>
        <a:bodyPr/>
        <a:lstStyle/>
        <a:p>
          <a:endParaRPr lang="zh-CN" altLang="en-US"/>
        </a:p>
      </dgm:t>
    </dgm:pt>
    <dgm:pt modelId="{74BDCD28-FA83-4A78-A04D-D396BC3134DF}" type="pres">
      <dgm:prSet presAssocID="{0AD8DBD5-3F8D-4614-8575-2DFB59898DFC}" presName="hierRoot1" presStyleCnt="0">
        <dgm:presLayoutVars>
          <dgm:hierBranch val="init"/>
        </dgm:presLayoutVars>
      </dgm:prSet>
      <dgm:spPr/>
    </dgm:pt>
    <dgm:pt modelId="{8A952E2B-9047-4C5B-B4A0-83FB6CDAF163}" type="pres">
      <dgm:prSet presAssocID="{0AD8DBD5-3F8D-4614-8575-2DFB59898DFC}" presName="rootComposite1" presStyleCnt="0"/>
      <dgm:spPr/>
    </dgm:pt>
    <dgm:pt modelId="{4C5F4D2F-12CC-4355-913A-1CE36292C76C}" type="pres">
      <dgm:prSet presAssocID="{0AD8DBD5-3F8D-4614-8575-2DFB59898DFC}" presName="rootText1" presStyleLbl="node0" presStyleIdx="0" presStyleCnt="1">
        <dgm:presLayoutVars>
          <dgm:chPref val="3"/>
        </dgm:presLayoutVars>
      </dgm:prSet>
      <dgm:spPr/>
      <dgm:t>
        <a:bodyPr/>
        <a:lstStyle/>
        <a:p>
          <a:endParaRPr lang="zh-CN" altLang="en-US"/>
        </a:p>
      </dgm:t>
    </dgm:pt>
    <dgm:pt modelId="{BC0ADA15-F17D-424C-B111-410E6C421923}" type="pres">
      <dgm:prSet presAssocID="{0AD8DBD5-3F8D-4614-8575-2DFB59898DFC}" presName="rootConnector1" presStyleCnt="0"/>
      <dgm:spPr/>
      <dgm:t>
        <a:bodyPr/>
        <a:lstStyle/>
        <a:p>
          <a:endParaRPr lang="zh-CN" altLang="en-US"/>
        </a:p>
      </dgm:t>
    </dgm:pt>
    <dgm:pt modelId="{EDA37458-6CD3-4080-AD58-426737C89FFB}" type="pres">
      <dgm:prSet presAssocID="{0AD8DBD5-3F8D-4614-8575-2DFB59898DFC}" presName="hierChild2" presStyleCnt="0"/>
      <dgm:spPr/>
    </dgm:pt>
    <dgm:pt modelId="{0DB2C8EA-EB5C-4F73-8410-6F82E891A19D}" type="pres">
      <dgm:prSet presAssocID="{80B2676F-EC16-490D-AEC8-B324117B29A7}" presName="Name37" presStyleLbl="parChTrans1D2" presStyleIdx="0" presStyleCnt="3"/>
      <dgm:spPr/>
      <dgm:t>
        <a:bodyPr/>
        <a:lstStyle/>
        <a:p>
          <a:endParaRPr lang="zh-CN" altLang="en-US"/>
        </a:p>
      </dgm:t>
    </dgm:pt>
    <dgm:pt modelId="{89A46B89-6E7B-4067-AC02-8B6FB71D17F5}" type="pres">
      <dgm:prSet presAssocID="{2BC1C6E8-0C25-4861-B500-94C1E69D4BBD}" presName="hierRoot2" presStyleCnt="0">
        <dgm:presLayoutVars>
          <dgm:hierBranch val="init"/>
        </dgm:presLayoutVars>
      </dgm:prSet>
      <dgm:spPr/>
    </dgm:pt>
    <dgm:pt modelId="{2AF1D87B-1271-4DA4-B7CD-F38E452E1965}" type="pres">
      <dgm:prSet presAssocID="{2BC1C6E8-0C25-4861-B500-94C1E69D4BBD}" presName="rootComposite" presStyleCnt="0"/>
      <dgm:spPr/>
    </dgm:pt>
    <dgm:pt modelId="{45D7B698-450D-4F35-A76D-DF513306569A}" type="pres">
      <dgm:prSet presAssocID="{2BC1C6E8-0C25-4861-B500-94C1E69D4BBD}" presName="rootText" presStyleLbl="node2" presStyleIdx="0" presStyleCnt="3">
        <dgm:presLayoutVars>
          <dgm:chPref val="3"/>
        </dgm:presLayoutVars>
      </dgm:prSet>
      <dgm:spPr/>
      <dgm:t>
        <a:bodyPr/>
        <a:lstStyle/>
        <a:p>
          <a:endParaRPr lang="zh-CN" altLang="en-US"/>
        </a:p>
      </dgm:t>
    </dgm:pt>
    <dgm:pt modelId="{C2B249FA-64E6-4218-825E-D259DBEC9D50}" type="pres">
      <dgm:prSet presAssocID="{2BC1C6E8-0C25-4861-B500-94C1E69D4BBD}" presName="rootConnector" presStyleCnt="0"/>
      <dgm:spPr/>
      <dgm:t>
        <a:bodyPr/>
        <a:lstStyle/>
        <a:p>
          <a:endParaRPr lang="zh-CN" altLang="en-US"/>
        </a:p>
      </dgm:t>
    </dgm:pt>
    <dgm:pt modelId="{F29FA1B2-9BA3-4D6A-B728-7EB8096ED385}" type="pres">
      <dgm:prSet presAssocID="{2BC1C6E8-0C25-4861-B500-94C1E69D4BBD}" presName="hierChild4" presStyleCnt="0"/>
      <dgm:spPr/>
    </dgm:pt>
    <dgm:pt modelId="{3E358FBB-B9FA-4B01-AC5B-78CDA5159021}" type="pres">
      <dgm:prSet presAssocID="{2BC1C6E8-0C25-4861-B500-94C1E69D4BBD}" presName="hierChild5" presStyleCnt="0"/>
      <dgm:spPr/>
    </dgm:pt>
    <dgm:pt modelId="{97311A74-0685-4528-8F7C-95092D72AD3A}" type="pres">
      <dgm:prSet presAssocID="{50DF2444-4BB0-4DB1-9D56-528E503B2B0B}" presName="Name37" presStyleLbl="parChTrans1D2" presStyleIdx="1" presStyleCnt="3"/>
      <dgm:spPr/>
      <dgm:t>
        <a:bodyPr/>
        <a:lstStyle/>
        <a:p>
          <a:endParaRPr lang="zh-CN" altLang="en-US"/>
        </a:p>
      </dgm:t>
    </dgm:pt>
    <dgm:pt modelId="{6C86941A-AC84-457F-A446-086D2B3502E0}" type="pres">
      <dgm:prSet presAssocID="{498B4F53-FCD3-4C71-A0AF-8DF608427410}" presName="hierRoot2" presStyleCnt="0">
        <dgm:presLayoutVars>
          <dgm:hierBranch val="init"/>
        </dgm:presLayoutVars>
      </dgm:prSet>
      <dgm:spPr/>
    </dgm:pt>
    <dgm:pt modelId="{7B451A06-DD2B-4AE5-A123-4A0F7A272455}" type="pres">
      <dgm:prSet presAssocID="{498B4F53-FCD3-4C71-A0AF-8DF608427410}" presName="rootComposite" presStyleCnt="0"/>
      <dgm:spPr/>
    </dgm:pt>
    <dgm:pt modelId="{B05B6834-4976-4F46-8985-B2EDD829C6B8}" type="pres">
      <dgm:prSet presAssocID="{498B4F53-FCD3-4C71-A0AF-8DF608427410}" presName="rootText" presStyleLbl="node2" presStyleIdx="1" presStyleCnt="3">
        <dgm:presLayoutVars>
          <dgm:chPref val="3"/>
        </dgm:presLayoutVars>
      </dgm:prSet>
      <dgm:spPr/>
      <dgm:t>
        <a:bodyPr/>
        <a:lstStyle/>
        <a:p>
          <a:endParaRPr lang="zh-CN" altLang="en-US"/>
        </a:p>
      </dgm:t>
    </dgm:pt>
    <dgm:pt modelId="{B07C0C66-275A-4CB5-9E50-80C5BF9C88BB}" type="pres">
      <dgm:prSet presAssocID="{498B4F53-FCD3-4C71-A0AF-8DF608427410}" presName="rootConnector" presStyleCnt="0"/>
      <dgm:spPr/>
      <dgm:t>
        <a:bodyPr/>
        <a:lstStyle/>
        <a:p>
          <a:endParaRPr lang="zh-CN" altLang="en-US"/>
        </a:p>
      </dgm:t>
    </dgm:pt>
    <dgm:pt modelId="{C7B8DECB-C477-4D73-B001-97EF42933E27}" type="pres">
      <dgm:prSet presAssocID="{498B4F53-FCD3-4C71-A0AF-8DF608427410}" presName="hierChild4" presStyleCnt="0"/>
      <dgm:spPr/>
    </dgm:pt>
    <dgm:pt modelId="{DFFDDDEE-4A2E-4EFF-8532-D588FF87F99A}" type="pres">
      <dgm:prSet presAssocID="{498B4F53-FCD3-4C71-A0AF-8DF608427410}" presName="hierChild5" presStyleCnt="0"/>
      <dgm:spPr/>
    </dgm:pt>
    <dgm:pt modelId="{5B8E6C47-2E6E-4CF4-BE27-B03EBE80B117}" type="pres">
      <dgm:prSet presAssocID="{4DC75EB1-878E-439E-94D8-B23B99B772BF}" presName="Name37" presStyleLbl="parChTrans1D2" presStyleIdx="2" presStyleCnt="3"/>
      <dgm:spPr/>
      <dgm:t>
        <a:bodyPr/>
        <a:lstStyle/>
        <a:p>
          <a:endParaRPr lang="zh-CN" altLang="en-US"/>
        </a:p>
      </dgm:t>
    </dgm:pt>
    <dgm:pt modelId="{4C510C38-B8E1-4026-A949-616EC1C9F728}" type="pres">
      <dgm:prSet presAssocID="{1B635FAE-2C8A-45B4-9132-B3890188B7A6}" presName="hierRoot2" presStyleCnt="0">
        <dgm:presLayoutVars>
          <dgm:hierBranch val="init"/>
        </dgm:presLayoutVars>
      </dgm:prSet>
      <dgm:spPr/>
    </dgm:pt>
    <dgm:pt modelId="{D8FE9ABB-29D5-4281-B210-3C70A7A86EE9}" type="pres">
      <dgm:prSet presAssocID="{1B635FAE-2C8A-45B4-9132-B3890188B7A6}" presName="rootComposite" presStyleCnt="0"/>
      <dgm:spPr/>
    </dgm:pt>
    <dgm:pt modelId="{305410A1-3232-4CB3-8B48-987FAF07DE65}" type="pres">
      <dgm:prSet presAssocID="{1B635FAE-2C8A-45B4-9132-B3890188B7A6}" presName="rootText" presStyleLbl="node2" presStyleIdx="2" presStyleCnt="3">
        <dgm:presLayoutVars>
          <dgm:chPref val="3"/>
        </dgm:presLayoutVars>
      </dgm:prSet>
      <dgm:spPr/>
      <dgm:t>
        <a:bodyPr/>
        <a:lstStyle/>
        <a:p>
          <a:endParaRPr lang="zh-CN" altLang="en-US"/>
        </a:p>
      </dgm:t>
    </dgm:pt>
    <dgm:pt modelId="{1D1CC3A6-BD66-4E74-A80A-B95F3DDA17CB}" type="pres">
      <dgm:prSet presAssocID="{1B635FAE-2C8A-45B4-9132-B3890188B7A6}" presName="rootConnector" presStyleCnt="0"/>
      <dgm:spPr/>
      <dgm:t>
        <a:bodyPr/>
        <a:lstStyle/>
        <a:p>
          <a:endParaRPr lang="zh-CN" altLang="en-US"/>
        </a:p>
      </dgm:t>
    </dgm:pt>
    <dgm:pt modelId="{CC6C6653-94B0-420D-9A12-80901C618B52}" type="pres">
      <dgm:prSet presAssocID="{1B635FAE-2C8A-45B4-9132-B3890188B7A6}" presName="hierChild4" presStyleCnt="0"/>
      <dgm:spPr/>
    </dgm:pt>
    <dgm:pt modelId="{DD3E8D58-5267-4C8F-9100-79B90041E58A}" type="pres">
      <dgm:prSet presAssocID="{1B635FAE-2C8A-45B4-9132-B3890188B7A6}" presName="hierChild5" presStyleCnt="0"/>
      <dgm:spPr/>
    </dgm:pt>
    <dgm:pt modelId="{4147AB06-33AB-440C-B68C-877E05B0E0A9}" type="pres">
      <dgm:prSet presAssocID="{0AD8DBD5-3F8D-4614-8575-2DFB59898DFC}" presName="hierChild3" presStyleCnt="0"/>
      <dgm:spPr/>
    </dgm:pt>
  </dgm:ptLst>
  <dgm:cxnLst>
    <dgm:cxn modelId="{23CBF8C3-2E16-40A1-B6D4-FCBD949C5EA0}" srcId="{8111CD2E-22F6-4B0D-B9D3-641641290B05}" destId="{0AD8DBD5-3F8D-4614-8575-2DFB59898DFC}" srcOrd="0" destOrd="0" parTransId="{AD5D36C7-62B7-4626-994A-E10006E1E80B}" sibTransId="{50523435-C882-4DD5-B254-EF86DD8F5FCA}"/>
    <dgm:cxn modelId="{213E7B48-668E-4549-A9C5-D7356D3B5C89}" srcId="{0AD8DBD5-3F8D-4614-8575-2DFB59898DFC}" destId="{2BC1C6E8-0C25-4861-B500-94C1E69D4BBD}" srcOrd="0" destOrd="0" parTransId="{80B2676F-EC16-490D-AEC8-B324117B29A7}" sibTransId="{A1407CA7-DEEF-454F-A99C-894421BD2FA1}"/>
    <dgm:cxn modelId="{C38A487F-B62B-431F-955E-FE53FDE10613}" srcId="{0AD8DBD5-3F8D-4614-8575-2DFB59898DFC}" destId="{498B4F53-FCD3-4C71-A0AF-8DF608427410}" srcOrd="1" destOrd="0" parTransId="{50DF2444-4BB0-4DB1-9D56-528E503B2B0B}" sibTransId="{A6411E56-09FC-4518-B8D8-DD61F3B3D55F}"/>
    <dgm:cxn modelId="{2B0F23CF-E06C-463D-AD78-35BC66BE2C93}" srcId="{0AD8DBD5-3F8D-4614-8575-2DFB59898DFC}" destId="{1B635FAE-2C8A-45B4-9132-B3890188B7A6}" srcOrd="2" destOrd="0" parTransId="{4DC75EB1-878E-439E-94D8-B23B99B772BF}" sibTransId="{A54BBFD7-64D0-4D2C-B684-E7F5BFCD8E09}"/>
    <dgm:cxn modelId="{B3C00DC5-38F7-4BEA-9F06-849C884083AE}" type="presOf" srcId="{8111CD2E-22F6-4B0D-B9D3-641641290B05}" destId="{76D81FF4-4C2D-4A85-86C8-3E508D712244}" srcOrd="0" destOrd="0" presId="urn:microsoft.com/office/officeart/2005/8/layout/orgChart1"/>
    <dgm:cxn modelId="{35D1DB58-7032-4A1A-8BDE-B50BDB86624C}" type="presParOf" srcId="{76D81FF4-4C2D-4A85-86C8-3E508D712244}" destId="{74BDCD28-FA83-4A78-A04D-D396BC3134DF}" srcOrd="0" destOrd="0" presId="urn:microsoft.com/office/officeart/2005/8/layout/orgChart1"/>
    <dgm:cxn modelId="{C4433021-412C-4F4A-B741-939DB104A787}" type="presParOf" srcId="{74BDCD28-FA83-4A78-A04D-D396BC3134DF}" destId="{8A952E2B-9047-4C5B-B4A0-83FB6CDAF163}" srcOrd="0" destOrd="0" presId="urn:microsoft.com/office/officeart/2005/8/layout/orgChart1"/>
    <dgm:cxn modelId="{314C2566-1FC2-4B72-839C-234EA4385381}" type="presOf" srcId="{0AD8DBD5-3F8D-4614-8575-2DFB59898DFC}" destId="{8A952E2B-9047-4C5B-B4A0-83FB6CDAF163}" srcOrd="0" destOrd="0" presId="urn:microsoft.com/office/officeart/2005/8/layout/orgChart1"/>
    <dgm:cxn modelId="{492A0DF0-B65D-4750-A1E3-38AF091B3828}" type="presParOf" srcId="{8A952E2B-9047-4C5B-B4A0-83FB6CDAF163}" destId="{4C5F4D2F-12CC-4355-913A-1CE36292C76C}" srcOrd="0" destOrd="0" presId="urn:microsoft.com/office/officeart/2005/8/layout/orgChart1"/>
    <dgm:cxn modelId="{B3C7B4A2-4DA4-4052-9D99-362935DF77E4}" type="presOf" srcId="{0AD8DBD5-3F8D-4614-8575-2DFB59898DFC}" destId="{4C5F4D2F-12CC-4355-913A-1CE36292C76C}" srcOrd="0" destOrd="0" presId="urn:microsoft.com/office/officeart/2005/8/layout/orgChart1"/>
    <dgm:cxn modelId="{E388C244-4B72-4A80-9517-3D40963DE73A}" type="presParOf" srcId="{8A952E2B-9047-4C5B-B4A0-83FB6CDAF163}" destId="{BC0ADA15-F17D-424C-B111-410E6C421923}" srcOrd="1" destOrd="0" presId="urn:microsoft.com/office/officeart/2005/8/layout/orgChart1"/>
    <dgm:cxn modelId="{6C37E6FD-D8D9-4B6A-B52C-FA0A9683A8F0}" type="presOf" srcId="{0AD8DBD5-3F8D-4614-8575-2DFB59898DFC}" destId="{BC0ADA15-F17D-424C-B111-410E6C421923}" srcOrd="0" destOrd="0" presId="urn:microsoft.com/office/officeart/2005/8/layout/orgChart1"/>
    <dgm:cxn modelId="{D5A06A06-B7EC-4B62-8006-28357091872A}" type="presParOf" srcId="{74BDCD28-FA83-4A78-A04D-D396BC3134DF}" destId="{EDA37458-6CD3-4080-AD58-426737C89FFB}" srcOrd="1" destOrd="0" presId="urn:microsoft.com/office/officeart/2005/8/layout/orgChart1"/>
    <dgm:cxn modelId="{EFCEA9B0-7B05-41EE-AFEC-08106BEFD363}" type="presParOf" srcId="{EDA37458-6CD3-4080-AD58-426737C89FFB}" destId="{0DB2C8EA-EB5C-4F73-8410-6F82E891A19D}" srcOrd="0" destOrd="1" presId="urn:microsoft.com/office/officeart/2005/8/layout/orgChart1"/>
    <dgm:cxn modelId="{5F1E7268-3FFC-4D78-BA8C-C12FC6C0F4A0}" type="presOf" srcId="{80B2676F-EC16-490D-AEC8-B324117B29A7}" destId="{0DB2C8EA-EB5C-4F73-8410-6F82E891A19D}" srcOrd="0" destOrd="0" presId="urn:microsoft.com/office/officeart/2005/8/layout/orgChart1"/>
    <dgm:cxn modelId="{20174E2A-15DE-48F0-B439-9EA63570BA24}" type="presParOf" srcId="{EDA37458-6CD3-4080-AD58-426737C89FFB}" destId="{89A46B89-6E7B-4067-AC02-8B6FB71D17F5}" srcOrd="1" destOrd="1" presId="urn:microsoft.com/office/officeart/2005/8/layout/orgChart1"/>
    <dgm:cxn modelId="{8E240B3C-36D5-4A16-B017-3A65C1288408}" type="presParOf" srcId="{89A46B89-6E7B-4067-AC02-8B6FB71D17F5}" destId="{2AF1D87B-1271-4DA4-B7CD-F38E452E1965}" srcOrd="0" destOrd="1" presId="urn:microsoft.com/office/officeart/2005/8/layout/orgChart1"/>
    <dgm:cxn modelId="{C9E6BCD7-525E-4524-A06D-76188B93BDB0}" type="presOf" srcId="{2BC1C6E8-0C25-4861-B500-94C1E69D4BBD}" destId="{2AF1D87B-1271-4DA4-B7CD-F38E452E1965}" srcOrd="0" destOrd="0" presId="urn:microsoft.com/office/officeart/2005/8/layout/orgChart1"/>
    <dgm:cxn modelId="{A09D6CA6-45E7-4790-93DD-91C167715013}" type="presParOf" srcId="{2AF1D87B-1271-4DA4-B7CD-F38E452E1965}" destId="{45D7B698-450D-4F35-A76D-DF513306569A}" srcOrd="0" destOrd="0" presId="urn:microsoft.com/office/officeart/2005/8/layout/orgChart1"/>
    <dgm:cxn modelId="{F68FDA3F-8FBA-401E-9DB2-EBD917754C0E}" type="presOf" srcId="{2BC1C6E8-0C25-4861-B500-94C1E69D4BBD}" destId="{45D7B698-450D-4F35-A76D-DF513306569A}" srcOrd="0" destOrd="0" presId="urn:microsoft.com/office/officeart/2005/8/layout/orgChart1"/>
    <dgm:cxn modelId="{200D054E-ACE9-4650-9928-173C0415F16C}" type="presParOf" srcId="{2AF1D87B-1271-4DA4-B7CD-F38E452E1965}" destId="{C2B249FA-64E6-4218-825E-D259DBEC9D50}" srcOrd="1" destOrd="0" presId="urn:microsoft.com/office/officeart/2005/8/layout/orgChart1"/>
    <dgm:cxn modelId="{215D2796-76DE-4632-B4AE-5537FF38D3BA}" type="presOf" srcId="{2BC1C6E8-0C25-4861-B500-94C1E69D4BBD}" destId="{C2B249FA-64E6-4218-825E-D259DBEC9D50}" srcOrd="0" destOrd="0" presId="urn:microsoft.com/office/officeart/2005/8/layout/orgChart1"/>
    <dgm:cxn modelId="{4C35B4A3-D938-4F89-9CBF-52E41DA64FED}" type="presParOf" srcId="{89A46B89-6E7B-4067-AC02-8B6FB71D17F5}" destId="{F29FA1B2-9BA3-4D6A-B728-7EB8096ED385}" srcOrd="1" destOrd="1" presId="urn:microsoft.com/office/officeart/2005/8/layout/orgChart1"/>
    <dgm:cxn modelId="{C0EDC094-258D-4D61-8B51-ECB2D60C4FA3}" type="presParOf" srcId="{89A46B89-6E7B-4067-AC02-8B6FB71D17F5}" destId="{3E358FBB-B9FA-4B01-AC5B-78CDA5159021}" srcOrd="2" destOrd="1" presId="urn:microsoft.com/office/officeart/2005/8/layout/orgChart1"/>
    <dgm:cxn modelId="{3DA45D36-09E4-421D-B38F-99AC71637327}" type="presParOf" srcId="{EDA37458-6CD3-4080-AD58-426737C89FFB}" destId="{97311A74-0685-4528-8F7C-95092D72AD3A}" srcOrd="2" destOrd="1" presId="urn:microsoft.com/office/officeart/2005/8/layout/orgChart1"/>
    <dgm:cxn modelId="{CB44C87F-2489-4217-8F56-72419CFECD2E}" type="presOf" srcId="{50DF2444-4BB0-4DB1-9D56-528E503B2B0B}" destId="{97311A74-0685-4528-8F7C-95092D72AD3A}" srcOrd="0" destOrd="0" presId="urn:microsoft.com/office/officeart/2005/8/layout/orgChart1"/>
    <dgm:cxn modelId="{572231C2-FC92-4F0D-9A3E-329CBFCFC50C}" type="presParOf" srcId="{EDA37458-6CD3-4080-AD58-426737C89FFB}" destId="{6C86941A-AC84-457F-A446-086D2B3502E0}" srcOrd="3" destOrd="1" presId="urn:microsoft.com/office/officeart/2005/8/layout/orgChart1"/>
    <dgm:cxn modelId="{4236FE73-E7A9-4A76-803A-2D9A32BE7D01}" type="presParOf" srcId="{6C86941A-AC84-457F-A446-086D2B3502E0}" destId="{7B451A06-DD2B-4AE5-A123-4A0F7A272455}" srcOrd="0" destOrd="3" presId="urn:microsoft.com/office/officeart/2005/8/layout/orgChart1"/>
    <dgm:cxn modelId="{B218FF78-E717-4641-8C9D-9B1C64EA4FF4}" type="presOf" srcId="{498B4F53-FCD3-4C71-A0AF-8DF608427410}" destId="{7B451A06-DD2B-4AE5-A123-4A0F7A272455}" srcOrd="0" destOrd="0" presId="urn:microsoft.com/office/officeart/2005/8/layout/orgChart1"/>
    <dgm:cxn modelId="{02115D66-3CE6-440F-AC59-2EEF459D436A}" type="presParOf" srcId="{7B451A06-DD2B-4AE5-A123-4A0F7A272455}" destId="{B05B6834-4976-4F46-8985-B2EDD829C6B8}" srcOrd="0" destOrd="0" presId="urn:microsoft.com/office/officeart/2005/8/layout/orgChart1"/>
    <dgm:cxn modelId="{4A9CDC50-A5CA-4EB8-B376-069EB6B768BC}" type="presOf" srcId="{498B4F53-FCD3-4C71-A0AF-8DF608427410}" destId="{B05B6834-4976-4F46-8985-B2EDD829C6B8}" srcOrd="0" destOrd="0" presId="urn:microsoft.com/office/officeart/2005/8/layout/orgChart1"/>
    <dgm:cxn modelId="{788A61C2-4004-441E-BD83-09876B18101B}" type="presParOf" srcId="{7B451A06-DD2B-4AE5-A123-4A0F7A272455}" destId="{B07C0C66-275A-4CB5-9E50-80C5BF9C88BB}" srcOrd="1" destOrd="0" presId="urn:microsoft.com/office/officeart/2005/8/layout/orgChart1"/>
    <dgm:cxn modelId="{C1CEE19A-04AA-4A79-A26B-B360F97BA13F}" type="presOf" srcId="{498B4F53-FCD3-4C71-A0AF-8DF608427410}" destId="{B07C0C66-275A-4CB5-9E50-80C5BF9C88BB}" srcOrd="0" destOrd="0" presId="urn:microsoft.com/office/officeart/2005/8/layout/orgChart1"/>
    <dgm:cxn modelId="{EBEED047-C8CE-4EA3-A889-FC4CD3ADBBAE}" type="presParOf" srcId="{6C86941A-AC84-457F-A446-086D2B3502E0}" destId="{C7B8DECB-C477-4D73-B001-97EF42933E27}" srcOrd="1" destOrd="3" presId="urn:microsoft.com/office/officeart/2005/8/layout/orgChart1"/>
    <dgm:cxn modelId="{5D1BF61E-6558-4C61-B2AA-744685241CE1}" type="presParOf" srcId="{6C86941A-AC84-457F-A446-086D2B3502E0}" destId="{DFFDDDEE-4A2E-4EFF-8532-D588FF87F99A}" srcOrd="2" destOrd="3" presId="urn:microsoft.com/office/officeart/2005/8/layout/orgChart1"/>
    <dgm:cxn modelId="{4A5B01B2-7384-4BDD-BD65-DDEBE348E009}" type="presParOf" srcId="{EDA37458-6CD3-4080-AD58-426737C89FFB}" destId="{5B8E6C47-2E6E-4CF4-BE27-B03EBE80B117}" srcOrd="4" destOrd="1" presId="urn:microsoft.com/office/officeart/2005/8/layout/orgChart1"/>
    <dgm:cxn modelId="{9C5F06E7-8470-4CD5-B182-B6D09C00DCCD}" type="presOf" srcId="{4DC75EB1-878E-439E-94D8-B23B99B772BF}" destId="{5B8E6C47-2E6E-4CF4-BE27-B03EBE80B117}" srcOrd="0" destOrd="0" presId="urn:microsoft.com/office/officeart/2005/8/layout/orgChart1"/>
    <dgm:cxn modelId="{39902D7D-FD31-470D-A8FF-1F54A83754A6}" type="presParOf" srcId="{EDA37458-6CD3-4080-AD58-426737C89FFB}" destId="{4C510C38-B8E1-4026-A949-616EC1C9F728}" srcOrd="5" destOrd="1" presId="urn:microsoft.com/office/officeart/2005/8/layout/orgChart1"/>
    <dgm:cxn modelId="{B39F4AF5-4C5E-4036-B94D-179775EE77AB}" type="presParOf" srcId="{4C510C38-B8E1-4026-A949-616EC1C9F728}" destId="{D8FE9ABB-29D5-4281-B210-3C70A7A86EE9}" srcOrd="0" destOrd="5" presId="urn:microsoft.com/office/officeart/2005/8/layout/orgChart1"/>
    <dgm:cxn modelId="{E1C2A64F-DCA8-4CCE-AE4E-0D673CE996CA}" type="presOf" srcId="{1B635FAE-2C8A-45B4-9132-B3890188B7A6}" destId="{D8FE9ABB-29D5-4281-B210-3C70A7A86EE9}" srcOrd="0" destOrd="0" presId="urn:microsoft.com/office/officeart/2005/8/layout/orgChart1"/>
    <dgm:cxn modelId="{484D6D40-F25A-4A7B-898A-DE55F48AAE0C}" type="presParOf" srcId="{D8FE9ABB-29D5-4281-B210-3C70A7A86EE9}" destId="{305410A1-3232-4CB3-8B48-987FAF07DE65}" srcOrd="0" destOrd="0" presId="urn:microsoft.com/office/officeart/2005/8/layout/orgChart1"/>
    <dgm:cxn modelId="{826C26E9-E769-4178-8024-C5F40348E3EF}" type="presOf" srcId="{1B635FAE-2C8A-45B4-9132-B3890188B7A6}" destId="{305410A1-3232-4CB3-8B48-987FAF07DE65}" srcOrd="0" destOrd="0" presId="urn:microsoft.com/office/officeart/2005/8/layout/orgChart1"/>
    <dgm:cxn modelId="{99C2FD73-868F-451E-A9F9-C0DF0E7682F0}" type="presParOf" srcId="{D8FE9ABB-29D5-4281-B210-3C70A7A86EE9}" destId="{1D1CC3A6-BD66-4E74-A80A-B95F3DDA17CB}" srcOrd="1" destOrd="0" presId="urn:microsoft.com/office/officeart/2005/8/layout/orgChart1"/>
    <dgm:cxn modelId="{81992F80-900E-41D7-B65E-340DE71245DD}" type="presOf" srcId="{1B635FAE-2C8A-45B4-9132-B3890188B7A6}" destId="{1D1CC3A6-BD66-4E74-A80A-B95F3DDA17CB}" srcOrd="0" destOrd="0" presId="urn:microsoft.com/office/officeart/2005/8/layout/orgChart1"/>
    <dgm:cxn modelId="{557BD061-4E04-447B-AD54-84222664197C}" type="presParOf" srcId="{4C510C38-B8E1-4026-A949-616EC1C9F728}" destId="{CC6C6653-94B0-420D-9A12-80901C618B52}" srcOrd="1" destOrd="5" presId="urn:microsoft.com/office/officeart/2005/8/layout/orgChart1"/>
    <dgm:cxn modelId="{58C48E03-ABB7-4254-9E57-ACA1E7172EAA}" type="presParOf" srcId="{4C510C38-B8E1-4026-A949-616EC1C9F728}" destId="{DD3E8D58-5267-4C8F-9100-79B90041E58A}" srcOrd="2" destOrd="5" presId="urn:microsoft.com/office/officeart/2005/8/layout/orgChart1"/>
    <dgm:cxn modelId="{A2429AFA-9CCD-49F1-8015-F7679FF6553F}" type="presParOf" srcId="{74BDCD28-FA83-4A78-A04D-D396BC3134DF}" destId="{4147AB06-33AB-440C-B68C-877E05B0E0A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C63A4-9D5D-47CE-8D74-13AD5720E5D9}" type="doc">
      <dgm:prSet loTypeId="urn:microsoft.com/office/officeart/2005/8/layout/hierarchy1" loCatId="hierarchy" qsTypeId="urn:microsoft.com/office/officeart/2005/8/quickstyle/simple1" qsCatId="simple" csTypeId="urn:microsoft.com/office/officeart/2005/8/colors/accent1_2" csCatId="accent1" phldr="0"/>
      <dgm:spPr/>
      <dgm:t>
        <a:bodyPr/>
        <a:p>
          <a:endParaRPr lang="zh-CN" altLang="en-US"/>
        </a:p>
      </dgm:t>
    </dgm:pt>
    <dgm:pt modelId="{42D42628-864C-41D6-833F-2DBB342F4DB0}">
      <dgm:prSet phldrT="[文本]" phldr="0" custT="0"/>
      <dgm:spPr/>
      <dgm:t>
        <a:bodyPr vert="horz" wrap="square"/>
        <a:p>
          <a:pPr>
            <a:lnSpc>
              <a:spcPct val="100000"/>
            </a:lnSpc>
            <a:spcBef>
              <a:spcPct val="0"/>
            </a:spcBef>
            <a:spcAft>
              <a:spcPct val="35000"/>
            </a:spcAft>
          </a:pPr>
          <a:r>
            <a:rPr lang="en-US" altLang="zh-CN"/>
            <a:t>para1</a:t>
          </a:r>
          <a:endParaRPr lang="en-US" altLang="zh-CN"/>
        </a:p>
      </dgm:t>
    </dgm:pt>
    <dgm:pt modelId="{C7195306-E1B1-4ECE-8382-424ACA226556}" cxnId="{E7D55126-CA54-446C-83FF-2F4C157994B1}" type="parTrans">
      <dgm:prSet/>
      <dgm:spPr/>
      <dgm:t>
        <a:bodyPr/>
        <a:p>
          <a:endParaRPr lang="zh-CN" altLang="en-US"/>
        </a:p>
      </dgm:t>
    </dgm:pt>
    <dgm:pt modelId="{33D8AA3E-DAD3-412E-80E1-09AFD3B5EAF9}" cxnId="{E7D55126-CA54-446C-83FF-2F4C157994B1}" type="sibTrans">
      <dgm:prSet/>
      <dgm:spPr/>
      <dgm:t>
        <a:bodyPr/>
        <a:p>
          <a:endParaRPr lang="zh-CN" altLang="en-US"/>
        </a:p>
      </dgm:t>
    </dgm:pt>
    <dgm:pt modelId="{1FC1C8C3-63CB-4E55-BD49-AA552B8440D8}">
      <dgm:prSet phldrT="[文本]" phldr="0" custT="0"/>
      <dgm:spPr/>
      <dgm:t>
        <a:bodyPr vert="horz" wrap="square"/>
        <a:p>
          <a:pPr>
            <a:lnSpc>
              <a:spcPct val="100000"/>
            </a:lnSpc>
            <a:spcBef>
              <a:spcPct val="0"/>
            </a:spcBef>
            <a:spcAft>
              <a:spcPct val="35000"/>
            </a:spcAft>
          </a:pPr>
          <a:r>
            <a:rPr lang="en-US" altLang="zh-CN"/>
            <a:t>para2</a:t>
          </a:r>
          <a:r>
            <a:rPr lang="en-US" altLang="zh-CN"/>
            <a:t/>
          </a:r>
          <a:endParaRPr lang="en-US" altLang="zh-CN"/>
        </a:p>
      </dgm:t>
    </dgm:pt>
    <dgm:pt modelId="{B025E324-1C01-4543-8D06-F931E0E78FF4}" cxnId="{98358387-AF9F-494F-B090-246AE8A1404B}" type="parTrans">
      <dgm:prSet/>
      <dgm:spPr/>
      <dgm:t>
        <a:bodyPr/>
        <a:p>
          <a:endParaRPr lang="zh-CN" altLang="en-US"/>
        </a:p>
      </dgm:t>
    </dgm:pt>
    <dgm:pt modelId="{588AC07E-4185-4602-8798-37B6E219CC88}" cxnId="{98358387-AF9F-494F-B090-246AE8A1404B}" type="sibTrans">
      <dgm:prSet/>
      <dgm:spPr/>
      <dgm:t>
        <a:bodyPr/>
        <a:p>
          <a:endParaRPr lang="zh-CN" altLang="en-US"/>
        </a:p>
      </dgm:t>
    </dgm:pt>
    <dgm:pt modelId="{413DC10E-9606-4031-9D12-417781688977}">
      <dgm:prSet phldrT="[文本]" phldr="0" custT="0"/>
      <dgm:spPr/>
      <dgm:t>
        <a:bodyPr vert="horz" wrap="square"/>
        <a:p>
          <a:pPr>
            <a:lnSpc>
              <a:spcPct val="100000"/>
            </a:lnSpc>
            <a:spcBef>
              <a:spcPct val="0"/>
            </a:spcBef>
            <a:spcAft>
              <a:spcPct val="35000"/>
            </a:spcAft>
          </a:pPr>
          <a:r>
            <a:rPr lang="en-US" altLang="zh-CN"/>
            <a:t>para3</a:t>
          </a:r>
          <a:r>
            <a:rPr lang="en-US" altLang="zh-CN"/>
            <a:t/>
          </a:r>
          <a:endParaRPr lang="en-US" altLang="zh-CN"/>
        </a:p>
      </dgm:t>
    </dgm:pt>
    <dgm:pt modelId="{B91B61BD-7D07-442C-992B-5B3D56015222}" cxnId="{C766ED67-19BB-47A4-B764-BB3C0DF34EB3}" type="parTrans">
      <dgm:prSet/>
      <dgm:spPr/>
      <dgm:t>
        <a:bodyPr/>
        <a:p>
          <a:endParaRPr lang="zh-CN" altLang="en-US"/>
        </a:p>
      </dgm:t>
    </dgm:pt>
    <dgm:pt modelId="{35976CC6-4E05-49D8-B5E8-F8093ECA95B4}" cxnId="{C766ED67-19BB-47A4-B764-BB3C0DF34EB3}" type="sibTrans">
      <dgm:prSet/>
      <dgm:spPr/>
      <dgm:t>
        <a:bodyPr/>
        <a:p>
          <a:endParaRPr lang="zh-CN" altLang="en-US"/>
        </a:p>
      </dgm:t>
    </dgm:pt>
    <dgm:pt modelId="{2CBDA979-8596-4CE7-8BC2-17404A7C0FD8}">
      <dgm:prSet phldrT="[文本]" phldr="0" custT="0"/>
      <dgm:spPr/>
      <dgm:t>
        <a:bodyPr vert="horz" wrap="square"/>
        <a:p>
          <a:pPr>
            <a:lnSpc>
              <a:spcPct val="100000"/>
            </a:lnSpc>
            <a:spcBef>
              <a:spcPct val="0"/>
            </a:spcBef>
            <a:spcAft>
              <a:spcPct val="35000"/>
            </a:spcAft>
          </a:pPr>
          <a:r>
            <a:rPr lang="en-US" altLang="zh-CN"/>
            <a:t>para4</a:t>
          </a:r>
          <a:r>
            <a:rPr lang="en-US" altLang="zh-CN"/>
            <a:t/>
          </a:r>
          <a:endParaRPr lang="en-US" altLang="zh-CN"/>
        </a:p>
      </dgm:t>
    </dgm:pt>
    <dgm:pt modelId="{BD974C14-C39B-4EE1-B5D9-2FDCB32CDCFE}" cxnId="{908D8236-6F1E-441C-AFBB-52778AAF5FF6}" type="parTrans">
      <dgm:prSet/>
      <dgm:spPr/>
      <dgm:t>
        <a:bodyPr/>
        <a:p>
          <a:endParaRPr lang="zh-CN" altLang="en-US"/>
        </a:p>
      </dgm:t>
    </dgm:pt>
    <dgm:pt modelId="{9F1D3E32-A446-4254-BA89-8FD8DDFCF152}" cxnId="{908D8236-6F1E-441C-AFBB-52778AAF5FF6}" type="sibTrans">
      <dgm:prSet/>
      <dgm:spPr/>
      <dgm:t>
        <a:bodyPr/>
        <a:p>
          <a:endParaRPr lang="zh-CN" altLang="en-US"/>
        </a:p>
      </dgm:t>
    </dgm:pt>
    <dgm:pt modelId="{A05D3806-5723-4FF6-989A-CFBBE505DD4B}">
      <dgm:prSet phldrT="[文本]" phldr="0" custT="0"/>
      <dgm:spPr/>
      <dgm:t>
        <a:bodyPr vert="horz" wrap="square"/>
        <a:p>
          <a:pPr>
            <a:lnSpc>
              <a:spcPct val="100000"/>
            </a:lnSpc>
            <a:spcBef>
              <a:spcPct val="0"/>
            </a:spcBef>
            <a:spcAft>
              <a:spcPct val="35000"/>
            </a:spcAft>
          </a:pPr>
          <a:r>
            <a:rPr lang="en-US" altLang="zh-CN"/>
            <a:t>para5</a:t>
          </a:r>
          <a:r>
            <a:rPr lang="en-US" altLang="zh-CN"/>
            <a:t/>
          </a:r>
          <a:endParaRPr lang="en-US" altLang="zh-CN"/>
        </a:p>
      </dgm:t>
    </dgm:pt>
    <dgm:pt modelId="{3B533E93-AA45-4AC9-9CB7-4EF287AB96B6}" cxnId="{AF98EDAA-318A-41D0-8720-24C47044648C}" type="parTrans">
      <dgm:prSet/>
      <dgm:spPr/>
      <dgm:t>
        <a:bodyPr/>
        <a:p>
          <a:endParaRPr lang="zh-CN" altLang="en-US"/>
        </a:p>
      </dgm:t>
    </dgm:pt>
    <dgm:pt modelId="{C1E7C596-43DD-4C48-95F5-50523BA11C29}" cxnId="{AF98EDAA-318A-41D0-8720-24C47044648C}" type="sibTrans">
      <dgm:prSet/>
      <dgm:spPr/>
      <dgm:t>
        <a:bodyPr/>
        <a:p>
          <a:endParaRPr lang="zh-CN" altLang="en-US"/>
        </a:p>
      </dgm:t>
    </dgm:pt>
    <dgm:pt modelId="{3686A200-E478-4562-8B19-FD2DBBD557B6}">
      <dgm:prSet phldrT="[文本]" phldr="0" custT="0"/>
      <dgm:spPr/>
      <dgm:t>
        <a:bodyPr vert="horz" wrap="square"/>
        <a:p>
          <a:pPr>
            <a:lnSpc>
              <a:spcPct val="100000"/>
            </a:lnSpc>
            <a:spcBef>
              <a:spcPct val="0"/>
            </a:spcBef>
            <a:spcAft>
              <a:spcPct val="35000"/>
            </a:spcAft>
          </a:pPr>
          <a:r>
            <a:rPr lang="en-US" altLang="zh-CN"/>
            <a:t>para6</a:t>
          </a:r>
          <a:r>
            <a:rPr lang="en-US" altLang="zh-CN"/>
            <a:t/>
          </a:r>
          <a:endParaRPr lang="en-US" altLang="zh-CN"/>
        </a:p>
      </dgm:t>
    </dgm:pt>
    <dgm:pt modelId="{A2B0C03D-874D-48F0-8AEB-6735F9546654}" cxnId="{B10FCD48-8C6C-4283-97D8-B1D73D10E3BF}" type="parTrans">
      <dgm:prSet/>
      <dgm:spPr/>
      <dgm:t>
        <a:bodyPr/>
        <a:p>
          <a:endParaRPr lang="zh-CN" altLang="en-US"/>
        </a:p>
      </dgm:t>
    </dgm:pt>
    <dgm:pt modelId="{AFE54AA4-E896-4D7C-A98A-AA7AA56E9B8C}" cxnId="{B10FCD48-8C6C-4283-97D8-B1D73D10E3BF}" type="sibTrans">
      <dgm:prSet/>
      <dgm:spPr/>
      <dgm:t>
        <a:bodyPr/>
        <a:p>
          <a:endParaRPr lang="zh-CN" altLang="en-US"/>
        </a:p>
      </dgm:t>
    </dgm:pt>
    <dgm:pt modelId="{32C577E3-B2E7-4F50-83DE-6F01CC88C9C5}" type="pres">
      <dgm:prSet presAssocID="{CD2C63A4-9D5D-47CE-8D74-13AD5720E5D9}" presName="hierChild1" presStyleCnt="0">
        <dgm:presLayoutVars>
          <dgm:chPref val="1"/>
          <dgm:dir/>
          <dgm:animOne val="branch"/>
          <dgm:animLvl val="lvl"/>
          <dgm:resizeHandles/>
        </dgm:presLayoutVars>
      </dgm:prSet>
      <dgm:spPr/>
    </dgm:pt>
    <dgm:pt modelId="{127C500C-4887-40E4-B187-5B52545DCD7D}" type="pres">
      <dgm:prSet presAssocID="{42D42628-864C-41D6-833F-2DBB342F4DB0}" presName="hierRoot1" presStyleCnt="0"/>
      <dgm:spPr/>
    </dgm:pt>
    <dgm:pt modelId="{365B431B-456E-4B1C-A19C-568423617177}" type="pres">
      <dgm:prSet presAssocID="{42D42628-864C-41D6-833F-2DBB342F4DB0}" presName="composite" presStyleCnt="0"/>
      <dgm:spPr/>
    </dgm:pt>
    <dgm:pt modelId="{5CB9CF2E-F8C1-427A-832C-73E3C9485AF5}" type="pres">
      <dgm:prSet presAssocID="{42D42628-864C-41D6-833F-2DBB342F4DB0}" presName="background" presStyleLbl="node0" presStyleIdx="0" presStyleCnt="1"/>
      <dgm:spPr/>
    </dgm:pt>
    <dgm:pt modelId="{9EA914DE-A312-4852-926F-356E365C8677}" type="pres">
      <dgm:prSet presAssocID="{42D42628-864C-41D6-833F-2DBB342F4DB0}" presName="text" presStyleLbl="fgAcc0" presStyleIdx="0" presStyleCnt="1">
        <dgm:presLayoutVars>
          <dgm:chPref val="3"/>
        </dgm:presLayoutVars>
      </dgm:prSet>
      <dgm:spPr/>
    </dgm:pt>
    <dgm:pt modelId="{7996B813-D5A1-416C-BFD3-D8CB23FE7818}" type="pres">
      <dgm:prSet presAssocID="{42D42628-864C-41D6-833F-2DBB342F4DB0}" presName="hierChild2" presStyleCnt="0"/>
      <dgm:spPr/>
    </dgm:pt>
    <dgm:pt modelId="{09E7BBA0-5F8D-4D96-A214-A0567596BDAF}" type="pres">
      <dgm:prSet presAssocID="{B025E324-1C01-4543-8D06-F931E0E78FF4}" presName="Name10" presStyleLbl="parChTrans1D2" presStyleIdx="0" presStyleCnt="2"/>
      <dgm:spPr/>
    </dgm:pt>
    <dgm:pt modelId="{8D56CC28-91EB-4D35-B97C-A0CE4C54B480}" type="pres">
      <dgm:prSet presAssocID="{1FC1C8C3-63CB-4E55-BD49-AA552B8440D8}" presName="hierRoot2" presStyleCnt="0"/>
      <dgm:spPr/>
    </dgm:pt>
    <dgm:pt modelId="{1A27D8D0-0CEA-4DF6-B14F-FEB4FC25CED3}" type="pres">
      <dgm:prSet presAssocID="{1FC1C8C3-63CB-4E55-BD49-AA552B8440D8}" presName="composite2" presStyleCnt="0"/>
      <dgm:spPr/>
    </dgm:pt>
    <dgm:pt modelId="{A34195EE-C43D-4F9B-A621-CBE3CC21780D}" type="pres">
      <dgm:prSet presAssocID="{1FC1C8C3-63CB-4E55-BD49-AA552B8440D8}" presName="background2" presStyleLbl="node2" presStyleIdx="0" presStyleCnt="2"/>
      <dgm:spPr/>
    </dgm:pt>
    <dgm:pt modelId="{0EA44707-A464-4EC8-A803-F76ACC6D424E}" type="pres">
      <dgm:prSet presAssocID="{1FC1C8C3-63CB-4E55-BD49-AA552B8440D8}" presName="text2" presStyleLbl="fgAcc2" presStyleIdx="0" presStyleCnt="2">
        <dgm:presLayoutVars>
          <dgm:chPref val="3"/>
        </dgm:presLayoutVars>
      </dgm:prSet>
      <dgm:spPr/>
    </dgm:pt>
    <dgm:pt modelId="{6B6A2946-5A7E-4FF4-AF36-E3D5F63CFE3D}" type="pres">
      <dgm:prSet presAssocID="{1FC1C8C3-63CB-4E55-BD49-AA552B8440D8}" presName="hierChild3" presStyleCnt="0"/>
      <dgm:spPr/>
    </dgm:pt>
    <dgm:pt modelId="{7AE2857D-5F88-40E3-94F7-FDA3B28620D7}" type="pres">
      <dgm:prSet presAssocID="{B91B61BD-7D07-442C-992B-5B3D56015222}" presName="Name17" presStyleLbl="parChTrans1D3" presStyleIdx="0" presStyleCnt="3"/>
      <dgm:spPr/>
    </dgm:pt>
    <dgm:pt modelId="{D7BD317B-C4E6-4902-B91D-E9C9A9EF8739}" type="pres">
      <dgm:prSet presAssocID="{413DC10E-9606-4031-9D12-417781688977}" presName="hierRoot3" presStyleCnt="0"/>
      <dgm:spPr/>
    </dgm:pt>
    <dgm:pt modelId="{CB0CF6A7-20E6-46ED-9BCC-DAB7055AECE0}" type="pres">
      <dgm:prSet presAssocID="{413DC10E-9606-4031-9D12-417781688977}" presName="composite3" presStyleCnt="0"/>
      <dgm:spPr/>
    </dgm:pt>
    <dgm:pt modelId="{F5259C9B-A3FA-48CF-9040-45A521EAA633}" type="pres">
      <dgm:prSet presAssocID="{413DC10E-9606-4031-9D12-417781688977}" presName="background3" presStyleLbl="node3" presStyleIdx="0" presStyleCnt="3"/>
      <dgm:spPr/>
    </dgm:pt>
    <dgm:pt modelId="{853C1BD6-B55C-4E31-8087-BF0CECC29114}" type="pres">
      <dgm:prSet presAssocID="{413DC10E-9606-4031-9D12-417781688977}" presName="text3" presStyleLbl="fgAcc3" presStyleIdx="0" presStyleCnt="3">
        <dgm:presLayoutVars>
          <dgm:chPref val="3"/>
        </dgm:presLayoutVars>
      </dgm:prSet>
      <dgm:spPr/>
    </dgm:pt>
    <dgm:pt modelId="{D55B9A71-3914-40FF-9109-62322A3C9A89}" type="pres">
      <dgm:prSet presAssocID="{413DC10E-9606-4031-9D12-417781688977}" presName="hierChild4" presStyleCnt="0"/>
      <dgm:spPr/>
    </dgm:pt>
    <dgm:pt modelId="{D59171DA-149A-4C9C-A74B-23447966A3B9}" type="pres">
      <dgm:prSet presAssocID="{BD974C14-C39B-4EE1-B5D9-2FDCB32CDCFE}" presName="Name17" presStyleLbl="parChTrans1D3" presStyleIdx="1" presStyleCnt="3"/>
      <dgm:spPr/>
    </dgm:pt>
    <dgm:pt modelId="{4BC45A5B-43E4-47E5-81B8-A3ADEED7A3F3}" type="pres">
      <dgm:prSet presAssocID="{2CBDA979-8596-4CE7-8BC2-17404A7C0FD8}" presName="hierRoot3" presStyleCnt="0"/>
      <dgm:spPr/>
    </dgm:pt>
    <dgm:pt modelId="{7911E21C-7200-416C-8681-19878FF62A5E}" type="pres">
      <dgm:prSet presAssocID="{2CBDA979-8596-4CE7-8BC2-17404A7C0FD8}" presName="composite3" presStyleCnt="0"/>
      <dgm:spPr/>
    </dgm:pt>
    <dgm:pt modelId="{1A203F35-9E67-4F17-83C9-09EC9C012210}" type="pres">
      <dgm:prSet presAssocID="{2CBDA979-8596-4CE7-8BC2-17404A7C0FD8}" presName="background3" presStyleLbl="node3" presStyleIdx="1" presStyleCnt="3"/>
      <dgm:spPr/>
    </dgm:pt>
    <dgm:pt modelId="{533883D4-4C00-47F7-9EF4-FA619DFDCE70}" type="pres">
      <dgm:prSet presAssocID="{2CBDA979-8596-4CE7-8BC2-17404A7C0FD8}" presName="text3" presStyleLbl="fgAcc3" presStyleIdx="1" presStyleCnt="3">
        <dgm:presLayoutVars>
          <dgm:chPref val="3"/>
        </dgm:presLayoutVars>
      </dgm:prSet>
      <dgm:spPr/>
    </dgm:pt>
    <dgm:pt modelId="{BB3193DD-346C-4CBB-ACC3-5F6ABE258C28}" type="pres">
      <dgm:prSet presAssocID="{2CBDA979-8596-4CE7-8BC2-17404A7C0FD8}" presName="hierChild4" presStyleCnt="0"/>
      <dgm:spPr/>
    </dgm:pt>
    <dgm:pt modelId="{558A19F4-A64F-40E5-82A0-E8FA6D0D2F35}" type="pres">
      <dgm:prSet presAssocID="{3B533E93-AA45-4AC9-9CB7-4EF287AB96B6}" presName="Name10" presStyleLbl="parChTrans1D2" presStyleIdx="1" presStyleCnt="2"/>
      <dgm:spPr/>
    </dgm:pt>
    <dgm:pt modelId="{0E934F16-8941-405B-8601-29FC10B8D7A0}" type="pres">
      <dgm:prSet presAssocID="{A05D3806-5723-4FF6-989A-CFBBE505DD4B}" presName="hierRoot2" presStyleCnt="0"/>
      <dgm:spPr/>
    </dgm:pt>
    <dgm:pt modelId="{940CC847-5B2B-4831-A167-B9F242FC0F5A}" type="pres">
      <dgm:prSet presAssocID="{A05D3806-5723-4FF6-989A-CFBBE505DD4B}" presName="composite2" presStyleCnt="0"/>
      <dgm:spPr/>
    </dgm:pt>
    <dgm:pt modelId="{9BFD9D87-8C19-4DBE-8296-0309769DBFD0}" type="pres">
      <dgm:prSet presAssocID="{A05D3806-5723-4FF6-989A-CFBBE505DD4B}" presName="background2" presStyleLbl="node2" presStyleIdx="1" presStyleCnt="2"/>
      <dgm:spPr/>
    </dgm:pt>
    <dgm:pt modelId="{C9EEDAB6-9D89-4307-9A78-74562B5413C5}" type="pres">
      <dgm:prSet presAssocID="{A05D3806-5723-4FF6-989A-CFBBE505DD4B}" presName="text2" presStyleLbl="fgAcc2" presStyleIdx="1" presStyleCnt="2">
        <dgm:presLayoutVars>
          <dgm:chPref val="3"/>
        </dgm:presLayoutVars>
      </dgm:prSet>
      <dgm:spPr/>
    </dgm:pt>
    <dgm:pt modelId="{2D93EB03-7AEA-4FDD-B804-687235FEF6BB}" type="pres">
      <dgm:prSet presAssocID="{A05D3806-5723-4FF6-989A-CFBBE505DD4B}" presName="hierChild3" presStyleCnt="0"/>
      <dgm:spPr/>
    </dgm:pt>
    <dgm:pt modelId="{5ABD331D-7FFD-4C80-BE2C-0AA1BA2A958B}" type="pres">
      <dgm:prSet presAssocID="{A2B0C03D-874D-48F0-8AEB-6735F9546654}" presName="Name17" presStyleLbl="parChTrans1D3" presStyleIdx="2" presStyleCnt="3"/>
      <dgm:spPr/>
    </dgm:pt>
    <dgm:pt modelId="{EC0D7283-9032-48D9-BD18-1D30B2EE7D4A}" type="pres">
      <dgm:prSet presAssocID="{3686A200-E478-4562-8B19-FD2DBBD557B6}" presName="hierRoot3" presStyleCnt="0"/>
      <dgm:spPr/>
    </dgm:pt>
    <dgm:pt modelId="{7530B28D-EB3B-4659-B4B2-FC763E4EE3A9}" type="pres">
      <dgm:prSet presAssocID="{3686A200-E478-4562-8B19-FD2DBBD557B6}" presName="composite3" presStyleCnt="0"/>
      <dgm:spPr/>
    </dgm:pt>
    <dgm:pt modelId="{58F375AC-1231-4C6C-93B9-F66D9D654B90}" type="pres">
      <dgm:prSet presAssocID="{3686A200-E478-4562-8B19-FD2DBBD557B6}" presName="background3" presStyleLbl="node3" presStyleIdx="2" presStyleCnt="3"/>
      <dgm:spPr/>
    </dgm:pt>
    <dgm:pt modelId="{9A027F6F-98EA-4463-AEED-69DDEC77846C}" type="pres">
      <dgm:prSet presAssocID="{3686A200-E478-4562-8B19-FD2DBBD557B6}" presName="text3" presStyleLbl="fgAcc3" presStyleIdx="2" presStyleCnt="3">
        <dgm:presLayoutVars>
          <dgm:chPref val="3"/>
        </dgm:presLayoutVars>
      </dgm:prSet>
      <dgm:spPr/>
    </dgm:pt>
    <dgm:pt modelId="{4ACDD96A-1C81-485F-AC39-AB623D8C028B}" type="pres">
      <dgm:prSet presAssocID="{3686A200-E478-4562-8B19-FD2DBBD557B6}" presName="hierChild4" presStyleCnt="0"/>
      <dgm:spPr/>
    </dgm:pt>
  </dgm:ptLst>
  <dgm:cxnLst>
    <dgm:cxn modelId="{E7D55126-CA54-446C-83FF-2F4C157994B1}" srcId="{CD2C63A4-9D5D-47CE-8D74-13AD5720E5D9}" destId="{42D42628-864C-41D6-833F-2DBB342F4DB0}" srcOrd="0" destOrd="0" parTransId="{C7195306-E1B1-4ECE-8382-424ACA226556}" sibTransId="{33D8AA3E-DAD3-412E-80E1-09AFD3B5EAF9}"/>
    <dgm:cxn modelId="{98358387-AF9F-494F-B090-246AE8A1404B}" srcId="{42D42628-864C-41D6-833F-2DBB342F4DB0}" destId="{1FC1C8C3-63CB-4E55-BD49-AA552B8440D8}" srcOrd="0" destOrd="0" parTransId="{B025E324-1C01-4543-8D06-F931E0E78FF4}" sibTransId="{588AC07E-4185-4602-8798-37B6E219CC88}"/>
    <dgm:cxn modelId="{C766ED67-19BB-47A4-B764-BB3C0DF34EB3}" srcId="{1FC1C8C3-63CB-4E55-BD49-AA552B8440D8}" destId="{413DC10E-9606-4031-9D12-417781688977}" srcOrd="0" destOrd="0" parTransId="{B91B61BD-7D07-442C-992B-5B3D56015222}" sibTransId="{35976CC6-4E05-49D8-B5E8-F8093ECA95B4}"/>
    <dgm:cxn modelId="{908D8236-6F1E-441C-AFBB-52778AAF5FF6}" srcId="{1FC1C8C3-63CB-4E55-BD49-AA552B8440D8}" destId="{2CBDA979-8596-4CE7-8BC2-17404A7C0FD8}" srcOrd="1" destOrd="0" parTransId="{BD974C14-C39B-4EE1-B5D9-2FDCB32CDCFE}" sibTransId="{9F1D3E32-A446-4254-BA89-8FD8DDFCF152}"/>
    <dgm:cxn modelId="{AF98EDAA-318A-41D0-8720-24C47044648C}" srcId="{42D42628-864C-41D6-833F-2DBB342F4DB0}" destId="{A05D3806-5723-4FF6-989A-CFBBE505DD4B}" srcOrd="1" destOrd="0" parTransId="{3B533E93-AA45-4AC9-9CB7-4EF287AB96B6}" sibTransId="{C1E7C596-43DD-4C48-95F5-50523BA11C29}"/>
    <dgm:cxn modelId="{B10FCD48-8C6C-4283-97D8-B1D73D10E3BF}" srcId="{A05D3806-5723-4FF6-989A-CFBBE505DD4B}" destId="{3686A200-E478-4562-8B19-FD2DBBD557B6}" srcOrd="0" destOrd="1" parTransId="{A2B0C03D-874D-48F0-8AEB-6735F9546654}" sibTransId="{AFE54AA4-E896-4D7C-A98A-AA7AA56E9B8C}"/>
    <dgm:cxn modelId="{DFF04EA0-F96F-409E-8187-81628756CAF3}" type="presOf" srcId="{CD2C63A4-9D5D-47CE-8D74-13AD5720E5D9}" destId="{32C577E3-B2E7-4F50-83DE-6F01CC88C9C5}" srcOrd="0" destOrd="0" presId="urn:microsoft.com/office/officeart/2005/8/layout/hierarchy1"/>
    <dgm:cxn modelId="{88627208-8729-4BFA-9730-073AEF16A176}" type="presParOf" srcId="{32C577E3-B2E7-4F50-83DE-6F01CC88C9C5}" destId="{127C500C-4887-40E4-B187-5B52545DCD7D}" srcOrd="0" destOrd="0" presId="urn:microsoft.com/office/officeart/2005/8/layout/hierarchy1"/>
    <dgm:cxn modelId="{F0C06E5B-EFD9-4B79-B454-67CCDE98B033}" type="presParOf" srcId="{127C500C-4887-40E4-B187-5B52545DCD7D}" destId="{365B431B-456E-4B1C-A19C-568423617177}" srcOrd="0" destOrd="0" presId="urn:microsoft.com/office/officeart/2005/8/layout/hierarchy1"/>
    <dgm:cxn modelId="{E00C787B-3203-4598-8F4A-0BD49071FFD2}" type="presParOf" srcId="{365B431B-456E-4B1C-A19C-568423617177}" destId="{5CB9CF2E-F8C1-427A-832C-73E3C9485AF5}" srcOrd="0" destOrd="0" presId="urn:microsoft.com/office/officeart/2005/8/layout/hierarchy1"/>
    <dgm:cxn modelId="{08AABD35-09DF-4B45-A843-EA319C8D2DC3}" type="presParOf" srcId="{365B431B-456E-4B1C-A19C-568423617177}" destId="{9EA914DE-A312-4852-926F-356E365C8677}" srcOrd="1" destOrd="0" presId="urn:microsoft.com/office/officeart/2005/8/layout/hierarchy1"/>
    <dgm:cxn modelId="{78F211B0-9D32-4494-95D5-D11292EEEFDA}" type="presOf" srcId="{42D42628-864C-41D6-833F-2DBB342F4DB0}" destId="{9EA914DE-A312-4852-926F-356E365C8677}" srcOrd="0" destOrd="0" presId="urn:microsoft.com/office/officeart/2005/8/layout/hierarchy1"/>
    <dgm:cxn modelId="{A743B0C2-05D9-49EE-98E7-04DFBC528027}" type="presParOf" srcId="{127C500C-4887-40E4-B187-5B52545DCD7D}" destId="{7996B813-D5A1-416C-BFD3-D8CB23FE7818}" srcOrd="1" destOrd="0" presId="urn:microsoft.com/office/officeart/2005/8/layout/hierarchy1"/>
    <dgm:cxn modelId="{80339567-CE41-45A2-AA11-4860C32D209A}" type="presParOf" srcId="{7996B813-D5A1-416C-BFD3-D8CB23FE7818}" destId="{09E7BBA0-5F8D-4D96-A214-A0567596BDAF}" srcOrd="0" destOrd="1" presId="urn:microsoft.com/office/officeart/2005/8/layout/hierarchy1"/>
    <dgm:cxn modelId="{B5EB110D-2B47-4E34-9EB1-9AA5345E3D22}" type="presOf" srcId="{B025E324-1C01-4543-8D06-F931E0E78FF4}" destId="{09E7BBA0-5F8D-4D96-A214-A0567596BDAF}" srcOrd="0" destOrd="0" presId="urn:microsoft.com/office/officeart/2005/8/layout/hierarchy1"/>
    <dgm:cxn modelId="{801CD315-F260-429D-A9C0-BDFC103459F1}" type="presParOf" srcId="{7996B813-D5A1-416C-BFD3-D8CB23FE7818}" destId="{8D56CC28-91EB-4D35-B97C-A0CE4C54B480}" srcOrd="1" destOrd="1" presId="urn:microsoft.com/office/officeart/2005/8/layout/hierarchy1"/>
    <dgm:cxn modelId="{BE34C12E-3BE2-4764-8802-60E67A4D2C79}" type="presParOf" srcId="{8D56CC28-91EB-4D35-B97C-A0CE4C54B480}" destId="{1A27D8D0-0CEA-4DF6-B14F-FEB4FC25CED3}" srcOrd="0" destOrd="1" presId="urn:microsoft.com/office/officeart/2005/8/layout/hierarchy1"/>
    <dgm:cxn modelId="{E5DB402D-BBFE-4DC4-8A63-34CA9987D0A0}" type="presParOf" srcId="{1A27D8D0-0CEA-4DF6-B14F-FEB4FC25CED3}" destId="{A34195EE-C43D-4F9B-A621-CBE3CC21780D}" srcOrd="0" destOrd="0" presId="urn:microsoft.com/office/officeart/2005/8/layout/hierarchy1"/>
    <dgm:cxn modelId="{3F4DA185-7515-440C-9A6B-81A12451F3D5}" type="presParOf" srcId="{1A27D8D0-0CEA-4DF6-B14F-FEB4FC25CED3}" destId="{0EA44707-A464-4EC8-A803-F76ACC6D424E}" srcOrd="1" destOrd="0" presId="urn:microsoft.com/office/officeart/2005/8/layout/hierarchy1"/>
    <dgm:cxn modelId="{3E99B797-1F39-4561-8DD5-E5389E4AA551}" type="presOf" srcId="{1FC1C8C3-63CB-4E55-BD49-AA552B8440D8}" destId="{0EA44707-A464-4EC8-A803-F76ACC6D424E}" srcOrd="0" destOrd="0" presId="urn:microsoft.com/office/officeart/2005/8/layout/hierarchy1"/>
    <dgm:cxn modelId="{A01D38DA-6A51-4372-B061-B35D638AB05D}" type="presParOf" srcId="{8D56CC28-91EB-4D35-B97C-A0CE4C54B480}" destId="{6B6A2946-5A7E-4FF4-AF36-E3D5F63CFE3D}" srcOrd="1" destOrd="1" presId="urn:microsoft.com/office/officeart/2005/8/layout/hierarchy1"/>
    <dgm:cxn modelId="{27B6E87C-5468-4531-948E-A522BB10B7C4}" type="presParOf" srcId="{6B6A2946-5A7E-4FF4-AF36-E3D5F63CFE3D}" destId="{7AE2857D-5F88-40E3-94F7-FDA3B28620D7}" srcOrd="0" destOrd="1" presId="urn:microsoft.com/office/officeart/2005/8/layout/hierarchy1"/>
    <dgm:cxn modelId="{B1186AFB-4C91-4094-9F9B-82451B7A43A7}" type="presOf" srcId="{B91B61BD-7D07-442C-992B-5B3D56015222}" destId="{7AE2857D-5F88-40E3-94F7-FDA3B28620D7}" srcOrd="0" destOrd="0" presId="urn:microsoft.com/office/officeart/2005/8/layout/hierarchy1"/>
    <dgm:cxn modelId="{3D1689AE-41CE-47A9-B586-84DF6FB02289}" type="presParOf" srcId="{6B6A2946-5A7E-4FF4-AF36-E3D5F63CFE3D}" destId="{D7BD317B-C4E6-4902-B91D-E9C9A9EF8739}" srcOrd="1" destOrd="1" presId="urn:microsoft.com/office/officeart/2005/8/layout/hierarchy1"/>
    <dgm:cxn modelId="{4D160BC8-50AA-4D8D-8FCF-8CF77CEE0120}" type="presParOf" srcId="{D7BD317B-C4E6-4902-B91D-E9C9A9EF8739}" destId="{CB0CF6A7-20E6-46ED-9BCC-DAB7055AECE0}" srcOrd="0" destOrd="1" presId="urn:microsoft.com/office/officeart/2005/8/layout/hierarchy1"/>
    <dgm:cxn modelId="{8998525F-DCA4-423F-8AAC-1EB8AA837788}" type="presParOf" srcId="{CB0CF6A7-20E6-46ED-9BCC-DAB7055AECE0}" destId="{F5259C9B-A3FA-48CF-9040-45A521EAA633}" srcOrd="0" destOrd="0" presId="urn:microsoft.com/office/officeart/2005/8/layout/hierarchy1"/>
    <dgm:cxn modelId="{31D6E6B4-5DCA-41B7-9870-43A5571F1256}" type="presParOf" srcId="{CB0CF6A7-20E6-46ED-9BCC-DAB7055AECE0}" destId="{853C1BD6-B55C-4E31-8087-BF0CECC29114}" srcOrd="1" destOrd="0" presId="urn:microsoft.com/office/officeart/2005/8/layout/hierarchy1"/>
    <dgm:cxn modelId="{6B9E3076-50B6-4C88-BB6B-49B50F1B934C}" type="presOf" srcId="{413DC10E-9606-4031-9D12-417781688977}" destId="{853C1BD6-B55C-4E31-8087-BF0CECC29114}" srcOrd="0" destOrd="0" presId="urn:microsoft.com/office/officeart/2005/8/layout/hierarchy1"/>
    <dgm:cxn modelId="{53B7069C-CAD7-4A11-86D2-29FED56FA9A9}" type="presParOf" srcId="{D7BD317B-C4E6-4902-B91D-E9C9A9EF8739}" destId="{D55B9A71-3914-40FF-9109-62322A3C9A89}" srcOrd="1" destOrd="1" presId="urn:microsoft.com/office/officeart/2005/8/layout/hierarchy1"/>
    <dgm:cxn modelId="{0B6B6B88-33F5-4669-92F3-07E2D0197E40}" type="presParOf" srcId="{6B6A2946-5A7E-4FF4-AF36-E3D5F63CFE3D}" destId="{D59171DA-149A-4C9C-A74B-23447966A3B9}" srcOrd="2" destOrd="1" presId="urn:microsoft.com/office/officeart/2005/8/layout/hierarchy1"/>
    <dgm:cxn modelId="{7A679D95-341C-48DE-B650-54BF9C73F643}" type="presOf" srcId="{BD974C14-C39B-4EE1-B5D9-2FDCB32CDCFE}" destId="{D59171DA-149A-4C9C-A74B-23447966A3B9}" srcOrd="0" destOrd="0" presId="urn:microsoft.com/office/officeart/2005/8/layout/hierarchy1"/>
    <dgm:cxn modelId="{69B1B332-ECE9-4A1B-BCB9-06A4C3799EF7}" type="presParOf" srcId="{6B6A2946-5A7E-4FF4-AF36-E3D5F63CFE3D}" destId="{4BC45A5B-43E4-47E5-81B8-A3ADEED7A3F3}" srcOrd="3" destOrd="1" presId="urn:microsoft.com/office/officeart/2005/8/layout/hierarchy1"/>
    <dgm:cxn modelId="{D176FD1D-CE5D-41E3-AE37-456E0EFD2058}" type="presParOf" srcId="{4BC45A5B-43E4-47E5-81B8-A3ADEED7A3F3}" destId="{7911E21C-7200-416C-8681-19878FF62A5E}" srcOrd="0" destOrd="3" presId="urn:microsoft.com/office/officeart/2005/8/layout/hierarchy1"/>
    <dgm:cxn modelId="{A6F0ECB5-E7EE-4F3F-8EB3-B8392A11FD8A}" type="presParOf" srcId="{7911E21C-7200-416C-8681-19878FF62A5E}" destId="{1A203F35-9E67-4F17-83C9-09EC9C012210}" srcOrd="0" destOrd="0" presId="urn:microsoft.com/office/officeart/2005/8/layout/hierarchy1"/>
    <dgm:cxn modelId="{867F29FF-6282-4C68-9573-A4B49A98E831}" type="presParOf" srcId="{7911E21C-7200-416C-8681-19878FF62A5E}" destId="{533883D4-4C00-47F7-9EF4-FA619DFDCE70}" srcOrd="1" destOrd="0" presId="urn:microsoft.com/office/officeart/2005/8/layout/hierarchy1"/>
    <dgm:cxn modelId="{29BA952E-6DBB-4B94-890A-6357623F73A5}" type="presOf" srcId="{2CBDA979-8596-4CE7-8BC2-17404A7C0FD8}" destId="{533883D4-4C00-47F7-9EF4-FA619DFDCE70}" srcOrd="0" destOrd="0" presId="urn:microsoft.com/office/officeart/2005/8/layout/hierarchy1"/>
    <dgm:cxn modelId="{E7FCC4EE-4E63-44F8-8FF6-CC92D59AB84D}" type="presParOf" srcId="{4BC45A5B-43E4-47E5-81B8-A3ADEED7A3F3}" destId="{BB3193DD-346C-4CBB-ACC3-5F6ABE258C28}" srcOrd="1" destOrd="3" presId="urn:microsoft.com/office/officeart/2005/8/layout/hierarchy1"/>
    <dgm:cxn modelId="{0A7CBB3F-C4C2-4BF6-8824-1B6BE2AA7F44}" type="presParOf" srcId="{7996B813-D5A1-416C-BFD3-D8CB23FE7818}" destId="{558A19F4-A64F-40E5-82A0-E8FA6D0D2F35}" srcOrd="2" destOrd="1" presId="urn:microsoft.com/office/officeart/2005/8/layout/hierarchy1"/>
    <dgm:cxn modelId="{31092BF0-ADAD-4E73-A068-85FB54075309}" type="presOf" srcId="{3B533E93-AA45-4AC9-9CB7-4EF287AB96B6}" destId="{558A19F4-A64F-40E5-82A0-E8FA6D0D2F35}" srcOrd="0" destOrd="0" presId="urn:microsoft.com/office/officeart/2005/8/layout/hierarchy1"/>
    <dgm:cxn modelId="{F3BD7E14-038A-403E-90D6-FEC6D5E0D184}" type="presParOf" srcId="{7996B813-D5A1-416C-BFD3-D8CB23FE7818}" destId="{0E934F16-8941-405B-8601-29FC10B8D7A0}" srcOrd="3" destOrd="1" presId="urn:microsoft.com/office/officeart/2005/8/layout/hierarchy1"/>
    <dgm:cxn modelId="{92AA7556-B66B-48F8-978C-18EFF65B8A80}" type="presParOf" srcId="{0E934F16-8941-405B-8601-29FC10B8D7A0}" destId="{940CC847-5B2B-4831-A167-B9F242FC0F5A}" srcOrd="0" destOrd="3" presId="urn:microsoft.com/office/officeart/2005/8/layout/hierarchy1"/>
    <dgm:cxn modelId="{71AE4BC4-7F1C-4D06-81D4-E3EA804ED7BF}" type="presParOf" srcId="{940CC847-5B2B-4831-A167-B9F242FC0F5A}" destId="{9BFD9D87-8C19-4DBE-8296-0309769DBFD0}" srcOrd="0" destOrd="0" presId="urn:microsoft.com/office/officeart/2005/8/layout/hierarchy1"/>
    <dgm:cxn modelId="{7307BE1F-67B1-41DA-A937-386CA53F0C23}" type="presParOf" srcId="{940CC847-5B2B-4831-A167-B9F242FC0F5A}" destId="{C9EEDAB6-9D89-4307-9A78-74562B5413C5}" srcOrd="1" destOrd="0" presId="urn:microsoft.com/office/officeart/2005/8/layout/hierarchy1"/>
    <dgm:cxn modelId="{31C30805-957E-4386-B81A-A7B6C52C6C25}" type="presOf" srcId="{A05D3806-5723-4FF6-989A-CFBBE505DD4B}" destId="{C9EEDAB6-9D89-4307-9A78-74562B5413C5}" srcOrd="0" destOrd="0" presId="urn:microsoft.com/office/officeart/2005/8/layout/hierarchy1"/>
    <dgm:cxn modelId="{1834C149-7038-4F32-9854-7A088EA2DBA3}" type="presParOf" srcId="{0E934F16-8941-405B-8601-29FC10B8D7A0}" destId="{2D93EB03-7AEA-4FDD-B804-687235FEF6BB}" srcOrd="1" destOrd="3" presId="urn:microsoft.com/office/officeart/2005/8/layout/hierarchy1"/>
    <dgm:cxn modelId="{DD96170F-3FC0-4C1C-947E-1EEFB5537746}" type="presParOf" srcId="{2D93EB03-7AEA-4FDD-B804-687235FEF6BB}" destId="{5ABD331D-7FFD-4C80-BE2C-0AA1BA2A958B}" srcOrd="0" destOrd="1" presId="urn:microsoft.com/office/officeart/2005/8/layout/hierarchy1"/>
    <dgm:cxn modelId="{CA7C92D9-0549-4DC7-B2C8-0932B29C4A3D}" type="presOf" srcId="{A2B0C03D-874D-48F0-8AEB-6735F9546654}" destId="{5ABD331D-7FFD-4C80-BE2C-0AA1BA2A958B}" srcOrd="0" destOrd="0" presId="urn:microsoft.com/office/officeart/2005/8/layout/hierarchy1"/>
    <dgm:cxn modelId="{0F32E699-484F-4E7F-BA8A-5A64DA1821FD}" type="presParOf" srcId="{2D93EB03-7AEA-4FDD-B804-687235FEF6BB}" destId="{EC0D7283-9032-48D9-BD18-1D30B2EE7D4A}" srcOrd="1" destOrd="1" presId="urn:microsoft.com/office/officeart/2005/8/layout/hierarchy1"/>
    <dgm:cxn modelId="{B03126B4-FF88-4709-A2B9-6B408B7F782B}" type="presParOf" srcId="{EC0D7283-9032-48D9-BD18-1D30B2EE7D4A}" destId="{7530B28D-EB3B-4659-B4B2-FC763E4EE3A9}" srcOrd="0" destOrd="1" presId="urn:microsoft.com/office/officeart/2005/8/layout/hierarchy1"/>
    <dgm:cxn modelId="{0CFFD58F-5786-4DC8-B397-FEADC8F83017}" type="presParOf" srcId="{7530B28D-EB3B-4659-B4B2-FC763E4EE3A9}" destId="{58F375AC-1231-4C6C-93B9-F66D9D654B90}" srcOrd="0" destOrd="0" presId="urn:microsoft.com/office/officeart/2005/8/layout/hierarchy1"/>
    <dgm:cxn modelId="{24CB0ED4-CD2C-4A1F-A57F-47444DACFEF2}" type="presParOf" srcId="{7530B28D-EB3B-4659-B4B2-FC763E4EE3A9}" destId="{9A027F6F-98EA-4463-AEED-69DDEC77846C}" srcOrd="1" destOrd="0" presId="urn:microsoft.com/office/officeart/2005/8/layout/hierarchy1"/>
    <dgm:cxn modelId="{B3A75E6F-4CEA-48D5-B542-9216A4552FDE}" type="presOf" srcId="{3686A200-E478-4562-8B19-FD2DBBD557B6}" destId="{9A027F6F-98EA-4463-AEED-69DDEC77846C}" srcOrd="0" destOrd="0" presId="urn:microsoft.com/office/officeart/2005/8/layout/hierarchy1"/>
    <dgm:cxn modelId="{E2C8398C-9A1B-490E-8EE5-8E1F827C491E}" type="presParOf" srcId="{EC0D7283-9032-48D9-BD18-1D30B2EE7D4A}" destId="{4ACDD96A-1C81-485F-AC39-AB623D8C028B}" srcOrd="1" destOrd="1"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 loCatId="hierarchy" qsTypeId="urn:microsoft.com/office/officeart/2005/8/quickstyle/simple1" qsCatId="simple" csTypeId="urn:microsoft.com/office/officeart/2005/8/colors/accent1_2" csCatId="accent1" phldr="0"/>
      <dgm:spPr/>
      <dgm:t>
        <a:bodyPr/>
        <a:p>
          <a:endParaRPr lang="zh-CN" altLang="en-US"/>
        </a:p>
      </dgm:t>
    </dgm:pt>
    <dgm:pt modelId="{47C757F0-AA23-46BE-9311-EA432CDEEAA1}">
      <dgm:prSet phldrT="[文本]" phldr="0" custT="0"/>
      <dgm:spPr/>
      <dgm:t>
        <a:bodyPr vert="horz" wrap="square"/>
        <a:p>
          <a:pPr>
            <a:lnSpc>
              <a:spcPct val="100000"/>
            </a:lnSpc>
            <a:spcBef>
              <a:spcPct val="0"/>
            </a:spcBef>
            <a:spcAft>
              <a:spcPct val="35000"/>
            </a:spcAft>
          </a:pPr>
          <a:r>
            <a:rPr lang="en-US" altLang="zh-CN"/>
            <a:t>para1</a:t>
          </a:r>
          <a:r>
            <a:rPr lang="en-US" altLang="zh-CN"/>
            <a:t/>
          </a:r>
          <a:endParaRPr lang="en-US" altLang="zh-CN"/>
        </a:p>
      </dgm:t>
    </dgm:pt>
    <dgm:pt modelId="{AB39B06D-FE6C-48B2-B5B4-77CD0C8CF7AD}" cxnId="{EEEF9999-AE0E-4B6B-8E4F-1298F2A4359E}" type="parTrans">
      <dgm:prSet/>
      <dgm:spPr/>
      <dgm:t>
        <a:bodyPr/>
        <a:p>
          <a:endParaRPr lang="zh-CN" altLang="en-US"/>
        </a:p>
      </dgm:t>
    </dgm:pt>
    <dgm:pt modelId="{DF0D1C21-B79E-4875-B7FA-EF183CB48B88}" cxnId="{EEEF9999-AE0E-4B6B-8E4F-1298F2A4359E}" type="sibTrans">
      <dgm:prSet/>
      <dgm:spPr/>
      <dgm:t>
        <a:bodyPr/>
        <a:p>
          <a:endParaRPr lang="zh-CN" altLang="en-US"/>
        </a:p>
      </dgm:t>
    </dgm:pt>
    <dgm:pt modelId="{12714FC6-8B41-47E5-91DD-F02D34D23B93}">
      <dgm:prSet phldrT="[文本]" phldr="0" custT="0"/>
      <dgm:spPr/>
      <dgm:t>
        <a:bodyPr vert="horz" wrap="square"/>
        <a:p>
          <a:pPr>
            <a:lnSpc>
              <a:spcPct val="100000"/>
            </a:lnSpc>
            <a:spcBef>
              <a:spcPct val="0"/>
            </a:spcBef>
            <a:spcAft>
              <a:spcPct val="35000"/>
            </a:spcAft>
          </a:pPr>
          <a:r>
            <a:rPr lang="en-US" altLang="zh-CN"/>
            <a:t>para2,3,4</a:t>
          </a:r>
          <a:r>
            <a:rPr lang="en-US" altLang="zh-CN"/>
            <a:t/>
          </a:r>
          <a:endParaRPr lang="en-US" altLang="zh-CN"/>
        </a:p>
      </dgm:t>
    </dgm:pt>
    <dgm:pt modelId="{EACD17F5-D793-4A43-B489-D1804D50CFEF}" cxnId="{289DE55A-1389-4377-A245-EA0587094765}" type="parTrans">
      <dgm:prSet/>
      <dgm:spPr/>
      <dgm:t>
        <a:bodyPr/>
        <a:p>
          <a:endParaRPr lang="zh-CN" altLang="en-US"/>
        </a:p>
      </dgm:t>
    </dgm:pt>
    <dgm:pt modelId="{FA45D93F-0724-4936-AA45-E6762732A19D}" cxnId="{289DE55A-1389-4377-A245-EA0587094765}" type="sibTrans">
      <dgm:prSet/>
      <dgm:spPr/>
      <dgm:t>
        <a:bodyPr/>
        <a:p>
          <a:endParaRPr lang="zh-CN" altLang="en-US"/>
        </a:p>
      </dgm:t>
    </dgm:pt>
    <dgm:pt modelId="{4EC42421-831D-4CD3-8215-2AF4300F9C01}">
      <dgm:prSet phldrT="[文本]" phldr="0" custT="0"/>
      <dgm:spPr/>
      <dgm:t>
        <a:bodyPr vert="horz" wrap="square"/>
        <a:p>
          <a:pPr>
            <a:lnSpc>
              <a:spcPct val="100000"/>
            </a:lnSpc>
            <a:spcBef>
              <a:spcPct val="0"/>
            </a:spcBef>
            <a:spcAft>
              <a:spcPct val="35000"/>
            </a:spcAft>
          </a:pPr>
          <a:r>
            <a:rPr lang="en-US" altLang="zh-CN"/>
            <a:t>para5</a:t>
          </a:r>
          <a:endParaRPr lang="en-US" altLang="zh-CN"/>
        </a:p>
      </dgm:t>
    </dgm:pt>
    <dgm:pt modelId="{8D5FB264-0A5C-4C3A-85B7-453D9BD837DF}" cxnId="{BD6E4000-5182-4DD2-83A1-4D49699682D3}" type="parTrans">
      <dgm:prSet/>
      <dgm:spPr/>
      <dgm:t>
        <a:bodyPr/>
        <a:p>
          <a:endParaRPr lang="zh-CN" altLang="en-US"/>
        </a:p>
      </dgm:t>
    </dgm:pt>
    <dgm:pt modelId="{A1825131-D805-48C8-BFCE-E45C02E6F5CE}" cxnId="{BD6E4000-5182-4DD2-83A1-4D49699682D3}" type="sibTrans">
      <dgm:prSet/>
      <dgm:spPr/>
      <dgm:t>
        <a:bodyPr/>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dgm:presLayoutVars>
          <dgm:chPref val="3"/>
        </dgm:presLayoutVars>
      </dgm:prSet>
      <dgm:spPr/>
    </dgm:pt>
    <dgm:pt modelId="{86420519-308D-4A6A-8FEA-6FB2E39BA448}" type="pres">
      <dgm:prSet presAssocID="{47C757F0-AA23-46BE-9311-EA432CDEEAA1}" presName="rootConnector1" presStyleCnt="0"/>
      <dgm:spPr/>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2"/>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2" presStyleIdx="0" presStyleCnt="2">
        <dgm:presLayoutVars>
          <dgm:chPref val="3"/>
        </dgm:presLayoutVars>
      </dgm:prSet>
      <dgm:spPr/>
    </dgm:pt>
    <dgm:pt modelId="{9A037140-9B69-4B9F-A134-F2F2EB0F2E32}" type="pres">
      <dgm:prSet presAssocID="{12714FC6-8B41-47E5-91DD-F02D34D23B93}" presName="rootConnector" presStyleCnt="0"/>
      <dgm:spPr/>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F492B679-3C8C-4E72-95A8-8B81298826E7}" type="pres">
      <dgm:prSet presAssocID="{8D5FB264-0A5C-4C3A-85B7-453D9BD837DF}" presName="Name37" presStyleLbl="parChTrans1D2" presStyleIdx="1" presStyleCnt="2"/>
      <dgm:spPr/>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pt>
    <dgm:pt modelId="{08A0D1D2-3A20-4D63-8E35-B7C8B6B16D48}" type="pres">
      <dgm:prSet presAssocID="{4EC42421-831D-4CD3-8215-2AF4300F9C01}" presName="rootText" presStyleLbl="node2" presStyleIdx="1" presStyleCnt="2">
        <dgm:presLayoutVars>
          <dgm:chPref val="3"/>
        </dgm:presLayoutVars>
      </dgm:prSet>
      <dgm:spPr/>
    </dgm:pt>
    <dgm:pt modelId="{6238C53E-A961-488B-8FBD-6EC13507B069}" type="pres">
      <dgm:prSet presAssocID="{4EC42421-831D-4CD3-8215-2AF4300F9C01}" presName="rootConnector" presStyleCnt="0"/>
      <dgm:spPr/>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0E819307-1B4E-434E-BA76-D5A4192B0663}" type="pres">
      <dgm:prSet presAssocID="{47C757F0-AA23-46BE-9311-EA432CDEEAA1}" presName="hierChild3" presStyleCnt="0"/>
      <dgm:spPr/>
    </dgm:pt>
  </dgm:ptLst>
  <dgm:cxnLst>
    <dgm:cxn modelId="{EEEF9999-AE0E-4B6B-8E4F-1298F2A4359E}" srcId="{A77D31B3-3808-4FBA-8FA4-CC8D448A173E}" destId="{47C757F0-AA23-46BE-9311-EA432CDEEAA1}" srcOrd="0" destOrd="0" parTransId="{AB39B06D-FE6C-48B2-B5B4-77CD0C8CF7AD}" sibTransId="{DF0D1C21-B79E-4875-B7FA-EF183CB48B88}"/>
    <dgm:cxn modelId="{289DE55A-1389-4377-A245-EA0587094765}" srcId="{47C757F0-AA23-46BE-9311-EA432CDEEAA1}" destId="{12714FC6-8B41-47E5-91DD-F02D34D23B93}" srcOrd="0" destOrd="0" parTransId="{EACD17F5-D793-4A43-B489-D1804D50CFEF}" sibTransId="{FA45D93F-0724-4936-AA45-E6762732A19D}"/>
    <dgm:cxn modelId="{BD6E4000-5182-4DD2-83A1-4D49699682D3}" srcId="{47C757F0-AA23-46BE-9311-EA432CDEEAA1}" destId="{4EC42421-831D-4CD3-8215-2AF4300F9C01}" srcOrd="1" destOrd="0" parTransId="{8D5FB264-0A5C-4C3A-85B7-453D9BD837DF}" sibTransId="{A1825131-D805-48C8-BFCE-E45C02E6F5CE}"/>
    <dgm:cxn modelId="{91190EEB-0666-4E6E-8416-CFBBC9DFAF6A}" type="presOf" srcId="{A77D31B3-3808-4FBA-8FA4-CC8D448A173E}" destId="{E498DC9C-C5AC-4482-A26F-3B99DC5D79F0}" srcOrd="0" destOrd="0" presId="urn:microsoft.com/office/officeart/2005/8/layout/orgChart1"/>
    <dgm:cxn modelId="{ED027468-D865-404B-A625-8DF6DC191CEE}" type="presParOf" srcId="{E498DC9C-C5AC-4482-A26F-3B99DC5D79F0}" destId="{F728C3E8-5128-4BB6-90CC-A86769ECE335}" srcOrd="0" destOrd="0" presId="urn:microsoft.com/office/officeart/2005/8/layout/orgChart1"/>
    <dgm:cxn modelId="{59700C4E-E464-4C66-929A-2BF0EDC705F1}" type="presParOf" srcId="{F728C3E8-5128-4BB6-90CC-A86769ECE335}" destId="{79147750-B6BF-43FD-83A0-7ACDC9B53EFF}" srcOrd="0" destOrd="0" presId="urn:microsoft.com/office/officeart/2005/8/layout/orgChart1"/>
    <dgm:cxn modelId="{31E530E6-7E9D-431F-A272-1FFCEABBB7CB}" type="presOf" srcId="{47C757F0-AA23-46BE-9311-EA432CDEEAA1}" destId="{79147750-B6BF-43FD-83A0-7ACDC9B53EFF}" srcOrd="0" destOrd="0" presId="urn:microsoft.com/office/officeart/2005/8/layout/orgChart1"/>
    <dgm:cxn modelId="{75483731-67D4-4F1D-A43A-14D22E8D78F9}" type="presParOf" srcId="{79147750-B6BF-43FD-83A0-7ACDC9B53EFF}" destId="{AE79172D-D441-42BB-84EA-E3D989670DED}" srcOrd="0" destOrd="0" presId="urn:microsoft.com/office/officeart/2005/8/layout/orgChart1"/>
    <dgm:cxn modelId="{2B837BC3-7223-4A27-8183-449D20D69DCD}" type="presOf" srcId="{47C757F0-AA23-46BE-9311-EA432CDEEAA1}" destId="{AE79172D-D441-42BB-84EA-E3D989670DED}" srcOrd="0" destOrd="0" presId="urn:microsoft.com/office/officeart/2005/8/layout/orgChart1"/>
    <dgm:cxn modelId="{EE1543A8-876F-499E-ACE1-76A3B33E8EC2}" type="presParOf" srcId="{79147750-B6BF-43FD-83A0-7ACDC9B53EFF}" destId="{86420519-308D-4A6A-8FEA-6FB2E39BA448}" srcOrd="1" destOrd="0" presId="urn:microsoft.com/office/officeart/2005/8/layout/orgChart1"/>
    <dgm:cxn modelId="{057E6DDB-F479-4E56-9611-BFA4815DBCE7}" type="presOf" srcId="{47C757F0-AA23-46BE-9311-EA432CDEEAA1}" destId="{86420519-308D-4A6A-8FEA-6FB2E39BA448}" srcOrd="0" destOrd="0" presId="urn:microsoft.com/office/officeart/2005/8/layout/orgChart1"/>
    <dgm:cxn modelId="{BE4C52F2-95FF-438F-B133-B5A5437DD106}" type="presParOf" srcId="{F728C3E8-5128-4BB6-90CC-A86769ECE335}" destId="{9A0FF10C-81C7-47CD-A320-768F2009480B}" srcOrd="1" destOrd="0" presId="urn:microsoft.com/office/officeart/2005/8/layout/orgChart1"/>
    <dgm:cxn modelId="{E4F5281F-6B9F-405E-8932-26A8A28419DC}" type="presParOf" srcId="{9A0FF10C-81C7-47CD-A320-768F2009480B}" destId="{6A259130-4455-44E0-969B-948D1249687E}" srcOrd="0" destOrd="1" presId="urn:microsoft.com/office/officeart/2005/8/layout/orgChart1"/>
    <dgm:cxn modelId="{3B6D721A-D21E-4DEC-90F1-417F97E1CAAD}" type="presOf" srcId="{EACD17F5-D793-4A43-B489-D1804D50CFEF}" destId="{6A259130-4455-44E0-969B-948D1249687E}" srcOrd="0" destOrd="0" presId="urn:microsoft.com/office/officeart/2005/8/layout/orgChart1"/>
    <dgm:cxn modelId="{4C9DEF9F-A244-44FA-BD39-F5FD5691FE06}" type="presParOf" srcId="{9A0FF10C-81C7-47CD-A320-768F2009480B}" destId="{D6C5C065-A308-417C-8ECC-04FC2BEC646C}" srcOrd="1" destOrd="1" presId="urn:microsoft.com/office/officeart/2005/8/layout/orgChart1"/>
    <dgm:cxn modelId="{8B899478-21ED-4E4E-8A5D-E3382E67A125}" type="presParOf" srcId="{D6C5C065-A308-417C-8ECC-04FC2BEC646C}" destId="{E36491EF-5019-46FD-BC82-1BD579B9EE0E}" srcOrd="0" destOrd="1" presId="urn:microsoft.com/office/officeart/2005/8/layout/orgChart1"/>
    <dgm:cxn modelId="{E0397977-340B-44CF-BCF6-CDB5A09DA786}" type="presOf" srcId="{12714FC6-8B41-47E5-91DD-F02D34D23B93}" destId="{E36491EF-5019-46FD-BC82-1BD579B9EE0E}" srcOrd="0" destOrd="0" presId="urn:microsoft.com/office/officeart/2005/8/layout/orgChart1"/>
    <dgm:cxn modelId="{F77F6777-7F4D-4761-8EB4-CF3FD0BD571A}" type="presParOf" srcId="{E36491EF-5019-46FD-BC82-1BD579B9EE0E}" destId="{43B7C837-49D6-40CE-BBAB-953D9E4BA7ED}" srcOrd="0" destOrd="0" presId="urn:microsoft.com/office/officeart/2005/8/layout/orgChart1"/>
    <dgm:cxn modelId="{C837895A-2599-4D0C-830B-1A93604DC271}" type="presOf" srcId="{12714FC6-8B41-47E5-91DD-F02D34D23B93}" destId="{43B7C837-49D6-40CE-BBAB-953D9E4BA7ED}" srcOrd="0" destOrd="0" presId="urn:microsoft.com/office/officeart/2005/8/layout/orgChart1"/>
    <dgm:cxn modelId="{2F9D5984-9537-428E-917B-70142459650D}" type="presParOf" srcId="{E36491EF-5019-46FD-BC82-1BD579B9EE0E}" destId="{9A037140-9B69-4B9F-A134-F2F2EB0F2E32}" srcOrd="1" destOrd="0" presId="urn:microsoft.com/office/officeart/2005/8/layout/orgChart1"/>
    <dgm:cxn modelId="{7173B573-9B54-4C5B-A036-C9F04FFBC5BE}" type="presOf" srcId="{12714FC6-8B41-47E5-91DD-F02D34D23B93}" destId="{9A037140-9B69-4B9F-A134-F2F2EB0F2E32}" srcOrd="0" destOrd="0" presId="urn:microsoft.com/office/officeart/2005/8/layout/orgChart1"/>
    <dgm:cxn modelId="{43AF0016-EA35-46C7-9315-F83E9E7EA3FF}" type="presParOf" srcId="{D6C5C065-A308-417C-8ECC-04FC2BEC646C}" destId="{FA37AA5D-87C2-47F6-9B72-B753C073E744}" srcOrd="1" destOrd="1" presId="urn:microsoft.com/office/officeart/2005/8/layout/orgChart1"/>
    <dgm:cxn modelId="{13FD0451-5A19-416B-9977-BE1F7BCA2CD1}" type="presParOf" srcId="{D6C5C065-A308-417C-8ECC-04FC2BEC646C}" destId="{A7309641-2A58-41EA-9E42-56812CF298ED}" srcOrd="2" destOrd="1" presId="urn:microsoft.com/office/officeart/2005/8/layout/orgChart1"/>
    <dgm:cxn modelId="{14497928-81BE-40D6-99DF-21DB1513F654}" type="presParOf" srcId="{9A0FF10C-81C7-47CD-A320-768F2009480B}" destId="{F492B679-3C8C-4E72-95A8-8B81298826E7}" srcOrd="2" destOrd="1" presId="urn:microsoft.com/office/officeart/2005/8/layout/orgChart1"/>
    <dgm:cxn modelId="{0D0D4BAC-DD87-4029-89D5-74AED6C471A8}" type="presOf" srcId="{8D5FB264-0A5C-4C3A-85B7-453D9BD837DF}" destId="{F492B679-3C8C-4E72-95A8-8B81298826E7}" srcOrd="0" destOrd="0" presId="urn:microsoft.com/office/officeart/2005/8/layout/orgChart1"/>
    <dgm:cxn modelId="{6D7924CB-B4E4-4CDE-9361-C0C5B384B820}" type="presParOf" srcId="{9A0FF10C-81C7-47CD-A320-768F2009480B}" destId="{C6F584B9-7EA2-46D8-913B-8F508509ECAB}" srcOrd="3" destOrd="1" presId="urn:microsoft.com/office/officeart/2005/8/layout/orgChart1"/>
    <dgm:cxn modelId="{B7BA99A6-01A8-4E7A-8529-8C4CA66F08E5}" type="presParOf" srcId="{C6F584B9-7EA2-46D8-913B-8F508509ECAB}" destId="{6CAD9CE6-86A1-4F7D-98A6-3AF53F55F9E3}" srcOrd="0" destOrd="3" presId="urn:microsoft.com/office/officeart/2005/8/layout/orgChart1"/>
    <dgm:cxn modelId="{D0D9521A-ABD8-4D30-A278-EF938F212A3A}" type="presOf" srcId="{4EC42421-831D-4CD3-8215-2AF4300F9C01}" destId="{6CAD9CE6-86A1-4F7D-98A6-3AF53F55F9E3}" srcOrd="0" destOrd="0" presId="urn:microsoft.com/office/officeart/2005/8/layout/orgChart1"/>
    <dgm:cxn modelId="{F6ECC2BC-F204-4E55-B8EA-A8AD0E66CF4C}" type="presParOf" srcId="{6CAD9CE6-86A1-4F7D-98A6-3AF53F55F9E3}" destId="{08A0D1D2-3A20-4D63-8E35-B7C8B6B16D48}" srcOrd="0" destOrd="0" presId="urn:microsoft.com/office/officeart/2005/8/layout/orgChart1"/>
    <dgm:cxn modelId="{22771970-6483-4662-A356-83ACAFFC7F81}" type="presOf" srcId="{4EC42421-831D-4CD3-8215-2AF4300F9C01}" destId="{08A0D1D2-3A20-4D63-8E35-B7C8B6B16D48}" srcOrd="0" destOrd="0" presId="urn:microsoft.com/office/officeart/2005/8/layout/orgChart1"/>
    <dgm:cxn modelId="{8E1AA99B-3E08-40DB-A2D4-C8B93DA46998}" type="presParOf" srcId="{6CAD9CE6-86A1-4F7D-98A6-3AF53F55F9E3}" destId="{6238C53E-A961-488B-8FBD-6EC13507B069}" srcOrd="1" destOrd="0" presId="urn:microsoft.com/office/officeart/2005/8/layout/orgChart1"/>
    <dgm:cxn modelId="{A92D2866-FA97-49C1-9586-200BAD387753}" type="presOf" srcId="{4EC42421-831D-4CD3-8215-2AF4300F9C01}" destId="{6238C53E-A961-488B-8FBD-6EC13507B069}" srcOrd="0" destOrd="0" presId="urn:microsoft.com/office/officeart/2005/8/layout/orgChart1"/>
    <dgm:cxn modelId="{25D6EFA8-1BFC-489E-B8A6-5B1087B28173}" type="presParOf" srcId="{C6F584B9-7EA2-46D8-913B-8F508509ECAB}" destId="{A9C46FD3-3BE9-4E6E-BFF6-B0B42B13F857}" srcOrd="1" destOrd="3" presId="urn:microsoft.com/office/officeart/2005/8/layout/orgChart1"/>
    <dgm:cxn modelId="{4A73690A-932B-4789-B7AC-B736E877530B}" type="presParOf" srcId="{C6F584B9-7EA2-46D8-913B-8F508509ECAB}" destId="{A663BBFB-A120-4F5B-82EC-DB644DB9966B}" srcOrd="2" destOrd="3" presId="urn:microsoft.com/office/officeart/2005/8/layout/orgChart1"/>
    <dgm:cxn modelId="{A5C264A5-218E-4CC3-9192-7FDE5E0DFB79}" type="presParOf" srcId="{F728C3E8-5128-4BB6-90CC-A86769ECE335}" destId="{0E819307-1B4E-434E-BA76-D5A4192B0663}"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11CD2E-22F6-4B0D-B9D3-641641290B05}"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zh-CN" altLang="en-US"/>
        </a:p>
      </dgm:t>
    </dgm:pt>
    <dgm:pt modelId="{0AD8DBD5-3F8D-4614-8575-2DFB59898DFC}">
      <dgm:prSet phldrT="[文本]" phldr="0" custT="0"/>
      <dgm:spPr/>
      <dgm:t>
        <a:bodyPr vert="horz" wrap="square"/>
        <a:p>
          <a:pPr>
            <a:lnSpc>
              <a:spcPct val="100000"/>
            </a:lnSpc>
            <a:spcBef>
              <a:spcPct val="0"/>
            </a:spcBef>
            <a:spcAft>
              <a:spcPct val="35000"/>
            </a:spcAft>
          </a:pPr>
          <a:r>
            <a:rPr lang="en-US" altLang="zh-CN" smtClean="0"/>
            <a:t>para1</a:t>
          </a:r>
          <a:r>
            <a:rPr lang="zh-CN" altLang="en-US"/>
            <a:t/>
          </a:r>
          <a:endParaRPr lang="zh-CN" altLang="en-US"/>
        </a:p>
      </dgm:t>
    </dgm:pt>
    <dgm:pt modelId="{AD5D36C7-62B7-4626-994A-E10006E1E80B}" cxnId="{23CBF8C3-2E16-40A1-B6D4-FCBD949C5EA0}" type="parTrans">
      <dgm:prSet/>
      <dgm:spPr/>
      <dgm:t>
        <a:bodyPr/>
        <a:lstStyle/>
        <a:p>
          <a:endParaRPr lang="zh-CN" altLang="en-US"/>
        </a:p>
      </dgm:t>
    </dgm:pt>
    <dgm:pt modelId="{50523435-C882-4DD5-B254-EF86DD8F5FCA}" cxnId="{23CBF8C3-2E16-40A1-B6D4-FCBD949C5EA0}" type="sibTrans">
      <dgm:prSet/>
      <dgm:spPr/>
      <dgm:t>
        <a:bodyPr/>
        <a:lstStyle/>
        <a:p>
          <a:endParaRPr lang="zh-CN" altLang="en-US"/>
        </a:p>
      </dgm:t>
    </dgm:pt>
    <dgm:pt modelId="{2BC1C6E8-0C25-4861-B500-94C1E69D4BBD}">
      <dgm:prSet phldrT="[文本]" phldr="0" custT="0"/>
      <dgm:spPr/>
      <dgm:t>
        <a:bodyPr vert="horz" wrap="square"/>
        <a:p>
          <a:pPr>
            <a:lnSpc>
              <a:spcPct val="100000"/>
            </a:lnSpc>
            <a:spcBef>
              <a:spcPct val="0"/>
            </a:spcBef>
            <a:spcAft>
              <a:spcPct val="35000"/>
            </a:spcAft>
          </a:pPr>
          <a:r>
            <a:rPr lang="en-US" altLang="zh-CN" smtClean="0"/>
            <a:t>para2,3,4</a:t>
          </a:r>
          <a:r>
            <a:rPr lang="zh-CN" altLang="en-US"/>
            <a:t/>
          </a:r>
          <a:endParaRPr lang="zh-CN" altLang="en-US"/>
        </a:p>
      </dgm:t>
    </dgm:pt>
    <dgm:pt modelId="{80B2676F-EC16-490D-AEC8-B324117B29A7}" cxnId="{213E7B48-668E-4549-A9C5-D7356D3B5C89}" type="parTrans">
      <dgm:prSet/>
      <dgm:spPr/>
      <dgm:t>
        <a:bodyPr/>
        <a:lstStyle/>
        <a:p>
          <a:endParaRPr lang="zh-CN" altLang="en-US"/>
        </a:p>
      </dgm:t>
    </dgm:pt>
    <dgm:pt modelId="{A1407CA7-DEEF-454F-A99C-894421BD2FA1}" cxnId="{213E7B48-668E-4549-A9C5-D7356D3B5C89}" type="sibTrans">
      <dgm:prSet/>
      <dgm:spPr/>
      <dgm:t>
        <a:bodyPr/>
        <a:lstStyle/>
        <a:p>
          <a:endParaRPr lang="zh-CN" altLang="en-US"/>
        </a:p>
      </dgm:t>
    </dgm:pt>
    <dgm:pt modelId="{498B4F53-FCD3-4C71-A0AF-8DF608427410}">
      <dgm:prSet phldrT="[文本]" phldr="0" custT="0"/>
      <dgm:spPr/>
      <dgm:t>
        <a:bodyPr vert="horz" wrap="square"/>
        <a:p>
          <a:pPr>
            <a:lnSpc>
              <a:spcPct val="100000"/>
            </a:lnSpc>
            <a:spcBef>
              <a:spcPct val="0"/>
            </a:spcBef>
            <a:spcAft>
              <a:spcPct val="35000"/>
            </a:spcAft>
          </a:pPr>
          <a:r>
            <a:rPr lang="en-US" altLang="zh-CN" smtClean="0"/>
            <a:t>par</a:t>
          </a:r>
          <a:r>
            <a:rPr lang="en-US" altLang="zh-CN" smtClean="0"/>
            <a:t>a</a:t>
          </a:r>
          <a:r>
            <a:rPr lang="en-US" smtClean="0"/>
            <a:t>5</a:t>
          </a:r>
          <a:r>
            <a:rPr lang="en-US"/>
            <a:t/>
          </a:r>
          <a:endParaRPr lang="en-US"/>
        </a:p>
      </dgm:t>
    </dgm:pt>
    <dgm:pt modelId="{50DF2444-4BB0-4DB1-9D56-528E503B2B0B}" cxnId="{C38A487F-B62B-431F-955E-FE53FDE10613}" type="parTrans">
      <dgm:prSet/>
      <dgm:spPr/>
      <dgm:t>
        <a:bodyPr/>
        <a:lstStyle/>
        <a:p>
          <a:endParaRPr lang="zh-CN" altLang="en-US"/>
        </a:p>
      </dgm:t>
    </dgm:pt>
    <dgm:pt modelId="{A6411E56-09FC-4518-B8D8-DD61F3B3D55F}" cxnId="{C38A487F-B62B-431F-955E-FE53FDE10613}" type="sibTrans">
      <dgm:prSet/>
      <dgm:spPr/>
      <dgm:t>
        <a:bodyPr/>
        <a:lstStyle/>
        <a:p>
          <a:endParaRPr lang="zh-CN" altLang="en-US"/>
        </a:p>
      </dgm:t>
    </dgm:pt>
    <dgm:pt modelId="{1B635FAE-2C8A-45B4-9132-B3890188B7A6}">
      <dgm:prSet phldrT="[文本]" phldr="0" custT="0"/>
      <dgm:spPr/>
      <dgm:t>
        <a:bodyPr vert="horz" wrap="square"/>
        <a:p>
          <a:pPr>
            <a:lnSpc>
              <a:spcPct val="100000"/>
            </a:lnSpc>
            <a:spcBef>
              <a:spcPct val="0"/>
            </a:spcBef>
            <a:spcAft>
              <a:spcPct val="35000"/>
            </a:spcAft>
          </a:pPr>
          <a:r>
            <a:rPr lang="en-US" altLang="zh-CN" smtClean="0"/>
            <a:t>para</a:t>
          </a:r>
          <a:r>
            <a:rPr lang="en-US" smtClean="0"/>
            <a:t>6</a:t>
          </a:r>
          <a:r>
            <a:rPr lang="en-US"/>
            <a:t/>
          </a:r>
          <a:endParaRPr lang="en-US"/>
        </a:p>
      </dgm:t>
    </dgm:pt>
    <dgm:pt modelId="{4DC75EB1-878E-439E-94D8-B23B99B772BF}" cxnId="{2B0F23CF-E06C-463D-AD78-35BC66BE2C93}" type="parTrans">
      <dgm:prSet/>
      <dgm:spPr/>
      <dgm:t>
        <a:bodyPr/>
        <a:lstStyle/>
        <a:p>
          <a:endParaRPr lang="zh-CN" altLang="en-US"/>
        </a:p>
      </dgm:t>
    </dgm:pt>
    <dgm:pt modelId="{A54BBFD7-64D0-4D2C-B684-E7F5BFCD8E09}" cxnId="{2B0F23CF-E06C-463D-AD78-35BC66BE2C93}" type="sibTrans">
      <dgm:prSet/>
      <dgm:spPr/>
      <dgm:t>
        <a:bodyPr/>
        <a:lstStyle/>
        <a:p>
          <a:endParaRPr lang="zh-CN" altLang="en-US"/>
        </a:p>
      </dgm:t>
    </dgm:pt>
    <dgm:pt modelId="{76D81FF4-4C2D-4A85-86C8-3E508D712244}" type="pres">
      <dgm:prSet presAssocID="{8111CD2E-22F6-4B0D-B9D3-641641290B05}" presName="hierChild1" presStyleCnt="0">
        <dgm:presLayoutVars>
          <dgm:orgChart val="1"/>
          <dgm:chPref val="1"/>
          <dgm:dir/>
          <dgm:animOne val="branch"/>
          <dgm:animLvl val="lvl"/>
          <dgm:resizeHandles/>
        </dgm:presLayoutVars>
      </dgm:prSet>
      <dgm:spPr/>
      <dgm:t>
        <a:bodyPr/>
        <a:lstStyle/>
        <a:p>
          <a:endParaRPr lang="zh-CN" altLang="en-US"/>
        </a:p>
      </dgm:t>
    </dgm:pt>
    <dgm:pt modelId="{74BDCD28-FA83-4A78-A04D-D396BC3134DF}" type="pres">
      <dgm:prSet presAssocID="{0AD8DBD5-3F8D-4614-8575-2DFB59898DFC}" presName="hierRoot1" presStyleCnt="0">
        <dgm:presLayoutVars>
          <dgm:hierBranch val="init"/>
        </dgm:presLayoutVars>
      </dgm:prSet>
      <dgm:spPr/>
    </dgm:pt>
    <dgm:pt modelId="{8A952E2B-9047-4C5B-B4A0-83FB6CDAF163}" type="pres">
      <dgm:prSet presAssocID="{0AD8DBD5-3F8D-4614-8575-2DFB59898DFC}" presName="rootComposite1" presStyleCnt="0"/>
      <dgm:spPr/>
    </dgm:pt>
    <dgm:pt modelId="{4C5F4D2F-12CC-4355-913A-1CE36292C76C}" type="pres">
      <dgm:prSet presAssocID="{0AD8DBD5-3F8D-4614-8575-2DFB59898DFC}" presName="rootText1" presStyleLbl="node0" presStyleIdx="0" presStyleCnt="1">
        <dgm:presLayoutVars>
          <dgm:chPref val="3"/>
        </dgm:presLayoutVars>
      </dgm:prSet>
      <dgm:spPr/>
      <dgm:t>
        <a:bodyPr/>
        <a:lstStyle/>
        <a:p>
          <a:endParaRPr lang="zh-CN" altLang="en-US"/>
        </a:p>
      </dgm:t>
    </dgm:pt>
    <dgm:pt modelId="{BC0ADA15-F17D-424C-B111-410E6C421923}" type="pres">
      <dgm:prSet presAssocID="{0AD8DBD5-3F8D-4614-8575-2DFB59898DFC}" presName="rootConnector1" presStyleCnt="0"/>
      <dgm:spPr/>
      <dgm:t>
        <a:bodyPr/>
        <a:lstStyle/>
        <a:p>
          <a:endParaRPr lang="zh-CN" altLang="en-US"/>
        </a:p>
      </dgm:t>
    </dgm:pt>
    <dgm:pt modelId="{EDA37458-6CD3-4080-AD58-426737C89FFB}" type="pres">
      <dgm:prSet presAssocID="{0AD8DBD5-3F8D-4614-8575-2DFB59898DFC}" presName="hierChild2" presStyleCnt="0"/>
      <dgm:spPr/>
    </dgm:pt>
    <dgm:pt modelId="{0DB2C8EA-EB5C-4F73-8410-6F82E891A19D}" type="pres">
      <dgm:prSet presAssocID="{80B2676F-EC16-490D-AEC8-B324117B29A7}" presName="Name37" presStyleLbl="parChTrans1D2" presStyleIdx="0" presStyleCnt="3"/>
      <dgm:spPr/>
      <dgm:t>
        <a:bodyPr/>
        <a:lstStyle/>
        <a:p>
          <a:endParaRPr lang="zh-CN" altLang="en-US"/>
        </a:p>
      </dgm:t>
    </dgm:pt>
    <dgm:pt modelId="{89A46B89-6E7B-4067-AC02-8B6FB71D17F5}" type="pres">
      <dgm:prSet presAssocID="{2BC1C6E8-0C25-4861-B500-94C1E69D4BBD}" presName="hierRoot2" presStyleCnt="0">
        <dgm:presLayoutVars>
          <dgm:hierBranch val="init"/>
        </dgm:presLayoutVars>
      </dgm:prSet>
      <dgm:spPr/>
    </dgm:pt>
    <dgm:pt modelId="{2AF1D87B-1271-4DA4-B7CD-F38E452E1965}" type="pres">
      <dgm:prSet presAssocID="{2BC1C6E8-0C25-4861-B500-94C1E69D4BBD}" presName="rootComposite" presStyleCnt="0"/>
      <dgm:spPr/>
    </dgm:pt>
    <dgm:pt modelId="{45D7B698-450D-4F35-A76D-DF513306569A}" type="pres">
      <dgm:prSet presAssocID="{2BC1C6E8-0C25-4861-B500-94C1E69D4BBD}" presName="rootText" presStyleLbl="node2" presStyleIdx="0" presStyleCnt="3">
        <dgm:presLayoutVars>
          <dgm:chPref val="3"/>
        </dgm:presLayoutVars>
      </dgm:prSet>
      <dgm:spPr/>
      <dgm:t>
        <a:bodyPr/>
        <a:lstStyle/>
        <a:p>
          <a:endParaRPr lang="zh-CN" altLang="en-US"/>
        </a:p>
      </dgm:t>
    </dgm:pt>
    <dgm:pt modelId="{C2B249FA-64E6-4218-825E-D259DBEC9D50}" type="pres">
      <dgm:prSet presAssocID="{2BC1C6E8-0C25-4861-B500-94C1E69D4BBD}" presName="rootConnector" presStyleCnt="0"/>
      <dgm:spPr/>
      <dgm:t>
        <a:bodyPr/>
        <a:lstStyle/>
        <a:p>
          <a:endParaRPr lang="zh-CN" altLang="en-US"/>
        </a:p>
      </dgm:t>
    </dgm:pt>
    <dgm:pt modelId="{F29FA1B2-9BA3-4D6A-B728-7EB8096ED385}" type="pres">
      <dgm:prSet presAssocID="{2BC1C6E8-0C25-4861-B500-94C1E69D4BBD}" presName="hierChild4" presStyleCnt="0"/>
      <dgm:spPr/>
    </dgm:pt>
    <dgm:pt modelId="{3E358FBB-B9FA-4B01-AC5B-78CDA5159021}" type="pres">
      <dgm:prSet presAssocID="{2BC1C6E8-0C25-4861-B500-94C1E69D4BBD}" presName="hierChild5" presStyleCnt="0"/>
      <dgm:spPr/>
    </dgm:pt>
    <dgm:pt modelId="{97311A74-0685-4528-8F7C-95092D72AD3A}" type="pres">
      <dgm:prSet presAssocID="{50DF2444-4BB0-4DB1-9D56-528E503B2B0B}" presName="Name37" presStyleLbl="parChTrans1D2" presStyleIdx="1" presStyleCnt="3"/>
      <dgm:spPr/>
      <dgm:t>
        <a:bodyPr/>
        <a:lstStyle/>
        <a:p>
          <a:endParaRPr lang="zh-CN" altLang="en-US"/>
        </a:p>
      </dgm:t>
    </dgm:pt>
    <dgm:pt modelId="{6C86941A-AC84-457F-A446-086D2B3502E0}" type="pres">
      <dgm:prSet presAssocID="{498B4F53-FCD3-4C71-A0AF-8DF608427410}" presName="hierRoot2" presStyleCnt="0">
        <dgm:presLayoutVars>
          <dgm:hierBranch val="init"/>
        </dgm:presLayoutVars>
      </dgm:prSet>
      <dgm:spPr/>
    </dgm:pt>
    <dgm:pt modelId="{7B451A06-DD2B-4AE5-A123-4A0F7A272455}" type="pres">
      <dgm:prSet presAssocID="{498B4F53-FCD3-4C71-A0AF-8DF608427410}" presName="rootComposite" presStyleCnt="0"/>
      <dgm:spPr/>
    </dgm:pt>
    <dgm:pt modelId="{B05B6834-4976-4F46-8985-B2EDD829C6B8}" type="pres">
      <dgm:prSet presAssocID="{498B4F53-FCD3-4C71-A0AF-8DF608427410}" presName="rootText" presStyleLbl="node2" presStyleIdx="1" presStyleCnt="3">
        <dgm:presLayoutVars>
          <dgm:chPref val="3"/>
        </dgm:presLayoutVars>
      </dgm:prSet>
      <dgm:spPr/>
      <dgm:t>
        <a:bodyPr/>
        <a:lstStyle/>
        <a:p>
          <a:endParaRPr lang="zh-CN" altLang="en-US"/>
        </a:p>
      </dgm:t>
    </dgm:pt>
    <dgm:pt modelId="{B07C0C66-275A-4CB5-9E50-80C5BF9C88BB}" type="pres">
      <dgm:prSet presAssocID="{498B4F53-FCD3-4C71-A0AF-8DF608427410}" presName="rootConnector" presStyleCnt="0"/>
      <dgm:spPr/>
      <dgm:t>
        <a:bodyPr/>
        <a:lstStyle/>
        <a:p>
          <a:endParaRPr lang="zh-CN" altLang="en-US"/>
        </a:p>
      </dgm:t>
    </dgm:pt>
    <dgm:pt modelId="{C7B8DECB-C477-4D73-B001-97EF42933E27}" type="pres">
      <dgm:prSet presAssocID="{498B4F53-FCD3-4C71-A0AF-8DF608427410}" presName="hierChild4" presStyleCnt="0"/>
      <dgm:spPr/>
    </dgm:pt>
    <dgm:pt modelId="{DFFDDDEE-4A2E-4EFF-8532-D588FF87F99A}" type="pres">
      <dgm:prSet presAssocID="{498B4F53-FCD3-4C71-A0AF-8DF608427410}" presName="hierChild5" presStyleCnt="0"/>
      <dgm:spPr/>
    </dgm:pt>
    <dgm:pt modelId="{5B8E6C47-2E6E-4CF4-BE27-B03EBE80B117}" type="pres">
      <dgm:prSet presAssocID="{4DC75EB1-878E-439E-94D8-B23B99B772BF}" presName="Name37" presStyleLbl="parChTrans1D2" presStyleIdx="2" presStyleCnt="3"/>
      <dgm:spPr/>
      <dgm:t>
        <a:bodyPr/>
        <a:lstStyle/>
        <a:p>
          <a:endParaRPr lang="zh-CN" altLang="en-US"/>
        </a:p>
      </dgm:t>
    </dgm:pt>
    <dgm:pt modelId="{4C510C38-B8E1-4026-A949-616EC1C9F728}" type="pres">
      <dgm:prSet presAssocID="{1B635FAE-2C8A-45B4-9132-B3890188B7A6}" presName="hierRoot2" presStyleCnt="0">
        <dgm:presLayoutVars>
          <dgm:hierBranch val="init"/>
        </dgm:presLayoutVars>
      </dgm:prSet>
      <dgm:spPr/>
    </dgm:pt>
    <dgm:pt modelId="{D8FE9ABB-29D5-4281-B210-3C70A7A86EE9}" type="pres">
      <dgm:prSet presAssocID="{1B635FAE-2C8A-45B4-9132-B3890188B7A6}" presName="rootComposite" presStyleCnt="0"/>
      <dgm:spPr/>
    </dgm:pt>
    <dgm:pt modelId="{305410A1-3232-4CB3-8B48-987FAF07DE65}" type="pres">
      <dgm:prSet presAssocID="{1B635FAE-2C8A-45B4-9132-B3890188B7A6}" presName="rootText" presStyleLbl="node2" presStyleIdx="2" presStyleCnt="3">
        <dgm:presLayoutVars>
          <dgm:chPref val="3"/>
        </dgm:presLayoutVars>
      </dgm:prSet>
      <dgm:spPr/>
      <dgm:t>
        <a:bodyPr/>
        <a:lstStyle/>
        <a:p>
          <a:endParaRPr lang="zh-CN" altLang="en-US"/>
        </a:p>
      </dgm:t>
    </dgm:pt>
    <dgm:pt modelId="{1D1CC3A6-BD66-4E74-A80A-B95F3DDA17CB}" type="pres">
      <dgm:prSet presAssocID="{1B635FAE-2C8A-45B4-9132-B3890188B7A6}" presName="rootConnector" presStyleCnt="0"/>
      <dgm:spPr/>
      <dgm:t>
        <a:bodyPr/>
        <a:lstStyle/>
        <a:p>
          <a:endParaRPr lang="zh-CN" altLang="en-US"/>
        </a:p>
      </dgm:t>
    </dgm:pt>
    <dgm:pt modelId="{CC6C6653-94B0-420D-9A12-80901C618B52}" type="pres">
      <dgm:prSet presAssocID="{1B635FAE-2C8A-45B4-9132-B3890188B7A6}" presName="hierChild4" presStyleCnt="0"/>
      <dgm:spPr/>
    </dgm:pt>
    <dgm:pt modelId="{DD3E8D58-5267-4C8F-9100-79B90041E58A}" type="pres">
      <dgm:prSet presAssocID="{1B635FAE-2C8A-45B4-9132-B3890188B7A6}" presName="hierChild5" presStyleCnt="0"/>
      <dgm:spPr/>
    </dgm:pt>
    <dgm:pt modelId="{4147AB06-33AB-440C-B68C-877E05B0E0A9}" type="pres">
      <dgm:prSet presAssocID="{0AD8DBD5-3F8D-4614-8575-2DFB59898DFC}" presName="hierChild3" presStyleCnt="0"/>
      <dgm:spPr/>
    </dgm:pt>
  </dgm:ptLst>
  <dgm:cxnLst>
    <dgm:cxn modelId="{23CBF8C3-2E16-40A1-B6D4-FCBD949C5EA0}" srcId="{8111CD2E-22F6-4B0D-B9D3-641641290B05}" destId="{0AD8DBD5-3F8D-4614-8575-2DFB59898DFC}" srcOrd="0" destOrd="0" parTransId="{AD5D36C7-62B7-4626-994A-E10006E1E80B}" sibTransId="{50523435-C882-4DD5-B254-EF86DD8F5FCA}"/>
    <dgm:cxn modelId="{213E7B48-668E-4549-A9C5-D7356D3B5C89}" srcId="{0AD8DBD5-3F8D-4614-8575-2DFB59898DFC}" destId="{2BC1C6E8-0C25-4861-B500-94C1E69D4BBD}" srcOrd="0" destOrd="0" parTransId="{80B2676F-EC16-490D-AEC8-B324117B29A7}" sibTransId="{A1407CA7-DEEF-454F-A99C-894421BD2FA1}"/>
    <dgm:cxn modelId="{C38A487F-B62B-431F-955E-FE53FDE10613}" srcId="{0AD8DBD5-3F8D-4614-8575-2DFB59898DFC}" destId="{498B4F53-FCD3-4C71-A0AF-8DF608427410}" srcOrd="1" destOrd="0" parTransId="{50DF2444-4BB0-4DB1-9D56-528E503B2B0B}" sibTransId="{A6411E56-09FC-4518-B8D8-DD61F3B3D55F}"/>
    <dgm:cxn modelId="{2B0F23CF-E06C-463D-AD78-35BC66BE2C93}" srcId="{0AD8DBD5-3F8D-4614-8575-2DFB59898DFC}" destId="{1B635FAE-2C8A-45B4-9132-B3890188B7A6}" srcOrd="2" destOrd="0" parTransId="{4DC75EB1-878E-439E-94D8-B23B99B772BF}" sibTransId="{A54BBFD7-64D0-4D2C-B684-E7F5BFCD8E09}"/>
    <dgm:cxn modelId="{B3C00DC5-38F7-4BEA-9F06-849C884083AE}" type="presOf" srcId="{8111CD2E-22F6-4B0D-B9D3-641641290B05}" destId="{76D81FF4-4C2D-4A85-86C8-3E508D712244}" srcOrd="0" destOrd="0" presId="urn:microsoft.com/office/officeart/2005/8/layout/orgChart1"/>
    <dgm:cxn modelId="{35D1DB58-7032-4A1A-8BDE-B50BDB86624C}" type="presParOf" srcId="{76D81FF4-4C2D-4A85-86C8-3E508D712244}" destId="{74BDCD28-FA83-4A78-A04D-D396BC3134DF}" srcOrd="0" destOrd="0" presId="urn:microsoft.com/office/officeart/2005/8/layout/orgChart1"/>
    <dgm:cxn modelId="{C4433021-412C-4F4A-B741-939DB104A787}" type="presParOf" srcId="{74BDCD28-FA83-4A78-A04D-D396BC3134DF}" destId="{8A952E2B-9047-4C5B-B4A0-83FB6CDAF163}" srcOrd="0" destOrd="0" presId="urn:microsoft.com/office/officeart/2005/8/layout/orgChart1"/>
    <dgm:cxn modelId="{314C2566-1FC2-4B72-839C-234EA4385381}" type="presOf" srcId="{0AD8DBD5-3F8D-4614-8575-2DFB59898DFC}" destId="{8A952E2B-9047-4C5B-B4A0-83FB6CDAF163}" srcOrd="0" destOrd="0" presId="urn:microsoft.com/office/officeart/2005/8/layout/orgChart1"/>
    <dgm:cxn modelId="{492A0DF0-B65D-4750-A1E3-38AF091B3828}" type="presParOf" srcId="{8A952E2B-9047-4C5B-B4A0-83FB6CDAF163}" destId="{4C5F4D2F-12CC-4355-913A-1CE36292C76C}" srcOrd="0" destOrd="0" presId="urn:microsoft.com/office/officeart/2005/8/layout/orgChart1"/>
    <dgm:cxn modelId="{B3C7B4A2-4DA4-4052-9D99-362935DF77E4}" type="presOf" srcId="{0AD8DBD5-3F8D-4614-8575-2DFB59898DFC}" destId="{4C5F4D2F-12CC-4355-913A-1CE36292C76C}" srcOrd="0" destOrd="0" presId="urn:microsoft.com/office/officeart/2005/8/layout/orgChart1"/>
    <dgm:cxn modelId="{E388C244-4B72-4A80-9517-3D40963DE73A}" type="presParOf" srcId="{8A952E2B-9047-4C5B-B4A0-83FB6CDAF163}" destId="{BC0ADA15-F17D-424C-B111-410E6C421923}" srcOrd="1" destOrd="0" presId="urn:microsoft.com/office/officeart/2005/8/layout/orgChart1"/>
    <dgm:cxn modelId="{6C37E6FD-D8D9-4B6A-B52C-FA0A9683A8F0}" type="presOf" srcId="{0AD8DBD5-3F8D-4614-8575-2DFB59898DFC}" destId="{BC0ADA15-F17D-424C-B111-410E6C421923}" srcOrd="0" destOrd="0" presId="urn:microsoft.com/office/officeart/2005/8/layout/orgChart1"/>
    <dgm:cxn modelId="{D5A06A06-B7EC-4B62-8006-28357091872A}" type="presParOf" srcId="{74BDCD28-FA83-4A78-A04D-D396BC3134DF}" destId="{EDA37458-6CD3-4080-AD58-426737C89FFB}" srcOrd="1" destOrd="0" presId="urn:microsoft.com/office/officeart/2005/8/layout/orgChart1"/>
    <dgm:cxn modelId="{EFCEA9B0-7B05-41EE-AFEC-08106BEFD363}" type="presParOf" srcId="{EDA37458-6CD3-4080-AD58-426737C89FFB}" destId="{0DB2C8EA-EB5C-4F73-8410-6F82E891A19D}" srcOrd="0" destOrd="1" presId="urn:microsoft.com/office/officeart/2005/8/layout/orgChart1"/>
    <dgm:cxn modelId="{5F1E7268-3FFC-4D78-BA8C-C12FC6C0F4A0}" type="presOf" srcId="{80B2676F-EC16-490D-AEC8-B324117B29A7}" destId="{0DB2C8EA-EB5C-4F73-8410-6F82E891A19D}" srcOrd="0" destOrd="0" presId="urn:microsoft.com/office/officeart/2005/8/layout/orgChart1"/>
    <dgm:cxn modelId="{20174E2A-15DE-48F0-B439-9EA63570BA24}" type="presParOf" srcId="{EDA37458-6CD3-4080-AD58-426737C89FFB}" destId="{89A46B89-6E7B-4067-AC02-8B6FB71D17F5}" srcOrd="1" destOrd="1" presId="urn:microsoft.com/office/officeart/2005/8/layout/orgChart1"/>
    <dgm:cxn modelId="{8E240B3C-36D5-4A16-B017-3A65C1288408}" type="presParOf" srcId="{89A46B89-6E7B-4067-AC02-8B6FB71D17F5}" destId="{2AF1D87B-1271-4DA4-B7CD-F38E452E1965}" srcOrd="0" destOrd="1" presId="urn:microsoft.com/office/officeart/2005/8/layout/orgChart1"/>
    <dgm:cxn modelId="{C9E6BCD7-525E-4524-A06D-76188B93BDB0}" type="presOf" srcId="{2BC1C6E8-0C25-4861-B500-94C1E69D4BBD}" destId="{2AF1D87B-1271-4DA4-B7CD-F38E452E1965}" srcOrd="0" destOrd="0" presId="urn:microsoft.com/office/officeart/2005/8/layout/orgChart1"/>
    <dgm:cxn modelId="{A09D6CA6-45E7-4790-93DD-91C167715013}" type="presParOf" srcId="{2AF1D87B-1271-4DA4-B7CD-F38E452E1965}" destId="{45D7B698-450D-4F35-A76D-DF513306569A}" srcOrd="0" destOrd="0" presId="urn:microsoft.com/office/officeart/2005/8/layout/orgChart1"/>
    <dgm:cxn modelId="{F68FDA3F-8FBA-401E-9DB2-EBD917754C0E}" type="presOf" srcId="{2BC1C6E8-0C25-4861-B500-94C1E69D4BBD}" destId="{45D7B698-450D-4F35-A76D-DF513306569A}" srcOrd="0" destOrd="0" presId="urn:microsoft.com/office/officeart/2005/8/layout/orgChart1"/>
    <dgm:cxn modelId="{200D054E-ACE9-4650-9928-173C0415F16C}" type="presParOf" srcId="{2AF1D87B-1271-4DA4-B7CD-F38E452E1965}" destId="{C2B249FA-64E6-4218-825E-D259DBEC9D50}" srcOrd="1" destOrd="0" presId="urn:microsoft.com/office/officeart/2005/8/layout/orgChart1"/>
    <dgm:cxn modelId="{215D2796-76DE-4632-B4AE-5537FF38D3BA}" type="presOf" srcId="{2BC1C6E8-0C25-4861-B500-94C1E69D4BBD}" destId="{C2B249FA-64E6-4218-825E-D259DBEC9D50}" srcOrd="0" destOrd="0" presId="urn:microsoft.com/office/officeart/2005/8/layout/orgChart1"/>
    <dgm:cxn modelId="{4C35B4A3-D938-4F89-9CBF-52E41DA64FED}" type="presParOf" srcId="{89A46B89-6E7B-4067-AC02-8B6FB71D17F5}" destId="{F29FA1B2-9BA3-4D6A-B728-7EB8096ED385}" srcOrd="1" destOrd="1" presId="urn:microsoft.com/office/officeart/2005/8/layout/orgChart1"/>
    <dgm:cxn modelId="{C0EDC094-258D-4D61-8B51-ECB2D60C4FA3}" type="presParOf" srcId="{89A46B89-6E7B-4067-AC02-8B6FB71D17F5}" destId="{3E358FBB-B9FA-4B01-AC5B-78CDA5159021}" srcOrd="2" destOrd="1" presId="urn:microsoft.com/office/officeart/2005/8/layout/orgChart1"/>
    <dgm:cxn modelId="{3DA45D36-09E4-421D-B38F-99AC71637327}" type="presParOf" srcId="{EDA37458-6CD3-4080-AD58-426737C89FFB}" destId="{97311A74-0685-4528-8F7C-95092D72AD3A}" srcOrd="2" destOrd="1" presId="urn:microsoft.com/office/officeart/2005/8/layout/orgChart1"/>
    <dgm:cxn modelId="{CB44C87F-2489-4217-8F56-72419CFECD2E}" type="presOf" srcId="{50DF2444-4BB0-4DB1-9D56-528E503B2B0B}" destId="{97311A74-0685-4528-8F7C-95092D72AD3A}" srcOrd="0" destOrd="0" presId="urn:microsoft.com/office/officeart/2005/8/layout/orgChart1"/>
    <dgm:cxn modelId="{572231C2-FC92-4F0D-9A3E-329CBFCFC50C}" type="presParOf" srcId="{EDA37458-6CD3-4080-AD58-426737C89FFB}" destId="{6C86941A-AC84-457F-A446-086D2B3502E0}" srcOrd="3" destOrd="1" presId="urn:microsoft.com/office/officeart/2005/8/layout/orgChart1"/>
    <dgm:cxn modelId="{4236FE73-E7A9-4A76-803A-2D9A32BE7D01}" type="presParOf" srcId="{6C86941A-AC84-457F-A446-086D2B3502E0}" destId="{7B451A06-DD2B-4AE5-A123-4A0F7A272455}" srcOrd="0" destOrd="3" presId="urn:microsoft.com/office/officeart/2005/8/layout/orgChart1"/>
    <dgm:cxn modelId="{B218FF78-E717-4641-8C9D-9B1C64EA4FF4}" type="presOf" srcId="{498B4F53-FCD3-4C71-A0AF-8DF608427410}" destId="{7B451A06-DD2B-4AE5-A123-4A0F7A272455}" srcOrd="0" destOrd="0" presId="urn:microsoft.com/office/officeart/2005/8/layout/orgChart1"/>
    <dgm:cxn modelId="{02115D66-3CE6-440F-AC59-2EEF459D436A}" type="presParOf" srcId="{7B451A06-DD2B-4AE5-A123-4A0F7A272455}" destId="{B05B6834-4976-4F46-8985-B2EDD829C6B8}" srcOrd="0" destOrd="0" presId="urn:microsoft.com/office/officeart/2005/8/layout/orgChart1"/>
    <dgm:cxn modelId="{4A9CDC50-A5CA-4EB8-B376-069EB6B768BC}" type="presOf" srcId="{498B4F53-FCD3-4C71-A0AF-8DF608427410}" destId="{B05B6834-4976-4F46-8985-B2EDD829C6B8}" srcOrd="0" destOrd="0" presId="urn:microsoft.com/office/officeart/2005/8/layout/orgChart1"/>
    <dgm:cxn modelId="{788A61C2-4004-441E-BD83-09876B18101B}" type="presParOf" srcId="{7B451A06-DD2B-4AE5-A123-4A0F7A272455}" destId="{B07C0C66-275A-4CB5-9E50-80C5BF9C88BB}" srcOrd="1" destOrd="0" presId="urn:microsoft.com/office/officeart/2005/8/layout/orgChart1"/>
    <dgm:cxn modelId="{C1CEE19A-04AA-4A79-A26B-B360F97BA13F}" type="presOf" srcId="{498B4F53-FCD3-4C71-A0AF-8DF608427410}" destId="{B07C0C66-275A-4CB5-9E50-80C5BF9C88BB}" srcOrd="0" destOrd="0" presId="urn:microsoft.com/office/officeart/2005/8/layout/orgChart1"/>
    <dgm:cxn modelId="{EBEED047-C8CE-4EA3-A889-FC4CD3ADBBAE}" type="presParOf" srcId="{6C86941A-AC84-457F-A446-086D2B3502E0}" destId="{C7B8DECB-C477-4D73-B001-97EF42933E27}" srcOrd="1" destOrd="3" presId="urn:microsoft.com/office/officeart/2005/8/layout/orgChart1"/>
    <dgm:cxn modelId="{5D1BF61E-6558-4C61-B2AA-744685241CE1}" type="presParOf" srcId="{6C86941A-AC84-457F-A446-086D2B3502E0}" destId="{DFFDDDEE-4A2E-4EFF-8532-D588FF87F99A}" srcOrd="2" destOrd="3" presId="urn:microsoft.com/office/officeart/2005/8/layout/orgChart1"/>
    <dgm:cxn modelId="{4A5B01B2-7384-4BDD-BD65-DDEBE348E009}" type="presParOf" srcId="{EDA37458-6CD3-4080-AD58-426737C89FFB}" destId="{5B8E6C47-2E6E-4CF4-BE27-B03EBE80B117}" srcOrd="4" destOrd="1" presId="urn:microsoft.com/office/officeart/2005/8/layout/orgChart1"/>
    <dgm:cxn modelId="{9C5F06E7-8470-4CD5-B182-B6D09C00DCCD}" type="presOf" srcId="{4DC75EB1-878E-439E-94D8-B23B99B772BF}" destId="{5B8E6C47-2E6E-4CF4-BE27-B03EBE80B117}" srcOrd="0" destOrd="0" presId="urn:microsoft.com/office/officeart/2005/8/layout/orgChart1"/>
    <dgm:cxn modelId="{39902D7D-FD31-470D-A8FF-1F54A83754A6}" type="presParOf" srcId="{EDA37458-6CD3-4080-AD58-426737C89FFB}" destId="{4C510C38-B8E1-4026-A949-616EC1C9F728}" srcOrd="5" destOrd="1" presId="urn:microsoft.com/office/officeart/2005/8/layout/orgChart1"/>
    <dgm:cxn modelId="{B39F4AF5-4C5E-4036-B94D-179775EE77AB}" type="presParOf" srcId="{4C510C38-B8E1-4026-A949-616EC1C9F728}" destId="{D8FE9ABB-29D5-4281-B210-3C70A7A86EE9}" srcOrd="0" destOrd="5" presId="urn:microsoft.com/office/officeart/2005/8/layout/orgChart1"/>
    <dgm:cxn modelId="{E1C2A64F-DCA8-4CCE-AE4E-0D673CE996CA}" type="presOf" srcId="{1B635FAE-2C8A-45B4-9132-B3890188B7A6}" destId="{D8FE9ABB-29D5-4281-B210-3C70A7A86EE9}" srcOrd="0" destOrd="0" presId="urn:microsoft.com/office/officeart/2005/8/layout/orgChart1"/>
    <dgm:cxn modelId="{484D6D40-F25A-4A7B-898A-DE55F48AAE0C}" type="presParOf" srcId="{D8FE9ABB-29D5-4281-B210-3C70A7A86EE9}" destId="{305410A1-3232-4CB3-8B48-987FAF07DE65}" srcOrd="0" destOrd="0" presId="urn:microsoft.com/office/officeart/2005/8/layout/orgChart1"/>
    <dgm:cxn modelId="{826C26E9-E769-4178-8024-C5F40348E3EF}" type="presOf" srcId="{1B635FAE-2C8A-45B4-9132-B3890188B7A6}" destId="{305410A1-3232-4CB3-8B48-987FAF07DE65}" srcOrd="0" destOrd="0" presId="urn:microsoft.com/office/officeart/2005/8/layout/orgChart1"/>
    <dgm:cxn modelId="{99C2FD73-868F-451E-A9F9-C0DF0E7682F0}" type="presParOf" srcId="{D8FE9ABB-29D5-4281-B210-3C70A7A86EE9}" destId="{1D1CC3A6-BD66-4E74-A80A-B95F3DDA17CB}" srcOrd="1" destOrd="0" presId="urn:microsoft.com/office/officeart/2005/8/layout/orgChart1"/>
    <dgm:cxn modelId="{81992F80-900E-41D7-B65E-340DE71245DD}" type="presOf" srcId="{1B635FAE-2C8A-45B4-9132-B3890188B7A6}" destId="{1D1CC3A6-BD66-4E74-A80A-B95F3DDA17CB}" srcOrd="0" destOrd="0" presId="urn:microsoft.com/office/officeart/2005/8/layout/orgChart1"/>
    <dgm:cxn modelId="{557BD061-4E04-447B-AD54-84222664197C}" type="presParOf" srcId="{4C510C38-B8E1-4026-A949-616EC1C9F728}" destId="{CC6C6653-94B0-420D-9A12-80901C618B52}" srcOrd="1" destOrd="5" presId="urn:microsoft.com/office/officeart/2005/8/layout/orgChart1"/>
    <dgm:cxn modelId="{58C48E03-ABB7-4254-9E57-ACA1E7172EAA}" type="presParOf" srcId="{4C510C38-B8E1-4026-A949-616EC1C9F728}" destId="{DD3E8D58-5267-4C8F-9100-79B90041E58A}" srcOrd="2" destOrd="5" presId="urn:microsoft.com/office/officeart/2005/8/layout/orgChart1"/>
    <dgm:cxn modelId="{A2429AFA-9CCD-49F1-8015-F7679FF6553F}" type="presParOf" srcId="{74BDCD28-FA83-4A78-A04D-D396BC3134DF}" destId="{4147AB06-33AB-440C-B68C-877E05B0E0A9}"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66592" cy="4435988"/>
        <a:chOff x="0" y="0"/>
        <a:chExt cx="4566592" cy="4435988"/>
      </a:xfrm>
    </dsp:grpSpPr>
    <dsp:sp modelId="{0DB2C8EA-EB5C-4F73-8410-6F82E891A19D}">
      <dsp:nvSpPr>
        <dsp:cNvPr id="5" name="任意多边形 4"/>
        <dsp:cNvSpPr/>
      </dsp:nvSpPr>
      <dsp:spPr bwMode="white">
        <a:xfrm>
          <a:off x="667630" y="2077792"/>
          <a:ext cx="1615666" cy="280405"/>
        </a:xfrm>
        <a:custGeom>
          <a:avLst/>
          <a:gdLst/>
          <a:ahLst/>
          <a:cxnLst/>
          <a:pathLst>
            <a:path w="2544" h="442">
              <a:moveTo>
                <a:pt x="2544" y="0"/>
              </a:moveTo>
              <a:lnTo>
                <a:pt x="2544" y="221"/>
              </a:lnTo>
              <a:lnTo>
                <a:pt x="0" y="221"/>
              </a:lnTo>
              <a:lnTo>
                <a:pt x="0" y="442"/>
              </a:lnTo>
            </a:path>
          </a:pathLst>
        </a:custGeom>
      </dsp:spPr>
      <dsp:style>
        <a:lnRef idx="2">
          <a:schemeClr val="accent1">
            <a:shade val="60000"/>
          </a:schemeClr>
        </a:lnRef>
        <a:fillRef idx="0">
          <a:schemeClr val="accent1"/>
        </a:fillRef>
        <a:effectRef idx="0">
          <a:scrgbClr r="0" g="0" b="0"/>
        </a:effectRef>
        <a:fontRef idx="minor"/>
      </dsp:style>
      <dsp:txXfrm>
        <a:off x="667630" y="2077792"/>
        <a:ext cx="1615666" cy="280405"/>
      </dsp:txXfrm>
    </dsp:sp>
    <dsp:sp modelId="{97311A74-0685-4528-8F7C-95092D72AD3A}">
      <dsp:nvSpPr>
        <dsp:cNvPr id="8" name="任意多边形 7"/>
        <dsp:cNvSpPr/>
      </dsp:nvSpPr>
      <dsp:spPr bwMode="white">
        <a:xfrm>
          <a:off x="2283296" y="2077792"/>
          <a:ext cx="0" cy="280405"/>
        </a:xfrm>
        <a:custGeom>
          <a:avLst/>
          <a:gdLst/>
          <a:ahLst/>
          <a:cxnLst/>
          <a:pathLst>
            <a:path h="442">
              <a:moveTo>
                <a:pt x="0" y="0"/>
              </a:moveTo>
              <a:lnTo>
                <a:pt x="0" y="442"/>
              </a:lnTo>
            </a:path>
          </a:pathLst>
        </a:custGeom>
      </dsp:spPr>
      <dsp:style>
        <a:lnRef idx="2">
          <a:schemeClr val="accent1">
            <a:shade val="60000"/>
          </a:schemeClr>
        </a:lnRef>
        <a:fillRef idx="0">
          <a:schemeClr val="accent1"/>
        </a:fillRef>
        <a:effectRef idx="0">
          <a:scrgbClr r="0" g="0" b="0"/>
        </a:effectRef>
        <a:fontRef idx="minor"/>
      </dsp:style>
      <dsp:txXfrm>
        <a:off x="2283296" y="2077792"/>
        <a:ext cx="0" cy="280405"/>
      </dsp:txXfrm>
    </dsp:sp>
    <dsp:sp modelId="{5B8E6C47-2E6E-4CF4-BE27-B03EBE80B117}">
      <dsp:nvSpPr>
        <dsp:cNvPr id="11" name="任意多边形 10"/>
        <dsp:cNvSpPr/>
      </dsp:nvSpPr>
      <dsp:spPr bwMode="white">
        <a:xfrm>
          <a:off x="2283296" y="2077792"/>
          <a:ext cx="1615666" cy="280405"/>
        </a:xfrm>
        <a:custGeom>
          <a:avLst/>
          <a:gdLst/>
          <a:ahLst/>
          <a:cxnLst/>
          <a:pathLst>
            <a:path w="2544" h="442">
              <a:moveTo>
                <a:pt x="0" y="0"/>
              </a:moveTo>
              <a:lnTo>
                <a:pt x="0" y="221"/>
              </a:lnTo>
              <a:lnTo>
                <a:pt x="2544" y="221"/>
              </a:lnTo>
              <a:lnTo>
                <a:pt x="2544" y="442"/>
              </a:lnTo>
            </a:path>
          </a:pathLst>
        </a:custGeom>
      </dsp:spPr>
      <dsp:style>
        <a:lnRef idx="2">
          <a:schemeClr val="accent1">
            <a:shade val="60000"/>
          </a:schemeClr>
        </a:lnRef>
        <a:fillRef idx="0">
          <a:schemeClr val="accent1"/>
        </a:fillRef>
        <a:effectRef idx="0">
          <a:scrgbClr r="0" g="0" b="0"/>
        </a:effectRef>
        <a:fontRef idx="minor"/>
      </dsp:style>
      <dsp:txXfrm>
        <a:off x="2283296" y="2077792"/>
        <a:ext cx="1615666" cy="280405"/>
      </dsp:txXfrm>
    </dsp:sp>
    <dsp:sp modelId="{4C5F4D2F-12CC-4355-913A-1CE36292C76C}">
      <dsp:nvSpPr>
        <dsp:cNvPr id="3" name="矩形 2"/>
        <dsp:cNvSpPr/>
      </dsp:nvSpPr>
      <dsp:spPr bwMode="white">
        <a:xfrm>
          <a:off x="1615666" y="1410161"/>
          <a:ext cx="1335261" cy="667630"/>
        </a:xfrm>
        <a:prstGeom prst="rect">
          <a:avLst/>
        </a:prstGeom>
      </dsp:spPr>
      <dsp:style>
        <a:lnRef idx="2">
          <a:schemeClr val="lt1"/>
        </a:lnRef>
        <a:fillRef idx="1">
          <a:schemeClr val="accent1"/>
        </a:fillRef>
        <a:effectRef idx="0">
          <a:scrgbClr r="0" g="0" b="0"/>
        </a:effectRef>
        <a:fontRef idx="minor">
          <a:schemeClr val="lt1"/>
        </a:fontRef>
      </dsp:style>
      <dsp:txBody>
        <a:bodyPr lIns="25400" tIns="25400" rIns="25400" bIns="25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ltLang="zh-CN" smtClean="0"/>
            <a:t>part1</a:t>
          </a:r>
          <a:endParaRPr lang="zh-CN" altLang="en-US"/>
        </a:p>
      </dsp:txBody>
      <dsp:txXfrm>
        <a:off x="1615666" y="1410161"/>
        <a:ext cx="1335261" cy="667630"/>
      </dsp:txXfrm>
    </dsp:sp>
    <dsp:sp modelId="{45D7B698-450D-4F35-A76D-DF513306569A}">
      <dsp:nvSpPr>
        <dsp:cNvPr id="6" name="矩形 5"/>
        <dsp:cNvSpPr/>
      </dsp:nvSpPr>
      <dsp:spPr bwMode="white">
        <a:xfrm>
          <a:off x="0" y="2358196"/>
          <a:ext cx="1335261" cy="667630"/>
        </a:xfrm>
        <a:prstGeom prst="rect">
          <a:avLst/>
        </a:prstGeom>
      </dsp:spPr>
      <dsp:style>
        <a:lnRef idx="2">
          <a:schemeClr val="lt1"/>
        </a:lnRef>
        <a:fillRef idx="1">
          <a:schemeClr val="accent1"/>
        </a:fillRef>
        <a:effectRef idx="0">
          <a:scrgbClr r="0" g="0" b="0"/>
        </a:effectRef>
        <a:fontRef idx="minor">
          <a:schemeClr val="lt1"/>
        </a:fontRef>
      </dsp:style>
      <dsp:txBody>
        <a:bodyPr lIns="25400" tIns="25400" rIns="25400" bIns="25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ltLang="zh-CN" smtClean="0"/>
            <a:t>part2</a:t>
          </a:r>
          <a:endParaRPr lang="zh-CN" altLang="en-US"/>
        </a:p>
      </dsp:txBody>
      <dsp:txXfrm>
        <a:off x="0" y="2358196"/>
        <a:ext cx="1335261" cy="667630"/>
      </dsp:txXfrm>
    </dsp:sp>
    <dsp:sp modelId="{B05B6834-4976-4F46-8985-B2EDD829C6B8}">
      <dsp:nvSpPr>
        <dsp:cNvPr id="9" name="矩形 8"/>
        <dsp:cNvSpPr/>
      </dsp:nvSpPr>
      <dsp:spPr bwMode="white">
        <a:xfrm>
          <a:off x="1615666" y="2358196"/>
          <a:ext cx="1335261" cy="667630"/>
        </a:xfrm>
        <a:prstGeom prst="rect">
          <a:avLst/>
        </a:prstGeom>
      </dsp:spPr>
      <dsp:style>
        <a:lnRef idx="2">
          <a:schemeClr val="lt1"/>
        </a:lnRef>
        <a:fillRef idx="1">
          <a:schemeClr val="accent1"/>
        </a:fillRef>
        <a:effectRef idx="0">
          <a:scrgbClr r="0" g="0" b="0"/>
        </a:effectRef>
        <a:fontRef idx="minor">
          <a:schemeClr val="lt1"/>
        </a:fontRef>
      </dsp:style>
      <dsp:txBody>
        <a:bodyPr lIns="25400" tIns="25400" rIns="25400" bIns="25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ltLang="zh-CN" smtClean="0"/>
            <a:t>part3</a:t>
          </a:r>
          <a:endParaRPr lang="zh-CN" altLang="en-US"/>
        </a:p>
      </dsp:txBody>
      <dsp:txXfrm>
        <a:off x="1615666" y="2358196"/>
        <a:ext cx="1335261" cy="667630"/>
      </dsp:txXfrm>
    </dsp:sp>
    <dsp:sp modelId="{305410A1-3232-4CB3-8B48-987FAF07DE65}">
      <dsp:nvSpPr>
        <dsp:cNvPr id="12" name="矩形 11"/>
        <dsp:cNvSpPr/>
      </dsp:nvSpPr>
      <dsp:spPr bwMode="white">
        <a:xfrm>
          <a:off x="3231331" y="2358196"/>
          <a:ext cx="1335261" cy="667630"/>
        </a:xfrm>
        <a:prstGeom prst="rect">
          <a:avLst/>
        </a:prstGeom>
      </dsp:spPr>
      <dsp:style>
        <a:lnRef idx="2">
          <a:schemeClr val="lt1"/>
        </a:lnRef>
        <a:fillRef idx="1">
          <a:schemeClr val="accent1"/>
        </a:fillRef>
        <a:effectRef idx="0">
          <a:scrgbClr r="0" g="0" b="0"/>
        </a:effectRef>
        <a:fontRef idx="minor">
          <a:schemeClr val="lt1"/>
        </a:fontRef>
      </dsp:style>
      <dsp:txBody>
        <a:bodyPr lIns="25400" tIns="25400" rIns="25400" bIns="25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ltLang="zh-CN" smtClean="0"/>
            <a:t>part4</a:t>
          </a:r>
          <a:endParaRPr lang="zh-CN" altLang="en-US"/>
        </a:p>
      </dsp:txBody>
      <dsp:txXfrm>
        <a:off x="3231331" y="2358196"/>
        <a:ext cx="1335261" cy="667630"/>
      </dsp:txXfrm>
    </dsp:sp>
    <dsp:sp modelId="{BC0ADA15-F17D-424C-B111-410E6C421923}">
      <dsp:nvSpPr>
        <dsp:cNvPr id="4" name="矩形 3" hidden="1"/>
        <dsp:cNvSpPr/>
      </dsp:nvSpPr>
      <dsp:spPr>
        <a:xfrm>
          <a:off x="1615666" y="1410161"/>
          <a:ext cx="267052" cy="667630"/>
        </a:xfrm>
        <a:prstGeom prst="rect">
          <a:avLst/>
        </a:prstGeom>
      </dsp:spPr>
      <dsp:txXfrm>
        <a:off x="1615666" y="1410161"/>
        <a:ext cx="267052" cy="667630"/>
      </dsp:txXfrm>
    </dsp:sp>
    <dsp:sp modelId="{C2B249FA-64E6-4218-825E-D259DBEC9D50}">
      <dsp:nvSpPr>
        <dsp:cNvPr id="7" name="矩形 6" hidden="1"/>
        <dsp:cNvSpPr/>
      </dsp:nvSpPr>
      <dsp:spPr>
        <a:xfrm>
          <a:off x="0" y="2358196"/>
          <a:ext cx="267052" cy="667630"/>
        </a:xfrm>
        <a:prstGeom prst="rect">
          <a:avLst/>
        </a:prstGeom>
      </dsp:spPr>
      <dsp:txXfrm>
        <a:off x="0" y="2358196"/>
        <a:ext cx="267052" cy="667630"/>
      </dsp:txXfrm>
    </dsp:sp>
    <dsp:sp modelId="{B07C0C66-275A-4CB5-9E50-80C5BF9C88BB}">
      <dsp:nvSpPr>
        <dsp:cNvPr id="10" name="矩形 9" hidden="1"/>
        <dsp:cNvSpPr/>
      </dsp:nvSpPr>
      <dsp:spPr>
        <a:xfrm>
          <a:off x="1615666" y="2358196"/>
          <a:ext cx="267052" cy="667630"/>
        </a:xfrm>
        <a:prstGeom prst="rect">
          <a:avLst/>
        </a:prstGeom>
      </dsp:spPr>
      <dsp:txXfrm>
        <a:off x="1615666" y="2358196"/>
        <a:ext cx="267052" cy="667630"/>
      </dsp:txXfrm>
    </dsp:sp>
    <dsp:sp modelId="{1D1CC3A6-BD66-4E74-A80A-B95F3DDA17CB}">
      <dsp:nvSpPr>
        <dsp:cNvPr id="13" name="矩形 12" hidden="1"/>
        <dsp:cNvSpPr/>
      </dsp:nvSpPr>
      <dsp:spPr>
        <a:xfrm>
          <a:off x="3231331" y="2358196"/>
          <a:ext cx="267052" cy="667630"/>
        </a:xfrm>
        <a:prstGeom prst="rect">
          <a:avLst/>
        </a:prstGeom>
      </dsp:spPr>
      <dsp:txXfrm>
        <a:off x="3231331" y="2358196"/>
        <a:ext cx="267052" cy="667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397375" cy="2167255"/>
        <a:chOff x="0" y="0"/>
        <a:chExt cx="4397375" cy="2167255"/>
      </a:xfrm>
    </dsp:grpSpPr>
    <dsp:sp modelId="{09E7BBA0-5F8D-4D96-A214-A0567596BDAF}">
      <dsp:nvSpPr>
        <dsp:cNvPr id="5" name="任意多边形 4"/>
        <dsp:cNvSpPr/>
      </dsp:nvSpPr>
      <dsp:spPr bwMode="white">
        <a:xfrm>
          <a:off x="1641672" y="530789"/>
          <a:ext cx="765896" cy="243462"/>
        </a:xfrm>
        <a:custGeom>
          <a:avLst/>
          <a:gdLst/>
          <a:ahLst/>
          <a:cxnLst/>
          <a:pathLst>
            <a:path w="1206" h="383">
              <a:moveTo>
                <a:pt x="1206" y="0"/>
              </a:moveTo>
              <a:lnTo>
                <a:pt x="1206" y="310"/>
              </a:lnTo>
              <a:lnTo>
                <a:pt x="0" y="310"/>
              </a:lnTo>
              <a:lnTo>
                <a:pt x="0" y="383"/>
              </a:lnTo>
            </a:path>
          </a:pathLst>
        </a:custGeom>
      </dsp:spPr>
      <dsp:style>
        <a:lnRef idx="2">
          <a:schemeClr val="accent1">
            <a:shade val="60000"/>
          </a:schemeClr>
        </a:lnRef>
        <a:fillRef idx="0">
          <a:schemeClr val="accent1"/>
        </a:fillRef>
        <a:effectRef idx="0">
          <a:scrgbClr r="0" g="0" b="0"/>
        </a:effectRef>
        <a:fontRef idx="minor"/>
      </dsp:style>
      <dsp:txXfrm>
        <a:off x="1641672" y="530789"/>
        <a:ext cx="765896" cy="243462"/>
      </dsp:txXfrm>
    </dsp:sp>
    <dsp:sp modelId="{7AE2857D-5F88-40E3-94F7-FDA3B28620D7}">
      <dsp:nvSpPr>
        <dsp:cNvPr id="8" name="任意多边形 7"/>
        <dsp:cNvSpPr/>
      </dsp:nvSpPr>
      <dsp:spPr bwMode="white">
        <a:xfrm>
          <a:off x="1131074" y="1304809"/>
          <a:ext cx="510598" cy="243462"/>
        </a:xfrm>
        <a:custGeom>
          <a:avLst/>
          <a:gdLst/>
          <a:ahLst/>
          <a:cxnLst/>
          <a:pathLst>
            <a:path w="804" h="383">
              <a:moveTo>
                <a:pt x="804" y="0"/>
              </a:moveTo>
              <a:lnTo>
                <a:pt x="804" y="310"/>
              </a:lnTo>
              <a:lnTo>
                <a:pt x="0" y="310"/>
              </a:lnTo>
              <a:lnTo>
                <a:pt x="0" y="383"/>
              </a:lnTo>
            </a:path>
          </a:pathLst>
        </a:custGeom>
      </dsp:spPr>
      <dsp:style>
        <a:lnRef idx="2">
          <a:schemeClr val="accent1">
            <a:shade val="80000"/>
          </a:schemeClr>
        </a:lnRef>
        <a:fillRef idx="0">
          <a:schemeClr val="accent1"/>
        </a:fillRef>
        <a:effectRef idx="0">
          <a:scrgbClr r="0" g="0" b="0"/>
        </a:effectRef>
        <a:fontRef idx="minor"/>
      </dsp:style>
      <dsp:txXfrm>
        <a:off x="1131074" y="1304809"/>
        <a:ext cx="510598" cy="243462"/>
      </dsp:txXfrm>
    </dsp:sp>
    <dsp:sp modelId="{D59171DA-149A-4C9C-A74B-23447966A3B9}">
      <dsp:nvSpPr>
        <dsp:cNvPr id="11" name="任意多边形 10"/>
        <dsp:cNvSpPr/>
      </dsp:nvSpPr>
      <dsp:spPr bwMode="white">
        <a:xfrm>
          <a:off x="1641672" y="1304809"/>
          <a:ext cx="510598" cy="243462"/>
        </a:xfrm>
        <a:custGeom>
          <a:avLst/>
          <a:gdLst/>
          <a:ahLst/>
          <a:cxnLst/>
          <a:pathLst>
            <a:path w="804" h="383">
              <a:moveTo>
                <a:pt x="0" y="0"/>
              </a:moveTo>
              <a:lnTo>
                <a:pt x="0" y="310"/>
              </a:lnTo>
              <a:lnTo>
                <a:pt x="804" y="310"/>
              </a:lnTo>
              <a:lnTo>
                <a:pt x="804" y="383"/>
              </a:lnTo>
            </a:path>
          </a:pathLst>
        </a:custGeom>
      </dsp:spPr>
      <dsp:style>
        <a:lnRef idx="2">
          <a:schemeClr val="accent1">
            <a:shade val="80000"/>
          </a:schemeClr>
        </a:lnRef>
        <a:fillRef idx="0">
          <a:schemeClr val="accent1"/>
        </a:fillRef>
        <a:effectRef idx="0">
          <a:scrgbClr r="0" g="0" b="0"/>
        </a:effectRef>
        <a:fontRef idx="minor"/>
      </dsp:style>
      <dsp:txXfrm>
        <a:off x="1641672" y="1304809"/>
        <a:ext cx="510598" cy="243462"/>
      </dsp:txXfrm>
    </dsp:sp>
    <dsp:sp modelId="{558A19F4-A64F-40E5-82A0-E8FA6D0D2F35}">
      <dsp:nvSpPr>
        <dsp:cNvPr id="14" name="任意多边形 13"/>
        <dsp:cNvSpPr/>
      </dsp:nvSpPr>
      <dsp:spPr bwMode="white">
        <a:xfrm>
          <a:off x="2407568" y="530789"/>
          <a:ext cx="765896" cy="243462"/>
        </a:xfrm>
        <a:custGeom>
          <a:avLst/>
          <a:gdLst/>
          <a:ahLst/>
          <a:cxnLst/>
          <a:pathLst>
            <a:path w="1206" h="383">
              <a:moveTo>
                <a:pt x="0" y="0"/>
              </a:moveTo>
              <a:lnTo>
                <a:pt x="0" y="310"/>
              </a:lnTo>
              <a:lnTo>
                <a:pt x="1206" y="310"/>
              </a:lnTo>
              <a:lnTo>
                <a:pt x="1206" y="383"/>
              </a:lnTo>
            </a:path>
          </a:pathLst>
        </a:custGeom>
      </dsp:spPr>
      <dsp:style>
        <a:lnRef idx="2">
          <a:schemeClr val="accent1">
            <a:shade val="60000"/>
          </a:schemeClr>
        </a:lnRef>
        <a:fillRef idx="0">
          <a:schemeClr val="accent1"/>
        </a:fillRef>
        <a:effectRef idx="0">
          <a:scrgbClr r="0" g="0" b="0"/>
        </a:effectRef>
        <a:fontRef idx="minor"/>
      </dsp:style>
      <dsp:txXfrm>
        <a:off x="2407568" y="530789"/>
        <a:ext cx="765896" cy="243462"/>
      </dsp:txXfrm>
    </dsp:sp>
    <dsp:sp modelId="{5ABD331D-7FFD-4C80-BE2C-0AA1BA2A958B}">
      <dsp:nvSpPr>
        <dsp:cNvPr id="17" name="任意多边形 16"/>
        <dsp:cNvSpPr/>
      </dsp:nvSpPr>
      <dsp:spPr bwMode="white">
        <a:xfrm>
          <a:off x="3173465" y="1304809"/>
          <a:ext cx="0" cy="243462"/>
        </a:xfrm>
        <a:custGeom>
          <a:avLst/>
          <a:gdLst/>
          <a:ahLst/>
          <a:cxnLst/>
          <a:pathLst>
            <a:path h="383">
              <a:moveTo>
                <a:pt x="0" y="0"/>
              </a:moveTo>
              <a:lnTo>
                <a:pt x="0" y="383"/>
              </a:lnTo>
            </a:path>
          </a:pathLst>
        </a:custGeom>
      </dsp:spPr>
      <dsp:style>
        <a:lnRef idx="2">
          <a:schemeClr val="accent1">
            <a:shade val="80000"/>
          </a:schemeClr>
        </a:lnRef>
        <a:fillRef idx="0">
          <a:schemeClr val="accent1"/>
        </a:fillRef>
        <a:effectRef idx="0">
          <a:scrgbClr r="0" g="0" b="0"/>
        </a:effectRef>
        <a:fontRef idx="minor"/>
      </dsp:style>
      <dsp:txXfrm>
        <a:off x="3173465" y="1304809"/>
        <a:ext cx="0" cy="243462"/>
      </dsp:txXfrm>
    </dsp:sp>
    <dsp:sp modelId="{5CB9CF2E-F8C1-427A-832C-73E3C9485AF5}">
      <dsp:nvSpPr>
        <dsp:cNvPr id="3" name="圆角矩形 2"/>
        <dsp:cNvSpPr/>
      </dsp:nvSpPr>
      <dsp:spPr bwMode="white">
        <a:xfrm>
          <a:off x="1989807" y="232"/>
          <a:ext cx="835523" cy="53055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989807" y="232"/>
        <a:ext cx="835523" cy="530557"/>
      </dsp:txXfrm>
    </dsp:sp>
    <dsp:sp modelId="{9EA914DE-A312-4852-926F-356E365C8677}">
      <dsp:nvSpPr>
        <dsp:cNvPr id="4" name="圆角矩形 3"/>
        <dsp:cNvSpPr/>
      </dsp:nvSpPr>
      <dsp:spPr bwMode="white">
        <a:xfrm>
          <a:off x="2082643" y="88426"/>
          <a:ext cx="835523" cy="53055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altLang="zh-CN">
              <a:solidFill>
                <a:schemeClr val="dk1"/>
              </a:solidFill>
            </a:rPr>
            <a:t>para1</a:t>
          </a:r>
          <a:endParaRPr lang="en-US" altLang="zh-CN">
            <a:solidFill>
              <a:schemeClr val="dk1"/>
            </a:solidFill>
          </a:endParaRPr>
        </a:p>
      </dsp:txBody>
      <dsp:txXfrm>
        <a:off x="2082643" y="88426"/>
        <a:ext cx="835523" cy="530557"/>
      </dsp:txXfrm>
    </dsp:sp>
    <dsp:sp modelId="{A34195EE-C43D-4F9B-A621-CBE3CC21780D}">
      <dsp:nvSpPr>
        <dsp:cNvPr id="6" name="圆角矩形 5"/>
        <dsp:cNvSpPr/>
      </dsp:nvSpPr>
      <dsp:spPr bwMode="white">
        <a:xfrm>
          <a:off x="1223910" y="774252"/>
          <a:ext cx="835523" cy="53055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223910" y="774252"/>
        <a:ext cx="835523" cy="530557"/>
      </dsp:txXfrm>
    </dsp:sp>
    <dsp:sp modelId="{0EA44707-A464-4EC8-A803-F76ACC6D424E}">
      <dsp:nvSpPr>
        <dsp:cNvPr id="7" name="圆角矩形 6"/>
        <dsp:cNvSpPr/>
      </dsp:nvSpPr>
      <dsp:spPr bwMode="white">
        <a:xfrm>
          <a:off x="1316746" y="862446"/>
          <a:ext cx="835523" cy="53055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altLang="zh-CN">
              <a:solidFill>
                <a:schemeClr val="dk1"/>
              </a:solidFill>
            </a:rPr>
            <a:t>para2</a:t>
          </a:r>
          <a:endParaRPr lang="en-US" altLang="zh-CN">
            <a:solidFill>
              <a:schemeClr val="dk1"/>
            </a:solidFill>
          </a:endParaRPr>
        </a:p>
      </dsp:txBody>
      <dsp:txXfrm>
        <a:off x="1316746" y="862446"/>
        <a:ext cx="835523" cy="530557"/>
      </dsp:txXfrm>
    </dsp:sp>
    <dsp:sp modelId="{F5259C9B-A3FA-48CF-9040-45A521EAA633}">
      <dsp:nvSpPr>
        <dsp:cNvPr id="9" name="圆角矩形 8"/>
        <dsp:cNvSpPr/>
      </dsp:nvSpPr>
      <dsp:spPr bwMode="white">
        <a:xfrm>
          <a:off x="713312" y="1548271"/>
          <a:ext cx="835523" cy="53055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713312" y="1548271"/>
        <a:ext cx="835523" cy="530557"/>
      </dsp:txXfrm>
    </dsp:sp>
    <dsp:sp modelId="{853C1BD6-B55C-4E31-8087-BF0CECC29114}">
      <dsp:nvSpPr>
        <dsp:cNvPr id="10" name="圆角矩形 9"/>
        <dsp:cNvSpPr/>
      </dsp:nvSpPr>
      <dsp:spPr bwMode="white">
        <a:xfrm>
          <a:off x="806148" y="1636466"/>
          <a:ext cx="835523" cy="53055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altLang="zh-CN">
              <a:solidFill>
                <a:schemeClr val="dk1"/>
              </a:solidFill>
            </a:rPr>
            <a:t>para3</a:t>
          </a:r>
          <a:endParaRPr lang="en-US" altLang="zh-CN">
            <a:solidFill>
              <a:schemeClr val="dk1"/>
            </a:solidFill>
          </a:endParaRPr>
        </a:p>
      </dsp:txBody>
      <dsp:txXfrm>
        <a:off x="806148" y="1636466"/>
        <a:ext cx="835523" cy="530557"/>
      </dsp:txXfrm>
    </dsp:sp>
    <dsp:sp modelId="{1A203F35-9E67-4F17-83C9-09EC9C012210}">
      <dsp:nvSpPr>
        <dsp:cNvPr id="12" name="圆角矩形 11"/>
        <dsp:cNvSpPr/>
      </dsp:nvSpPr>
      <dsp:spPr bwMode="white">
        <a:xfrm>
          <a:off x="1734508" y="1548271"/>
          <a:ext cx="835523" cy="53055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734508" y="1548271"/>
        <a:ext cx="835523" cy="530557"/>
      </dsp:txXfrm>
    </dsp:sp>
    <dsp:sp modelId="{533883D4-4C00-47F7-9EF4-FA619DFDCE70}">
      <dsp:nvSpPr>
        <dsp:cNvPr id="13" name="圆角矩形 12"/>
        <dsp:cNvSpPr/>
      </dsp:nvSpPr>
      <dsp:spPr bwMode="white">
        <a:xfrm>
          <a:off x="1827344" y="1636466"/>
          <a:ext cx="835523" cy="53055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altLang="zh-CN">
              <a:solidFill>
                <a:schemeClr val="dk1"/>
              </a:solidFill>
            </a:rPr>
            <a:t>para4</a:t>
          </a:r>
          <a:endParaRPr lang="en-US" altLang="zh-CN">
            <a:solidFill>
              <a:schemeClr val="dk1"/>
            </a:solidFill>
          </a:endParaRPr>
        </a:p>
      </dsp:txBody>
      <dsp:txXfrm>
        <a:off x="1827344" y="1636466"/>
        <a:ext cx="835523" cy="530557"/>
      </dsp:txXfrm>
    </dsp:sp>
    <dsp:sp modelId="{9BFD9D87-8C19-4DBE-8296-0309769DBFD0}">
      <dsp:nvSpPr>
        <dsp:cNvPr id="15" name="圆角矩形 14"/>
        <dsp:cNvSpPr/>
      </dsp:nvSpPr>
      <dsp:spPr bwMode="white">
        <a:xfrm>
          <a:off x="2755703" y="774252"/>
          <a:ext cx="835523" cy="53055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755703" y="774252"/>
        <a:ext cx="835523" cy="530557"/>
      </dsp:txXfrm>
    </dsp:sp>
    <dsp:sp modelId="{C9EEDAB6-9D89-4307-9A78-74562B5413C5}">
      <dsp:nvSpPr>
        <dsp:cNvPr id="16" name="圆角矩形 15"/>
        <dsp:cNvSpPr/>
      </dsp:nvSpPr>
      <dsp:spPr bwMode="white">
        <a:xfrm>
          <a:off x="2848539" y="862446"/>
          <a:ext cx="835523" cy="53055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altLang="zh-CN">
              <a:solidFill>
                <a:schemeClr val="dk1"/>
              </a:solidFill>
            </a:rPr>
            <a:t>para5</a:t>
          </a:r>
          <a:endParaRPr lang="en-US" altLang="zh-CN">
            <a:solidFill>
              <a:schemeClr val="dk1"/>
            </a:solidFill>
          </a:endParaRPr>
        </a:p>
      </dsp:txBody>
      <dsp:txXfrm>
        <a:off x="2848539" y="862446"/>
        <a:ext cx="835523" cy="530557"/>
      </dsp:txXfrm>
    </dsp:sp>
    <dsp:sp modelId="{58F375AC-1231-4C6C-93B9-F66D9D654B90}">
      <dsp:nvSpPr>
        <dsp:cNvPr id="18" name="圆角矩形 17"/>
        <dsp:cNvSpPr/>
      </dsp:nvSpPr>
      <dsp:spPr bwMode="white">
        <a:xfrm>
          <a:off x="2755703" y="1548271"/>
          <a:ext cx="835523" cy="53055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755703" y="1548271"/>
        <a:ext cx="835523" cy="530557"/>
      </dsp:txXfrm>
    </dsp:sp>
    <dsp:sp modelId="{9A027F6F-98EA-4463-AEED-69DDEC77846C}">
      <dsp:nvSpPr>
        <dsp:cNvPr id="19" name="圆角矩形 18"/>
        <dsp:cNvSpPr/>
      </dsp:nvSpPr>
      <dsp:spPr bwMode="white">
        <a:xfrm>
          <a:off x="2848539" y="1636466"/>
          <a:ext cx="835523" cy="53055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altLang="zh-CN">
              <a:solidFill>
                <a:schemeClr val="dk1"/>
              </a:solidFill>
            </a:rPr>
            <a:t>para6</a:t>
          </a:r>
          <a:endParaRPr lang="en-US" altLang="zh-CN">
            <a:solidFill>
              <a:schemeClr val="dk1"/>
            </a:solidFill>
          </a:endParaRPr>
        </a:p>
      </dsp:txBody>
      <dsp:txXfrm>
        <a:off x="2848539" y="1636466"/>
        <a:ext cx="835523" cy="530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85920" cy="1506220"/>
        <a:chOff x="0" y="0"/>
        <a:chExt cx="4185920" cy="1506220"/>
      </a:xfrm>
    </dsp:grpSpPr>
    <dsp:sp modelId="{6A259130-4455-44E0-969B-948D1249687E}">
      <dsp:nvSpPr>
        <dsp:cNvPr id="5" name="任意多边形 4"/>
        <dsp:cNvSpPr/>
      </dsp:nvSpPr>
      <dsp:spPr bwMode="white">
        <a:xfrm>
          <a:off x="1339850" y="622405"/>
          <a:ext cx="753110" cy="261410"/>
        </a:xfrm>
        <a:custGeom>
          <a:avLst/>
          <a:gdLst/>
          <a:ahLst/>
          <a:cxnLst/>
          <a:pathLst>
            <a:path w="1186" h="412">
              <a:moveTo>
                <a:pt x="1186" y="0"/>
              </a:moveTo>
              <a:lnTo>
                <a:pt x="1186" y="206"/>
              </a:lnTo>
              <a:lnTo>
                <a:pt x="0" y="206"/>
              </a:lnTo>
              <a:lnTo>
                <a:pt x="0" y="412"/>
              </a:lnTo>
            </a:path>
          </a:pathLst>
        </a:custGeom>
      </dsp:spPr>
      <dsp:style>
        <a:lnRef idx="2">
          <a:schemeClr val="accent1">
            <a:shade val="60000"/>
          </a:schemeClr>
        </a:lnRef>
        <a:fillRef idx="0">
          <a:schemeClr val="accent1"/>
        </a:fillRef>
        <a:effectRef idx="0">
          <a:scrgbClr r="0" g="0" b="0"/>
        </a:effectRef>
        <a:fontRef idx="minor"/>
      </dsp:style>
      <dsp:txXfrm>
        <a:off x="1339850" y="622405"/>
        <a:ext cx="753110" cy="261410"/>
      </dsp:txXfrm>
    </dsp:sp>
    <dsp:sp modelId="{F492B679-3C8C-4E72-95A8-8B81298826E7}">
      <dsp:nvSpPr>
        <dsp:cNvPr id="8" name="任意多边形 7"/>
        <dsp:cNvSpPr/>
      </dsp:nvSpPr>
      <dsp:spPr bwMode="white">
        <a:xfrm>
          <a:off x="2092960" y="622405"/>
          <a:ext cx="753110" cy="261410"/>
        </a:xfrm>
        <a:custGeom>
          <a:avLst/>
          <a:gdLst/>
          <a:ahLst/>
          <a:cxnLst/>
          <a:pathLst>
            <a:path w="1186" h="412">
              <a:moveTo>
                <a:pt x="0" y="0"/>
              </a:moveTo>
              <a:lnTo>
                <a:pt x="0" y="206"/>
              </a:lnTo>
              <a:lnTo>
                <a:pt x="1186" y="206"/>
              </a:lnTo>
              <a:lnTo>
                <a:pt x="1186" y="412"/>
              </a:lnTo>
            </a:path>
          </a:pathLst>
        </a:custGeom>
      </dsp:spPr>
      <dsp:style>
        <a:lnRef idx="2">
          <a:schemeClr val="accent1">
            <a:shade val="60000"/>
          </a:schemeClr>
        </a:lnRef>
        <a:fillRef idx="0">
          <a:schemeClr val="accent1"/>
        </a:fillRef>
        <a:effectRef idx="0">
          <a:scrgbClr r="0" g="0" b="0"/>
        </a:effectRef>
        <a:fontRef idx="minor"/>
      </dsp:style>
      <dsp:txXfrm>
        <a:off x="2092960" y="622405"/>
        <a:ext cx="753110" cy="261410"/>
      </dsp:txXfrm>
    </dsp:sp>
    <dsp:sp modelId="{AE79172D-D441-42BB-84EA-E3D989670DED}">
      <dsp:nvSpPr>
        <dsp:cNvPr id="3" name="矩形 2"/>
        <dsp:cNvSpPr/>
      </dsp:nvSpPr>
      <dsp:spPr bwMode="white">
        <a:xfrm>
          <a:off x="1470555" y="0"/>
          <a:ext cx="1244810" cy="622405"/>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a:t>para1</a:t>
          </a:r>
          <a:endParaRPr lang="en-US" altLang="zh-CN"/>
        </a:p>
      </dsp:txBody>
      <dsp:txXfrm>
        <a:off x="1470555" y="0"/>
        <a:ext cx="1244810" cy="622405"/>
      </dsp:txXfrm>
    </dsp:sp>
    <dsp:sp modelId="{43B7C837-49D6-40CE-BBAB-953D9E4BA7ED}">
      <dsp:nvSpPr>
        <dsp:cNvPr id="6" name="矩形 5"/>
        <dsp:cNvSpPr/>
      </dsp:nvSpPr>
      <dsp:spPr bwMode="white">
        <a:xfrm>
          <a:off x="717445" y="883815"/>
          <a:ext cx="1244810" cy="622405"/>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a:t>para2,3,4</a:t>
          </a:r>
          <a:endParaRPr lang="en-US" altLang="zh-CN"/>
        </a:p>
      </dsp:txBody>
      <dsp:txXfrm>
        <a:off x="717445" y="883815"/>
        <a:ext cx="1244810" cy="622405"/>
      </dsp:txXfrm>
    </dsp:sp>
    <dsp:sp modelId="{08A0D1D2-3A20-4D63-8E35-B7C8B6B16D48}">
      <dsp:nvSpPr>
        <dsp:cNvPr id="9" name="矩形 8"/>
        <dsp:cNvSpPr/>
      </dsp:nvSpPr>
      <dsp:spPr bwMode="white">
        <a:xfrm>
          <a:off x="2223665" y="883815"/>
          <a:ext cx="1244810" cy="622405"/>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a:t>para5</a:t>
          </a:r>
          <a:endParaRPr lang="en-US" altLang="zh-CN"/>
        </a:p>
      </dsp:txBody>
      <dsp:txXfrm>
        <a:off x="2223665" y="883815"/>
        <a:ext cx="1244810" cy="622405"/>
      </dsp:txXfrm>
    </dsp:sp>
    <dsp:sp modelId="{86420519-308D-4A6A-8FEA-6FB2E39BA448}">
      <dsp:nvSpPr>
        <dsp:cNvPr id="4" name="矩形 3" hidden="1"/>
        <dsp:cNvSpPr/>
      </dsp:nvSpPr>
      <dsp:spPr>
        <a:xfrm>
          <a:off x="1470555" y="0"/>
          <a:ext cx="248962" cy="622405"/>
        </a:xfrm>
        <a:prstGeom prst="rect">
          <a:avLst/>
        </a:prstGeom>
      </dsp:spPr>
      <dsp:txXfrm>
        <a:off x="1470555" y="0"/>
        <a:ext cx="248962" cy="622405"/>
      </dsp:txXfrm>
    </dsp:sp>
    <dsp:sp modelId="{9A037140-9B69-4B9F-A134-F2F2EB0F2E32}">
      <dsp:nvSpPr>
        <dsp:cNvPr id="7" name="矩形 6" hidden="1"/>
        <dsp:cNvSpPr/>
      </dsp:nvSpPr>
      <dsp:spPr>
        <a:xfrm>
          <a:off x="717445" y="883815"/>
          <a:ext cx="248962" cy="622405"/>
        </a:xfrm>
        <a:prstGeom prst="rect">
          <a:avLst/>
        </a:prstGeom>
      </dsp:spPr>
      <dsp:txXfrm>
        <a:off x="717445" y="883815"/>
        <a:ext cx="248962" cy="622405"/>
      </dsp:txXfrm>
    </dsp:sp>
    <dsp:sp modelId="{6238C53E-A961-488B-8FBD-6EC13507B069}">
      <dsp:nvSpPr>
        <dsp:cNvPr id="10" name="矩形 9" hidden="1"/>
        <dsp:cNvSpPr/>
      </dsp:nvSpPr>
      <dsp:spPr>
        <a:xfrm>
          <a:off x="2223665" y="883815"/>
          <a:ext cx="248962" cy="622405"/>
        </a:xfrm>
        <a:prstGeom prst="rect">
          <a:avLst/>
        </a:prstGeom>
      </dsp:spPr>
      <dsp:txXfrm>
        <a:off x="2223665" y="883815"/>
        <a:ext cx="248962" cy="622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66592" cy="4435988"/>
        <a:chOff x="0" y="0"/>
        <a:chExt cx="4566592" cy="4435988"/>
      </a:xfrm>
    </dsp:grpSpPr>
    <dsp:sp modelId="{0DB2C8EA-EB5C-4F73-8410-6F82E891A19D}">
      <dsp:nvSpPr>
        <dsp:cNvPr id="5" name="任意多边形 4"/>
        <dsp:cNvSpPr/>
      </dsp:nvSpPr>
      <dsp:spPr bwMode="white">
        <a:xfrm>
          <a:off x="667630" y="2077792"/>
          <a:ext cx="1615666" cy="280405"/>
        </a:xfrm>
        <a:custGeom>
          <a:avLst/>
          <a:gdLst/>
          <a:ahLst/>
          <a:cxnLst/>
          <a:pathLst>
            <a:path w="2544" h="442">
              <a:moveTo>
                <a:pt x="2544" y="0"/>
              </a:moveTo>
              <a:lnTo>
                <a:pt x="2544" y="221"/>
              </a:lnTo>
              <a:lnTo>
                <a:pt x="0" y="221"/>
              </a:lnTo>
              <a:lnTo>
                <a:pt x="0" y="442"/>
              </a:lnTo>
            </a:path>
          </a:pathLst>
        </a:custGeom>
      </dsp:spPr>
      <dsp:style>
        <a:lnRef idx="2">
          <a:schemeClr val="accent1">
            <a:shade val="60000"/>
          </a:schemeClr>
        </a:lnRef>
        <a:fillRef idx="0">
          <a:schemeClr val="accent1"/>
        </a:fillRef>
        <a:effectRef idx="0">
          <a:scrgbClr r="0" g="0" b="0"/>
        </a:effectRef>
        <a:fontRef idx="minor"/>
      </dsp:style>
      <dsp:txXfrm>
        <a:off x="667630" y="2077792"/>
        <a:ext cx="1615666" cy="280405"/>
      </dsp:txXfrm>
    </dsp:sp>
    <dsp:sp modelId="{97311A74-0685-4528-8F7C-95092D72AD3A}">
      <dsp:nvSpPr>
        <dsp:cNvPr id="8" name="任意多边形 7"/>
        <dsp:cNvSpPr/>
      </dsp:nvSpPr>
      <dsp:spPr bwMode="white">
        <a:xfrm>
          <a:off x="2283296" y="2077792"/>
          <a:ext cx="0" cy="280405"/>
        </a:xfrm>
        <a:custGeom>
          <a:avLst/>
          <a:gdLst/>
          <a:ahLst/>
          <a:cxnLst/>
          <a:pathLst>
            <a:path h="442">
              <a:moveTo>
                <a:pt x="0" y="0"/>
              </a:moveTo>
              <a:lnTo>
                <a:pt x="0" y="442"/>
              </a:lnTo>
            </a:path>
          </a:pathLst>
        </a:custGeom>
      </dsp:spPr>
      <dsp:style>
        <a:lnRef idx="2">
          <a:schemeClr val="accent1">
            <a:shade val="60000"/>
          </a:schemeClr>
        </a:lnRef>
        <a:fillRef idx="0">
          <a:schemeClr val="accent1"/>
        </a:fillRef>
        <a:effectRef idx="0">
          <a:scrgbClr r="0" g="0" b="0"/>
        </a:effectRef>
        <a:fontRef idx="minor"/>
      </dsp:style>
      <dsp:txXfrm>
        <a:off x="2283296" y="2077792"/>
        <a:ext cx="0" cy="280405"/>
      </dsp:txXfrm>
    </dsp:sp>
    <dsp:sp modelId="{5B8E6C47-2E6E-4CF4-BE27-B03EBE80B117}">
      <dsp:nvSpPr>
        <dsp:cNvPr id="11" name="任意多边形 10"/>
        <dsp:cNvSpPr/>
      </dsp:nvSpPr>
      <dsp:spPr bwMode="white">
        <a:xfrm>
          <a:off x="2283296" y="2077792"/>
          <a:ext cx="1615666" cy="280405"/>
        </a:xfrm>
        <a:custGeom>
          <a:avLst/>
          <a:gdLst/>
          <a:ahLst/>
          <a:cxnLst/>
          <a:pathLst>
            <a:path w="2544" h="442">
              <a:moveTo>
                <a:pt x="0" y="0"/>
              </a:moveTo>
              <a:lnTo>
                <a:pt x="0" y="221"/>
              </a:lnTo>
              <a:lnTo>
                <a:pt x="2544" y="221"/>
              </a:lnTo>
              <a:lnTo>
                <a:pt x="2544" y="442"/>
              </a:lnTo>
            </a:path>
          </a:pathLst>
        </a:custGeom>
      </dsp:spPr>
      <dsp:style>
        <a:lnRef idx="2">
          <a:schemeClr val="accent1">
            <a:shade val="60000"/>
          </a:schemeClr>
        </a:lnRef>
        <a:fillRef idx="0">
          <a:schemeClr val="accent1"/>
        </a:fillRef>
        <a:effectRef idx="0">
          <a:scrgbClr r="0" g="0" b="0"/>
        </a:effectRef>
        <a:fontRef idx="minor"/>
      </dsp:style>
      <dsp:txXfrm>
        <a:off x="2283296" y="2077792"/>
        <a:ext cx="1615666" cy="280405"/>
      </dsp:txXfrm>
    </dsp:sp>
    <dsp:sp modelId="{4C5F4D2F-12CC-4355-913A-1CE36292C76C}">
      <dsp:nvSpPr>
        <dsp:cNvPr id="3" name="矩形 2"/>
        <dsp:cNvSpPr/>
      </dsp:nvSpPr>
      <dsp:spPr bwMode="white">
        <a:xfrm>
          <a:off x="1615666" y="1410161"/>
          <a:ext cx="1335261" cy="667630"/>
        </a:xfrm>
        <a:prstGeom prst="rect">
          <a:avLst/>
        </a:prstGeom>
      </dsp:spPr>
      <dsp:style>
        <a:lnRef idx="2">
          <a:schemeClr val="lt1"/>
        </a:lnRef>
        <a:fillRef idx="1">
          <a:schemeClr val="accent1"/>
        </a:fillRef>
        <a:effectRef idx="0">
          <a:scrgbClr r="0" g="0" b="0"/>
        </a:effectRef>
        <a:fontRef idx="minor">
          <a:schemeClr val="lt1"/>
        </a:fontRef>
      </dsp:style>
      <dsp:txBody>
        <a:bodyPr lIns="25400" tIns="25400" rIns="25400" bIns="25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ltLang="zh-CN" smtClean="0"/>
            <a:t>part1</a:t>
          </a:r>
          <a:endParaRPr lang="zh-CN" altLang="en-US"/>
        </a:p>
      </dsp:txBody>
      <dsp:txXfrm>
        <a:off x="1615666" y="1410161"/>
        <a:ext cx="1335261" cy="667630"/>
      </dsp:txXfrm>
    </dsp:sp>
    <dsp:sp modelId="{45D7B698-450D-4F35-A76D-DF513306569A}">
      <dsp:nvSpPr>
        <dsp:cNvPr id="6" name="矩形 5"/>
        <dsp:cNvSpPr/>
      </dsp:nvSpPr>
      <dsp:spPr bwMode="white">
        <a:xfrm>
          <a:off x="0" y="2358196"/>
          <a:ext cx="1335261" cy="667630"/>
        </a:xfrm>
        <a:prstGeom prst="rect">
          <a:avLst/>
        </a:prstGeom>
      </dsp:spPr>
      <dsp:style>
        <a:lnRef idx="2">
          <a:schemeClr val="lt1"/>
        </a:lnRef>
        <a:fillRef idx="1">
          <a:schemeClr val="accent1"/>
        </a:fillRef>
        <a:effectRef idx="0">
          <a:scrgbClr r="0" g="0" b="0"/>
        </a:effectRef>
        <a:fontRef idx="minor">
          <a:schemeClr val="lt1"/>
        </a:fontRef>
      </dsp:style>
      <dsp:txBody>
        <a:bodyPr lIns="25400" tIns="25400" rIns="25400" bIns="25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ltLang="zh-CN" smtClean="0"/>
            <a:t>part2</a:t>
          </a:r>
          <a:endParaRPr lang="zh-CN" altLang="en-US"/>
        </a:p>
      </dsp:txBody>
      <dsp:txXfrm>
        <a:off x="0" y="2358196"/>
        <a:ext cx="1335261" cy="667630"/>
      </dsp:txXfrm>
    </dsp:sp>
    <dsp:sp modelId="{B05B6834-4976-4F46-8985-B2EDD829C6B8}">
      <dsp:nvSpPr>
        <dsp:cNvPr id="9" name="矩形 8"/>
        <dsp:cNvSpPr/>
      </dsp:nvSpPr>
      <dsp:spPr bwMode="white">
        <a:xfrm>
          <a:off x="1615666" y="2358196"/>
          <a:ext cx="1335261" cy="667630"/>
        </a:xfrm>
        <a:prstGeom prst="rect">
          <a:avLst/>
        </a:prstGeom>
      </dsp:spPr>
      <dsp:style>
        <a:lnRef idx="2">
          <a:schemeClr val="lt1"/>
        </a:lnRef>
        <a:fillRef idx="1">
          <a:schemeClr val="accent1"/>
        </a:fillRef>
        <a:effectRef idx="0">
          <a:scrgbClr r="0" g="0" b="0"/>
        </a:effectRef>
        <a:fontRef idx="minor">
          <a:schemeClr val="lt1"/>
        </a:fontRef>
      </dsp:style>
      <dsp:txBody>
        <a:bodyPr lIns="25400" tIns="25400" rIns="25400" bIns="25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ltLang="zh-CN" smtClean="0"/>
            <a:t>part3</a:t>
          </a:r>
          <a:endParaRPr lang="zh-CN" altLang="en-US"/>
        </a:p>
      </dsp:txBody>
      <dsp:txXfrm>
        <a:off x="1615666" y="2358196"/>
        <a:ext cx="1335261" cy="667630"/>
      </dsp:txXfrm>
    </dsp:sp>
    <dsp:sp modelId="{305410A1-3232-4CB3-8B48-987FAF07DE65}">
      <dsp:nvSpPr>
        <dsp:cNvPr id="12" name="矩形 11"/>
        <dsp:cNvSpPr/>
      </dsp:nvSpPr>
      <dsp:spPr bwMode="white">
        <a:xfrm>
          <a:off x="3231331" y="2358196"/>
          <a:ext cx="1335261" cy="667630"/>
        </a:xfrm>
        <a:prstGeom prst="rect">
          <a:avLst/>
        </a:prstGeom>
      </dsp:spPr>
      <dsp:style>
        <a:lnRef idx="2">
          <a:schemeClr val="lt1"/>
        </a:lnRef>
        <a:fillRef idx="1">
          <a:schemeClr val="accent1"/>
        </a:fillRef>
        <a:effectRef idx="0">
          <a:scrgbClr r="0" g="0" b="0"/>
        </a:effectRef>
        <a:fontRef idx="minor">
          <a:schemeClr val="lt1"/>
        </a:fontRef>
      </dsp:style>
      <dsp:txBody>
        <a:bodyPr lIns="25400" tIns="25400" rIns="25400" bIns="254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ltLang="zh-CN" smtClean="0"/>
            <a:t>part4</a:t>
          </a:r>
          <a:endParaRPr lang="zh-CN" altLang="en-US"/>
        </a:p>
      </dsp:txBody>
      <dsp:txXfrm>
        <a:off x="3231331" y="2358196"/>
        <a:ext cx="1335261" cy="667630"/>
      </dsp:txXfrm>
    </dsp:sp>
    <dsp:sp modelId="{BC0ADA15-F17D-424C-B111-410E6C421923}">
      <dsp:nvSpPr>
        <dsp:cNvPr id="4" name="矩形 3" hidden="1"/>
        <dsp:cNvSpPr/>
      </dsp:nvSpPr>
      <dsp:spPr>
        <a:xfrm>
          <a:off x="1615666" y="1410161"/>
          <a:ext cx="267052" cy="667630"/>
        </a:xfrm>
        <a:prstGeom prst="rect">
          <a:avLst/>
        </a:prstGeom>
      </dsp:spPr>
      <dsp:txXfrm>
        <a:off x="1615666" y="1410161"/>
        <a:ext cx="267052" cy="667630"/>
      </dsp:txXfrm>
    </dsp:sp>
    <dsp:sp modelId="{C2B249FA-64E6-4218-825E-D259DBEC9D50}">
      <dsp:nvSpPr>
        <dsp:cNvPr id="7" name="矩形 6" hidden="1"/>
        <dsp:cNvSpPr/>
      </dsp:nvSpPr>
      <dsp:spPr>
        <a:xfrm>
          <a:off x="0" y="2358196"/>
          <a:ext cx="267052" cy="667630"/>
        </a:xfrm>
        <a:prstGeom prst="rect">
          <a:avLst/>
        </a:prstGeom>
      </dsp:spPr>
      <dsp:txXfrm>
        <a:off x="0" y="2358196"/>
        <a:ext cx="267052" cy="667630"/>
      </dsp:txXfrm>
    </dsp:sp>
    <dsp:sp modelId="{B07C0C66-275A-4CB5-9E50-80C5BF9C88BB}">
      <dsp:nvSpPr>
        <dsp:cNvPr id="10" name="矩形 9" hidden="1"/>
        <dsp:cNvSpPr/>
      </dsp:nvSpPr>
      <dsp:spPr>
        <a:xfrm>
          <a:off x="1615666" y="2358196"/>
          <a:ext cx="267052" cy="667630"/>
        </a:xfrm>
        <a:prstGeom prst="rect">
          <a:avLst/>
        </a:prstGeom>
      </dsp:spPr>
      <dsp:txXfrm>
        <a:off x="1615666" y="2358196"/>
        <a:ext cx="267052" cy="667630"/>
      </dsp:txXfrm>
    </dsp:sp>
    <dsp:sp modelId="{1D1CC3A6-BD66-4E74-A80A-B95F3DDA17CB}">
      <dsp:nvSpPr>
        <dsp:cNvPr id="13" name="矩形 12" hidden="1"/>
        <dsp:cNvSpPr/>
      </dsp:nvSpPr>
      <dsp:spPr>
        <a:xfrm>
          <a:off x="3231331" y="2358196"/>
          <a:ext cx="267052" cy="667630"/>
        </a:xfrm>
        <a:prstGeom prst="rect">
          <a:avLst/>
        </a:prstGeom>
      </dsp:spPr>
      <dsp:txXfrm>
        <a:off x="3231331" y="2358196"/>
        <a:ext cx="267052" cy="6676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7A4DD0-A628-4658-9891-6EDCAE30F4D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7A4DD0-A628-4658-9891-6EDCAE30F4D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9BD39F2-4651-4151-AF0A-F2EC0DCE1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8A4E86-A167-472C-BA6F-C5F97F9E7E3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image" Target="../media/image2.pn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3" Type="http://schemas.openxmlformats.org/officeDocument/2006/relationships/theme" Target="../theme/theme4.xml"/><Relationship Id="rId12" Type="http://schemas.openxmlformats.org/officeDocument/2006/relationships/image" Target="../media/image2.png"/><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9" name="Freeform: Shape 32"/>
          <p:cNvSpPr/>
          <p:nvPr userDrawn="1"/>
        </p:nvSpPr>
        <p:spPr>
          <a:xfrm>
            <a:off x="0" y="6176645"/>
            <a:ext cx="12192000" cy="681355"/>
          </a:xfrm>
          <a:custGeom>
            <a:avLst/>
            <a:gdLst>
              <a:gd name="connsiteX0" fmla="*/ 6096000 w 12192000"/>
              <a:gd name="connsiteY0" fmla="*/ 0 h 3352800"/>
              <a:gd name="connsiteX1" fmla="*/ 11663076 w 12192000"/>
              <a:gd name="connsiteY1" fmla="*/ 239081 h 3352800"/>
              <a:gd name="connsiteX2" fmla="*/ 12192000 w 12192000"/>
              <a:gd name="connsiteY2" fmla="*/ 290284 h 3352800"/>
              <a:gd name="connsiteX3" fmla="*/ 12192000 w 12192000"/>
              <a:gd name="connsiteY3" fmla="*/ 3352800 h 3352800"/>
              <a:gd name="connsiteX4" fmla="*/ 0 w 12192000"/>
              <a:gd name="connsiteY4" fmla="*/ 3352800 h 3352800"/>
              <a:gd name="connsiteX5" fmla="*/ 0 w 12192000"/>
              <a:gd name="connsiteY5" fmla="*/ 290284 h 3352800"/>
              <a:gd name="connsiteX6" fmla="*/ 528923 w 12192000"/>
              <a:gd name="connsiteY6" fmla="*/ 239081 h 3352800"/>
              <a:gd name="connsiteX7" fmla="*/ 6096000 w 12192000"/>
              <a:gd name="connsiteY7"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800">
                <a:moveTo>
                  <a:pt x="6096000" y="0"/>
                </a:moveTo>
                <a:cubicBezTo>
                  <a:pt x="8018281" y="0"/>
                  <a:pt x="9883692" y="83007"/>
                  <a:pt x="11663076" y="239081"/>
                </a:cubicBezTo>
                <a:lnTo>
                  <a:pt x="12192000" y="290284"/>
                </a:lnTo>
                <a:lnTo>
                  <a:pt x="12192000" y="3352800"/>
                </a:lnTo>
                <a:lnTo>
                  <a:pt x="0" y="3352800"/>
                </a:lnTo>
                <a:lnTo>
                  <a:pt x="0" y="290284"/>
                </a:lnTo>
                <a:lnTo>
                  <a:pt x="528923" y="239081"/>
                </a:lnTo>
                <a:cubicBezTo>
                  <a:pt x="2308306" y="83007"/>
                  <a:pt x="4173718" y="0"/>
                  <a:pt x="6096000" y="0"/>
                </a:cubicBezTo>
                <a:close/>
              </a:path>
            </a:pathLst>
          </a:custGeom>
          <a:blipFill dpi="0" rotWithShape="0">
            <a:blip r:embed="rId1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Shape 22"/>
          <p:cNvSpPr/>
          <p:nvPr userDrawn="1"/>
        </p:nvSpPr>
        <p:spPr>
          <a:xfrm rot="10800000" flipV="1">
            <a:off x="8848561" y="2133979"/>
            <a:ext cx="2744817" cy="2529114"/>
          </a:xfrm>
          <a:custGeom>
            <a:avLst/>
            <a:gdLst>
              <a:gd name="connsiteX0" fmla="*/ 1012738 w 4948870"/>
              <a:gd name="connsiteY0" fmla="*/ 0 h 4559960"/>
              <a:gd name="connsiteX1" fmla="*/ 3936132 w 4948870"/>
              <a:gd name="connsiteY1" fmla="*/ 0 h 4559960"/>
              <a:gd name="connsiteX2" fmla="*/ 4813408 w 4948870"/>
              <a:gd name="connsiteY2" fmla="*/ 505802 h 4559960"/>
              <a:gd name="connsiteX3" fmla="*/ 4813408 w 4948870"/>
              <a:gd name="connsiteY3" fmla="*/ 1519987 h 4559960"/>
              <a:gd name="connsiteX4" fmla="*/ 3353002 w 4948870"/>
              <a:gd name="connsiteY4" fmla="*/ 4051578 h 4559960"/>
              <a:gd name="connsiteX5" fmla="*/ 2475725 w 4948870"/>
              <a:gd name="connsiteY5" fmla="*/ 4559960 h 4559960"/>
              <a:gd name="connsiteX6" fmla="*/ 1598449 w 4948870"/>
              <a:gd name="connsiteY6" fmla="*/ 4051578 h 4559960"/>
              <a:gd name="connsiteX7" fmla="*/ 135462 w 4948870"/>
              <a:gd name="connsiteY7" fmla="*/ 1519987 h 4559960"/>
              <a:gd name="connsiteX8" fmla="*/ 135462 w 4948870"/>
              <a:gd name="connsiteY8" fmla="*/ 505802 h 4559960"/>
              <a:gd name="connsiteX9" fmla="*/ 1012738 w 4948870"/>
              <a:gd name="connsiteY9" fmla="*/ 0 h 455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8870" h="4559960">
                <a:moveTo>
                  <a:pt x="1012738" y="0"/>
                </a:moveTo>
                <a:cubicBezTo>
                  <a:pt x="1012738" y="0"/>
                  <a:pt x="1012738" y="0"/>
                  <a:pt x="3936132" y="0"/>
                </a:cubicBezTo>
                <a:cubicBezTo>
                  <a:pt x="4297364" y="0"/>
                  <a:pt x="4632793" y="193547"/>
                  <a:pt x="4813408" y="505802"/>
                </a:cubicBezTo>
                <a:cubicBezTo>
                  <a:pt x="4994024" y="820638"/>
                  <a:pt x="4994024" y="1205151"/>
                  <a:pt x="4813408" y="1519987"/>
                </a:cubicBezTo>
                <a:cubicBezTo>
                  <a:pt x="4813408" y="1519987"/>
                  <a:pt x="4813408" y="1519987"/>
                  <a:pt x="3353002" y="4051578"/>
                </a:cubicBezTo>
                <a:cubicBezTo>
                  <a:pt x="3169806" y="4366414"/>
                  <a:pt x="2836957" y="4559960"/>
                  <a:pt x="2475725" y="4559960"/>
                </a:cubicBezTo>
                <a:cubicBezTo>
                  <a:pt x="2111914" y="4559960"/>
                  <a:pt x="1779065" y="4366414"/>
                  <a:pt x="1598449" y="4051578"/>
                </a:cubicBezTo>
                <a:cubicBezTo>
                  <a:pt x="1598449" y="4051578"/>
                  <a:pt x="1598449" y="4051578"/>
                  <a:pt x="135462" y="1519987"/>
                </a:cubicBezTo>
                <a:cubicBezTo>
                  <a:pt x="-45154" y="1205151"/>
                  <a:pt x="-45154" y="820638"/>
                  <a:pt x="135462" y="505802"/>
                </a:cubicBezTo>
                <a:cubicBezTo>
                  <a:pt x="316078" y="193547"/>
                  <a:pt x="651507" y="0"/>
                  <a:pt x="1012738" y="0"/>
                </a:cubicBezTo>
                <a:close/>
              </a:path>
            </a:pathLst>
          </a:custGeom>
          <a:solidFill>
            <a:schemeClr val="accent2">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Oval 1"/>
          <p:cNvSpPr/>
          <p:nvPr userDrawn="1"/>
        </p:nvSpPr>
        <p:spPr>
          <a:xfrm>
            <a:off x="10962534" y="736491"/>
            <a:ext cx="481192" cy="481192"/>
          </a:xfrm>
          <a:prstGeom prst="ellipse">
            <a:avLst/>
          </a:prstGeom>
          <a:solidFill>
            <a:schemeClr val="accent1">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bldLvl="0" animBg="1"/>
      <p:bldP spid="8" grpId="0" bldLvl="0" animBg="1"/>
    </p:bldLst>
  </p:timing>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D39F2-4651-4151-AF0A-F2EC0DCE17A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A4E86-A167-472C-BA6F-C5F97F9E7E3A}"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D39F2-4651-4151-AF0A-F2EC0DCE17A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A4E86-A167-472C-BA6F-C5F97F9E7E3A}"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D39F2-4651-4151-AF0A-F2EC0DCE17A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A4E86-A167-472C-BA6F-C5F97F9E7E3A}"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slide" Target="slide1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slide" Target="slide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microsoft.com/office/2007/relationships/hdphoto" Target="../media/image8.wdp"/><Relationship Id="rId5" Type="http://schemas.openxmlformats.org/officeDocument/2006/relationships/image" Target="../media/image7.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6.jpeg"/><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tags" Target="../tags/tag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image" Target="../media/image6.jpe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3" Type="http://schemas.openxmlformats.org/officeDocument/2006/relationships/notesSlide" Target="../notesSlides/notesSlide5.xml"/><Relationship Id="rId22" Type="http://schemas.openxmlformats.org/officeDocument/2006/relationships/slideLayout" Target="../slideLayouts/slideLayout2.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diagramData" Target="../diagrams/data1.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microsoft.com/office/2007/relationships/diagramDrawing" Target="../diagrams/drawing3.xml"/><Relationship Id="rId15" Type="http://schemas.openxmlformats.org/officeDocument/2006/relationships/diagramColors" Target="../diagrams/colors3.xml"/><Relationship Id="rId14" Type="http://schemas.openxmlformats.org/officeDocument/2006/relationships/diagramQuickStyle" Target="../diagrams/quickStyle3.xml"/><Relationship Id="rId13" Type="http://schemas.openxmlformats.org/officeDocument/2006/relationships/diagramLayout" Target="../diagrams/layout3.xml"/><Relationship Id="rId12" Type="http://schemas.openxmlformats.org/officeDocument/2006/relationships/diagramData" Target="../diagrams/data3.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2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84455" y="508000"/>
          <a:ext cx="12028806" cy="6424930"/>
        </p:xfrm>
        <a:graphic>
          <a:graphicData uri="http://schemas.openxmlformats.org/drawingml/2006/table">
            <a:tbl>
              <a:tblPr firstRow="1" bandRow="1">
                <a:tableStyleId>{5C22544A-7EE6-4342-B048-85BDC9FD1C3A}</a:tableStyleId>
              </a:tblPr>
              <a:tblGrid>
                <a:gridCol w="1097915"/>
                <a:gridCol w="1755775"/>
                <a:gridCol w="2446655"/>
                <a:gridCol w="2766272"/>
                <a:gridCol w="3962189"/>
              </a:tblGrid>
              <a:tr h="929005">
                <a:tc>
                  <a:txBody>
                    <a:bodyPr/>
                    <a:p>
                      <a:r>
                        <a:rPr lang="en-US" altLang="zh-CN" sz="2800" b="1" smtClean="0">
                          <a:latin typeface="Times New Roman" panose="02020603050405020304" pitchFamily="18" charset="0"/>
                          <a:cs typeface="Times New Roman" panose="02020603050405020304" pitchFamily="18" charset="0"/>
                        </a:rPr>
                        <a:t>Part</a:t>
                      </a:r>
                      <a:endParaRPr lang="en-US" altLang="zh-CN" sz="2800" b="1" smtClean="0">
                        <a:latin typeface="Times New Roman" panose="02020603050405020304" pitchFamily="18" charset="0"/>
                        <a:cs typeface="Times New Roman" panose="02020603050405020304" pitchFamily="18" charset="0"/>
                      </a:endParaRPr>
                    </a:p>
                  </a:txBody>
                  <a:tcPr/>
                </a:tc>
                <a:tc gridSpan="3">
                  <a:txBody>
                    <a:bodyPr/>
                    <a:p>
                      <a:pPr algn="ctr"/>
                      <a:r>
                        <a:rPr lang="en-US" altLang="zh-CN" sz="2800" smtClean="0">
                          <a:latin typeface="Times New Roman" panose="02020603050405020304" pitchFamily="18" charset="0"/>
                          <a:cs typeface="Times New Roman" panose="02020603050405020304" pitchFamily="18" charset="0"/>
                        </a:rPr>
                        <a:t>What</a:t>
                      </a:r>
                      <a:endParaRPr lang="en-US" altLang="zh-CN" sz="2800" smtClean="0">
                        <a:latin typeface="Times New Roman" panose="02020603050405020304" pitchFamily="18" charset="0"/>
                        <a:cs typeface="Times New Roman" panose="02020603050405020304" pitchFamily="18" charset="0"/>
                      </a:endParaRPr>
                    </a:p>
                  </a:txBody>
                  <a:tcPr/>
                </a:tc>
                <a:tc hMerge="1">
                  <a:tcPr/>
                </a:tc>
                <a:tc hMerge="1">
                  <a:tcPr/>
                </a:tc>
                <a:tc>
                  <a:txBody>
                    <a:bodyPr/>
                    <a:p>
                      <a:pPr algn="ctr"/>
                      <a:r>
                        <a:rPr lang="en-US" sz="2800" smtClean="0">
                          <a:latin typeface="Times New Roman" panose="02020603050405020304" pitchFamily="18" charset="0"/>
                          <a:cs typeface="Times New Roman" panose="02020603050405020304" pitchFamily="18" charset="0"/>
                        </a:rPr>
                        <a:t>How</a:t>
                      </a:r>
                      <a:endParaRPr lang="en-US" sz="2800" smtClean="0">
                        <a:latin typeface="Times New Roman" panose="02020603050405020304" pitchFamily="18" charset="0"/>
                        <a:cs typeface="Times New Roman" panose="02020603050405020304" pitchFamily="18" charset="0"/>
                      </a:endParaRPr>
                    </a:p>
                  </a:txBody>
                  <a:tcPr/>
                </a:tc>
              </a:tr>
              <a:tr h="1371600">
                <a:tc>
                  <a:txBody>
                    <a:bodyPr/>
                    <a:p>
                      <a:r>
                        <a:rPr lang="en-US" altLang="zh-CN" sz="2000" b="1" smtClean="0"/>
                        <a:t>para3</a:t>
                      </a:r>
                      <a:endParaRPr lang="zh-CN" altLang="en-US" sz="2000" b="1"/>
                    </a:p>
                  </a:txBody>
                  <a:tcPr/>
                </a:tc>
                <a:tc>
                  <a:txBody>
                    <a:bodyPr/>
                    <a:p>
                      <a:r>
                        <a:rPr lang="en-US" altLang="zh-CN" sz="2800" b="1">
                          <a:latin typeface="Times New Roman" panose="02020603050405020304" pitchFamily="18" charset="0"/>
                          <a:cs typeface="Times New Roman" panose="02020603050405020304" pitchFamily="18" charset="0"/>
                        </a:rPr>
                        <a:t>body language</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meaning</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country/region</a:t>
                      </a:r>
                      <a:endParaRPr lang="en-US" altLang="zh-CN" sz="2800" b="1">
                        <a:latin typeface="Times New Roman" panose="02020603050405020304" pitchFamily="18" charset="0"/>
                        <a:cs typeface="Times New Roman" panose="02020603050405020304" pitchFamily="18" charset="0"/>
                      </a:endParaRPr>
                    </a:p>
                  </a:txBody>
                  <a:tcPr/>
                </a:tc>
                <a:tc>
                  <a:txBody>
                    <a:bodyPr/>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txBody>
                  <a:tcPr/>
                </a:tc>
              </a:tr>
              <a:tr h="1780540">
                <a:tc>
                  <a:txBody>
                    <a:bodyPr/>
                    <a:p>
                      <a:r>
                        <a:rPr lang="en-US" altLang="zh-CN" sz="2000" b="1" smtClean="0"/>
                        <a:t>para4</a:t>
                      </a:r>
                      <a:endParaRPr lang="zh-CN" altLang="en-US" sz="2000" b="1"/>
                    </a:p>
                  </a:txBody>
                  <a:tcPr/>
                </a:tc>
                <a:tc>
                  <a:txBody>
                    <a:bodyPr/>
                    <a:p>
                      <a:r>
                        <a:rPr lang="en-US" altLang="zh-CN" sz="2800" b="1">
                          <a:latin typeface="Times New Roman" panose="02020603050405020304" pitchFamily="18" charset="0"/>
                          <a:cs typeface="Times New Roman" panose="02020603050405020304" pitchFamily="18" charset="0"/>
                        </a:rPr>
                        <a:t>body language</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meaning</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country/region</a:t>
                      </a:r>
                      <a:endParaRPr lang="en-US" altLang="zh-CN" sz="2800" b="1">
                        <a:latin typeface="Times New Roman" panose="02020603050405020304" pitchFamily="18" charset="0"/>
                        <a:cs typeface="Times New Roman" panose="02020603050405020304" pitchFamily="18" charset="0"/>
                      </a:endParaRPr>
                    </a:p>
                  </a:txBody>
                  <a:tcPr/>
                </a:tc>
                <a:tc>
                  <a:txBody>
                    <a:bodyPr/>
                    <a:p>
                      <a:endParaRPr lang="zh-CN" altLang="en-US" sz="3200"/>
                    </a:p>
                  </a:txBody>
                  <a:tcPr/>
                </a:tc>
              </a:tr>
              <a:tr h="689610">
                <a:tc>
                  <a:txBody>
                    <a:bodyPr/>
                    <a:p>
                      <a:pPr>
                        <a:buNone/>
                      </a:pPr>
                      <a:r>
                        <a:rPr lang="en-US" altLang="zh-CN" sz="2000" b="1"/>
                        <a:t>para5</a:t>
                      </a:r>
                      <a:endParaRPr lang="en-US" altLang="zh-CN" sz="2000" b="1"/>
                    </a:p>
                  </a:txBody>
                  <a:tcPr/>
                </a:tc>
                <a:tc>
                  <a:txBody>
                    <a:bodyPr/>
                    <a:p>
                      <a:pPr>
                        <a:buNone/>
                      </a:pPr>
                      <a:r>
                        <a:rPr lang="en-US" altLang="zh-CN" sz="2800" b="1">
                          <a:latin typeface="Times New Roman" panose="02020603050405020304" pitchFamily="18" charset="0"/>
                          <a:cs typeface="Times New Roman" panose="02020603050405020304" pitchFamily="18" charset="0"/>
                        </a:rPr>
                        <a:t>body language</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meaning</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country/region</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endParaRPr lang="zh-CN" altLang="en-US" sz="3200"/>
                    </a:p>
                  </a:txBody>
                  <a:tcPr/>
                </a:tc>
              </a:tr>
              <a:tr h="1398905">
                <a:tc>
                  <a:txBody>
                    <a:bodyPr/>
                    <a:p>
                      <a:pPr>
                        <a:buNone/>
                      </a:pPr>
                      <a:r>
                        <a:rPr lang="en-US" altLang="zh-CN" sz="2000" b="1"/>
                        <a:t>para6</a:t>
                      </a:r>
                      <a:endParaRPr lang="en-US" altLang="zh-CN" sz="2000" b="1"/>
                    </a:p>
                  </a:txBody>
                  <a:tcPr/>
                </a:tc>
                <a:tc>
                  <a:txBody>
                    <a:bodyPr/>
                    <a:p>
                      <a:pPr>
                        <a:buNone/>
                      </a:pPr>
                      <a:r>
                        <a:rPr lang="en-US" altLang="zh-CN" sz="2800" b="1">
                          <a:latin typeface="Times New Roman" panose="02020603050405020304" pitchFamily="18" charset="0"/>
                          <a:cs typeface="Times New Roman" panose="02020603050405020304" pitchFamily="18" charset="0"/>
                        </a:rPr>
                        <a:t>body language</a:t>
                      </a:r>
                      <a:endParaRPr lang="en-US" altLang="zh-CN" sz="2800" b="1">
                        <a:latin typeface="Times New Roman" panose="02020603050405020304" pitchFamily="18" charset="0"/>
                        <a:cs typeface="Times New Roman" panose="02020603050405020304" pitchFamily="18" charset="0"/>
                      </a:endParaRPr>
                    </a:p>
                  </a:txBody>
                  <a:tcPr/>
                </a:tc>
                <a:tc gridSpan="2">
                  <a:txBody>
                    <a:bodyPr/>
                    <a:p>
                      <a:pPr>
                        <a:buNone/>
                      </a:pPr>
                      <a:r>
                        <a:rPr lang="en-US" altLang="zh-CN" sz="2800" b="1">
                          <a:latin typeface="Times New Roman" panose="02020603050405020304" pitchFamily="18" charset="0"/>
                          <a:cs typeface="Times New Roman" panose="02020603050405020304" pitchFamily="18" charset="0"/>
                        </a:rPr>
                        <a:t>use</a:t>
                      </a:r>
                      <a:endParaRPr lang="en-US" altLang="zh-CN" sz="2800" b="1">
                        <a:latin typeface="Times New Roman" panose="02020603050405020304" pitchFamily="18" charset="0"/>
                        <a:cs typeface="Times New Roman" panose="02020603050405020304" pitchFamily="18" charset="0"/>
                      </a:endParaRPr>
                    </a:p>
                  </a:txBody>
                  <a:tcPr/>
                </a:tc>
                <a:tc hMerge="1">
                  <a:tcPr/>
                </a:tc>
                <a:tc>
                  <a:txBody>
                    <a:bodyPr/>
                    <a:p>
                      <a:pPr>
                        <a:buNone/>
                      </a:pPr>
                      <a:endParaRPr lang="zh-CN" altLang="en-US" sz="3200"/>
                    </a:p>
                  </a:txBody>
                  <a:tcPr/>
                </a:tc>
              </a:tr>
            </a:tbl>
          </a:graphicData>
        </a:graphic>
      </p:graphicFrame>
      <p:sp>
        <p:nvSpPr>
          <p:cNvPr id="4" name="圆角矩形 3"/>
          <p:cNvSpPr/>
          <p:nvPr/>
        </p:nvSpPr>
        <p:spPr>
          <a:xfrm>
            <a:off x="60960" y="75565"/>
            <a:ext cx="385000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12090" y="28575"/>
            <a:ext cx="4066540" cy="521970"/>
          </a:xfrm>
          <a:prstGeom prst="rect">
            <a:avLst/>
          </a:prstGeom>
          <a:noFill/>
        </p:spPr>
        <p:txBody>
          <a:bodyPr wrap="square" rtlCol="0">
            <a:spAutoFit/>
          </a:bodyPr>
          <a:p>
            <a:r>
              <a:rPr lang="en-US" altLang="zh-CN" sz="2800" b="1">
                <a:solidFill>
                  <a:schemeClr val="bg1"/>
                </a:solidFill>
              </a:rPr>
              <a:t>Self-guided reading</a:t>
            </a:r>
            <a:endParaRPr lang="en-US"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60325" y="550545"/>
          <a:ext cx="12052935" cy="6282055"/>
        </p:xfrm>
        <a:graphic>
          <a:graphicData uri="http://schemas.openxmlformats.org/drawingml/2006/table">
            <a:tbl>
              <a:tblPr firstRow="1" bandRow="1">
                <a:tableStyleId>{5C22544A-7EE6-4342-B048-85BDC9FD1C3A}</a:tableStyleId>
              </a:tblPr>
              <a:tblGrid>
                <a:gridCol w="664210"/>
                <a:gridCol w="2755265"/>
                <a:gridCol w="2099945"/>
                <a:gridCol w="4335145"/>
                <a:gridCol w="2198370"/>
              </a:tblGrid>
              <a:tr h="669925">
                <a:tc>
                  <a:txBody>
                    <a:bodyPr/>
                    <a:p>
                      <a:r>
                        <a:rPr lang="en-US" altLang="zh-CN" sz="2000" b="1" smtClean="0">
                          <a:latin typeface="Times New Roman" panose="02020603050405020304" pitchFamily="18" charset="0"/>
                          <a:cs typeface="Times New Roman" panose="02020603050405020304" pitchFamily="18" charset="0"/>
                        </a:rPr>
                        <a:t>Part</a:t>
                      </a:r>
                      <a:endParaRPr lang="en-US" altLang="zh-CN" sz="2000" b="1" smtClean="0">
                        <a:latin typeface="Times New Roman" panose="02020603050405020304" pitchFamily="18" charset="0"/>
                        <a:cs typeface="Times New Roman" panose="02020603050405020304" pitchFamily="18" charset="0"/>
                      </a:endParaRPr>
                    </a:p>
                  </a:txBody>
                  <a:tcPr/>
                </a:tc>
                <a:tc gridSpan="3">
                  <a:txBody>
                    <a:bodyPr/>
                    <a:p>
                      <a:pPr algn="ctr"/>
                      <a:r>
                        <a:rPr lang="en-US" altLang="zh-CN" sz="2800" smtClean="0">
                          <a:latin typeface="Times New Roman" panose="02020603050405020304" pitchFamily="18" charset="0"/>
                          <a:cs typeface="Times New Roman" panose="02020603050405020304" pitchFamily="18" charset="0"/>
                        </a:rPr>
                        <a:t>What</a:t>
                      </a:r>
                      <a:endParaRPr lang="en-US" altLang="zh-CN" sz="2800" smtClean="0">
                        <a:latin typeface="Times New Roman" panose="02020603050405020304" pitchFamily="18" charset="0"/>
                        <a:cs typeface="Times New Roman" panose="02020603050405020304" pitchFamily="18" charset="0"/>
                      </a:endParaRPr>
                    </a:p>
                  </a:txBody>
                  <a:tcPr/>
                </a:tc>
                <a:tc hMerge="1">
                  <a:tcPr/>
                </a:tc>
                <a:tc hMerge="1">
                  <a:tcPr/>
                </a:tc>
                <a:tc>
                  <a:txBody>
                    <a:bodyPr/>
                    <a:p>
                      <a:pPr algn="ctr"/>
                      <a:r>
                        <a:rPr lang="en-US" sz="2800" smtClean="0">
                          <a:latin typeface="Times New Roman" panose="02020603050405020304" pitchFamily="18" charset="0"/>
                          <a:cs typeface="Times New Roman" panose="02020603050405020304" pitchFamily="18" charset="0"/>
                        </a:rPr>
                        <a:t>How</a:t>
                      </a:r>
                      <a:endParaRPr lang="en-US" sz="2800" smtClean="0">
                        <a:latin typeface="Times New Roman" panose="02020603050405020304" pitchFamily="18" charset="0"/>
                        <a:cs typeface="Times New Roman" panose="02020603050405020304" pitchFamily="18" charset="0"/>
                      </a:endParaRPr>
                    </a:p>
                  </a:txBody>
                  <a:tcPr/>
                </a:tc>
              </a:tr>
              <a:tr h="1445260">
                <a:tc>
                  <a:txBody>
                    <a:bodyPr/>
                    <a:p>
                      <a:r>
                        <a:rPr lang="en-US" altLang="zh-CN" sz="2000" b="1" smtClean="0"/>
                        <a:t>p3</a:t>
                      </a:r>
                      <a:endParaRPr lang="zh-CN" altLang="en-US" sz="2000" b="1"/>
                    </a:p>
                  </a:txBody>
                  <a:tcPr/>
                </a:tc>
                <a:tc>
                  <a:txBody>
                    <a:bodyPr/>
                    <a:p>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txBody>
                  <a:tcPr/>
                </a:tc>
              </a:tr>
              <a:tr h="2394585">
                <a:tc>
                  <a:txBody>
                    <a:bodyPr/>
                    <a:p>
                      <a:r>
                        <a:rPr lang="en-US" altLang="zh-CN" sz="2000" b="1" smtClean="0"/>
                        <a:t>p4</a:t>
                      </a:r>
                      <a:endParaRPr lang="zh-CN" altLang="en-US" sz="2000" b="1"/>
                    </a:p>
                  </a:txBody>
                  <a:tcPr/>
                </a:tc>
                <a:tc>
                  <a:txBody>
                    <a:bodyPr/>
                    <a:p>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endParaRPr lang="zh-CN" altLang="en-US" sz="3200"/>
                    </a:p>
                  </a:txBody>
                  <a:tcPr/>
                </a:tc>
              </a:tr>
              <a:tr h="726440">
                <a:tc>
                  <a:txBody>
                    <a:bodyPr/>
                    <a:p>
                      <a:pPr>
                        <a:buNone/>
                      </a:pPr>
                      <a:r>
                        <a:rPr lang="en-US" altLang="zh-CN" sz="2000" b="1"/>
                        <a:t>p5</a:t>
                      </a:r>
                      <a:endParaRPr lang="en-US" altLang="zh-CN" sz="2000" b="1"/>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zh-CN" altLang="en-US" sz="3200"/>
                    </a:p>
                  </a:txBody>
                  <a:tcPr/>
                </a:tc>
              </a:tr>
              <a:tr h="1045845">
                <a:tc>
                  <a:txBody>
                    <a:bodyPr/>
                    <a:p>
                      <a:pPr>
                        <a:buNone/>
                      </a:pPr>
                      <a:r>
                        <a:rPr lang="en-US" altLang="zh-CN" sz="2000" b="1"/>
                        <a:t>p6</a:t>
                      </a:r>
                      <a:endParaRPr lang="en-US" altLang="zh-CN" sz="2000" b="1"/>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gridSpan="2">
                  <a:txBody>
                    <a:bodyPr/>
                    <a:p>
                      <a:pPr>
                        <a:buNone/>
                      </a:pPr>
                      <a:endParaRPr lang="en-US" altLang="zh-CN" sz="2000" b="0">
                        <a:latin typeface="Times New Roman" panose="02020603050405020304" pitchFamily="18" charset="0"/>
                        <a:cs typeface="Times New Roman" panose="02020603050405020304" pitchFamily="18" charset="0"/>
                      </a:endParaRPr>
                    </a:p>
                  </a:txBody>
                  <a:tcPr/>
                </a:tc>
                <a:tc hMerge="1">
                  <a:tcPr/>
                </a:tc>
                <a:tc>
                  <a:txBody>
                    <a:bodyPr/>
                    <a:p>
                      <a:pPr>
                        <a:buNone/>
                      </a:pPr>
                      <a:endParaRPr lang="zh-CN" altLang="en-US" sz="3200"/>
                    </a:p>
                  </a:txBody>
                  <a:tcPr/>
                </a:tc>
              </a:tr>
            </a:tbl>
          </a:graphicData>
        </a:graphic>
      </p:graphicFrame>
      <p:sp>
        <p:nvSpPr>
          <p:cNvPr id="4" name="圆角矩形 3"/>
          <p:cNvSpPr/>
          <p:nvPr/>
        </p:nvSpPr>
        <p:spPr>
          <a:xfrm>
            <a:off x="60960" y="75565"/>
            <a:ext cx="385000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12090" y="28575"/>
            <a:ext cx="4066540" cy="521970"/>
          </a:xfrm>
          <a:prstGeom prst="rect">
            <a:avLst/>
          </a:prstGeom>
          <a:noFill/>
        </p:spPr>
        <p:txBody>
          <a:bodyPr wrap="square" rtlCol="0">
            <a:spAutoFit/>
          </a:bodyPr>
          <a:p>
            <a:r>
              <a:rPr lang="en-US" altLang="zh-CN" sz="2800" b="1">
                <a:solidFill>
                  <a:schemeClr val="bg1"/>
                </a:solidFill>
              </a:rPr>
              <a:t>Self-guided reading</a:t>
            </a:r>
            <a:endParaRPr lang="en-US" altLang="zh-CN" sz="2800" b="1">
              <a:solidFill>
                <a:schemeClr val="bg1"/>
              </a:solidFill>
            </a:endParaRPr>
          </a:p>
        </p:txBody>
      </p:sp>
      <p:sp>
        <p:nvSpPr>
          <p:cNvPr id="5" name="文本框 4"/>
          <p:cNvSpPr txBox="1"/>
          <p:nvPr/>
        </p:nvSpPr>
        <p:spPr>
          <a:xfrm>
            <a:off x="1156970" y="1609725"/>
            <a:ext cx="819785" cy="583565"/>
          </a:xfrm>
          <a:prstGeom prst="rect">
            <a:avLst/>
          </a:prstGeom>
          <a:noFill/>
        </p:spPr>
        <p:txBody>
          <a:bodyPr wrap="square" rtlCol="0">
            <a:spAutoFit/>
          </a:bodyPr>
          <a:p>
            <a:pPr algn="l">
              <a:buClrTx/>
              <a:buSzTx/>
              <a:buFontTx/>
            </a:pPr>
            <a:r>
              <a:rPr lang="en-US" altLang="zh-CN" sz="3200" b="1" smtClean="0">
                <a:latin typeface="Times New Roman" panose="02020603050405020304" pitchFamily="18" charset="0"/>
                <a:cs typeface="Times New Roman" panose="02020603050405020304" pitchFamily="18" charset="0"/>
                <a:sym typeface="+mn-ea"/>
              </a:rPr>
              <a:t>ok</a:t>
            </a:r>
            <a:endParaRPr lang="en-US" altLang="zh-CN" sz="3200" b="1" smtClean="0">
              <a:solidFill>
                <a:schemeClr val="dk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536950" y="1255395"/>
            <a:ext cx="2304415" cy="1445260"/>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rPr>
              <a:t>money  </a:t>
            </a:r>
            <a:endPar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endParaRPr>
          </a:p>
          <a:p>
            <a:pPr marL="457200" indent="-457200" algn="l">
              <a:buClrTx/>
              <a:buSzTx/>
              <a:buFont typeface="Wingdings" panose="05000000000000000000" charset="0"/>
              <a:buChar char="Ø"/>
            </a:pPr>
            <a:r>
              <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rPr>
              <a:t>zero  </a:t>
            </a:r>
            <a:endPar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endParaRPr>
          </a:p>
          <a:p>
            <a:pPr marL="457200" indent="-457200" algn="l">
              <a:buClrTx/>
              <a:buSzTx/>
              <a:buFont typeface="Wingdings" panose="05000000000000000000" charset="0"/>
              <a:buChar char="Ø"/>
            </a:pPr>
            <a:r>
              <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rPr>
              <a:t>impolite</a:t>
            </a:r>
            <a:r>
              <a:rPr lang="en-US" altLang="zh-CN" sz="3200" b="1" smtClean="0">
                <a:latin typeface="Times New Roman" panose="02020603050405020304" pitchFamily="18" charset="0"/>
                <a:cs typeface="Times New Roman" panose="02020603050405020304" pitchFamily="18" charset="0"/>
                <a:sym typeface="+mn-ea"/>
              </a:rPr>
              <a:t> </a:t>
            </a:r>
            <a:endParaRPr lang="en-US" altLang="zh-CN" sz="3200" b="1" smtClean="0">
              <a:solidFill>
                <a:schemeClr val="dk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737860" y="1285875"/>
            <a:ext cx="4231640" cy="1383665"/>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latin typeface="Times New Roman" panose="02020603050405020304" pitchFamily="18" charset="0"/>
                <a:cs typeface="Times New Roman" panose="02020603050405020304" pitchFamily="18" charset="0"/>
                <a:sym typeface="+mn-ea"/>
              </a:rPr>
              <a:t>Japan </a:t>
            </a:r>
            <a:endParaRPr lang="en-US" altLang="zh-CN" sz="2800" b="1" smtClean="0">
              <a:latin typeface="Times New Roman" panose="02020603050405020304" pitchFamily="18" charset="0"/>
              <a:cs typeface="Times New Roman" panose="02020603050405020304" pitchFamily="18" charset="0"/>
              <a:sym typeface="+mn-ea"/>
            </a:endParaRPr>
          </a:p>
          <a:p>
            <a:pPr marL="457200" indent="-457200" algn="l">
              <a:buClrTx/>
              <a:buSzTx/>
              <a:buFont typeface="Arial" panose="020B0604020202020204" pitchFamily="34" charset="0"/>
              <a:buChar char="•"/>
            </a:pPr>
            <a:r>
              <a:rPr lang="en-US" altLang="zh-CN" sz="2800" b="1" smtClean="0">
                <a:latin typeface="Times New Roman" panose="02020603050405020304" pitchFamily="18" charset="0"/>
                <a:cs typeface="Times New Roman" panose="02020603050405020304" pitchFamily="18" charset="0"/>
                <a:sym typeface="+mn-ea"/>
              </a:rPr>
              <a:t>France </a:t>
            </a:r>
            <a:endParaRPr lang="en-US" altLang="zh-CN" sz="2800" b="1" smtClean="0">
              <a:latin typeface="Times New Roman" panose="02020603050405020304" pitchFamily="18" charset="0"/>
              <a:cs typeface="Times New Roman" panose="02020603050405020304" pitchFamily="18" charset="0"/>
              <a:sym typeface="+mn-ea"/>
            </a:endParaRPr>
          </a:p>
          <a:p>
            <a:pPr marL="457200" indent="-457200" algn="l">
              <a:buClrTx/>
              <a:buSzTx/>
              <a:buFont typeface="Arial" panose="020B0604020202020204" pitchFamily="34" charset="0"/>
              <a:buChar char="•"/>
            </a:pPr>
            <a:r>
              <a:rPr lang="en-US" altLang="zh-CN" sz="2800" b="1" smtClean="0">
                <a:latin typeface="Times New Roman" panose="02020603050405020304" pitchFamily="18" charset="0"/>
                <a:cs typeface="Times New Roman" panose="02020603050405020304" pitchFamily="18" charset="0"/>
                <a:sym typeface="+mn-ea"/>
              </a:rPr>
              <a:t>Brazil and Germany</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0046335" y="1715770"/>
            <a:ext cx="2066925" cy="1076325"/>
          </a:xfrm>
          <a:prstGeom prst="rect">
            <a:avLst/>
          </a:prstGeom>
          <a:noFill/>
        </p:spPr>
        <p:txBody>
          <a:bodyPr wrap="square" rtlCol="0">
            <a:spAutoFit/>
          </a:bodyPr>
          <a:p>
            <a:pPr algn="l">
              <a:buClrTx/>
              <a:buSzTx/>
              <a:buFontTx/>
            </a:pPr>
            <a:r>
              <a:rPr lang="en-US" altLang="zh-CN" sz="3200" b="1" smtClean="0">
                <a:solidFill>
                  <a:srgbClr val="0000FF"/>
                </a:solidFill>
                <a:latin typeface="Times New Roman" panose="02020603050405020304" pitchFamily="18" charset="0"/>
                <a:cs typeface="Times New Roman" panose="02020603050405020304" pitchFamily="18" charset="0"/>
                <a:sym typeface="+mn-ea"/>
              </a:rPr>
              <a:t>example&amp;contrast</a:t>
            </a:r>
            <a:endParaRPr lang="en-US" altLang="zh-CN" sz="3200" b="1" smtClean="0">
              <a:solidFill>
                <a:srgbClr val="0000FF"/>
              </a:solidFill>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771525" y="2821305"/>
            <a:ext cx="2800985" cy="953135"/>
          </a:xfrm>
          <a:prstGeom prst="rect">
            <a:avLst/>
          </a:prstGeom>
          <a:noFill/>
        </p:spPr>
        <p:txBody>
          <a:bodyPr wrap="square" rtlCol="0">
            <a:spAutoFit/>
          </a:bodyPr>
          <a:p>
            <a:pPr indent="0" algn="l">
              <a:buClrTx/>
              <a:buSzTx/>
              <a:buFont typeface="Wingdings" panose="05000000000000000000" charset="0"/>
              <a:buNone/>
            </a:pPr>
            <a:r>
              <a:rPr lang="en-US" altLang="zh-CN" sz="2800" b="1" smtClean="0">
                <a:latin typeface="Times New Roman" panose="02020603050405020304" pitchFamily="18" charset="0"/>
                <a:cs typeface="Times New Roman" panose="02020603050405020304" pitchFamily="18" charset="0"/>
                <a:sym typeface="+mn-ea"/>
                <a:hlinkClick r:id="" action="ppaction://hlinkshowjump?jump=nextslide"/>
              </a:rPr>
              <a:t>shake one's head </a:t>
            </a:r>
            <a:r>
              <a:rPr lang="en-US" altLang="zh-CN" sz="2800" b="1" smtClean="0">
                <a:solidFill>
                  <a:schemeClr val="dk1"/>
                </a:solidFill>
                <a:latin typeface="Times New Roman" panose="02020603050405020304" pitchFamily="18" charset="0"/>
                <a:cs typeface="Times New Roman" panose="02020603050405020304" pitchFamily="18" charset="0"/>
                <a:hlinkClick r:id="" action="ppaction://hlinkshowjump?jump=nextslide"/>
              </a:rPr>
              <a:t>nod</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534410" y="2792095"/>
            <a:ext cx="2304415" cy="953135"/>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solidFill>
                  <a:schemeClr val="tx1"/>
                </a:solidFill>
                <a:latin typeface="Times New Roman" panose="02020603050405020304" pitchFamily="18" charset="0"/>
                <a:cs typeface="Times New Roman" panose="02020603050405020304" pitchFamily="18" charset="0"/>
                <a:sym typeface="+mn-ea"/>
              </a:rPr>
              <a:t>no, yes</a:t>
            </a:r>
            <a:endParaRPr lang="en-US" altLang="zh-CN" sz="2800" b="1" smtClean="0">
              <a:solidFill>
                <a:schemeClr val="tx1"/>
              </a:solidFill>
              <a:latin typeface="Times New Roman" panose="02020603050405020304" pitchFamily="18" charset="0"/>
              <a:cs typeface="Times New Roman" panose="02020603050405020304" pitchFamily="18" charset="0"/>
              <a:sym typeface="+mn-ea"/>
            </a:endParaRPr>
          </a:p>
          <a:p>
            <a:pPr marL="457200" indent="-457200" algn="l">
              <a:buClrTx/>
              <a:buSzTx/>
              <a:buFont typeface="Wingdings" panose="05000000000000000000" charset="0"/>
              <a:buChar char="Ø"/>
            </a:pPr>
            <a:r>
              <a:rPr lang="en-US" altLang="zh-CN" sz="2800" b="1" smtClean="0">
                <a:solidFill>
                  <a:schemeClr val="tx1"/>
                </a:solidFill>
                <a:latin typeface="Times New Roman" panose="02020603050405020304" pitchFamily="18" charset="0"/>
                <a:cs typeface="Times New Roman" panose="02020603050405020304" pitchFamily="18" charset="0"/>
              </a:rPr>
              <a:t>yes, no</a:t>
            </a:r>
            <a:endParaRPr lang="en-US" altLang="zh-CN" sz="2800" b="1" smtClean="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651500" y="2792095"/>
            <a:ext cx="3899535" cy="521970"/>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solidFill>
                  <a:schemeClr val="dk1"/>
                </a:solidFill>
                <a:latin typeface="Times New Roman" panose="02020603050405020304" pitchFamily="18" charset="0"/>
                <a:cs typeface="Times New Roman" panose="02020603050405020304" pitchFamily="18" charset="0"/>
              </a:rPr>
              <a:t>in many countries</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651500" y="3280410"/>
            <a:ext cx="4582160" cy="953135"/>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solidFill>
                  <a:schemeClr val="dk1"/>
                </a:solidFill>
                <a:latin typeface="Times New Roman" panose="02020603050405020304" pitchFamily="18" charset="0"/>
                <a:cs typeface="Times New Roman" panose="02020603050405020304" pitchFamily="18" charset="0"/>
              </a:rPr>
              <a:t>Bulgaria and southern Albania</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771525" y="3885565"/>
            <a:ext cx="2741295" cy="521970"/>
          </a:xfrm>
          <a:prstGeom prst="rect">
            <a:avLst/>
          </a:prstGeom>
          <a:noFill/>
        </p:spPr>
        <p:txBody>
          <a:bodyPr wrap="none" rtlCol="0" anchor="t">
            <a:spAutoFit/>
          </a:bodyPr>
          <a:p>
            <a:r>
              <a:rPr lang="en-US" altLang="zh-CN" sz="2800" b="1" smtClean="0">
                <a:solidFill>
                  <a:schemeClr val="dk1"/>
                </a:solidFill>
                <a:latin typeface="Times New Roman" panose="02020603050405020304" pitchFamily="18" charset="0"/>
                <a:cs typeface="Times New Roman" panose="02020603050405020304" pitchFamily="18" charset="0"/>
                <a:sym typeface="+mn-ea"/>
              </a:rPr>
              <a:t>kiss on the cheek</a:t>
            </a:r>
            <a:endParaRPr lang="en-US" altLang="zh-CN" sz="2800" b="1" smtClean="0">
              <a:solidFill>
                <a:schemeClr val="dk1"/>
              </a:solidFill>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5737860" y="4114165"/>
            <a:ext cx="4231640" cy="521970"/>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solidFill>
                  <a:schemeClr val="dk1"/>
                </a:solidFill>
                <a:latin typeface="Times New Roman" panose="02020603050405020304" pitchFamily="18" charset="0"/>
                <a:cs typeface="Times New Roman" panose="02020603050405020304" pitchFamily="18" charset="0"/>
              </a:rPr>
              <a:t>France,Russia </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708025" y="4481195"/>
            <a:ext cx="2967990" cy="521970"/>
          </a:xfrm>
          <a:prstGeom prst="rect">
            <a:avLst/>
          </a:prstGeom>
          <a:noFill/>
        </p:spPr>
        <p:txBody>
          <a:bodyPr wrap="square" rtlCol="0">
            <a:spAutoFit/>
          </a:bodyPr>
          <a:p>
            <a:pPr algn="l">
              <a:buClrTx/>
              <a:buSzTx/>
              <a:buFontTx/>
            </a:pPr>
            <a:r>
              <a:rPr lang="en-US" altLang="zh-CN" sz="2800" b="1" smtClean="0">
                <a:solidFill>
                  <a:schemeClr val="dk1"/>
                </a:solidFill>
                <a:latin typeface="Times New Roman" panose="02020603050405020304" pitchFamily="18" charset="0"/>
                <a:cs typeface="Times New Roman" panose="02020603050405020304" pitchFamily="18" charset="0"/>
              </a:rPr>
              <a:t>shake,bow, nod </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3405505" y="3959225"/>
            <a:ext cx="2606040" cy="521970"/>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solidFill>
                  <a:schemeClr val="dk1"/>
                </a:solidFill>
                <a:latin typeface="Times New Roman" panose="02020603050405020304" pitchFamily="18" charset="0"/>
                <a:cs typeface="Times New Roman" panose="02020603050405020304" pitchFamily="18" charset="0"/>
              </a:rPr>
              <a:t>meet, part</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5737860" y="4591050"/>
            <a:ext cx="4231640" cy="521970"/>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solidFill>
                  <a:schemeClr val="dk1"/>
                </a:solidFill>
                <a:latin typeface="Times New Roman" panose="02020603050405020304" pitchFamily="18" charset="0"/>
                <a:cs typeface="Times New Roman" panose="02020603050405020304" pitchFamily="18" charset="0"/>
              </a:rPr>
              <a:t>elsewhere</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0053955" y="3331210"/>
            <a:ext cx="2059305" cy="1076325"/>
          </a:xfrm>
          <a:prstGeom prst="rect">
            <a:avLst/>
          </a:prstGeom>
          <a:noFill/>
        </p:spPr>
        <p:txBody>
          <a:bodyPr wrap="square" rtlCol="0">
            <a:spAutoFit/>
          </a:bodyPr>
          <a:p>
            <a:pPr algn="l">
              <a:buClrTx/>
              <a:buSzTx/>
              <a:buFontTx/>
            </a:pPr>
            <a:r>
              <a:rPr lang="en-US" altLang="zh-CN" sz="3200" b="1" smtClean="0">
                <a:solidFill>
                  <a:srgbClr val="0000FF"/>
                </a:solidFill>
                <a:latin typeface="Times New Roman" panose="02020603050405020304" pitchFamily="18" charset="0"/>
                <a:cs typeface="Times New Roman" panose="02020603050405020304" pitchFamily="18" charset="0"/>
                <a:sym typeface="+mn-ea"/>
              </a:rPr>
              <a:t>example&amp;contrast</a:t>
            </a:r>
            <a:endParaRPr lang="en-US" altLang="zh-CN" sz="3200" b="1" smtClean="0">
              <a:solidFill>
                <a:srgbClr val="0000FF"/>
              </a:solidFill>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3534410" y="5002530"/>
            <a:ext cx="2342515" cy="521970"/>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latin typeface="Times New Roman" panose="02020603050405020304" pitchFamily="18" charset="0"/>
                <a:cs typeface="Times New Roman" panose="02020603050405020304" pitchFamily="18" charset="0"/>
                <a:sym typeface="+mn-ea"/>
              </a:rPr>
              <a:t>sleep </a:t>
            </a:r>
            <a:endParaRPr lang="en-US" altLang="zh-CN" sz="2800" b="1" smtClean="0">
              <a:solidFill>
                <a:schemeClr val="dk1"/>
              </a:solidFill>
              <a:latin typeface="Times New Roman" panose="02020603050405020304" pitchFamily="18" charset="0"/>
              <a:cs typeface="Times New Roman" panose="02020603050405020304" pitchFamily="18" charset="0"/>
              <a:sym typeface="+mn-ea"/>
            </a:endParaRPr>
          </a:p>
        </p:txBody>
      </p:sp>
      <p:sp>
        <p:nvSpPr>
          <p:cNvPr id="20" name="文本框 19"/>
          <p:cNvSpPr txBox="1"/>
          <p:nvPr/>
        </p:nvSpPr>
        <p:spPr>
          <a:xfrm>
            <a:off x="3536950" y="5415280"/>
            <a:ext cx="2342515" cy="521970"/>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latin typeface="Times New Roman" panose="02020603050405020304" pitchFamily="18" charset="0"/>
                <a:cs typeface="Times New Roman" panose="02020603050405020304" pitchFamily="18" charset="0"/>
                <a:sym typeface="+mn-ea"/>
              </a:rPr>
              <a:t>I'm full</a:t>
            </a:r>
            <a:endParaRPr lang="en-US" altLang="zh-CN" sz="2800" b="1" smtClean="0">
              <a:solidFill>
                <a:schemeClr val="dk1"/>
              </a:solidFill>
              <a:latin typeface="Times New Roman" panose="02020603050405020304" pitchFamily="18" charset="0"/>
              <a:cs typeface="Times New Roman" panose="02020603050405020304" pitchFamily="18" charset="0"/>
              <a:sym typeface="+mn-ea"/>
            </a:endParaRPr>
          </a:p>
        </p:txBody>
      </p:sp>
      <p:sp>
        <p:nvSpPr>
          <p:cNvPr id="21" name="文本框 20"/>
          <p:cNvSpPr txBox="1"/>
          <p:nvPr/>
        </p:nvSpPr>
        <p:spPr>
          <a:xfrm>
            <a:off x="771525" y="4931410"/>
            <a:ext cx="2240915" cy="583565"/>
          </a:xfrm>
          <a:prstGeom prst="rect">
            <a:avLst/>
          </a:prstGeom>
          <a:noFill/>
        </p:spPr>
        <p:txBody>
          <a:bodyPr wrap="square" rtlCol="0">
            <a:spAutoFit/>
          </a:bodyPr>
          <a:p>
            <a:pPr algn="l">
              <a:buClrTx/>
              <a:buSzTx/>
              <a:buFontTx/>
            </a:pPr>
            <a:r>
              <a:rPr lang="en-US" altLang="zh-CN" sz="2800" b="1" smtClean="0">
                <a:solidFill>
                  <a:schemeClr val="dk1"/>
                </a:solidFill>
                <a:latin typeface="Times New Roman" panose="02020603050405020304" pitchFamily="18" charset="0"/>
                <a:cs typeface="Times New Roman" panose="02020603050405020304" pitchFamily="18" charset="0"/>
              </a:rPr>
              <a:t>placing</a:t>
            </a:r>
            <a:r>
              <a:rPr lang="en-US" altLang="zh-CN" sz="3200" b="1" smtClean="0">
                <a:solidFill>
                  <a:schemeClr val="dk1"/>
                </a:solidFill>
                <a:latin typeface="Times New Roman" panose="02020603050405020304" pitchFamily="18" charset="0"/>
                <a:cs typeface="Times New Roman" panose="02020603050405020304" pitchFamily="18" charset="0"/>
              </a:rPr>
              <a:t>...</a:t>
            </a:r>
            <a:endParaRPr lang="en-US" altLang="zh-CN" sz="3200" b="1" smtClean="0">
              <a:solidFill>
                <a:schemeClr val="dk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771525" y="5304155"/>
            <a:ext cx="2240915" cy="583565"/>
          </a:xfrm>
          <a:prstGeom prst="rect">
            <a:avLst/>
          </a:prstGeom>
          <a:noFill/>
        </p:spPr>
        <p:txBody>
          <a:bodyPr wrap="square" rtlCol="0">
            <a:spAutoFit/>
          </a:bodyPr>
          <a:p>
            <a:pPr algn="l">
              <a:buClrTx/>
              <a:buSzTx/>
              <a:buFontTx/>
            </a:pPr>
            <a:r>
              <a:rPr lang="en-US" altLang="zh-CN" sz="2800" b="1" smtClean="0">
                <a:solidFill>
                  <a:schemeClr val="dk1"/>
                </a:solidFill>
                <a:latin typeface="Times New Roman" panose="02020603050405020304" pitchFamily="18" charset="0"/>
                <a:cs typeface="Times New Roman" panose="02020603050405020304" pitchFamily="18" charset="0"/>
              </a:rPr>
              <a:t>moving</a:t>
            </a:r>
            <a:r>
              <a:rPr lang="en-US" altLang="zh-CN" sz="3200" b="1" smtClean="0">
                <a:solidFill>
                  <a:schemeClr val="dk1"/>
                </a:solidFill>
                <a:latin typeface="Times New Roman" panose="02020603050405020304" pitchFamily="18" charset="0"/>
                <a:cs typeface="Times New Roman" panose="02020603050405020304" pitchFamily="18" charset="0"/>
              </a:rPr>
              <a:t>...</a:t>
            </a:r>
            <a:endParaRPr lang="en-US" altLang="zh-CN" sz="3200" b="1" smtClean="0">
              <a:solidFill>
                <a:schemeClr val="dk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5737860" y="5199380"/>
            <a:ext cx="4231640" cy="521970"/>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solidFill>
                  <a:schemeClr val="dk1"/>
                </a:solidFill>
                <a:latin typeface="Times New Roman" panose="02020603050405020304" pitchFamily="18" charset="0"/>
                <a:cs typeface="Times New Roman" panose="02020603050405020304" pitchFamily="18" charset="0"/>
              </a:rPr>
              <a:t>most places</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3405505" y="5830570"/>
            <a:ext cx="7146290" cy="953135"/>
          </a:xfrm>
          <a:prstGeom prst="rect">
            <a:avLst/>
          </a:prstGeom>
          <a:noFill/>
        </p:spPr>
        <p:txBody>
          <a:bodyPr wrap="square" rtlCol="0">
            <a:spAutoFit/>
          </a:bodyPr>
          <a:p>
            <a:pPr algn="l">
              <a:buClrTx/>
              <a:buSzTx/>
              <a:buFontTx/>
            </a:pPr>
            <a:r>
              <a:rPr lang="en-US" altLang="zh-CN" sz="2800" b="1" smtClean="0">
                <a:solidFill>
                  <a:schemeClr val="dk1"/>
                </a:solidFill>
                <a:latin typeface="Times New Roman" panose="02020603050405020304" pitchFamily="18" charset="0"/>
                <a:cs typeface="Times New Roman" panose="02020603050405020304" pitchFamily="18" charset="0"/>
              </a:rPr>
              <a:t>A smile can...We can use a smile to...</a:t>
            </a:r>
            <a:endParaRPr lang="en-US" altLang="zh-CN" sz="2800" b="1" smtClean="0">
              <a:solidFill>
                <a:schemeClr val="dk1"/>
              </a:solidFill>
              <a:latin typeface="Times New Roman" panose="02020603050405020304" pitchFamily="18" charset="0"/>
              <a:cs typeface="Times New Roman" panose="02020603050405020304" pitchFamily="18" charset="0"/>
            </a:endParaRPr>
          </a:p>
          <a:p>
            <a:pPr algn="l">
              <a:buClrTx/>
              <a:buSzTx/>
              <a:buFontTx/>
            </a:pPr>
            <a:r>
              <a:rPr lang="en-US" altLang="zh-CN" sz="2800" b="1" smtClean="0">
                <a:solidFill>
                  <a:schemeClr val="dk1"/>
                </a:solidFill>
                <a:latin typeface="Times New Roman" panose="02020603050405020304" pitchFamily="18" charset="0"/>
                <a:cs typeface="Times New Roman" panose="02020603050405020304" pitchFamily="18" charset="0"/>
              </a:rPr>
              <a:t>Experts suggest...there is nothing better than...</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833755" y="5972810"/>
            <a:ext cx="2240915" cy="521970"/>
          </a:xfrm>
          <a:prstGeom prst="rect">
            <a:avLst/>
          </a:prstGeom>
          <a:noFill/>
        </p:spPr>
        <p:txBody>
          <a:bodyPr wrap="square" rtlCol="0">
            <a:spAutoFit/>
          </a:bodyPr>
          <a:p>
            <a:pPr algn="l">
              <a:buClrTx/>
              <a:buSzTx/>
              <a:buFontTx/>
            </a:pPr>
            <a:r>
              <a:rPr lang="en-US" altLang="zh-CN" sz="2800" b="1" smtClean="0">
                <a:solidFill>
                  <a:schemeClr val="dk1"/>
                </a:solidFill>
                <a:latin typeface="Times New Roman" panose="02020603050405020304" pitchFamily="18" charset="0"/>
                <a:cs typeface="Times New Roman" panose="02020603050405020304" pitchFamily="18" charset="0"/>
                <a:hlinkClick r:id="rId1" action="ppaction://hlinksldjump"/>
              </a:rPr>
              <a:t>smile</a:t>
            </a:r>
            <a:endParaRPr lang="en-US" altLang="zh-CN" sz="3200" b="1" smtClean="0">
              <a:solidFill>
                <a:schemeClr val="dk1"/>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10181590" y="5137785"/>
            <a:ext cx="1795780" cy="583565"/>
          </a:xfrm>
          <a:prstGeom prst="rect">
            <a:avLst/>
          </a:prstGeom>
          <a:noFill/>
        </p:spPr>
        <p:txBody>
          <a:bodyPr wrap="square" rtlCol="0">
            <a:spAutoFit/>
          </a:bodyPr>
          <a:p>
            <a:pPr algn="l">
              <a:buClrTx/>
              <a:buSzTx/>
              <a:buFontTx/>
            </a:pPr>
            <a:r>
              <a:rPr lang="en-US" altLang="zh-CN" sz="3200" b="1" smtClean="0">
                <a:solidFill>
                  <a:srgbClr val="0000FF"/>
                </a:solidFill>
                <a:latin typeface="Times New Roman" panose="02020603050405020304" pitchFamily="18" charset="0"/>
                <a:cs typeface="Times New Roman" panose="02020603050405020304" pitchFamily="18" charset="0"/>
                <a:sym typeface="+mn-ea"/>
              </a:rPr>
              <a:t>example</a:t>
            </a:r>
            <a:endParaRPr lang="en-US" altLang="zh-CN" sz="3200" b="1" smtClean="0">
              <a:solidFill>
                <a:srgbClr val="0000FF"/>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10246360" y="5942330"/>
            <a:ext cx="1731010" cy="583565"/>
          </a:xfrm>
          <a:prstGeom prst="rect">
            <a:avLst/>
          </a:prstGeom>
          <a:noFill/>
        </p:spPr>
        <p:txBody>
          <a:bodyPr wrap="square" rtlCol="0">
            <a:spAutoFit/>
          </a:bodyPr>
          <a:p>
            <a:pPr algn="l">
              <a:buClrTx/>
              <a:buSzTx/>
              <a:buFontTx/>
            </a:pPr>
            <a:r>
              <a:rPr lang="en-US" altLang="zh-CN" sz="3200" b="1" smtClean="0">
                <a:solidFill>
                  <a:srgbClr val="0000FF"/>
                </a:solidFill>
                <a:latin typeface="Times New Roman" panose="02020603050405020304" pitchFamily="18" charset="0"/>
                <a:cs typeface="Times New Roman" panose="02020603050405020304" pitchFamily="18" charset="0"/>
                <a:sym typeface="+mn-ea"/>
              </a:rPr>
              <a:t>example</a:t>
            </a:r>
            <a:endParaRPr lang="en-US" altLang="zh-CN" sz="3200" b="1" smtClean="0">
              <a:solidFill>
                <a:srgbClr val="0000FF"/>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ppt_x"/>
                                          </p:val>
                                        </p:tav>
                                        <p:tav tm="100000">
                                          <p:val>
                                            <p:strVal val="#ppt_x"/>
                                          </p:val>
                                        </p:tav>
                                      </p:tavLst>
                                    </p:anim>
                                    <p:anim calcmode="lin" valueType="num">
                                      <p:cBhvr additive="base">
                                        <p:cTn id="9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additive="base">
                                        <p:cTn id="102" dur="500" fill="hold"/>
                                        <p:tgtEl>
                                          <p:spTgt spid="19"/>
                                        </p:tgtEl>
                                        <p:attrNameLst>
                                          <p:attrName>ppt_x</p:attrName>
                                        </p:attrNameLst>
                                      </p:cBhvr>
                                      <p:tavLst>
                                        <p:tav tm="0">
                                          <p:val>
                                            <p:strVal val="#ppt_x"/>
                                          </p:val>
                                        </p:tav>
                                        <p:tav tm="100000">
                                          <p:val>
                                            <p:strVal val="#ppt_x"/>
                                          </p:val>
                                        </p:tav>
                                      </p:tavLst>
                                    </p:anim>
                                    <p:anim calcmode="lin" valueType="num">
                                      <p:cBhvr additive="base">
                                        <p:cTn id="10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additive="base">
                                        <p:cTn id="114" dur="500" fill="hold"/>
                                        <p:tgtEl>
                                          <p:spTgt spid="22"/>
                                        </p:tgtEl>
                                        <p:attrNameLst>
                                          <p:attrName>ppt_x</p:attrName>
                                        </p:attrNameLst>
                                      </p:cBhvr>
                                      <p:tavLst>
                                        <p:tav tm="0">
                                          <p:val>
                                            <p:strVal val="#ppt_x"/>
                                          </p:val>
                                        </p:tav>
                                        <p:tav tm="100000">
                                          <p:val>
                                            <p:strVal val="#ppt_x"/>
                                          </p:val>
                                        </p:tav>
                                      </p:tavLst>
                                    </p:anim>
                                    <p:anim calcmode="lin" valueType="num">
                                      <p:cBhvr additive="base">
                                        <p:cTn id="1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additive="base">
                                        <p:cTn id="120" dur="500" fill="hold"/>
                                        <p:tgtEl>
                                          <p:spTgt spid="20"/>
                                        </p:tgtEl>
                                        <p:attrNameLst>
                                          <p:attrName>ppt_x</p:attrName>
                                        </p:attrNameLst>
                                      </p:cBhvr>
                                      <p:tavLst>
                                        <p:tav tm="0">
                                          <p:val>
                                            <p:strVal val="#ppt_x"/>
                                          </p:val>
                                        </p:tav>
                                        <p:tav tm="100000">
                                          <p:val>
                                            <p:strVal val="#ppt_x"/>
                                          </p:val>
                                        </p:tav>
                                      </p:tavLst>
                                    </p:anim>
                                    <p:anim calcmode="lin" valueType="num">
                                      <p:cBhvr additive="base">
                                        <p:cTn id="1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additive="base">
                                        <p:cTn id="126" dur="500" fill="hold"/>
                                        <p:tgtEl>
                                          <p:spTgt spid="27"/>
                                        </p:tgtEl>
                                        <p:attrNameLst>
                                          <p:attrName>ppt_x</p:attrName>
                                        </p:attrNameLst>
                                      </p:cBhvr>
                                      <p:tavLst>
                                        <p:tav tm="0">
                                          <p:val>
                                            <p:strVal val="#ppt_x"/>
                                          </p:val>
                                        </p:tav>
                                        <p:tav tm="100000">
                                          <p:val>
                                            <p:strVal val="#ppt_x"/>
                                          </p:val>
                                        </p:tav>
                                      </p:tavLst>
                                    </p:anim>
                                    <p:anim calcmode="lin" valueType="num">
                                      <p:cBhvr additive="base">
                                        <p:cTn id="1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 calcmode="lin" valueType="num">
                                      <p:cBhvr additive="base">
                                        <p:cTn id="132" dur="500" fill="hold"/>
                                        <p:tgtEl>
                                          <p:spTgt spid="26"/>
                                        </p:tgtEl>
                                        <p:attrNameLst>
                                          <p:attrName>ppt_x</p:attrName>
                                        </p:attrNameLst>
                                      </p:cBhvr>
                                      <p:tavLst>
                                        <p:tav tm="0">
                                          <p:val>
                                            <p:strVal val="#ppt_x"/>
                                          </p:val>
                                        </p:tav>
                                        <p:tav tm="100000">
                                          <p:val>
                                            <p:strVal val="#ppt_x"/>
                                          </p:val>
                                        </p:tav>
                                      </p:tavLst>
                                    </p:anim>
                                    <p:anim calcmode="lin" valueType="num">
                                      <p:cBhvr additive="base">
                                        <p:cTn id="1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5"/>
                                        </p:tgtEl>
                                        <p:attrNameLst>
                                          <p:attrName>style.visibility</p:attrName>
                                        </p:attrNameLst>
                                      </p:cBhvr>
                                      <p:to>
                                        <p:strVal val="visible"/>
                                      </p:to>
                                    </p:set>
                                    <p:anim calcmode="lin" valueType="num">
                                      <p:cBhvr additive="base">
                                        <p:cTn id="138" dur="500" fill="hold"/>
                                        <p:tgtEl>
                                          <p:spTgt spid="25"/>
                                        </p:tgtEl>
                                        <p:attrNameLst>
                                          <p:attrName>ppt_x</p:attrName>
                                        </p:attrNameLst>
                                      </p:cBhvr>
                                      <p:tavLst>
                                        <p:tav tm="0">
                                          <p:val>
                                            <p:strVal val="#ppt_x"/>
                                          </p:val>
                                        </p:tav>
                                        <p:tav tm="100000">
                                          <p:val>
                                            <p:strVal val="#ppt_x"/>
                                          </p:val>
                                        </p:tav>
                                      </p:tavLst>
                                    </p:anim>
                                    <p:anim calcmode="lin" valueType="num">
                                      <p:cBhvr additive="base">
                                        <p:cTn id="1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additive="base">
                                        <p:cTn id="144" dur="500" fill="hold"/>
                                        <p:tgtEl>
                                          <p:spTgt spid="28"/>
                                        </p:tgtEl>
                                        <p:attrNameLst>
                                          <p:attrName>ppt_x</p:attrName>
                                        </p:attrNameLst>
                                      </p:cBhvr>
                                      <p:tavLst>
                                        <p:tav tm="0">
                                          <p:val>
                                            <p:strVal val="#ppt_x"/>
                                          </p:val>
                                        </p:tav>
                                        <p:tav tm="100000">
                                          <p:val>
                                            <p:strVal val="#ppt_x"/>
                                          </p:val>
                                        </p:tav>
                                      </p:tavLst>
                                    </p:anim>
                                    <p:anim calcmode="lin" valueType="num">
                                      <p:cBhvr additive="base">
                                        <p:cTn id="1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P spid="10" grpId="0"/>
      <p:bldP spid="9" grpId="0"/>
      <p:bldP spid="11" grpId="0"/>
      <p:bldP spid="12" grpId="0"/>
      <p:bldP spid="14" grpId="0"/>
      <p:bldP spid="15" grpId="0"/>
      <p:bldP spid="16" grpId="0"/>
      <p:bldP spid="17" grpId="0"/>
      <p:bldP spid="18" grpId="0"/>
      <p:bldP spid="19" grpId="0"/>
      <p:bldP spid="20" grpId="0"/>
      <p:bldP spid="21" grpId="0"/>
      <p:bldP spid="22" grpId="0"/>
      <p:bldP spid="23" grpId="0"/>
      <p:bldP spid="25" grpId="0"/>
      <p:bldP spid="26" grpId="0"/>
      <p:bldP spid="27" grpId="0"/>
      <p:bldP spid="2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2"/>
          <p:cNvSpPr txBox="1"/>
          <p:nvPr/>
        </p:nvSpPr>
        <p:spPr>
          <a:xfrm>
            <a:off x="0" y="38911"/>
            <a:ext cx="12192000" cy="6254885"/>
          </a:xfrm>
          <a:prstGeom prst="rect">
            <a:avLst/>
          </a:prstGeom>
          <a:solidFill>
            <a:srgbClr val="5B9BD5">
              <a:alpha val="15000"/>
            </a:srgbClr>
          </a:solidFill>
        </p:spPr>
        <p:txBody>
          <a:bodyPr wrap="square" rtlCol="0">
            <a:spAutoFit/>
          </a:bodyPr>
          <a:lstStyle/>
          <a:p>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The gesture for “ok” has different meanings in different cultures. In Japan, someone who witnesses another person employing the gesture might think it means money. In France, a person encountering an identical gesture may interpret it as meaning zero. However, you should avoid making this gesture in Brazil and Germany, as it is not considered polite.</a:t>
            </a:r>
            <a:endPar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endParaRPr>
          </a:p>
          <a:p>
            <a:endPar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Even the gestures we use for “yes” and “no” differ around the world. In many countries, shaking one’s head means “no”, and nodding means “yes”. By comparison, in Bulgaria and southern Albania, the gestures have the opposite meaning. There are also differences in how we touch each other, how close we stand to someone we are talking to, and how we act when we meet or part. In countries like France and Russia, people may kiss their friends on the cheek when they meet. Elsewhere, people favour shaking hands, bowing from the waist, or nodding the head when they meet someone else.</a:t>
            </a:r>
            <a:endParaRPr lang="en-US" altLang="zh-CN" sz="2800" b="1" dirty="0">
              <a:latin typeface="Times New Roman" panose="02020603050405020304" pitchFamily="18" charset="0"/>
              <a:ea typeface="Cambria Math" panose="02040503050406030204" pitchFamily="18" charset="0"/>
              <a:cs typeface="Times New Roman" panose="02020603050405020304" pitchFamily="18" charset="0"/>
            </a:endParaRPr>
          </a:p>
        </p:txBody>
      </p:sp>
      <p:cxnSp>
        <p:nvCxnSpPr>
          <p:cNvPr id="28" name="直接连接符 27"/>
          <p:cNvCxnSpPr/>
          <p:nvPr/>
        </p:nvCxnSpPr>
        <p:spPr>
          <a:xfrm flipV="1">
            <a:off x="2042809" y="3881336"/>
            <a:ext cx="9756842" cy="583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4377447"/>
            <a:ext cx="1429966"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矩形 4"/>
          <p:cNvSpPr/>
          <p:nvPr>
            <p:custDataLst>
              <p:tags r:id="rId1"/>
            </p:custDataLst>
          </p:nvPr>
        </p:nvSpPr>
        <p:spPr>
          <a:xfrm>
            <a:off x="10506736" y="3558269"/>
            <a:ext cx="1404000" cy="360000"/>
          </a:xfrm>
          <a:prstGeom prst="rect">
            <a:avLst/>
          </a:prstGeom>
          <a:noFill/>
          <a:ln w="76200" cap="flat">
            <a:solidFill>
              <a:srgbClr val="0000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sp>
        <p:nvSpPr>
          <p:cNvPr id="39" name="竖卷形 38"/>
          <p:cNvSpPr/>
          <p:nvPr/>
        </p:nvSpPr>
        <p:spPr>
          <a:xfrm>
            <a:off x="9281795" y="4007485"/>
            <a:ext cx="3022600" cy="2823210"/>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20000"/>
                  <a:lumOff val="80000"/>
                </a:schemeClr>
              </a:solidFill>
            </a:endParaRPr>
          </a:p>
        </p:txBody>
      </p:sp>
      <p:sp>
        <p:nvSpPr>
          <p:cNvPr id="37" name="TextBox 12"/>
          <p:cNvSpPr txBox="1"/>
          <p:nvPr/>
        </p:nvSpPr>
        <p:spPr>
          <a:xfrm>
            <a:off x="9655175" y="4295775"/>
            <a:ext cx="2595245" cy="2430145"/>
          </a:xfrm>
          <a:prstGeom prst="rect">
            <a:avLst/>
          </a:prstGeom>
          <a:noFill/>
        </p:spPr>
        <p:txBody>
          <a:bodyPr wrap="square" rtlCol="0">
            <a:spAutoFit/>
          </a:bodyPr>
          <a:lstStyle/>
          <a:p>
            <a:pPr algn="l">
              <a:buClrTx/>
              <a:buSzTx/>
              <a:buFontTx/>
            </a:pPr>
            <a:r>
              <a:rPr lang="en-US" altLang="zh-CN" sz="2800" b="1" smtClean="0">
                <a:solidFill>
                  <a:srgbClr val="0000FF"/>
                </a:solidFill>
                <a:latin typeface="Arial" panose="020B0604020202020204" pitchFamily="34" charset="0"/>
                <a:ea typeface="Cambria Math" panose="02040503050406030204" pitchFamily="18" charset="0"/>
                <a:cs typeface="Arial" panose="020B0604020202020204" pitchFamily="34" charset="0"/>
              </a:rPr>
              <a:t>     Make inferences</a:t>
            </a:r>
            <a:endParaRPr lang="en-US" altLang="zh-CN" sz="2800" b="1" smtClean="0">
              <a:solidFill>
                <a:srgbClr val="0000FF"/>
              </a:solidFill>
              <a:latin typeface="Arial" panose="020B0604020202020204" pitchFamily="34" charset="0"/>
              <a:ea typeface="Cambria Math" panose="02040503050406030204" pitchFamily="18" charset="0"/>
              <a:cs typeface="Arial" panose="020B0604020202020204" pitchFamily="34" charset="0"/>
            </a:endParaRPr>
          </a:p>
          <a:p>
            <a:pPr algn="l">
              <a:buClrTx/>
              <a:buSzTx/>
              <a:buFontTx/>
            </a:pPr>
            <a:r>
              <a:rPr lang="en-US" altLang="zh-CN" sz="2400" b="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figure out the meaning with the help of clues in the passage</a:t>
            </a:r>
            <a:endParaRPr lang="en-US" altLang="zh-CN" sz="2400" b="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2" name="图片 1" descr="0356f4280bc693f">
            <a:hlinkClick r:id="" action="ppaction://hlinkshowjump?jump=previousslide"/>
          </p:cNvPr>
          <p:cNvPicPr>
            <a:picLocks noChangeAspect="1"/>
          </p:cNvPicPr>
          <p:nvPr/>
        </p:nvPicPr>
        <p:blipFill>
          <a:blip r:embed="rId2"/>
          <a:srcRect l="35195" r="16855" b="26172"/>
          <a:stretch>
            <a:fillRect/>
          </a:stretch>
        </p:blipFill>
        <p:spPr>
          <a:xfrm>
            <a:off x="9635490" y="4295775"/>
            <a:ext cx="548640" cy="579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9" grpId="0" bldLvl="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60960" y="75565"/>
            <a:ext cx="1856740"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3"/>
          <p:cNvSpPr txBox="1"/>
          <p:nvPr/>
        </p:nvSpPr>
        <p:spPr>
          <a:xfrm>
            <a:off x="335280" y="1383030"/>
            <a:ext cx="11521440" cy="2245360"/>
          </a:xfrm>
          <a:prstGeom prst="rect">
            <a:avLst/>
          </a:prstGeom>
          <a:noFill/>
          <a:ln w="38100">
            <a:solidFill>
              <a:srgbClr val="FF6600"/>
            </a:solidFill>
          </a:ln>
        </p:spPr>
        <p:txBody>
          <a:bodyPr wrap="square" rtlCol="0">
            <a:spAutoFit/>
          </a:bodyPr>
          <a:p>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〇 A smile can...</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〇 A smile can...</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〇</a:t>
            </a:r>
            <a:r>
              <a:rPr lang="en-US" altLang="zh-CN"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We can use a smile to …</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〇</a:t>
            </a:r>
            <a:r>
              <a:rPr lang="en-US" altLang="zh-CN"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Experts suggest smiling…</a:t>
            </a:r>
            <a:r>
              <a:rPr lang="en-US" altLang="zh-CN" sz="2800" b="1" dirty="0">
                <a:solidFill>
                  <a:schemeClr val="accent2">
                    <a:lumMod val="50000"/>
                  </a:schemeClr>
                </a:solidFill>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60960" y="11430"/>
            <a:ext cx="1857375" cy="521970"/>
          </a:xfrm>
          <a:prstGeom prst="rect">
            <a:avLst/>
          </a:prstGeom>
          <a:noFill/>
        </p:spPr>
        <p:txBody>
          <a:bodyPr wrap="square" rtlCol="0">
            <a:spAutoFit/>
          </a:bodyPr>
          <a:p>
            <a:r>
              <a:rPr lang="en-US" altLang="zh-CN" sz="2800" b="1">
                <a:solidFill>
                  <a:schemeClr val="bg1"/>
                </a:solidFill>
              </a:rPr>
              <a:t>Thinking</a:t>
            </a:r>
            <a:endParaRPr lang="en-US" altLang="zh-CN" sz="2800" b="1">
              <a:solidFill>
                <a:schemeClr val="bg1"/>
              </a:solidFill>
            </a:endParaRPr>
          </a:p>
        </p:txBody>
      </p:sp>
      <p:sp>
        <p:nvSpPr>
          <p:cNvPr id="5" name="文本框 4"/>
          <p:cNvSpPr txBox="1"/>
          <p:nvPr/>
        </p:nvSpPr>
        <p:spPr>
          <a:xfrm>
            <a:off x="2569210" y="2244725"/>
            <a:ext cx="4206240" cy="521970"/>
          </a:xfrm>
          <a:prstGeom prst="rect">
            <a:avLst/>
          </a:prstGeom>
          <a:solidFill>
            <a:schemeClr val="bg1"/>
          </a:solidFill>
        </p:spPr>
        <p:txBody>
          <a:bodyPr wrap="square" rtlCol="0">
            <a:spAutoFit/>
          </a:bodyPr>
          <a:p>
            <a:r>
              <a:rPr lang="en-US" altLang="zh-CN" sz="2800" b="1">
                <a:solidFill>
                  <a:schemeClr val="accent5"/>
                </a:solidFill>
                <a:latin typeface="Times New Roman" panose="02020603050405020304" pitchFamily="18" charset="0"/>
                <a:cs typeface="Times New Roman" panose="02020603050405020304" pitchFamily="18" charset="0"/>
              </a:rPr>
              <a:t>always make a young man.</a:t>
            </a:r>
            <a:endParaRPr lang="en-US" altLang="zh-CN" sz="2800" b="1">
              <a:solidFill>
                <a:schemeClr val="accent5"/>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2583815" y="1839595"/>
            <a:ext cx="2444750" cy="521970"/>
          </a:xfrm>
          <a:prstGeom prst="rect">
            <a:avLst/>
          </a:prstGeom>
          <a:solidFill>
            <a:schemeClr val="bg1"/>
          </a:solidFill>
        </p:spPr>
        <p:txBody>
          <a:bodyPr wrap="square" rtlCol="0">
            <a:spAutoFit/>
          </a:bodyPr>
          <a:p>
            <a:r>
              <a:rPr lang="en-US" altLang="zh-CN" sz="2800" b="1">
                <a:solidFill>
                  <a:schemeClr val="accent5"/>
                </a:solidFill>
                <a:latin typeface="Times New Roman" panose="02020603050405020304" pitchFamily="18" charset="0"/>
                <a:cs typeface="Times New Roman" panose="02020603050405020304" pitchFamily="18" charset="0"/>
              </a:rPr>
              <a:t>show kindness.</a:t>
            </a:r>
            <a:endParaRPr lang="en-US" altLang="zh-CN" sz="2800" b="1">
              <a:solidFill>
                <a:schemeClr val="accent5"/>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503420" y="3105785"/>
            <a:ext cx="3399155" cy="521970"/>
          </a:xfrm>
          <a:prstGeom prst="rect">
            <a:avLst/>
          </a:prstGeom>
          <a:solidFill>
            <a:schemeClr val="bg1"/>
          </a:solidFill>
        </p:spPr>
        <p:txBody>
          <a:bodyPr wrap="square" rtlCol="0">
            <a:spAutoFit/>
          </a:bodyPr>
          <a:p>
            <a:r>
              <a:rPr lang="en-US" altLang="zh-CN" sz="2800" b="1">
                <a:solidFill>
                  <a:schemeClr val="accent5"/>
                </a:solidFill>
                <a:latin typeface="Times New Roman" panose="02020603050405020304" pitchFamily="18" charset="0"/>
                <a:cs typeface="Times New Roman" panose="02020603050405020304" pitchFamily="18" charset="0"/>
              </a:rPr>
              <a:t>is beneficial to health.</a:t>
            </a:r>
            <a:endParaRPr lang="en-US" altLang="zh-CN" sz="2800" b="1">
              <a:solidFill>
                <a:schemeClr val="accent5"/>
              </a:solidFill>
              <a:latin typeface="Times New Roman" panose="02020603050405020304" pitchFamily="18" charset="0"/>
              <a:cs typeface="Times New Roman" panose="02020603050405020304" pitchFamily="18" charset="0"/>
            </a:endParaRPr>
          </a:p>
        </p:txBody>
      </p:sp>
      <p:sp>
        <p:nvSpPr>
          <p:cNvPr id="10" name="TextBox 24"/>
          <p:cNvSpPr txBox="1"/>
          <p:nvPr/>
        </p:nvSpPr>
        <p:spPr>
          <a:xfrm>
            <a:off x="2216150" y="533400"/>
            <a:ext cx="9421495" cy="520700"/>
          </a:xfrm>
          <a:prstGeom prst="rect">
            <a:avLst/>
          </a:prstGeom>
          <a:noFill/>
        </p:spPr>
        <p:txBody>
          <a:bodyPr wrap="square" lIns="91423" tIns="45712" rIns="91423" bIns="45712" rtlCol="0">
            <a:spAutoFit/>
          </a:bodyPr>
          <a:p>
            <a:pPr marL="0" marR="0" lvl="0" algn="l" defTabSz="914400" rtl="0" fontAlgn="auto">
              <a:lnSpc>
                <a:spcPct val="100000"/>
              </a:lnSpc>
              <a:spcBef>
                <a:spcPts val="0"/>
              </a:spcBef>
              <a:buClrTx/>
              <a:buSzTx/>
              <a:buFontTx/>
              <a:buNone/>
            </a:pPr>
            <a:r>
              <a:rPr lang="en-US" altLang="zh-CN" sz="2800" b="1" smtClean="0">
                <a:latin typeface="+mj-lt"/>
                <a:ea typeface="Times New Roman" panose="02020603050405020304" pitchFamily="18" charset="0"/>
                <a:cs typeface="+mj-lt"/>
                <a:sym typeface="思源黑体" panose="020B0500000000000000" pitchFamily="34" charset="-122"/>
              </a:rPr>
              <a:t>Can you think of other uses of smile?</a:t>
            </a:r>
            <a:endParaRPr kumimoji="0" lang="en-US" altLang="zh-CN" sz="2800" b="1" i="0" u="none" strike="noStrike" kern="1200" cap="none" spc="0" normalizeH="0" baseline="0" smtClean="0">
              <a:solidFill>
                <a:schemeClr val="tx1"/>
              </a:solidFill>
              <a:latin typeface="+mj-lt"/>
              <a:ea typeface="Times New Roman" panose="02020603050405020304" pitchFamily="18" charset="0"/>
              <a:cs typeface="+mj-lt"/>
              <a:sym typeface="思源黑体" panose="020B0500000000000000" pitchFamily="34" charset="-122"/>
            </a:endParaRPr>
          </a:p>
        </p:txBody>
      </p:sp>
      <p:pic>
        <p:nvPicPr>
          <p:cNvPr id="2" name="Picture 2" descr="See the source ima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5675" y="3712210"/>
            <a:ext cx="5545455" cy="307848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4127500" y="2704465"/>
            <a:ext cx="4239895" cy="521970"/>
          </a:xfrm>
          <a:prstGeom prst="rect">
            <a:avLst/>
          </a:prstGeom>
          <a:solidFill>
            <a:schemeClr val="bg1"/>
          </a:solidFill>
        </p:spPr>
        <p:txBody>
          <a:bodyPr wrap="square" rtlCol="0">
            <a:spAutoFit/>
          </a:bodyPr>
          <a:p>
            <a:r>
              <a:rPr lang="en-US" altLang="zh-CN" sz="2800" b="1">
                <a:solidFill>
                  <a:schemeClr val="accent5"/>
                </a:solidFill>
                <a:latin typeface="Times New Roman" panose="02020603050405020304" pitchFamily="18" charset="0"/>
                <a:cs typeface="Times New Roman" panose="02020603050405020304" pitchFamily="18" charset="0"/>
              </a:rPr>
              <a:t> hide our embarrassment.</a:t>
            </a:r>
            <a:endParaRPr lang="en-US" altLang="zh-CN" sz="2800" b="1">
              <a:solidFill>
                <a:schemeClr val="accent5"/>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614680" y="1383030"/>
            <a:ext cx="6688455" cy="521970"/>
          </a:xfrm>
          <a:prstGeom prst="rect">
            <a:avLst/>
          </a:prstGeom>
          <a:noFill/>
        </p:spPr>
        <p:txBody>
          <a:bodyPr wrap="none" rtlCol="0" anchor="t">
            <a:spAutoFit/>
          </a:bodyPr>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There is nothing better than seeing a smile.</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 grpId="0" bldLvl="0" animBg="1"/>
      <p:bldP spid="18" grpId="0" bldLvl="0" animBg="1"/>
      <p:bldP spid="10" grpId="0"/>
      <p:bldP spid="4" grpId="0" bldLvl="0" animBg="1"/>
      <p:bldP spid="6" grpId="0" bldLvl="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4605" y="294005"/>
            <a:ext cx="7203440" cy="3593465"/>
          </a:xfrm>
          <a:prstGeom prst="rect">
            <a:avLst/>
          </a:prstGeom>
        </p:spPr>
      </p:pic>
      <p:sp>
        <p:nvSpPr>
          <p:cNvPr id="7" name="圆角矩形 6"/>
          <p:cNvSpPr/>
          <p:nvPr/>
        </p:nvSpPr>
        <p:spPr>
          <a:xfrm>
            <a:off x="60960" y="40005"/>
            <a:ext cx="316928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2"/>
          <p:cNvSpPr txBox="1"/>
          <p:nvPr/>
        </p:nvSpPr>
        <p:spPr>
          <a:xfrm>
            <a:off x="3230245" y="40005"/>
            <a:ext cx="8912860" cy="1568450"/>
          </a:xfrm>
          <a:prstGeom prst="rect">
            <a:avLst/>
          </a:prstGeom>
          <a:solidFill>
            <a:schemeClr val="bg1"/>
          </a:solidFill>
          <a:ln>
            <a:noFill/>
          </a:ln>
        </p:spPr>
        <p:txBody>
          <a:bodyPr wrap="square" rtlCol="0">
            <a:spAutoFit/>
          </a:bodyPr>
          <a:p>
            <a:r>
              <a:rPr lang="en-US" altLang="zh-CN" sz="3200" b="1" smtClean="0">
                <a:solidFill>
                  <a:schemeClr val="tx1"/>
                </a:solidFill>
                <a:latin typeface="Arial" panose="020B0604020202020204" pitchFamily="34" charset="0"/>
                <a:ea typeface="Cambria Math" panose="02040503050406030204" pitchFamily="18" charset="0"/>
                <a:cs typeface="Arial" panose="020B0604020202020204" pitchFamily="34" charset="0"/>
              </a:rPr>
              <a:t>What should we pay attention to when employing body language in this multicultural world?</a:t>
            </a:r>
            <a:endParaRPr lang="en-US" altLang="zh-CN" sz="3200" b="1"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p:sp>
        <p:nvSpPr>
          <p:cNvPr id="3" name="矩形 2"/>
          <p:cNvSpPr/>
          <p:nvPr/>
        </p:nvSpPr>
        <p:spPr>
          <a:xfrm>
            <a:off x="3315970" y="1682750"/>
            <a:ext cx="8814435" cy="1076325"/>
          </a:xfrm>
          <a:prstGeom prst="rect">
            <a:avLst/>
          </a:prstGeom>
          <a:solidFill>
            <a:srgbClr val="F3AC7B">
              <a:alpha val="64000"/>
            </a:srgbClr>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1. learn different forms of body language in different cultures.</a:t>
            </a:r>
            <a:endParaRPr lang="en-US" altLang="zh-CN" sz="3200" b="1">
              <a:ln w="22225">
                <a:solidFill>
                  <a:schemeClr val="accent2"/>
                </a:solidFill>
                <a:prstDash val="solid"/>
              </a:ln>
              <a:solidFill>
                <a:srgbClr val="0000FF"/>
              </a:solidFill>
              <a:effectLst/>
              <a:latin typeface="+mj-lt"/>
              <a:cs typeface="+mj-lt"/>
            </a:endParaRPr>
          </a:p>
        </p:txBody>
      </p:sp>
      <p:sp>
        <p:nvSpPr>
          <p:cNvPr id="2" name="矩形 1"/>
          <p:cNvSpPr/>
          <p:nvPr/>
        </p:nvSpPr>
        <p:spPr>
          <a:xfrm>
            <a:off x="3305810" y="2759075"/>
            <a:ext cx="8815070" cy="583565"/>
          </a:xfrm>
          <a:prstGeom prst="rect">
            <a:avLst/>
          </a:prstGeom>
          <a:solidFill>
            <a:srgbClr val="F7CAAB"/>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2.When in Rome, do as the Romans do. </a:t>
            </a:r>
            <a:endParaRPr lang="en-US" altLang="zh-CN" sz="3200" b="1">
              <a:ln w="22225">
                <a:solidFill>
                  <a:schemeClr val="accent2"/>
                </a:solidFill>
                <a:prstDash val="solid"/>
              </a:ln>
              <a:solidFill>
                <a:srgbClr val="0000FF"/>
              </a:solidFill>
              <a:effectLst/>
              <a:latin typeface="+mj-lt"/>
              <a:cs typeface="+mj-lt"/>
            </a:endParaRPr>
          </a:p>
        </p:txBody>
      </p:sp>
      <p:sp>
        <p:nvSpPr>
          <p:cNvPr id="4" name="文本框 3"/>
          <p:cNvSpPr txBox="1"/>
          <p:nvPr/>
        </p:nvSpPr>
        <p:spPr>
          <a:xfrm>
            <a:off x="60960" y="11430"/>
            <a:ext cx="3342005" cy="521970"/>
          </a:xfrm>
          <a:prstGeom prst="rect">
            <a:avLst/>
          </a:prstGeom>
          <a:noFill/>
        </p:spPr>
        <p:txBody>
          <a:bodyPr wrap="square" rtlCol="0">
            <a:spAutoFit/>
          </a:bodyPr>
          <a:p>
            <a:r>
              <a:rPr lang="en-US" altLang="zh-CN" sz="2800" b="1">
                <a:solidFill>
                  <a:schemeClr val="bg1"/>
                </a:solidFill>
              </a:rPr>
              <a:t>Critical thinking</a:t>
            </a:r>
            <a:endParaRPr lang="en-US" altLang="zh-CN" sz="2800" b="1">
              <a:solidFill>
                <a:schemeClr val="bg1"/>
              </a:solidFill>
            </a:endParaRPr>
          </a:p>
        </p:txBody>
      </p:sp>
      <p:sp>
        <p:nvSpPr>
          <p:cNvPr id="8" name="矩形 7"/>
          <p:cNvSpPr/>
          <p:nvPr/>
        </p:nvSpPr>
        <p:spPr>
          <a:xfrm>
            <a:off x="3328035" y="3338195"/>
            <a:ext cx="8815070" cy="1076325"/>
          </a:xfrm>
          <a:prstGeom prst="rect">
            <a:avLst/>
          </a:prstGeom>
          <a:solidFill>
            <a:srgbClr val="F7CAAB"/>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3.Be open-minded. Understand and respect other cultures. </a:t>
            </a:r>
            <a:endParaRPr lang="en-US" altLang="zh-CN" sz="3200" b="1">
              <a:ln w="22225">
                <a:solidFill>
                  <a:schemeClr val="accent2"/>
                </a:solidFill>
                <a:prstDash val="solid"/>
              </a:ln>
              <a:solidFill>
                <a:srgbClr val="0000FF"/>
              </a:solidFill>
              <a:effectLst/>
              <a:latin typeface="+mj-lt"/>
              <a:cs typeface="+mj-lt"/>
            </a:endParaRPr>
          </a:p>
        </p:txBody>
      </p:sp>
      <p:sp>
        <p:nvSpPr>
          <p:cNvPr id="10" name="矩形 9"/>
          <p:cNvSpPr/>
          <p:nvPr/>
        </p:nvSpPr>
        <p:spPr>
          <a:xfrm>
            <a:off x="3315335" y="4414520"/>
            <a:ext cx="8815070" cy="1076325"/>
          </a:xfrm>
          <a:prstGeom prst="rect">
            <a:avLst/>
          </a:prstGeom>
          <a:solidFill>
            <a:srgbClr val="F7CAAB"/>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4.keep up and have confidence in our own culture.</a:t>
            </a:r>
            <a:endParaRPr lang="en-US" altLang="zh-CN" sz="3200" b="1">
              <a:ln w="22225">
                <a:solidFill>
                  <a:schemeClr val="accent2"/>
                </a:solidFill>
                <a:prstDash val="solid"/>
              </a:ln>
              <a:solidFill>
                <a:srgbClr val="0000FF"/>
              </a:solidFill>
              <a:effectLst/>
              <a:latin typeface="+mj-lt"/>
              <a:cs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P spid="2" grpId="0" bldLvl="0" animBg="1"/>
      <p:bldP spid="8"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rot="10800000">
            <a:off x="6471920" y="3696970"/>
            <a:ext cx="5791200" cy="19297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47955" y="834390"/>
            <a:ext cx="4387215" cy="21869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47721" y="1016461"/>
            <a:ext cx="3871608" cy="2062103"/>
          </a:xfrm>
          <a:prstGeom prst="rect">
            <a:avLst/>
          </a:prstGeom>
          <a:noFill/>
        </p:spPr>
        <p:txBody>
          <a:bodyPr wrap="square" rtlCol="0">
            <a:spAutoFit/>
          </a:bodyPr>
          <a:lstStyle/>
          <a:p>
            <a:r>
              <a:rPr lang="en-US" altLang="zh-CN" sz="3200" b="1" smtClean="0">
                <a:latin typeface="Times New Roman" panose="02020603050405020304" pitchFamily="18" charset="0"/>
                <a:cs typeface="Times New Roman" panose="02020603050405020304" pitchFamily="18" charset="0"/>
              </a:rPr>
              <a:t>Many countries(like China and America): to praise and encourage sb</a:t>
            </a:r>
            <a:endParaRPr lang="zh-CN" altLang="en-US" sz="3200" b="1">
              <a:latin typeface="Times New Roman" panose="02020603050405020304" pitchFamily="18" charset="0"/>
              <a:cs typeface="Times New Roman" panose="02020603050405020304" pitchFamily="18" charset="0"/>
            </a:endParaRPr>
          </a:p>
        </p:txBody>
      </p:sp>
      <p:sp>
        <p:nvSpPr>
          <p:cNvPr id="8" name="五边形 7"/>
          <p:cNvSpPr/>
          <p:nvPr/>
        </p:nvSpPr>
        <p:spPr>
          <a:xfrm rot="10800000">
            <a:off x="7315198" y="243188"/>
            <a:ext cx="4837889" cy="23735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7957226" y="405319"/>
            <a:ext cx="4234774" cy="2062103"/>
          </a:xfrm>
          <a:prstGeom prst="rect">
            <a:avLst/>
          </a:prstGeom>
          <a:noFill/>
        </p:spPr>
        <p:txBody>
          <a:bodyPr wrap="square" rtlCol="0">
            <a:spAutoFit/>
          </a:bodyPr>
          <a:lstStyle/>
          <a:p>
            <a:r>
              <a:rPr lang="en-US" altLang="zh-CN" sz="3200" b="1" smtClean="0">
                <a:latin typeface="Times New Roman" panose="02020603050405020304" pitchFamily="18" charset="0"/>
                <a:cs typeface="Times New Roman" panose="02020603050405020304" pitchFamily="18" charset="0"/>
              </a:rPr>
              <a:t>Many countries(like UK, Canada, New Zealand, Australia): to ask for a ride</a:t>
            </a:r>
            <a:endParaRPr lang="zh-CN" altLang="en-US" sz="3200" b="1">
              <a:latin typeface="Times New Roman" panose="02020603050405020304" pitchFamily="18" charset="0"/>
              <a:cs typeface="Times New Roman" panose="02020603050405020304" pitchFamily="18" charset="0"/>
            </a:endParaRPr>
          </a:p>
        </p:txBody>
      </p:sp>
      <p:sp>
        <p:nvSpPr>
          <p:cNvPr id="10" name="TextBox 9"/>
          <p:cNvSpPr txBox="1"/>
          <p:nvPr/>
        </p:nvSpPr>
        <p:spPr>
          <a:xfrm>
            <a:off x="7074846" y="3878093"/>
            <a:ext cx="5145932" cy="1568450"/>
          </a:xfrm>
          <a:prstGeom prst="rect">
            <a:avLst/>
          </a:prstGeom>
          <a:noFill/>
        </p:spPr>
        <p:txBody>
          <a:bodyPr wrap="square" rtlCol="0">
            <a:spAutoFit/>
          </a:bodyPr>
          <a:lstStyle/>
          <a:p>
            <a:r>
              <a:rPr lang="en-US" altLang="zh-CN" sz="3200" b="1" smtClean="0">
                <a:latin typeface="Times New Roman" panose="02020603050405020304" pitchFamily="18" charset="0"/>
                <a:cs typeface="Times New Roman" panose="02020603050405020304" pitchFamily="18" charset="0"/>
              </a:rPr>
              <a:t>In some Middle Eastern countries, like Iraq and Iran: to be rude</a:t>
            </a:r>
            <a:endParaRPr lang="zh-CN" altLang="en-US" sz="3200" b="1">
              <a:latin typeface="Times New Roman" panose="02020603050405020304" pitchFamily="18" charset="0"/>
              <a:cs typeface="Times New Roman" panose="02020603050405020304" pitchFamily="18" charset="0"/>
            </a:endParaRPr>
          </a:p>
        </p:txBody>
      </p:sp>
      <p:pic>
        <p:nvPicPr>
          <p:cNvPr id="11266" name="Picture 2" descr="ä¸èé¦ä¸ªç´é¥®æ°´åæ°´å¥æ·ç¤¾åº ä¿ ç­ç¹æ°é» æ¿äº§èµè®¯ åäº¬ç±ææ¿ ">
            <a:hlinkClick r:id="rId1" action="ppaction://hlinksldjump"/>
          </p:cNvPr>
          <p:cNvPicPr>
            <a:picLocks noChangeAspect="1" noChangeArrowheads="1"/>
          </p:cNvPicPr>
          <p:nvPr/>
        </p:nvPicPr>
        <p:blipFill>
          <a:blip r:embed="rId2"/>
          <a:srcRect/>
          <a:stretch>
            <a:fillRect/>
          </a:stretch>
        </p:blipFill>
        <p:spPr bwMode="auto">
          <a:xfrm>
            <a:off x="4367719" y="1296160"/>
            <a:ext cx="3142034" cy="2682453"/>
          </a:xfrm>
          <a:prstGeom prst="rect">
            <a:avLst/>
          </a:prstGeom>
          <a:noFill/>
        </p:spPr>
      </p:pic>
      <p:sp>
        <p:nvSpPr>
          <p:cNvPr id="3" name="五边形 2"/>
          <p:cNvSpPr/>
          <p:nvPr/>
        </p:nvSpPr>
        <p:spPr>
          <a:xfrm>
            <a:off x="261620" y="3707765"/>
            <a:ext cx="4387215" cy="14160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TextBox 9"/>
          <p:cNvSpPr txBox="1"/>
          <p:nvPr/>
        </p:nvSpPr>
        <p:spPr>
          <a:xfrm>
            <a:off x="358775" y="4047490"/>
            <a:ext cx="3965575" cy="1076325"/>
          </a:xfrm>
          <a:prstGeom prst="rect">
            <a:avLst/>
          </a:prstGeom>
          <a:noFill/>
        </p:spPr>
        <p:txBody>
          <a:bodyPr wrap="square" rtlCol="0">
            <a:spAutoFit/>
          </a:bodyPr>
          <a:p>
            <a:r>
              <a:rPr lang="en-US" altLang="zh-CN" sz="3200" b="1" smtClean="0">
                <a:latin typeface="Times New Roman" panose="02020603050405020304" pitchFamily="18" charset="0"/>
                <a:cs typeface="Times New Roman" panose="02020603050405020304" pitchFamily="18" charset="0"/>
              </a:rPr>
              <a:t>Greece: to make sb go away</a:t>
            </a:r>
            <a:endParaRPr lang="zh-CN"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linds(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6" grpId="0" bldLvl="0" animBg="1"/>
      <p:bldP spid="7" grpId="0"/>
      <p:bldP spid="8" grpId="0" animBg="1"/>
      <p:bldP spid="9" grpId="0"/>
      <p:bldP spid="10" grpId="0"/>
      <p:bldP spid="3" grpId="0" bldLvl="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rot="10800000">
            <a:off x="7208520" y="4034790"/>
            <a:ext cx="4464050" cy="9283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五边形 10"/>
          <p:cNvSpPr/>
          <p:nvPr/>
        </p:nvSpPr>
        <p:spPr>
          <a:xfrm rot="10800000">
            <a:off x="7279640" y="2593340"/>
            <a:ext cx="4392930" cy="9283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67945" y="1614805"/>
            <a:ext cx="4547870" cy="241998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9685" y="1790065"/>
            <a:ext cx="4126865" cy="2061210"/>
          </a:xfrm>
          <a:prstGeom prst="rect">
            <a:avLst/>
          </a:prstGeom>
          <a:noFill/>
        </p:spPr>
        <p:txBody>
          <a:bodyPr wrap="square" rtlCol="0">
            <a:spAutoFit/>
          </a:bodyPr>
          <a:lstStyle/>
          <a:p>
            <a:r>
              <a:rPr lang="en-US" altLang="zh-CN" sz="3200" b="1" smtClean="0">
                <a:latin typeface="Times New Roman" panose="02020603050405020304" pitchFamily="18" charset="0"/>
                <a:cs typeface="Times New Roman" panose="02020603050405020304" pitchFamily="18" charset="0"/>
              </a:rPr>
              <a:t>Many countries(like  America, France, Mexico, Malaysia): </a:t>
            </a:r>
            <a:endParaRPr lang="en-US" altLang="zh-CN" sz="3200" b="1" smtClean="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to pray for good luck</a:t>
            </a:r>
            <a:endParaRPr lang="en-US" sz="3200" b="1">
              <a:latin typeface="Times New Roman" panose="02020603050405020304" pitchFamily="18" charset="0"/>
              <a:cs typeface="Times New Roman" panose="02020603050405020304" pitchFamily="18" charset="0"/>
            </a:endParaRPr>
          </a:p>
        </p:txBody>
      </p:sp>
      <p:sp>
        <p:nvSpPr>
          <p:cNvPr id="8" name="五边形 7"/>
          <p:cNvSpPr/>
          <p:nvPr/>
        </p:nvSpPr>
        <p:spPr>
          <a:xfrm rot="10800000">
            <a:off x="7189470" y="793115"/>
            <a:ext cx="4482465" cy="9283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7597816" y="966024"/>
            <a:ext cx="4234774" cy="583565"/>
          </a:xfrm>
          <a:prstGeom prst="rect">
            <a:avLst/>
          </a:prstGeom>
          <a:noFill/>
        </p:spPr>
        <p:txBody>
          <a:bodyPr wrap="square" rtlCol="0">
            <a:spAutoFit/>
          </a:bodyPr>
          <a:lstStyle/>
          <a:p>
            <a:r>
              <a:rPr lang="en-US" altLang="zh-CN" sz="3200" b="1" smtClean="0">
                <a:latin typeface="Times New Roman" panose="02020603050405020304" pitchFamily="18" charset="0"/>
                <a:cs typeface="Times New Roman" panose="02020603050405020304" pitchFamily="18" charset="0"/>
              </a:rPr>
              <a:t>India: sth is completed</a:t>
            </a:r>
            <a:endParaRPr lang="zh-CN" altLang="en-US" sz="3200" b="1">
              <a:latin typeface="Times New Roman" panose="02020603050405020304" pitchFamily="18" charset="0"/>
              <a:cs typeface="Times New Roman" panose="02020603050405020304" pitchFamily="18" charset="0"/>
            </a:endParaRPr>
          </a:p>
        </p:txBody>
      </p:sp>
      <p:sp>
        <p:nvSpPr>
          <p:cNvPr id="10" name="TextBox 9"/>
          <p:cNvSpPr txBox="1"/>
          <p:nvPr/>
        </p:nvSpPr>
        <p:spPr>
          <a:xfrm>
            <a:off x="7597775" y="4034790"/>
            <a:ext cx="4333875" cy="107632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Australia: to expect, to look forward to sth</a:t>
            </a:r>
            <a:endParaRPr lang="en-US" sz="3200" b="1">
              <a:latin typeface="Times New Roman" panose="02020603050405020304" pitchFamily="18" charset="0"/>
              <a:cs typeface="Times New Roman" panose="02020603050405020304" pitchFamily="18" charset="0"/>
            </a:endParaRPr>
          </a:p>
        </p:txBody>
      </p:sp>
      <p:pic>
        <p:nvPicPr>
          <p:cNvPr id="2" name="图片 1" descr="4-WR-hqtwzee3645827"/>
          <p:cNvPicPr>
            <a:picLocks noChangeAspect="1"/>
          </p:cNvPicPr>
          <p:nvPr/>
        </p:nvPicPr>
        <p:blipFill>
          <a:blip r:embed="rId1"/>
          <a:stretch>
            <a:fillRect/>
          </a:stretch>
        </p:blipFill>
        <p:spPr>
          <a:xfrm>
            <a:off x="4615815" y="1109980"/>
            <a:ext cx="2753360" cy="3550285"/>
          </a:xfrm>
          <a:prstGeom prst="rect">
            <a:avLst/>
          </a:prstGeom>
        </p:spPr>
      </p:pic>
      <p:sp>
        <p:nvSpPr>
          <p:cNvPr id="4" name="TextBox 9"/>
          <p:cNvSpPr txBox="1"/>
          <p:nvPr/>
        </p:nvSpPr>
        <p:spPr>
          <a:xfrm>
            <a:off x="7548245" y="2765425"/>
            <a:ext cx="4333875" cy="583565"/>
          </a:xfrm>
          <a:prstGeom prst="rect">
            <a:avLst/>
          </a:prstGeom>
          <a:noFill/>
        </p:spPr>
        <p:txBody>
          <a:bodyPr wrap="square" rtlCol="0">
            <a:spAutoFit/>
          </a:bodyPr>
          <a:p>
            <a:r>
              <a:rPr lang="en-US" sz="3200" b="1" smtClean="0">
                <a:latin typeface="Times New Roman" panose="02020603050405020304" pitchFamily="18" charset="0"/>
                <a:cs typeface="Times New Roman" panose="02020603050405020304" pitchFamily="18" charset="0"/>
              </a:rPr>
              <a:t>Netherlands: to swear</a:t>
            </a:r>
            <a:endParaRPr 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6" grpId="0" bldLvl="0" animBg="1"/>
      <p:bldP spid="7" grpId="0"/>
      <p:bldP spid="8" grpId="0" bldLvl="0" animBg="1"/>
      <p:bldP spid="9" grpId="0"/>
      <p:bldP spid="10" grpId="0"/>
      <p:bldP spid="3" grpId="0" bldLvl="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xagon 9"/>
          <p:cNvSpPr/>
          <p:nvPr/>
        </p:nvSpPr>
        <p:spPr>
          <a:xfrm rot="16200000">
            <a:off x="602615" y="-524510"/>
            <a:ext cx="1633220" cy="2682240"/>
          </a:xfrm>
          <a:prstGeom prst="hexagon">
            <a:avLst/>
          </a:prstGeom>
          <a:gradFill>
            <a:gsLst>
              <a:gs pos="100000">
                <a:schemeClr val="accent2"/>
              </a:gs>
              <a:gs pos="34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alf Frame 26"/>
          <p:cNvSpPr/>
          <p:nvPr/>
        </p:nvSpPr>
        <p:spPr>
          <a:xfrm flipH="1" flipV="1">
            <a:off x="10591926" y="2049465"/>
            <a:ext cx="340438" cy="340438"/>
          </a:xfrm>
          <a:prstGeom prst="halfFrame">
            <a:avLst>
              <a:gd name="adj1" fmla="val 8889"/>
              <a:gd name="adj2" fmla="val 8889"/>
            </a:avLst>
          </a:prstGeom>
          <a:gradFill>
            <a:gsLst>
              <a:gs pos="0">
                <a:schemeClr val="accent1"/>
              </a:gs>
              <a:gs pos="98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640715" y="2049780"/>
            <a:ext cx="8866505" cy="1568450"/>
          </a:xfrm>
          <a:prstGeom prst="rect">
            <a:avLst/>
          </a:prstGeom>
          <a:solidFill>
            <a:schemeClr val="accent2">
              <a:lumMod val="60000"/>
              <a:lumOff val="40000"/>
              <a:alpha val="20000"/>
            </a:schemeClr>
          </a:solidFill>
          <a:ln w="9525">
            <a:noFill/>
          </a:ln>
        </p:spPr>
        <p:txBody>
          <a:bodyPr wrap="square">
            <a:spAutoFit/>
          </a:bodyPr>
          <a:lstStyle/>
          <a:p>
            <a:r>
              <a:rPr lang="en-US" altLang="zh-CN" sz="3200" b="1" smtClean="0">
                <a:latin typeface="Times New Roman" panose="02020603050405020304" pitchFamily="18" charset="0"/>
                <a:ea typeface="Times New Roman" panose="02020603050405020304" pitchFamily="18" charset="0"/>
                <a:cs typeface="Times New Roman" panose="02020603050405020304" pitchFamily="18" charset="0"/>
              </a:rPr>
              <a:t>The thumb-up gesture differs around the world. For example, in many countries.... In contrast/By comparison, ....However...</a:t>
            </a:r>
            <a:endParaRPr lang="en-US" altLang="zh-CN" sz="3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文本框 1"/>
          <p:cNvSpPr txBox="1"/>
          <p:nvPr/>
        </p:nvSpPr>
        <p:spPr>
          <a:xfrm>
            <a:off x="78105" y="555625"/>
            <a:ext cx="2771140" cy="521970"/>
          </a:xfrm>
          <a:prstGeom prst="rect">
            <a:avLst/>
          </a:prstGeom>
          <a:noFill/>
        </p:spPr>
        <p:txBody>
          <a:bodyPr wrap="square" rtlCol="0">
            <a:spAutoFit/>
          </a:bodyPr>
          <a:lstStyle/>
          <a:p>
            <a:r>
              <a:rPr lang="en-US" altLang="zh-CN" sz="2800" b="1" smtClean="0">
                <a:solidFill>
                  <a:schemeClr val="bg1"/>
                </a:solidFill>
                <a:latin typeface="+mj-lt"/>
                <a:cs typeface="+mj-lt"/>
              </a:rPr>
              <a:t>presentation</a:t>
            </a:r>
            <a:endParaRPr lang="en-US" altLang="zh-CN" sz="2800" b="1" smtClean="0">
              <a:solidFill>
                <a:schemeClr val="bg1"/>
              </a:solidFill>
              <a:latin typeface="+mj-lt"/>
              <a:cs typeface="+mj-lt"/>
            </a:endParaRPr>
          </a:p>
        </p:txBody>
      </p:sp>
      <p:sp>
        <p:nvSpPr>
          <p:cNvPr id="3" name="TextBox 24"/>
          <p:cNvSpPr txBox="1"/>
          <p:nvPr/>
        </p:nvSpPr>
        <p:spPr>
          <a:xfrm>
            <a:off x="2849245" y="631825"/>
            <a:ext cx="9421495" cy="951865"/>
          </a:xfrm>
          <a:prstGeom prst="rect">
            <a:avLst/>
          </a:prstGeom>
          <a:noFill/>
        </p:spPr>
        <p:txBody>
          <a:bodyPr wrap="square" lIns="91423" tIns="45712" rIns="91423" bIns="45712" rtlCol="0">
            <a:spAutoFit/>
          </a:bodyPr>
          <a:lstStyle/>
          <a:p>
            <a:pPr marL="0" marR="0" lvl="0" algn="l" defTabSz="914400" rtl="0" fontAlgn="auto">
              <a:lnSpc>
                <a:spcPct val="100000"/>
              </a:lnSpc>
              <a:spcBef>
                <a:spcPts val="0"/>
              </a:spcBef>
              <a:buClrTx/>
              <a:buSzTx/>
              <a:buFontTx/>
              <a:buNone/>
            </a:pPr>
            <a:r>
              <a:rPr lang="en-US" altLang="zh-CN" sz="2800" b="1" smtClean="0">
                <a:latin typeface="+mj-lt"/>
                <a:ea typeface="Times New Roman" panose="02020603050405020304" pitchFamily="18" charset="0"/>
                <a:cs typeface="+mj-lt"/>
                <a:sym typeface="思源黑体" panose="020B0500000000000000" pitchFamily="34" charset="-122"/>
              </a:rPr>
              <a:t>Search the internet and find out more examples.</a:t>
            </a:r>
            <a:endParaRPr kumimoji="0" lang="en-US" altLang="zh-CN" sz="2800" b="1" i="0" u="none" strike="noStrike" kern="1200" cap="none" spc="0" normalizeH="0" baseline="0" smtClean="0">
              <a:solidFill>
                <a:schemeClr val="tx1"/>
              </a:solidFill>
              <a:latin typeface="+mj-lt"/>
              <a:ea typeface="Times New Roman" panose="02020603050405020304" pitchFamily="18" charset="0"/>
              <a:cs typeface="+mj-lt"/>
              <a:sym typeface="思源黑体" panose="020B0500000000000000" pitchFamily="34" charset="-122"/>
            </a:endParaRPr>
          </a:p>
        </p:txBody>
      </p:sp>
      <p:cxnSp>
        <p:nvCxnSpPr>
          <p:cNvPr id="28" name="直接连接符 27"/>
          <p:cNvCxnSpPr/>
          <p:nvPr/>
        </p:nvCxnSpPr>
        <p:spPr>
          <a:xfrm>
            <a:off x="735965" y="2597785"/>
            <a:ext cx="8440420" cy="317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227320" y="3823970"/>
            <a:ext cx="3949065" cy="521970"/>
          </a:xfrm>
          <a:prstGeom prst="rect">
            <a:avLst/>
          </a:prstGeom>
          <a:noFill/>
          <a:ln>
            <a:noFill/>
          </a:ln>
        </p:spPr>
        <p:txBody>
          <a:bodyPr wrap="square" rtlCol="0" anchor="t">
            <a:spAutoFit/>
          </a:bodyPr>
          <a:p>
            <a:pPr algn="ctr"/>
            <a:r>
              <a:rPr lang="en-US" altLang="zh-CN" sz="2800" b="1">
                <a:ln w="22225">
                  <a:solidFill>
                    <a:schemeClr val="accent2"/>
                  </a:solidFill>
                  <a:prstDash val="solid"/>
                </a:ln>
                <a:solidFill>
                  <a:srgbClr val="FF0000"/>
                </a:solidFill>
                <a:effectLst/>
                <a:latin typeface="+mj-lt"/>
                <a:cs typeface="+mj-lt"/>
              </a:rPr>
              <a:t>example/contrast</a:t>
            </a:r>
            <a:endParaRPr lang="en-US" altLang="zh-CN" sz="2800" b="1">
              <a:ln w="22225">
                <a:solidFill>
                  <a:schemeClr val="accent2"/>
                </a:solidFill>
                <a:prstDash val="solid"/>
              </a:ln>
              <a:solidFill>
                <a:srgbClr val="FF0000"/>
              </a:solidFill>
              <a:effectLst/>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p:bldP spid="3"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形状 54"/>
          <p:cNvSpPr/>
          <p:nvPr/>
        </p:nvSpPr>
        <p:spPr>
          <a:xfrm>
            <a:off x="210616" y="258086"/>
            <a:ext cx="4603270" cy="5339796"/>
          </a:xfrm>
          <a:custGeom>
            <a:avLst/>
            <a:gdLst>
              <a:gd name="connsiteX0" fmla="*/ 2301635 w 4603270"/>
              <a:gd name="connsiteY0" fmla="*/ 0 h 5339796"/>
              <a:gd name="connsiteX1" fmla="*/ 4603270 w 4603270"/>
              <a:gd name="connsiteY1" fmla="*/ 1150818 h 5339796"/>
              <a:gd name="connsiteX2" fmla="*/ 4603270 w 4603270"/>
              <a:gd name="connsiteY2" fmla="*/ 4188978 h 5339796"/>
              <a:gd name="connsiteX3" fmla="*/ 2301635 w 4603270"/>
              <a:gd name="connsiteY3" fmla="*/ 5339796 h 5339796"/>
              <a:gd name="connsiteX4" fmla="*/ 0 w 4603270"/>
              <a:gd name="connsiteY4" fmla="*/ 4188978 h 5339796"/>
              <a:gd name="connsiteX5" fmla="*/ 0 w 4603270"/>
              <a:gd name="connsiteY5" fmla="*/ 1150818 h 533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3270" h="5339796">
                <a:moveTo>
                  <a:pt x="2301635" y="0"/>
                </a:moveTo>
                <a:lnTo>
                  <a:pt x="4603270" y="1150818"/>
                </a:lnTo>
                <a:lnTo>
                  <a:pt x="4603270" y="4188978"/>
                </a:lnTo>
                <a:lnTo>
                  <a:pt x="2301635" y="5339796"/>
                </a:lnTo>
                <a:lnTo>
                  <a:pt x="0" y="4188978"/>
                </a:lnTo>
                <a:lnTo>
                  <a:pt x="0" y="1150818"/>
                </a:lnTo>
                <a:close/>
              </a:path>
            </a:pathLst>
          </a:custGeom>
          <a:blipFill>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alf Frame 26"/>
          <p:cNvSpPr/>
          <p:nvPr/>
        </p:nvSpPr>
        <p:spPr>
          <a:xfrm flipH="1" flipV="1">
            <a:off x="10591926" y="2049465"/>
            <a:ext cx="340438" cy="340438"/>
          </a:xfrm>
          <a:prstGeom prst="halfFrame">
            <a:avLst>
              <a:gd name="adj1" fmla="val 8889"/>
              <a:gd name="adj2" fmla="val 8889"/>
            </a:avLst>
          </a:prstGeom>
          <a:gradFill>
            <a:gsLst>
              <a:gs pos="0">
                <a:schemeClr val="accent1"/>
              </a:gs>
              <a:gs pos="98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8"/>
          <p:cNvSpPr/>
          <p:nvPr/>
        </p:nvSpPr>
        <p:spPr>
          <a:xfrm>
            <a:off x="5507038" y="3299865"/>
            <a:ext cx="3689985" cy="1198880"/>
          </a:xfrm>
          <a:prstGeom prst="rect">
            <a:avLst/>
          </a:prstGeom>
          <a:noFill/>
          <a:ln>
            <a:noFill/>
          </a:ln>
        </p:spPr>
        <p:txBody>
          <a:bodyPr wrap="none" rtlCol="0" anchor="t">
            <a:spAutoFit/>
          </a:bodyPr>
          <a:lstStyle/>
          <a:p>
            <a:pPr algn="ct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Thanks!</a:t>
            </a:r>
            <a:endPar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内容占位符 4"/>
          <p:cNvSpPr txBox="1"/>
          <p:nvPr>
            <p:custDataLst>
              <p:tags r:id="rId2"/>
            </p:custDataLst>
          </p:nvPr>
        </p:nvSpPr>
        <p:spPr>
          <a:xfrm>
            <a:off x="4813935" y="833120"/>
            <a:ext cx="7058025" cy="1706880"/>
          </a:xfrm>
          <a:prstGeom prst="rect">
            <a:avLst/>
          </a:prstGeom>
          <a:solidFill>
            <a:srgbClr val="FFC000">
              <a:lumMod val="40000"/>
              <a:lumOff val="60000"/>
            </a:srgbClr>
          </a:solidFill>
          <a:ln w="12700" cap="flat" cmpd="sng" algn="ctr">
            <a:solidFill>
              <a:srgbClr val="FFC000"/>
            </a:solidFill>
            <a:prstDash val="solid"/>
            <a:miter lim="800000"/>
          </a:ln>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What I hide by my language, my body </a:t>
            </a:r>
            <a:r>
              <a:rPr kumimoji="0" lang="en-US" altLang="zh-CN" sz="3200" b="1" i="0"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utters.                                 </a:t>
            </a:r>
            <a:endParaRPr kumimoji="0" lang="en-US" altLang="zh-CN" sz="3200" b="1" i="0"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3200" b="1" i="0"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3200" i="0"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3200" i="1"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Roland Barthes</a:t>
            </a:r>
            <a:endParaRPr kumimoji="0" lang="en-US" altLang="zh-CN" sz="3200" i="1"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22"/>
          <p:cNvSpPr/>
          <p:nvPr/>
        </p:nvSpPr>
        <p:spPr>
          <a:xfrm rot="10800000" flipV="1">
            <a:off x="8848561" y="2133979"/>
            <a:ext cx="2744817" cy="2529114"/>
          </a:xfrm>
          <a:custGeom>
            <a:avLst/>
            <a:gdLst>
              <a:gd name="connsiteX0" fmla="*/ 1012738 w 4948870"/>
              <a:gd name="connsiteY0" fmla="*/ 0 h 4559960"/>
              <a:gd name="connsiteX1" fmla="*/ 3936132 w 4948870"/>
              <a:gd name="connsiteY1" fmla="*/ 0 h 4559960"/>
              <a:gd name="connsiteX2" fmla="*/ 4813408 w 4948870"/>
              <a:gd name="connsiteY2" fmla="*/ 505802 h 4559960"/>
              <a:gd name="connsiteX3" fmla="*/ 4813408 w 4948870"/>
              <a:gd name="connsiteY3" fmla="*/ 1519987 h 4559960"/>
              <a:gd name="connsiteX4" fmla="*/ 3353002 w 4948870"/>
              <a:gd name="connsiteY4" fmla="*/ 4051578 h 4559960"/>
              <a:gd name="connsiteX5" fmla="*/ 2475725 w 4948870"/>
              <a:gd name="connsiteY5" fmla="*/ 4559960 h 4559960"/>
              <a:gd name="connsiteX6" fmla="*/ 1598449 w 4948870"/>
              <a:gd name="connsiteY6" fmla="*/ 4051578 h 4559960"/>
              <a:gd name="connsiteX7" fmla="*/ 135462 w 4948870"/>
              <a:gd name="connsiteY7" fmla="*/ 1519987 h 4559960"/>
              <a:gd name="connsiteX8" fmla="*/ 135462 w 4948870"/>
              <a:gd name="connsiteY8" fmla="*/ 505802 h 4559960"/>
              <a:gd name="connsiteX9" fmla="*/ 1012738 w 4948870"/>
              <a:gd name="connsiteY9" fmla="*/ 0 h 455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8870" h="4559960">
                <a:moveTo>
                  <a:pt x="1012738" y="0"/>
                </a:moveTo>
                <a:cubicBezTo>
                  <a:pt x="1012738" y="0"/>
                  <a:pt x="1012738" y="0"/>
                  <a:pt x="3936132" y="0"/>
                </a:cubicBezTo>
                <a:cubicBezTo>
                  <a:pt x="4297364" y="0"/>
                  <a:pt x="4632793" y="193547"/>
                  <a:pt x="4813408" y="505802"/>
                </a:cubicBezTo>
                <a:cubicBezTo>
                  <a:pt x="4994024" y="820638"/>
                  <a:pt x="4994024" y="1205151"/>
                  <a:pt x="4813408" y="1519987"/>
                </a:cubicBezTo>
                <a:cubicBezTo>
                  <a:pt x="4813408" y="1519987"/>
                  <a:pt x="4813408" y="1519987"/>
                  <a:pt x="3353002" y="4051578"/>
                </a:cubicBezTo>
                <a:cubicBezTo>
                  <a:pt x="3169806" y="4366414"/>
                  <a:pt x="2836957" y="4559960"/>
                  <a:pt x="2475725" y="4559960"/>
                </a:cubicBezTo>
                <a:cubicBezTo>
                  <a:pt x="2111914" y="4559960"/>
                  <a:pt x="1779065" y="4366414"/>
                  <a:pt x="1598449" y="4051578"/>
                </a:cubicBezTo>
                <a:cubicBezTo>
                  <a:pt x="1598449" y="4051578"/>
                  <a:pt x="1598449" y="4051578"/>
                  <a:pt x="135462" y="1519987"/>
                </a:cubicBezTo>
                <a:cubicBezTo>
                  <a:pt x="-45154" y="1205151"/>
                  <a:pt x="-45154" y="820638"/>
                  <a:pt x="135462" y="505802"/>
                </a:cubicBezTo>
                <a:cubicBezTo>
                  <a:pt x="316078" y="193547"/>
                  <a:pt x="651507" y="0"/>
                  <a:pt x="1012738" y="0"/>
                </a:cubicBezTo>
                <a:close/>
              </a:path>
            </a:pathLst>
          </a:custGeom>
          <a:solidFill>
            <a:schemeClr val="accent2">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Oval 1"/>
          <p:cNvSpPr/>
          <p:nvPr/>
        </p:nvSpPr>
        <p:spPr>
          <a:xfrm>
            <a:off x="10962534" y="736491"/>
            <a:ext cx="481192" cy="481192"/>
          </a:xfrm>
          <a:prstGeom prst="ellipse">
            <a:avLst/>
          </a:prstGeom>
          <a:solidFill>
            <a:schemeClr val="accent1">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Freeform: Shape 32"/>
          <p:cNvSpPr/>
          <p:nvPr/>
        </p:nvSpPr>
        <p:spPr>
          <a:xfrm>
            <a:off x="0" y="5455402"/>
            <a:ext cx="12192000" cy="1402597"/>
          </a:xfrm>
          <a:custGeom>
            <a:avLst/>
            <a:gdLst>
              <a:gd name="connsiteX0" fmla="*/ 6096000 w 12192000"/>
              <a:gd name="connsiteY0" fmla="*/ 0 h 3352800"/>
              <a:gd name="connsiteX1" fmla="*/ 11663076 w 12192000"/>
              <a:gd name="connsiteY1" fmla="*/ 239081 h 3352800"/>
              <a:gd name="connsiteX2" fmla="*/ 12192000 w 12192000"/>
              <a:gd name="connsiteY2" fmla="*/ 290284 h 3352800"/>
              <a:gd name="connsiteX3" fmla="*/ 12192000 w 12192000"/>
              <a:gd name="connsiteY3" fmla="*/ 3352800 h 3352800"/>
              <a:gd name="connsiteX4" fmla="*/ 0 w 12192000"/>
              <a:gd name="connsiteY4" fmla="*/ 3352800 h 3352800"/>
              <a:gd name="connsiteX5" fmla="*/ 0 w 12192000"/>
              <a:gd name="connsiteY5" fmla="*/ 290284 h 3352800"/>
              <a:gd name="connsiteX6" fmla="*/ 528923 w 12192000"/>
              <a:gd name="connsiteY6" fmla="*/ 239081 h 3352800"/>
              <a:gd name="connsiteX7" fmla="*/ 6096000 w 12192000"/>
              <a:gd name="connsiteY7"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800">
                <a:moveTo>
                  <a:pt x="6096000" y="0"/>
                </a:moveTo>
                <a:cubicBezTo>
                  <a:pt x="8018281" y="0"/>
                  <a:pt x="9883692" y="83007"/>
                  <a:pt x="11663076" y="239081"/>
                </a:cubicBezTo>
                <a:lnTo>
                  <a:pt x="12192000" y="290284"/>
                </a:lnTo>
                <a:lnTo>
                  <a:pt x="12192000" y="3352800"/>
                </a:lnTo>
                <a:lnTo>
                  <a:pt x="0" y="3352800"/>
                </a:lnTo>
                <a:lnTo>
                  <a:pt x="0" y="290284"/>
                </a:lnTo>
                <a:lnTo>
                  <a:pt x="528923" y="239081"/>
                </a:lnTo>
                <a:cubicBezTo>
                  <a:pt x="2308306" y="83007"/>
                  <a:pt x="4173718" y="0"/>
                  <a:pt x="6096000" y="0"/>
                </a:cubicBezTo>
                <a:close/>
              </a:path>
            </a:pathLst>
          </a:custGeom>
          <a:blipFill dpi="0" rotWithShape="0">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530" y="1478915"/>
            <a:ext cx="9149080" cy="3931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60095" y="50081"/>
            <a:ext cx="7322185" cy="1445260"/>
          </a:xfrm>
          <a:prstGeom prst="rect">
            <a:avLst/>
          </a:prstGeom>
          <a:noFill/>
        </p:spPr>
        <p:txBody>
          <a:bodyPr wrap="none" rtlCol="0">
            <a:spAutoFit/>
          </a:bodyPr>
          <a:lstStyle/>
          <a:p>
            <a:pPr algn="ctr"/>
            <a:r>
              <a:rPr lang="en-US" altLang="zh-CN" sz="4400" b="1" dirty="0" smtClean="0">
                <a:solidFill>
                  <a:srgbClr val="00518E"/>
                </a:solidFill>
                <a:latin typeface="Ebrima" panose="02000000000000000000" pitchFamily="2" charset="0"/>
                <a:ea typeface="Ebrima" panose="02000000000000000000" pitchFamily="2" charset="0"/>
                <a:cs typeface="Ebrima" panose="02000000000000000000" pitchFamily="2" charset="0"/>
              </a:rPr>
              <a:t>UNIT 4    BODY LANGUAGE</a:t>
            </a:r>
            <a:endParaRPr lang="en-US" altLang="zh-CN" sz="4400" b="1" dirty="0" smtClean="0">
              <a:solidFill>
                <a:srgbClr val="00518E"/>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4400" b="1" dirty="0" smtClean="0">
                <a:solidFill>
                  <a:srgbClr val="00518E"/>
                </a:solidFill>
                <a:latin typeface="Ebrima" panose="02000000000000000000" pitchFamily="2" charset="0"/>
                <a:ea typeface="Ebrima" panose="02000000000000000000" pitchFamily="2" charset="0"/>
                <a:cs typeface="Ebrima" panose="02000000000000000000" pitchFamily="2" charset="0"/>
              </a:rPr>
              <a:t>Reading and Thinking </a:t>
            </a:r>
            <a:endParaRPr lang="zh-CN" altLang="en-US" sz="4400" b="1" dirty="0">
              <a:solidFill>
                <a:srgbClr val="00518E"/>
              </a:solidFill>
              <a:latin typeface="Ebrima" panose="02000000000000000000" pitchFamily="2" charset="0"/>
              <a:cs typeface="Ebrima" panose="02000000000000000000" pitchFamily="2" charset="0"/>
            </a:endParaRPr>
          </a:p>
        </p:txBody>
      </p:sp>
      <p:sp>
        <p:nvSpPr>
          <p:cNvPr id="5" name="圆角矩形 4"/>
          <p:cNvSpPr/>
          <p:nvPr/>
        </p:nvSpPr>
        <p:spPr>
          <a:xfrm>
            <a:off x="9582150" y="6109970"/>
            <a:ext cx="2228850" cy="645795"/>
          </a:xfrm>
          <a:prstGeom prst="roundRect">
            <a:avLst>
              <a:gd name="adj" fmla="val 50000"/>
            </a:avLst>
          </a:prstGeom>
          <a:ln>
            <a:noFill/>
          </a:ln>
        </p:spPr>
        <p:style>
          <a:lnRef idx="2">
            <a:srgbClr val="2C9391">
              <a:shade val="50000"/>
            </a:srgbClr>
          </a:lnRef>
          <a:fillRef idx="1">
            <a:srgbClr val="2C9391"/>
          </a:fillRef>
          <a:effectRef idx="0">
            <a:srgbClr val="2C9391"/>
          </a:effectRef>
          <a:fontRef idx="minor">
            <a:srgbClr val="FFFFFF"/>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45"/>
          <p:cNvSpPr txBox="1"/>
          <p:nvPr/>
        </p:nvSpPr>
        <p:spPr>
          <a:xfrm>
            <a:off x="9638665" y="6109970"/>
            <a:ext cx="2031365" cy="645160"/>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pPr algn="ctr"/>
            <a:r>
              <a:rPr lang="zh-CN" altLang="id-ID" sz="1800" dirty="0">
                <a:solidFill>
                  <a:schemeClr val="bg1"/>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暨阳分校 陈莹 </a:t>
            </a:r>
            <a:r>
              <a:rPr lang="en-US" altLang="zh-CN" sz="1800" dirty="0">
                <a:solidFill>
                  <a:schemeClr val="bg1"/>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2021/10</a:t>
            </a:r>
            <a:endParaRPr lang="en-US" altLang="zh-CN" sz="1800" dirty="0">
              <a:solidFill>
                <a:schemeClr val="bg1"/>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1+#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32"/>
          <p:cNvSpPr/>
          <p:nvPr/>
        </p:nvSpPr>
        <p:spPr>
          <a:xfrm rot="16200000">
            <a:off x="5921854" y="587854"/>
            <a:ext cx="6858000" cy="5682292"/>
          </a:xfrm>
          <a:custGeom>
            <a:avLst/>
            <a:gdLst>
              <a:gd name="connsiteX0" fmla="*/ 6096000 w 12192000"/>
              <a:gd name="connsiteY0" fmla="*/ 0 h 3352800"/>
              <a:gd name="connsiteX1" fmla="*/ 11663076 w 12192000"/>
              <a:gd name="connsiteY1" fmla="*/ 239081 h 3352800"/>
              <a:gd name="connsiteX2" fmla="*/ 12192000 w 12192000"/>
              <a:gd name="connsiteY2" fmla="*/ 290284 h 3352800"/>
              <a:gd name="connsiteX3" fmla="*/ 12192000 w 12192000"/>
              <a:gd name="connsiteY3" fmla="*/ 3352800 h 3352800"/>
              <a:gd name="connsiteX4" fmla="*/ 0 w 12192000"/>
              <a:gd name="connsiteY4" fmla="*/ 3352800 h 3352800"/>
              <a:gd name="connsiteX5" fmla="*/ 0 w 12192000"/>
              <a:gd name="connsiteY5" fmla="*/ 290284 h 3352800"/>
              <a:gd name="connsiteX6" fmla="*/ 528923 w 12192000"/>
              <a:gd name="connsiteY6" fmla="*/ 239081 h 3352800"/>
              <a:gd name="connsiteX7" fmla="*/ 6096000 w 12192000"/>
              <a:gd name="connsiteY7"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800">
                <a:moveTo>
                  <a:pt x="6096000" y="0"/>
                </a:moveTo>
                <a:cubicBezTo>
                  <a:pt x="8018281" y="0"/>
                  <a:pt x="9883692" y="83007"/>
                  <a:pt x="11663076" y="239081"/>
                </a:cubicBezTo>
                <a:lnTo>
                  <a:pt x="12192000" y="290284"/>
                </a:lnTo>
                <a:lnTo>
                  <a:pt x="12192000" y="3352800"/>
                </a:lnTo>
                <a:lnTo>
                  <a:pt x="0" y="3352800"/>
                </a:lnTo>
                <a:lnTo>
                  <a:pt x="0" y="290284"/>
                </a:lnTo>
                <a:lnTo>
                  <a:pt x="528923" y="239081"/>
                </a:lnTo>
                <a:cubicBezTo>
                  <a:pt x="2308306" y="83007"/>
                  <a:pt x="4173718" y="0"/>
                  <a:pt x="6096000" y="0"/>
                </a:cubicBezTo>
                <a:close/>
              </a:path>
            </a:pathLst>
          </a:custGeom>
          <a:blipFill dpi="0" rotWithShape="0">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Freeform: Shape 22"/>
          <p:cNvSpPr/>
          <p:nvPr/>
        </p:nvSpPr>
        <p:spPr>
          <a:xfrm rot="10800000" flipV="1">
            <a:off x="5353641" y="313975"/>
            <a:ext cx="954395" cy="879394"/>
          </a:xfrm>
          <a:custGeom>
            <a:avLst/>
            <a:gdLst>
              <a:gd name="connsiteX0" fmla="*/ 1012738 w 4948870"/>
              <a:gd name="connsiteY0" fmla="*/ 0 h 4559960"/>
              <a:gd name="connsiteX1" fmla="*/ 3936132 w 4948870"/>
              <a:gd name="connsiteY1" fmla="*/ 0 h 4559960"/>
              <a:gd name="connsiteX2" fmla="*/ 4813408 w 4948870"/>
              <a:gd name="connsiteY2" fmla="*/ 505802 h 4559960"/>
              <a:gd name="connsiteX3" fmla="*/ 4813408 w 4948870"/>
              <a:gd name="connsiteY3" fmla="*/ 1519987 h 4559960"/>
              <a:gd name="connsiteX4" fmla="*/ 3353002 w 4948870"/>
              <a:gd name="connsiteY4" fmla="*/ 4051578 h 4559960"/>
              <a:gd name="connsiteX5" fmla="*/ 2475725 w 4948870"/>
              <a:gd name="connsiteY5" fmla="*/ 4559960 h 4559960"/>
              <a:gd name="connsiteX6" fmla="*/ 1598449 w 4948870"/>
              <a:gd name="connsiteY6" fmla="*/ 4051578 h 4559960"/>
              <a:gd name="connsiteX7" fmla="*/ 135462 w 4948870"/>
              <a:gd name="connsiteY7" fmla="*/ 1519987 h 4559960"/>
              <a:gd name="connsiteX8" fmla="*/ 135462 w 4948870"/>
              <a:gd name="connsiteY8" fmla="*/ 505802 h 4559960"/>
              <a:gd name="connsiteX9" fmla="*/ 1012738 w 4948870"/>
              <a:gd name="connsiteY9" fmla="*/ 0 h 455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8870" h="4559960">
                <a:moveTo>
                  <a:pt x="1012738" y="0"/>
                </a:moveTo>
                <a:cubicBezTo>
                  <a:pt x="1012738" y="0"/>
                  <a:pt x="1012738" y="0"/>
                  <a:pt x="3936132" y="0"/>
                </a:cubicBezTo>
                <a:cubicBezTo>
                  <a:pt x="4297364" y="0"/>
                  <a:pt x="4632793" y="193547"/>
                  <a:pt x="4813408" y="505802"/>
                </a:cubicBezTo>
                <a:cubicBezTo>
                  <a:pt x="4994024" y="820638"/>
                  <a:pt x="4994024" y="1205151"/>
                  <a:pt x="4813408" y="1519987"/>
                </a:cubicBezTo>
                <a:cubicBezTo>
                  <a:pt x="4813408" y="1519987"/>
                  <a:pt x="4813408" y="1519987"/>
                  <a:pt x="3353002" y="4051578"/>
                </a:cubicBezTo>
                <a:cubicBezTo>
                  <a:pt x="3169806" y="4366414"/>
                  <a:pt x="2836957" y="4559960"/>
                  <a:pt x="2475725" y="4559960"/>
                </a:cubicBezTo>
                <a:cubicBezTo>
                  <a:pt x="2111914" y="4559960"/>
                  <a:pt x="1779065" y="4366414"/>
                  <a:pt x="1598449" y="4051578"/>
                </a:cubicBezTo>
                <a:cubicBezTo>
                  <a:pt x="1598449" y="4051578"/>
                  <a:pt x="1598449" y="4051578"/>
                  <a:pt x="135462" y="1519987"/>
                </a:cubicBezTo>
                <a:cubicBezTo>
                  <a:pt x="-45154" y="1205151"/>
                  <a:pt x="-45154" y="820638"/>
                  <a:pt x="135462" y="505802"/>
                </a:cubicBezTo>
                <a:cubicBezTo>
                  <a:pt x="316078" y="193547"/>
                  <a:pt x="651507" y="0"/>
                  <a:pt x="1012738" y="0"/>
                </a:cubicBezTo>
                <a:close/>
              </a:path>
            </a:pathLst>
          </a:custGeom>
          <a:solidFill>
            <a:schemeClr val="accent2">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Freeform: Shape 22"/>
          <p:cNvSpPr/>
          <p:nvPr/>
        </p:nvSpPr>
        <p:spPr>
          <a:xfrm flipV="1">
            <a:off x="-387066" y="4995086"/>
            <a:ext cx="1839022" cy="1694502"/>
          </a:xfrm>
          <a:custGeom>
            <a:avLst/>
            <a:gdLst>
              <a:gd name="connsiteX0" fmla="*/ 1012738 w 4948870"/>
              <a:gd name="connsiteY0" fmla="*/ 0 h 4559960"/>
              <a:gd name="connsiteX1" fmla="*/ 3936132 w 4948870"/>
              <a:gd name="connsiteY1" fmla="*/ 0 h 4559960"/>
              <a:gd name="connsiteX2" fmla="*/ 4813408 w 4948870"/>
              <a:gd name="connsiteY2" fmla="*/ 505802 h 4559960"/>
              <a:gd name="connsiteX3" fmla="*/ 4813408 w 4948870"/>
              <a:gd name="connsiteY3" fmla="*/ 1519987 h 4559960"/>
              <a:gd name="connsiteX4" fmla="*/ 3353002 w 4948870"/>
              <a:gd name="connsiteY4" fmla="*/ 4051578 h 4559960"/>
              <a:gd name="connsiteX5" fmla="*/ 2475725 w 4948870"/>
              <a:gd name="connsiteY5" fmla="*/ 4559960 h 4559960"/>
              <a:gd name="connsiteX6" fmla="*/ 1598449 w 4948870"/>
              <a:gd name="connsiteY6" fmla="*/ 4051578 h 4559960"/>
              <a:gd name="connsiteX7" fmla="*/ 135462 w 4948870"/>
              <a:gd name="connsiteY7" fmla="*/ 1519987 h 4559960"/>
              <a:gd name="connsiteX8" fmla="*/ 135462 w 4948870"/>
              <a:gd name="connsiteY8" fmla="*/ 505802 h 4559960"/>
              <a:gd name="connsiteX9" fmla="*/ 1012738 w 4948870"/>
              <a:gd name="connsiteY9" fmla="*/ 0 h 455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8870" h="4559960">
                <a:moveTo>
                  <a:pt x="1012738" y="0"/>
                </a:moveTo>
                <a:cubicBezTo>
                  <a:pt x="1012738" y="0"/>
                  <a:pt x="1012738" y="0"/>
                  <a:pt x="3936132" y="0"/>
                </a:cubicBezTo>
                <a:cubicBezTo>
                  <a:pt x="4297364" y="0"/>
                  <a:pt x="4632793" y="193547"/>
                  <a:pt x="4813408" y="505802"/>
                </a:cubicBezTo>
                <a:cubicBezTo>
                  <a:pt x="4994024" y="820638"/>
                  <a:pt x="4994024" y="1205151"/>
                  <a:pt x="4813408" y="1519987"/>
                </a:cubicBezTo>
                <a:cubicBezTo>
                  <a:pt x="4813408" y="1519987"/>
                  <a:pt x="4813408" y="1519987"/>
                  <a:pt x="3353002" y="4051578"/>
                </a:cubicBezTo>
                <a:cubicBezTo>
                  <a:pt x="3169806" y="4366414"/>
                  <a:pt x="2836957" y="4559960"/>
                  <a:pt x="2475725" y="4559960"/>
                </a:cubicBezTo>
                <a:cubicBezTo>
                  <a:pt x="2111914" y="4559960"/>
                  <a:pt x="1779065" y="4366414"/>
                  <a:pt x="1598449" y="4051578"/>
                </a:cubicBezTo>
                <a:cubicBezTo>
                  <a:pt x="1598449" y="4051578"/>
                  <a:pt x="1598449" y="4051578"/>
                  <a:pt x="135462" y="1519987"/>
                </a:cubicBezTo>
                <a:cubicBezTo>
                  <a:pt x="-45154" y="1205151"/>
                  <a:pt x="-45154" y="820638"/>
                  <a:pt x="135462" y="505802"/>
                </a:cubicBezTo>
                <a:cubicBezTo>
                  <a:pt x="316078" y="193547"/>
                  <a:pt x="651507" y="0"/>
                  <a:pt x="1012738" y="0"/>
                </a:cubicBezTo>
                <a:close/>
              </a:path>
            </a:pathLst>
          </a:custGeom>
          <a:solidFill>
            <a:schemeClr val="accent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圆角矩形 2"/>
          <p:cNvSpPr/>
          <p:nvPr/>
        </p:nvSpPr>
        <p:spPr>
          <a:xfrm>
            <a:off x="433705" y="102235"/>
            <a:ext cx="3331845" cy="65786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577850" y="139065"/>
            <a:ext cx="3014345" cy="583565"/>
          </a:xfrm>
          <a:prstGeom prst="rect">
            <a:avLst/>
          </a:prstGeom>
          <a:noFill/>
        </p:spPr>
        <p:txBody>
          <a:bodyPr wrap="square" rtlCol="0">
            <a:spAutoFit/>
          </a:bodyPr>
          <a:lstStyle/>
          <a:p>
            <a:r>
              <a:rPr lang="en-US" altLang="zh-CN" sz="3200" b="1">
                <a:solidFill>
                  <a:schemeClr val="bg1"/>
                </a:solidFill>
              </a:rPr>
              <a:t>Act and guess</a:t>
            </a:r>
            <a:endParaRPr lang="en-US" altLang="zh-CN" sz="3200" b="1">
              <a:solidFill>
                <a:schemeClr val="bg1"/>
              </a:solidFill>
            </a:endParaRPr>
          </a:p>
        </p:txBody>
      </p:sp>
      <p:sp>
        <p:nvSpPr>
          <p:cNvPr id="21" name="TextBox 12"/>
          <p:cNvSpPr txBox="1"/>
          <p:nvPr/>
        </p:nvSpPr>
        <p:spPr>
          <a:xfrm>
            <a:off x="80941" y="1193165"/>
            <a:ext cx="6337786" cy="3539430"/>
          </a:xfrm>
          <a:prstGeom prst="rect">
            <a:avLst/>
          </a:prstGeom>
          <a:solidFill>
            <a:schemeClr val="accent2">
              <a:lumMod val="50000"/>
              <a:alpha val="10000"/>
            </a:schemeClr>
          </a:solidFill>
        </p:spPr>
        <p:txBody>
          <a:bodyPr wrap="square" rtlCol="0">
            <a:spAutoFit/>
          </a:bodyPr>
          <a:lstStyle/>
          <a:p>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Hello!                      Goodbye!            Come here!            Go away!         I'm surprised</a:t>
            </a:r>
            <a:r>
              <a:rPr lang="en-US" altLang="zh-CN" sz="3200" b="1">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b="1" smtClean="0">
                <a:latin typeface="Times New Roman" panose="02020603050405020304" pitchFamily="18" charset="0"/>
                <a:ea typeface="Cambria Math" panose="02040503050406030204" pitchFamily="18" charset="0"/>
                <a:cs typeface="Times New Roman" panose="02020603050405020304" pitchFamily="18" charset="0"/>
              </a:rPr>
              <a:t> I'm </a:t>
            </a:r>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tired</a:t>
            </a:r>
            <a:r>
              <a:rPr lang="en-US" altLang="zh-CN" sz="3200" b="1">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b="1" smtClean="0">
                <a:latin typeface="Times New Roman" panose="02020603050405020304" pitchFamily="18" charset="0"/>
                <a:ea typeface="Cambria Math" panose="02040503050406030204" pitchFamily="18" charset="0"/>
                <a:cs typeface="Times New Roman" panose="02020603050405020304" pitchFamily="18" charset="0"/>
              </a:rPr>
              <a:t> OK</a:t>
            </a:r>
            <a:r>
              <a:rPr lang="en-US" altLang="zh-CN" sz="3200" b="1">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b="1" smtClean="0">
                <a:latin typeface="Times New Roman" panose="02020603050405020304" pitchFamily="18" charset="0"/>
                <a:ea typeface="Cambria Math" panose="02040503050406030204" pitchFamily="18" charset="0"/>
                <a:cs typeface="Times New Roman" panose="02020603050405020304" pitchFamily="18" charset="0"/>
              </a:rPr>
              <a:t>I'm </a:t>
            </a:r>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happy</a:t>
            </a:r>
            <a:r>
              <a:rPr lang="en-US" altLang="zh-CN" sz="3200" b="1">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b="1" smtClean="0">
                <a:latin typeface="Times New Roman" panose="02020603050405020304" pitchFamily="18" charset="0"/>
                <a:ea typeface="Cambria Math" panose="02040503050406030204" pitchFamily="18" charset="0"/>
                <a:cs typeface="Times New Roman" panose="02020603050405020304" pitchFamily="18" charset="0"/>
              </a:rPr>
              <a:t>  I'm </a:t>
            </a:r>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sad!                   I forgot!      You're great!          Good luck!</a:t>
            </a:r>
            <a:endParaRPr lang="en-US" altLang="zh-CN" sz="3200" b="1"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Too expensive!       I'm confused.</a:t>
            </a:r>
            <a:endParaRPr lang="en-US" altLang="zh-CN" sz="3200" b="1" dirty="0">
              <a:latin typeface="Times New Roman" panose="02020603050405020304" pitchFamily="18" charset="0"/>
              <a:ea typeface="Cambria Math"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1+#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250" fill="hold"/>
                                        <p:tgtEl>
                                          <p:spTgt spid="11"/>
                                        </p:tgtEl>
                                        <p:attrNameLst>
                                          <p:attrName>ppt_x</p:attrName>
                                        </p:attrNameLst>
                                      </p:cBhvr>
                                      <p:tavLst>
                                        <p:tav tm="0">
                                          <p:val>
                                            <p:strVal val="1+#ppt_w/2"/>
                                          </p:val>
                                        </p:tav>
                                        <p:tav tm="100000">
                                          <p:val>
                                            <p:strVal val="#ppt_x"/>
                                          </p:val>
                                        </p:tav>
                                      </p:tavLst>
                                    </p:anim>
                                    <p:anim calcmode="lin" valueType="num">
                                      <p:cBhvr additive="base">
                                        <p:cTn id="16"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 grpId="0" bldLvl="0" animBg="1"/>
      <p:bldP spid="11" grpId="0" bldLvl="0" animBg="1"/>
      <p:bldP spid="2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497509" y="1758216"/>
            <a:ext cx="6565900" cy="520700"/>
          </a:xfrm>
          <a:prstGeom prst="rect">
            <a:avLst/>
          </a:prstGeom>
        </p:spPr>
      </p:pic>
      <p:sp>
        <p:nvSpPr>
          <p:cNvPr id="15" name="矩形 4"/>
          <p:cNvSpPr/>
          <p:nvPr>
            <p:custDataLst>
              <p:tags r:id="rId3"/>
            </p:custDataLst>
          </p:nvPr>
        </p:nvSpPr>
        <p:spPr>
          <a:xfrm>
            <a:off x="7973789" y="1781547"/>
            <a:ext cx="1080000" cy="432000"/>
          </a:xfrm>
          <a:prstGeom prst="rect">
            <a:avLst/>
          </a:prstGeom>
          <a:noFill/>
          <a:ln w="76200" cap="flat">
            <a:solidFill>
              <a:srgbClr val="0000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pic>
        <p:nvPicPr>
          <p:cNvPr id="14" name="Picture 10"/>
          <p:cNvPicPr>
            <a:picLocks noChangeAspect="1"/>
          </p:cNvPicPr>
          <p:nvPr>
            <p:custDataLst>
              <p:tags r:id="rId4"/>
            </p:custDataLst>
          </p:nvPr>
        </p:nvPicPr>
        <p:blipFill>
          <a:blip r:embed="rId5">
            <a:extLst>
              <a:ext uri="{BEBA8EAE-BF5A-486C-A8C5-ECC9F3942E4B}">
                <a14:imgProps xmlns:a14="http://schemas.microsoft.com/office/drawing/2010/main">
                  <a14:imgLayer r:embed="rId6">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540054" y="2611315"/>
            <a:ext cx="2748269" cy="3497873"/>
          </a:xfrm>
          <a:prstGeom prst="rect">
            <a:avLst/>
          </a:prstGeom>
        </p:spPr>
      </p:pic>
      <p:sp>
        <p:nvSpPr>
          <p:cNvPr id="2" name="圆角矩形 1"/>
          <p:cNvSpPr/>
          <p:nvPr/>
        </p:nvSpPr>
        <p:spPr>
          <a:xfrm>
            <a:off x="355600" y="114300"/>
            <a:ext cx="2372995" cy="7061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67360" y="114300"/>
            <a:ext cx="2150110" cy="583565"/>
          </a:xfrm>
          <a:prstGeom prst="rect">
            <a:avLst/>
          </a:prstGeom>
          <a:noFill/>
        </p:spPr>
        <p:txBody>
          <a:bodyPr wrap="square" rtlCol="0">
            <a:spAutoFit/>
          </a:bodyPr>
          <a:lstStyle/>
          <a:p>
            <a:r>
              <a:rPr lang="en-US" altLang="zh-CN" sz="3200" b="1">
                <a:solidFill>
                  <a:schemeClr val="bg1"/>
                </a:solidFill>
              </a:rPr>
              <a:t>prediction</a:t>
            </a:r>
            <a:endParaRPr lang="en-US" altLang="zh-CN" sz="3200" b="1">
              <a:solidFill>
                <a:schemeClr val="bg1"/>
              </a:solidFill>
            </a:endParaRPr>
          </a:p>
        </p:txBody>
      </p:sp>
      <p:cxnSp>
        <p:nvCxnSpPr>
          <p:cNvPr id="19" name="肘形连接符 18"/>
          <p:cNvCxnSpPr>
            <a:endCxn id="35" idx="1"/>
          </p:cNvCxnSpPr>
          <p:nvPr/>
        </p:nvCxnSpPr>
        <p:spPr>
          <a:xfrm>
            <a:off x="8288020" y="2280285"/>
            <a:ext cx="589915" cy="280670"/>
          </a:xfrm>
          <a:prstGeom prst="bentConnector3">
            <a:avLst>
              <a:gd name="adj1" fmla="val 50054"/>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custDataLst>
              <p:tags r:id="rId7"/>
            </p:custDataLst>
          </p:nvPr>
        </p:nvSpPr>
        <p:spPr>
          <a:xfrm>
            <a:off x="8877935" y="2130425"/>
            <a:ext cx="3296285" cy="860425"/>
          </a:xfrm>
          <a:prstGeom prst="rect">
            <a:avLst/>
          </a:prstGeom>
          <a:noFill/>
        </p:spPr>
        <p:txBody>
          <a:bodyPr wrap="square" rtlCol="0">
            <a:spAutoFit/>
          </a:bodyPr>
          <a:lstStyle/>
          <a:p>
            <a:pPr indent="0">
              <a:lnSpc>
                <a:spcPts val="3000"/>
              </a:lnSpc>
              <a:buFont typeface="Arial" panose="020B0604020202020204" pitchFamily="34" charset="0"/>
              <a:buNone/>
            </a:pPr>
            <a:r>
              <a:rPr lang="en-US" altLang="zh-CN" sz="3200" b="1" dirty="0">
                <a:ln w="22225">
                  <a:solidFill>
                    <a:schemeClr val="accent2"/>
                  </a:solidFill>
                  <a:prstDash val="solid"/>
                </a:ln>
                <a:solidFill>
                  <a:srgbClr val="FF0000"/>
                </a:solidFill>
                <a:effectLst/>
                <a:latin typeface="Times New Roman" panose="02020603050405020304" pitchFamily="18" charset="0"/>
                <a:ea typeface="华文楷体" panose="02010600040101010101" pitchFamily="2" charset="-122"/>
                <a:cs typeface="Times New Roman" panose="02020603050405020304" pitchFamily="18" charset="0"/>
              </a:rPr>
              <a:t>personification</a:t>
            </a:r>
            <a:r>
              <a:rPr lang="zh-CN" altLang="en-US" sz="2800" b="1" dirty="0">
                <a:ln w="22225">
                  <a:solidFill>
                    <a:schemeClr val="accent2"/>
                  </a:solidFill>
                  <a:prstDash val="solid"/>
                </a:ln>
                <a:solidFill>
                  <a:srgbClr val="FF0000"/>
                </a:solidFill>
                <a:effectLst/>
                <a:latin typeface="Times New Roman" panose="02020603050405020304" pitchFamily="18" charset="0"/>
                <a:ea typeface="华文楷体" panose="02010600040101010101" pitchFamily="2" charset="-122"/>
                <a:cs typeface="Times New Roman" panose="02020603050405020304" pitchFamily="18" charset="0"/>
              </a:rPr>
              <a:t>（拟人）</a:t>
            </a:r>
            <a:endParaRPr lang="zh-CN" altLang="en-US" sz="2800" b="1" dirty="0">
              <a:ln w="22225">
                <a:solidFill>
                  <a:schemeClr val="accent2"/>
                </a:solidFill>
                <a:prstDash val="solid"/>
              </a:ln>
              <a:solidFill>
                <a:srgbClr val="FF0000"/>
              </a:solidFill>
              <a:effectLst/>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4" name="文本框 33"/>
          <p:cNvSpPr txBox="1"/>
          <p:nvPr>
            <p:custDataLst>
              <p:tags r:id="rId8"/>
            </p:custDataLst>
          </p:nvPr>
        </p:nvSpPr>
        <p:spPr>
          <a:xfrm>
            <a:off x="7822565" y="2990701"/>
            <a:ext cx="4351655" cy="475615"/>
          </a:xfrm>
          <a:prstGeom prst="rect">
            <a:avLst/>
          </a:prstGeom>
          <a:noFill/>
        </p:spPr>
        <p:txBody>
          <a:bodyPr wrap="square" rtlCol="0">
            <a:spAutoFit/>
          </a:bodyPr>
          <a:lstStyle/>
          <a:p>
            <a:pPr marL="342900" indent="-342900">
              <a:lnSpc>
                <a:spcPts val="3000"/>
              </a:lnSpc>
              <a:buFont typeface="Arial" panose="020B0604020202020204" pitchFamily="34" charset="0"/>
              <a:buChar char="•"/>
            </a:pPr>
            <a:r>
              <a:rPr lang="en-US" sz="32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appeal to readers</a:t>
            </a:r>
            <a:endParaRPr lang="en-US" sz="32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文本框 8"/>
          <p:cNvSpPr txBox="1"/>
          <p:nvPr>
            <p:custDataLst>
              <p:tags r:id="rId9"/>
            </p:custDataLst>
          </p:nvPr>
        </p:nvSpPr>
        <p:spPr>
          <a:xfrm>
            <a:off x="3070860" y="3797935"/>
            <a:ext cx="8153400" cy="86042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what kind of question do you want to raise according to the title and picture?</a:t>
            </a:r>
            <a:endPar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5" grpId="0"/>
      <p:bldP spid="3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425065" y="102235"/>
            <a:ext cx="8776970" cy="475615"/>
          </a:xfrm>
          <a:prstGeom prst="rect">
            <a:avLst/>
          </a:prstGeom>
          <a:noFill/>
        </p:spPr>
        <p:txBody>
          <a:bodyPr wrap="square" rtlCol="0">
            <a:spAutoFit/>
          </a:bodyPr>
          <a:lstStyle/>
          <a:p>
            <a:pPr indent="0">
              <a:lnSpc>
                <a:spcPts val="3000"/>
              </a:lnSpc>
              <a:buFont typeface="Arial" panose="020B0604020202020204" pitchFamily="34" charset="0"/>
              <a:buNone/>
            </a:pPr>
            <a:r>
              <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Underline the topic sentence in </a:t>
            </a:r>
            <a:r>
              <a:rPr lang="en-US" altLang="zh-CN" sz="2800" b="1">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each </a:t>
            </a:r>
            <a:r>
              <a:rPr lang="en-US" altLang="zh-CN" sz="2800" b="1" smtClean="0">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paragraph</a:t>
            </a:r>
            <a:r>
              <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rPr>
              <a:t>. </a:t>
            </a:r>
            <a:endPar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sp>
        <p:nvSpPr>
          <p:cNvPr id="5" name="圆角矩形 4"/>
          <p:cNvSpPr/>
          <p:nvPr/>
        </p:nvSpPr>
        <p:spPr>
          <a:xfrm>
            <a:off x="150495" y="102235"/>
            <a:ext cx="194500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301625" y="57150"/>
            <a:ext cx="1889125" cy="521970"/>
          </a:xfrm>
          <a:prstGeom prst="rect">
            <a:avLst/>
          </a:prstGeom>
          <a:noFill/>
        </p:spPr>
        <p:txBody>
          <a:bodyPr wrap="square" rtlCol="0">
            <a:spAutoFit/>
          </a:bodyPr>
          <a:lstStyle/>
          <a:p>
            <a:r>
              <a:rPr lang="en-US" altLang="zh-CN" sz="2800" b="1">
                <a:solidFill>
                  <a:schemeClr val="bg1"/>
                </a:solidFill>
              </a:rPr>
              <a:t>structure</a:t>
            </a:r>
            <a:endParaRPr lang="en-US" altLang="zh-CN" sz="2800" b="1">
              <a:solidFill>
                <a:schemeClr val="bg1"/>
              </a:solidFill>
            </a:endParaRPr>
          </a:p>
        </p:txBody>
      </p:sp>
      <p:graphicFrame>
        <p:nvGraphicFramePr>
          <p:cNvPr id="4" name="表格 3"/>
          <p:cNvGraphicFramePr>
            <a:graphicFrameLocks noGrp="1"/>
          </p:cNvGraphicFramePr>
          <p:nvPr/>
        </p:nvGraphicFramePr>
        <p:xfrm>
          <a:off x="36195" y="1807845"/>
          <a:ext cx="12125325" cy="4661535"/>
        </p:xfrm>
        <a:graphic>
          <a:graphicData uri="http://schemas.openxmlformats.org/drawingml/2006/table">
            <a:tbl>
              <a:tblPr firstRow="1" bandRow="1">
                <a:tableStyleId>{69CF1AB2-1976-4502-BF36-3FF5EA218861}</a:tableStyleId>
              </a:tblPr>
              <a:tblGrid>
                <a:gridCol w="1515745"/>
                <a:gridCol w="10609580"/>
              </a:tblGrid>
              <a:tr h="1010920">
                <a:tc>
                  <a:txBody>
                    <a:bodyPr/>
                    <a:lstStyle/>
                    <a:p>
                      <a:r>
                        <a:rPr lang="en-US" altLang="zh-CN" sz="2800" b="1" dirty="0">
                          <a:latin typeface="Times New Roman" panose="02020603050405020304" pitchFamily="18" charset="0"/>
                          <a:cs typeface="Times New Roman" panose="02020603050405020304" pitchFamily="18" charset="0"/>
                        </a:rPr>
                        <a:t>Para 1 </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txBody>
                  <a:tcPr/>
                </a:tc>
              </a:tr>
              <a:tr h="855345">
                <a:tc>
                  <a:txBody>
                    <a:bodyPr/>
                    <a:lstStyle/>
                    <a:p>
                      <a:r>
                        <a:rPr lang="en-US" altLang="zh-CN" sz="2800" b="1" dirty="0">
                          <a:latin typeface="Times New Roman" panose="02020603050405020304" pitchFamily="18" charset="0"/>
                          <a:cs typeface="Times New Roman" panose="02020603050405020304" pitchFamily="18" charset="0"/>
                        </a:rPr>
                        <a:t>Para 2</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endParaRPr lang="en-US" altLang="zh-CN" sz="2800" b="1" kern="1200" dirty="0">
                        <a:solidFill>
                          <a:schemeClr val="dk1"/>
                        </a:solidFill>
                        <a:latin typeface="Times New Roman" panose="02020603050405020304" pitchFamily="18" charset="0"/>
                        <a:ea typeface="+mn-ea"/>
                        <a:cs typeface="Times New Roman" panose="02020603050405020304" pitchFamily="18" charset="0"/>
                      </a:endParaRPr>
                    </a:p>
                  </a:txBody>
                  <a:tcPr/>
                </a:tc>
              </a:tr>
              <a:tr h="625475">
                <a:tc>
                  <a:txBody>
                    <a:bodyPr/>
                    <a:lstStyle/>
                    <a:p>
                      <a:r>
                        <a:rPr lang="en-US" altLang="zh-CN" sz="2800" b="1" dirty="0">
                          <a:latin typeface="Times New Roman" panose="02020603050405020304" pitchFamily="18" charset="0"/>
                          <a:cs typeface="Times New Roman" panose="02020603050405020304" pitchFamily="18" charset="0"/>
                        </a:rPr>
                        <a:t>Para 3</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txBody>
                  <a:tcPr/>
                </a:tc>
              </a:tr>
              <a:tr h="625475">
                <a:tc>
                  <a:txBody>
                    <a:bodyPr/>
                    <a:lstStyle/>
                    <a:p>
                      <a:r>
                        <a:rPr lang="en-US" altLang="zh-CN" sz="2800" b="1" dirty="0">
                          <a:latin typeface="Times New Roman" panose="02020603050405020304" pitchFamily="18" charset="0"/>
                          <a:cs typeface="Times New Roman" panose="02020603050405020304" pitchFamily="18" charset="0"/>
                        </a:rPr>
                        <a:t>Para 4</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txBody>
                  <a:tcPr/>
                </a:tc>
              </a:tr>
              <a:tr h="688975">
                <a:tc>
                  <a:txBody>
                    <a:bodyPr/>
                    <a:lstStyle/>
                    <a:p>
                      <a:r>
                        <a:rPr lang="en-US" altLang="zh-CN" sz="2800" b="1" dirty="0">
                          <a:latin typeface="Times New Roman" panose="02020603050405020304" pitchFamily="18" charset="0"/>
                          <a:cs typeface="Times New Roman" panose="02020603050405020304" pitchFamily="18" charset="0"/>
                        </a:rPr>
                        <a:t>Para 5</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endParaRPr lang="en-US" altLang="zh-CN" sz="2800" b="1" dirty="0">
                        <a:latin typeface="Times New Roman" panose="02020603050405020304" pitchFamily="18" charset="0"/>
                        <a:cs typeface="Times New Roman" panose="02020603050405020304" pitchFamily="18" charset="0"/>
                      </a:endParaRPr>
                    </a:p>
                  </a:txBody>
                  <a:tcPr/>
                </a:tc>
              </a:tr>
              <a:tr h="855345">
                <a:tc>
                  <a:txBody>
                    <a:bodyPr/>
                    <a:lstStyle/>
                    <a:p>
                      <a:r>
                        <a:rPr lang="en-US" altLang="zh-CN" sz="2800" b="1" dirty="0">
                          <a:latin typeface="Times New Roman" panose="02020603050405020304" pitchFamily="18" charset="0"/>
                          <a:cs typeface="Times New Roman" panose="02020603050405020304" pitchFamily="18" charset="0"/>
                        </a:rPr>
                        <a:t>Para 6</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txBody>
                  <a:tcPr/>
                </a:tc>
              </a:tr>
            </a:tbl>
          </a:graphicData>
        </a:graphic>
      </p:graphicFrame>
      <p:sp>
        <p:nvSpPr>
          <p:cNvPr id="2" name="文本框 1"/>
          <p:cNvSpPr txBox="1"/>
          <p:nvPr>
            <p:custDataLst>
              <p:tags r:id="rId2"/>
            </p:custDataLst>
          </p:nvPr>
        </p:nvSpPr>
        <p:spPr>
          <a:xfrm>
            <a:off x="3997325" y="1339215"/>
            <a:ext cx="387985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srgbClr val="FF0000"/>
                </a:solidFill>
                <a:latin typeface="Arial" panose="020B0604020202020204" pitchFamily="34" charset="0"/>
                <a:ea typeface="华文楷体" panose="02010600040101010101" pitchFamily="2" charset="-122"/>
                <a:cs typeface="Arial" panose="020B0604020202020204" pitchFamily="34" charset="0"/>
                <a:sym typeface="+mn-ea"/>
              </a:rPr>
              <a:t>Topic: body language    </a:t>
            </a:r>
            <a:endParaRPr lang="en-US" altLang="zh-CN" sz="2800" b="1" dirty="0">
              <a:solidFill>
                <a:srgbClr val="FF0000"/>
              </a:solidFill>
              <a:latin typeface="Arial" panose="020B0604020202020204" pitchFamily="34" charset="0"/>
              <a:ea typeface="华文楷体" panose="02010600040101010101" pitchFamily="2" charset="-122"/>
              <a:cs typeface="Arial" panose="020B0604020202020204" pitchFamily="34" charset="0"/>
              <a:sym typeface="+mn-ea"/>
            </a:endParaRPr>
          </a:p>
        </p:txBody>
      </p:sp>
      <p:pic>
        <p:nvPicPr>
          <p:cNvPr id="13" name="Picture 1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425119" y="818416"/>
            <a:ext cx="6565900" cy="520700"/>
          </a:xfrm>
          <a:prstGeom prst="rect">
            <a:avLst/>
          </a:prstGeom>
        </p:spPr>
      </p:pic>
      <p:sp>
        <p:nvSpPr>
          <p:cNvPr id="3" name="文本框 2"/>
          <p:cNvSpPr txBox="1"/>
          <p:nvPr/>
        </p:nvSpPr>
        <p:spPr>
          <a:xfrm>
            <a:off x="1533525" y="1807845"/>
            <a:ext cx="10627995" cy="953135"/>
          </a:xfrm>
          <a:prstGeom prst="rect">
            <a:avLst/>
          </a:prstGeom>
          <a:noFill/>
        </p:spPr>
        <p:txBody>
          <a:bodyPr wrap="square" rtlCol="0">
            <a:spAutoFit/>
          </a:bodyPr>
          <a:p>
            <a:r>
              <a:rPr lang="en-US" altLang="zh-CN" sz="2800" b="1" dirty="0">
                <a:solidFill>
                  <a:schemeClr val="dk1"/>
                </a:solidFill>
                <a:latin typeface="Times New Roman" panose="02020603050405020304" pitchFamily="18" charset="0"/>
                <a:cs typeface="Times New Roman" panose="02020603050405020304" pitchFamily="18" charset="0"/>
                <a:sym typeface="+mn-ea"/>
              </a:rPr>
              <a:t>Words are important,</a:t>
            </a:r>
            <a:r>
              <a:rPr lang="en-US" altLang="zh-CN" sz="2800" b="1" dirty="0">
                <a:solidFill>
                  <a:srgbClr val="FF0000"/>
                </a:solidFill>
                <a:latin typeface="Times New Roman" panose="02020603050405020304" pitchFamily="18" charset="0"/>
                <a:cs typeface="Times New Roman" panose="02020603050405020304" pitchFamily="18" charset="0"/>
                <a:sym typeface="+mn-ea"/>
              </a:rPr>
              <a:t>but</a:t>
            </a:r>
            <a:r>
              <a:rPr lang="en-US" altLang="zh-CN" sz="2800" b="1" dirty="0">
                <a:solidFill>
                  <a:schemeClr val="dk1"/>
                </a:solidFill>
                <a:latin typeface="Times New Roman" panose="02020603050405020304" pitchFamily="18" charset="0"/>
                <a:cs typeface="Times New Roman" panose="02020603050405020304" pitchFamily="18" charset="0"/>
                <a:sym typeface="+mn-ea"/>
              </a:rPr>
              <a:t> the way people stand, hold their arms, and move their hands can </a:t>
            </a:r>
            <a:r>
              <a:rPr lang="en-US" altLang="zh-CN" sz="2800" b="1" dirty="0">
                <a:latin typeface="Times New Roman" panose="02020603050405020304" pitchFamily="18" charset="0"/>
                <a:cs typeface="Times New Roman" panose="02020603050405020304" pitchFamily="18" charset="0"/>
                <a:sym typeface="+mn-ea"/>
              </a:rPr>
              <a:t>also</a:t>
            </a:r>
            <a:r>
              <a:rPr lang="en-US" altLang="zh-CN" sz="2800" b="1" dirty="0">
                <a:solidFill>
                  <a:schemeClr val="dk1"/>
                </a:solidFill>
                <a:latin typeface="Times New Roman" panose="02020603050405020304" pitchFamily="18" charset="0"/>
                <a:cs typeface="Times New Roman" panose="02020603050405020304" pitchFamily="18" charset="0"/>
                <a:sym typeface="+mn-ea"/>
              </a:rPr>
              <a:t> give us information about their feelings.</a:t>
            </a:r>
            <a:endParaRPr lang="zh-CN" altLang="en-US"/>
          </a:p>
        </p:txBody>
      </p:sp>
      <p:sp>
        <p:nvSpPr>
          <p:cNvPr id="6" name="文本框 5"/>
          <p:cNvSpPr txBox="1"/>
          <p:nvPr/>
        </p:nvSpPr>
        <p:spPr>
          <a:xfrm>
            <a:off x="1533525" y="2778760"/>
            <a:ext cx="10906125" cy="953135"/>
          </a:xfrm>
          <a:prstGeom prst="rect">
            <a:avLst/>
          </a:prstGeom>
          <a:noFill/>
        </p:spPr>
        <p:txBody>
          <a:bodyPr wrap="square" rtlCol="0">
            <a:spAutoFit/>
          </a:bodyPr>
          <a:p>
            <a:r>
              <a:rPr lang="en-US" altLang="zh-CN" sz="2800" b="1" dirty="0">
                <a:solidFill>
                  <a:schemeClr val="dk1"/>
                </a:solidFill>
                <a:latin typeface="Times New Roman" panose="02020603050405020304" pitchFamily="18" charset="0"/>
                <a:cs typeface="Times New Roman" panose="02020603050405020304" pitchFamily="18" charset="0"/>
                <a:sym typeface="+mn-ea"/>
              </a:rPr>
              <a:t>Just like spoken language,body language varies from culture to culture.</a:t>
            </a:r>
            <a:endParaRPr lang="zh-CN" altLang="en-US"/>
          </a:p>
        </p:txBody>
      </p:sp>
      <p:sp>
        <p:nvSpPr>
          <p:cNvPr id="7" name="文本框 6"/>
          <p:cNvSpPr txBox="1"/>
          <p:nvPr/>
        </p:nvSpPr>
        <p:spPr>
          <a:xfrm>
            <a:off x="1533525" y="3731895"/>
            <a:ext cx="10627995" cy="521970"/>
          </a:xfrm>
          <a:prstGeom prst="rect">
            <a:avLst/>
          </a:prstGeom>
          <a:noFill/>
        </p:spPr>
        <p:txBody>
          <a:bodyPr wrap="square" rtlCol="0">
            <a:spAutoFit/>
          </a:bodyPr>
          <a:p>
            <a:r>
              <a:rPr lang="en-US" altLang="zh-CN" sz="2800" b="1" dirty="0">
                <a:solidFill>
                  <a:schemeClr val="dk1"/>
                </a:solidFill>
                <a:latin typeface="Times New Roman" panose="02020603050405020304" pitchFamily="18" charset="0"/>
                <a:cs typeface="Times New Roman" panose="02020603050405020304" pitchFamily="18" charset="0"/>
                <a:sym typeface="+mn-ea"/>
              </a:rPr>
              <a:t>The gesture for “OK” has different meanings in different cultures.</a:t>
            </a:r>
            <a:endParaRPr lang="zh-CN" altLang="en-US"/>
          </a:p>
        </p:txBody>
      </p:sp>
      <p:sp>
        <p:nvSpPr>
          <p:cNvPr id="8" name="文本框 7"/>
          <p:cNvSpPr txBox="1"/>
          <p:nvPr/>
        </p:nvSpPr>
        <p:spPr>
          <a:xfrm>
            <a:off x="1612900" y="4340860"/>
            <a:ext cx="10627995" cy="521970"/>
          </a:xfrm>
          <a:prstGeom prst="rect">
            <a:avLst/>
          </a:prstGeom>
          <a:noFill/>
        </p:spPr>
        <p:txBody>
          <a:bodyPr wrap="square" rtlCol="0">
            <a:spAutoFit/>
          </a:bodyPr>
          <a:p>
            <a:pPr algn="l">
              <a:spcBef>
                <a:spcPts val="0"/>
              </a:spcBef>
              <a:spcAft>
                <a:spcPts val="0"/>
              </a:spcAft>
              <a:buClrTx/>
              <a:buSzTx/>
              <a:buFontTx/>
              <a:defRPr/>
            </a:pPr>
            <a:r>
              <a:rPr lang="en-US" altLang="zh-CN" sz="2800" b="1" dirty="0">
                <a:solidFill>
                  <a:srgbClr val="FF0000"/>
                </a:solidFill>
                <a:latin typeface="Times New Roman" panose="02020603050405020304" pitchFamily="18" charset="0"/>
                <a:cs typeface="Times New Roman" panose="02020603050405020304" pitchFamily="18" charset="0"/>
                <a:sym typeface="+mn-ea"/>
              </a:rPr>
              <a:t>Even </a:t>
            </a:r>
            <a:r>
              <a:rPr lang="en-US" altLang="zh-CN" sz="2800" b="1" dirty="0">
                <a:solidFill>
                  <a:schemeClr val="dk1"/>
                </a:solidFill>
                <a:latin typeface="Times New Roman" panose="02020603050405020304" pitchFamily="18" charset="0"/>
                <a:cs typeface="Times New Roman" panose="02020603050405020304" pitchFamily="18" charset="0"/>
                <a:sym typeface="+mn-ea"/>
              </a:rPr>
              <a:t>the gestures we use for “yes” and “no” differ around the world.</a:t>
            </a:r>
            <a:endParaRPr lang="zh-CN" altLang="en-US"/>
          </a:p>
        </p:txBody>
      </p:sp>
      <p:sp>
        <p:nvSpPr>
          <p:cNvPr id="10" name="文本框 9"/>
          <p:cNvSpPr txBox="1"/>
          <p:nvPr/>
        </p:nvSpPr>
        <p:spPr>
          <a:xfrm>
            <a:off x="1533525" y="5063490"/>
            <a:ext cx="10627995" cy="521970"/>
          </a:xfrm>
          <a:prstGeom prst="rect">
            <a:avLst/>
          </a:prstGeom>
          <a:noFill/>
        </p:spPr>
        <p:txBody>
          <a:bodyPr wrap="square" rtlCol="0">
            <a:spAutoFit/>
          </a:bodyPr>
          <a:p>
            <a:pPr algn="l">
              <a:spcBef>
                <a:spcPts val="0"/>
              </a:spcBef>
              <a:spcAft>
                <a:spcPts val="0"/>
              </a:spcAft>
              <a:buClrTx/>
              <a:buSzTx/>
              <a:buFontTx/>
              <a:defRPr/>
            </a:pPr>
            <a:r>
              <a:rPr lang="en-US" altLang="zh-CN" sz="2800" b="1" dirty="0">
                <a:solidFill>
                  <a:schemeClr val="dk1"/>
                </a:solidFill>
                <a:latin typeface="Times New Roman" panose="02020603050405020304" pitchFamily="18" charset="0"/>
                <a:cs typeface="Times New Roman" panose="02020603050405020304" pitchFamily="18" charset="0"/>
                <a:sym typeface="+mn-ea"/>
              </a:rPr>
              <a:t>Some gestures seem to have the same meaning everywhere.</a:t>
            </a:r>
            <a:endParaRPr lang="zh-CN" altLang="en-US"/>
          </a:p>
        </p:txBody>
      </p:sp>
      <p:sp>
        <p:nvSpPr>
          <p:cNvPr id="11" name="文本框 10"/>
          <p:cNvSpPr txBox="1"/>
          <p:nvPr/>
        </p:nvSpPr>
        <p:spPr>
          <a:xfrm>
            <a:off x="1583690" y="5766435"/>
            <a:ext cx="10627995" cy="521970"/>
          </a:xfrm>
          <a:prstGeom prst="rect">
            <a:avLst/>
          </a:prstGeom>
          <a:noFill/>
        </p:spPr>
        <p:txBody>
          <a:bodyPr wrap="square" rtlCol="0">
            <a:spAutoFit/>
          </a:bodyPr>
          <a:p>
            <a:pPr algn="l">
              <a:spcBef>
                <a:spcPts val="0"/>
              </a:spcBef>
              <a:spcAft>
                <a:spcPts val="0"/>
              </a:spcAft>
              <a:buClrTx/>
              <a:buSzTx/>
              <a:buFontTx/>
              <a:defRPr/>
            </a:pPr>
            <a:r>
              <a:rPr lang="en-US" altLang="zh-CN" sz="2800" b="1" dirty="0">
                <a:solidFill>
                  <a:schemeClr val="dk1"/>
                </a:solidFill>
                <a:latin typeface="Times New Roman" panose="02020603050405020304" pitchFamily="18" charset="0"/>
                <a:cs typeface="Times New Roman" panose="02020603050405020304" pitchFamily="18" charset="0"/>
                <a:sym typeface="+mn-ea"/>
              </a:rPr>
              <a:t>Some body language has many different uses.</a:t>
            </a:r>
            <a:endParaRPr lang="zh-CN" altLang="en-US"/>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7" grpId="0"/>
      <p:bldP spid="8" grpId="0"/>
      <p:bldP spid="10"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94310" y="579120"/>
            <a:ext cx="12125325" cy="475615"/>
          </a:xfrm>
          <a:prstGeom prst="rect">
            <a:avLst/>
          </a:prstGeom>
          <a:noFill/>
        </p:spPr>
        <p:txBody>
          <a:bodyPr wrap="square" rtlCol="0">
            <a:spAutoFit/>
          </a:bodyPr>
          <a:lstStyle/>
          <a:p>
            <a:pPr indent="0">
              <a:lnSpc>
                <a:spcPts val="3000"/>
              </a:lnSpc>
              <a:buFont typeface="Arial" panose="020B0604020202020204" pitchFamily="34" charset="0"/>
              <a:buNone/>
            </a:pPr>
            <a:r>
              <a:rPr lang="en-US" sz="2800" b="1" dirty="0">
                <a:solidFill>
                  <a:prstClr val="black"/>
                </a:solidFill>
                <a:latin typeface="Arial" panose="020B0604020202020204" pitchFamily="34" charset="0"/>
                <a:ea typeface="华文楷体" panose="02010600040101010101" pitchFamily="2" charset="-122"/>
                <a:cs typeface="Arial" panose="020B0604020202020204" pitchFamily="34" charset="0"/>
              </a:rPr>
              <a:t>draw the structure of the text.</a:t>
            </a:r>
            <a:endPar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sp>
        <p:nvSpPr>
          <p:cNvPr id="5" name="圆角矩形 4"/>
          <p:cNvSpPr/>
          <p:nvPr/>
        </p:nvSpPr>
        <p:spPr>
          <a:xfrm>
            <a:off x="417195" y="102235"/>
            <a:ext cx="205168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523875" y="57150"/>
            <a:ext cx="1825625" cy="521970"/>
          </a:xfrm>
          <a:prstGeom prst="rect">
            <a:avLst/>
          </a:prstGeom>
          <a:noFill/>
        </p:spPr>
        <p:txBody>
          <a:bodyPr wrap="square" rtlCol="0">
            <a:spAutoFit/>
          </a:bodyPr>
          <a:lstStyle/>
          <a:p>
            <a:r>
              <a:rPr lang="en-US" altLang="zh-CN" sz="2800" b="1">
                <a:solidFill>
                  <a:schemeClr val="bg1"/>
                </a:solidFill>
              </a:rPr>
              <a:t>structure</a:t>
            </a:r>
            <a:endParaRPr lang="en-US" altLang="zh-CN" sz="2800" b="1">
              <a:solidFill>
                <a:schemeClr val="bg1"/>
              </a:solidFill>
            </a:endParaRPr>
          </a:p>
        </p:txBody>
      </p:sp>
      <p:graphicFrame>
        <p:nvGraphicFramePr>
          <p:cNvPr id="29" name="图示 28"/>
          <p:cNvGraphicFramePr/>
          <p:nvPr/>
        </p:nvGraphicFramePr>
        <p:xfrm>
          <a:off x="119380" y="946785"/>
          <a:ext cx="3672840" cy="318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图示 1"/>
          <p:cNvGraphicFramePr/>
          <p:nvPr/>
        </p:nvGraphicFramePr>
        <p:xfrm>
          <a:off x="3792220" y="1615440"/>
          <a:ext cx="4397375" cy="21672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图示 2"/>
          <p:cNvGraphicFramePr/>
          <p:nvPr/>
        </p:nvGraphicFramePr>
        <p:xfrm>
          <a:off x="7750175" y="1498600"/>
          <a:ext cx="4185920" cy="15062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9" name="组合 18"/>
          <p:cNvGrpSpPr/>
          <p:nvPr/>
        </p:nvGrpSpPr>
        <p:grpSpPr>
          <a:xfrm>
            <a:off x="9230360" y="2967355"/>
            <a:ext cx="1499870" cy="1106805"/>
            <a:chOff x="14536" y="4673"/>
            <a:chExt cx="2362" cy="1743"/>
          </a:xfrm>
        </p:grpSpPr>
        <p:grpSp>
          <p:nvGrpSpPr>
            <p:cNvPr id="7" name="组合 6"/>
            <p:cNvGrpSpPr/>
            <p:nvPr/>
          </p:nvGrpSpPr>
          <p:grpSpPr>
            <a:xfrm rot="0">
              <a:off x="14536" y="4673"/>
              <a:ext cx="2362" cy="1018"/>
              <a:chOff x="12832" y="5494"/>
              <a:chExt cx="2813" cy="1480"/>
            </a:xfrm>
          </p:grpSpPr>
          <p:cxnSp>
            <p:nvCxnSpPr>
              <p:cNvPr id="8" name="直接连接符 7"/>
              <p:cNvCxnSpPr/>
              <p:nvPr/>
            </p:nvCxnSpPr>
            <p:spPr>
              <a:xfrm flipH="1">
                <a:off x="12832" y="5520"/>
                <a:ext cx="15" cy="727"/>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2847" y="5494"/>
                <a:ext cx="2798" cy="1480"/>
                <a:chOff x="3392" y="5468"/>
                <a:chExt cx="2798" cy="1480"/>
              </a:xfrm>
            </p:grpSpPr>
            <p:cxnSp>
              <p:nvCxnSpPr>
                <p:cNvPr id="12" name="直接连接符 11"/>
                <p:cNvCxnSpPr/>
                <p:nvPr/>
              </p:nvCxnSpPr>
              <p:spPr>
                <a:xfrm flipH="1">
                  <a:off x="3392" y="6195"/>
                  <a:ext cx="278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175" y="5468"/>
                  <a:ext cx="15" cy="72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776" y="6221"/>
                  <a:ext cx="15" cy="727"/>
                </a:xfrm>
                <a:prstGeom prst="line">
                  <a:avLst/>
                </a:prstGeom>
                <a:ln w="31750"/>
              </p:spPr>
              <p:style>
                <a:lnRef idx="1">
                  <a:schemeClr val="accent1"/>
                </a:lnRef>
                <a:fillRef idx="0">
                  <a:schemeClr val="accent1"/>
                </a:fillRef>
                <a:effectRef idx="0">
                  <a:schemeClr val="accent1"/>
                </a:effectRef>
                <a:fontRef idx="minor">
                  <a:schemeClr val="tx1"/>
                </a:fontRef>
              </p:style>
            </p:cxnSp>
          </p:grpSp>
        </p:grpSp>
        <p:sp>
          <p:nvSpPr>
            <p:cNvPr id="15" name="文本框 14"/>
            <p:cNvSpPr txBox="1"/>
            <p:nvPr/>
          </p:nvSpPr>
          <p:spPr>
            <a:xfrm>
              <a:off x="14830" y="5691"/>
              <a:ext cx="1775" cy="725"/>
            </a:xfrm>
            <a:prstGeom prst="rect">
              <a:avLst/>
            </a:prstGeom>
            <a:solidFill>
              <a:srgbClr val="68A3DB"/>
            </a:solidFill>
          </p:spPr>
          <p:txBody>
            <a:bodyPr wrap="square" rtlCol="0">
              <a:spAutoFit/>
            </a:bodyPr>
            <a:p>
              <a:r>
                <a:rPr lang="en-US" altLang="zh-CN" sz="2400">
                  <a:solidFill>
                    <a:schemeClr val="bg1"/>
                  </a:solidFill>
                </a:rPr>
                <a:t>para6</a:t>
              </a:r>
              <a:endParaRPr lang="en-US" altLang="zh-CN" sz="2400">
                <a:solidFill>
                  <a:schemeClr val="bg1"/>
                </a:solidFill>
              </a:endParaRPr>
            </a:p>
          </p:txBody>
        </p:sp>
      </p:grpSp>
      <p:sp>
        <p:nvSpPr>
          <p:cNvPr id="4" name="文本框 3"/>
          <p:cNvSpPr txBox="1"/>
          <p:nvPr>
            <p:custDataLst>
              <p:tags r:id="rId17"/>
            </p:custDataLst>
          </p:nvPr>
        </p:nvSpPr>
        <p:spPr>
          <a:xfrm>
            <a:off x="1697355" y="1139825"/>
            <a:ext cx="65151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schemeClr val="tx1"/>
                </a:solidFill>
                <a:latin typeface="Arial" panose="020B0604020202020204" pitchFamily="34" charset="0"/>
                <a:ea typeface="华文楷体" panose="02010600040101010101" pitchFamily="2" charset="-122"/>
                <a:cs typeface="Arial" panose="020B0604020202020204" pitchFamily="34" charset="0"/>
                <a:sym typeface="+mn-ea"/>
              </a:rPr>
              <a:t>A</a:t>
            </a:r>
            <a:endParaRPr lang="en-US" altLang="zh-CN" sz="2800" b="1" dirty="0">
              <a:solidFill>
                <a:schemeClr val="tx1"/>
              </a:solidFill>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6" name="文本框 5"/>
          <p:cNvSpPr txBox="1"/>
          <p:nvPr>
            <p:custDataLst>
              <p:tags r:id="rId18"/>
            </p:custDataLst>
          </p:nvPr>
        </p:nvSpPr>
        <p:spPr>
          <a:xfrm>
            <a:off x="9662795" y="969645"/>
            <a:ext cx="49657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schemeClr val="tx1"/>
                </a:solidFill>
                <a:latin typeface="Arial" panose="020B0604020202020204" pitchFamily="34" charset="0"/>
                <a:ea typeface="华文楷体" panose="02010600040101010101" pitchFamily="2" charset="-122"/>
                <a:cs typeface="Arial" panose="020B0604020202020204" pitchFamily="34" charset="0"/>
                <a:sym typeface="+mn-ea"/>
              </a:rPr>
              <a:t>C</a:t>
            </a:r>
            <a:endParaRPr lang="en-US" altLang="zh-CN" sz="2800" b="1" dirty="0">
              <a:solidFill>
                <a:schemeClr val="tx1"/>
              </a:solidFill>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10" name="文本框 9"/>
          <p:cNvSpPr txBox="1"/>
          <p:nvPr>
            <p:custDataLst>
              <p:tags r:id="rId19"/>
            </p:custDataLst>
          </p:nvPr>
        </p:nvSpPr>
        <p:spPr>
          <a:xfrm>
            <a:off x="5903595" y="1054735"/>
            <a:ext cx="70612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schemeClr val="tx1"/>
                </a:solidFill>
                <a:latin typeface="Arial" panose="020B0604020202020204" pitchFamily="34" charset="0"/>
                <a:ea typeface="华文楷体" panose="02010600040101010101" pitchFamily="2" charset="-122"/>
                <a:cs typeface="Arial" panose="020B0604020202020204" pitchFamily="34" charset="0"/>
                <a:sym typeface="+mn-ea"/>
              </a:rPr>
              <a:t>B</a:t>
            </a:r>
            <a:endParaRPr lang="en-US" altLang="zh-CN" sz="2800" b="1" dirty="0">
              <a:solidFill>
                <a:schemeClr val="tx1"/>
              </a:solidFill>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18" name="文本框 17"/>
          <p:cNvSpPr txBox="1"/>
          <p:nvPr>
            <p:custDataLst>
              <p:tags r:id="rId20"/>
            </p:custDataLst>
          </p:nvPr>
        </p:nvSpPr>
        <p:spPr>
          <a:xfrm>
            <a:off x="1216660" y="1122045"/>
            <a:ext cx="56388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srgbClr val="FF0000"/>
                </a:solidFill>
                <a:latin typeface="Arial" panose="020B0604020202020204" pitchFamily="34" charset="0"/>
                <a:ea typeface="华文楷体" panose="02010600040101010101" pitchFamily="2" charset="-122"/>
                <a:cs typeface="Arial" panose="020B0604020202020204" pitchFamily="34" charset="0"/>
                <a:sym typeface="Wingdings 2" panose="05020102010507070707" charset="0"/>
              </a:rPr>
              <a:t></a:t>
            </a:r>
            <a:endParaRPr lang="en-US" altLang="zh-CN" sz="2800" b="1" dirty="0">
              <a:solidFill>
                <a:srgbClr val="FF0000"/>
              </a:solidFill>
              <a:latin typeface="Arial" panose="020B0604020202020204" pitchFamily="34" charset="0"/>
              <a:ea typeface="华文楷体" panose="02010600040101010101" pitchFamily="2" charset="-122"/>
              <a:cs typeface="Arial" panose="020B0604020202020204" pitchFamily="34" charset="0"/>
              <a:sym typeface="+mn-ea"/>
            </a:endParaRPr>
          </a:p>
        </p:txBody>
      </p:sp>
    </p:spTree>
    <p:custDataLst>
      <p:tags r:id="rId2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29" grpId="0">
        <p:bldAsOne/>
      </p:bldGraphic>
      <p:bldP spid="4" grpId="0"/>
      <p:bldP spid="6" grpId="0"/>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7195" y="102235"/>
            <a:ext cx="193992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17195" y="75565"/>
            <a:ext cx="1940560" cy="521970"/>
          </a:xfrm>
          <a:prstGeom prst="rect">
            <a:avLst/>
          </a:prstGeom>
          <a:noFill/>
        </p:spPr>
        <p:txBody>
          <a:bodyPr wrap="square" rtlCol="0">
            <a:spAutoFit/>
          </a:bodyPr>
          <a:lstStyle/>
          <a:p>
            <a:r>
              <a:rPr lang="en-US" altLang="zh-CN" sz="2800" b="1">
                <a:solidFill>
                  <a:schemeClr val="bg1"/>
                </a:solidFill>
              </a:rPr>
              <a:t>structure</a:t>
            </a:r>
            <a:endParaRPr lang="en-US" altLang="zh-CN" sz="2800" b="1">
              <a:solidFill>
                <a:schemeClr val="bg1"/>
              </a:solidFill>
            </a:endParaRPr>
          </a:p>
        </p:txBody>
      </p:sp>
      <p:graphicFrame>
        <p:nvGraphicFramePr>
          <p:cNvPr id="4" name="表格 3"/>
          <p:cNvGraphicFramePr>
            <a:graphicFrameLocks noGrp="1"/>
          </p:cNvGraphicFramePr>
          <p:nvPr/>
        </p:nvGraphicFramePr>
        <p:xfrm>
          <a:off x="62865" y="1425575"/>
          <a:ext cx="12125325" cy="4819596"/>
        </p:xfrm>
        <a:graphic>
          <a:graphicData uri="http://schemas.openxmlformats.org/drawingml/2006/table">
            <a:tbl>
              <a:tblPr firstRow="1" bandRow="1">
                <a:tableStyleId>{69CF1AB2-1976-4502-BF36-3FF5EA218861}</a:tableStyleId>
              </a:tblPr>
              <a:tblGrid>
                <a:gridCol w="1515745"/>
                <a:gridCol w="10609580"/>
              </a:tblGrid>
              <a:tr h="1045210">
                <a:tc>
                  <a:txBody>
                    <a:bodyPr/>
                    <a:lstStyle/>
                    <a:p>
                      <a:r>
                        <a:rPr lang="en-US" altLang="zh-CN" sz="2800" b="1" dirty="0">
                          <a:latin typeface="Times New Roman" panose="02020603050405020304" pitchFamily="18" charset="0"/>
                          <a:cs typeface="Times New Roman" panose="02020603050405020304" pitchFamily="18" charset="0"/>
                        </a:rPr>
                        <a:t>Para 1 </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but</a:t>
                      </a:r>
                      <a:r>
                        <a:rPr lang="en-US" altLang="zh-CN" sz="2800" b="1" dirty="0">
                          <a:latin typeface="Times New Roman" panose="02020603050405020304" pitchFamily="18" charset="0"/>
                          <a:cs typeface="Times New Roman" panose="02020603050405020304" pitchFamily="18" charset="0"/>
                        </a:rPr>
                        <a:t> the way people stand, hold their arms, and move their hands can </a:t>
                      </a:r>
                      <a:r>
                        <a:rPr lang="en-US" altLang="zh-CN" sz="2800" b="1" dirty="0">
                          <a:solidFill>
                            <a:schemeClr val="tx1"/>
                          </a:solidFill>
                          <a:latin typeface="Times New Roman" panose="02020603050405020304" pitchFamily="18" charset="0"/>
                          <a:cs typeface="Times New Roman" panose="02020603050405020304" pitchFamily="18" charset="0"/>
                        </a:rPr>
                        <a:t>also</a:t>
                      </a:r>
                      <a:r>
                        <a:rPr lang="en-US" altLang="zh-CN" sz="2800" b="1" dirty="0">
                          <a:latin typeface="Times New Roman" panose="02020603050405020304" pitchFamily="18" charset="0"/>
                          <a:cs typeface="Times New Roman" panose="02020603050405020304" pitchFamily="18" charset="0"/>
                        </a:rPr>
                        <a:t> give us information about their feelings.</a:t>
                      </a:r>
                      <a:endParaRPr lang="en-US" altLang="zh-CN" sz="2800" b="1" dirty="0">
                        <a:latin typeface="Times New Roman" panose="02020603050405020304" pitchFamily="18" charset="0"/>
                        <a:cs typeface="Times New Roman" panose="02020603050405020304" pitchFamily="18" charset="0"/>
                      </a:endParaRPr>
                    </a:p>
                  </a:txBody>
                  <a:tcPr/>
                </a:tc>
              </a:tr>
              <a:tr h="884345">
                <a:tc>
                  <a:txBody>
                    <a:bodyPr/>
                    <a:lstStyle/>
                    <a:p>
                      <a:r>
                        <a:rPr lang="en-US" altLang="zh-CN" sz="2800" b="1" dirty="0">
                          <a:latin typeface="Times New Roman" panose="02020603050405020304" pitchFamily="18" charset="0"/>
                          <a:cs typeface="Times New Roman" panose="02020603050405020304" pitchFamily="18" charset="0"/>
                        </a:rPr>
                        <a:t>Para 2</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r>
                        <a:rPr lang="en-US" altLang="zh-CN" sz="2800" b="1" kern="1200" dirty="0">
                          <a:solidFill>
                            <a:schemeClr val="dk1"/>
                          </a:solidFill>
                          <a:latin typeface="Times New Roman" panose="02020603050405020304" pitchFamily="18" charset="0"/>
                          <a:ea typeface="+mn-ea"/>
                          <a:cs typeface="Times New Roman" panose="02020603050405020304" pitchFamily="18" charset="0"/>
                        </a:rPr>
                        <a:t>… body language varies from culture to culture.</a:t>
                      </a:r>
                      <a:endParaRPr lang="en-US" altLang="zh-CN" sz="2800" b="1" kern="1200" dirty="0">
                        <a:solidFill>
                          <a:schemeClr val="dk1"/>
                        </a:solidFill>
                        <a:latin typeface="Times New Roman" panose="02020603050405020304" pitchFamily="18" charset="0"/>
                        <a:ea typeface="+mn-ea"/>
                        <a:cs typeface="Times New Roman" panose="02020603050405020304" pitchFamily="18" charset="0"/>
                      </a:endParaRPr>
                    </a:p>
                  </a:txBody>
                  <a:tcPr/>
                </a:tc>
              </a:tr>
              <a:tr h="646681">
                <a:tc>
                  <a:txBody>
                    <a:bodyPr/>
                    <a:lstStyle/>
                    <a:p>
                      <a:r>
                        <a:rPr lang="en-US" altLang="zh-CN" sz="2800" b="1" dirty="0">
                          <a:latin typeface="Times New Roman" panose="02020603050405020304" pitchFamily="18" charset="0"/>
                          <a:cs typeface="Times New Roman" panose="02020603050405020304" pitchFamily="18" charset="0"/>
                        </a:rPr>
                        <a:t>Para 3</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The gesture for “OK” has different meanings in different cultures.</a:t>
                      </a:r>
                      <a:endParaRPr lang="en-US" altLang="zh-CN" sz="2800" b="1" dirty="0">
                        <a:latin typeface="Times New Roman" panose="02020603050405020304" pitchFamily="18" charset="0"/>
                        <a:cs typeface="Times New Roman" panose="02020603050405020304" pitchFamily="18" charset="0"/>
                      </a:endParaRPr>
                    </a:p>
                  </a:txBody>
                  <a:tcPr/>
                </a:tc>
              </a:tr>
              <a:tr h="646681">
                <a:tc>
                  <a:txBody>
                    <a:bodyPr/>
                    <a:lstStyle/>
                    <a:p>
                      <a:r>
                        <a:rPr lang="en-US" altLang="zh-CN" sz="2800" b="1" dirty="0">
                          <a:latin typeface="Times New Roman" panose="02020603050405020304" pitchFamily="18" charset="0"/>
                          <a:cs typeface="Times New Roman" panose="02020603050405020304" pitchFamily="18" charset="0"/>
                        </a:rPr>
                        <a:t>Para 4</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srgbClr val="FF0000"/>
                          </a:solidFill>
                          <a:latin typeface="Times New Roman" panose="02020603050405020304" pitchFamily="18" charset="0"/>
                          <a:cs typeface="Times New Roman" panose="02020603050405020304" pitchFamily="18" charset="0"/>
                        </a:rPr>
                        <a:t>Even </a:t>
                      </a:r>
                      <a:r>
                        <a:rPr lang="en-US" altLang="zh-CN" sz="2800" b="1" dirty="0">
                          <a:latin typeface="Times New Roman" panose="02020603050405020304" pitchFamily="18" charset="0"/>
                          <a:cs typeface="Times New Roman" panose="02020603050405020304" pitchFamily="18" charset="0"/>
                        </a:rPr>
                        <a:t>the gestures we use for “yes” and “no” differ around the world.</a:t>
                      </a:r>
                      <a:endParaRPr lang="en-US" altLang="zh-CN" sz="2800" b="1" dirty="0">
                        <a:latin typeface="Times New Roman" panose="02020603050405020304" pitchFamily="18" charset="0"/>
                        <a:cs typeface="Times New Roman" panose="02020603050405020304" pitchFamily="18" charset="0"/>
                      </a:endParaRPr>
                    </a:p>
                  </a:txBody>
                  <a:tcPr/>
                </a:tc>
              </a:tr>
              <a:tr h="712334">
                <a:tc>
                  <a:txBody>
                    <a:bodyPr/>
                    <a:lstStyle/>
                    <a:p>
                      <a:r>
                        <a:rPr lang="en-US" altLang="zh-CN" sz="2800" b="1" dirty="0">
                          <a:latin typeface="Times New Roman" panose="02020603050405020304" pitchFamily="18" charset="0"/>
                          <a:cs typeface="Times New Roman" panose="02020603050405020304" pitchFamily="18" charset="0"/>
                        </a:rPr>
                        <a:t>Para 5</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r>
                        <a:rPr lang="en-US" altLang="zh-CN" sz="2800" b="1" dirty="0">
                          <a:latin typeface="Times New Roman" panose="02020603050405020304" pitchFamily="18" charset="0"/>
                          <a:cs typeface="Times New Roman" panose="02020603050405020304" pitchFamily="18" charset="0"/>
                        </a:rPr>
                        <a:t>Some gestures seem to have the same meaning everywhere.</a:t>
                      </a:r>
                      <a:endParaRPr lang="en-US" altLang="zh-CN" sz="2800" b="1" dirty="0">
                        <a:latin typeface="Times New Roman" panose="02020603050405020304" pitchFamily="18" charset="0"/>
                        <a:cs typeface="Times New Roman" panose="02020603050405020304" pitchFamily="18" charset="0"/>
                      </a:endParaRPr>
                    </a:p>
                  </a:txBody>
                  <a:tcPr/>
                </a:tc>
              </a:tr>
              <a:tr h="884345">
                <a:tc>
                  <a:txBody>
                    <a:bodyPr/>
                    <a:lstStyle/>
                    <a:p>
                      <a:r>
                        <a:rPr lang="en-US" altLang="zh-CN" sz="2800" b="1" dirty="0">
                          <a:latin typeface="Times New Roman" panose="02020603050405020304" pitchFamily="18" charset="0"/>
                          <a:cs typeface="Times New Roman" panose="02020603050405020304" pitchFamily="18" charset="0"/>
                        </a:rPr>
                        <a:t>Para 6</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Some body language has many different uses.</a:t>
                      </a:r>
                      <a:endParaRPr lang="en-US" altLang="zh-CN" sz="2800" b="1" dirty="0">
                        <a:latin typeface="Times New Roman" panose="02020603050405020304" pitchFamily="18" charset="0"/>
                        <a:cs typeface="Times New Roman" panose="02020603050405020304" pitchFamily="18" charset="0"/>
                      </a:endParaRPr>
                    </a:p>
                  </a:txBody>
                  <a:tcPr/>
                </a:tc>
              </a:tr>
            </a:tbl>
          </a:graphicData>
        </a:graphic>
      </p:graphicFrame>
      <p:sp>
        <p:nvSpPr>
          <p:cNvPr id="14" name="对角圆角矩形 13"/>
          <p:cNvSpPr/>
          <p:nvPr/>
        </p:nvSpPr>
        <p:spPr>
          <a:xfrm>
            <a:off x="4273550" y="2543810"/>
            <a:ext cx="481965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对角圆角矩形 9"/>
          <p:cNvSpPr/>
          <p:nvPr/>
        </p:nvSpPr>
        <p:spPr>
          <a:xfrm>
            <a:off x="4994275" y="3394710"/>
            <a:ext cx="671957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角圆角矩形 12"/>
          <p:cNvSpPr/>
          <p:nvPr/>
        </p:nvSpPr>
        <p:spPr>
          <a:xfrm>
            <a:off x="8390890" y="3999230"/>
            <a:ext cx="370459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1198880" y="2543810"/>
            <a:ext cx="398780" cy="1851660"/>
          </a:xfrm>
          <a:prstGeom prst="rightBrace">
            <a:avLst/>
          </a:prstGeom>
          <a:ln w="57150">
            <a:solidFill>
              <a:srgbClr val="80B3A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29" name="图示 28"/>
          <p:cNvGraphicFramePr/>
          <p:nvPr/>
        </p:nvGraphicFramePr>
        <p:xfrm>
          <a:off x="8462645" y="-669925"/>
          <a:ext cx="3375660" cy="27165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32" grpId="0" bldLvl="0" animBg="1"/>
      <p:bldP spid="14" grpId="0" bldLvl="0" animBg="1"/>
      <p:bldP spid="10"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60960" y="128905"/>
            <a:ext cx="325437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12090" y="81915"/>
            <a:ext cx="3103245" cy="521970"/>
          </a:xfrm>
          <a:prstGeom prst="rect">
            <a:avLst/>
          </a:prstGeom>
          <a:noFill/>
        </p:spPr>
        <p:txBody>
          <a:bodyPr wrap="square" rtlCol="0">
            <a:spAutoFit/>
          </a:bodyPr>
          <a:p>
            <a:r>
              <a:rPr lang="en-US" altLang="zh-CN" sz="2800" b="1">
                <a:solidFill>
                  <a:schemeClr val="bg1"/>
                </a:solidFill>
              </a:rPr>
              <a:t>Guided reading</a:t>
            </a:r>
            <a:endParaRPr lang="en-US" altLang="zh-CN" sz="2800" b="1">
              <a:solidFill>
                <a:schemeClr val="bg1"/>
              </a:solidFill>
            </a:endParaRPr>
          </a:p>
        </p:txBody>
      </p:sp>
      <p:sp>
        <p:nvSpPr>
          <p:cNvPr id="21" name="TextBox 12"/>
          <p:cNvSpPr txBox="1"/>
          <p:nvPr/>
        </p:nvSpPr>
        <p:spPr>
          <a:xfrm>
            <a:off x="212090" y="746125"/>
            <a:ext cx="11780520" cy="2245360"/>
          </a:xfrm>
          <a:prstGeom prst="rect">
            <a:avLst/>
          </a:prstGeom>
          <a:solidFill>
            <a:srgbClr val="5B9BD5">
              <a:alpha val="15000"/>
            </a:srgbClr>
          </a:solidFill>
        </p:spPr>
        <p:txBody>
          <a:bodyPr wrap="square" rtlCol="0">
            <a:spAutoFit/>
          </a:bodyPr>
          <a:p>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We use both words and body language to express our thoughts and opinions in our interactions with other people. We can learn a lot about what people are thinking by watching their body language. Words are important, </a:t>
            </a:r>
            <a:r>
              <a:rPr lang="en-US" altLang="zh-CN"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but</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 the way people stand, hold their arms, and move their hands can also give us information about their feelings. </a:t>
            </a:r>
            <a:endParaRPr lang="en-US" altLang="zh-CN" sz="2800" b="1"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6" name="椭圆 5"/>
          <p:cNvSpPr/>
          <p:nvPr/>
        </p:nvSpPr>
        <p:spPr>
          <a:xfrm flipV="1">
            <a:off x="9564370" y="2155190"/>
            <a:ext cx="751205" cy="334010"/>
          </a:xfrm>
          <a:prstGeom prst="ellipse">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上弧形箭头 3"/>
          <p:cNvSpPr/>
          <p:nvPr/>
        </p:nvSpPr>
        <p:spPr>
          <a:xfrm>
            <a:off x="5140325" y="2620645"/>
            <a:ext cx="1483360" cy="1063625"/>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 name="TextBox 12"/>
          <p:cNvSpPr txBox="1"/>
          <p:nvPr/>
        </p:nvSpPr>
        <p:spPr>
          <a:xfrm>
            <a:off x="2959100" y="3684270"/>
            <a:ext cx="8002270" cy="583565"/>
          </a:xfrm>
          <a:prstGeom prst="rect">
            <a:avLst/>
          </a:prstGeom>
          <a:noFill/>
          <a:ln>
            <a:noFill/>
          </a:ln>
        </p:spPr>
        <p:txBody>
          <a:bodyPr wrap="square" rtlCol="0">
            <a:spAutoFit/>
          </a:bodyPr>
          <a:p>
            <a:r>
              <a:rPr lang="en-US" altLang="zh-CN" sz="3200" b="1" smtClean="0">
                <a:solidFill>
                  <a:schemeClr val="tx1"/>
                </a:solidFill>
                <a:latin typeface="Arial" panose="020B0604020202020204" pitchFamily="34" charset="0"/>
                <a:ea typeface="Cambria Math" panose="02040503050406030204" pitchFamily="18" charset="0"/>
                <a:cs typeface="Arial" panose="020B0604020202020204" pitchFamily="34" charset="0"/>
              </a:rPr>
              <a:t>Body language is of great significance.</a:t>
            </a:r>
            <a:endParaRPr lang="en-US" altLang="zh-CN" sz="3200" b="1"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p:sp>
        <p:nvSpPr>
          <p:cNvPr id="35" name="文本框 34"/>
          <p:cNvSpPr txBox="1"/>
          <p:nvPr>
            <p:custDataLst>
              <p:tags r:id="rId1"/>
            </p:custDataLst>
          </p:nvPr>
        </p:nvSpPr>
        <p:spPr>
          <a:xfrm>
            <a:off x="7333517" y="4421911"/>
            <a:ext cx="2599055"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3200" b="1" dirty="0">
                <a:ln w="22225">
                  <a:solidFill>
                    <a:schemeClr val="accent2"/>
                  </a:solidFill>
                  <a:prstDash val="solid"/>
                </a:ln>
                <a:solidFill>
                  <a:srgbClr val="FF0000"/>
                </a:solidFill>
                <a:effectLst/>
                <a:latin typeface="Times New Roman" panose="02020603050405020304" pitchFamily="18" charset="0"/>
                <a:ea typeface="华文楷体" panose="02010600040101010101" pitchFamily="2" charset="-122"/>
                <a:cs typeface="Times New Roman" panose="02020603050405020304" pitchFamily="18" charset="0"/>
              </a:rPr>
              <a:t>introduction</a:t>
            </a:r>
            <a:endParaRPr lang="en-US" altLang="zh-CN" sz="3200" b="1" dirty="0">
              <a:ln w="22225">
                <a:solidFill>
                  <a:schemeClr val="accent2"/>
                </a:solidFill>
                <a:prstDash val="solid"/>
              </a:ln>
              <a:solidFill>
                <a:srgbClr val="FF0000"/>
              </a:solidFill>
              <a:effectLst/>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文本框 8"/>
          <p:cNvSpPr txBox="1"/>
          <p:nvPr>
            <p:custDataLst>
              <p:tags r:id="rId2"/>
            </p:custDataLst>
          </p:nvPr>
        </p:nvSpPr>
        <p:spPr>
          <a:xfrm>
            <a:off x="3383280" y="128905"/>
            <a:ext cx="815340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What's the main idea of para1?</a:t>
            </a:r>
            <a:endPar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cxnSp>
        <p:nvCxnSpPr>
          <p:cNvPr id="8" name="直接连接符 7"/>
          <p:cNvCxnSpPr/>
          <p:nvPr/>
        </p:nvCxnSpPr>
        <p:spPr>
          <a:xfrm>
            <a:off x="212090" y="2472055"/>
            <a:ext cx="11090910" cy="6350"/>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333615" y="2025015"/>
            <a:ext cx="4507865" cy="41910"/>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12090" y="2865755"/>
            <a:ext cx="4928235" cy="1270"/>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2" grpId="0"/>
      <p:bldP spid="3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2"/>
          <p:cNvSpPr txBox="1"/>
          <p:nvPr/>
        </p:nvSpPr>
        <p:spPr>
          <a:xfrm>
            <a:off x="212293" y="507240"/>
            <a:ext cx="11855450" cy="3539430"/>
          </a:xfrm>
          <a:prstGeom prst="rect">
            <a:avLst/>
          </a:prstGeom>
          <a:solidFill>
            <a:srgbClr val="5B9BD5">
              <a:alpha val="15000"/>
            </a:srgbClr>
          </a:solidFill>
        </p:spPr>
        <p:txBody>
          <a:bodyPr wrap="square" rtlCol="0">
            <a:spAutoFit/>
          </a:bodyPr>
          <a:lstStyle/>
          <a:p>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Just like spoken language, body language varies from culture to culture. The crucial thing is using body language in a way that is appropriate to the culture you are in. For example, making eye contact-looking into someone's eyes-in some countries is a way to display interest. In other countries, </a:t>
            </a:r>
            <a:endParaRPr lang="en-US" altLang="zh-CN" sz="2800" b="1"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by contrast, eye contact is not always approved of. For example, in many </a:t>
            </a:r>
            <a:r>
              <a:rPr lang="en-US" altLang="zh-CN" sz="2800" b="1">
                <a:latin typeface="Times New Roman" panose="02020603050405020304" pitchFamily="18" charset="0"/>
                <a:ea typeface="Cambria Math" panose="02040503050406030204" pitchFamily="18" charset="0"/>
                <a:cs typeface="Times New Roman" panose="02020603050405020304" pitchFamily="18" charset="0"/>
              </a:rPr>
              <a:t>Middle </a:t>
            </a:r>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Eastern </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countries, men and women are not socially permitted to make eye contact. In Japan, it may demonstrate respect to look down when talking to an older person. </a:t>
            </a:r>
            <a:endParaRPr lang="en-US" altLang="zh-CN" sz="2800" b="1" dirty="0">
              <a:latin typeface="Times New Roman" panose="02020603050405020304" pitchFamily="18" charset="0"/>
              <a:ea typeface="Cambria Math" panose="02040503050406030204" pitchFamily="18" charset="0"/>
              <a:cs typeface="Times New Roman" panose="02020603050405020304" pitchFamily="18" charset="0"/>
            </a:endParaRPr>
          </a:p>
        </p:txBody>
      </p:sp>
      <p:cxnSp>
        <p:nvCxnSpPr>
          <p:cNvPr id="8" name="直接连接符 7"/>
          <p:cNvCxnSpPr/>
          <p:nvPr/>
        </p:nvCxnSpPr>
        <p:spPr>
          <a:xfrm>
            <a:off x="275590" y="962660"/>
            <a:ext cx="10790555" cy="17145"/>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60960" y="75565"/>
            <a:ext cx="325437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12090" y="28575"/>
            <a:ext cx="3103245" cy="521970"/>
          </a:xfrm>
          <a:prstGeom prst="rect">
            <a:avLst/>
          </a:prstGeom>
          <a:noFill/>
        </p:spPr>
        <p:txBody>
          <a:bodyPr wrap="square" rtlCol="0">
            <a:spAutoFit/>
          </a:bodyPr>
          <a:lstStyle/>
          <a:p>
            <a:r>
              <a:rPr lang="en-US" altLang="zh-CN" sz="2800" b="1">
                <a:solidFill>
                  <a:schemeClr val="bg1"/>
                </a:solidFill>
              </a:rPr>
              <a:t>Guided reading</a:t>
            </a:r>
            <a:endParaRPr lang="en-US" altLang="zh-CN" sz="2800" b="1">
              <a:solidFill>
                <a:schemeClr val="bg1"/>
              </a:solidFill>
            </a:endParaRPr>
          </a:p>
        </p:txBody>
      </p:sp>
      <p:cxnSp>
        <p:nvCxnSpPr>
          <p:cNvPr id="29" name="曲线连接符 28"/>
          <p:cNvCxnSpPr/>
          <p:nvPr/>
        </p:nvCxnSpPr>
        <p:spPr>
          <a:xfrm rot="5400000" flipV="1">
            <a:off x="5789295" y="2437765"/>
            <a:ext cx="1109980" cy="521970"/>
          </a:xfrm>
          <a:prstGeom prst="curvedConnector3">
            <a:avLst>
              <a:gd name="adj1" fmla="val 50057"/>
            </a:avLst>
          </a:prstGeom>
          <a:ln w="57150">
            <a:headEnd type="arrow"/>
            <a:tailEnd type="arrow"/>
          </a:ln>
        </p:spPr>
        <p:style>
          <a:lnRef idx="3">
            <a:schemeClr val="accent5"/>
          </a:lnRef>
          <a:fillRef idx="0">
            <a:schemeClr val="accent5"/>
          </a:fillRef>
          <a:effectRef idx="2">
            <a:schemeClr val="accent5"/>
          </a:effectRef>
          <a:fontRef idx="minor">
            <a:schemeClr val="tx1"/>
          </a:fontRef>
        </p:style>
      </p:cxnSp>
      <p:cxnSp>
        <p:nvCxnSpPr>
          <p:cNvPr id="31" name="直接连接符 30"/>
          <p:cNvCxnSpPr/>
          <p:nvPr/>
        </p:nvCxnSpPr>
        <p:spPr>
          <a:xfrm>
            <a:off x="5690478" y="3479368"/>
            <a:ext cx="1809345"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a:graphicFrameLocks noGrp="1"/>
          </p:cNvGraphicFramePr>
          <p:nvPr/>
        </p:nvGraphicFramePr>
        <p:xfrm>
          <a:off x="20955" y="3912235"/>
          <a:ext cx="12159615" cy="2927985"/>
        </p:xfrm>
        <a:graphic>
          <a:graphicData uri="http://schemas.openxmlformats.org/drawingml/2006/table">
            <a:tbl>
              <a:tblPr firstRow="1" bandRow="1">
                <a:tableStyleId>{5C22544A-7EE6-4342-B048-85BDC9FD1C3A}</a:tableStyleId>
              </a:tblPr>
              <a:tblGrid>
                <a:gridCol w="1478280"/>
                <a:gridCol w="3795395"/>
                <a:gridCol w="4209415"/>
                <a:gridCol w="2676525"/>
              </a:tblGrid>
              <a:tr h="598170">
                <a:tc gridSpan="3">
                  <a:txBody>
                    <a:bodyPr/>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txBody>
                  <a:tcPr/>
                </a:tc>
                <a:tc hMerge="1">
                  <a:tcPr/>
                </a:tc>
                <a:tc hMerge="1">
                  <a:tcPr/>
                </a:tc>
                <a:tc>
                  <a:txBody>
                    <a:bodyPr/>
                    <a:p>
                      <a:endParaRPr lang="en-US" sz="3200">
                        <a:latin typeface="Times New Roman" panose="02020603050405020304" pitchFamily="18" charset="0"/>
                        <a:cs typeface="Times New Roman" panose="02020603050405020304" pitchFamily="18" charset="0"/>
                      </a:endParaRPr>
                    </a:p>
                  </a:txBody>
                  <a:tcPr/>
                </a:tc>
              </a:tr>
              <a:tr h="685165">
                <a:tc rowSpan="4">
                  <a:txBody>
                    <a:bodyPr/>
                    <a:p>
                      <a:endParaRPr lang="zh-CN" altLang="en-US" sz="2800" b="1">
                        <a:latin typeface="Times New Roman" panose="02020603050405020304" pitchFamily="18" charset="0"/>
                        <a:cs typeface="Times New Roman" panose="02020603050405020304" pitchFamily="18" charset="0"/>
                      </a:endParaRPr>
                    </a:p>
                  </a:txBody>
                  <a:tcPr/>
                </a:tc>
                <a:tc>
                  <a:txBody>
                    <a:bodyPr/>
                    <a:p>
                      <a:pPr>
                        <a:buNone/>
                      </a:pPr>
                      <a:endParaRPr lang="zh-CN" altLang="en-US" sz="2800" b="1">
                        <a:latin typeface="Times New Roman" panose="02020603050405020304" pitchFamily="18" charset="0"/>
                        <a:cs typeface="Times New Roman" panose="02020603050405020304" pitchFamily="18" charset="0"/>
                      </a:endParaRPr>
                    </a:p>
                  </a:txBody>
                  <a:tcPr/>
                </a:tc>
                <a:tc rowSpan="2">
                  <a:txBody>
                    <a:bodyPr/>
                    <a:p>
                      <a:pPr>
                        <a:buNone/>
                      </a:pPr>
                      <a:endParaRPr lang="zh-CN" altLang="en-US" sz="2800" b="1">
                        <a:latin typeface="Times New Roman" panose="02020603050405020304" pitchFamily="18" charset="0"/>
                        <a:cs typeface="Times New Roman" panose="02020603050405020304" pitchFamily="18" charset="0"/>
                      </a:endParaRPr>
                    </a:p>
                  </a:txBody>
                  <a:tcPr/>
                </a:tc>
                <a:tc rowSpan="4">
                  <a:txBody>
                    <a:bodyPr/>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txBody>
                  <a:tcPr/>
                </a:tc>
              </a:tr>
              <a:tr h="0">
                <a:tc vMerge="1">
                  <a:tcPr/>
                </a:tc>
                <a:tc rowSpan="2">
                  <a:txBody>
                    <a:bodyPr/>
                    <a:p>
                      <a:pPr>
                        <a:buNone/>
                      </a:pPr>
                      <a:endParaRPr lang="zh-CN" altLang="en-US" sz="2800" b="1">
                        <a:latin typeface="Times New Roman" panose="02020603050405020304" pitchFamily="18" charset="0"/>
                        <a:cs typeface="Times New Roman" panose="02020603050405020304" pitchFamily="18" charset="0"/>
                      </a:endParaRPr>
                    </a:p>
                  </a:txBody>
                  <a:tcPr/>
                </a:tc>
                <a:tc vMerge="1">
                  <a:tcPr/>
                </a:tc>
                <a:tc vMerge="1">
                  <a:tcPr/>
                </a:tc>
              </a:tr>
              <a:tr h="1018540">
                <a:tc vMerge="1">
                  <a:tcPr/>
                </a:tc>
                <a:tc vMerge="1">
                  <a:tcPr/>
                </a:tc>
                <a:tc>
                  <a:txBody>
                    <a:bodyPr/>
                    <a:p>
                      <a:pPr>
                        <a:buNone/>
                      </a:pPr>
                      <a:endParaRPr lang="zh-CN" altLang="en-US" sz="2800" b="1">
                        <a:latin typeface="Times New Roman" panose="02020603050405020304" pitchFamily="18" charset="0"/>
                        <a:cs typeface="Times New Roman" panose="02020603050405020304" pitchFamily="18" charset="0"/>
                      </a:endParaRPr>
                    </a:p>
                  </a:txBody>
                  <a:tcPr/>
                </a:tc>
                <a:tc vMerge="1">
                  <a:tcPr/>
                </a:tc>
              </a:tr>
              <a:tr h="626110">
                <a:tc vMerge="1">
                  <a:tcPr/>
                </a:tc>
                <a:tc>
                  <a:txBody>
                    <a:bodyPr/>
                    <a:p>
                      <a:pPr>
                        <a:buNone/>
                      </a:pPr>
                      <a:endParaRPr lang="zh-CN" altLang="en-US" sz="2800" b="1">
                        <a:latin typeface="Times New Roman" panose="02020603050405020304" pitchFamily="18" charset="0"/>
                        <a:cs typeface="Times New Roman" panose="02020603050405020304" pitchFamily="18" charset="0"/>
                      </a:endParaRPr>
                    </a:p>
                  </a:txBody>
                  <a:tcPr/>
                </a:tc>
                <a:tc>
                  <a:txBody>
                    <a:bodyPr/>
                    <a:p>
                      <a:pPr>
                        <a:buNone/>
                      </a:pPr>
                      <a:endParaRPr lang="zh-CN" altLang="en-US" sz="2800" b="1">
                        <a:latin typeface="Times New Roman" panose="02020603050405020304" pitchFamily="18" charset="0"/>
                        <a:cs typeface="Times New Roman" panose="02020603050405020304" pitchFamily="18" charset="0"/>
                      </a:endParaRPr>
                    </a:p>
                  </a:txBody>
                  <a:tcPr/>
                </a:tc>
                <a:tc vMerge="1">
                  <a:tcPr/>
                </a:tc>
              </a:tr>
            </a:tbl>
          </a:graphicData>
        </a:graphic>
      </p:graphicFrame>
      <p:sp>
        <p:nvSpPr>
          <p:cNvPr id="3" name="TextBox 12"/>
          <p:cNvSpPr txBox="1"/>
          <p:nvPr/>
        </p:nvSpPr>
        <p:spPr>
          <a:xfrm>
            <a:off x="3510280" y="3912235"/>
            <a:ext cx="1348105" cy="521970"/>
          </a:xfrm>
          <a:prstGeom prst="rect">
            <a:avLst/>
          </a:prstGeom>
          <a:noFill/>
          <a:ln>
            <a:noFill/>
          </a:ln>
        </p:spPr>
        <p:txBody>
          <a:bodyPr wrap="square" rtlCol="0">
            <a:spAutoFit/>
          </a:bodyPr>
          <a:p>
            <a:r>
              <a:rPr lang="en-US" altLang="zh-CN" sz="2800" b="1" u="sng" smtClean="0">
                <a:solidFill>
                  <a:srgbClr val="FF0000"/>
                </a:solidFill>
                <a:latin typeface="Arial" panose="020B0604020202020204" pitchFamily="34" charset="0"/>
                <a:ea typeface="Cambria Math" panose="02040503050406030204" pitchFamily="18" charset="0"/>
                <a:cs typeface="Arial" panose="020B0604020202020204" pitchFamily="34" charset="0"/>
              </a:rPr>
              <a:t>What </a:t>
            </a:r>
            <a:endParaRPr lang="en-US" altLang="zh-CN" sz="2800" b="1"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12"/>
          <p:cNvSpPr txBox="1"/>
          <p:nvPr/>
        </p:nvSpPr>
        <p:spPr>
          <a:xfrm>
            <a:off x="9538970" y="3990975"/>
            <a:ext cx="1052195" cy="521970"/>
          </a:xfrm>
          <a:prstGeom prst="rect">
            <a:avLst/>
          </a:prstGeom>
          <a:noFill/>
          <a:ln>
            <a:noFill/>
          </a:ln>
        </p:spPr>
        <p:txBody>
          <a:bodyPr wrap="square" rtlCol="0">
            <a:spAutoFit/>
          </a:bodyPr>
          <a:p>
            <a:r>
              <a:rPr lang="en-US" altLang="zh-CN" sz="2800" b="1" u="sng" smtClean="0">
                <a:solidFill>
                  <a:srgbClr val="FF0000"/>
                </a:solidFill>
                <a:latin typeface="Arial" panose="020B0604020202020204" pitchFamily="34" charset="0"/>
                <a:ea typeface="Cambria Math" panose="02040503050406030204" pitchFamily="18" charset="0"/>
                <a:cs typeface="Arial" panose="020B0604020202020204" pitchFamily="34" charset="0"/>
              </a:rPr>
              <a:t>How </a:t>
            </a:r>
            <a:endParaRPr lang="en-US" altLang="zh-CN" sz="2800" b="1"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p:sp>
        <p:nvSpPr>
          <p:cNvPr id="10" name="文本框 9"/>
          <p:cNvSpPr txBox="1"/>
          <p:nvPr/>
        </p:nvSpPr>
        <p:spPr>
          <a:xfrm>
            <a:off x="9718675" y="4838065"/>
            <a:ext cx="2126615" cy="1076325"/>
          </a:xfrm>
          <a:prstGeom prst="rect">
            <a:avLst/>
          </a:prstGeom>
          <a:noFill/>
        </p:spPr>
        <p:txBody>
          <a:bodyPr wrap="square" rtlCol="0">
            <a:spAutoFit/>
          </a:bodyPr>
          <a:p>
            <a:pPr algn="l">
              <a:buClrTx/>
              <a:buSzTx/>
              <a:buFontTx/>
            </a:pPr>
            <a:r>
              <a:rPr lang="en-US" altLang="zh-CN" sz="3200" b="1" smtClean="0">
                <a:solidFill>
                  <a:srgbClr val="F44602"/>
                </a:solidFill>
                <a:latin typeface="Times New Roman" panose="02020603050405020304" pitchFamily="18" charset="0"/>
                <a:cs typeface="Times New Roman" panose="02020603050405020304" pitchFamily="18" charset="0"/>
                <a:sym typeface="+mn-ea"/>
              </a:rPr>
              <a:t>example&amp;contrast</a:t>
            </a:r>
            <a:endParaRPr lang="en-US" altLang="zh-CN" sz="3200" b="1" smtClean="0">
              <a:solidFill>
                <a:srgbClr val="F44602"/>
              </a:solidFill>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5295265" y="6238875"/>
            <a:ext cx="3764915" cy="583565"/>
          </a:xfrm>
          <a:prstGeom prst="rect">
            <a:avLst/>
          </a:prstGeom>
          <a:noFill/>
        </p:spPr>
        <p:txBody>
          <a:bodyPr wrap="square" rtlCol="0">
            <a:spAutoFit/>
          </a:bodyPr>
          <a:p>
            <a:pPr algn="l">
              <a:buClrTx/>
              <a:buSzTx/>
              <a:buFontTx/>
            </a:pPr>
            <a:r>
              <a:rPr lang="en-US" altLang="zh-CN" sz="3200" smtClean="0">
                <a:solidFill>
                  <a:schemeClr val="dk1"/>
                </a:solidFill>
                <a:latin typeface="Times New Roman" panose="02020603050405020304" pitchFamily="18" charset="0"/>
                <a:cs typeface="Times New Roman" panose="02020603050405020304" pitchFamily="18" charset="0"/>
              </a:rPr>
              <a:t>3.Japan</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4" name="对角圆角矩形 13"/>
          <p:cNvSpPr/>
          <p:nvPr/>
        </p:nvSpPr>
        <p:spPr>
          <a:xfrm>
            <a:off x="3154045" y="1412875"/>
            <a:ext cx="205994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对角圆角矩形 1"/>
          <p:cNvSpPr/>
          <p:nvPr/>
        </p:nvSpPr>
        <p:spPr>
          <a:xfrm>
            <a:off x="275590" y="2291080"/>
            <a:ext cx="1833245"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对角圆角矩形 6"/>
          <p:cNvSpPr/>
          <p:nvPr/>
        </p:nvSpPr>
        <p:spPr>
          <a:xfrm>
            <a:off x="7940675" y="2291080"/>
            <a:ext cx="205994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60960" y="4512945"/>
            <a:ext cx="1449705" cy="1568450"/>
          </a:xfrm>
          <a:prstGeom prst="rect">
            <a:avLst/>
          </a:prstGeom>
          <a:noFill/>
        </p:spPr>
        <p:txBody>
          <a:bodyPr wrap="square" rtlCol="0">
            <a:spAutoFit/>
          </a:bodyPr>
          <a:p>
            <a:pPr algn="l">
              <a:buClrTx/>
              <a:buSzTx/>
              <a:buFontTx/>
            </a:pPr>
            <a:r>
              <a:rPr lang="en-US" altLang="zh-CN" sz="3200" b="1" smtClean="0">
                <a:latin typeface="Times New Roman" panose="02020603050405020304" pitchFamily="18" charset="0"/>
                <a:cs typeface="Times New Roman" panose="02020603050405020304" pitchFamily="18" charset="0"/>
                <a:sym typeface="+mn-ea"/>
              </a:rPr>
              <a:t>make eye contact </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475740" y="5763895"/>
            <a:ext cx="4108450" cy="107632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                                            </a:t>
            </a:r>
            <a:r>
              <a:rPr lang="en-US" altLang="zh-CN" sz="3200" smtClean="0">
                <a:solidFill>
                  <a:schemeClr val="dk1"/>
                </a:solidFill>
                <a:latin typeface="Times New Roman" panose="02020603050405020304" pitchFamily="18" charset="0"/>
                <a:cs typeface="Times New Roman" panose="02020603050405020304" pitchFamily="18" charset="0"/>
              </a:rPr>
              <a:t>3. demonstrate respect </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510665" y="4512945"/>
            <a:ext cx="4108450" cy="58356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1.display interest</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1510665" y="5180965"/>
            <a:ext cx="4108450" cy="107632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2.not approved of/not soically permitted                                                      </a:t>
            </a:r>
            <a:r>
              <a:rPr lang="en-US" altLang="zh-CN" sz="3200" smtClean="0">
                <a:solidFill>
                  <a:schemeClr val="dk1"/>
                </a:solidFill>
                <a:latin typeface="Times New Roman" panose="02020603050405020304" pitchFamily="18" charset="0"/>
                <a:cs typeface="Times New Roman" panose="02020603050405020304" pitchFamily="18" charset="0"/>
              </a:rPr>
              <a:t> </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5213985" y="4512945"/>
            <a:ext cx="3764915" cy="58356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1.some countries</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5295265" y="5140960"/>
            <a:ext cx="4346575" cy="107632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2.other countries/ many Middle Eastern countries</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34" name="矩形 4"/>
          <p:cNvSpPr/>
          <p:nvPr>
            <p:custDataLst>
              <p:tags r:id="rId1"/>
            </p:custDataLst>
          </p:nvPr>
        </p:nvSpPr>
        <p:spPr>
          <a:xfrm>
            <a:off x="5410861" y="1895204"/>
            <a:ext cx="1224000" cy="360000"/>
          </a:xfrm>
          <a:prstGeom prst="rect">
            <a:avLst/>
          </a:prstGeom>
          <a:noFill/>
          <a:ln w="76200" cap="flat">
            <a:solidFill>
              <a:srgbClr val="0000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L="0" marR="0" indent="0" algn="ctr" defTabSz="825500" rtl="0" fontAlgn="auto" latinLnBrk="0" hangingPunct="0">
              <a:lnSpc>
                <a:spcPct val="100000"/>
              </a:lnSpc>
              <a:spcBef>
                <a:spcPct val="0"/>
              </a:spcBef>
              <a:spcAft>
                <a:spcPct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sp>
        <p:nvSpPr>
          <p:cNvPr id="20" name="文本框 19"/>
          <p:cNvSpPr txBox="1"/>
          <p:nvPr/>
        </p:nvSpPr>
        <p:spPr>
          <a:xfrm>
            <a:off x="1510665" y="4512945"/>
            <a:ext cx="3703320" cy="2553335"/>
          </a:xfrm>
          <a:prstGeom prst="rect">
            <a:avLst/>
          </a:prstGeom>
          <a:solidFill>
            <a:srgbClr val="D2DEEF"/>
          </a:solidFill>
        </p:spPr>
        <p:txBody>
          <a:bodyPr wrap="square" rtlCol="0">
            <a:spAutoFit/>
          </a:bodyPr>
          <a:p>
            <a:pPr algn="l">
              <a:buClrTx/>
              <a:buSzTx/>
              <a:buFontTx/>
            </a:pPr>
            <a:endParaRPr lang="en-US" altLang="zh-CN" sz="3200" smtClean="0">
              <a:latin typeface="Times New Roman" panose="02020603050405020304" pitchFamily="18" charset="0"/>
              <a:cs typeface="Times New Roman" panose="02020603050405020304" pitchFamily="18" charset="0"/>
              <a:sym typeface="+mn-ea"/>
            </a:endParaRPr>
          </a:p>
          <a:p>
            <a:pPr algn="l">
              <a:buClrTx/>
              <a:buSzTx/>
              <a:buFontTx/>
            </a:pPr>
            <a:r>
              <a:rPr lang="en-US" altLang="zh-CN" sz="3200" smtClean="0">
                <a:latin typeface="Times New Roman" panose="02020603050405020304" pitchFamily="18" charset="0"/>
                <a:cs typeface="Times New Roman" panose="02020603050405020304" pitchFamily="18" charset="0"/>
                <a:sym typeface="+mn-ea"/>
              </a:rPr>
              <a:t>meaning</a:t>
            </a:r>
            <a:endParaRPr lang="en-US" altLang="zh-CN" sz="3200" smtClean="0">
              <a:latin typeface="Times New Roman" panose="02020603050405020304" pitchFamily="18" charset="0"/>
              <a:cs typeface="Times New Roman" panose="02020603050405020304" pitchFamily="18" charset="0"/>
              <a:sym typeface="+mn-ea"/>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5213985" y="4495165"/>
            <a:ext cx="4324985" cy="2553335"/>
          </a:xfrm>
          <a:prstGeom prst="rect">
            <a:avLst/>
          </a:prstGeom>
          <a:solidFill>
            <a:srgbClr val="EAEFF7"/>
          </a:solidFill>
        </p:spPr>
        <p:txBody>
          <a:bodyPr wrap="square" rtlCol="0">
            <a:spAutoFit/>
          </a:bodyPr>
          <a:p>
            <a:pPr algn="l">
              <a:buClrTx/>
              <a:buSzTx/>
              <a:buFontTx/>
            </a:pPr>
            <a:endParaRPr lang="en-US" altLang="zh-CN" sz="3200" smtClean="0">
              <a:latin typeface="Times New Roman" panose="02020603050405020304" pitchFamily="18" charset="0"/>
              <a:cs typeface="Times New Roman" panose="02020603050405020304" pitchFamily="18" charset="0"/>
              <a:sym typeface="+mn-ea"/>
            </a:endParaRPr>
          </a:p>
          <a:p>
            <a:pPr algn="l">
              <a:buClrTx/>
              <a:buSzTx/>
              <a:buFontTx/>
            </a:pPr>
            <a:r>
              <a:rPr lang="en-US" altLang="zh-CN" sz="3200" smtClean="0">
                <a:latin typeface="Times New Roman" panose="02020603050405020304" pitchFamily="18" charset="0"/>
                <a:cs typeface="Times New Roman" panose="02020603050405020304" pitchFamily="18" charset="0"/>
                <a:sym typeface="+mn-ea"/>
              </a:rPr>
              <a:t>country/region</a:t>
            </a:r>
            <a:endParaRPr lang="en-US" altLang="zh-CN" sz="3200" smtClean="0">
              <a:latin typeface="Times New Roman" panose="02020603050405020304" pitchFamily="18" charset="0"/>
              <a:cs typeface="Times New Roman" panose="02020603050405020304" pitchFamily="18" charset="0"/>
              <a:sym typeface="+mn-ea"/>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20"/>
                                        </p:tgtEl>
                                        <p:attrNameLst>
                                          <p:attrName>ppt_x</p:attrName>
                                        </p:attrNameLst>
                                      </p:cBhvr>
                                      <p:tavLst>
                                        <p:tav tm="0">
                                          <p:val>
                                            <p:strVal val="ppt_x"/>
                                          </p:val>
                                        </p:tav>
                                        <p:tav tm="100000">
                                          <p:val>
                                            <p:strVal val="ppt_x"/>
                                          </p:val>
                                        </p:tav>
                                      </p:tavLst>
                                    </p:anim>
                                    <p:anim calcmode="lin" valueType="num">
                                      <p:cBhvr additive="base">
                                        <p:cTn id="66" dur="500"/>
                                        <p:tgtEl>
                                          <p:spTgt spid="20"/>
                                        </p:tgtEl>
                                        <p:attrNameLst>
                                          <p:attrName>ppt_y</p:attrName>
                                        </p:attrNameLst>
                                      </p:cBhvr>
                                      <p:tavLst>
                                        <p:tav tm="0">
                                          <p:val>
                                            <p:strVal val="ppt_y"/>
                                          </p:val>
                                        </p:tav>
                                        <p:tav tm="100000">
                                          <p:val>
                                            <p:strVal val="1+ppt_h/2"/>
                                          </p:val>
                                        </p:tav>
                                      </p:tavLst>
                                    </p:anim>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2"/>
                                        </p:tgtEl>
                                        <p:attrNameLst>
                                          <p:attrName>ppt_x</p:attrName>
                                        </p:attrNameLst>
                                      </p:cBhvr>
                                      <p:tavLst>
                                        <p:tav tm="0">
                                          <p:val>
                                            <p:strVal val="ppt_x"/>
                                          </p:val>
                                        </p:tav>
                                        <p:tav tm="100000">
                                          <p:val>
                                            <p:strVal val="ppt_x"/>
                                          </p:val>
                                        </p:tav>
                                      </p:tavLst>
                                    </p:anim>
                                    <p:anim calcmode="lin" valueType="num">
                                      <p:cBhvr additive="base">
                                        <p:cTn id="72" dur="500"/>
                                        <p:tgtEl>
                                          <p:spTgt spid="22"/>
                                        </p:tgtEl>
                                        <p:attrNameLst>
                                          <p:attrName>ppt_y</p:attrName>
                                        </p:attrNameLst>
                                      </p:cBhvr>
                                      <p:tavLst>
                                        <p:tav tm="0">
                                          <p:val>
                                            <p:strVal val="ppt_y"/>
                                          </p:val>
                                        </p:tav>
                                        <p:tav tm="100000">
                                          <p:val>
                                            <p:strVal val="1+ppt_h/2"/>
                                          </p:val>
                                        </p:tav>
                                      </p:tavLst>
                                    </p:anim>
                                    <p:set>
                                      <p:cBhvr>
                                        <p:cTn id="73" dur="1" fill="hold">
                                          <p:stCondLst>
                                            <p:cond delay="499"/>
                                          </p:stCondLst>
                                        </p:cTn>
                                        <p:tgtEl>
                                          <p:spTgt spid="2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additive="base">
                                        <p:cTn id="84" dur="500" fill="hold"/>
                                        <p:tgtEl>
                                          <p:spTgt spid="16"/>
                                        </p:tgtEl>
                                        <p:attrNameLst>
                                          <p:attrName>ppt_x</p:attrName>
                                        </p:attrNameLst>
                                      </p:cBhvr>
                                      <p:tavLst>
                                        <p:tav tm="0">
                                          <p:val>
                                            <p:strVal val="#ppt_x"/>
                                          </p:val>
                                        </p:tav>
                                        <p:tav tm="100000">
                                          <p:val>
                                            <p:strVal val="#ppt_x"/>
                                          </p:val>
                                        </p:tav>
                                      </p:tavLst>
                                    </p:anim>
                                    <p:anim calcmode="lin" valueType="num">
                                      <p:cBhvr additive="base">
                                        <p:cTn id="8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additive="base">
                                        <p:cTn id="90" dur="500" fill="hold"/>
                                        <p:tgtEl>
                                          <p:spTgt spid="13"/>
                                        </p:tgtEl>
                                        <p:attrNameLst>
                                          <p:attrName>ppt_x</p:attrName>
                                        </p:attrNameLst>
                                      </p:cBhvr>
                                      <p:tavLst>
                                        <p:tav tm="0">
                                          <p:val>
                                            <p:strVal val="#ppt_x"/>
                                          </p:val>
                                        </p:tav>
                                        <p:tav tm="100000">
                                          <p:val>
                                            <p:strVal val="#ppt_x"/>
                                          </p:val>
                                        </p:tav>
                                      </p:tavLst>
                                    </p:anim>
                                    <p:anim calcmode="lin" valueType="num">
                                      <p:cBhvr additive="base">
                                        <p:cTn id="9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ppt_x"/>
                                          </p:val>
                                        </p:tav>
                                        <p:tav tm="100000">
                                          <p:val>
                                            <p:strVal val="#ppt_x"/>
                                          </p:val>
                                        </p:tav>
                                      </p:tavLst>
                                    </p:anim>
                                    <p:anim calcmode="lin" valueType="num">
                                      <p:cBhvr additive="base">
                                        <p:cTn id="9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additive="base">
                                        <p:cTn id="102" dur="500" fill="hold"/>
                                        <p:tgtEl>
                                          <p:spTgt spid="11"/>
                                        </p:tgtEl>
                                        <p:attrNameLst>
                                          <p:attrName>ppt_x</p:attrName>
                                        </p:attrNameLst>
                                      </p:cBhvr>
                                      <p:tavLst>
                                        <p:tav tm="0">
                                          <p:val>
                                            <p:strVal val="#ppt_x"/>
                                          </p:val>
                                        </p:tav>
                                        <p:tav tm="100000">
                                          <p:val>
                                            <p:strVal val="#ppt_x"/>
                                          </p:val>
                                        </p:tav>
                                      </p:tavLst>
                                    </p:anim>
                                    <p:anim calcmode="lin" valueType="num">
                                      <p:cBhvr additive="base">
                                        <p:cTn id="10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500" fill="hold"/>
                                        <p:tgtEl>
                                          <p:spTgt spid="17"/>
                                        </p:tgtEl>
                                        <p:attrNameLst>
                                          <p:attrName>ppt_x</p:attrName>
                                        </p:attrNameLst>
                                      </p:cBhvr>
                                      <p:tavLst>
                                        <p:tav tm="0">
                                          <p:val>
                                            <p:strVal val="#ppt_x"/>
                                          </p:val>
                                        </p:tav>
                                        <p:tav tm="100000">
                                          <p:val>
                                            <p:strVal val="#ppt_x"/>
                                          </p:val>
                                        </p:tav>
                                      </p:tavLst>
                                    </p:anim>
                                    <p:anim calcmode="lin" valueType="num">
                                      <p:cBhvr additive="base">
                                        <p:cTn id="10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blinds(horizontal)">
                                      <p:cBhvr>
                                        <p:cTn id="114" dur="5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nodeType="click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diamond(in)">
                                      <p:cBhvr>
                                        <p:cTn id="119" dur="20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7" grpId="0"/>
      <p:bldP spid="14" grpId="0" bldLvl="0" animBg="1"/>
      <p:bldP spid="2" grpId="0" bldLvl="0" animBg="1"/>
      <p:bldP spid="7" grpId="0" bldLvl="0" animBg="1"/>
      <p:bldP spid="9" grpId="0"/>
      <p:bldP spid="11" grpId="0"/>
      <p:bldP spid="12" grpId="0"/>
      <p:bldP spid="13" grpId="0"/>
      <p:bldP spid="16" grpId="0"/>
      <p:bldP spid="18" grpId="0"/>
      <p:bldP spid="34" grpId="0" bldLvl="0" animBg="1"/>
      <p:bldP spid="20" grpId="0" bldLvl="0" animBg="1"/>
      <p:bldP spid="20" grpId="1" animBg="1"/>
      <p:bldP spid="22" grpId="0" bldLvl="0" animBg="1"/>
      <p:bldP spid="22" grpId="1" bldLvl="0" animBg="1"/>
    </p:bldLst>
  </p:timing>
</p:sld>
</file>

<file path=ppt/tags/tag1.xml><?xml version="1.0" encoding="utf-8"?>
<p:tagLst xmlns:p="http://schemas.openxmlformats.org/presentationml/2006/main">
  <p:tag name="AS_UNIQUEID" val="315"/>
</p:tagLst>
</file>

<file path=ppt/tags/tag10.xml><?xml version="1.0" encoding="utf-8"?>
<p:tagLst xmlns:p="http://schemas.openxmlformats.org/presentationml/2006/main">
  <p:tag name="AS_UNIQUEID" val="307"/>
</p:tagLst>
</file>

<file path=ppt/tags/tag11.xml><?xml version="1.0" encoding="utf-8"?>
<p:tagLst xmlns:p="http://schemas.openxmlformats.org/presentationml/2006/main">
  <p:tag name="AS_UNIQUEID" val="327"/>
</p:tagLst>
</file>

<file path=ppt/tags/tag12.xml><?xml version="1.0" encoding="utf-8"?>
<p:tagLst xmlns:p="http://schemas.openxmlformats.org/presentationml/2006/main">
  <p:tag name="AS_UNIQUEID" val="327"/>
</p:tagLst>
</file>

<file path=ppt/tags/tag13.xml><?xml version="1.0" encoding="utf-8"?>
<p:tagLst xmlns:p="http://schemas.openxmlformats.org/presentationml/2006/main">
  <p:tag name="AS_UNIQUEID" val="315"/>
</p:tagLst>
</file>

<file path=ppt/tags/tag14.xml><?xml version="1.0" encoding="utf-8"?>
<p:tagLst xmlns:p="http://schemas.openxmlformats.org/presentationml/2006/main">
  <p:tag name="KSO_WM_TEMPLATE_CATEGORY" val="custom"/>
  <p:tag name="KSO_WM_TEMPLATE_INDEX" val="20201293"/>
</p:tagLst>
</file>

<file path=ppt/tags/tag15.xml><?xml version="1.0" encoding="utf-8"?>
<p:tagLst xmlns:p="http://schemas.openxmlformats.org/presentationml/2006/main">
  <p:tag name="AS_UNIQUEID" val="319"/>
</p:tagLst>
</file>

<file path=ppt/tags/tag16.xml><?xml version="1.0" encoding="utf-8"?>
<p:tagLst xmlns:p="http://schemas.openxmlformats.org/presentationml/2006/main">
  <p:tag name="AS_UNIQUEID" val="320"/>
</p:tagLst>
</file>

<file path=ppt/tags/tag17.xml><?xml version="1.0" encoding="utf-8"?>
<p:tagLst xmlns:p="http://schemas.openxmlformats.org/presentationml/2006/main">
  <p:tag name="AS_UNIQUEID" val="321"/>
</p:tagLst>
</file>

<file path=ppt/tags/tag18.xml><?xml version="1.0" encoding="utf-8"?>
<p:tagLst xmlns:p="http://schemas.openxmlformats.org/presentationml/2006/main">
  <p:tag name="AS_UNIQUEID" val="327"/>
</p:tagLst>
</file>

<file path=ppt/tags/tag19.xml><?xml version="1.0" encoding="utf-8"?>
<p:tagLst xmlns:p="http://schemas.openxmlformats.org/presentationml/2006/main">
  <p:tag name="AS_UNIQUEID" val="327"/>
</p:tagLst>
</file>

<file path=ppt/tags/tag2.xml><?xml version="1.0" encoding="utf-8"?>
<p:tagLst xmlns:p="http://schemas.openxmlformats.org/presentationml/2006/main">
  <p:tag name="AS_UNIQUEID" val="316"/>
</p:tagLst>
</file>

<file path=ppt/tags/tag20.xml><?xml version="1.0" encoding="utf-8"?>
<p:tagLst xmlns:p="http://schemas.openxmlformats.org/presentationml/2006/main">
  <p:tag name="AS_UNIQUEID" val="327"/>
</p:tagLst>
</file>

<file path=ppt/tags/tag21.xml><?xml version="1.0" encoding="utf-8"?>
<p:tagLst xmlns:p="http://schemas.openxmlformats.org/presentationml/2006/main">
  <p:tag name="AS_UNIQUEID" val="327"/>
</p:tagLst>
</file>

<file path=ppt/tags/tag22.xml><?xml version="1.0" encoding="utf-8"?>
<p:tagLst xmlns:p="http://schemas.openxmlformats.org/presentationml/2006/main">
  <p:tag name="AS_UNIQUEID" val="327"/>
</p:tagLst>
</file>

<file path=ppt/tags/tag23.xml><?xml version="1.0" encoding="utf-8"?>
<p:tagLst xmlns:p="http://schemas.openxmlformats.org/presentationml/2006/main">
  <p:tag name="KSO_WM_TEMPLATE_CATEGORY" val="custom"/>
  <p:tag name="KSO_WM_TEMPLATE_INDEX" val="20201293"/>
</p:tagLst>
</file>

<file path=ppt/tags/tag24.xml><?xml version="1.0" encoding="utf-8"?>
<p:tagLst xmlns:p="http://schemas.openxmlformats.org/presentationml/2006/main">
  <p:tag name="AS_UNIQUEID" val="319"/>
</p:tagLst>
</file>

<file path=ppt/tags/tag25.xml><?xml version="1.0" encoding="utf-8"?>
<p:tagLst xmlns:p="http://schemas.openxmlformats.org/presentationml/2006/main">
  <p:tag name="AS_UNIQUEID" val="320"/>
</p:tagLst>
</file>

<file path=ppt/tags/tag26.xml><?xml version="1.0" encoding="utf-8"?>
<p:tagLst xmlns:p="http://schemas.openxmlformats.org/presentationml/2006/main">
  <p:tag name="AS_UNIQUEID" val="321"/>
</p:tagLst>
</file>

<file path=ppt/tags/tag27.xml><?xml version="1.0" encoding="utf-8"?>
<p:tagLst xmlns:p="http://schemas.openxmlformats.org/presentationml/2006/main">
  <p:tag name="KSO_WM_TEMPLATE_CATEGORY" val="custom"/>
  <p:tag name="KSO_WM_TEMPLATE_INDEX" val="20201293"/>
</p:tagLst>
</file>

<file path=ppt/tags/tag28.xml><?xml version="1.0" encoding="utf-8"?>
<p:tagLst xmlns:p="http://schemas.openxmlformats.org/presentationml/2006/main">
  <p:tag name="AS_UNIQUEID" val="319"/>
</p:tagLst>
</file>

<file path=ppt/tags/tag29.xml><?xml version="1.0" encoding="utf-8"?>
<p:tagLst xmlns:p="http://schemas.openxmlformats.org/presentationml/2006/main">
  <p:tag name="AS_UNIQUEID" val="320"/>
</p:tagLst>
</file>

<file path=ppt/tags/tag3.xml><?xml version="1.0" encoding="utf-8"?>
<p:tagLst xmlns:p="http://schemas.openxmlformats.org/presentationml/2006/main">
  <p:tag name="AS_UNIQUEID" val="300"/>
</p:tagLst>
</file>

<file path=ppt/tags/tag30.xml><?xml version="1.0" encoding="utf-8"?>
<p:tagLst xmlns:p="http://schemas.openxmlformats.org/presentationml/2006/main">
  <p:tag name="AS_UNIQUEID" val="321"/>
</p:tagLst>
</file>

<file path=ppt/tags/tag31.xml><?xml version="1.0" encoding="utf-8"?>
<p:tagLst xmlns:p="http://schemas.openxmlformats.org/presentationml/2006/main">
  <p:tag name="AS_UNIQUEID" val="314"/>
</p:tagLst>
</file>

<file path=ppt/tags/tag32.xml><?xml version="1.0" encoding="utf-8"?>
<p:tagLst xmlns:p="http://schemas.openxmlformats.org/presentationml/2006/main">
  <p:tag name="AS_UNIQUEID" val="327"/>
</p:tagLst>
</file>

<file path=ppt/tags/tag33.xml><?xml version="1.0" encoding="utf-8"?>
<p:tagLst xmlns:p="http://schemas.openxmlformats.org/presentationml/2006/main">
  <p:tag name="AS_UNIQUEID" val="316"/>
</p:tagLst>
</file>

<file path=ppt/tags/tag34.xml><?xml version="1.0" encoding="utf-8"?>
<p:tagLst xmlns:p="http://schemas.openxmlformats.org/presentationml/2006/main">
  <p:tag name="AS_UNIQUEID" val="316"/>
</p:tagLst>
</file>

<file path=ppt/tags/tag35.xml><?xml version="1.0" encoding="utf-8"?>
<p:tagLst xmlns:p="http://schemas.openxmlformats.org/presentationml/2006/main">
  <p:tag name="KSO_WM_TEMPLATE_CATEGORY" val="custom"/>
  <p:tag name="KSO_WM_TEMPLATE_INDEX" val="20201293"/>
</p:tagLst>
</file>

<file path=ppt/tags/tag36.xml><?xml version="1.0" encoding="utf-8"?>
<p:tagLst xmlns:p="http://schemas.openxmlformats.org/presentationml/2006/main">
  <p:tag name="AS_UNIQUEID" val="319"/>
</p:tagLst>
</file>

<file path=ppt/tags/tag37.xml><?xml version="1.0" encoding="utf-8"?>
<p:tagLst xmlns:p="http://schemas.openxmlformats.org/presentationml/2006/main">
  <p:tag name="AS_UNIQUEID" val="320"/>
</p:tagLst>
</file>

<file path=ppt/tags/tag38.xml><?xml version="1.0" encoding="utf-8"?>
<p:tagLst xmlns:p="http://schemas.openxmlformats.org/presentationml/2006/main">
  <p:tag name="AS_UNIQUEID" val="321"/>
</p:tagLst>
</file>

<file path=ppt/tags/tag39.xml><?xml version="1.0" encoding="utf-8"?>
<p:tagLst xmlns:p="http://schemas.openxmlformats.org/presentationml/2006/main">
  <p:tag name="AS_UNIQUEID" val="301"/>
</p:tagLst>
</file>

<file path=ppt/tags/tag4.xml><?xml version="1.0" encoding="utf-8"?>
<p:tagLst xmlns:p="http://schemas.openxmlformats.org/presentationml/2006/main">
  <p:tag name="AS_UNIQUEID" val="314"/>
</p:tagLst>
</file>

<file path=ppt/tags/tag40.xml><?xml version="1.0" encoding="utf-8"?>
<p:tagLst xmlns:p="http://schemas.openxmlformats.org/presentationml/2006/main">
  <p:tag name="AS_UNIQUEID" val="640"/>
</p:tagLst>
</file>

<file path=ppt/tags/tag5.xml><?xml version="1.0" encoding="utf-8"?>
<p:tagLst xmlns:p="http://schemas.openxmlformats.org/presentationml/2006/main">
  <p:tag name="AS_UNIQUEID" val="314"/>
</p:tagLst>
</file>

<file path=ppt/tags/tag6.xml><?xml version="1.0" encoding="utf-8"?>
<p:tagLst xmlns:p="http://schemas.openxmlformats.org/presentationml/2006/main">
  <p:tag name="AS_UNIQUEID" val="327"/>
</p:tagLst>
</file>

<file path=ppt/tags/tag7.xml><?xml version="1.0" encoding="utf-8"?>
<p:tagLst xmlns:p="http://schemas.openxmlformats.org/presentationml/2006/main">
  <p:tag name="KSO_WM_TEMPLATE_CATEGORY" val="custom"/>
  <p:tag name="KSO_WM_TEMPLATE_INDEX" val="20201293"/>
</p:tagLst>
</file>

<file path=ppt/tags/tag8.xml><?xml version="1.0" encoding="utf-8"?>
<p:tagLst xmlns:p="http://schemas.openxmlformats.org/presentationml/2006/main">
  <p:tag name="AS_UNIQUEID" val="305"/>
</p:tagLst>
</file>

<file path=ppt/tags/tag9.xml><?xml version="1.0" encoding="utf-8"?>
<p:tagLst xmlns:p="http://schemas.openxmlformats.org/presentationml/2006/main">
  <p:tag name="AS_UNIQUEID" val="3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5">
      <a:dk1>
        <a:srgbClr val="000000"/>
      </a:dk1>
      <a:lt1>
        <a:srgbClr val="FFFFFF"/>
      </a:lt1>
      <a:dk2>
        <a:srgbClr val="44546A"/>
      </a:dk2>
      <a:lt2>
        <a:srgbClr val="E7E6E6"/>
      </a:lt2>
      <a:accent1>
        <a:srgbClr val="2C9391"/>
      </a:accent1>
      <a:accent2>
        <a:srgbClr val="DDBC8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15">
      <a:dk1>
        <a:srgbClr val="000000"/>
      </a:dk1>
      <a:lt1>
        <a:srgbClr val="FFFFFF"/>
      </a:lt1>
      <a:dk2>
        <a:srgbClr val="44546A"/>
      </a:dk2>
      <a:lt2>
        <a:srgbClr val="E7E6E6"/>
      </a:lt2>
      <a:accent1>
        <a:srgbClr val="2C9391"/>
      </a:accent1>
      <a:accent2>
        <a:srgbClr val="DDBC8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15">
      <a:dk1>
        <a:srgbClr val="000000"/>
      </a:dk1>
      <a:lt1>
        <a:srgbClr val="FFFFFF"/>
      </a:lt1>
      <a:dk2>
        <a:srgbClr val="44546A"/>
      </a:dk2>
      <a:lt2>
        <a:srgbClr val="E7E6E6"/>
      </a:lt2>
      <a:accent1>
        <a:srgbClr val="2C9391"/>
      </a:accent1>
      <a:accent2>
        <a:srgbClr val="DDBC8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5826</Words>
  <Application>WPS 演示</Application>
  <PresentationFormat>自定义</PresentationFormat>
  <Paragraphs>348</Paragraphs>
  <Slides>18</Slides>
  <Notes>11</Notes>
  <HiddenSlides>0</HiddenSlides>
  <MMClips>0</MMClips>
  <ScaleCrop>false</ScaleCrop>
  <HeadingPairs>
    <vt:vector size="6" baseType="variant">
      <vt:variant>
        <vt:lpstr>已用的字体</vt:lpstr>
      </vt:variant>
      <vt:variant>
        <vt:i4>22</vt:i4>
      </vt:variant>
      <vt:variant>
        <vt:lpstr>主题</vt:lpstr>
      </vt:variant>
      <vt:variant>
        <vt:i4>4</vt:i4>
      </vt:variant>
      <vt:variant>
        <vt:lpstr>幻灯片标题</vt:lpstr>
      </vt:variant>
      <vt:variant>
        <vt:i4>18</vt:i4>
      </vt:variant>
    </vt:vector>
  </HeadingPairs>
  <TitlesOfParts>
    <vt:vector size="44" baseType="lpstr">
      <vt:lpstr>Arial</vt:lpstr>
      <vt:lpstr>宋体</vt:lpstr>
      <vt:lpstr>Wingdings</vt:lpstr>
      <vt:lpstr>思源黑体</vt:lpstr>
      <vt:lpstr>Ebrima</vt:lpstr>
      <vt:lpstr>Rajdhani Bold</vt:lpstr>
      <vt:lpstr>Wide Latin</vt:lpstr>
      <vt:lpstr>黑体</vt:lpstr>
      <vt:lpstr>Times New Roman</vt:lpstr>
      <vt:lpstr>Cambria Math</vt:lpstr>
      <vt:lpstr>Helvetica Neue</vt:lpstr>
      <vt:lpstr>华文楷体</vt:lpstr>
      <vt:lpstr>Wingdings 2</vt:lpstr>
      <vt:lpstr>Wingdings</vt:lpstr>
      <vt:lpstr>微软雅黑</vt:lpstr>
      <vt:lpstr>Arial Unicode MS</vt:lpstr>
      <vt:lpstr>Arial Black</vt:lpstr>
      <vt:lpstr>HelveticaNeue</vt:lpstr>
      <vt:lpstr>Corbel</vt:lpstr>
      <vt:lpstr>华文新魏</vt:lpstr>
      <vt:lpstr>等线 Light</vt:lpstr>
      <vt:lpstr>等线</vt:lpstr>
      <vt:lpstr>Office 主题​​</vt:lpstr>
      <vt:lpstr>2_Office 主题​​</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南山有谷堆</cp:lastModifiedBy>
  <cp:revision>323</cp:revision>
  <dcterms:created xsi:type="dcterms:W3CDTF">2019-09-19T02:01:00Z</dcterms:created>
  <dcterms:modified xsi:type="dcterms:W3CDTF">2021-10-29T05:49:30Z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49CF1D38BC0C4BFDA518DF9BE747275F</vt:lpwstr>
  </property>
</Properties>
</file>