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fonts/font1.fntdata" ContentType="application/x-fontdata"/>
  <Override PartName="/ppt/fonts/font10.fntdata" ContentType="application/x-fontdata"/>
  <Override PartName="/ppt/fonts/font11.fntdata" ContentType="application/x-fontdata"/>
  <Override PartName="/ppt/fonts/font12.fntdata" ContentType="application/x-fontdata"/>
  <Override PartName="/ppt/fonts/font13.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4" r:id="rId3"/>
  </p:sldMasterIdLst>
  <p:notesMasterIdLst>
    <p:notesMasterId r:id="rId20"/>
  </p:notesMasterIdLst>
  <p:handoutMasterIdLst>
    <p:handoutMasterId r:id="rId21"/>
  </p:handoutMasterIdLst>
  <p:sldIdLst>
    <p:sldId id="503" r:id="rId4"/>
    <p:sldId id="395" r:id="rId5"/>
    <p:sldId id="438" r:id="rId6"/>
    <p:sldId id="439" r:id="rId7"/>
    <p:sldId id="442" r:id="rId8"/>
    <p:sldId id="444" r:id="rId9"/>
    <p:sldId id="446" r:id="rId10"/>
    <p:sldId id="456" r:id="rId11"/>
    <p:sldId id="495" r:id="rId12"/>
    <p:sldId id="448" r:id="rId13"/>
    <p:sldId id="449" r:id="rId14"/>
    <p:sldId id="440" r:id="rId15"/>
    <p:sldId id="451" r:id="rId16"/>
    <p:sldId id="450" r:id="rId17"/>
    <p:sldId id="452" r:id="rId18"/>
    <p:sldId id="480" r:id="rId19"/>
  </p:sldIdLst>
  <p:sldSz cx="12192000" cy="6858000"/>
  <p:notesSz cx="6858000" cy="9144000"/>
  <p:embeddedFontLst>
    <p:embeddedFont>
      <p:font typeface="Cambria" panose="02040503050406030204" charset="0"/>
      <p:regular r:id="rId25"/>
      <p:bold r:id="rId26"/>
      <p:italic r:id="rId27"/>
      <p:boldItalic r:id="rId28"/>
    </p:embeddedFont>
    <p:embeddedFont>
      <p:font typeface="Arial Black" panose="020B0A04020102020204" charset="0"/>
      <p:bold r:id="rId29"/>
    </p:embeddedFont>
    <p:embeddedFont>
      <p:font typeface="黑体" panose="02010609060101010101" charset="-122"/>
      <p:regular r:id="rId30"/>
    </p:embeddedFont>
    <p:embeddedFont>
      <p:font typeface="兰米粗楷简体" panose="02000503000000000000" charset="-122"/>
      <p:regular r:id="rId31"/>
    </p:embeddedFont>
    <p:embeddedFont>
      <p:font typeface="等线" panose="02010600030101010101" charset="-122"/>
      <p:regular r:id="rId32"/>
    </p:embeddedFont>
    <p:embeddedFont>
      <p:font typeface="华文新魏" panose="02010800040101010101" pitchFamily="2" charset="-122"/>
      <p:regular r:id="rId33"/>
    </p:embeddedFont>
    <p:embeddedFont>
      <p:font typeface="Calibri" panose="020F0502020204030204" charset="0"/>
      <p:regular r:id="rId34"/>
      <p:bold r:id="rId35"/>
      <p:italic r:id="rId36"/>
      <p:boldItalic r:id="rId37"/>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showPr>
  <p:clrMru>
    <a:srgbClr val="D8E5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14" autoAdjust="0"/>
    <p:restoredTop sz="94660"/>
  </p:normalViewPr>
  <p:slideViewPr>
    <p:cSldViewPr snapToGrid="0" showGuides="1">
      <p:cViewPr varScale="1">
        <p:scale>
          <a:sx n="61" d="100"/>
          <a:sy n="61" d="100"/>
        </p:scale>
        <p:origin x="45" y="237"/>
      </p:cViewPr>
      <p:guideLst>
        <p:guide orient="horz" pos="2421"/>
        <p:guide pos="3862"/>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slide" Target="slides/slide1.xml"/><Relationship Id="rId37" Type="http://schemas.openxmlformats.org/officeDocument/2006/relationships/font" Target="fonts/font13.fntdata"/><Relationship Id="rId36" Type="http://schemas.openxmlformats.org/officeDocument/2006/relationships/font" Target="fonts/font12.fntdata"/><Relationship Id="rId35" Type="http://schemas.openxmlformats.org/officeDocument/2006/relationships/font" Target="fonts/font11.fntdata"/><Relationship Id="rId34" Type="http://schemas.openxmlformats.org/officeDocument/2006/relationships/font" Target="fonts/font10.fntdata"/><Relationship Id="rId33" Type="http://schemas.openxmlformats.org/officeDocument/2006/relationships/font" Target="fonts/font9.fntdata"/><Relationship Id="rId32" Type="http://schemas.openxmlformats.org/officeDocument/2006/relationships/font" Target="fonts/font8.fntdata"/><Relationship Id="rId31" Type="http://schemas.openxmlformats.org/officeDocument/2006/relationships/font" Target="fonts/font7.fntdata"/><Relationship Id="rId30" Type="http://schemas.openxmlformats.org/officeDocument/2006/relationships/font" Target="fonts/font6.fntdata"/><Relationship Id="rId3" Type="http://schemas.openxmlformats.org/officeDocument/2006/relationships/slideMaster" Target="slideMasters/slideMaster2.xml"/><Relationship Id="rId29" Type="http://schemas.openxmlformats.org/officeDocument/2006/relationships/font" Target="fonts/font5.fntdata"/><Relationship Id="rId28" Type="http://schemas.openxmlformats.org/officeDocument/2006/relationships/font" Target="fonts/font4.fntdata"/><Relationship Id="rId27" Type="http://schemas.openxmlformats.org/officeDocument/2006/relationships/font" Target="fonts/font3.fntdata"/><Relationship Id="rId26" Type="http://schemas.openxmlformats.org/officeDocument/2006/relationships/font" Target="fonts/font2.fntdata"/><Relationship Id="rId25" Type="http://schemas.openxmlformats.org/officeDocument/2006/relationships/font" Target="fonts/font1.fntdata"/><Relationship Id="rId24" Type="http://schemas.openxmlformats.org/officeDocument/2006/relationships/tableStyles" Target="tableStyles.xml"/><Relationship Id="rId23" Type="http://schemas.openxmlformats.org/officeDocument/2006/relationships/viewProps" Target="viewProps.xml"/><Relationship Id="rId22" Type="http://schemas.openxmlformats.org/officeDocument/2006/relationships/presProps" Target="presProps.xml"/><Relationship Id="rId21" Type="http://schemas.openxmlformats.org/officeDocument/2006/relationships/handoutMaster" Target="handoutMasters/handoutMaster1.xml"/><Relationship Id="rId20" Type="http://schemas.openxmlformats.org/officeDocument/2006/relationships/notesMaster" Target="notesMasters/notesMaster1.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62DCDB-B2D4-4D8F-8AAC-CDCA5954F4B2}"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B051B5-468E-4E31-BF0F-BBE86D9FCDC1}"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1" name="图片 2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517" t="33712" r="9009" b="40850"/>
          <a:stretch>
            <a:fillRect/>
          </a:stretch>
        </p:blipFill>
        <p:spPr>
          <a:xfrm>
            <a:off x="9762067" y="2530973"/>
            <a:ext cx="1588168" cy="17445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8"/>
            <a:ext cx="10972800" cy="585152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6172200" y="1825625"/>
            <a:ext cx="5181600" cy="209867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6172200" y="4076700"/>
            <a:ext cx="5181600" cy="21002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日期占位符 5"/>
          <p:cNvSpPr>
            <a:spLocks noGrp="1"/>
          </p:cNvSpPr>
          <p:nvPr>
            <p:ph type="dt" sz="half" idx="10"/>
          </p:nvPr>
        </p:nvSpPr>
        <p:spPr/>
        <p:txBody>
          <a:body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7" name="页脚占位符 6"/>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8" name="灯片编号占位符 7"/>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1" name="图片 20"/>
          <p:cNvPicPr>
            <a:picLocks noChangeAspect="1"/>
          </p:cNvPicPr>
          <p:nvPr userDrawn="1"/>
        </p:nvPicPr>
        <p:blipFill rotWithShape="1">
          <a:blip r:embed="rId2" cstate="print">
            <a:extLst>
              <a:ext uri="{28A0092B-C50C-407E-A947-70E740481C1C}">
                <a14:useLocalDpi xmlns:a14="http://schemas.microsoft.com/office/drawing/2010/main" val="0"/>
              </a:ext>
            </a:extLst>
          </a:blip>
          <a:srcRect l="76517" t="33712" r="9009" b="40850"/>
          <a:stretch>
            <a:fillRect/>
          </a:stretch>
        </p:blipFill>
        <p:spPr>
          <a:xfrm>
            <a:off x="9762067" y="2530973"/>
            <a:ext cx="1588168" cy="1744579"/>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609600" y="274638"/>
            <a:ext cx="10972800" cy="585152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4" name="页脚占位符 3"/>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5" name="灯片编号占位符 4"/>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lvl="0"/>
            <a:endParaRPr lang="zh-CN" altLang="en-US" dirty="0">
              <a:latin typeface="Arial" panose="020B0604020202020204" pitchFamily="34" charset="0"/>
            </a:endParaRPr>
          </a:p>
        </p:txBody>
      </p:sp>
      <p:sp>
        <p:nvSpPr>
          <p:cNvPr id="6" name="页脚占位符 5"/>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7" name="灯片编号占位符 6"/>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AndTwoObj" preserve="1">
  <p:cSld name="标题，文本与两项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文本占位符 2"/>
          <p:cNvSpPr>
            <a:spLocks noGrp="1"/>
          </p:cNvSpPr>
          <p:nvPr>
            <p:ph type="body"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6172200" y="1825625"/>
            <a:ext cx="5181600" cy="2098675"/>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6172200" y="4076700"/>
            <a:ext cx="5181600" cy="2100263"/>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日期占位符 5"/>
          <p:cNvSpPr>
            <a:spLocks noGrp="1"/>
          </p:cNvSpPr>
          <p:nvPr>
            <p:ph type="dt" sz="half" idx="10"/>
          </p:nvPr>
        </p:nvSpPr>
        <p:spPr/>
        <p:txBody>
          <a:bodyPr/>
          <a:lstStyle/>
          <a:p>
            <a:pPr lvl="0"/>
            <a:fld id="{BB962C8B-B14F-4D97-AF65-F5344CB8AC3E}" type="datetime1">
              <a:rPr lang="zh-CN" altLang="en-US" dirty="0">
                <a:latin typeface="Arial" panose="020B0604020202020204" pitchFamily="34" charset="0"/>
              </a:rPr>
            </a:fld>
            <a:endParaRPr lang="zh-CN" altLang="en-US" dirty="0">
              <a:latin typeface="Arial" panose="020B0604020202020204" pitchFamily="34" charset="0"/>
            </a:endParaRPr>
          </a:p>
        </p:txBody>
      </p:sp>
      <p:sp>
        <p:nvSpPr>
          <p:cNvPr id="7" name="页脚占位符 6"/>
          <p:cNvSpPr>
            <a:spLocks noGrp="1"/>
          </p:cNvSpPr>
          <p:nvPr>
            <p:ph type="ftr" sz="quarter" idx="11"/>
          </p:nvPr>
        </p:nvSpPr>
        <p:spPr/>
        <p:txBody>
          <a:bodyPr/>
          <a:lstStyle/>
          <a:p>
            <a:pPr lvl="0"/>
            <a:endParaRPr lang="zh-CN" altLang="en-US" dirty="0">
              <a:latin typeface="Arial" panose="020B0604020202020204" pitchFamily="34" charset="0"/>
            </a:endParaRPr>
          </a:p>
        </p:txBody>
      </p:sp>
      <p:sp>
        <p:nvSpPr>
          <p:cNvPr id="8" name="灯片编号占位符 7"/>
          <p:cNvSpPr>
            <a:spLocks noGrp="1"/>
          </p:cNvSpPr>
          <p:nvPr>
            <p:ph type="sldNum" sz="quarter" idx="12"/>
          </p:nvPr>
        </p:nvSpPr>
        <p:spPr/>
        <p:txBody>
          <a:bodyPr/>
          <a:lstStyle/>
          <a:p>
            <a:pPr lvl="0"/>
            <a:fld id="{9A0DB2DC-4C9A-4742-B13C-FB6460FD3503}" type="slidenum">
              <a:rPr lang="zh-CN" altLang="en-US" dirty="0">
                <a:latin typeface="Arial" panose="020B0604020202020204" pitchFamily="34" charset="0"/>
              </a:rPr>
            </a:fld>
            <a:endParaRPr lang="zh-CN" altLang="en-US" dirty="0">
              <a:latin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日期占位符 4"/>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7" name="日期占位符 6"/>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375833C9-CF22-41C5-ACF0-533D843D6583}"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E5D781F4-5367-41D2-8042-545803B86DD4}"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7" Type="http://schemas.openxmlformats.org/officeDocument/2006/relationships/theme" Target="../theme/theme1.xml"/><Relationship Id="rId16" Type="http://schemas.openxmlformats.org/officeDocument/2006/relationships/image" Target="../media/image2.png"/><Relationship Id="rId15" Type="http://schemas.openxmlformats.org/officeDocument/2006/relationships/slideLayout" Target="../slideLayouts/slideLayout15.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24.xml"/><Relationship Id="rId8" Type="http://schemas.openxmlformats.org/officeDocument/2006/relationships/slideLayout" Target="../slideLayouts/slideLayout23.xml"/><Relationship Id="rId7" Type="http://schemas.openxmlformats.org/officeDocument/2006/relationships/slideLayout" Target="../slideLayouts/slideLayout22.xml"/><Relationship Id="rId6" Type="http://schemas.openxmlformats.org/officeDocument/2006/relationships/slideLayout" Target="../slideLayouts/slideLayout21.xml"/><Relationship Id="rId5" Type="http://schemas.openxmlformats.org/officeDocument/2006/relationships/slideLayout" Target="../slideLayouts/slideLayout20.xml"/><Relationship Id="rId4" Type="http://schemas.openxmlformats.org/officeDocument/2006/relationships/slideLayout" Target="../slideLayouts/slideLayout19.xml"/><Relationship Id="rId3" Type="http://schemas.openxmlformats.org/officeDocument/2006/relationships/slideLayout" Target="../slideLayouts/slideLayout18.xml"/><Relationship Id="rId2" Type="http://schemas.openxmlformats.org/officeDocument/2006/relationships/slideLayout" Target="../slideLayouts/slideLayout17.xml"/><Relationship Id="rId17" Type="http://schemas.openxmlformats.org/officeDocument/2006/relationships/theme" Target="../theme/theme2.xml"/><Relationship Id="rId16" Type="http://schemas.openxmlformats.org/officeDocument/2006/relationships/image" Target="../media/image2.png"/><Relationship Id="rId15" Type="http://schemas.openxmlformats.org/officeDocument/2006/relationships/slideLayout" Target="../slideLayouts/slideLayout30.xml"/><Relationship Id="rId14" Type="http://schemas.openxmlformats.org/officeDocument/2006/relationships/slideLayout" Target="../slideLayouts/slideLayout29.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1" Type="http://schemas.openxmlformats.org/officeDocument/2006/relationships/slideLayout" Target="../slideLayouts/slideLayout26.xml"/><Relationship Id="rId10" Type="http://schemas.openxmlformats.org/officeDocument/2006/relationships/slideLayout" Target="../slideLayouts/slideLayout25.xml"/><Relationship Id="rId1"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833C9-CF22-41C5-ACF0-533D843D658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D781F4-5367-41D2-8042-545803B86DD4}" type="slidenum">
              <a:rPr lang="zh-CN" altLang="en-US" smtClean="0"/>
            </a:fld>
            <a:endParaRPr lang="zh-CN" altLang="en-US"/>
          </a:p>
        </p:txBody>
      </p:sp>
      <p:pic>
        <p:nvPicPr>
          <p:cNvPr id="12" name="图片 11" descr="水印"/>
          <p:cNvPicPr>
            <a:picLocks noChangeAspect="1"/>
          </p:cNvPicPr>
          <p:nvPr userDrawn="1"/>
        </p:nvPicPr>
        <p:blipFill>
          <a:blip r:embed="rId16"/>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75833C9-CF22-41C5-ACF0-533D843D6583}"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D781F4-5367-41D2-8042-545803B86DD4}" type="slidenum">
              <a:rPr lang="zh-CN" altLang="en-US" smtClean="0"/>
            </a:fld>
            <a:endParaRPr lang="zh-CN" altLang="en-US"/>
          </a:p>
        </p:txBody>
      </p:sp>
      <p:pic>
        <p:nvPicPr>
          <p:cNvPr id="12" name="图片 11" descr="水印"/>
          <p:cNvPicPr>
            <a:picLocks noChangeAspect="1"/>
          </p:cNvPicPr>
          <p:nvPr userDrawn="1"/>
        </p:nvPicPr>
        <p:blipFill>
          <a:blip r:embed="rId16"/>
          <a:stretch>
            <a:fillRect/>
          </a:stretch>
        </p:blipFill>
        <p:spPr>
          <a:xfrm>
            <a:off x="7186295" y="63500"/>
            <a:ext cx="4902200" cy="1586865"/>
          </a:xfrm>
          <a:prstGeom prst="rect">
            <a:avLst/>
          </a:prstGeom>
        </p:spPr>
      </p:pic>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 id="2147483676" r:id="rId12"/>
    <p:sldLayoutId id="2147483677" r:id="rId13"/>
    <p:sldLayoutId id="2147483678" r:id="rId14"/>
    <p:sldLayoutId id="2147483679" r:id="rId15"/>
  </p:sldLayoutIdLst>
  <mc:AlternateContent xmlns:mc="http://schemas.openxmlformats.org/markup-compatibility/2006">
    <mc:Choice xmlns:p14="http://schemas.microsoft.com/office/powerpoint/2010/main" Requires="p14">
      <p:transition spd="slow" p14:dur="1500" advClick="0" advTm="3000">
        <p:random/>
      </p:transition>
    </mc:Choice>
    <mc:Fallback>
      <p:transition spd="slow" advClick="0"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2.xml"/><Relationship Id="rId1"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slideLayout" Target="../slideLayouts/slideLayout29.xml"/><Relationship Id="rId7" Type="http://schemas.openxmlformats.org/officeDocument/2006/relationships/tags" Target="../tags/tag60.xml"/><Relationship Id="rId6" Type="http://schemas.openxmlformats.org/officeDocument/2006/relationships/tags" Target="../tags/tag59.xml"/><Relationship Id="rId5" Type="http://schemas.openxmlformats.org/officeDocument/2006/relationships/image" Target="../media/image6.png"/><Relationship Id="rId4" Type="http://schemas.openxmlformats.org/officeDocument/2006/relationships/tags" Target="../tags/tag58.xml"/><Relationship Id="rId3" Type="http://schemas.openxmlformats.org/officeDocument/2006/relationships/tags" Target="../tags/tag57.xml"/><Relationship Id="rId2" Type="http://schemas.openxmlformats.org/officeDocument/2006/relationships/tags" Target="../tags/tag56.xml"/><Relationship Id="rId1" Type="http://schemas.openxmlformats.org/officeDocument/2006/relationships/image" Target="../media/image7.png"/></Relationships>
</file>

<file path=ppt/slides/_rels/slide11.xml.rels><?xml version="1.0" encoding="UTF-8" standalone="yes"?>
<Relationships xmlns="http://schemas.openxmlformats.org/package/2006/relationships"><Relationship Id="rId9" Type="http://schemas.openxmlformats.org/officeDocument/2006/relationships/tags" Target="../tags/tag67.xml"/><Relationship Id="rId8" Type="http://schemas.openxmlformats.org/officeDocument/2006/relationships/image" Target="../media/image8.jpeg"/><Relationship Id="rId7" Type="http://schemas.openxmlformats.org/officeDocument/2006/relationships/tags" Target="../tags/tag66.xml"/><Relationship Id="rId6" Type="http://schemas.openxmlformats.org/officeDocument/2006/relationships/tags" Target="../tags/tag65.xml"/><Relationship Id="rId5" Type="http://schemas.openxmlformats.org/officeDocument/2006/relationships/tags" Target="../tags/tag64.xml"/><Relationship Id="rId4" Type="http://schemas.openxmlformats.org/officeDocument/2006/relationships/tags" Target="../tags/tag63.xml"/><Relationship Id="rId3" Type="http://schemas.openxmlformats.org/officeDocument/2006/relationships/tags" Target="../tags/tag62.xml"/><Relationship Id="rId21" Type="http://schemas.openxmlformats.org/officeDocument/2006/relationships/slideLayout" Target="../slideLayouts/slideLayout29.xml"/><Relationship Id="rId20" Type="http://schemas.openxmlformats.org/officeDocument/2006/relationships/tags" Target="../tags/tag78.xml"/><Relationship Id="rId2" Type="http://schemas.openxmlformats.org/officeDocument/2006/relationships/tags" Target="../tags/tag61.xml"/><Relationship Id="rId19" Type="http://schemas.openxmlformats.org/officeDocument/2006/relationships/tags" Target="../tags/tag77.xml"/><Relationship Id="rId18" Type="http://schemas.openxmlformats.org/officeDocument/2006/relationships/tags" Target="../tags/tag76.xml"/><Relationship Id="rId17" Type="http://schemas.openxmlformats.org/officeDocument/2006/relationships/tags" Target="../tags/tag75.xml"/><Relationship Id="rId16" Type="http://schemas.openxmlformats.org/officeDocument/2006/relationships/tags" Target="../tags/tag74.xml"/><Relationship Id="rId15" Type="http://schemas.openxmlformats.org/officeDocument/2006/relationships/tags" Target="../tags/tag73.xml"/><Relationship Id="rId14" Type="http://schemas.openxmlformats.org/officeDocument/2006/relationships/tags" Target="../tags/tag72.xml"/><Relationship Id="rId13" Type="http://schemas.openxmlformats.org/officeDocument/2006/relationships/tags" Target="../tags/tag71.xml"/><Relationship Id="rId12" Type="http://schemas.openxmlformats.org/officeDocument/2006/relationships/tags" Target="../tags/tag70.xml"/><Relationship Id="rId11" Type="http://schemas.openxmlformats.org/officeDocument/2006/relationships/tags" Target="../tags/tag69.xml"/><Relationship Id="rId10" Type="http://schemas.openxmlformats.org/officeDocument/2006/relationships/tags" Target="../tags/tag68.xml"/><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6" Type="http://schemas.openxmlformats.org/officeDocument/2006/relationships/slideLayout" Target="../slideLayouts/slideLayout29.xml"/><Relationship Id="rId5" Type="http://schemas.openxmlformats.org/officeDocument/2006/relationships/tags" Target="../tags/tag82.xml"/><Relationship Id="rId4" Type="http://schemas.openxmlformats.org/officeDocument/2006/relationships/tags" Target="../tags/tag81.xml"/><Relationship Id="rId3" Type="http://schemas.openxmlformats.org/officeDocument/2006/relationships/tags" Target="../tags/tag80.xml"/><Relationship Id="rId2" Type="http://schemas.openxmlformats.org/officeDocument/2006/relationships/tags" Target="../tags/tag79.xml"/><Relationship Id="rId1" Type="http://schemas.openxmlformats.org/officeDocument/2006/relationships/image" Target="../media/image7.png"/></Relationships>
</file>

<file path=ppt/slides/_rels/slide13.xml.rels><?xml version="1.0" encoding="UTF-8" standalone="yes"?>
<Relationships xmlns="http://schemas.openxmlformats.org/package/2006/relationships"><Relationship Id="rId9" Type="http://schemas.openxmlformats.org/officeDocument/2006/relationships/tags" Target="../tags/tag90.xml"/><Relationship Id="rId8" Type="http://schemas.openxmlformats.org/officeDocument/2006/relationships/tags" Target="../tags/tag89.xml"/><Relationship Id="rId7" Type="http://schemas.openxmlformats.org/officeDocument/2006/relationships/tags" Target="../tags/tag88.xml"/><Relationship Id="rId6" Type="http://schemas.openxmlformats.org/officeDocument/2006/relationships/tags" Target="../tags/tag87.xml"/><Relationship Id="rId5" Type="http://schemas.openxmlformats.org/officeDocument/2006/relationships/tags" Target="../tags/tag86.xml"/><Relationship Id="rId4" Type="http://schemas.openxmlformats.org/officeDocument/2006/relationships/tags" Target="../tags/tag85.xml"/><Relationship Id="rId3" Type="http://schemas.openxmlformats.org/officeDocument/2006/relationships/tags" Target="../tags/tag84.xml"/><Relationship Id="rId2" Type="http://schemas.openxmlformats.org/officeDocument/2006/relationships/tags" Target="../tags/tag83.xml"/><Relationship Id="rId10" Type="http://schemas.openxmlformats.org/officeDocument/2006/relationships/slideLayout" Target="../slideLayouts/slideLayout29.xml"/><Relationship Id="rId1" Type="http://schemas.openxmlformats.org/officeDocument/2006/relationships/image" Target="../media/image7.png"/></Relationships>
</file>

<file path=ppt/slides/_rels/slide14.xml.rels><?xml version="1.0" encoding="UTF-8" standalone="yes"?>
<Relationships xmlns="http://schemas.openxmlformats.org/package/2006/relationships"><Relationship Id="rId9" Type="http://schemas.openxmlformats.org/officeDocument/2006/relationships/tags" Target="../tags/tag98.xml"/><Relationship Id="rId8" Type="http://schemas.openxmlformats.org/officeDocument/2006/relationships/tags" Target="../tags/tag97.xml"/><Relationship Id="rId7" Type="http://schemas.openxmlformats.org/officeDocument/2006/relationships/tags" Target="../tags/tag96.xml"/><Relationship Id="rId6" Type="http://schemas.openxmlformats.org/officeDocument/2006/relationships/tags" Target="../tags/tag95.xml"/><Relationship Id="rId5" Type="http://schemas.openxmlformats.org/officeDocument/2006/relationships/tags" Target="../tags/tag94.xml"/><Relationship Id="rId4" Type="http://schemas.openxmlformats.org/officeDocument/2006/relationships/tags" Target="../tags/tag93.xml"/><Relationship Id="rId3" Type="http://schemas.openxmlformats.org/officeDocument/2006/relationships/tags" Target="../tags/tag92.xml"/><Relationship Id="rId2" Type="http://schemas.openxmlformats.org/officeDocument/2006/relationships/tags" Target="../tags/tag91.xml"/><Relationship Id="rId13" Type="http://schemas.openxmlformats.org/officeDocument/2006/relationships/slideLayout" Target="../slideLayouts/slideLayout29.xml"/><Relationship Id="rId12" Type="http://schemas.openxmlformats.org/officeDocument/2006/relationships/tags" Target="../tags/tag101.xml"/><Relationship Id="rId11" Type="http://schemas.openxmlformats.org/officeDocument/2006/relationships/tags" Target="../tags/tag100.xml"/><Relationship Id="rId10" Type="http://schemas.openxmlformats.org/officeDocument/2006/relationships/tags" Target="../tags/tag99.xml"/><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5" Type="http://schemas.openxmlformats.org/officeDocument/2006/relationships/slideLayout" Target="../slideLayouts/slideLayout16.xml"/><Relationship Id="rId4" Type="http://schemas.openxmlformats.org/officeDocument/2006/relationships/tags" Target="../tags/tag105.xml"/><Relationship Id="rId3" Type="http://schemas.openxmlformats.org/officeDocument/2006/relationships/tags" Target="../tags/tag104.xml"/><Relationship Id="rId2" Type="http://schemas.openxmlformats.org/officeDocument/2006/relationships/tags" Target="../tags/tag103.xml"/><Relationship Id="rId1" Type="http://schemas.openxmlformats.org/officeDocument/2006/relationships/tags" Target="../tags/tag102.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16.xml"/><Relationship Id="rId3" Type="http://schemas.openxmlformats.org/officeDocument/2006/relationships/tags" Target="../tags/tag107.xml"/><Relationship Id="rId2" Type="http://schemas.openxmlformats.org/officeDocument/2006/relationships/image" Target="../media/image14.png"/><Relationship Id="rId1" Type="http://schemas.openxmlformats.org/officeDocument/2006/relationships/tags" Target="../tags/tag106.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image" Target="../media/image4.png"/><Relationship Id="rId1" Type="http://schemas.openxmlformats.org/officeDocument/2006/relationships/tags" Target="../tags/tag1.xml"/></Relationships>
</file>

<file path=ppt/slides/_rels/slide3.xml.rels><?xml version="1.0" encoding="UTF-8" standalone="yes"?>
<Relationships xmlns="http://schemas.openxmlformats.org/package/2006/relationships"><Relationship Id="rId7" Type="http://schemas.openxmlformats.org/officeDocument/2006/relationships/slideLayout" Target="../slideLayouts/slideLayout29.xml"/><Relationship Id="rId6" Type="http://schemas.openxmlformats.org/officeDocument/2006/relationships/image" Target="../media/image6.png"/><Relationship Id="rId5" Type="http://schemas.openxmlformats.org/officeDocument/2006/relationships/tags" Target="../tags/tag5.xml"/><Relationship Id="rId4" Type="http://schemas.openxmlformats.org/officeDocument/2006/relationships/tags" Target="../tags/tag4.xml"/><Relationship Id="rId3" Type="http://schemas.openxmlformats.org/officeDocument/2006/relationships/tags" Target="../tags/tag3.xml"/><Relationship Id="rId2" Type="http://schemas.openxmlformats.org/officeDocument/2006/relationships/image" Target="../media/image5.png"/><Relationship Id="rId1" Type="http://schemas.openxmlformats.org/officeDocument/2006/relationships/tags" Target="../tags/tag2.xml"/></Relationships>
</file>

<file path=ppt/slides/_rels/slide4.xml.rels><?xml version="1.0" encoding="UTF-8" standalone="yes"?>
<Relationships xmlns="http://schemas.openxmlformats.org/package/2006/relationships"><Relationship Id="rId9" Type="http://schemas.openxmlformats.org/officeDocument/2006/relationships/tags" Target="../tags/tag12.xml"/><Relationship Id="rId8" Type="http://schemas.openxmlformats.org/officeDocument/2006/relationships/tags" Target="../tags/tag11.xml"/><Relationship Id="rId7" Type="http://schemas.openxmlformats.org/officeDocument/2006/relationships/tags" Target="../tags/tag10.xml"/><Relationship Id="rId6" Type="http://schemas.openxmlformats.org/officeDocument/2006/relationships/tags" Target="../tags/tag9.xml"/><Relationship Id="rId5" Type="http://schemas.openxmlformats.org/officeDocument/2006/relationships/tags" Target="../tags/tag8.xml"/><Relationship Id="rId4" Type="http://schemas.openxmlformats.org/officeDocument/2006/relationships/tags" Target="../tags/tag7.xml"/><Relationship Id="rId3" Type="http://schemas.openxmlformats.org/officeDocument/2006/relationships/image" Target="../media/image6.png"/><Relationship Id="rId2" Type="http://schemas.openxmlformats.org/officeDocument/2006/relationships/tags" Target="../tags/tag6.xml"/><Relationship Id="rId11" Type="http://schemas.openxmlformats.org/officeDocument/2006/relationships/slideLayout" Target="../slideLayouts/slideLayout29.xml"/><Relationship Id="rId10" Type="http://schemas.openxmlformats.org/officeDocument/2006/relationships/image" Target="../media/image8.jpe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4" Type="http://schemas.openxmlformats.org/officeDocument/2006/relationships/slideLayout" Target="../slideLayouts/slideLayout29.xml"/><Relationship Id="rId3" Type="http://schemas.openxmlformats.org/officeDocument/2006/relationships/tags" Target="../tags/tag13.xml"/><Relationship Id="rId2" Type="http://schemas.openxmlformats.org/officeDocument/2006/relationships/image" Target="../media/image6.png"/><Relationship Id="rId1" Type="http://schemas.openxmlformats.org/officeDocument/2006/relationships/image" Target="../media/image7.png"/></Relationships>
</file>

<file path=ppt/slides/_rels/slide6.xml.rels><?xml version="1.0" encoding="UTF-8" standalone="yes"?>
<Relationships xmlns="http://schemas.openxmlformats.org/package/2006/relationships"><Relationship Id="rId9" Type="http://schemas.openxmlformats.org/officeDocument/2006/relationships/tags" Target="../tags/tag20.xml"/><Relationship Id="rId8" Type="http://schemas.openxmlformats.org/officeDocument/2006/relationships/tags" Target="../tags/tag19.xml"/><Relationship Id="rId7" Type="http://schemas.openxmlformats.org/officeDocument/2006/relationships/tags" Target="../tags/tag18.xml"/><Relationship Id="rId6" Type="http://schemas.openxmlformats.org/officeDocument/2006/relationships/tags" Target="../tags/tag17.xml"/><Relationship Id="rId5" Type="http://schemas.openxmlformats.org/officeDocument/2006/relationships/image" Target="../media/image6.png"/><Relationship Id="rId4" Type="http://schemas.openxmlformats.org/officeDocument/2006/relationships/tags" Target="../tags/tag16.xml"/><Relationship Id="rId3" Type="http://schemas.openxmlformats.org/officeDocument/2006/relationships/tags" Target="../tags/tag15.xml"/><Relationship Id="rId2" Type="http://schemas.openxmlformats.org/officeDocument/2006/relationships/tags" Target="../tags/tag14.xml"/><Relationship Id="rId10" Type="http://schemas.openxmlformats.org/officeDocument/2006/relationships/slideLayout" Target="../slideLayouts/slideLayout29.xml"/><Relationship Id="rId1" Type="http://schemas.openxmlformats.org/officeDocument/2006/relationships/image" Target="../media/image7.png"/></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6.xml"/><Relationship Id="rId6" Type="http://schemas.openxmlformats.org/officeDocument/2006/relationships/tags" Target="../tags/tag23.xml"/><Relationship Id="rId5" Type="http://schemas.openxmlformats.org/officeDocument/2006/relationships/tags" Target="../tags/tag22.xml"/><Relationship Id="rId4" Type="http://schemas.openxmlformats.org/officeDocument/2006/relationships/image" Target="../media/image11.png"/><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tags" Target="../tags/tag21.xml"/></Relationships>
</file>

<file path=ppt/slides/_rels/slide8.xml.rels><?xml version="1.0" encoding="UTF-8" standalone="yes"?>
<Relationships xmlns="http://schemas.openxmlformats.org/package/2006/relationships"><Relationship Id="rId9" Type="http://schemas.openxmlformats.org/officeDocument/2006/relationships/tags" Target="../tags/tag31.xml"/><Relationship Id="rId8" Type="http://schemas.openxmlformats.org/officeDocument/2006/relationships/tags" Target="../tags/tag30.xml"/><Relationship Id="rId7" Type="http://schemas.openxmlformats.org/officeDocument/2006/relationships/tags" Target="../tags/tag29.xml"/><Relationship Id="rId6" Type="http://schemas.openxmlformats.org/officeDocument/2006/relationships/tags" Target="../tags/tag28.xml"/><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0" Type="http://schemas.openxmlformats.org/officeDocument/2006/relationships/slideLayout" Target="../slideLayouts/slideLayout16.xml"/><Relationship Id="rId2" Type="http://schemas.openxmlformats.org/officeDocument/2006/relationships/image" Target="../media/image12.jpeg"/><Relationship Id="rId19" Type="http://schemas.openxmlformats.org/officeDocument/2006/relationships/tags" Target="../tags/tag41.xml"/><Relationship Id="rId18" Type="http://schemas.openxmlformats.org/officeDocument/2006/relationships/tags" Target="../tags/tag40.xml"/><Relationship Id="rId17" Type="http://schemas.openxmlformats.org/officeDocument/2006/relationships/tags" Target="../tags/tag39.xml"/><Relationship Id="rId16" Type="http://schemas.openxmlformats.org/officeDocument/2006/relationships/tags" Target="../tags/tag38.xml"/><Relationship Id="rId15" Type="http://schemas.openxmlformats.org/officeDocument/2006/relationships/tags" Target="../tags/tag37.xml"/><Relationship Id="rId14" Type="http://schemas.openxmlformats.org/officeDocument/2006/relationships/tags" Target="../tags/tag36.xml"/><Relationship Id="rId13" Type="http://schemas.openxmlformats.org/officeDocument/2006/relationships/tags" Target="../tags/tag35.xml"/><Relationship Id="rId12" Type="http://schemas.openxmlformats.org/officeDocument/2006/relationships/tags" Target="../tags/tag34.xml"/><Relationship Id="rId11" Type="http://schemas.openxmlformats.org/officeDocument/2006/relationships/tags" Target="../tags/tag33.xml"/><Relationship Id="rId10" Type="http://schemas.openxmlformats.org/officeDocument/2006/relationships/tags" Target="../tags/tag32.xml"/><Relationship Id="rId1" Type="http://schemas.openxmlformats.org/officeDocument/2006/relationships/tags" Target="../tags/tag24.xml"/></Relationships>
</file>

<file path=ppt/slides/_rels/slide9.xml.rels><?xml version="1.0" encoding="UTF-8" standalone="yes"?>
<Relationships xmlns="http://schemas.openxmlformats.org/package/2006/relationships"><Relationship Id="rId9" Type="http://schemas.openxmlformats.org/officeDocument/2006/relationships/tags" Target="../tags/tag49.xml"/><Relationship Id="rId8" Type="http://schemas.openxmlformats.org/officeDocument/2006/relationships/tags" Target="../tags/tag48.xml"/><Relationship Id="rId7" Type="http://schemas.openxmlformats.org/officeDocument/2006/relationships/tags" Target="../tags/tag47.xml"/><Relationship Id="rId6" Type="http://schemas.openxmlformats.org/officeDocument/2006/relationships/tags" Target="../tags/tag46.xml"/><Relationship Id="rId5" Type="http://schemas.openxmlformats.org/officeDocument/2006/relationships/tags" Target="../tags/tag45.xml"/><Relationship Id="rId4" Type="http://schemas.openxmlformats.org/officeDocument/2006/relationships/tags" Target="../tags/tag44.xml"/><Relationship Id="rId3" Type="http://schemas.openxmlformats.org/officeDocument/2006/relationships/image" Target="../media/image13.png"/><Relationship Id="rId2" Type="http://schemas.openxmlformats.org/officeDocument/2006/relationships/tags" Target="../tags/tag43.xml"/><Relationship Id="rId16" Type="http://schemas.openxmlformats.org/officeDocument/2006/relationships/slideLayout" Target="../slideLayouts/slideLayout16.xml"/><Relationship Id="rId15" Type="http://schemas.openxmlformats.org/officeDocument/2006/relationships/tags" Target="../tags/tag55.xml"/><Relationship Id="rId14" Type="http://schemas.openxmlformats.org/officeDocument/2006/relationships/tags" Target="../tags/tag54.xml"/><Relationship Id="rId13" Type="http://schemas.openxmlformats.org/officeDocument/2006/relationships/tags" Target="../tags/tag53.xml"/><Relationship Id="rId12" Type="http://schemas.openxmlformats.org/officeDocument/2006/relationships/tags" Target="../tags/tag52.xml"/><Relationship Id="rId11" Type="http://schemas.openxmlformats.org/officeDocument/2006/relationships/tags" Target="../tags/tag51.xml"/><Relationship Id="rId10" Type="http://schemas.openxmlformats.org/officeDocument/2006/relationships/tags" Target="../tags/tag50.xml"/><Relationship Id="rId1" Type="http://schemas.openxmlformats.org/officeDocument/2006/relationships/tags" Target="../tags/tag4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762000" y="1246505"/>
            <a:ext cx="6538595" cy="5015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4000" b="1">
              <a:solidFill>
                <a:srgbClr val="FF0000"/>
              </a:solidFill>
              <a:latin typeface="HelveticaNeue" panose="02000503000000020004" pitchFamily="2" charset="0"/>
            </a:endParaRPr>
          </a:p>
          <a:p>
            <a:pPr eaLnBrk="1" hangingPunct="1">
              <a:spcBef>
                <a:spcPct val="0"/>
              </a:spcBef>
              <a:buFontTx/>
              <a:buNone/>
              <a:defRPr/>
            </a:pP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更多教学资源请关注</a:t>
            </a:r>
            <a:endParaRPr lang="en-US" altLang="zh-CN" sz="4000" b="1">
              <a:solidFill>
                <a:srgbClr val="FF0000"/>
              </a:solidFill>
              <a:latin typeface="HelveticaNeue" panose="02000503000000020004" pitchFamily="2" charset="0"/>
            </a:endParaRPr>
          </a:p>
          <a:p>
            <a:pPr eaLnBrk="1" hangingPunct="1">
              <a:spcBef>
                <a:spcPct val="0"/>
              </a:spcBef>
              <a:buFontTx/>
              <a:buNone/>
              <a:defRPr/>
            </a:pPr>
            <a:r>
              <a:rPr lang="zh-CN" altLang="en-US" sz="4000" b="1">
                <a:solidFill>
                  <a:srgbClr val="FF0000"/>
                </a:solidFill>
                <a:latin typeface="HelveticaNeue" panose="02000503000000020004" pitchFamily="2" charset="0"/>
              </a:rPr>
              <a:t>公众号：溯恩高中英语</a:t>
            </a:r>
            <a:endParaRPr lang="zh-CN" altLang="en-US" sz="4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7271385" y="2273935"/>
            <a:ext cx="3359150" cy="335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7311390" y="1616710"/>
            <a:ext cx="3603625" cy="70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4000" b="1">
                <a:latin typeface="华文新魏" panose="02010800040101010101" pitchFamily="2" charset="-122"/>
              </a:rPr>
              <a:t>知识产权声明</a:t>
            </a:r>
            <a:endParaRPr lang="zh-CN" altLang="en-US" sz="4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317"/>
            <a:ext cx="998220" cy="998220"/>
            <a:chOff x="467" y="-20"/>
            <a:chExt cx="1572" cy="1572"/>
          </a:xfrm>
        </p:grpSpPr>
        <p:pic>
          <p:nvPicPr>
            <p:cNvPr id="25" name="图片 24" descr="51miz-E1125086-61ADA3B6"/>
            <p:cNvPicPr>
              <a:picLocks noChangeAspect="1"/>
            </p:cNvPicPr>
            <p:nvPr/>
          </p:nvPicPr>
          <p:blipFill>
            <a:blip r:embed="rId1"/>
            <a:stretch>
              <a:fillRect/>
            </a:stretch>
          </p:blipFill>
          <p:spPr>
            <a:xfrm>
              <a:off x="467" y="-20"/>
              <a:ext cx="1572" cy="1572"/>
            </a:xfrm>
            <a:prstGeom prst="rect">
              <a:avLst/>
            </a:prstGeom>
          </p:spPr>
        </p:pic>
        <p:sp>
          <p:nvSpPr>
            <p:cNvPr id="26" name="文本框 25"/>
            <p:cNvSpPr txBox="1"/>
            <p:nvPr/>
          </p:nvSpPr>
          <p:spPr>
            <a:xfrm>
              <a:off x="833" y="500"/>
              <a:ext cx="840" cy="725"/>
            </a:xfrm>
            <a:prstGeom prst="rect">
              <a:avLst/>
            </a:prstGeom>
            <a:noFill/>
          </p:spPr>
          <p:txBody>
            <a:bodyPr wrap="none" rtlCol="0" anchor="t">
              <a:spAutoFit/>
            </a:bodyPr>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01</a:t>
              </a:r>
              <a:endPar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grpSp>
      <p:sp>
        <p:nvSpPr>
          <p:cNvPr id="100" name="文本框 99"/>
          <p:cNvSpPr txBox="1"/>
          <p:nvPr/>
        </p:nvSpPr>
        <p:spPr>
          <a:xfrm>
            <a:off x="397510" y="858520"/>
            <a:ext cx="11465560" cy="1014095"/>
          </a:xfrm>
          <a:prstGeom prst="rect">
            <a:avLst/>
          </a:prstGeom>
          <a:noFill/>
          <a:ln w="9525">
            <a:solidFill>
              <a:schemeClr val="accent5">
                <a:lumMod val="20000"/>
                <a:lumOff val="80000"/>
              </a:schemeClr>
            </a:solidFill>
            <a:prstDash val="dash"/>
          </a:ln>
        </p:spPr>
        <p:txBody>
          <a:bodyPr wrap="square">
            <a:noAutofit/>
          </a:bodyPr>
          <a:p>
            <a:pPr indent="0"/>
            <a:r>
              <a:rPr lang="zh-CN" altLang="en-US" sz="2800" b="1">
                <a:solidFill>
                  <a:srgbClr val="000000"/>
                </a:solidFill>
                <a:ea typeface="黑体" panose="02010609060101010101" charset="-122"/>
                <a:sym typeface="+mn-ea"/>
              </a:rPr>
              <a:t>（</a:t>
            </a:r>
            <a:r>
              <a:rPr lang="en-US" sz="2800" b="1">
                <a:solidFill>
                  <a:srgbClr val="000000"/>
                </a:solidFill>
                <a:ea typeface="黑体" panose="02010609060101010101" charset="-122"/>
                <a:sym typeface="+mn-ea"/>
              </a:rPr>
              <a:t>2023 </a:t>
            </a:r>
            <a:r>
              <a:rPr lang="zh-CN" altLang="en-US" sz="2800" b="1">
                <a:solidFill>
                  <a:srgbClr val="000000"/>
                </a:solidFill>
                <a:ea typeface="黑体" panose="02010609060101010101" charset="-122"/>
                <a:sym typeface="+mn-ea"/>
              </a:rPr>
              <a:t>浙江高考</a:t>
            </a:r>
            <a:r>
              <a:rPr lang="zh-CN" sz="2800" b="1">
                <a:solidFill>
                  <a:srgbClr val="000000"/>
                </a:solidFill>
                <a:ea typeface="黑体" panose="02010609060101010101" charset="-122"/>
                <a:sym typeface="+mn-ea"/>
              </a:rPr>
              <a:t>）</a:t>
            </a:r>
            <a:r>
              <a:rPr lang="zh-CN" altLang="en-US" sz="2800">
                <a:latin typeface="兰米粗楷简体" panose="02000503000000000000" charset="-122"/>
                <a:ea typeface="兰米粗楷简体" panose="02000503000000000000" charset="-122"/>
                <a:cs typeface="兰米粗楷简体" panose="02000503000000000000" charset="-122"/>
              </a:rPr>
              <a:t>上周末你参加了学校学生会组织的“认识你身边的植物”活动，请你给校英文报写一篇报道。1.活动的过程；2.收获与感想。</a:t>
            </a:r>
            <a:endParaRPr lang="zh-CN" altLang="en-US" sz="2800">
              <a:latin typeface="兰米粗楷简体" panose="02000503000000000000" charset="-122"/>
              <a:ea typeface="兰米粗楷简体" panose="02000503000000000000" charset="-122"/>
              <a:cs typeface="兰米粗楷简体" panose="02000503000000000000" charset="-122"/>
            </a:endParaRPr>
          </a:p>
          <a:p>
            <a:endParaRPr lang="zh-CN" altLang="en-US" sz="2800">
              <a:latin typeface="兰米粗楷简体" panose="02000503000000000000" charset="-122"/>
              <a:ea typeface="兰米粗楷简体" panose="02000503000000000000" charset="-122"/>
              <a:cs typeface="兰米粗楷简体" panose="02000503000000000000" charset="-122"/>
            </a:endParaRPr>
          </a:p>
        </p:txBody>
      </p:sp>
      <p:grpSp>
        <p:nvGrpSpPr>
          <p:cNvPr id="13" name="组合 12"/>
          <p:cNvGrpSpPr/>
          <p:nvPr/>
        </p:nvGrpSpPr>
        <p:grpSpPr>
          <a:xfrm>
            <a:off x="505460" y="2296795"/>
            <a:ext cx="6941820" cy="3543300"/>
            <a:chOff x="5014" y="4898"/>
            <a:chExt cx="12367" cy="5198"/>
          </a:xfrm>
        </p:grpSpPr>
        <p:sp>
          <p:nvSpPr>
            <p:cNvPr id="5" name="圆角矩形 4"/>
            <p:cNvSpPr/>
            <p:nvPr/>
          </p:nvSpPr>
          <p:spPr>
            <a:xfrm>
              <a:off x="5014" y="4898"/>
              <a:ext cx="12367" cy="519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6423" y="5170"/>
              <a:ext cx="9600" cy="675"/>
            </a:xfrm>
            <a:prstGeom prst="rect">
              <a:avLst/>
            </a:prstGeom>
            <a:noFill/>
          </p:spPr>
          <p:txBody>
            <a:bodyPr wrap="square" rtlCol="0" anchor="t">
              <a:spAutoFit/>
            </a:bodyPr>
            <a:p>
              <a:r>
                <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rPr>
                <a:t>Getting to Know the Plants Around Us</a:t>
              </a:r>
              <a:endPar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endParaRPr>
            </a:p>
          </p:txBody>
        </p:sp>
      </p:grpSp>
      <p:grpSp>
        <p:nvGrpSpPr>
          <p:cNvPr id="39" name="组合 38"/>
          <p:cNvGrpSpPr/>
          <p:nvPr/>
        </p:nvGrpSpPr>
        <p:grpSpPr>
          <a:xfrm>
            <a:off x="1195705" y="4544695"/>
            <a:ext cx="5387340" cy="527050"/>
            <a:chOff x="5949" y="8726"/>
            <a:chExt cx="8484" cy="830"/>
          </a:xfrm>
        </p:grpSpPr>
        <p:sp>
          <p:nvSpPr>
            <p:cNvPr id="38" name="圆角矩形 37"/>
            <p:cNvSpPr/>
            <p:nvPr>
              <p:custDataLst>
                <p:tags r:id="rId2"/>
              </p:custDataLst>
            </p:nvPr>
          </p:nvSpPr>
          <p:spPr>
            <a:xfrm>
              <a:off x="5949" y="8760"/>
              <a:ext cx="8484" cy="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custDataLst>
                <p:tags r:id="rId3"/>
              </p:custDataLst>
            </p:nvPr>
          </p:nvSpPr>
          <p:spPr>
            <a:xfrm>
              <a:off x="7460" y="8726"/>
              <a:ext cx="5243" cy="725"/>
            </a:xfrm>
            <a:prstGeom prst="rect">
              <a:avLst/>
            </a:prstGeom>
            <a:noFill/>
          </p:spPr>
          <p:txBody>
            <a:bodyPr wrap="square" rtlCol="0">
              <a:spAutoFit/>
            </a:bodyPr>
            <a:p>
              <a:r>
                <a:rPr lang="en-US" altLang="zh-CN" sz="2400">
                  <a:solidFill>
                    <a:srgbClr val="C00000"/>
                  </a:solidFill>
                  <a:latin typeface="Cambria" panose="02040503050406030204" charset="0"/>
                  <a:cs typeface="Cambria" panose="02040503050406030204" charset="0"/>
                </a:rPr>
                <a:t>comment on the event</a:t>
              </a:r>
              <a:endParaRPr lang="en-US" altLang="zh-CN" sz="2400">
                <a:solidFill>
                  <a:srgbClr val="C00000"/>
                </a:solidFill>
                <a:latin typeface="Cambria" panose="02040503050406030204" charset="0"/>
                <a:cs typeface="Cambria" panose="02040503050406030204" charset="0"/>
              </a:endParaRPr>
            </a:p>
          </p:txBody>
        </p:sp>
      </p:grpSp>
      <p:pic>
        <p:nvPicPr>
          <p:cNvPr id="8" name="图片 7"/>
          <p:cNvPicPr>
            <a:picLocks noChangeAspect="1"/>
          </p:cNvPicPr>
          <p:nvPr>
            <p:custDataLst>
              <p:tags r:id="rId4"/>
            </p:custDataLst>
          </p:nvPr>
        </p:nvPicPr>
        <p:blipFill>
          <a:blip r:embed="rId5"/>
          <a:srcRect t="48893"/>
          <a:stretch>
            <a:fillRect/>
          </a:stretch>
        </p:blipFill>
        <p:spPr>
          <a:xfrm>
            <a:off x="7854950" y="2559685"/>
            <a:ext cx="3836670" cy="2772410"/>
          </a:xfrm>
          <a:prstGeom prst="rect">
            <a:avLst/>
          </a:prstGeom>
        </p:spPr>
      </p:pic>
      <p:sp>
        <p:nvSpPr>
          <p:cNvPr id="10" name="圆角矩形 9"/>
          <p:cNvSpPr/>
          <p:nvPr>
            <p:custDataLst>
              <p:tags r:id="rId6"/>
            </p:custDataLst>
          </p:nvPr>
        </p:nvSpPr>
        <p:spPr>
          <a:xfrm>
            <a:off x="1195705" y="3068955"/>
            <a:ext cx="5666105" cy="199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en-US" altLang="zh-CN"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            </a:t>
            </a:r>
            <a:r>
              <a:rPr lang="zh-CN" altLang="en-US"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收获与感想</a:t>
            </a:r>
            <a:endParaRPr lang="zh-CN" altLang="en-US" sz="3200">
              <a:solidFill>
                <a:srgbClr val="7030A0"/>
              </a:solidFill>
              <a:latin typeface="兰米粗楷简体" panose="02000503000000000000" charset="-122"/>
              <a:ea typeface="兰米粗楷简体" panose="02000503000000000000" charset="-122"/>
              <a:cs typeface="兰米粗楷简体" panose="02000503000000000000" charset="-122"/>
              <a:sym typeface="+mn-ea"/>
            </a:endParaRPr>
          </a:p>
        </p:txBody>
      </p:sp>
      <p:sp>
        <p:nvSpPr>
          <p:cNvPr id="4" name="TextBox 15"/>
          <p:cNvSpPr txBox="1"/>
          <p:nvPr>
            <p:custDataLst>
              <p:tags r:id="rId7"/>
            </p:custDataLst>
          </p:nvPr>
        </p:nvSpPr>
        <p:spPr>
          <a:xfrm>
            <a:off x="998220" y="145098"/>
            <a:ext cx="5348605" cy="645160"/>
          </a:xfrm>
          <a:prstGeom prst="rect">
            <a:avLst/>
          </a:prstGeom>
          <a:noFill/>
          <a:ln w="9525">
            <a:noFill/>
          </a:ln>
        </p:spPr>
        <p:txBody>
          <a:bodyPr wrap="square">
            <a:spAutoFit/>
          </a:bodyPr>
          <a:p>
            <a:r>
              <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rPr>
              <a:t>Structure&amp; content</a:t>
            </a:r>
            <a:endParaRPr lang="en-US" sz="32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box(in)">
                                      <p:cBhvr>
                                        <p:cTn id="12" dur="200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P spid="10"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69545" y="129223"/>
            <a:ext cx="6407150" cy="998220"/>
            <a:chOff x="627" y="77"/>
            <a:chExt cx="10090" cy="1572"/>
          </a:xfrm>
        </p:grpSpPr>
        <p:pic>
          <p:nvPicPr>
            <p:cNvPr id="25" name="图片 24" descr="51miz-E1125086-61ADA3B6"/>
            <p:cNvPicPr>
              <a:picLocks noChangeAspect="1"/>
            </p:cNvPicPr>
            <p:nvPr/>
          </p:nvPicPr>
          <p:blipFill>
            <a:blip r:embed="rId1"/>
            <a:stretch>
              <a:fillRect/>
            </a:stretch>
          </p:blipFill>
          <p:spPr>
            <a:xfrm>
              <a:off x="627" y="77"/>
              <a:ext cx="1572" cy="1572"/>
            </a:xfrm>
            <a:prstGeom prst="rect">
              <a:avLst/>
            </a:prstGeom>
          </p:spPr>
        </p:pic>
        <p:sp>
          <p:nvSpPr>
            <p:cNvPr id="26" name="文本框 25"/>
            <p:cNvSpPr txBox="1"/>
            <p:nvPr/>
          </p:nvSpPr>
          <p:spPr>
            <a:xfrm>
              <a:off x="986" y="500"/>
              <a:ext cx="768" cy="725"/>
            </a:xfrm>
            <a:prstGeom prst="rect">
              <a:avLst/>
            </a:prstGeom>
            <a:noFill/>
          </p:spPr>
          <p:txBody>
            <a:bodyPr wrap="none" rtlCol="0" anchor="t">
              <a:spAutoFit/>
            </a:bodyPr>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02</a:t>
              </a:r>
              <a:endPar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sp>
          <p:nvSpPr>
            <p:cNvPr id="28" name="TextBox 15"/>
            <p:cNvSpPr txBox="1"/>
            <p:nvPr/>
          </p:nvSpPr>
          <p:spPr>
            <a:xfrm>
              <a:off x="2020" y="398"/>
              <a:ext cx="8697" cy="1016"/>
            </a:xfrm>
            <a:prstGeom prst="rect">
              <a:avLst/>
            </a:prstGeom>
            <a:noFill/>
            <a:ln w="9525">
              <a:noFill/>
            </a:ln>
          </p:spPr>
          <p:txBody>
            <a:bodyPr wrap="square">
              <a:spAutoFit/>
            </a:bodyPr>
            <a:p>
              <a:r>
                <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rPr>
                <a:t>Language</a:t>
              </a:r>
              <a:endPar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endParaRPr>
            </a:p>
          </p:txBody>
        </p:sp>
      </p:grpSp>
      <p:grpSp>
        <p:nvGrpSpPr>
          <p:cNvPr id="4" name="组合 3"/>
          <p:cNvGrpSpPr/>
          <p:nvPr/>
        </p:nvGrpSpPr>
        <p:grpSpPr>
          <a:xfrm>
            <a:off x="505460" y="1248410"/>
            <a:ext cx="9387840" cy="5173980"/>
            <a:chOff x="5014" y="4898"/>
            <a:chExt cx="12367" cy="5198"/>
          </a:xfrm>
        </p:grpSpPr>
        <p:sp>
          <p:nvSpPr>
            <p:cNvPr id="11" name="圆角矩形 10"/>
            <p:cNvSpPr/>
            <p:nvPr>
              <p:custDataLst>
                <p:tags r:id="rId2"/>
              </p:custDataLst>
            </p:nvPr>
          </p:nvSpPr>
          <p:spPr>
            <a:xfrm>
              <a:off x="5014" y="4898"/>
              <a:ext cx="12367" cy="519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4" name="文本框 13"/>
            <p:cNvSpPr txBox="1"/>
            <p:nvPr>
              <p:custDataLst>
                <p:tags r:id="rId3"/>
              </p:custDataLst>
            </p:nvPr>
          </p:nvSpPr>
          <p:spPr>
            <a:xfrm>
              <a:off x="5817" y="5170"/>
              <a:ext cx="9600" cy="586"/>
            </a:xfrm>
            <a:prstGeom prst="rect">
              <a:avLst/>
            </a:prstGeom>
            <a:noFill/>
          </p:spPr>
          <p:txBody>
            <a:bodyPr wrap="square" rtlCol="0" anchor="t">
              <a:spAutoFit/>
            </a:bodyPr>
            <a:p>
              <a:r>
                <a:rPr lang="en-US" altLang="zh-CN" sz="2400">
                  <a:latin typeface="Times New Roman" panose="02020603050405020304" pitchFamily="18" charset="0"/>
                  <a:ea typeface="兰米粗楷简体" panose="02000503000000000000" charset="-122"/>
                  <a:cs typeface="Times New Roman" panose="02020603050405020304" pitchFamily="18" charset="0"/>
                  <a:sym typeface="+mn-ea"/>
                </a:rPr>
                <a:t>        </a:t>
              </a:r>
              <a:r>
                <a:rPr lang="zh-CN" altLang="en-US" sz="3200">
                  <a:latin typeface="Times New Roman" panose="02020603050405020304" pitchFamily="18" charset="0"/>
                  <a:ea typeface="兰米粗楷简体" panose="02000503000000000000" charset="-122"/>
                  <a:cs typeface="Times New Roman" panose="02020603050405020304" pitchFamily="18" charset="0"/>
                  <a:sym typeface="+mn-ea"/>
                </a:rPr>
                <a:t>Getting to Know the Plants Around Us</a:t>
              </a:r>
              <a:endParaRPr lang="zh-CN" altLang="en-US" sz="3200">
                <a:latin typeface="Times New Roman" panose="02020603050405020304" pitchFamily="18" charset="0"/>
                <a:ea typeface="兰米粗楷简体" panose="02000503000000000000" charset="-122"/>
                <a:cs typeface="Times New Roman" panose="02020603050405020304" pitchFamily="18" charset="0"/>
                <a:sym typeface="+mn-ea"/>
              </a:endParaRPr>
            </a:p>
          </p:txBody>
        </p:sp>
      </p:grpSp>
      <p:sp>
        <p:nvSpPr>
          <p:cNvPr id="15" name="圆角矩形 14"/>
          <p:cNvSpPr/>
          <p:nvPr>
            <p:custDataLst>
              <p:tags r:id="rId4"/>
            </p:custDataLst>
          </p:nvPr>
        </p:nvSpPr>
        <p:spPr>
          <a:xfrm>
            <a:off x="729615" y="2212975"/>
            <a:ext cx="8703310" cy="9601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3200">
                <a:solidFill>
                  <a:schemeClr val="tx1"/>
                </a:solidFill>
                <a:latin typeface="Cambria" panose="02040503050406030204" charset="0"/>
                <a:ea typeface="兰米粗楷简体" panose="02000503000000000000" charset="-122"/>
                <a:cs typeface="Cambria" panose="02040503050406030204" charset="0"/>
                <a:sym typeface="+mn-ea"/>
              </a:rPr>
              <a:t> para.1</a:t>
            </a:r>
            <a:r>
              <a:rPr lang="zh-CN" altLang="en-US" sz="3200">
                <a:gradFill>
                  <a:gsLst>
                    <a:gs pos="0">
                      <a:srgbClr val="007BD3"/>
                    </a:gs>
                    <a:gs pos="100000">
                      <a:srgbClr val="034373"/>
                    </a:gs>
                  </a:gsLst>
                  <a:lin scaled="0"/>
                </a:gradFill>
                <a:latin typeface="Cambria" panose="02040503050406030204" charset="0"/>
                <a:ea typeface="兰米粗楷简体" panose="02000503000000000000" charset="-122"/>
                <a:cs typeface="Cambria" panose="02040503050406030204" charset="0"/>
                <a:sym typeface="+mn-ea"/>
              </a:rPr>
              <a:t>  </a:t>
            </a:r>
            <a:r>
              <a:rPr lang="zh-CN" altLang="en-US" sz="3200">
                <a:gradFill>
                  <a:gsLst>
                    <a:gs pos="0">
                      <a:srgbClr val="007BD3"/>
                    </a:gs>
                    <a:gs pos="100000">
                      <a:srgbClr val="034373"/>
                    </a:gs>
                  </a:gsLst>
                  <a:lin scaled="0"/>
                </a:gradFill>
                <a:latin typeface="兰米粗楷简体" panose="02000503000000000000" charset="-122"/>
                <a:ea typeface="兰米粗楷简体" panose="02000503000000000000" charset="-122"/>
                <a:cs typeface="兰米粗楷简体" panose="02000503000000000000" charset="-122"/>
                <a:sym typeface="+mn-ea"/>
              </a:rPr>
              <a:t>    </a:t>
            </a:r>
            <a:r>
              <a:rPr lang="en-US" altLang="zh-CN"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 </a:t>
            </a:r>
            <a:r>
              <a:rPr lang="en-US" altLang="zh-CN" sz="2400">
                <a:solidFill>
                  <a:srgbClr val="C00000"/>
                </a:solidFill>
                <a:latin typeface="Cambria" panose="02040503050406030204" charset="0"/>
                <a:cs typeface="Cambria" panose="02040503050406030204" charset="0"/>
                <a:sym typeface="+mn-ea"/>
              </a:rPr>
              <a:t>summary of the event</a:t>
            </a:r>
            <a:endParaRPr lang="en-US" altLang="zh-CN" sz="2400">
              <a:solidFill>
                <a:srgbClr val="C00000"/>
              </a:solidFill>
              <a:latin typeface="Cambria" panose="02040503050406030204" charset="0"/>
              <a:cs typeface="Cambria" panose="02040503050406030204" charset="0"/>
              <a:sym typeface="+mn-ea"/>
            </a:endParaRPr>
          </a:p>
          <a:p>
            <a:pPr indent="0"/>
            <a:r>
              <a:rPr lang="zh-CN" altLang="en-US" sz="2000">
                <a:solidFill>
                  <a:srgbClr val="C00000"/>
                </a:solidFill>
                <a:latin typeface="兰米粗楷简体" panose="02000503000000000000" charset="-122"/>
                <a:ea typeface="兰米粗楷简体" panose="02000503000000000000" charset="-122"/>
                <a:cs typeface="兰米粗楷简体" panose="02000503000000000000" charset="-122"/>
                <a:sym typeface="+mn-ea"/>
              </a:rPr>
              <a:t>上周末</a:t>
            </a:r>
            <a:r>
              <a:rPr lang="en-US" altLang="zh-CN" sz="2000">
                <a:solidFill>
                  <a:srgbClr val="C00000"/>
                </a:solidFill>
                <a:latin typeface="兰米粗楷简体" panose="02000503000000000000" charset="-122"/>
                <a:ea typeface="兰米粗楷简体" panose="02000503000000000000" charset="-122"/>
                <a:cs typeface="兰米粗楷简体" panose="02000503000000000000" charset="-122"/>
                <a:sym typeface="+mn-ea"/>
              </a:rPr>
              <a:t>(when)</a:t>
            </a:r>
            <a:r>
              <a:rPr lang="zh-CN" altLang="en-US" sz="2000">
                <a:solidFill>
                  <a:srgbClr val="00B0F0"/>
                </a:solidFill>
                <a:latin typeface="兰米粗楷简体" panose="02000503000000000000" charset="-122"/>
                <a:ea typeface="兰米粗楷简体" panose="02000503000000000000" charset="-122"/>
                <a:cs typeface="兰米粗楷简体" panose="02000503000000000000" charset="-122"/>
                <a:sym typeface="+mn-ea"/>
              </a:rPr>
              <a:t>你</a:t>
            </a:r>
            <a:r>
              <a:rPr lang="en-US" altLang="zh-CN" sz="2000">
                <a:solidFill>
                  <a:srgbClr val="00B0F0"/>
                </a:solidFill>
                <a:latin typeface="兰米粗楷简体" panose="02000503000000000000" charset="-122"/>
                <a:ea typeface="兰米粗楷简体" panose="02000503000000000000" charset="-122"/>
                <a:cs typeface="兰米粗楷简体" panose="02000503000000000000" charset="-122"/>
                <a:sym typeface="+mn-ea"/>
              </a:rPr>
              <a:t>(who)</a:t>
            </a:r>
            <a:r>
              <a:rPr lang="zh-CN" altLang="en-US" sz="2000">
                <a:solidFill>
                  <a:srgbClr val="7030A0"/>
                </a:solidFill>
                <a:latin typeface="兰米粗楷简体" panose="02000503000000000000" charset="-122"/>
                <a:ea typeface="兰米粗楷简体" panose="02000503000000000000" charset="-122"/>
                <a:cs typeface="兰米粗楷简体" panose="02000503000000000000" charset="-122"/>
                <a:sym typeface="+mn-ea"/>
              </a:rPr>
              <a:t>参加了学校学生会组织的“认识你身边的植物”活动</a:t>
            </a:r>
            <a:r>
              <a:rPr lang="en-US" altLang="zh-CN" sz="2000">
                <a:solidFill>
                  <a:srgbClr val="7030A0"/>
                </a:solidFill>
                <a:latin typeface="兰米粗楷简体" panose="02000503000000000000" charset="-122"/>
                <a:ea typeface="兰米粗楷简体" panose="02000503000000000000" charset="-122"/>
                <a:cs typeface="兰米粗楷简体" panose="02000503000000000000" charset="-122"/>
                <a:sym typeface="+mn-ea"/>
              </a:rPr>
              <a:t>(what)</a:t>
            </a:r>
            <a:endParaRPr lang="en-US" altLang="zh-CN" sz="2000">
              <a:solidFill>
                <a:srgbClr val="7030A0"/>
              </a:solidFill>
              <a:latin typeface="兰米粗楷简体" panose="02000503000000000000" charset="-122"/>
              <a:ea typeface="兰米粗楷简体" panose="02000503000000000000" charset="-122"/>
              <a:cs typeface="兰米粗楷简体" panose="02000503000000000000" charset="-122"/>
              <a:sym typeface="+mn-ea"/>
            </a:endParaRPr>
          </a:p>
        </p:txBody>
      </p:sp>
      <p:sp>
        <p:nvSpPr>
          <p:cNvPr id="16" name="圆角矩形 15"/>
          <p:cNvSpPr/>
          <p:nvPr>
            <p:custDataLst>
              <p:tags r:id="rId5"/>
            </p:custDataLst>
          </p:nvPr>
        </p:nvSpPr>
        <p:spPr>
          <a:xfrm>
            <a:off x="729615" y="3554095"/>
            <a:ext cx="8702675" cy="9220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3200">
                <a:solidFill>
                  <a:schemeClr val="tx1"/>
                </a:solidFill>
                <a:latin typeface="Cambria" panose="02040503050406030204" charset="0"/>
                <a:ea typeface="兰米粗楷简体" panose="02000503000000000000" charset="-122"/>
                <a:cs typeface="Cambria" panose="02040503050406030204" charset="0"/>
                <a:sym typeface="+mn-ea"/>
              </a:rPr>
              <a:t> para.</a:t>
            </a:r>
            <a:r>
              <a:rPr lang="en-US" altLang="zh-CN" sz="3200">
                <a:solidFill>
                  <a:schemeClr val="tx1"/>
                </a:solidFill>
                <a:latin typeface="Cambria" panose="02040503050406030204" charset="0"/>
                <a:ea typeface="兰米粗楷简体" panose="02000503000000000000" charset="-122"/>
                <a:cs typeface="Cambria" panose="02040503050406030204" charset="0"/>
                <a:sym typeface="+mn-ea"/>
              </a:rPr>
              <a:t>2</a:t>
            </a:r>
            <a:r>
              <a:rPr lang="zh-CN" altLang="en-US" sz="3200">
                <a:solidFill>
                  <a:schemeClr val="tx1"/>
                </a:solidFill>
                <a:latin typeface="Cambria" panose="02040503050406030204" charset="0"/>
                <a:ea typeface="兰米粗楷简体" panose="02000503000000000000" charset="-122"/>
                <a:cs typeface="Cambria" panose="02040503050406030204" charset="0"/>
                <a:sym typeface="+mn-ea"/>
              </a:rPr>
              <a:t>  </a:t>
            </a:r>
            <a:r>
              <a:rPr lang="zh-CN" altLang="en-US" sz="3200">
                <a:gradFill>
                  <a:gsLst>
                    <a:gs pos="0">
                      <a:srgbClr val="007BD3"/>
                    </a:gs>
                    <a:gs pos="100000">
                      <a:srgbClr val="034373"/>
                    </a:gs>
                  </a:gsLst>
                  <a:lin scaled="0"/>
                </a:gradFill>
                <a:latin typeface="兰米粗楷简体" panose="02000503000000000000" charset="-122"/>
                <a:ea typeface="兰米粗楷简体" panose="02000503000000000000" charset="-122"/>
                <a:cs typeface="兰米粗楷简体" panose="02000503000000000000" charset="-122"/>
                <a:sym typeface="+mn-ea"/>
              </a:rPr>
              <a:t>   </a:t>
            </a:r>
            <a:r>
              <a:rPr lang="en-US" altLang="zh-CN" sz="2400">
                <a:solidFill>
                  <a:srgbClr val="C00000"/>
                </a:solidFill>
                <a:latin typeface="Cambria" panose="02040503050406030204" charset="0"/>
                <a:cs typeface="Cambria" panose="02040503050406030204" charset="0"/>
                <a:sym typeface="+mn-ea"/>
              </a:rPr>
              <a:t>details of the event </a:t>
            </a:r>
            <a:r>
              <a:rPr lang="en-US" sz="2400">
                <a:gradFill>
                  <a:gsLst>
                    <a:gs pos="0">
                      <a:srgbClr val="A0686F"/>
                    </a:gs>
                    <a:gs pos="100000">
                      <a:srgbClr val="894C53"/>
                    </a:gs>
                  </a:gsLst>
                  <a:lin scaled="1"/>
                </a:gradFill>
                <a:latin typeface="Cambria" panose="02040503050406030204" charset="0"/>
                <a:ea typeface="兰米粗楷简体" panose="02000503000000000000" charset="-122"/>
                <a:cs typeface="Cambria" panose="02040503050406030204" charset="0"/>
                <a:sym typeface="+mn-ea"/>
              </a:rPr>
              <a:t> （活</a:t>
            </a:r>
            <a:r>
              <a:rPr lang="zh-CN" altLang="en-US" sz="2400">
                <a:gradFill>
                  <a:gsLst>
                    <a:gs pos="0">
                      <a:srgbClr val="A0686F"/>
                    </a:gs>
                    <a:gs pos="100000">
                      <a:srgbClr val="894C53"/>
                    </a:gs>
                  </a:gsLst>
                  <a:lin scaled="1"/>
                </a:gradFill>
                <a:latin typeface="兰米粗楷简体" panose="02000503000000000000" charset="-122"/>
                <a:ea typeface="兰米粗楷简体" panose="02000503000000000000" charset="-122"/>
                <a:cs typeface="兰米粗楷简体" panose="02000503000000000000" charset="-122"/>
                <a:sym typeface="+mn-ea"/>
              </a:rPr>
              <a:t>动过程</a:t>
            </a:r>
            <a:r>
              <a:rPr lang="en-US" sz="2400">
                <a:gradFill>
                  <a:gsLst>
                    <a:gs pos="0">
                      <a:srgbClr val="A0686F"/>
                    </a:gs>
                    <a:gs pos="100000">
                      <a:srgbClr val="894C53"/>
                    </a:gs>
                  </a:gsLst>
                  <a:lin scaled="1"/>
                </a:gradFill>
                <a:latin typeface="Cambria" panose="02040503050406030204" charset="0"/>
                <a:ea typeface="兰米粗楷简体" panose="02000503000000000000" charset="-122"/>
                <a:cs typeface="Cambria" panose="02040503050406030204" charset="0"/>
                <a:sym typeface="+mn-ea"/>
              </a:rPr>
              <a:t>where+how）</a:t>
            </a:r>
            <a:endParaRPr lang="zh-CN" altLang="en-US" sz="2400">
              <a:gradFill>
                <a:gsLst>
                  <a:gs pos="0">
                    <a:srgbClr val="A0686F"/>
                  </a:gs>
                  <a:gs pos="100000">
                    <a:srgbClr val="894C53"/>
                  </a:gs>
                </a:gsLst>
                <a:lin scaled="1"/>
              </a:gradFill>
              <a:latin typeface="Cambria" panose="02040503050406030204" charset="0"/>
              <a:ea typeface="兰米粗楷简体" panose="02000503000000000000" charset="-122"/>
              <a:cs typeface="Cambria" panose="02040503050406030204" charset="0"/>
              <a:sym typeface="+mn-ea"/>
            </a:endParaRPr>
          </a:p>
        </p:txBody>
      </p:sp>
      <p:sp>
        <p:nvSpPr>
          <p:cNvPr id="17" name="圆角矩形 16"/>
          <p:cNvSpPr/>
          <p:nvPr>
            <p:custDataLst>
              <p:tags r:id="rId6"/>
            </p:custDataLst>
          </p:nvPr>
        </p:nvSpPr>
        <p:spPr>
          <a:xfrm>
            <a:off x="729615" y="4857115"/>
            <a:ext cx="8702675" cy="92202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3200">
                <a:solidFill>
                  <a:schemeClr val="tx1"/>
                </a:solidFill>
                <a:latin typeface="Cambria" panose="02040503050406030204" charset="0"/>
                <a:ea typeface="兰米粗楷简体" panose="02000503000000000000" charset="-122"/>
                <a:cs typeface="Cambria" panose="02040503050406030204" charset="0"/>
                <a:sym typeface="+mn-ea"/>
              </a:rPr>
              <a:t> para.</a:t>
            </a:r>
            <a:r>
              <a:rPr lang="en-US" altLang="zh-CN" sz="3200">
                <a:solidFill>
                  <a:schemeClr val="tx1"/>
                </a:solidFill>
                <a:latin typeface="Cambria" panose="02040503050406030204" charset="0"/>
                <a:ea typeface="兰米粗楷简体" panose="02000503000000000000" charset="-122"/>
                <a:cs typeface="Cambria" panose="02040503050406030204" charset="0"/>
                <a:sym typeface="+mn-ea"/>
              </a:rPr>
              <a:t>3</a:t>
            </a:r>
            <a:r>
              <a:rPr lang="zh-CN" altLang="en-US" sz="3200">
                <a:solidFill>
                  <a:schemeClr val="tx1"/>
                </a:solidFill>
                <a:latin typeface="Cambria" panose="02040503050406030204" charset="0"/>
                <a:ea typeface="兰米粗楷简体" panose="02000503000000000000" charset="-122"/>
                <a:cs typeface="Cambria" panose="02040503050406030204" charset="0"/>
                <a:sym typeface="+mn-ea"/>
              </a:rPr>
              <a:t>  </a:t>
            </a:r>
            <a:r>
              <a:rPr lang="zh-CN" altLang="en-US" sz="3200">
                <a:gradFill>
                  <a:gsLst>
                    <a:gs pos="0">
                      <a:srgbClr val="007BD3"/>
                    </a:gs>
                    <a:gs pos="100000">
                      <a:srgbClr val="034373"/>
                    </a:gs>
                  </a:gsLst>
                  <a:lin scaled="0"/>
                </a:gradFill>
                <a:latin typeface="兰米粗楷简体" panose="02000503000000000000" charset="-122"/>
                <a:ea typeface="兰米粗楷简体" panose="02000503000000000000" charset="-122"/>
                <a:cs typeface="兰米粗楷简体" panose="02000503000000000000" charset="-122"/>
                <a:sym typeface="+mn-ea"/>
              </a:rPr>
              <a:t> </a:t>
            </a:r>
            <a:r>
              <a:rPr lang="en-US" altLang="zh-CN"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 </a:t>
            </a:r>
            <a:r>
              <a:rPr lang="en-US" altLang="zh-CN" sz="2400">
                <a:solidFill>
                  <a:srgbClr val="C00000"/>
                </a:solidFill>
                <a:latin typeface="Cambria" panose="02040503050406030204" charset="0"/>
                <a:cs typeface="Cambria" panose="02040503050406030204" charset="0"/>
                <a:sym typeface="+mn-ea"/>
              </a:rPr>
              <a:t>comment on the event </a:t>
            </a:r>
            <a:r>
              <a:rPr lang="en-US" sz="2400">
                <a:gradFill>
                  <a:gsLst>
                    <a:gs pos="0">
                      <a:srgbClr val="A0686F"/>
                    </a:gs>
                    <a:gs pos="100000">
                      <a:srgbClr val="894C53"/>
                    </a:gs>
                  </a:gsLst>
                  <a:lin scaled="1"/>
                </a:gradFill>
                <a:latin typeface="Cambria" panose="02040503050406030204" charset="0"/>
                <a:ea typeface="兰米粗楷简体" panose="02000503000000000000" charset="-122"/>
                <a:cs typeface="Cambria" panose="02040503050406030204" charset="0"/>
                <a:sym typeface="+mn-ea"/>
              </a:rPr>
              <a:t>(</a:t>
            </a:r>
            <a:r>
              <a:rPr lang="zh-CN" altLang="en-US" sz="2400">
                <a:gradFill>
                  <a:gsLst>
                    <a:gs pos="0">
                      <a:srgbClr val="A0686F"/>
                    </a:gs>
                    <a:gs pos="100000">
                      <a:srgbClr val="894C53"/>
                    </a:gs>
                  </a:gsLst>
                  <a:lin scaled="1"/>
                </a:gradFill>
                <a:latin typeface="Cambria" panose="02040503050406030204" charset="0"/>
                <a:ea typeface="兰米粗楷简体" panose="02000503000000000000" charset="-122"/>
                <a:cs typeface="Cambria" panose="02040503050406030204" charset="0"/>
                <a:sym typeface="+mn-ea"/>
              </a:rPr>
              <a:t>活动收获与感想</a:t>
            </a:r>
            <a:r>
              <a:rPr lang="en-US" altLang="zh-CN" sz="2400">
                <a:gradFill>
                  <a:gsLst>
                    <a:gs pos="0">
                      <a:srgbClr val="A0686F"/>
                    </a:gs>
                    <a:gs pos="100000">
                      <a:srgbClr val="894C53"/>
                    </a:gs>
                  </a:gsLst>
                  <a:lin scaled="1"/>
                </a:gradFill>
                <a:latin typeface="Cambria" panose="02040503050406030204" charset="0"/>
                <a:ea typeface="兰米粗楷简体" panose="02000503000000000000" charset="-122"/>
                <a:cs typeface="Cambria" panose="02040503050406030204" charset="0"/>
                <a:sym typeface="+mn-ea"/>
              </a:rPr>
              <a:t>what</a:t>
            </a:r>
            <a:r>
              <a:rPr lang="en-US" sz="2400">
                <a:gradFill>
                  <a:gsLst>
                    <a:gs pos="0">
                      <a:srgbClr val="A0686F"/>
                    </a:gs>
                    <a:gs pos="100000">
                      <a:srgbClr val="894C53"/>
                    </a:gs>
                  </a:gsLst>
                  <a:lin scaled="1"/>
                </a:gradFill>
                <a:latin typeface="Cambria" panose="02040503050406030204" charset="0"/>
                <a:ea typeface="兰米粗楷简体" panose="02000503000000000000" charset="-122"/>
                <a:cs typeface="Cambria" panose="02040503050406030204" charset="0"/>
                <a:sym typeface="+mn-ea"/>
              </a:rPr>
              <a:t>)</a:t>
            </a:r>
            <a:endParaRPr lang="en-US" sz="2400">
              <a:gradFill>
                <a:gsLst>
                  <a:gs pos="0">
                    <a:srgbClr val="A0686F"/>
                  </a:gs>
                  <a:gs pos="100000">
                    <a:srgbClr val="894C53"/>
                  </a:gs>
                </a:gsLst>
                <a:lin scaled="1"/>
              </a:gradFill>
              <a:latin typeface="Cambria" panose="02040503050406030204" charset="0"/>
              <a:ea typeface="兰米粗楷简体" panose="02000503000000000000" charset="-122"/>
              <a:cs typeface="Cambria" panose="02040503050406030204" charset="0"/>
              <a:sym typeface="+mn-ea"/>
            </a:endParaRPr>
          </a:p>
        </p:txBody>
      </p:sp>
      <p:pic>
        <p:nvPicPr>
          <p:cNvPr id="2" name="http://photo-static-api.fotomore.com/creative/vcg/400/version23/VCG41453193411.jpg" descr="templates\picture_hover\&amp;pky140_sjzg_VCG41453193411&amp;2&amp;src_toppic_inpsrchzd1&amp;"/>
          <p:cNvPicPr>
            <a:picLocks noChangeAspect="1"/>
          </p:cNvPicPr>
          <p:nvPr>
            <p:custDataLst>
              <p:tags r:id="rId7"/>
            </p:custDataLst>
          </p:nvPr>
        </p:nvPicPr>
        <p:blipFill>
          <a:blip r:embed="rId8">
            <a:clrChange>
              <a:clrFrom>
                <a:srgbClr val="FFFFFF">
                  <a:alpha val="100000"/>
                </a:srgbClr>
              </a:clrFrom>
              <a:clrTo>
                <a:srgbClr val="FFFFFF">
                  <a:alpha val="100000"/>
                  <a:alpha val="0"/>
                </a:srgbClr>
              </a:clrTo>
            </a:clrChange>
          </a:blip>
          <a:stretch>
            <a:fillRect/>
          </a:stretch>
        </p:blipFill>
        <p:spPr>
          <a:xfrm>
            <a:off x="10002520" y="4642485"/>
            <a:ext cx="2121535" cy="2121535"/>
          </a:xfrm>
          <a:prstGeom prst="rect">
            <a:avLst/>
          </a:prstGeom>
        </p:spPr>
      </p:pic>
      <p:grpSp>
        <p:nvGrpSpPr>
          <p:cNvPr id="5" name="组合 4"/>
          <p:cNvGrpSpPr/>
          <p:nvPr/>
        </p:nvGrpSpPr>
        <p:grpSpPr>
          <a:xfrm>
            <a:off x="8213090" y="1317625"/>
            <a:ext cx="1522095" cy="895350"/>
            <a:chOff x="15151" y="4791"/>
            <a:chExt cx="2855" cy="1540"/>
          </a:xfrm>
        </p:grpSpPr>
        <p:sp>
          <p:nvSpPr>
            <p:cNvPr id="536" name="Right Arrow 3"/>
            <p:cNvSpPr/>
            <p:nvPr>
              <p:custDataLst>
                <p:tags r:id="rId9"/>
              </p:custDataLst>
            </p:nvPr>
          </p:nvSpPr>
          <p:spPr>
            <a:xfrm>
              <a:off x="15151" y="4791"/>
              <a:ext cx="2855" cy="1540"/>
            </a:xfrm>
            <a:prstGeom prst="rightArrow">
              <a:avLst>
                <a:gd name="adj1" fmla="val 60084"/>
                <a:gd name="adj2" fmla="val 53921"/>
              </a:avLst>
            </a:prstGeom>
            <a:solidFill>
              <a:srgbClr val="62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a:p>
          </p:txBody>
        </p:sp>
        <p:sp>
          <p:nvSpPr>
            <p:cNvPr id="6" name="文本框 5"/>
            <p:cNvSpPr txBox="1"/>
            <p:nvPr>
              <p:custDataLst>
                <p:tags r:id="rId10"/>
              </p:custDataLst>
            </p:nvPr>
          </p:nvSpPr>
          <p:spPr>
            <a:xfrm>
              <a:off x="15301" y="5205"/>
              <a:ext cx="2563" cy="686"/>
            </a:xfrm>
            <a:prstGeom prst="rect">
              <a:avLst/>
            </a:prstGeom>
            <a:noFill/>
          </p:spPr>
          <p:txBody>
            <a:bodyPr wrap="square" rtlCol="0">
              <a:spAutoFit/>
            </a:bodyPr>
            <a:p>
              <a:r>
                <a:rPr lang="en-US" altLang="zh-CN" sz="2000" b="1">
                  <a:solidFill>
                    <a:schemeClr val="bg1"/>
                  </a:solidFill>
                </a:rPr>
                <a:t>headline</a:t>
              </a:r>
              <a:endParaRPr lang="en-US" altLang="zh-CN" sz="2000" b="1">
                <a:solidFill>
                  <a:schemeClr val="bg1"/>
                </a:solidFill>
              </a:endParaRPr>
            </a:p>
          </p:txBody>
        </p:sp>
      </p:grpSp>
      <p:sp>
        <p:nvSpPr>
          <p:cNvPr id="41" name="文本框 40"/>
          <p:cNvSpPr txBox="1"/>
          <p:nvPr>
            <p:custDataLst>
              <p:tags r:id="rId11"/>
            </p:custDataLst>
          </p:nvPr>
        </p:nvSpPr>
        <p:spPr>
          <a:xfrm>
            <a:off x="10126980" y="1518920"/>
            <a:ext cx="1148080" cy="537845"/>
          </a:xfrm>
          <a:prstGeom prst="rect">
            <a:avLst/>
          </a:prstGeom>
          <a:solidFill>
            <a:schemeClr val="bg1"/>
          </a:solidFill>
          <a:ln w="19050">
            <a:solidFill>
              <a:schemeClr val="accent5">
                <a:lumMod val="75000"/>
              </a:schemeClr>
            </a:solidFill>
          </a:ln>
        </p:spPr>
        <p:txBody>
          <a:bodyPr wrap="square" rtlCol="0">
            <a:noAutofit/>
          </a:bodyPr>
          <a:p>
            <a:pPr algn="ctr"/>
            <a:r>
              <a:rPr lang="en-US"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catchy</a:t>
            </a:r>
            <a:endParaRPr lang="en-US"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7" name="组合 6"/>
          <p:cNvGrpSpPr/>
          <p:nvPr/>
        </p:nvGrpSpPr>
        <p:grpSpPr>
          <a:xfrm>
            <a:off x="8213090" y="2388235"/>
            <a:ext cx="1522095" cy="895350"/>
            <a:chOff x="15151" y="4791"/>
            <a:chExt cx="2855" cy="1540"/>
          </a:xfrm>
        </p:grpSpPr>
        <p:sp>
          <p:nvSpPr>
            <p:cNvPr id="8" name="Right Arrow 3"/>
            <p:cNvSpPr/>
            <p:nvPr>
              <p:custDataLst>
                <p:tags r:id="rId12"/>
              </p:custDataLst>
            </p:nvPr>
          </p:nvSpPr>
          <p:spPr>
            <a:xfrm>
              <a:off x="15151" y="4791"/>
              <a:ext cx="2855" cy="1540"/>
            </a:xfrm>
            <a:prstGeom prst="rightArrow">
              <a:avLst>
                <a:gd name="adj1" fmla="val 60084"/>
                <a:gd name="adj2" fmla="val 53921"/>
              </a:avLst>
            </a:prstGeom>
            <a:solidFill>
              <a:srgbClr val="62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a:p>
          </p:txBody>
        </p:sp>
        <p:sp>
          <p:nvSpPr>
            <p:cNvPr id="9" name="文本框 8"/>
            <p:cNvSpPr txBox="1"/>
            <p:nvPr>
              <p:custDataLst>
                <p:tags r:id="rId13"/>
              </p:custDataLst>
            </p:nvPr>
          </p:nvSpPr>
          <p:spPr>
            <a:xfrm>
              <a:off x="15301" y="5205"/>
              <a:ext cx="2563" cy="686"/>
            </a:xfrm>
            <a:prstGeom prst="rect">
              <a:avLst/>
            </a:prstGeom>
            <a:noFill/>
          </p:spPr>
          <p:txBody>
            <a:bodyPr wrap="square" rtlCol="0">
              <a:spAutoFit/>
            </a:bodyPr>
            <a:p>
              <a:r>
                <a:rPr lang="en-US" altLang="zh-CN" sz="2000" b="1">
                  <a:solidFill>
                    <a:schemeClr val="bg1"/>
                  </a:solidFill>
                </a:rPr>
                <a:t>lead</a:t>
              </a:r>
              <a:endParaRPr lang="en-US" altLang="zh-CN" sz="2000" b="1">
                <a:solidFill>
                  <a:schemeClr val="bg1"/>
                </a:solidFill>
              </a:endParaRPr>
            </a:p>
          </p:txBody>
        </p:sp>
      </p:grpSp>
      <p:sp>
        <p:nvSpPr>
          <p:cNvPr id="10" name="文本框 9"/>
          <p:cNvSpPr txBox="1"/>
          <p:nvPr>
            <p:custDataLst>
              <p:tags r:id="rId14"/>
            </p:custDataLst>
          </p:nvPr>
        </p:nvSpPr>
        <p:spPr>
          <a:xfrm>
            <a:off x="10126980" y="2475865"/>
            <a:ext cx="1147445" cy="551815"/>
          </a:xfrm>
          <a:prstGeom prst="rect">
            <a:avLst/>
          </a:prstGeom>
          <a:solidFill>
            <a:schemeClr val="bg1"/>
          </a:solidFill>
          <a:ln w="19050">
            <a:solidFill>
              <a:schemeClr val="accent5">
                <a:lumMod val="75000"/>
              </a:schemeClr>
            </a:solidFill>
          </a:ln>
        </p:spPr>
        <p:txBody>
          <a:bodyPr wrap="square" rtlCol="0">
            <a:noAutofit/>
          </a:bodyPr>
          <a:p>
            <a:pPr algn="ctr"/>
            <a:r>
              <a:rPr lang="en-US"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concise</a:t>
            </a:r>
            <a:endParaRPr lang="en-US"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12" name="组合 11"/>
          <p:cNvGrpSpPr/>
          <p:nvPr/>
        </p:nvGrpSpPr>
        <p:grpSpPr>
          <a:xfrm>
            <a:off x="8213090" y="3575050"/>
            <a:ext cx="1522095" cy="895350"/>
            <a:chOff x="15151" y="4791"/>
            <a:chExt cx="2855" cy="1540"/>
          </a:xfrm>
        </p:grpSpPr>
        <p:sp>
          <p:nvSpPr>
            <p:cNvPr id="13" name="Right Arrow 3"/>
            <p:cNvSpPr/>
            <p:nvPr>
              <p:custDataLst>
                <p:tags r:id="rId15"/>
              </p:custDataLst>
            </p:nvPr>
          </p:nvSpPr>
          <p:spPr>
            <a:xfrm>
              <a:off x="15151" y="4791"/>
              <a:ext cx="2855" cy="1540"/>
            </a:xfrm>
            <a:prstGeom prst="rightArrow">
              <a:avLst>
                <a:gd name="adj1" fmla="val 60084"/>
                <a:gd name="adj2" fmla="val 53921"/>
              </a:avLst>
            </a:prstGeom>
            <a:solidFill>
              <a:srgbClr val="62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a:p>
          </p:txBody>
        </p:sp>
        <p:sp>
          <p:nvSpPr>
            <p:cNvPr id="18" name="文本框 17"/>
            <p:cNvSpPr txBox="1"/>
            <p:nvPr>
              <p:custDataLst>
                <p:tags r:id="rId16"/>
              </p:custDataLst>
            </p:nvPr>
          </p:nvSpPr>
          <p:spPr>
            <a:xfrm>
              <a:off x="15301" y="5205"/>
              <a:ext cx="2563" cy="686"/>
            </a:xfrm>
            <a:prstGeom prst="rect">
              <a:avLst/>
            </a:prstGeom>
            <a:noFill/>
          </p:spPr>
          <p:txBody>
            <a:bodyPr wrap="square" rtlCol="0">
              <a:spAutoFit/>
            </a:bodyPr>
            <a:p>
              <a:r>
                <a:rPr lang="en-US" altLang="zh-CN" sz="2000" b="1">
                  <a:solidFill>
                    <a:schemeClr val="bg1"/>
                  </a:solidFill>
                </a:rPr>
                <a:t>body</a:t>
              </a:r>
              <a:endParaRPr lang="en-US" altLang="zh-CN" sz="2000" b="1">
                <a:solidFill>
                  <a:schemeClr val="bg1"/>
                </a:solidFill>
              </a:endParaRPr>
            </a:p>
          </p:txBody>
        </p:sp>
      </p:grpSp>
      <p:sp>
        <p:nvSpPr>
          <p:cNvPr id="23" name="文本框 22"/>
          <p:cNvSpPr txBox="1"/>
          <p:nvPr>
            <p:custDataLst>
              <p:tags r:id="rId17"/>
            </p:custDataLst>
          </p:nvPr>
        </p:nvSpPr>
        <p:spPr>
          <a:xfrm>
            <a:off x="10126980" y="3576320"/>
            <a:ext cx="1293495" cy="571500"/>
          </a:xfrm>
          <a:prstGeom prst="rect">
            <a:avLst/>
          </a:prstGeom>
          <a:solidFill>
            <a:schemeClr val="bg1"/>
          </a:solidFill>
          <a:ln w="19050">
            <a:solidFill>
              <a:schemeClr val="accent5">
                <a:lumMod val="75000"/>
              </a:schemeClr>
            </a:solidFill>
          </a:ln>
        </p:spPr>
        <p:txBody>
          <a:bodyPr wrap="square" rtlCol="0">
            <a:noAutofit/>
          </a:bodyPr>
          <a:p>
            <a:pPr algn="ctr"/>
            <a:r>
              <a:rPr lang="en-US"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detailed</a:t>
            </a:r>
            <a:endParaRPr lang="en-US"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4" name="组合 23"/>
          <p:cNvGrpSpPr/>
          <p:nvPr/>
        </p:nvGrpSpPr>
        <p:grpSpPr>
          <a:xfrm>
            <a:off x="8213090" y="4878070"/>
            <a:ext cx="1522095" cy="895350"/>
            <a:chOff x="15151" y="4791"/>
            <a:chExt cx="2855" cy="1540"/>
          </a:xfrm>
        </p:grpSpPr>
        <p:sp>
          <p:nvSpPr>
            <p:cNvPr id="27" name="Right Arrow 3"/>
            <p:cNvSpPr/>
            <p:nvPr>
              <p:custDataLst>
                <p:tags r:id="rId18"/>
              </p:custDataLst>
            </p:nvPr>
          </p:nvSpPr>
          <p:spPr>
            <a:xfrm>
              <a:off x="15151" y="4791"/>
              <a:ext cx="2855" cy="1540"/>
            </a:xfrm>
            <a:prstGeom prst="rightArrow">
              <a:avLst>
                <a:gd name="adj1" fmla="val 60084"/>
                <a:gd name="adj2" fmla="val 53921"/>
              </a:avLst>
            </a:prstGeom>
            <a:solidFill>
              <a:srgbClr val="62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sz="2400"/>
            </a:p>
          </p:txBody>
        </p:sp>
        <p:sp>
          <p:nvSpPr>
            <p:cNvPr id="19" name="文本框 18"/>
            <p:cNvSpPr txBox="1"/>
            <p:nvPr>
              <p:custDataLst>
                <p:tags r:id="rId19"/>
              </p:custDataLst>
            </p:nvPr>
          </p:nvSpPr>
          <p:spPr>
            <a:xfrm>
              <a:off x="15301" y="5205"/>
              <a:ext cx="2563" cy="686"/>
            </a:xfrm>
            <a:prstGeom prst="rect">
              <a:avLst/>
            </a:prstGeom>
            <a:noFill/>
          </p:spPr>
          <p:txBody>
            <a:bodyPr wrap="square" rtlCol="0">
              <a:spAutoFit/>
            </a:bodyPr>
            <a:p>
              <a:r>
                <a:rPr lang="en-US" altLang="zh-CN" sz="2000" b="1">
                  <a:solidFill>
                    <a:schemeClr val="bg1"/>
                  </a:solidFill>
                </a:rPr>
                <a:t>closing</a:t>
              </a:r>
              <a:endParaRPr lang="en-US" altLang="zh-CN" sz="2000" b="1">
                <a:solidFill>
                  <a:schemeClr val="bg1"/>
                </a:solidFill>
              </a:endParaRPr>
            </a:p>
          </p:txBody>
        </p:sp>
      </p:grpSp>
      <p:sp>
        <p:nvSpPr>
          <p:cNvPr id="32" name="文本框 31"/>
          <p:cNvSpPr txBox="1"/>
          <p:nvPr>
            <p:custDataLst>
              <p:tags r:id="rId20"/>
            </p:custDataLst>
          </p:nvPr>
        </p:nvSpPr>
        <p:spPr>
          <a:xfrm>
            <a:off x="10126980" y="4921250"/>
            <a:ext cx="1367790" cy="596265"/>
          </a:xfrm>
          <a:prstGeom prst="rect">
            <a:avLst/>
          </a:prstGeom>
          <a:solidFill>
            <a:schemeClr val="bg1"/>
          </a:solidFill>
          <a:ln w="19050">
            <a:solidFill>
              <a:schemeClr val="accent5">
                <a:lumMod val="75000"/>
              </a:schemeClr>
            </a:solidFill>
          </a:ln>
        </p:spPr>
        <p:txBody>
          <a:bodyPr wrap="square" rtlCol="0">
            <a:noAutofit/>
          </a:bodyPr>
          <a:p>
            <a:pPr algn="ctr"/>
            <a:r>
              <a:rPr lang="en-US"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sincere</a:t>
            </a:r>
            <a:endParaRPr lang="en-US" sz="24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20" name="圆角矩形 19"/>
          <p:cNvSpPr/>
          <p:nvPr/>
        </p:nvSpPr>
        <p:spPr>
          <a:xfrm rot="20820000">
            <a:off x="9179560" y="5616575"/>
            <a:ext cx="2697480" cy="708660"/>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r>
              <a:rPr lang="en-US" altLang="zh-CN" sz="3600"/>
              <a:t>factual</a:t>
            </a:r>
            <a:endParaRPr lang="en-US" altLang="zh-CN" sz="360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ox(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in)">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box(in)">
                                      <p:cBhvr>
                                        <p:cTn id="17" dur="2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ox(in)">
                                      <p:cBhvr>
                                        <p:cTn id="22" dur="20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box(in)">
                                      <p:cBhvr>
                                        <p:cTn id="27" dur="20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ox(in)">
                                      <p:cBhvr>
                                        <p:cTn id="32" dur="2000"/>
                                        <p:tgtEl>
                                          <p:spTgt spid="2"/>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box(in)">
                                      <p:cBhvr>
                                        <p:cTn id="37" dur="2000"/>
                                        <p:tgtEl>
                                          <p:spTgt spid="5"/>
                                        </p:tgtEl>
                                      </p:cBhvr>
                                    </p:animEffect>
                                  </p:childTnLst>
                                </p:cTn>
                              </p:par>
                              <p:par>
                                <p:cTn id="38" presetID="8" presetClass="entr" presetSubtype="16" fill="hold" grpId="0" nodeType="withEffect">
                                  <p:stCondLst>
                                    <p:cond delay="0"/>
                                  </p:stCondLst>
                                  <p:childTnLst>
                                    <p:set>
                                      <p:cBhvr>
                                        <p:cTn id="39" dur="500" fill="hold">
                                          <p:stCondLst>
                                            <p:cond delay="0"/>
                                          </p:stCondLst>
                                        </p:cTn>
                                        <p:tgtEl>
                                          <p:spTgt spid="41"/>
                                        </p:tgtEl>
                                        <p:attrNameLst>
                                          <p:attrName>style.visibility</p:attrName>
                                        </p:attrNameLst>
                                      </p:cBhvr>
                                      <p:to>
                                        <p:strVal val="visible"/>
                                      </p:to>
                                    </p:set>
                                    <p:animEffect transition="in" filter="diamond(in)">
                                      <p:cBhvr>
                                        <p:cTn id="40" dur="5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4" presetClass="entr" presetSubtype="16" fill="hold" nodeType="clickEffect">
                                  <p:stCondLst>
                                    <p:cond delay="0"/>
                                  </p:stCondLst>
                                  <p:childTnLst>
                                    <p:set>
                                      <p:cBhvr>
                                        <p:cTn id="44" dur="1" fill="hold">
                                          <p:stCondLst>
                                            <p:cond delay="0"/>
                                          </p:stCondLst>
                                        </p:cTn>
                                        <p:tgtEl>
                                          <p:spTgt spid="7"/>
                                        </p:tgtEl>
                                        <p:attrNameLst>
                                          <p:attrName>style.visibility</p:attrName>
                                        </p:attrNameLst>
                                      </p:cBhvr>
                                      <p:to>
                                        <p:strVal val="visible"/>
                                      </p:to>
                                    </p:set>
                                    <p:animEffect transition="in" filter="box(in)">
                                      <p:cBhvr>
                                        <p:cTn id="45" dur="2000"/>
                                        <p:tgtEl>
                                          <p:spTgt spid="7"/>
                                        </p:tgtEl>
                                      </p:cBhvr>
                                    </p:animEffect>
                                  </p:childTnLst>
                                </p:cTn>
                              </p:par>
                              <p:par>
                                <p:cTn id="46" presetID="8" presetClass="entr" presetSubtype="16" fill="hold" grpId="0" nodeType="withEffect">
                                  <p:stCondLst>
                                    <p:cond delay="0"/>
                                  </p:stCondLst>
                                  <p:childTnLst>
                                    <p:set>
                                      <p:cBhvr>
                                        <p:cTn id="47" dur="500" fill="hold">
                                          <p:stCondLst>
                                            <p:cond delay="0"/>
                                          </p:stCondLst>
                                        </p:cTn>
                                        <p:tgtEl>
                                          <p:spTgt spid="10"/>
                                        </p:tgtEl>
                                        <p:attrNameLst>
                                          <p:attrName>style.visibility</p:attrName>
                                        </p:attrNameLst>
                                      </p:cBhvr>
                                      <p:to>
                                        <p:strVal val="visible"/>
                                      </p:to>
                                    </p:set>
                                    <p:animEffect transition="in" filter="diamond(in)">
                                      <p:cBhvr>
                                        <p:cTn id="48" dur="500"/>
                                        <p:tgtEl>
                                          <p:spTgt spid="10"/>
                                        </p:tgtEl>
                                      </p:cBhvr>
                                    </p:animEffect>
                                  </p:childTnLst>
                                </p:cTn>
                              </p:par>
                            </p:childTnLst>
                          </p:cTn>
                        </p:par>
                      </p:childTnLst>
                    </p:cTn>
                  </p:par>
                  <p:par>
                    <p:cTn id="49" fill="hold">
                      <p:stCondLst>
                        <p:cond delay="indefinite"/>
                      </p:stCondLst>
                      <p:childTnLst>
                        <p:par>
                          <p:cTn id="50" fill="hold">
                            <p:stCondLst>
                              <p:cond delay="0"/>
                            </p:stCondLst>
                            <p:childTnLst>
                              <p:par>
                                <p:cTn id="51" presetID="4" presetClass="entr" presetSubtype="16"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ox(in)">
                                      <p:cBhvr>
                                        <p:cTn id="53" dur="2000"/>
                                        <p:tgtEl>
                                          <p:spTgt spid="12"/>
                                        </p:tgtEl>
                                      </p:cBhvr>
                                    </p:animEffect>
                                  </p:childTnLst>
                                </p:cTn>
                              </p:par>
                              <p:par>
                                <p:cTn id="54" presetID="8" presetClass="entr" presetSubtype="16" fill="hold" grpId="0" nodeType="withEffect">
                                  <p:stCondLst>
                                    <p:cond delay="0"/>
                                  </p:stCondLst>
                                  <p:childTnLst>
                                    <p:set>
                                      <p:cBhvr>
                                        <p:cTn id="55" dur="500" fill="hold">
                                          <p:stCondLst>
                                            <p:cond delay="0"/>
                                          </p:stCondLst>
                                        </p:cTn>
                                        <p:tgtEl>
                                          <p:spTgt spid="23"/>
                                        </p:tgtEl>
                                        <p:attrNameLst>
                                          <p:attrName>style.visibility</p:attrName>
                                        </p:attrNameLst>
                                      </p:cBhvr>
                                      <p:to>
                                        <p:strVal val="visible"/>
                                      </p:to>
                                    </p:set>
                                    <p:animEffect transition="in" filter="diamond(in)">
                                      <p:cBhvr>
                                        <p:cTn id="56" dur="500"/>
                                        <p:tgtEl>
                                          <p:spTgt spid="23"/>
                                        </p:tgtEl>
                                      </p:cBhvr>
                                    </p:animEffect>
                                  </p:childTnLst>
                                </p:cTn>
                              </p:par>
                            </p:childTnLst>
                          </p:cTn>
                        </p:par>
                      </p:childTnLst>
                    </p:cTn>
                  </p:par>
                  <p:par>
                    <p:cTn id="57" fill="hold">
                      <p:stCondLst>
                        <p:cond delay="indefinite"/>
                      </p:stCondLst>
                      <p:childTnLst>
                        <p:par>
                          <p:cTn id="58" fill="hold">
                            <p:stCondLst>
                              <p:cond delay="0"/>
                            </p:stCondLst>
                            <p:childTnLst>
                              <p:par>
                                <p:cTn id="59" presetID="4" presetClass="entr" presetSubtype="16" fill="hold" nodeType="click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box(in)">
                                      <p:cBhvr>
                                        <p:cTn id="61" dur="2000"/>
                                        <p:tgtEl>
                                          <p:spTgt spid="24"/>
                                        </p:tgtEl>
                                      </p:cBhvr>
                                    </p:animEffect>
                                  </p:childTnLst>
                                </p:cTn>
                              </p:par>
                              <p:par>
                                <p:cTn id="62" presetID="8" presetClass="entr" presetSubtype="16" fill="hold" grpId="0" nodeType="withEffect">
                                  <p:stCondLst>
                                    <p:cond delay="0"/>
                                  </p:stCondLst>
                                  <p:childTnLst>
                                    <p:set>
                                      <p:cBhvr>
                                        <p:cTn id="63" dur="500" fill="hold">
                                          <p:stCondLst>
                                            <p:cond delay="0"/>
                                          </p:stCondLst>
                                        </p:cTn>
                                        <p:tgtEl>
                                          <p:spTgt spid="32"/>
                                        </p:tgtEl>
                                        <p:attrNameLst>
                                          <p:attrName>style.visibility</p:attrName>
                                        </p:attrNameLst>
                                      </p:cBhvr>
                                      <p:to>
                                        <p:strVal val="visible"/>
                                      </p:to>
                                    </p:set>
                                    <p:animEffect transition="in" filter="diamond(in)">
                                      <p:cBhvr>
                                        <p:cTn id="64" dur="500"/>
                                        <p:tgtEl>
                                          <p:spTgt spid="32"/>
                                        </p:tgtEl>
                                      </p:cBhvr>
                                    </p:animEffect>
                                  </p:childTnLst>
                                </p:cTn>
                              </p:par>
                            </p:childTnLst>
                          </p:cTn>
                        </p:par>
                      </p:childTnLst>
                    </p:cTn>
                  </p:par>
                  <p:par>
                    <p:cTn id="65" fill="hold">
                      <p:stCondLst>
                        <p:cond delay="indefinite"/>
                      </p:stCondLst>
                      <p:childTnLst>
                        <p:par>
                          <p:cTn id="66" fill="hold">
                            <p:stCondLst>
                              <p:cond delay="0"/>
                            </p:stCondLst>
                            <p:childTnLst>
                              <p:par>
                                <p:cTn id="67" presetID="4" presetClass="entr" presetSubtype="16" fill="hold" grpId="0" nodeType="click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box(in)">
                                      <p:cBhvr>
                                        <p:cTn id="69"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ldLvl="0" animBg="1"/>
      <p:bldP spid="15" grpId="1" animBg="1"/>
      <p:bldP spid="16" grpId="0" bldLvl="0" animBg="1"/>
      <p:bldP spid="16" grpId="1" animBg="1"/>
      <p:bldP spid="17" grpId="0" bldLvl="0" animBg="1"/>
      <p:bldP spid="17" grpId="1" animBg="1"/>
      <p:bldP spid="41" grpId="0" bldLvl="0" animBg="1"/>
      <p:bldP spid="10" grpId="0" bldLvl="0" animBg="1"/>
      <p:bldP spid="23" grpId="0" bldLvl="0" animBg="1"/>
      <p:bldP spid="32" grpId="0" bldLvl="0" animBg="1"/>
      <p:bldP spid="20" grpId="0" animBg="1"/>
      <p:bldP spid="20"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317"/>
            <a:ext cx="998220" cy="998220"/>
            <a:chOff x="467" y="-20"/>
            <a:chExt cx="1572" cy="1572"/>
          </a:xfrm>
        </p:grpSpPr>
        <p:pic>
          <p:nvPicPr>
            <p:cNvPr id="25" name="图片 24" descr="51miz-E1125086-61ADA3B6"/>
            <p:cNvPicPr>
              <a:picLocks noChangeAspect="1"/>
            </p:cNvPicPr>
            <p:nvPr/>
          </p:nvPicPr>
          <p:blipFill>
            <a:blip r:embed="rId1"/>
            <a:stretch>
              <a:fillRect/>
            </a:stretch>
          </p:blipFill>
          <p:spPr>
            <a:xfrm>
              <a:off x="467" y="-20"/>
              <a:ext cx="1572" cy="1572"/>
            </a:xfrm>
            <a:prstGeom prst="rect">
              <a:avLst/>
            </a:prstGeom>
          </p:spPr>
        </p:pic>
        <p:sp>
          <p:nvSpPr>
            <p:cNvPr id="26" name="文本框 25"/>
            <p:cNvSpPr txBox="1"/>
            <p:nvPr/>
          </p:nvSpPr>
          <p:spPr>
            <a:xfrm>
              <a:off x="833" y="500"/>
              <a:ext cx="768" cy="725"/>
            </a:xfrm>
            <a:prstGeom prst="rect">
              <a:avLst/>
            </a:prstGeom>
            <a:noFill/>
          </p:spPr>
          <p:txBody>
            <a:bodyPr wrap="none" rtlCol="0" anchor="t">
              <a:spAutoFit/>
            </a:bodyPr>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02</a:t>
              </a:r>
              <a:endPar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grpSp>
      <p:sp>
        <p:nvSpPr>
          <p:cNvPr id="100" name="文本框 99"/>
          <p:cNvSpPr txBox="1"/>
          <p:nvPr/>
        </p:nvSpPr>
        <p:spPr>
          <a:xfrm>
            <a:off x="397510" y="858520"/>
            <a:ext cx="11465560" cy="1014095"/>
          </a:xfrm>
          <a:prstGeom prst="rect">
            <a:avLst/>
          </a:prstGeom>
          <a:noFill/>
          <a:ln w="9525">
            <a:solidFill>
              <a:schemeClr val="accent5">
                <a:lumMod val="20000"/>
                <a:lumOff val="80000"/>
              </a:schemeClr>
            </a:solidFill>
            <a:prstDash val="dash"/>
          </a:ln>
        </p:spPr>
        <p:txBody>
          <a:bodyPr wrap="square">
            <a:noAutofit/>
          </a:bodyPr>
          <a:p>
            <a:pPr indent="0"/>
            <a:r>
              <a:rPr lang="zh-CN" altLang="en-US" sz="2800" b="1">
                <a:solidFill>
                  <a:srgbClr val="000000"/>
                </a:solidFill>
                <a:ea typeface="黑体" panose="02010609060101010101" charset="-122"/>
                <a:sym typeface="+mn-ea"/>
              </a:rPr>
              <a:t>（</a:t>
            </a:r>
            <a:r>
              <a:rPr lang="en-US" sz="2800" b="1">
                <a:solidFill>
                  <a:srgbClr val="000000"/>
                </a:solidFill>
                <a:ea typeface="黑体" panose="02010609060101010101" charset="-122"/>
                <a:sym typeface="+mn-ea"/>
              </a:rPr>
              <a:t>2023 </a:t>
            </a:r>
            <a:r>
              <a:rPr lang="zh-CN" altLang="en-US" sz="2800" b="1">
                <a:solidFill>
                  <a:srgbClr val="000000"/>
                </a:solidFill>
                <a:ea typeface="黑体" panose="02010609060101010101" charset="-122"/>
                <a:sym typeface="+mn-ea"/>
              </a:rPr>
              <a:t>浙江高考</a:t>
            </a:r>
            <a:r>
              <a:rPr lang="zh-CN" sz="2800" b="1">
                <a:solidFill>
                  <a:srgbClr val="000000"/>
                </a:solidFill>
                <a:ea typeface="黑体" panose="02010609060101010101" charset="-122"/>
                <a:sym typeface="+mn-ea"/>
              </a:rPr>
              <a:t>）</a:t>
            </a:r>
            <a:r>
              <a:rPr lang="zh-CN" altLang="en-US" sz="2800">
                <a:latin typeface="兰米粗楷简体" panose="02000503000000000000" charset="-122"/>
                <a:ea typeface="兰米粗楷简体" panose="02000503000000000000" charset="-122"/>
                <a:cs typeface="兰米粗楷简体" panose="02000503000000000000" charset="-122"/>
              </a:rPr>
              <a:t>上周末你参加了学校学生会组织的“认识你身边的植物”活动，请你给校英文报写一篇报道。1.活动的过程；2.收获与感想。</a:t>
            </a:r>
            <a:endParaRPr lang="zh-CN" altLang="en-US" sz="2800">
              <a:latin typeface="兰米粗楷简体" panose="02000503000000000000" charset="-122"/>
              <a:ea typeface="兰米粗楷简体" panose="02000503000000000000" charset="-122"/>
              <a:cs typeface="兰米粗楷简体" panose="02000503000000000000" charset="-122"/>
            </a:endParaRPr>
          </a:p>
          <a:p>
            <a:endParaRPr lang="zh-CN" altLang="en-US" sz="2800">
              <a:latin typeface="兰米粗楷简体" panose="02000503000000000000" charset="-122"/>
              <a:ea typeface="兰米粗楷简体" panose="02000503000000000000" charset="-122"/>
              <a:cs typeface="兰米粗楷简体" panose="02000503000000000000" charset="-122"/>
            </a:endParaRPr>
          </a:p>
        </p:txBody>
      </p:sp>
      <p:sp>
        <p:nvSpPr>
          <p:cNvPr id="2" name="TextBox 15"/>
          <p:cNvSpPr txBox="1"/>
          <p:nvPr>
            <p:custDataLst>
              <p:tags r:id="rId2"/>
            </p:custDataLst>
          </p:nvPr>
        </p:nvSpPr>
        <p:spPr>
          <a:xfrm>
            <a:off x="920750" y="213043"/>
            <a:ext cx="5348605" cy="645160"/>
          </a:xfrm>
          <a:prstGeom prst="rect">
            <a:avLst/>
          </a:prstGeom>
          <a:noFill/>
          <a:ln w="9525">
            <a:noFill/>
          </a:ln>
        </p:spPr>
        <p:txBody>
          <a:bodyPr wrap="square">
            <a:spAutoFit/>
          </a:bodyPr>
          <a:p>
            <a:pPr algn="l">
              <a:buClrTx/>
              <a:buSzTx/>
              <a:buFontTx/>
            </a:pPr>
            <a:r>
              <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rPr>
              <a:t>Language</a:t>
            </a:r>
            <a:endPar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endParaRPr>
          </a:p>
        </p:txBody>
      </p:sp>
      <p:grpSp>
        <p:nvGrpSpPr>
          <p:cNvPr id="13" name="组合 12"/>
          <p:cNvGrpSpPr/>
          <p:nvPr/>
        </p:nvGrpSpPr>
        <p:grpSpPr>
          <a:xfrm>
            <a:off x="182880" y="2587625"/>
            <a:ext cx="6941820" cy="3543300"/>
            <a:chOff x="5014" y="4898"/>
            <a:chExt cx="12367" cy="5198"/>
          </a:xfrm>
        </p:grpSpPr>
        <p:sp>
          <p:nvSpPr>
            <p:cNvPr id="5" name="圆角矩形 4"/>
            <p:cNvSpPr/>
            <p:nvPr/>
          </p:nvSpPr>
          <p:spPr>
            <a:xfrm>
              <a:off x="5014" y="4898"/>
              <a:ext cx="12367" cy="519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6423" y="5170"/>
              <a:ext cx="9600" cy="675"/>
            </a:xfrm>
            <a:prstGeom prst="rect">
              <a:avLst/>
            </a:prstGeom>
            <a:noFill/>
          </p:spPr>
          <p:txBody>
            <a:bodyPr wrap="square" rtlCol="0" anchor="t">
              <a:spAutoFit/>
            </a:bodyPr>
            <a:p>
              <a:r>
                <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rPr>
                <a:t>Getting to Know the Plants Around Us</a:t>
              </a:r>
              <a:endPar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endParaRPr>
            </a:p>
          </p:txBody>
        </p:sp>
      </p:grpSp>
      <p:grpSp>
        <p:nvGrpSpPr>
          <p:cNvPr id="34" name="组合 33"/>
          <p:cNvGrpSpPr/>
          <p:nvPr/>
        </p:nvGrpSpPr>
        <p:grpSpPr>
          <a:xfrm>
            <a:off x="882015" y="3565525"/>
            <a:ext cx="5387340" cy="505460"/>
            <a:chOff x="5949" y="6196"/>
            <a:chExt cx="8484" cy="796"/>
          </a:xfrm>
        </p:grpSpPr>
        <p:sp>
          <p:nvSpPr>
            <p:cNvPr id="19" name="圆角矩形 18"/>
            <p:cNvSpPr/>
            <p:nvPr/>
          </p:nvSpPr>
          <p:spPr>
            <a:xfrm>
              <a:off x="5949" y="6196"/>
              <a:ext cx="8484" cy="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nvSpPr>
          <p:spPr>
            <a:xfrm>
              <a:off x="7367" y="6196"/>
              <a:ext cx="4815" cy="725"/>
            </a:xfrm>
            <a:prstGeom prst="rect">
              <a:avLst/>
            </a:prstGeom>
            <a:noFill/>
          </p:spPr>
          <p:txBody>
            <a:bodyPr wrap="square" rtlCol="0">
              <a:spAutoFit/>
            </a:bodyPr>
            <a:p>
              <a:r>
                <a:rPr lang="en-US" altLang="zh-CN" sz="2400">
                  <a:solidFill>
                    <a:srgbClr val="C00000"/>
                  </a:solidFill>
                  <a:latin typeface="Cambria" panose="02040503050406030204" charset="0"/>
                  <a:cs typeface="Cambria" panose="02040503050406030204" charset="0"/>
                </a:rPr>
                <a:t>summary of the event</a:t>
              </a:r>
              <a:endParaRPr lang="en-US" altLang="zh-CN" sz="2400">
                <a:solidFill>
                  <a:srgbClr val="C00000"/>
                </a:solidFill>
                <a:latin typeface="Cambria" panose="02040503050406030204" charset="0"/>
                <a:cs typeface="Cambria" panose="02040503050406030204" charset="0"/>
              </a:endParaRPr>
            </a:p>
          </p:txBody>
        </p:sp>
      </p:grpSp>
      <p:sp>
        <p:nvSpPr>
          <p:cNvPr id="8" name="文本框 7"/>
          <p:cNvSpPr txBox="1"/>
          <p:nvPr/>
        </p:nvSpPr>
        <p:spPr>
          <a:xfrm>
            <a:off x="397510" y="858520"/>
            <a:ext cx="11465560" cy="1370330"/>
          </a:xfrm>
          <a:prstGeom prst="rect">
            <a:avLst/>
          </a:prstGeom>
          <a:solidFill>
            <a:schemeClr val="bg1"/>
          </a:solidFill>
          <a:ln w="9525">
            <a:solidFill>
              <a:schemeClr val="accent5">
                <a:lumMod val="20000"/>
                <a:lumOff val="80000"/>
              </a:schemeClr>
            </a:solidFill>
            <a:prstDash val="dash"/>
          </a:ln>
        </p:spPr>
        <p:txBody>
          <a:bodyPr wrap="square">
            <a:noAutofit/>
          </a:bodyPr>
          <a:p>
            <a:pPr indent="0"/>
            <a:r>
              <a:rPr lang="zh-CN" altLang="en-US" sz="2800" b="1">
                <a:solidFill>
                  <a:srgbClr val="000000"/>
                </a:solidFill>
                <a:ea typeface="黑体" panose="02010609060101010101" charset="-122"/>
                <a:sym typeface="+mn-ea"/>
              </a:rPr>
              <a:t>（</a:t>
            </a:r>
            <a:r>
              <a:rPr lang="en-US" sz="2800" b="1">
                <a:solidFill>
                  <a:srgbClr val="000000"/>
                </a:solidFill>
                <a:ea typeface="黑体" panose="02010609060101010101" charset="-122"/>
                <a:sym typeface="+mn-ea"/>
              </a:rPr>
              <a:t>2023 </a:t>
            </a:r>
            <a:r>
              <a:rPr lang="zh-CN" altLang="en-US" sz="2800" b="1">
                <a:solidFill>
                  <a:srgbClr val="000000"/>
                </a:solidFill>
                <a:ea typeface="黑体" panose="02010609060101010101" charset="-122"/>
                <a:sym typeface="+mn-ea"/>
              </a:rPr>
              <a:t>浙江高考</a:t>
            </a:r>
            <a:r>
              <a:rPr lang="zh-CN" sz="2800" b="1">
                <a:solidFill>
                  <a:srgbClr val="000000"/>
                </a:solidFill>
                <a:ea typeface="黑体" panose="02010609060101010101" charset="-122"/>
                <a:sym typeface="+mn-ea"/>
              </a:rPr>
              <a:t>）</a:t>
            </a:r>
            <a:r>
              <a:rPr lang="zh-CN" altLang="en-US" sz="2800">
                <a:solidFill>
                  <a:srgbClr val="C00000"/>
                </a:solidFill>
                <a:latin typeface="兰米粗楷简体" panose="02000503000000000000" charset="-122"/>
                <a:ea typeface="兰米粗楷简体" panose="02000503000000000000" charset="-122"/>
                <a:cs typeface="兰米粗楷简体" panose="02000503000000000000" charset="-122"/>
              </a:rPr>
              <a:t>上周末</a:t>
            </a:r>
            <a:r>
              <a:rPr lang="en-US" altLang="zh-CN" sz="2800">
                <a:solidFill>
                  <a:srgbClr val="C00000"/>
                </a:solidFill>
                <a:latin typeface="兰米粗楷简体" panose="02000503000000000000" charset="-122"/>
                <a:ea typeface="兰米粗楷简体" panose="02000503000000000000" charset="-122"/>
                <a:cs typeface="兰米粗楷简体" panose="02000503000000000000" charset="-122"/>
              </a:rPr>
              <a:t>(when)</a:t>
            </a:r>
            <a:r>
              <a:rPr lang="zh-CN" altLang="en-US" sz="2800">
                <a:solidFill>
                  <a:srgbClr val="00B0F0"/>
                </a:solidFill>
                <a:latin typeface="兰米粗楷简体" panose="02000503000000000000" charset="-122"/>
                <a:ea typeface="兰米粗楷简体" panose="02000503000000000000" charset="-122"/>
                <a:cs typeface="兰米粗楷简体" panose="02000503000000000000" charset="-122"/>
              </a:rPr>
              <a:t>你</a:t>
            </a:r>
            <a:r>
              <a:rPr lang="en-US" altLang="zh-CN" sz="2800">
                <a:solidFill>
                  <a:srgbClr val="00B0F0"/>
                </a:solidFill>
                <a:latin typeface="兰米粗楷简体" panose="02000503000000000000" charset="-122"/>
                <a:ea typeface="兰米粗楷简体" panose="02000503000000000000" charset="-122"/>
                <a:cs typeface="兰米粗楷简体" panose="02000503000000000000" charset="-122"/>
              </a:rPr>
              <a:t>(who)</a:t>
            </a:r>
            <a:r>
              <a:rPr lang="zh-CN" altLang="en-US" sz="2800">
                <a:solidFill>
                  <a:srgbClr val="7030A0"/>
                </a:solidFill>
                <a:latin typeface="兰米粗楷简体" panose="02000503000000000000" charset="-122"/>
                <a:ea typeface="兰米粗楷简体" panose="02000503000000000000" charset="-122"/>
                <a:cs typeface="兰米粗楷简体" panose="02000503000000000000" charset="-122"/>
              </a:rPr>
              <a:t>参加了学校学生会组织的“认识你身边的植物”活动</a:t>
            </a:r>
            <a:r>
              <a:rPr lang="en-US" altLang="zh-CN" sz="2800">
                <a:solidFill>
                  <a:srgbClr val="7030A0"/>
                </a:solidFill>
                <a:latin typeface="兰米粗楷简体" panose="02000503000000000000" charset="-122"/>
                <a:ea typeface="兰米粗楷简体" panose="02000503000000000000" charset="-122"/>
                <a:cs typeface="兰米粗楷简体" panose="02000503000000000000" charset="-122"/>
              </a:rPr>
              <a:t>(what)</a:t>
            </a:r>
            <a:r>
              <a:rPr lang="zh-CN" altLang="en-US" sz="2800">
                <a:latin typeface="兰米粗楷简体" panose="02000503000000000000" charset="-122"/>
                <a:ea typeface="兰米粗楷简体" panose="02000503000000000000" charset="-122"/>
                <a:cs typeface="兰米粗楷简体" panose="02000503000000000000" charset="-122"/>
              </a:rPr>
              <a:t>，请你给校英文报写一篇报道。1.活动的过程；2.收获与感想。</a:t>
            </a:r>
            <a:endParaRPr lang="zh-CN" altLang="en-US" sz="2800">
              <a:latin typeface="兰米粗楷简体" panose="02000503000000000000" charset="-122"/>
              <a:ea typeface="兰米粗楷简体" panose="02000503000000000000" charset="-122"/>
              <a:cs typeface="兰米粗楷简体" panose="02000503000000000000" charset="-122"/>
            </a:endParaRPr>
          </a:p>
          <a:p>
            <a:endParaRPr lang="zh-CN" altLang="en-US" sz="2800">
              <a:latin typeface="兰米粗楷简体" panose="02000503000000000000" charset="-122"/>
              <a:ea typeface="兰米粗楷简体" panose="02000503000000000000" charset="-122"/>
              <a:cs typeface="兰米粗楷简体" panose="02000503000000000000" charset="-122"/>
            </a:endParaRPr>
          </a:p>
        </p:txBody>
      </p:sp>
      <p:grpSp>
        <p:nvGrpSpPr>
          <p:cNvPr id="10" name="组合 9"/>
          <p:cNvGrpSpPr/>
          <p:nvPr/>
        </p:nvGrpSpPr>
        <p:grpSpPr>
          <a:xfrm>
            <a:off x="397510" y="3325495"/>
            <a:ext cx="6386830" cy="2068195"/>
            <a:chOff x="4863" y="3343"/>
            <a:chExt cx="11923" cy="3257"/>
          </a:xfrm>
        </p:grpSpPr>
        <p:sp>
          <p:nvSpPr>
            <p:cNvPr id="11" name="圆角矩形 10"/>
            <p:cNvSpPr/>
            <p:nvPr>
              <p:custDataLst>
                <p:tags r:id="rId3"/>
              </p:custDataLst>
            </p:nvPr>
          </p:nvSpPr>
          <p:spPr>
            <a:xfrm>
              <a:off x="4863" y="3343"/>
              <a:ext cx="11923" cy="3257"/>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custDataLst>
                <p:tags r:id="rId4"/>
              </p:custDataLst>
            </p:nvPr>
          </p:nvSpPr>
          <p:spPr>
            <a:xfrm>
              <a:off x="5349" y="3578"/>
              <a:ext cx="11279" cy="2858"/>
            </a:xfrm>
            <a:prstGeom prst="rect">
              <a:avLst/>
            </a:prstGeom>
            <a:noFill/>
          </p:spPr>
          <p:txBody>
            <a:bodyPr wrap="square" rtlCol="0">
              <a:spAutoFit/>
            </a:bodyPr>
            <a:p>
              <a:r>
                <a:rPr lang="en-US" altLang="zh-CN" sz="2800">
                  <a:solidFill>
                    <a:srgbClr val="C00000"/>
                  </a:solidFill>
                  <a:latin typeface="Cambria" panose="02040503050406030204" charset="0"/>
                  <a:cs typeface="Cambria" panose="02040503050406030204" charset="0"/>
                </a:rPr>
                <a:t>      Last week </a:t>
              </a:r>
              <a:r>
                <a:rPr lang="en-US" altLang="zh-CN" sz="2800">
                  <a:solidFill>
                    <a:schemeClr val="tx1"/>
                  </a:solidFill>
                  <a:latin typeface="Cambria" panose="02040503050406030204" charset="0"/>
                  <a:cs typeface="Cambria" panose="02040503050406030204" charset="0"/>
                </a:rPr>
                <a:t>witnessed</a:t>
              </a:r>
              <a:r>
                <a:rPr lang="en-US" altLang="zh-CN" sz="2800">
                  <a:solidFill>
                    <a:srgbClr val="C00000"/>
                  </a:solidFill>
                  <a:latin typeface="Cambria" panose="02040503050406030204" charset="0"/>
                  <a:cs typeface="Cambria" panose="02040503050406030204" charset="0"/>
                </a:rPr>
                <a:t> </a:t>
              </a:r>
              <a:r>
                <a:rPr lang="zh-CN" altLang="en-US" sz="2800">
                  <a:solidFill>
                    <a:srgbClr val="7030A0"/>
                  </a:solidFill>
                  <a:latin typeface="Cambria" panose="02040503050406030204" charset="0"/>
                  <a:ea typeface="兰米粗楷简体" panose="02000503000000000000" charset="-122"/>
                  <a:cs typeface="Cambria" panose="02040503050406030204" charset="0"/>
                </a:rPr>
                <a:t>an activity entitled “Identify the Plants around You”. </a:t>
              </a:r>
              <a:r>
                <a:rPr lang="en-US" altLang="zh-CN" sz="2800">
                  <a:solidFill>
                    <a:srgbClr val="00B0F0"/>
                  </a:solidFill>
                  <a:latin typeface="Cambria" panose="02040503050406030204" charset="0"/>
                  <a:cs typeface="Cambria" panose="02040503050406030204" charset="0"/>
                </a:rPr>
                <a:t>Many students</a:t>
              </a:r>
              <a:r>
                <a:rPr lang="en-US" altLang="zh-CN" sz="2800">
                  <a:solidFill>
                    <a:srgbClr val="C00000"/>
                  </a:solidFill>
                  <a:latin typeface="Cambria" panose="02040503050406030204" charset="0"/>
                  <a:cs typeface="Cambria" panose="02040503050406030204" charset="0"/>
                </a:rPr>
                <a:t> </a:t>
              </a:r>
              <a:r>
                <a:rPr lang="zh-CN" altLang="en-US" sz="2800">
                  <a:solidFill>
                    <a:srgbClr val="7030A0"/>
                  </a:solidFill>
                  <a:latin typeface="Cambria" panose="02040503050406030204" charset="0"/>
                  <a:ea typeface="兰米粗楷简体" panose="02000503000000000000" charset="-122"/>
                  <a:cs typeface="Cambria" panose="02040503050406030204" charset="0"/>
                </a:rPr>
                <a:t>signed up for it and had an unforgettable experience.</a:t>
              </a:r>
              <a:endParaRPr lang="en-US" altLang="zh-CN" sz="2800">
                <a:solidFill>
                  <a:srgbClr val="C00000"/>
                </a:solidFill>
                <a:latin typeface="Cambria" panose="02040503050406030204" charset="0"/>
                <a:cs typeface="Cambria" panose="02040503050406030204" charset="0"/>
              </a:endParaRPr>
            </a:p>
          </p:txBody>
        </p:sp>
      </p:grpSp>
      <p:grpSp>
        <p:nvGrpSpPr>
          <p:cNvPr id="24" name="组合 23"/>
          <p:cNvGrpSpPr/>
          <p:nvPr/>
        </p:nvGrpSpPr>
        <p:grpSpPr>
          <a:xfrm>
            <a:off x="8546465" y="2296795"/>
            <a:ext cx="3439795" cy="4201795"/>
            <a:chOff x="13459" y="3617"/>
            <a:chExt cx="5417" cy="6617"/>
          </a:xfrm>
        </p:grpSpPr>
        <p:sp>
          <p:nvSpPr>
            <p:cNvPr id="137" name="矩形 136"/>
            <p:cNvSpPr/>
            <p:nvPr>
              <p:custDataLst>
                <p:tags r:id="rId5"/>
              </p:custDataLst>
            </p:nvPr>
          </p:nvSpPr>
          <p:spPr>
            <a:xfrm>
              <a:off x="13459" y="3617"/>
              <a:ext cx="5417" cy="6617"/>
            </a:xfrm>
            <a:prstGeom prst="rect">
              <a:avLst/>
            </a:prstGeom>
            <a:solidFill>
              <a:schemeClr val="accent1">
                <a:lumMod val="40000"/>
                <a:lumOff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7" name="文本框 16"/>
            <p:cNvSpPr txBox="1"/>
            <p:nvPr/>
          </p:nvSpPr>
          <p:spPr>
            <a:xfrm>
              <a:off x="14070" y="3617"/>
              <a:ext cx="3905" cy="6445"/>
            </a:xfrm>
            <a:prstGeom prst="rect">
              <a:avLst/>
            </a:prstGeom>
            <a:noFill/>
            <a:ln w="9525">
              <a:noFill/>
            </a:ln>
          </p:spPr>
          <p:txBody>
            <a:bodyPr wrap="square">
              <a:spAutoFit/>
            </a:bodyPr>
            <a:p>
              <a:pPr marL="266700" indent="-266700"/>
              <a:r>
                <a:rPr lang="en-US" altLang="zh-CN" sz="2000" b="0">
                  <a:highlight>
                    <a:srgbClr val="FFFF00"/>
                  </a:highlight>
                  <a:latin typeface="Cambria" panose="02040503050406030204" charset="0"/>
                  <a:ea typeface="宋体" panose="02010600030101010101" pitchFamily="2" charset="-122"/>
                  <a:cs typeface="Cambria" panose="02040503050406030204" charset="0"/>
                </a:rPr>
                <a:t>para.1 </a:t>
              </a:r>
              <a:r>
                <a:rPr lang="zh-CN" altLang="en-US" sz="2000" b="0">
                  <a:highlight>
                    <a:srgbClr val="FFFF00"/>
                  </a:highlight>
                  <a:latin typeface="Wingdings" panose="05000000000000000000" charset="0"/>
                  <a:ea typeface="宋体" panose="02010600030101010101" pitchFamily="2" charset="-122"/>
                </a:rPr>
                <a:t>活动概况：</a:t>
              </a:r>
              <a:endParaRPr lang="en-US" sz="2000" b="0">
                <a:highlight>
                  <a:srgbClr val="FFFF00"/>
                </a:highlight>
                <a:latin typeface="Wingdings" panose="05000000000000000000" charset="0"/>
                <a:ea typeface="宋体" panose="02010600030101010101" pitchFamily="2" charset="-122"/>
              </a:endParaRPr>
            </a:p>
            <a:p>
              <a:pPr marL="266700" indent="-266700"/>
              <a:r>
                <a:rPr lang="en-US" sz="2000" b="0">
                  <a:latin typeface="Wingdings" panose="05000000000000000000" charset="0"/>
                  <a:ea typeface="宋体" panose="02010600030101010101" pitchFamily="2" charset="-122"/>
                </a:rPr>
                <a:t>v </a:t>
              </a:r>
              <a:r>
                <a:rPr lang="zh-CN" sz="2000" b="0">
                  <a:ea typeface="宋体" panose="02010600030101010101" pitchFamily="2" charset="-122"/>
                </a:rPr>
                <a:t>举办</a:t>
              </a:r>
              <a:r>
                <a:rPr lang="en-US" sz="2000" b="0">
                  <a:latin typeface="Times New Roman" panose="02020603050405020304" pitchFamily="18" charset="0"/>
                  <a:ea typeface="宋体" panose="02010600030101010101" pitchFamily="2" charset="-122"/>
                </a:rPr>
                <a:t> vt.</a:t>
              </a:r>
              <a:r>
                <a:rPr lang="en-US" sz="2000" b="0">
                  <a:latin typeface="Times New Roman" panose="02020603050405020304" pitchFamily="18" charset="0"/>
                  <a:cs typeface="Times New Roman" panose="02020603050405020304" pitchFamily="18" charset="0"/>
                </a:rPr>
                <a:t>   </a:t>
              </a:r>
              <a:r>
                <a:rPr lang="en-US" sz="2000" b="0">
                  <a:latin typeface="Times New Roman" panose="02020603050405020304" pitchFamily="18" charset="0"/>
                </a:rPr>
                <a:t>launch</a:t>
              </a:r>
              <a:endParaRPr lang="en-US" sz="2000" b="0">
                <a:latin typeface="Times New Roman" panose="02020603050405020304" pitchFamily="18" charset="0"/>
              </a:endParaRPr>
            </a:p>
            <a:p>
              <a:pPr marL="266700" indent="-266700"/>
              <a:r>
                <a:rPr lang="en-US" sz="2000" b="0">
                  <a:latin typeface="Times New Roman" panose="02020603050405020304" pitchFamily="18" charset="0"/>
                </a:rPr>
                <a:t>         hold</a:t>
              </a:r>
              <a:r>
                <a:rPr lang="en-US" sz="2000" b="0">
                  <a:latin typeface="Times New Roman" panose="02020603050405020304" pitchFamily="18" charset="0"/>
                  <a:cs typeface="Times New Roman" panose="02020603050405020304" pitchFamily="18" charset="0"/>
                </a:rPr>
                <a:t>    </a:t>
              </a:r>
              <a:r>
                <a:rPr lang="en-US" sz="2000" b="0">
                  <a:latin typeface="Times New Roman" panose="02020603050405020304" pitchFamily="18" charset="0"/>
                </a:rPr>
                <a:t>host</a:t>
              </a:r>
              <a:endParaRPr lang="en-US" sz="2000" b="0">
                <a:latin typeface="Times New Roman" panose="02020603050405020304" pitchFamily="18" charset="0"/>
              </a:endParaRPr>
            </a:p>
            <a:p>
              <a:pPr marL="266700" indent="-266700"/>
              <a:r>
                <a:rPr lang="en-US" sz="2000" b="0">
                  <a:latin typeface="Wingdings" panose="05000000000000000000" charset="0"/>
                  <a:ea typeface="宋体" panose="02010600030101010101" pitchFamily="2" charset="-122"/>
                </a:rPr>
                <a:t>v </a:t>
              </a:r>
              <a:r>
                <a:rPr lang="zh-CN" sz="2000" b="0">
                  <a:latin typeface="Times New Roman" panose="02020603050405020304" pitchFamily="18" charset="0"/>
                  <a:ea typeface="宋体" panose="02010600030101010101" pitchFamily="2" charset="-122"/>
                </a:rPr>
                <a:t>参加</a:t>
              </a:r>
              <a:r>
                <a:rPr lang="en-US" sz="2000" b="0">
                  <a:latin typeface="Times New Roman" panose="02020603050405020304" pitchFamily="18" charset="0"/>
                  <a:cs typeface="Times New Roman" panose="02020603050405020304" pitchFamily="18" charset="0"/>
                </a:rPr>
                <a:t> </a:t>
              </a:r>
              <a:r>
                <a:rPr lang="en-US" sz="2000" b="0">
                  <a:latin typeface="Times New Roman" panose="02020603050405020304" pitchFamily="18" charset="0"/>
                </a:rPr>
                <a:t>(</a:t>
              </a:r>
              <a:r>
                <a:rPr lang="zh-CN" sz="2000" b="0">
                  <a:latin typeface="Times New Roman" panose="02020603050405020304" pitchFamily="18" charset="0"/>
                  <a:ea typeface="宋体" panose="02010600030101010101" pitchFamily="2" charset="-122"/>
                </a:rPr>
                <a:t>短语</a:t>
              </a:r>
              <a:r>
                <a:rPr lang="en-US" sz="2000" b="0">
                  <a:latin typeface="Times New Roman" panose="02020603050405020304" pitchFamily="18" charset="0"/>
                </a:rPr>
                <a:t>)</a:t>
              </a:r>
              <a:r>
                <a:rPr lang="en-US" sz="2000" b="0">
                  <a:latin typeface="Times New Roman" panose="02020603050405020304" pitchFamily="18" charset="0"/>
                  <a:ea typeface="宋体" panose="02010600030101010101" pitchFamily="2" charset="-122"/>
                </a:rPr>
                <a:t>participate injoin in take part inbe involved inenter for</a:t>
              </a:r>
              <a:r>
                <a:rPr lang="en-US" sz="2000" b="0">
                  <a:latin typeface="Times New Roman" panose="02020603050405020304" pitchFamily="18" charset="0"/>
                </a:rPr>
                <a:t>sign up forbe engaged in</a:t>
              </a:r>
              <a:endParaRPr lang="en-US" altLang="en-US" sz="2000" b="0">
                <a:latin typeface="Times New Roman" panose="02020603050405020304" pitchFamily="18"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ox(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box(in)">
                                      <p:cBhvr>
                                        <p:cTn id="17" dur="20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ox(in)">
                                      <p:cBhvr>
                                        <p:cTn id="2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1"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317"/>
            <a:ext cx="998220" cy="998220"/>
            <a:chOff x="467" y="-20"/>
            <a:chExt cx="1572" cy="1572"/>
          </a:xfrm>
        </p:grpSpPr>
        <p:pic>
          <p:nvPicPr>
            <p:cNvPr id="25" name="图片 24" descr="51miz-E1125086-61ADA3B6"/>
            <p:cNvPicPr>
              <a:picLocks noChangeAspect="1"/>
            </p:cNvPicPr>
            <p:nvPr/>
          </p:nvPicPr>
          <p:blipFill>
            <a:blip r:embed="rId1"/>
            <a:stretch>
              <a:fillRect/>
            </a:stretch>
          </p:blipFill>
          <p:spPr>
            <a:xfrm>
              <a:off x="467" y="-20"/>
              <a:ext cx="1572" cy="1572"/>
            </a:xfrm>
            <a:prstGeom prst="rect">
              <a:avLst/>
            </a:prstGeom>
          </p:spPr>
        </p:pic>
        <p:sp>
          <p:nvSpPr>
            <p:cNvPr id="26" name="文本框 25"/>
            <p:cNvSpPr txBox="1"/>
            <p:nvPr/>
          </p:nvSpPr>
          <p:spPr>
            <a:xfrm>
              <a:off x="833" y="500"/>
              <a:ext cx="768" cy="725"/>
            </a:xfrm>
            <a:prstGeom prst="rect">
              <a:avLst/>
            </a:prstGeom>
            <a:noFill/>
          </p:spPr>
          <p:txBody>
            <a:bodyPr wrap="none" rtlCol="0" anchor="t">
              <a:spAutoFit/>
            </a:bodyPr>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02</a:t>
              </a:r>
              <a:endPar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grpSp>
      <p:sp>
        <p:nvSpPr>
          <p:cNvPr id="100" name="文本框 99"/>
          <p:cNvSpPr txBox="1"/>
          <p:nvPr/>
        </p:nvSpPr>
        <p:spPr>
          <a:xfrm>
            <a:off x="397510" y="858520"/>
            <a:ext cx="11465560" cy="1014095"/>
          </a:xfrm>
          <a:prstGeom prst="rect">
            <a:avLst/>
          </a:prstGeom>
          <a:noFill/>
          <a:ln w="9525">
            <a:solidFill>
              <a:schemeClr val="accent5">
                <a:lumMod val="20000"/>
                <a:lumOff val="80000"/>
              </a:schemeClr>
            </a:solidFill>
            <a:prstDash val="dash"/>
          </a:ln>
        </p:spPr>
        <p:txBody>
          <a:bodyPr wrap="square">
            <a:noAutofit/>
          </a:bodyPr>
          <a:p>
            <a:pPr indent="0"/>
            <a:r>
              <a:rPr lang="zh-CN" altLang="en-US" sz="2800" b="1">
                <a:solidFill>
                  <a:srgbClr val="000000"/>
                </a:solidFill>
                <a:ea typeface="黑体" panose="02010609060101010101" charset="-122"/>
                <a:sym typeface="+mn-ea"/>
              </a:rPr>
              <a:t>（</a:t>
            </a:r>
            <a:r>
              <a:rPr lang="en-US" sz="2800" b="1">
                <a:solidFill>
                  <a:srgbClr val="000000"/>
                </a:solidFill>
                <a:ea typeface="黑体" panose="02010609060101010101" charset="-122"/>
                <a:sym typeface="+mn-ea"/>
              </a:rPr>
              <a:t>2023 </a:t>
            </a:r>
            <a:r>
              <a:rPr lang="zh-CN" altLang="en-US" sz="2800" b="1">
                <a:solidFill>
                  <a:srgbClr val="000000"/>
                </a:solidFill>
                <a:ea typeface="黑体" panose="02010609060101010101" charset="-122"/>
                <a:sym typeface="+mn-ea"/>
              </a:rPr>
              <a:t>浙江高考</a:t>
            </a:r>
            <a:r>
              <a:rPr lang="zh-CN" sz="2800" b="1">
                <a:solidFill>
                  <a:srgbClr val="000000"/>
                </a:solidFill>
                <a:ea typeface="黑体" panose="02010609060101010101" charset="-122"/>
                <a:sym typeface="+mn-ea"/>
              </a:rPr>
              <a:t>）</a:t>
            </a:r>
            <a:r>
              <a:rPr lang="zh-CN" altLang="en-US" sz="2800">
                <a:latin typeface="兰米粗楷简体" panose="02000503000000000000" charset="-122"/>
                <a:ea typeface="兰米粗楷简体" panose="02000503000000000000" charset="-122"/>
                <a:cs typeface="兰米粗楷简体" panose="02000503000000000000" charset="-122"/>
              </a:rPr>
              <a:t>上周末你参加了学校学生会组织的“认识你身边的植物”活动，请你给校英文报写一篇报道。1.活动的过程；2.收获与感想。</a:t>
            </a:r>
            <a:endParaRPr lang="zh-CN" altLang="en-US" sz="2800">
              <a:latin typeface="兰米粗楷简体" panose="02000503000000000000" charset="-122"/>
              <a:ea typeface="兰米粗楷简体" panose="02000503000000000000" charset="-122"/>
              <a:cs typeface="兰米粗楷简体" panose="02000503000000000000" charset="-122"/>
            </a:endParaRPr>
          </a:p>
          <a:p>
            <a:endParaRPr lang="zh-CN" altLang="en-US" sz="2800">
              <a:latin typeface="兰米粗楷简体" panose="02000503000000000000" charset="-122"/>
              <a:ea typeface="兰米粗楷简体" panose="02000503000000000000" charset="-122"/>
              <a:cs typeface="兰米粗楷简体" panose="02000503000000000000" charset="-122"/>
            </a:endParaRPr>
          </a:p>
        </p:txBody>
      </p:sp>
      <p:sp>
        <p:nvSpPr>
          <p:cNvPr id="2" name="TextBox 15"/>
          <p:cNvSpPr txBox="1"/>
          <p:nvPr>
            <p:custDataLst>
              <p:tags r:id="rId2"/>
            </p:custDataLst>
          </p:nvPr>
        </p:nvSpPr>
        <p:spPr>
          <a:xfrm>
            <a:off x="920750" y="213043"/>
            <a:ext cx="5348605" cy="645160"/>
          </a:xfrm>
          <a:prstGeom prst="rect">
            <a:avLst/>
          </a:prstGeom>
          <a:noFill/>
          <a:ln w="9525">
            <a:noFill/>
          </a:ln>
        </p:spPr>
        <p:txBody>
          <a:bodyPr wrap="square">
            <a:spAutoFit/>
          </a:bodyPr>
          <a:p>
            <a:pPr algn="l">
              <a:buClrTx/>
              <a:buSzTx/>
              <a:buFontTx/>
            </a:pPr>
            <a:r>
              <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rPr>
              <a:t>Language</a:t>
            </a:r>
            <a:endPar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endParaRPr>
          </a:p>
        </p:txBody>
      </p:sp>
      <p:grpSp>
        <p:nvGrpSpPr>
          <p:cNvPr id="16" name="组合 15"/>
          <p:cNvGrpSpPr/>
          <p:nvPr/>
        </p:nvGrpSpPr>
        <p:grpSpPr>
          <a:xfrm>
            <a:off x="7759700" y="2193290"/>
            <a:ext cx="4024630" cy="5015865"/>
            <a:chOff x="12220" y="3454"/>
            <a:chExt cx="6338" cy="7899"/>
          </a:xfrm>
        </p:grpSpPr>
        <p:grpSp>
          <p:nvGrpSpPr>
            <p:cNvPr id="24" name="组合 23"/>
            <p:cNvGrpSpPr/>
            <p:nvPr/>
          </p:nvGrpSpPr>
          <p:grpSpPr>
            <a:xfrm>
              <a:off x="12220" y="3617"/>
              <a:ext cx="5876" cy="6617"/>
              <a:chOff x="13459" y="3617"/>
              <a:chExt cx="5417" cy="6617"/>
            </a:xfrm>
          </p:grpSpPr>
          <p:sp>
            <p:nvSpPr>
              <p:cNvPr id="137" name="矩形 136"/>
              <p:cNvSpPr/>
              <p:nvPr>
                <p:custDataLst>
                  <p:tags r:id="rId3"/>
                </p:custDataLst>
              </p:nvPr>
            </p:nvSpPr>
            <p:spPr>
              <a:xfrm>
                <a:off x="13459" y="3617"/>
                <a:ext cx="5417" cy="6617"/>
              </a:xfrm>
              <a:prstGeom prst="rect">
                <a:avLst/>
              </a:prstGeom>
              <a:solidFill>
                <a:schemeClr val="accent1">
                  <a:lumMod val="40000"/>
                  <a:lumOff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7" name="文本框 16"/>
              <p:cNvSpPr txBox="1"/>
              <p:nvPr/>
            </p:nvSpPr>
            <p:spPr>
              <a:xfrm>
                <a:off x="14070" y="3617"/>
                <a:ext cx="3905" cy="628"/>
              </a:xfrm>
              <a:prstGeom prst="rect">
                <a:avLst/>
              </a:prstGeom>
              <a:noFill/>
              <a:ln w="9525">
                <a:noFill/>
              </a:ln>
            </p:spPr>
            <p:txBody>
              <a:bodyPr wrap="square">
                <a:spAutoFit/>
              </a:bodyPr>
              <a:p>
                <a:pPr marL="266700" indent="-266700"/>
                <a:endParaRPr lang="en-US" altLang="en-US" sz="2000" b="0">
                  <a:latin typeface="Times New Roman" panose="02020603050405020304" pitchFamily="18" charset="0"/>
                </a:endParaRPr>
              </a:p>
            </p:txBody>
          </p:sp>
        </p:grpSp>
        <p:sp>
          <p:nvSpPr>
            <p:cNvPr id="4" name="文本框 3"/>
            <p:cNvSpPr txBox="1"/>
            <p:nvPr>
              <p:custDataLst>
                <p:tags r:id="rId4"/>
              </p:custDataLst>
            </p:nvPr>
          </p:nvSpPr>
          <p:spPr>
            <a:xfrm>
              <a:off x="12633" y="3454"/>
              <a:ext cx="5925" cy="7899"/>
            </a:xfrm>
            <a:prstGeom prst="rect">
              <a:avLst/>
            </a:prstGeom>
            <a:noFill/>
            <a:ln w="9525">
              <a:noFill/>
            </a:ln>
          </p:spPr>
          <p:txBody>
            <a:bodyPr wrap="square">
              <a:spAutoFit/>
            </a:bodyPr>
            <a:p>
              <a:pPr marL="266700" indent="-266700"/>
              <a:endParaRPr lang="en-US" altLang="zh-CN" sz="2000" b="0">
                <a:highlight>
                  <a:srgbClr val="FFFF00"/>
                </a:highlight>
                <a:latin typeface="Cambria" panose="02040503050406030204" charset="0"/>
                <a:ea typeface="宋体" panose="02010600030101010101" pitchFamily="2" charset="-122"/>
                <a:cs typeface="Cambria" panose="02040503050406030204" charset="0"/>
              </a:endParaRPr>
            </a:p>
            <a:p>
              <a:pPr marL="266700" indent="-266700"/>
              <a:r>
                <a:rPr lang="en-US" altLang="zh-CN" sz="2000" b="0">
                  <a:highlight>
                    <a:srgbClr val="FFFF00"/>
                  </a:highlight>
                  <a:latin typeface="Cambria" panose="02040503050406030204" charset="0"/>
                  <a:ea typeface="宋体" panose="02010600030101010101" pitchFamily="2" charset="-122"/>
                  <a:cs typeface="Cambria" panose="02040503050406030204" charset="0"/>
                </a:rPr>
                <a:t>para.2 </a:t>
              </a:r>
              <a:r>
                <a:rPr lang="zh-CN" altLang="en-US" sz="2000" b="0">
                  <a:highlight>
                    <a:srgbClr val="FFFF00"/>
                  </a:highlight>
                  <a:latin typeface="Wingdings" panose="05000000000000000000" charset="0"/>
                  <a:ea typeface="宋体" panose="02010600030101010101" pitchFamily="2" charset="-122"/>
                </a:rPr>
                <a:t>活动过程：</a:t>
              </a:r>
              <a:endParaRPr lang="zh-CN" altLang="en-US" sz="2000" b="0">
                <a:highlight>
                  <a:srgbClr val="FFFF00"/>
                </a:highlight>
                <a:latin typeface="Wingdings" panose="05000000000000000000" charset="0"/>
                <a:ea typeface="宋体" panose="02010600030101010101" pitchFamily="2" charset="-122"/>
              </a:endParaRPr>
            </a:p>
            <a:p>
              <a:pPr marL="266700" indent="-266700"/>
              <a:r>
                <a:rPr lang="en-US" altLang="en-US" sz="2000" b="0">
                  <a:latin typeface="Times New Roman" panose="02020603050405020304" pitchFamily="18" charset="0"/>
                </a:rPr>
                <a:t>observe /</a:t>
              </a:r>
              <a:r>
                <a:rPr lang="en-US" altLang="en-US" sz="2000">
                  <a:latin typeface="Times New Roman" panose="02020603050405020304" pitchFamily="18" charset="0"/>
                  <a:sym typeface="+mn-ea"/>
                </a:rPr>
                <a:t>share/discuss</a:t>
              </a:r>
              <a:endParaRPr lang="en-US" altLang="en-US" sz="2000">
                <a:latin typeface="Times New Roman" panose="02020603050405020304" pitchFamily="18" charset="0"/>
                <a:sym typeface="+mn-ea"/>
              </a:endParaRPr>
            </a:p>
            <a:p>
              <a:pPr marL="266700" indent="-266700"/>
              <a:r>
                <a:rPr lang="en-US" altLang="en-US" sz="2000">
                  <a:latin typeface="Times New Roman" panose="02020603050405020304" pitchFamily="18" charset="0"/>
                  <a:sym typeface="+mn-ea"/>
                </a:rPr>
                <a:t>label plants</a:t>
              </a:r>
              <a:endParaRPr lang="en-US" altLang="en-US" sz="2000">
                <a:latin typeface="Times New Roman" panose="02020603050405020304" pitchFamily="18" charset="0"/>
                <a:sym typeface="+mn-ea"/>
              </a:endParaRPr>
            </a:p>
            <a:p>
              <a:pPr marL="266700" indent="-266700"/>
              <a:r>
                <a:rPr lang="en-US" altLang="en-US" sz="2000" b="0">
                  <a:latin typeface="Times New Roman" panose="02020603050405020304" pitchFamily="18" charset="0"/>
                </a:rPr>
                <a:t>take photos by camera</a:t>
              </a:r>
              <a:endParaRPr lang="en-US" altLang="en-US" sz="2000" b="0">
                <a:latin typeface="Times New Roman" panose="02020603050405020304" pitchFamily="18" charset="0"/>
              </a:endParaRPr>
            </a:p>
            <a:p>
              <a:pPr marL="266700" indent="-266700"/>
              <a:r>
                <a:rPr lang="en-US" altLang="en-US" sz="2000">
                  <a:latin typeface="Times New Roman" panose="02020603050405020304" pitchFamily="18" charset="0"/>
                  <a:sym typeface="+mn-ea"/>
                </a:rPr>
                <a:t>identify different plants</a:t>
              </a:r>
              <a:endParaRPr lang="en-US" altLang="en-US" sz="2000" b="0">
                <a:latin typeface="Times New Roman" panose="02020603050405020304" pitchFamily="18" charset="0"/>
              </a:endParaRPr>
            </a:p>
            <a:p>
              <a:pPr marL="266700" indent="-266700"/>
              <a:r>
                <a:rPr lang="en-US" altLang="en-US" sz="2000">
                  <a:latin typeface="Times New Roman" panose="02020603050405020304" pitchFamily="18" charset="0"/>
                  <a:sym typeface="+mn-ea"/>
                </a:rPr>
                <a:t>explore outdoors</a:t>
              </a:r>
              <a:endParaRPr lang="en-US" altLang="en-US" sz="2000">
                <a:latin typeface="Times New Roman" panose="02020603050405020304" pitchFamily="18" charset="0"/>
                <a:sym typeface="+mn-ea"/>
              </a:endParaRPr>
            </a:p>
            <a:p>
              <a:pPr marL="266700" indent="-266700"/>
              <a:r>
                <a:rPr lang="en-US" altLang="en-US" sz="2000" b="0">
                  <a:latin typeface="Times New Roman" panose="02020603050405020304" pitchFamily="18" charset="0"/>
                </a:rPr>
                <a:t>think about plant-related idioms</a:t>
              </a:r>
              <a:endParaRPr lang="en-US" altLang="en-US" sz="2000" b="0">
                <a:latin typeface="Times New Roman" panose="02020603050405020304" pitchFamily="18" charset="0"/>
              </a:endParaRPr>
            </a:p>
            <a:p>
              <a:pPr marL="266700" indent="-266700"/>
              <a:r>
                <a:rPr lang="en-US" altLang="en-US" sz="2000" b="0">
                  <a:latin typeface="Times New Roman" panose="02020603050405020304" pitchFamily="18" charset="0"/>
                </a:rPr>
                <a:t>collect seeds and leaves of trees</a:t>
              </a:r>
              <a:endParaRPr lang="en-US" altLang="en-US" sz="2000" b="0">
                <a:latin typeface="Times New Roman" panose="02020603050405020304" pitchFamily="18" charset="0"/>
              </a:endParaRPr>
            </a:p>
            <a:p>
              <a:pPr marL="266700" indent="-266700"/>
              <a:r>
                <a:rPr lang="en-US" altLang="en-US" sz="2000" b="0">
                  <a:latin typeface="Times New Roman" panose="02020603050405020304" pitchFamily="18" charset="0"/>
                </a:rPr>
                <a:t>sort out /name plants</a:t>
              </a:r>
              <a:endParaRPr lang="en-US" altLang="en-US" sz="2000" b="0">
                <a:latin typeface="Times New Roman" panose="02020603050405020304" pitchFamily="18" charset="0"/>
              </a:endParaRPr>
            </a:p>
            <a:p>
              <a:pPr marL="266700" indent="-266700"/>
              <a:r>
                <a:rPr lang="en-US" altLang="en-US" sz="2000" b="0">
                  <a:latin typeface="Times New Roman" panose="02020603050405020304" pitchFamily="18" charset="0"/>
                </a:rPr>
                <a:t>document observations</a:t>
              </a:r>
              <a:endParaRPr lang="en-US" altLang="en-US" sz="2000" b="0">
                <a:latin typeface="Times New Roman" panose="02020603050405020304" pitchFamily="18" charset="0"/>
              </a:endParaRPr>
            </a:p>
            <a:p>
              <a:pPr marL="266700" indent="-266700"/>
              <a:r>
                <a:rPr lang="en-US" altLang="en-US" sz="2000" b="0">
                  <a:latin typeface="Times New Roman" panose="02020603050405020304" pitchFamily="18" charset="0"/>
                </a:rPr>
                <a:t>write a report on...</a:t>
              </a:r>
              <a:endParaRPr lang="en-US" altLang="en-US" sz="2000" b="0">
                <a:latin typeface="Times New Roman" panose="02020603050405020304" pitchFamily="18" charset="0"/>
              </a:endParaRPr>
            </a:p>
            <a:p>
              <a:pPr marL="266700" indent="-266700"/>
              <a:r>
                <a:rPr lang="en-US" altLang="en-US" sz="2000" b="0">
                  <a:latin typeface="Times New Roman" panose="02020603050405020304" pitchFamily="18" charset="0"/>
                </a:rPr>
                <a:t>join in a competition related to..</a:t>
              </a:r>
              <a:endParaRPr lang="en-US" altLang="en-US" sz="2000" b="0">
                <a:latin typeface="Times New Roman" panose="02020603050405020304" pitchFamily="18" charset="0"/>
              </a:endParaRPr>
            </a:p>
            <a:p>
              <a:pPr marL="266700" indent="-266700"/>
              <a:r>
                <a:rPr lang="en-US" altLang="en-US" sz="2000" b="0">
                  <a:latin typeface="Times New Roman" panose="02020603050405020304" pitchFamily="18" charset="0"/>
                </a:rPr>
                <a:t>...</a:t>
              </a:r>
              <a:endParaRPr lang="en-US" altLang="en-US" sz="2000" b="0">
                <a:latin typeface="Times New Roman" panose="02020603050405020304" pitchFamily="18" charset="0"/>
              </a:endParaRPr>
            </a:p>
            <a:p>
              <a:pPr marL="266700" indent="-266700"/>
              <a:endParaRPr lang="en-US" altLang="en-US" sz="2000" b="0">
                <a:latin typeface="Times New Roman" panose="02020603050405020304" pitchFamily="18" charset="0"/>
              </a:endParaRPr>
            </a:p>
            <a:p>
              <a:pPr marL="266700" indent="-266700"/>
              <a:endParaRPr lang="en-US" altLang="en-US" sz="2000" b="0">
                <a:latin typeface="Times New Roman" panose="02020603050405020304" pitchFamily="18" charset="0"/>
              </a:endParaRPr>
            </a:p>
          </p:txBody>
        </p:sp>
      </p:grpSp>
      <p:grpSp>
        <p:nvGrpSpPr>
          <p:cNvPr id="22" name="组合 21"/>
          <p:cNvGrpSpPr/>
          <p:nvPr/>
        </p:nvGrpSpPr>
        <p:grpSpPr>
          <a:xfrm>
            <a:off x="182880" y="2587625"/>
            <a:ext cx="6941820" cy="3543300"/>
            <a:chOff x="288" y="4075"/>
            <a:chExt cx="10932" cy="5580"/>
          </a:xfrm>
        </p:grpSpPr>
        <p:grpSp>
          <p:nvGrpSpPr>
            <p:cNvPr id="13" name="组合 12"/>
            <p:cNvGrpSpPr/>
            <p:nvPr/>
          </p:nvGrpSpPr>
          <p:grpSpPr>
            <a:xfrm>
              <a:off x="288" y="4075"/>
              <a:ext cx="10932" cy="5580"/>
              <a:chOff x="5014" y="4898"/>
              <a:chExt cx="12367" cy="5198"/>
            </a:xfrm>
          </p:grpSpPr>
          <p:sp>
            <p:nvSpPr>
              <p:cNvPr id="14" name="圆角矩形 13"/>
              <p:cNvSpPr/>
              <p:nvPr>
                <p:custDataLst>
                  <p:tags r:id="rId5"/>
                </p:custDataLst>
              </p:nvPr>
            </p:nvSpPr>
            <p:spPr>
              <a:xfrm>
                <a:off x="5014" y="4898"/>
                <a:ext cx="12367" cy="519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5" name="文本框 14"/>
              <p:cNvSpPr txBox="1"/>
              <p:nvPr>
                <p:custDataLst>
                  <p:tags r:id="rId6"/>
                </p:custDataLst>
              </p:nvPr>
            </p:nvSpPr>
            <p:spPr>
              <a:xfrm>
                <a:off x="6423" y="5170"/>
                <a:ext cx="9600" cy="675"/>
              </a:xfrm>
              <a:prstGeom prst="rect">
                <a:avLst/>
              </a:prstGeom>
              <a:noFill/>
            </p:spPr>
            <p:txBody>
              <a:bodyPr wrap="square" rtlCol="0" anchor="t">
                <a:spAutoFit/>
              </a:bodyPr>
              <a:p>
                <a:r>
                  <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rPr>
                  <a:t>Getting to Know the Plants Around Us</a:t>
                </a:r>
                <a:endPar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endParaRPr>
              </a:p>
            </p:txBody>
          </p:sp>
        </p:grpSp>
        <p:sp>
          <p:nvSpPr>
            <p:cNvPr id="21" name="圆角矩形 20"/>
            <p:cNvSpPr/>
            <p:nvPr>
              <p:custDataLst>
                <p:tags r:id="rId7"/>
              </p:custDataLst>
            </p:nvPr>
          </p:nvSpPr>
          <p:spPr>
            <a:xfrm>
              <a:off x="1155" y="5506"/>
              <a:ext cx="8923" cy="31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en-US" altLang="zh-CN"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            </a:t>
              </a:r>
              <a:r>
                <a:rPr lang="zh-CN" altLang="en-US" sz="3200">
                  <a:gradFill>
                    <a:gsLst>
                      <a:gs pos="0">
                        <a:srgbClr val="007BD3"/>
                      </a:gs>
                      <a:gs pos="100000">
                        <a:srgbClr val="034373"/>
                      </a:gs>
                    </a:gsLst>
                    <a:lin scaled="0"/>
                  </a:gradFill>
                  <a:latin typeface="兰米粗楷简体" panose="02000503000000000000" charset="-122"/>
                  <a:ea typeface="兰米粗楷简体" panose="02000503000000000000" charset="-122"/>
                  <a:cs typeface="兰米粗楷简体" panose="02000503000000000000" charset="-122"/>
                  <a:sym typeface="+mn-ea"/>
                </a:rPr>
                <a:t>活动的过程</a:t>
              </a:r>
              <a:endParaRPr lang="zh-CN" altLang="en-US" sz="3200">
                <a:gradFill>
                  <a:gsLst>
                    <a:gs pos="0">
                      <a:srgbClr val="007BD3"/>
                    </a:gs>
                    <a:gs pos="100000">
                      <a:srgbClr val="034373"/>
                    </a:gs>
                  </a:gsLst>
                  <a:lin scaled="0"/>
                </a:gradFill>
                <a:latin typeface="兰米粗楷简体" panose="02000503000000000000" charset="-122"/>
                <a:ea typeface="兰米粗楷简体" panose="02000503000000000000" charset="-122"/>
                <a:cs typeface="兰米粗楷简体" panose="02000503000000000000" charset="-122"/>
                <a:sym typeface="+mn-ea"/>
              </a:endParaRPr>
            </a:p>
          </p:txBody>
        </p:sp>
      </p:grpSp>
      <p:grpSp>
        <p:nvGrpSpPr>
          <p:cNvPr id="9" name="组合 8"/>
          <p:cNvGrpSpPr/>
          <p:nvPr/>
        </p:nvGrpSpPr>
        <p:grpSpPr>
          <a:xfrm>
            <a:off x="328930" y="2210435"/>
            <a:ext cx="11455400" cy="4349750"/>
            <a:chOff x="1212" y="3427"/>
            <a:chExt cx="17612" cy="6850"/>
          </a:xfrm>
        </p:grpSpPr>
        <p:sp>
          <p:nvSpPr>
            <p:cNvPr id="5" name="圆角矩形 4"/>
            <p:cNvSpPr/>
            <p:nvPr/>
          </p:nvSpPr>
          <p:spPr>
            <a:xfrm>
              <a:off x="1212" y="3427"/>
              <a:ext cx="17612" cy="68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10" name="组合 9"/>
            <p:cNvGrpSpPr/>
            <p:nvPr/>
          </p:nvGrpSpPr>
          <p:grpSpPr>
            <a:xfrm>
              <a:off x="1741" y="3933"/>
              <a:ext cx="16354" cy="5761"/>
              <a:chOff x="5240" y="3022"/>
              <a:chExt cx="19823" cy="4923"/>
            </a:xfrm>
          </p:grpSpPr>
          <p:sp>
            <p:nvSpPr>
              <p:cNvPr id="11" name="圆角矩形 10"/>
              <p:cNvSpPr/>
              <p:nvPr>
                <p:custDataLst>
                  <p:tags r:id="rId8"/>
                </p:custDataLst>
              </p:nvPr>
            </p:nvSpPr>
            <p:spPr>
              <a:xfrm>
                <a:off x="5240" y="3022"/>
                <a:ext cx="19823" cy="49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2" name="文本框 11"/>
              <p:cNvSpPr txBox="1"/>
              <p:nvPr>
                <p:custDataLst>
                  <p:tags r:id="rId9"/>
                </p:custDataLst>
              </p:nvPr>
            </p:nvSpPr>
            <p:spPr>
              <a:xfrm>
                <a:off x="5508" y="3127"/>
                <a:ext cx="19305" cy="4726"/>
              </a:xfrm>
              <a:prstGeom prst="rect">
                <a:avLst/>
              </a:prstGeom>
              <a:noFill/>
            </p:spPr>
            <p:txBody>
              <a:bodyPr wrap="square" rtlCol="0">
                <a:noAutofit/>
              </a:bodyPr>
              <a:p>
                <a:r>
                  <a:rPr lang="en-US" altLang="zh-CN" sz="2800">
                    <a:solidFill>
                      <a:srgbClr val="C00000"/>
                    </a:solidFill>
                    <a:latin typeface="Cambria" panose="02040503050406030204" charset="0"/>
                    <a:cs typeface="Cambria" panose="02040503050406030204" charset="0"/>
                  </a:rPr>
                  <a:t>  </a:t>
                </a:r>
                <a:r>
                  <a:rPr lang="en-US" altLang="zh-CN" sz="2400">
                    <a:solidFill>
                      <a:srgbClr val="C00000"/>
                    </a:solidFill>
                    <a:latin typeface="Cambria" panose="02040503050406030204" charset="0"/>
                    <a:cs typeface="Cambria" panose="02040503050406030204" charset="0"/>
                  </a:rPr>
                  <a:t>   </a:t>
                </a:r>
                <a:r>
                  <a:rPr lang="en-US" altLang="zh-CN" sz="2400">
                    <a:solidFill>
                      <a:schemeClr val="tx1"/>
                    </a:solidFill>
                    <a:latin typeface="Cambria" panose="02040503050406030204" charset="0"/>
                    <a:cs typeface="Cambria" panose="02040503050406030204" charset="0"/>
                  </a:rPr>
                  <a:t> Having been given a lecture on plant-related common knowledge by a famous local botanist, we </a:t>
                </a:r>
                <a:r>
                  <a:rPr lang="en-US" altLang="zh-CN" sz="2400">
                    <a:latin typeface="Cambria" panose="02040503050406030204" charset="0"/>
                    <a:cs typeface="Cambria" panose="02040503050406030204" charset="0"/>
                    <a:sym typeface="+mn-ea"/>
                  </a:rPr>
                  <a:t>began our exploration on campus with a plant identification competition. As scheduled, we were divided into two groups. Within the appointed time,</a:t>
                </a:r>
                <a:r>
                  <a:rPr lang="en-US" altLang="zh-CN" sz="2400">
                    <a:solidFill>
                      <a:schemeClr val="tx1"/>
                    </a:solidFill>
                    <a:latin typeface="Cambria" panose="02040503050406030204" charset="0"/>
                    <a:cs typeface="Cambria" panose="02040503050406030204" charset="0"/>
                  </a:rPr>
                  <a:t> members from each group first photographed, named and labeled plant species through careful observation and then attached details ranging from each plant’s </a:t>
                </a:r>
                <a:r>
                  <a:rPr lang="en-US" altLang="zh-CN" sz="2400">
                    <a:latin typeface="Cambria" panose="02040503050406030204" charset="0"/>
                    <a:cs typeface="Cambria" panose="02040503050406030204" charset="0"/>
                    <a:sym typeface="+mn-ea"/>
                  </a:rPr>
                  <a:t>unique physical features to its location.  </a:t>
                </a:r>
                <a:r>
                  <a:rPr lang="en-US" altLang="zh-CN" sz="2400">
                    <a:solidFill>
                      <a:schemeClr val="tx1"/>
                    </a:solidFill>
                    <a:latin typeface="Cambria" panose="02040503050406030204" charset="0"/>
                    <a:cs typeface="Cambria" panose="02040503050406030204" charset="0"/>
                  </a:rPr>
                  <a:t>Eventually, group A,  whose members</a:t>
                </a:r>
                <a:r>
                  <a:rPr lang="en-US" altLang="zh-CN" sz="2400">
                    <a:latin typeface="Cambria" panose="02040503050406030204" charset="0"/>
                    <a:cs typeface="Cambria" panose="02040503050406030204" charset="0"/>
                    <a:sym typeface="+mn-ea"/>
                  </a:rPr>
                  <a:t> distinguished a wider range of plant species on campus, won the competition.</a:t>
                </a:r>
                <a:r>
                  <a:rPr lang="en-US" altLang="zh-CN" sz="2400">
                    <a:solidFill>
                      <a:schemeClr val="tx1"/>
                    </a:solidFill>
                    <a:latin typeface="Cambria" panose="02040503050406030204" charset="0"/>
                    <a:cs typeface="Cambria" panose="02040503050406030204" charset="0"/>
                  </a:rPr>
                  <a:t> To our delight, each winner got an exquisite plant album as a prize.</a:t>
                </a:r>
                <a:endParaRPr lang="en-US" altLang="zh-CN" sz="2400">
                  <a:solidFill>
                    <a:schemeClr val="tx1"/>
                  </a:solidFill>
                  <a:latin typeface="Cambria" panose="02040503050406030204" charset="0"/>
                  <a:cs typeface="Cambria" panose="0204050305040603020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ox(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317"/>
            <a:ext cx="998220" cy="998220"/>
            <a:chOff x="467" y="-20"/>
            <a:chExt cx="1572" cy="1572"/>
          </a:xfrm>
        </p:grpSpPr>
        <p:pic>
          <p:nvPicPr>
            <p:cNvPr id="25" name="图片 24" descr="51miz-E1125086-61ADA3B6"/>
            <p:cNvPicPr>
              <a:picLocks noChangeAspect="1"/>
            </p:cNvPicPr>
            <p:nvPr/>
          </p:nvPicPr>
          <p:blipFill>
            <a:blip r:embed="rId1"/>
            <a:stretch>
              <a:fillRect/>
            </a:stretch>
          </p:blipFill>
          <p:spPr>
            <a:xfrm>
              <a:off x="467" y="-20"/>
              <a:ext cx="1572" cy="1572"/>
            </a:xfrm>
            <a:prstGeom prst="rect">
              <a:avLst/>
            </a:prstGeom>
          </p:spPr>
        </p:pic>
        <p:sp>
          <p:nvSpPr>
            <p:cNvPr id="26" name="文本框 25"/>
            <p:cNvSpPr txBox="1"/>
            <p:nvPr/>
          </p:nvSpPr>
          <p:spPr>
            <a:xfrm>
              <a:off x="833" y="500"/>
              <a:ext cx="768" cy="725"/>
            </a:xfrm>
            <a:prstGeom prst="rect">
              <a:avLst/>
            </a:prstGeom>
            <a:noFill/>
          </p:spPr>
          <p:txBody>
            <a:bodyPr wrap="none" rtlCol="0" anchor="t">
              <a:spAutoFit/>
            </a:bodyPr>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02</a:t>
              </a:r>
              <a:endPar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grpSp>
      <p:sp>
        <p:nvSpPr>
          <p:cNvPr id="100" name="文本框 99"/>
          <p:cNvSpPr txBox="1"/>
          <p:nvPr/>
        </p:nvSpPr>
        <p:spPr>
          <a:xfrm>
            <a:off x="397510" y="858520"/>
            <a:ext cx="11465560" cy="1014095"/>
          </a:xfrm>
          <a:prstGeom prst="rect">
            <a:avLst/>
          </a:prstGeom>
          <a:noFill/>
          <a:ln w="9525">
            <a:solidFill>
              <a:schemeClr val="accent5">
                <a:lumMod val="20000"/>
                <a:lumOff val="80000"/>
              </a:schemeClr>
            </a:solidFill>
            <a:prstDash val="dash"/>
          </a:ln>
        </p:spPr>
        <p:txBody>
          <a:bodyPr wrap="square">
            <a:noAutofit/>
          </a:bodyPr>
          <a:p>
            <a:pPr indent="0"/>
            <a:r>
              <a:rPr lang="zh-CN" altLang="en-US" sz="2800" b="1">
                <a:solidFill>
                  <a:srgbClr val="000000"/>
                </a:solidFill>
                <a:ea typeface="黑体" panose="02010609060101010101" charset="-122"/>
                <a:sym typeface="+mn-ea"/>
              </a:rPr>
              <a:t>（</a:t>
            </a:r>
            <a:r>
              <a:rPr lang="en-US" sz="2800" b="1">
                <a:solidFill>
                  <a:srgbClr val="000000"/>
                </a:solidFill>
                <a:ea typeface="黑体" panose="02010609060101010101" charset="-122"/>
                <a:sym typeface="+mn-ea"/>
              </a:rPr>
              <a:t>2023 </a:t>
            </a:r>
            <a:r>
              <a:rPr lang="zh-CN" altLang="en-US" sz="2800" b="1">
                <a:solidFill>
                  <a:srgbClr val="000000"/>
                </a:solidFill>
                <a:ea typeface="黑体" panose="02010609060101010101" charset="-122"/>
                <a:sym typeface="+mn-ea"/>
              </a:rPr>
              <a:t>浙江高考</a:t>
            </a:r>
            <a:r>
              <a:rPr lang="zh-CN" sz="2800" b="1">
                <a:solidFill>
                  <a:srgbClr val="000000"/>
                </a:solidFill>
                <a:ea typeface="黑体" panose="02010609060101010101" charset="-122"/>
                <a:sym typeface="+mn-ea"/>
              </a:rPr>
              <a:t>）</a:t>
            </a:r>
            <a:r>
              <a:rPr lang="zh-CN" altLang="en-US" sz="2800">
                <a:latin typeface="兰米粗楷简体" panose="02000503000000000000" charset="-122"/>
                <a:ea typeface="兰米粗楷简体" panose="02000503000000000000" charset="-122"/>
                <a:cs typeface="兰米粗楷简体" panose="02000503000000000000" charset="-122"/>
              </a:rPr>
              <a:t>上周末你参加了学校学生会组织的“认识你身边的植物”活动，请你给校英文报写一篇报道。1.活动的过程；2.收获与感想。</a:t>
            </a:r>
            <a:endParaRPr lang="zh-CN" altLang="en-US" sz="2800">
              <a:latin typeface="兰米粗楷简体" panose="02000503000000000000" charset="-122"/>
              <a:ea typeface="兰米粗楷简体" panose="02000503000000000000" charset="-122"/>
              <a:cs typeface="兰米粗楷简体" panose="02000503000000000000" charset="-122"/>
            </a:endParaRPr>
          </a:p>
          <a:p>
            <a:endParaRPr lang="zh-CN" altLang="en-US" sz="2800">
              <a:latin typeface="兰米粗楷简体" panose="02000503000000000000" charset="-122"/>
              <a:ea typeface="兰米粗楷简体" panose="02000503000000000000" charset="-122"/>
              <a:cs typeface="兰米粗楷简体" panose="02000503000000000000" charset="-122"/>
            </a:endParaRPr>
          </a:p>
        </p:txBody>
      </p:sp>
      <p:sp>
        <p:nvSpPr>
          <p:cNvPr id="2" name="TextBox 15"/>
          <p:cNvSpPr txBox="1"/>
          <p:nvPr>
            <p:custDataLst>
              <p:tags r:id="rId2"/>
            </p:custDataLst>
          </p:nvPr>
        </p:nvSpPr>
        <p:spPr>
          <a:xfrm>
            <a:off x="920750" y="213043"/>
            <a:ext cx="5348605" cy="645160"/>
          </a:xfrm>
          <a:prstGeom prst="rect">
            <a:avLst/>
          </a:prstGeom>
          <a:noFill/>
          <a:ln w="9525">
            <a:noFill/>
          </a:ln>
        </p:spPr>
        <p:txBody>
          <a:bodyPr wrap="square">
            <a:spAutoFit/>
          </a:bodyPr>
          <a:p>
            <a:r>
              <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rPr>
              <a:t>Language</a:t>
            </a:r>
            <a:endPar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endParaRPr>
          </a:p>
        </p:txBody>
      </p:sp>
      <p:grpSp>
        <p:nvGrpSpPr>
          <p:cNvPr id="15" name="组合 14"/>
          <p:cNvGrpSpPr/>
          <p:nvPr/>
        </p:nvGrpSpPr>
        <p:grpSpPr>
          <a:xfrm>
            <a:off x="182880" y="2587625"/>
            <a:ext cx="6941820" cy="3543300"/>
            <a:chOff x="288" y="4075"/>
            <a:chExt cx="10932" cy="5580"/>
          </a:xfrm>
        </p:grpSpPr>
        <p:grpSp>
          <p:nvGrpSpPr>
            <p:cNvPr id="13" name="组合 12"/>
            <p:cNvGrpSpPr/>
            <p:nvPr/>
          </p:nvGrpSpPr>
          <p:grpSpPr>
            <a:xfrm>
              <a:off x="288" y="4075"/>
              <a:ext cx="10932" cy="5580"/>
              <a:chOff x="5014" y="4898"/>
              <a:chExt cx="12367" cy="5198"/>
            </a:xfrm>
          </p:grpSpPr>
          <p:sp>
            <p:nvSpPr>
              <p:cNvPr id="5" name="圆角矩形 4"/>
              <p:cNvSpPr/>
              <p:nvPr/>
            </p:nvSpPr>
            <p:spPr>
              <a:xfrm>
                <a:off x="5014" y="4898"/>
                <a:ext cx="12367" cy="519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6423" y="5170"/>
                <a:ext cx="9600" cy="675"/>
              </a:xfrm>
              <a:prstGeom prst="rect">
                <a:avLst/>
              </a:prstGeom>
              <a:noFill/>
            </p:spPr>
            <p:txBody>
              <a:bodyPr wrap="square" rtlCol="0" anchor="t">
                <a:spAutoFit/>
              </a:bodyPr>
              <a:p>
                <a:r>
                  <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rPr>
                  <a:t>Getting to Know the Plants Around Us</a:t>
                </a:r>
                <a:endPar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endParaRPr>
              </a:p>
            </p:txBody>
          </p:sp>
        </p:grpSp>
        <p:sp>
          <p:nvSpPr>
            <p:cNvPr id="10" name="圆角矩形 9"/>
            <p:cNvSpPr/>
            <p:nvPr>
              <p:custDataLst>
                <p:tags r:id="rId3"/>
              </p:custDataLst>
            </p:nvPr>
          </p:nvSpPr>
          <p:spPr>
            <a:xfrm>
              <a:off x="1164" y="5400"/>
              <a:ext cx="8923" cy="3149"/>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en-US" altLang="zh-CN"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            </a:t>
              </a:r>
              <a:r>
                <a:rPr lang="zh-CN" altLang="en-US"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收获与感想</a:t>
              </a:r>
              <a:endParaRPr lang="zh-CN" altLang="en-US" sz="3200">
                <a:solidFill>
                  <a:srgbClr val="7030A0"/>
                </a:solidFill>
                <a:latin typeface="兰米粗楷简体" panose="02000503000000000000" charset="-122"/>
                <a:ea typeface="兰米粗楷简体" panose="02000503000000000000" charset="-122"/>
                <a:cs typeface="兰米粗楷简体" panose="02000503000000000000" charset="-122"/>
                <a:sym typeface="+mn-ea"/>
              </a:endParaRPr>
            </a:p>
          </p:txBody>
        </p:sp>
      </p:grpSp>
      <p:grpSp>
        <p:nvGrpSpPr>
          <p:cNvPr id="14" name="组合 13"/>
          <p:cNvGrpSpPr/>
          <p:nvPr/>
        </p:nvGrpSpPr>
        <p:grpSpPr>
          <a:xfrm>
            <a:off x="182880" y="2258695"/>
            <a:ext cx="3439795" cy="4533265"/>
            <a:chOff x="626" y="3666"/>
            <a:chExt cx="5417" cy="7139"/>
          </a:xfrm>
        </p:grpSpPr>
        <p:sp>
          <p:nvSpPr>
            <p:cNvPr id="137" name="矩形 136"/>
            <p:cNvSpPr/>
            <p:nvPr>
              <p:custDataLst>
                <p:tags r:id="rId4"/>
              </p:custDataLst>
            </p:nvPr>
          </p:nvSpPr>
          <p:spPr>
            <a:xfrm>
              <a:off x="626" y="3666"/>
              <a:ext cx="5417" cy="7139"/>
            </a:xfrm>
            <a:prstGeom prst="rect">
              <a:avLst/>
            </a:prstGeom>
            <a:solidFill>
              <a:schemeClr val="accent1">
                <a:lumMod val="40000"/>
                <a:lumOff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12" name="文本框 11"/>
            <p:cNvSpPr txBox="1"/>
            <p:nvPr>
              <p:custDataLst>
                <p:tags r:id="rId5"/>
              </p:custDataLst>
            </p:nvPr>
          </p:nvSpPr>
          <p:spPr>
            <a:xfrm>
              <a:off x="626" y="3876"/>
              <a:ext cx="5281" cy="6929"/>
            </a:xfrm>
            <a:prstGeom prst="rect">
              <a:avLst/>
            </a:prstGeom>
            <a:noFill/>
            <a:ln w="9525">
              <a:noFill/>
            </a:ln>
          </p:spPr>
          <p:txBody>
            <a:bodyPr wrap="square">
              <a:spAutoFit/>
            </a:bodyPr>
            <a:p>
              <a:pPr marL="266700" indent="-266700"/>
              <a:r>
                <a:rPr lang="en-US" altLang="zh-CN" sz="2000" b="0">
                  <a:highlight>
                    <a:srgbClr val="FFFF00"/>
                  </a:highlight>
                  <a:latin typeface="Cambria" panose="02040503050406030204" charset="0"/>
                  <a:ea typeface="宋体" panose="02010600030101010101" pitchFamily="2" charset="-122"/>
                  <a:cs typeface="Cambria" panose="02040503050406030204" charset="0"/>
                </a:rPr>
                <a:t>para.3 </a:t>
              </a:r>
              <a:r>
                <a:rPr lang="zh-CN" altLang="en-US" sz="2000" b="0">
                  <a:highlight>
                    <a:srgbClr val="FFFF00"/>
                  </a:highlight>
                  <a:latin typeface="Wingdings" panose="05000000000000000000" charset="0"/>
                  <a:ea typeface="宋体" panose="02010600030101010101" pitchFamily="2" charset="-122"/>
                </a:rPr>
                <a:t>收获与感想：</a:t>
              </a:r>
              <a:endParaRPr lang="en-US" sz="2000" b="0">
                <a:highlight>
                  <a:srgbClr val="FFFF00"/>
                </a:highlight>
                <a:latin typeface="Wingdings" panose="05000000000000000000" charset="0"/>
                <a:ea typeface="宋体" panose="02010600030101010101" pitchFamily="2" charset="-122"/>
              </a:endParaRPr>
            </a:p>
            <a:p>
              <a:pPr marL="342900" indent="-342900">
                <a:buFont typeface="Wingdings" panose="05000000000000000000" charset="0"/>
                <a:buChar char="l"/>
              </a:pPr>
              <a:r>
                <a:rPr sz="2000" b="0"/>
                <a:t>总体评价</a:t>
              </a:r>
              <a:endParaRPr sz="2000" b="0"/>
            </a:p>
            <a:p>
              <a:pPr marL="266700" indent="-266700"/>
              <a:r>
                <a:rPr sz="2000" b="0"/>
                <a:t>It was a hit. </a:t>
              </a:r>
              <a:endParaRPr sz="2000" b="0"/>
            </a:p>
            <a:p>
              <a:pPr marL="266700" indent="-266700"/>
              <a:r>
                <a:rPr sz="2000" b="0"/>
                <a:t>It is an enjoyable and educational experience.</a:t>
              </a:r>
              <a:endParaRPr sz="2000" b="0"/>
            </a:p>
            <a:p>
              <a:pPr marL="266700" indent="-266700"/>
              <a:r>
                <a:rPr sz="2000" b="0"/>
                <a:t>We had fun and more than fun.</a:t>
              </a:r>
              <a:endParaRPr sz="2000" b="0"/>
            </a:p>
            <a:p>
              <a:pPr marL="266700" indent="-266700"/>
              <a:r>
                <a:rPr sz="2000" b="0"/>
                <a:t>meaningful</a:t>
              </a:r>
              <a:endParaRPr sz="2000" b="0"/>
            </a:p>
            <a:p>
              <a:pPr marL="266700" indent="-266700"/>
              <a:r>
                <a:rPr sz="2000" b="0"/>
                <a:t>unforgettable</a:t>
              </a:r>
              <a:endParaRPr sz="2000" b="0"/>
            </a:p>
            <a:p>
              <a:pPr marL="266700" indent="-266700"/>
              <a:r>
                <a:rPr sz="2000" b="0"/>
                <a:t>well-received</a:t>
              </a:r>
              <a:endParaRPr sz="2000" b="0"/>
            </a:p>
            <a:p>
              <a:pPr marL="266700" indent="-266700"/>
              <a:r>
                <a:rPr sz="2000" b="0"/>
                <a:t>beneficial </a:t>
              </a:r>
              <a:endParaRPr sz="2000" b="0"/>
            </a:p>
            <a:p>
              <a:pPr marL="266700" indent="-266700"/>
              <a:r>
                <a:rPr sz="2000" b="0"/>
                <a:t>speak highly of</a:t>
              </a:r>
              <a:endParaRPr sz="2000" b="0"/>
            </a:p>
            <a:p>
              <a:pPr marL="266700" indent="-266700"/>
              <a:r>
                <a:rPr sz="2000" b="0"/>
                <a:t>sing high praise for       </a:t>
              </a:r>
              <a:endParaRPr sz="2000" b="0"/>
            </a:p>
            <a:p>
              <a:pPr marL="266700" indent="-266700"/>
              <a:r>
                <a:rPr lang="en-US" sz="2000" b="0"/>
                <a:t>...</a:t>
              </a:r>
              <a:endParaRPr lang="en-US" sz="2000" b="0"/>
            </a:p>
          </p:txBody>
        </p:sp>
      </p:grpSp>
      <p:grpSp>
        <p:nvGrpSpPr>
          <p:cNvPr id="16" name="组合 15"/>
          <p:cNvGrpSpPr/>
          <p:nvPr/>
        </p:nvGrpSpPr>
        <p:grpSpPr>
          <a:xfrm>
            <a:off x="3684905" y="2258695"/>
            <a:ext cx="5245100" cy="4533265"/>
            <a:chOff x="626" y="3666"/>
            <a:chExt cx="8260" cy="6617"/>
          </a:xfrm>
        </p:grpSpPr>
        <p:sp>
          <p:nvSpPr>
            <p:cNvPr id="18" name="矩形 17"/>
            <p:cNvSpPr/>
            <p:nvPr>
              <p:custDataLst>
                <p:tags r:id="rId6"/>
              </p:custDataLst>
            </p:nvPr>
          </p:nvSpPr>
          <p:spPr>
            <a:xfrm>
              <a:off x="626" y="3666"/>
              <a:ext cx="6670" cy="6617"/>
            </a:xfrm>
            <a:prstGeom prst="rect">
              <a:avLst/>
            </a:prstGeom>
            <a:solidFill>
              <a:schemeClr val="accent1">
                <a:lumMod val="40000"/>
                <a:lumOff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20" name="文本框 19"/>
            <p:cNvSpPr txBox="1"/>
            <p:nvPr>
              <p:custDataLst>
                <p:tags r:id="rId7"/>
              </p:custDataLst>
            </p:nvPr>
          </p:nvSpPr>
          <p:spPr>
            <a:xfrm>
              <a:off x="626" y="4075"/>
              <a:ext cx="8260" cy="4626"/>
            </a:xfrm>
            <a:prstGeom prst="rect">
              <a:avLst/>
            </a:prstGeom>
            <a:noFill/>
            <a:ln w="9525">
              <a:noFill/>
            </a:ln>
          </p:spPr>
          <p:txBody>
            <a:bodyPr wrap="square">
              <a:spAutoFit/>
            </a:bodyPr>
            <a:p>
              <a:pPr marL="266700" indent="-266700"/>
              <a:r>
                <a:rPr lang="en-US" altLang="zh-CN" sz="2000" b="0">
                  <a:highlight>
                    <a:srgbClr val="FFFF00"/>
                  </a:highlight>
                  <a:latin typeface="Cambria" panose="02040503050406030204" charset="0"/>
                  <a:ea typeface="宋体" panose="02010600030101010101" pitchFamily="2" charset="-122"/>
                  <a:cs typeface="Cambria" panose="02040503050406030204" charset="0"/>
                </a:rPr>
                <a:t>para.3 </a:t>
              </a:r>
              <a:r>
                <a:rPr lang="zh-CN" altLang="en-US" sz="2000" b="0">
                  <a:highlight>
                    <a:srgbClr val="FFFF00"/>
                  </a:highlight>
                  <a:latin typeface="Wingdings" panose="05000000000000000000" charset="0"/>
                  <a:ea typeface="宋体" panose="02010600030101010101" pitchFamily="2" charset="-122"/>
                </a:rPr>
                <a:t>收获与感想：</a:t>
              </a:r>
              <a:endParaRPr lang="en-US" sz="2000" b="0">
                <a:highlight>
                  <a:srgbClr val="FFFF00"/>
                </a:highlight>
                <a:latin typeface="Wingdings" panose="05000000000000000000" charset="0"/>
                <a:ea typeface="宋体" panose="02010600030101010101" pitchFamily="2" charset="-122"/>
              </a:endParaRPr>
            </a:p>
            <a:p>
              <a:pPr marL="342900" indent="-342900">
                <a:buFont typeface="Wingdings" panose="05000000000000000000" charset="0"/>
                <a:buChar char="l"/>
              </a:pPr>
              <a:r>
                <a:rPr sz="2000" b="0"/>
                <a:t>认知方面</a:t>
              </a:r>
              <a:endParaRPr sz="2000" b="0"/>
            </a:p>
            <a:p>
              <a:pPr marL="266700" indent="-266700"/>
              <a:r>
                <a:rPr sz="2000" b="0"/>
                <a:t>deepen one’s insight into...</a:t>
              </a:r>
              <a:endParaRPr sz="2000" b="0"/>
            </a:p>
            <a:p>
              <a:pPr marL="266700" indent="-266700"/>
              <a:r>
                <a:rPr sz="2000" b="0"/>
                <a:t>deepen one’s understanding of...</a:t>
              </a:r>
              <a:endParaRPr sz="2000" b="0"/>
            </a:p>
            <a:p>
              <a:pPr marL="266700" indent="-266700"/>
              <a:r>
                <a:rPr sz="2000" b="0"/>
                <a:t>raise one’s awareness of...</a:t>
              </a:r>
              <a:endParaRPr sz="2000" b="0"/>
            </a:p>
            <a:p>
              <a:pPr marL="266700" indent="-266700"/>
              <a:r>
                <a:rPr sz="2000" b="0"/>
                <a:t>catch a glimpse of</a:t>
              </a:r>
              <a:endParaRPr sz="2000" b="0"/>
            </a:p>
            <a:p>
              <a:pPr marL="266700" indent="-266700"/>
              <a:r>
                <a:rPr sz="2000" b="0"/>
                <a:t>broaden one’s horizons</a:t>
              </a:r>
              <a:endParaRPr sz="2000" b="0"/>
            </a:p>
            <a:p>
              <a:pPr marL="266700" indent="-266700"/>
              <a:r>
                <a:rPr sz="2000" b="0"/>
                <a:t>expand one’s scope of knowledge</a:t>
              </a:r>
              <a:endParaRPr sz="2000" b="0"/>
            </a:p>
            <a:p>
              <a:pPr marL="266700" indent="-266700"/>
              <a:r>
                <a:rPr sz="2000" b="0"/>
                <a:t>cast light on sth</a:t>
              </a:r>
              <a:endParaRPr sz="2000" b="0"/>
            </a:p>
            <a:p>
              <a:pPr marL="266700" indent="-266700"/>
              <a:r>
                <a:rPr lang="en-US" altLang="zh-CN" sz="2000" b="0"/>
                <a:t>...</a:t>
              </a:r>
              <a:endParaRPr lang="en-US" altLang="zh-CN" sz="2000" b="0"/>
            </a:p>
          </p:txBody>
        </p:sp>
      </p:grpSp>
      <p:grpSp>
        <p:nvGrpSpPr>
          <p:cNvPr id="21" name="组合 20"/>
          <p:cNvGrpSpPr/>
          <p:nvPr/>
        </p:nvGrpSpPr>
        <p:grpSpPr>
          <a:xfrm>
            <a:off x="8068945" y="2258695"/>
            <a:ext cx="5245100" cy="4533265"/>
            <a:chOff x="626" y="3666"/>
            <a:chExt cx="8260" cy="6617"/>
          </a:xfrm>
        </p:grpSpPr>
        <p:sp>
          <p:nvSpPr>
            <p:cNvPr id="22" name="矩形 21"/>
            <p:cNvSpPr/>
            <p:nvPr>
              <p:custDataLst>
                <p:tags r:id="rId8"/>
              </p:custDataLst>
            </p:nvPr>
          </p:nvSpPr>
          <p:spPr>
            <a:xfrm>
              <a:off x="626" y="3666"/>
              <a:ext cx="6273" cy="6617"/>
            </a:xfrm>
            <a:prstGeom prst="rect">
              <a:avLst/>
            </a:prstGeom>
            <a:solidFill>
              <a:schemeClr val="accent1">
                <a:lumMod val="40000"/>
                <a:lumOff val="60000"/>
              </a:schemeClr>
            </a:solidFill>
            <a:ln w="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a:p>
          </p:txBody>
        </p:sp>
        <p:sp>
          <p:nvSpPr>
            <p:cNvPr id="23" name="文本框 22"/>
            <p:cNvSpPr txBox="1"/>
            <p:nvPr>
              <p:custDataLst>
                <p:tags r:id="rId9"/>
              </p:custDataLst>
            </p:nvPr>
          </p:nvSpPr>
          <p:spPr>
            <a:xfrm>
              <a:off x="626" y="4075"/>
              <a:ext cx="8260" cy="4626"/>
            </a:xfrm>
            <a:prstGeom prst="rect">
              <a:avLst/>
            </a:prstGeom>
            <a:noFill/>
            <a:ln w="9525">
              <a:noFill/>
            </a:ln>
          </p:spPr>
          <p:txBody>
            <a:bodyPr wrap="square">
              <a:spAutoFit/>
            </a:bodyPr>
            <a:p>
              <a:pPr marL="266700" indent="-266700"/>
              <a:r>
                <a:rPr lang="en-US" altLang="zh-CN" sz="2000" b="0">
                  <a:highlight>
                    <a:srgbClr val="FFFF00"/>
                  </a:highlight>
                  <a:latin typeface="Cambria" panose="02040503050406030204" charset="0"/>
                  <a:ea typeface="宋体" panose="02010600030101010101" pitchFamily="2" charset="-122"/>
                  <a:cs typeface="Cambria" panose="02040503050406030204" charset="0"/>
                </a:rPr>
                <a:t>para.3 </a:t>
              </a:r>
              <a:r>
                <a:rPr lang="zh-CN" altLang="en-US" sz="2000" b="0">
                  <a:highlight>
                    <a:srgbClr val="FFFF00"/>
                  </a:highlight>
                  <a:latin typeface="Wingdings" panose="05000000000000000000" charset="0"/>
                  <a:ea typeface="宋体" panose="02010600030101010101" pitchFamily="2" charset="-122"/>
                </a:rPr>
                <a:t>收获与感想：</a:t>
              </a:r>
              <a:endParaRPr lang="en-US" sz="2000" b="0">
                <a:highlight>
                  <a:srgbClr val="FFFF00"/>
                </a:highlight>
                <a:latin typeface="Wingdings" panose="05000000000000000000" charset="0"/>
                <a:ea typeface="宋体" panose="02010600030101010101" pitchFamily="2" charset="-122"/>
              </a:endParaRPr>
            </a:p>
            <a:p>
              <a:pPr marL="342900" indent="-342900">
                <a:buFont typeface="Wingdings" panose="05000000000000000000" charset="0"/>
                <a:buChar char="l"/>
              </a:pPr>
              <a:r>
                <a:rPr sz="2000" b="0"/>
                <a:t>情感方面</a:t>
              </a:r>
              <a:endParaRPr sz="2000" b="0"/>
            </a:p>
            <a:p>
              <a:pPr marL="266700" indent="-266700"/>
              <a:r>
                <a:rPr sz="2000" b="0"/>
                <a:t> </a:t>
              </a:r>
              <a:r>
                <a:rPr lang="en-US" sz="2000" b="0"/>
                <a:t>  </a:t>
              </a:r>
              <a:r>
                <a:rPr sz="2000" b="0"/>
                <a:t>immerse sb in the charm of...</a:t>
              </a:r>
              <a:endParaRPr sz="2000" b="0"/>
            </a:p>
            <a:p>
              <a:pPr marL="266700" indent="-266700"/>
              <a:r>
                <a:rPr sz="2000" b="0"/>
                <a:t> </a:t>
              </a:r>
              <a:r>
                <a:rPr lang="en-US" sz="2000" b="0"/>
                <a:t>   </a:t>
              </a:r>
              <a:r>
                <a:rPr sz="2000" b="0"/>
                <a:t>arouse/boost one’s enthusiasm</a:t>
              </a:r>
              <a:endParaRPr sz="2000" b="0"/>
            </a:p>
            <a:p>
              <a:pPr marL="266700" indent="-266700"/>
              <a:r>
                <a:rPr sz="2000" b="0"/>
                <a:t>fuel/ignite one’s passion </a:t>
              </a:r>
              <a:endParaRPr sz="2000" b="0"/>
            </a:p>
            <a:p>
              <a:pPr marL="266700" indent="-266700"/>
              <a:r>
                <a:rPr sz="2000" b="0"/>
                <a:t>enrich one’s school life</a:t>
              </a:r>
              <a:endParaRPr sz="2000" b="0"/>
            </a:p>
            <a:p>
              <a:pPr marL="266700" indent="-266700"/>
              <a:r>
                <a:rPr lang="en-US" sz="2000" b="0"/>
                <a:t>    bring color to...</a:t>
              </a:r>
              <a:endParaRPr sz="2000" b="0"/>
            </a:p>
            <a:p>
              <a:pPr marL="266700" indent="-266700"/>
              <a:r>
                <a:rPr sz="2000" b="0"/>
                <a:t>stimulate one’s interest</a:t>
              </a:r>
              <a:endParaRPr sz="2000" b="0"/>
            </a:p>
            <a:p>
              <a:pPr marL="266700" indent="-266700"/>
              <a:r>
                <a:rPr lang="en-US" sz="2000" b="0"/>
                <a:t>    </a:t>
              </a:r>
              <a:r>
                <a:rPr sz="2000" b="0"/>
                <a:t>evoke</a:t>
              </a:r>
              <a:r>
                <a:rPr lang="en-US" sz="2000" b="0"/>
                <a:t> </a:t>
              </a:r>
              <a:r>
                <a:rPr sz="2000" b="0"/>
                <a:t>(/ɪ’vəʊk/勾起) our love for</a:t>
              </a:r>
              <a:endParaRPr sz="2000" b="0"/>
            </a:p>
            <a:p>
              <a:pPr marL="266700" indent="-266700"/>
              <a:r>
                <a:rPr lang="en-US" altLang="zh-CN" sz="2000" b="0"/>
                <a:t>...</a:t>
              </a:r>
              <a:endParaRPr lang="en-US" altLang="zh-CN" sz="2000" b="0"/>
            </a:p>
          </p:txBody>
        </p:sp>
      </p:grpSp>
      <p:grpSp>
        <p:nvGrpSpPr>
          <p:cNvPr id="27" name="组合 26"/>
          <p:cNvGrpSpPr/>
          <p:nvPr/>
        </p:nvGrpSpPr>
        <p:grpSpPr>
          <a:xfrm>
            <a:off x="232410" y="2392045"/>
            <a:ext cx="11697970" cy="4349750"/>
            <a:chOff x="1212" y="3427"/>
            <a:chExt cx="17612" cy="6850"/>
          </a:xfrm>
        </p:grpSpPr>
        <p:sp>
          <p:nvSpPr>
            <p:cNvPr id="28" name="圆角矩形 27"/>
            <p:cNvSpPr/>
            <p:nvPr>
              <p:custDataLst>
                <p:tags r:id="rId10"/>
              </p:custDataLst>
            </p:nvPr>
          </p:nvSpPr>
          <p:spPr>
            <a:xfrm>
              <a:off x="1212" y="3427"/>
              <a:ext cx="17612" cy="685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9" name="组合 28"/>
            <p:cNvGrpSpPr/>
            <p:nvPr/>
          </p:nvGrpSpPr>
          <p:grpSpPr>
            <a:xfrm>
              <a:off x="1741" y="3933"/>
              <a:ext cx="16354" cy="5761"/>
              <a:chOff x="5240" y="3022"/>
              <a:chExt cx="19823" cy="4923"/>
            </a:xfrm>
          </p:grpSpPr>
          <p:sp>
            <p:nvSpPr>
              <p:cNvPr id="30" name="圆角矩形 29"/>
              <p:cNvSpPr/>
              <p:nvPr>
                <p:custDataLst>
                  <p:tags r:id="rId11"/>
                </p:custDataLst>
              </p:nvPr>
            </p:nvSpPr>
            <p:spPr>
              <a:xfrm>
                <a:off x="5240" y="3022"/>
                <a:ext cx="19823" cy="49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custDataLst>
                  <p:tags r:id="rId12"/>
                </p:custDataLst>
              </p:nvPr>
            </p:nvSpPr>
            <p:spPr>
              <a:xfrm>
                <a:off x="5508" y="3127"/>
                <a:ext cx="19305" cy="4726"/>
              </a:xfrm>
              <a:prstGeom prst="rect">
                <a:avLst/>
              </a:prstGeom>
              <a:noFill/>
            </p:spPr>
            <p:txBody>
              <a:bodyPr wrap="square" rtlCol="0">
                <a:noAutofit/>
              </a:bodyPr>
              <a:p>
                <a:r>
                  <a:rPr lang="en-US" altLang="zh-CN" sz="3200">
                    <a:solidFill>
                      <a:srgbClr val="C00000"/>
                    </a:solidFill>
                    <a:latin typeface="Cambria" panose="02040503050406030204" charset="0"/>
                    <a:cs typeface="Cambria" panose="02040503050406030204" charset="0"/>
                  </a:rPr>
                  <a:t>  </a:t>
                </a:r>
                <a:r>
                  <a:rPr lang="en-US" altLang="zh-CN" sz="2800">
                    <a:solidFill>
                      <a:srgbClr val="C00000"/>
                    </a:solidFill>
                    <a:latin typeface="Cambria" panose="02040503050406030204" charset="0"/>
                    <a:cs typeface="Cambria" panose="02040503050406030204" charset="0"/>
                  </a:rPr>
                  <a:t>   </a:t>
                </a:r>
                <a:endParaRPr lang="en-US" altLang="zh-CN" sz="2800">
                  <a:solidFill>
                    <a:srgbClr val="C00000"/>
                  </a:solidFill>
                  <a:latin typeface="Cambria" panose="02040503050406030204" charset="0"/>
                  <a:cs typeface="Cambria" panose="02040503050406030204" charset="0"/>
                </a:endParaRPr>
              </a:p>
              <a:p>
                <a:endParaRPr lang="en-US" altLang="zh-CN" sz="2800">
                  <a:solidFill>
                    <a:srgbClr val="C00000"/>
                  </a:solidFill>
                  <a:latin typeface="Cambria" panose="02040503050406030204" charset="0"/>
                  <a:cs typeface="Cambria" panose="02040503050406030204" charset="0"/>
                </a:endParaRPr>
              </a:p>
              <a:p>
                <a:endParaRPr lang="en-US" altLang="zh-CN" sz="2800">
                  <a:solidFill>
                    <a:srgbClr val="C00000"/>
                  </a:solidFill>
                  <a:latin typeface="Cambria" panose="02040503050406030204" charset="0"/>
                  <a:cs typeface="Cambria" panose="02040503050406030204" charset="0"/>
                </a:endParaRPr>
              </a:p>
              <a:p>
                <a:r>
                  <a:rPr lang="en-US" altLang="zh-CN" sz="2800">
                    <a:solidFill>
                      <a:schemeClr val="tx1"/>
                    </a:solidFill>
                    <a:latin typeface="Cambria" panose="02040503050406030204" charset="0"/>
                    <a:cs typeface="Cambria" panose="02040503050406030204" charset="0"/>
                  </a:rPr>
                  <a:t>It was an enjoyable and educational experience. Not only did we get closer to nature but we </a:t>
                </a:r>
                <a:r>
                  <a:rPr lang="en-US" altLang="zh-CN" sz="2800">
                    <a:latin typeface="Cambria" panose="02040503050406030204" charset="0"/>
                    <a:cs typeface="Cambria" panose="02040503050406030204" charset="0"/>
                    <a:sym typeface="+mn-ea"/>
                  </a:rPr>
                  <a:t>expanded our knowledge and interest in plants.</a:t>
                </a:r>
                <a:endParaRPr lang="zh-CN" altLang="en-US" sz="2800"/>
              </a:p>
              <a:p>
                <a:r>
                  <a:rPr lang="en-US" altLang="zh-CN" sz="2400">
                    <a:solidFill>
                      <a:schemeClr val="tx1"/>
                    </a:solidFill>
                    <a:latin typeface="Cambria" panose="02040503050406030204" charset="0"/>
                    <a:cs typeface="Cambria" panose="02040503050406030204" charset="0"/>
                  </a:rPr>
                  <a:t>  </a:t>
                </a:r>
                <a:endParaRPr lang="en-US" altLang="zh-CN" sz="2400">
                  <a:solidFill>
                    <a:schemeClr val="tx1"/>
                  </a:solidFill>
                  <a:latin typeface="Cambria" panose="02040503050406030204" charset="0"/>
                  <a:cs typeface="Cambria" panose="0204050305040603020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ox(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20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ox(in)">
                                      <p:cBhvr>
                                        <p:cTn id="17" dur="2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ox(in)">
                                      <p:cBhvr>
                                        <p:cTn id="2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矩形 13"/>
          <p:cNvSpPr/>
          <p:nvPr>
            <p:custDataLst>
              <p:tags r:id="rId1"/>
            </p:custDataLst>
          </p:nvPr>
        </p:nvSpPr>
        <p:spPr>
          <a:xfrm>
            <a:off x="241300" y="101600"/>
            <a:ext cx="3789680" cy="645160"/>
          </a:xfrm>
          <a:prstGeom prst="rect">
            <a:avLst/>
          </a:prstGeom>
          <a:noFill/>
          <a:ln>
            <a:noFill/>
          </a:ln>
        </p:spPr>
        <p:txBody>
          <a:bodyPr wrap="none" rtlCol="0" anchor="t">
            <a:spAutoFit/>
          </a:bodyPr>
          <a:p>
            <a:pPr algn="ctr"/>
            <a:r>
              <a:rPr lang="en-US" altLang="zh-CN" sz="3600" b="1">
                <a:solidFill>
                  <a:schemeClr val="accent1"/>
                </a:solidFill>
                <a:effectLst>
                  <a:outerShdw blurRad="38100" dist="25400" dir="5400000" algn="ctr" rotWithShape="0">
                    <a:srgbClr val="6E747A">
                      <a:alpha val="43000"/>
                    </a:srgbClr>
                  </a:outerShdw>
                </a:effectLst>
              </a:rPr>
              <a:t>possible version</a:t>
            </a:r>
            <a:endParaRPr lang="en-US" altLang="zh-CN" sz="3600" b="1">
              <a:solidFill>
                <a:schemeClr val="accent1"/>
              </a:solidFill>
              <a:effectLst>
                <a:outerShdw blurRad="38100" dist="25400" dir="5400000" algn="ctr" rotWithShape="0">
                  <a:srgbClr val="6E747A">
                    <a:alpha val="43000"/>
                  </a:srgbClr>
                </a:outerShdw>
              </a:effectLst>
            </a:endParaRPr>
          </a:p>
        </p:txBody>
      </p:sp>
      <p:grpSp>
        <p:nvGrpSpPr>
          <p:cNvPr id="27" name="组合 26"/>
          <p:cNvGrpSpPr/>
          <p:nvPr/>
        </p:nvGrpSpPr>
        <p:grpSpPr>
          <a:xfrm>
            <a:off x="320325" y="685165"/>
            <a:ext cx="11299947" cy="5896610"/>
            <a:chOff x="1107" y="10825"/>
            <a:chExt cx="17373" cy="9286"/>
          </a:xfrm>
        </p:grpSpPr>
        <p:sp>
          <p:nvSpPr>
            <p:cNvPr id="28" name="圆角矩形 27"/>
            <p:cNvSpPr/>
            <p:nvPr>
              <p:custDataLst>
                <p:tags r:id="rId2"/>
              </p:custDataLst>
            </p:nvPr>
          </p:nvSpPr>
          <p:spPr>
            <a:xfrm>
              <a:off x="1107" y="10825"/>
              <a:ext cx="17373" cy="9286"/>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nvGrpSpPr>
            <p:cNvPr id="29" name="组合 28"/>
            <p:cNvGrpSpPr/>
            <p:nvPr/>
          </p:nvGrpSpPr>
          <p:grpSpPr>
            <a:xfrm>
              <a:off x="1535" y="11180"/>
              <a:ext cx="16353" cy="8344"/>
              <a:chOff x="4990" y="9215"/>
              <a:chExt cx="19822" cy="7130"/>
            </a:xfrm>
          </p:grpSpPr>
          <p:sp>
            <p:nvSpPr>
              <p:cNvPr id="30" name="圆角矩形 29"/>
              <p:cNvSpPr/>
              <p:nvPr>
                <p:custDataLst>
                  <p:tags r:id="rId3"/>
                </p:custDataLst>
              </p:nvPr>
            </p:nvSpPr>
            <p:spPr>
              <a:xfrm>
                <a:off x="4990" y="9215"/>
                <a:ext cx="19822" cy="71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1" name="文本框 30"/>
              <p:cNvSpPr txBox="1"/>
              <p:nvPr>
                <p:custDataLst>
                  <p:tags r:id="rId4"/>
                </p:custDataLst>
              </p:nvPr>
            </p:nvSpPr>
            <p:spPr>
              <a:xfrm>
                <a:off x="5248" y="9274"/>
                <a:ext cx="19305" cy="7071"/>
              </a:xfrm>
              <a:prstGeom prst="rect">
                <a:avLst/>
              </a:prstGeom>
              <a:noFill/>
            </p:spPr>
            <p:txBody>
              <a:bodyPr wrap="square" rtlCol="0">
                <a:noAutofit/>
              </a:bodyPr>
              <a:p>
                <a:r>
                  <a:rPr lang="en-US" altLang="zh-CN" sz="3200">
                    <a:solidFill>
                      <a:srgbClr val="C00000"/>
                    </a:solidFill>
                    <a:latin typeface="Cambria" panose="02040503050406030204" charset="0"/>
                    <a:cs typeface="Cambria" panose="02040503050406030204" charset="0"/>
                  </a:rPr>
                  <a:t>  </a:t>
                </a:r>
                <a:r>
                  <a:rPr lang="en-US" altLang="zh-CN" sz="2800">
                    <a:solidFill>
                      <a:srgbClr val="C00000"/>
                    </a:solidFill>
                    <a:latin typeface="Cambria" panose="02040503050406030204" charset="0"/>
                    <a:cs typeface="Cambria" panose="02040503050406030204" charset="0"/>
                  </a:rPr>
                  <a:t>                    </a:t>
                </a:r>
                <a:r>
                  <a:rPr sz="2800">
                    <a:latin typeface="Times New Roman" panose="02020603050405020304" pitchFamily="18" charset="0"/>
                    <a:ea typeface="兰米粗楷简体" panose="02000503000000000000" charset="-122"/>
                    <a:cs typeface="Times New Roman" panose="02020603050405020304" pitchFamily="18" charset="0"/>
                    <a:sym typeface="+mn-ea"/>
                  </a:rPr>
                  <a:t>Getting to Know the Plants Around Us</a:t>
                </a:r>
                <a:endParaRPr sz="2800">
                  <a:latin typeface="Times New Roman" panose="02020603050405020304" pitchFamily="18" charset="0"/>
                  <a:ea typeface="兰米粗楷简体" panose="02000503000000000000" charset="-122"/>
                  <a:cs typeface="Times New Roman" panose="02020603050405020304" pitchFamily="18" charset="0"/>
                  <a:sym typeface="+mn-ea"/>
                </a:endParaRPr>
              </a:p>
              <a:p>
                <a:pPr indent="0"/>
                <a:r>
                  <a:rPr sz="2800">
                    <a:latin typeface="Times New Roman" panose="02020603050405020304" pitchFamily="18" charset="0"/>
                    <a:ea typeface="兰米粗楷简体" panose="02000503000000000000" charset="-122"/>
                    <a:cs typeface="Times New Roman" panose="02020603050405020304" pitchFamily="18" charset="0"/>
                    <a:sym typeface="+mn-ea"/>
                  </a:rPr>
                  <a:t>       Last week witnessed an activity entitled “Identify the Plants around You”. And many students signed up for it.</a:t>
                </a:r>
                <a:endParaRPr sz="2800">
                  <a:latin typeface="Times New Roman" panose="02020603050405020304" pitchFamily="18" charset="0"/>
                  <a:ea typeface="兰米粗楷简体" panose="02000503000000000000" charset="-122"/>
                  <a:cs typeface="Times New Roman" panose="02020603050405020304" pitchFamily="18" charset="0"/>
                  <a:sym typeface="+mn-ea"/>
                </a:endParaRPr>
              </a:p>
              <a:p>
                <a:pPr indent="0"/>
                <a:r>
                  <a:rPr sz="2800">
                    <a:latin typeface="Times New Roman" panose="02020603050405020304" pitchFamily="18" charset="0"/>
                    <a:ea typeface="兰米粗楷简体" panose="02000503000000000000" charset="-122"/>
                    <a:cs typeface="Times New Roman" panose="02020603050405020304" pitchFamily="18" charset="0"/>
                    <a:sym typeface="+mn-ea"/>
                  </a:rPr>
                  <a:t>     </a:t>
                </a:r>
                <a:r>
                  <a:rPr lang="en-US" sz="2800">
                    <a:latin typeface="Times New Roman" panose="02020603050405020304" pitchFamily="18" charset="0"/>
                    <a:ea typeface="兰米粗楷简体" panose="02000503000000000000" charset="-122"/>
                    <a:cs typeface="Times New Roman" panose="02020603050405020304" pitchFamily="18" charset="0"/>
                    <a:sym typeface="+mn-ea"/>
                  </a:rPr>
                  <a:t> </a:t>
                </a:r>
                <a:r>
                  <a:rPr sz="2800">
                    <a:latin typeface="Times New Roman" panose="02020603050405020304" pitchFamily="18" charset="0"/>
                    <a:ea typeface="兰米粗楷简体" panose="02000503000000000000" charset="-122"/>
                    <a:cs typeface="Times New Roman" panose="02020603050405020304" pitchFamily="18" charset="0"/>
                    <a:sym typeface="+mn-ea"/>
                  </a:rPr>
                  <a:t>As scheduled, </a:t>
                </a:r>
                <a:r>
                  <a:rPr lang="en-US" sz="2800">
                    <a:latin typeface="Times New Roman" panose="02020603050405020304" pitchFamily="18" charset="0"/>
                    <a:ea typeface="兰米粗楷简体" panose="02000503000000000000" charset="-122"/>
                    <a:cs typeface="Times New Roman" panose="02020603050405020304" pitchFamily="18" charset="0"/>
                    <a:sym typeface="+mn-ea"/>
                  </a:rPr>
                  <a:t>we were challenged</a:t>
                </a:r>
                <a:r>
                  <a:rPr sz="2800">
                    <a:latin typeface="Times New Roman" panose="02020603050405020304" pitchFamily="18" charset="0"/>
                    <a:ea typeface="兰米粗楷简体" panose="02000503000000000000" charset="-122"/>
                    <a:cs typeface="Times New Roman" panose="02020603050405020304" pitchFamily="18" charset="0"/>
                    <a:sym typeface="+mn-ea"/>
                  </a:rPr>
                  <a:t> with a plant identification competition. Divided into two groups, we explored the campus separately. Within the appointed time, we photographed, and labeled plant species through careful observation and then attached details ranging from their features to locations. </a:t>
                </a:r>
                <a:r>
                  <a:rPr lang="en-US" sz="2800">
                    <a:latin typeface="Times New Roman" panose="02020603050405020304" pitchFamily="18" charset="0"/>
                    <a:ea typeface="兰米粗楷简体" panose="02000503000000000000" charset="-122"/>
                    <a:cs typeface="Times New Roman" panose="02020603050405020304" pitchFamily="18" charset="0"/>
                    <a:sym typeface="+mn-ea"/>
                  </a:rPr>
                  <a:t>Fortunately</a:t>
                </a:r>
                <a:r>
                  <a:rPr sz="2800">
                    <a:latin typeface="Times New Roman" panose="02020603050405020304" pitchFamily="18" charset="0"/>
                    <a:ea typeface="兰米粗楷简体" panose="02000503000000000000" charset="-122"/>
                    <a:cs typeface="Times New Roman" panose="02020603050405020304" pitchFamily="18" charset="0"/>
                    <a:sym typeface="+mn-ea"/>
                  </a:rPr>
                  <a:t>, </a:t>
                </a:r>
                <a:r>
                  <a:rPr lang="en-US" sz="2800">
                    <a:latin typeface="Times New Roman" panose="02020603050405020304" pitchFamily="18" charset="0"/>
                    <a:ea typeface="兰米粗楷简体" panose="02000503000000000000" charset="-122"/>
                    <a:cs typeface="Times New Roman" panose="02020603050405020304" pitchFamily="18" charset="0"/>
                    <a:sym typeface="+mn-ea"/>
                  </a:rPr>
                  <a:t>our</a:t>
                </a:r>
                <a:r>
                  <a:rPr sz="2800">
                    <a:latin typeface="Times New Roman" panose="02020603050405020304" pitchFamily="18" charset="0"/>
                    <a:ea typeface="兰米粗楷简体" panose="02000503000000000000" charset="-122"/>
                    <a:cs typeface="Times New Roman" panose="02020603050405020304" pitchFamily="18" charset="0"/>
                    <a:sym typeface="+mn-ea"/>
                  </a:rPr>
                  <a:t> group</a:t>
                </a:r>
                <a:r>
                  <a:rPr lang="en-US" sz="2800">
                    <a:latin typeface="Times New Roman" panose="02020603050405020304" pitchFamily="18" charset="0"/>
                    <a:ea typeface="兰米粗楷简体" panose="02000503000000000000" charset="-122"/>
                    <a:cs typeface="Times New Roman" panose="02020603050405020304" pitchFamily="18" charset="0"/>
                    <a:sym typeface="+mn-ea"/>
                  </a:rPr>
                  <a:t> won the game by </a:t>
                </a:r>
                <a:r>
                  <a:rPr sz="2800">
                    <a:latin typeface="Times New Roman" panose="02020603050405020304" pitchFamily="18" charset="0"/>
                    <a:ea typeface="兰米粗楷简体" panose="02000503000000000000" charset="-122"/>
                    <a:cs typeface="Times New Roman" panose="02020603050405020304" pitchFamily="18" charset="0"/>
                    <a:sym typeface="+mn-ea"/>
                  </a:rPr>
                  <a:t>distinguish</a:t>
                </a:r>
                <a:r>
                  <a:rPr lang="en-US" sz="2800">
                    <a:latin typeface="Times New Roman" panose="02020603050405020304" pitchFamily="18" charset="0"/>
                    <a:ea typeface="兰米粗楷简体" panose="02000503000000000000" charset="-122"/>
                    <a:cs typeface="Times New Roman" panose="02020603050405020304" pitchFamily="18" charset="0"/>
                    <a:sym typeface="+mn-ea"/>
                  </a:rPr>
                  <a:t>ing</a:t>
                </a:r>
                <a:r>
                  <a:rPr sz="2800">
                    <a:latin typeface="Times New Roman" panose="02020603050405020304" pitchFamily="18" charset="0"/>
                    <a:ea typeface="兰米粗楷简体" panose="02000503000000000000" charset="-122"/>
                    <a:cs typeface="Times New Roman" panose="02020603050405020304" pitchFamily="18" charset="0"/>
                    <a:sym typeface="+mn-ea"/>
                  </a:rPr>
                  <a:t> a wider variety of plant species. </a:t>
                </a:r>
                <a:endParaRPr sz="2800">
                  <a:latin typeface="Times New Roman" panose="02020603050405020304" pitchFamily="18" charset="0"/>
                  <a:ea typeface="兰米粗楷简体" panose="02000503000000000000" charset="-122"/>
                  <a:cs typeface="Times New Roman" panose="02020603050405020304" pitchFamily="18" charset="0"/>
                  <a:sym typeface="+mn-ea"/>
                </a:endParaRPr>
              </a:p>
              <a:p>
                <a:pPr indent="0"/>
                <a:r>
                  <a:rPr lang="en-US" sz="2800">
                    <a:latin typeface="Times New Roman" panose="02020603050405020304" pitchFamily="18" charset="0"/>
                    <a:ea typeface="兰米粗楷简体" panose="02000503000000000000" charset="-122"/>
                    <a:cs typeface="Times New Roman" panose="02020603050405020304" pitchFamily="18" charset="0"/>
                    <a:sym typeface="+mn-ea"/>
                  </a:rPr>
                  <a:t>     </a:t>
                </a:r>
                <a:r>
                  <a:rPr sz="2800">
                    <a:latin typeface="Times New Roman" panose="02020603050405020304" pitchFamily="18" charset="0"/>
                    <a:ea typeface="兰米粗楷简体" panose="02000503000000000000" charset="-122"/>
                    <a:cs typeface="Times New Roman" panose="02020603050405020304" pitchFamily="18" charset="0"/>
                    <a:sym typeface="+mn-ea"/>
                  </a:rPr>
                  <a:t>The activity was </a:t>
                </a:r>
                <a:r>
                  <a:rPr lang="en-US" sz="2800">
                    <a:latin typeface="Times New Roman" panose="02020603050405020304" pitchFamily="18" charset="0"/>
                    <a:ea typeface="兰米粗楷简体" panose="02000503000000000000" charset="-122"/>
                    <a:cs typeface="Times New Roman" panose="02020603050405020304" pitchFamily="18" charset="0"/>
                    <a:sym typeface="+mn-ea"/>
                  </a:rPr>
                  <a:t>educational</a:t>
                </a:r>
                <a:r>
                  <a:rPr sz="2800">
                    <a:latin typeface="Times New Roman" panose="02020603050405020304" pitchFamily="18" charset="0"/>
                    <a:ea typeface="兰米粗楷简体" panose="02000503000000000000" charset="-122"/>
                    <a:cs typeface="Times New Roman" panose="02020603050405020304" pitchFamily="18" charset="0"/>
                    <a:sym typeface="+mn-ea"/>
                  </a:rPr>
                  <a:t>, through which</a:t>
                </a:r>
                <a:r>
                  <a:rPr lang="en-US" sz="2800">
                    <a:latin typeface="Times New Roman" panose="02020603050405020304" pitchFamily="18" charset="0"/>
                    <a:ea typeface="兰米粗楷简体" panose="02000503000000000000" charset="-122"/>
                    <a:cs typeface="Times New Roman" panose="02020603050405020304" pitchFamily="18" charset="0"/>
                    <a:sym typeface="+mn-ea"/>
                  </a:rPr>
                  <a:t>,</a:t>
                </a:r>
                <a:r>
                  <a:rPr sz="2800">
                    <a:latin typeface="Times New Roman" panose="02020603050405020304" pitchFamily="18" charset="0"/>
                    <a:ea typeface="兰米粗楷简体" panose="02000503000000000000" charset="-122"/>
                    <a:cs typeface="Times New Roman" panose="02020603050405020304" pitchFamily="18" charset="0"/>
                    <a:sym typeface="+mn-ea"/>
                  </a:rPr>
                  <a:t> not only did we expand our knowledge</a:t>
                </a:r>
                <a:r>
                  <a:rPr lang="en-US" sz="2800">
                    <a:latin typeface="Times New Roman" panose="02020603050405020304" pitchFamily="18" charset="0"/>
                    <a:ea typeface="兰米粗楷简体" panose="02000503000000000000" charset="-122"/>
                    <a:cs typeface="Times New Roman" panose="02020603050405020304" pitchFamily="18" charset="0"/>
                    <a:sym typeface="+mn-ea"/>
                  </a:rPr>
                  <a:t> </a:t>
                </a:r>
                <a:r>
                  <a:rPr sz="2800">
                    <a:latin typeface="Times New Roman" panose="02020603050405020304" pitchFamily="18" charset="0"/>
                    <a:ea typeface="兰米粗楷简体" panose="02000503000000000000" charset="-122"/>
                    <a:cs typeface="Times New Roman" panose="02020603050405020304" pitchFamily="18" charset="0"/>
                    <a:sym typeface="+mn-ea"/>
                  </a:rPr>
                  <a:t>but we g</a:t>
                </a:r>
                <a:r>
                  <a:rPr lang="en-US" sz="2800">
                    <a:latin typeface="Times New Roman" panose="02020603050405020304" pitchFamily="18" charset="0"/>
                    <a:ea typeface="兰米粗楷简体" panose="02000503000000000000" charset="-122"/>
                    <a:cs typeface="Times New Roman" panose="02020603050405020304" pitchFamily="18" charset="0"/>
                    <a:sym typeface="+mn-ea"/>
                  </a:rPr>
                  <a:t>o</a:t>
                </a:r>
                <a:r>
                  <a:rPr sz="2800">
                    <a:latin typeface="Times New Roman" panose="02020603050405020304" pitchFamily="18" charset="0"/>
                    <a:ea typeface="兰米粗楷简体" panose="02000503000000000000" charset="-122"/>
                    <a:cs typeface="Times New Roman" panose="02020603050405020304" pitchFamily="18" charset="0"/>
                    <a:sym typeface="+mn-ea"/>
                  </a:rPr>
                  <a:t>t closer to nature.</a:t>
                </a:r>
                <a:r>
                  <a:rPr lang="en-US" altLang="zh-CN" sz="2800">
                    <a:latin typeface="Cambria" panose="02040503050406030204" charset="0"/>
                    <a:cs typeface="Cambria" panose="02040503050406030204" charset="0"/>
                    <a:sym typeface="+mn-ea"/>
                  </a:rPr>
                  <a:t> </a:t>
                </a:r>
                <a:endParaRPr lang="en-US" altLang="zh-CN" sz="2800">
                  <a:latin typeface="Cambria" panose="02040503050406030204" charset="0"/>
                  <a:cs typeface="Cambria" panose="02040503050406030204" charset="0"/>
                  <a:sym typeface="+mn-ea"/>
                </a:endParaRPr>
              </a:p>
              <a:p>
                <a:pPr indent="0"/>
                <a:r>
                  <a:rPr lang="en-US" altLang="en-US" sz="2800">
                    <a:latin typeface="Times New Roman" panose="02020603050405020304" pitchFamily="18" charset="0"/>
                    <a:ea typeface="宋体" panose="02010600030101010101" pitchFamily="2" charset="-122"/>
                    <a:sym typeface="+mn-ea"/>
                  </a:rPr>
                  <a:t>                                                                            (100 word)</a:t>
                </a:r>
                <a:endParaRPr lang="en-US" altLang="zh-CN" sz="2400">
                  <a:solidFill>
                    <a:schemeClr val="tx1"/>
                  </a:solidFill>
                  <a:latin typeface="Cambria" panose="02040503050406030204" charset="0"/>
                  <a:cs typeface="Cambria" panose="0204050305040603020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custDataLst>
              <p:tags r:id="rId1"/>
            </p:custDataLst>
          </p:nvPr>
        </p:nvPicPr>
        <p:blipFill>
          <a:blip r:embed="rId2"/>
          <a:stretch>
            <a:fillRect/>
          </a:stretch>
        </p:blipFill>
        <p:spPr>
          <a:xfrm>
            <a:off x="0" y="-300990"/>
            <a:ext cx="12356465" cy="7611745"/>
          </a:xfrm>
          <a:prstGeom prst="rect">
            <a:avLst/>
          </a:prstGeom>
        </p:spPr>
      </p:pic>
      <p:sp>
        <p:nvSpPr>
          <p:cNvPr id="3" name="矩形 2"/>
          <p:cNvSpPr/>
          <p:nvPr/>
        </p:nvSpPr>
        <p:spPr>
          <a:xfrm>
            <a:off x="76835" y="-281305"/>
            <a:ext cx="12289155" cy="7687310"/>
          </a:xfrm>
          <a:prstGeom prst="rect">
            <a:avLst/>
          </a:prstGeom>
          <a:solidFill>
            <a:schemeClr val="bg1">
              <a:alpha val="6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5" name="文本框 4"/>
          <p:cNvSpPr txBox="1"/>
          <p:nvPr>
            <p:custDataLst>
              <p:tags r:id="rId3"/>
            </p:custDataLst>
          </p:nvPr>
        </p:nvSpPr>
        <p:spPr>
          <a:xfrm>
            <a:off x="1105218" y="3429000"/>
            <a:ext cx="10080625" cy="1245235"/>
          </a:xfrm>
          <a:prstGeom prst="rect">
            <a:avLst/>
          </a:prstGeom>
          <a:noFill/>
        </p:spPr>
        <p:txBody>
          <a:bodyPr wrap="square" rtlCol="0" anchor="t">
            <a:spAutoFit/>
          </a:bodyPr>
          <a:p>
            <a:pPr algn="ctr">
              <a:lnSpc>
                <a:spcPct val="100000"/>
              </a:lnSpc>
            </a:pPr>
            <a:r>
              <a:rPr lang="en-US" altLang="zh-CN" sz="7500" b="1" dirty="0">
                <a:solidFill>
                  <a:schemeClr val="tx1">
                    <a:lumMod val="65000"/>
                    <a:lumOff val="35000"/>
                  </a:schemeClr>
                </a:solidFill>
                <a:effectLst/>
                <a:latin typeface="思源宋体 CN Heavy" panose="02020900000000000000" charset="-122"/>
                <a:ea typeface="思源宋体 CN Heavy" panose="02020900000000000000" charset="-122"/>
                <a:cs typeface="联盟起艺卢帅正锐黑体" panose="02000509000000000000" charset="-122"/>
                <a:sym typeface="阿里巴巴普惠体" panose="00020600040101010101" pitchFamily="18" charset="-122"/>
              </a:rPr>
              <a:t>The end</a:t>
            </a:r>
            <a:endParaRPr lang="en-US" altLang="zh-CN" sz="7500" b="1" dirty="0">
              <a:solidFill>
                <a:schemeClr val="tx1">
                  <a:lumMod val="65000"/>
                  <a:lumOff val="35000"/>
                </a:schemeClr>
              </a:solidFill>
              <a:effectLst/>
              <a:latin typeface="思源宋体 CN Heavy" panose="02020900000000000000" charset="-122"/>
              <a:ea typeface="思源宋体 CN Heavy" panose="02020900000000000000" charset="-122"/>
              <a:cs typeface="联盟起艺卢帅正锐黑体" panose="02000509000000000000" charset="-122"/>
              <a:sym typeface="阿里巴巴普惠体"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502728" y="1202055"/>
            <a:ext cx="10080625" cy="2676525"/>
          </a:xfrm>
          <a:prstGeom prst="rect">
            <a:avLst/>
          </a:prstGeom>
          <a:noFill/>
        </p:spPr>
        <p:txBody>
          <a:bodyPr wrap="square" rtlCol="0" anchor="t">
            <a:spAutoFit/>
          </a:bodyPr>
          <a:p>
            <a:pPr algn="ctr">
              <a:lnSpc>
                <a:spcPct val="100000"/>
              </a:lnSpc>
            </a:pPr>
            <a:r>
              <a:rPr lang="en-US" altLang="zh-CN" sz="6600" b="1" dirty="0">
                <a:solidFill>
                  <a:schemeClr val="tx1">
                    <a:lumMod val="65000"/>
                    <a:lumOff val="35000"/>
                  </a:schemeClr>
                </a:solidFill>
                <a:effectLst/>
                <a:latin typeface="Cambria" panose="02040503050406030204" charset="0"/>
                <a:ea typeface="思源宋体 CN Heavy" panose="02020900000000000000" charset="-122"/>
                <a:cs typeface="Cambria" panose="02040503050406030204" charset="0"/>
                <a:sym typeface="阿里巴巴普惠体" panose="00020600040101010101" pitchFamily="18" charset="-122"/>
              </a:rPr>
              <a:t>A news report</a:t>
            </a:r>
            <a:endParaRPr lang="en-US" altLang="zh-CN" sz="6600" b="1" dirty="0">
              <a:solidFill>
                <a:schemeClr val="tx1">
                  <a:lumMod val="65000"/>
                  <a:lumOff val="35000"/>
                </a:schemeClr>
              </a:solidFill>
              <a:effectLst/>
              <a:latin typeface="Cambria" panose="02040503050406030204" charset="0"/>
              <a:ea typeface="思源宋体 CN Heavy" panose="02020900000000000000" charset="-122"/>
              <a:cs typeface="Cambria" panose="02040503050406030204" charset="0"/>
              <a:sym typeface="阿里巴巴普惠体" panose="00020600040101010101" pitchFamily="18" charset="-122"/>
            </a:endParaRPr>
          </a:p>
          <a:p>
            <a:pPr algn="ctr">
              <a:lnSpc>
                <a:spcPct val="100000"/>
              </a:lnSpc>
            </a:pPr>
            <a:endParaRPr lang="en-US" altLang="zh-CN" sz="6600" b="1" dirty="0">
              <a:solidFill>
                <a:schemeClr val="tx1">
                  <a:lumMod val="65000"/>
                  <a:lumOff val="35000"/>
                </a:schemeClr>
              </a:solidFill>
              <a:effectLst/>
              <a:latin typeface="Cambria" panose="02040503050406030204" charset="0"/>
              <a:ea typeface="思源宋体 CN Heavy" panose="02020900000000000000" charset="-122"/>
              <a:cs typeface="Cambria" panose="02040503050406030204" charset="0"/>
              <a:sym typeface="阿里巴巴普惠体" panose="00020600040101010101" pitchFamily="18" charset="-122"/>
            </a:endParaRPr>
          </a:p>
          <a:p>
            <a:pPr algn="ctr">
              <a:lnSpc>
                <a:spcPct val="100000"/>
              </a:lnSpc>
            </a:pPr>
            <a:r>
              <a:rPr lang="en-US" altLang="zh-CN" sz="3600" b="1" dirty="0">
                <a:solidFill>
                  <a:schemeClr val="tx1">
                    <a:lumMod val="65000"/>
                    <a:lumOff val="35000"/>
                  </a:schemeClr>
                </a:solidFill>
                <a:effectLst/>
                <a:latin typeface="Cambria" panose="02040503050406030204" charset="0"/>
                <a:ea typeface="思源宋体 CN Heavy" panose="02020900000000000000" charset="-122"/>
                <a:cs typeface="Cambria" panose="02040503050406030204" charset="0"/>
                <a:sym typeface="阿里巴巴普惠体" panose="00020600040101010101" pitchFamily="18" charset="-122"/>
              </a:rPr>
              <a:t>                              </a:t>
            </a:r>
            <a:endParaRPr lang="en-US" altLang="zh-CN" sz="3600" b="1" dirty="0">
              <a:solidFill>
                <a:schemeClr val="tx1">
                  <a:lumMod val="65000"/>
                  <a:lumOff val="35000"/>
                </a:schemeClr>
              </a:solidFill>
              <a:effectLst/>
              <a:latin typeface="思源宋体 CN Heavy" panose="02020900000000000000" charset="-122"/>
              <a:ea typeface="思源宋体 CN Heavy" panose="02020900000000000000" charset="-122"/>
              <a:cs typeface="联盟起艺卢帅正锐黑体" panose="02000509000000000000" charset="-122"/>
              <a:sym typeface="阿里巴巴普惠体" panose="00020600040101010101" pitchFamily="18" charset="-122"/>
            </a:endParaRPr>
          </a:p>
        </p:txBody>
      </p:sp>
      <p:pic>
        <p:nvPicPr>
          <p:cNvPr id="88" name="图片 88" descr="51miz-E1286243-F890DEFE"/>
          <p:cNvPicPr>
            <a:picLocks noChangeAspect="1"/>
          </p:cNvPicPr>
          <p:nvPr>
            <p:custDataLst>
              <p:tags r:id="rId1"/>
            </p:custDataLst>
          </p:nvPr>
        </p:nvPicPr>
        <p:blipFill>
          <a:blip r:embed="rId2"/>
          <a:stretch>
            <a:fillRect/>
          </a:stretch>
        </p:blipFill>
        <p:spPr>
          <a:xfrm>
            <a:off x="-373380" y="3051175"/>
            <a:ext cx="5902325" cy="4427855"/>
          </a:xfrm>
          <a:prstGeom prst="rect">
            <a:avLst/>
          </a:prstGeom>
        </p:spPr>
      </p:pic>
      <p:sp>
        <p:nvSpPr>
          <p:cNvPr id="9" name="文本框 8"/>
          <p:cNvSpPr txBox="1"/>
          <p:nvPr/>
        </p:nvSpPr>
        <p:spPr>
          <a:xfrm>
            <a:off x="2814320" y="2599690"/>
            <a:ext cx="9045575" cy="521970"/>
          </a:xfrm>
          <a:prstGeom prst="rect">
            <a:avLst/>
          </a:prstGeom>
          <a:noFill/>
        </p:spPr>
        <p:txBody>
          <a:bodyPr wrap="square" rtlCol="0" anchor="t">
            <a:spAutoFit/>
          </a:bodyPr>
          <a:p>
            <a:r>
              <a:rPr lang="en-US" altLang="zh-CN" sz="2800">
                <a:latin typeface="Cambria" panose="02040503050406030204" charset="0"/>
                <a:cs typeface="Cambria" panose="02040503050406030204" charset="0"/>
              </a:rPr>
              <a:t>---</a:t>
            </a:r>
            <a:r>
              <a:rPr lang="zh-CN" altLang="en-US" sz="2800">
                <a:latin typeface="Cambria" panose="02040503050406030204" charset="0"/>
                <a:cs typeface="Cambria" panose="02040503050406030204" charset="0"/>
              </a:rPr>
              <a:t>Constructing </a:t>
            </a:r>
            <a:r>
              <a:rPr lang="en-US" altLang="zh-CN" sz="2800">
                <a:latin typeface="Cambria" panose="02040503050406030204" charset="0"/>
                <a:cs typeface="Cambria" panose="02040503050406030204" charset="0"/>
              </a:rPr>
              <a:t>a </a:t>
            </a:r>
            <a:r>
              <a:rPr lang="zh-CN" altLang="en-US" sz="2800">
                <a:latin typeface="Cambria" panose="02040503050406030204" charset="0"/>
                <a:cs typeface="Cambria" panose="02040503050406030204" charset="0"/>
              </a:rPr>
              <a:t>News </a:t>
            </a:r>
            <a:r>
              <a:rPr lang="en-US" altLang="zh-CN" sz="2800">
                <a:latin typeface="Cambria" panose="02040503050406030204" charset="0"/>
                <a:cs typeface="Cambria" panose="02040503050406030204" charset="0"/>
              </a:rPr>
              <a:t>report</a:t>
            </a:r>
            <a:r>
              <a:rPr lang="zh-CN" altLang="en-US" sz="2800">
                <a:latin typeface="Cambria" panose="02040503050406030204" charset="0"/>
                <a:cs typeface="Cambria" panose="02040503050406030204" charset="0"/>
              </a:rPr>
              <a:t> with the Inverted Pyramid</a:t>
            </a:r>
            <a:endParaRPr lang="zh-CN" altLang="en-US" sz="2800">
              <a:latin typeface="Cambria" panose="02040503050406030204" charset="0"/>
              <a:cs typeface="Cambria" panose="02040503050406030204" charset="0"/>
            </a:endParaRPr>
          </a:p>
        </p:txBody>
      </p:sp>
      <p:sp>
        <p:nvSpPr>
          <p:cNvPr id="10" name="文本框 9"/>
          <p:cNvSpPr txBox="1"/>
          <p:nvPr/>
        </p:nvSpPr>
        <p:spPr>
          <a:xfrm>
            <a:off x="5617845" y="3621405"/>
            <a:ext cx="6096000" cy="645160"/>
          </a:xfrm>
          <a:prstGeom prst="rect">
            <a:avLst/>
          </a:prstGeom>
          <a:noFill/>
        </p:spPr>
        <p:txBody>
          <a:bodyPr wrap="square" rtlCol="0">
            <a:spAutoFit/>
          </a:bodyPr>
          <a:p>
            <a:r>
              <a:rPr lang="en-US" altLang="zh-CN" sz="3600" b="1" dirty="0">
                <a:solidFill>
                  <a:schemeClr val="tx1">
                    <a:lumMod val="65000"/>
                    <a:lumOff val="35000"/>
                  </a:schemeClr>
                </a:solidFill>
                <a:effectLst/>
                <a:latin typeface="Cambria" panose="02040503050406030204" charset="0"/>
                <a:ea typeface="思源宋体 CN Heavy" panose="02020900000000000000" charset="-122"/>
                <a:cs typeface="Cambria" panose="02040503050406030204" charset="0"/>
                <a:sym typeface="阿里巴巴普惠体" panose="00020600040101010101" pitchFamily="18" charset="-122"/>
              </a:rPr>
              <a:t>   2023.1 </a:t>
            </a:r>
            <a:r>
              <a:rPr lang="zh-CN" altLang="en-US" sz="3600" b="1" dirty="0">
                <a:solidFill>
                  <a:schemeClr val="tx1">
                    <a:lumMod val="65000"/>
                    <a:lumOff val="35000"/>
                  </a:schemeClr>
                </a:solidFill>
                <a:effectLst/>
                <a:latin typeface="Cambria" panose="02040503050406030204" charset="0"/>
                <a:ea typeface="思源宋体 CN Heavy" panose="02020900000000000000" charset="-122"/>
                <a:cs typeface="Cambria" panose="02040503050406030204" charset="0"/>
                <a:sym typeface="阿里巴巴普惠体" panose="00020600040101010101" pitchFamily="18" charset="-122"/>
              </a:rPr>
              <a:t>浙江高考应用文</a:t>
            </a:r>
            <a:r>
              <a:rPr lang="en-US" altLang="zh-CN" sz="3600" b="1" dirty="0">
                <a:solidFill>
                  <a:schemeClr val="tx1">
                    <a:lumMod val="65000"/>
                    <a:lumOff val="35000"/>
                  </a:schemeClr>
                </a:solidFill>
                <a:effectLst/>
                <a:latin typeface="思源宋体 CN Heavy" panose="02020900000000000000" charset="-122"/>
                <a:ea typeface="思源宋体 CN Heavy" panose="02020900000000000000" charset="-122"/>
                <a:cs typeface="联盟起艺卢帅正锐黑体" panose="02000509000000000000" charset="-122"/>
                <a:sym typeface="阿里巴巴普惠体" panose="00020600040101010101" pitchFamily="18" charset="-122"/>
              </a:rPr>
              <a:t>  </a:t>
            </a:r>
            <a:endParaRPr lang="en-US" altLang="zh-CN" sz="3600" b="1" dirty="0">
              <a:solidFill>
                <a:schemeClr val="tx1">
                  <a:lumMod val="65000"/>
                  <a:lumOff val="35000"/>
                </a:schemeClr>
              </a:solidFill>
              <a:effectLst/>
              <a:latin typeface="思源宋体 CN Heavy" panose="02020900000000000000" charset="-122"/>
              <a:ea typeface="思源宋体 CN Heavy" panose="02020900000000000000" charset="-122"/>
              <a:cs typeface="联盟起艺卢帅正锐黑体" panose="02000509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bldLst>
      <p:bldP spid="5"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Box 15"/>
          <p:cNvSpPr txBox="1"/>
          <p:nvPr/>
        </p:nvSpPr>
        <p:spPr>
          <a:xfrm>
            <a:off x="5619750" y="673100"/>
            <a:ext cx="5348605" cy="583565"/>
          </a:xfrm>
          <a:prstGeom prst="rect">
            <a:avLst/>
          </a:prstGeom>
          <a:noFill/>
          <a:ln w="9525">
            <a:noFill/>
          </a:ln>
        </p:spPr>
        <p:txBody>
          <a:bodyPr wrap="square">
            <a:spAutoFit/>
          </a:bodyPr>
          <a:p>
            <a:r>
              <a:rPr lang="en-US" sz="3200" b="1" dirty="0">
                <a:latin typeface="Cambria" panose="02040503050406030204" charset="0"/>
                <a:ea typeface="阿里巴巴普惠体 Medium" panose="00020600040101010101" charset="-122"/>
                <a:cs typeface="Cambria" panose="02040503050406030204" charset="0"/>
                <a:sym typeface="阿里巴巴普惠体" panose="00020600040101010101" pitchFamily="18" charset="-122"/>
              </a:rPr>
              <a:t>What is a news report?</a:t>
            </a:r>
            <a:endParaRPr lang="en-US" sz="3200" b="1" dirty="0">
              <a:latin typeface="Cambria" panose="02040503050406030204" charset="0"/>
              <a:ea typeface="阿里巴巴普惠体 Medium" panose="00020600040101010101" charset="-122"/>
              <a:cs typeface="Cambria" panose="02040503050406030204" charset="0"/>
              <a:sym typeface="阿里巴巴普惠体" panose="00020600040101010101" pitchFamily="18" charset="-122"/>
            </a:endParaRPr>
          </a:p>
        </p:txBody>
      </p:sp>
      <p:sp>
        <p:nvSpPr>
          <p:cNvPr id="100" name="文本框 99"/>
          <p:cNvSpPr txBox="1"/>
          <p:nvPr/>
        </p:nvSpPr>
        <p:spPr>
          <a:xfrm>
            <a:off x="4926965" y="1601470"/>
            <a:ext cx="6459855" cy="4921250"/>
          </a:xfrm>
          <a:prstGeom prst="rect">
            <a:avLst/>
          </a:prstGeom>
          <a:noFill/>
          <a:ln w="9525">
            <a:solidFill>
              <a:schemeClr val="accent5">
                <a:lumMod val="20000"/>
                <a:lumOff val="80000"/>
              </a:schemeClr>
            </a:solidFill>
            <a:prstDash val="dash"/>
          </a:ln>
        </p:spPr>
        <p:txBody>
          <a:bodyPr wrap="square">
            <a:noAutofit/>
          </a:bodyPr>
          <a:p>
            <a:endParaRPr lang="zh-CN" altLang="en-US" sz="3200"/>
          </a:p>
        </p:txBody>
      </p:sp>
      <p:sp>
        <p:nvSpPr>
          <p:cNvPr id="2" name="文本框 1"/>
          <p:cNvSpPr txBox="1"/>
          <p:nvPr/>
        </p:nvSpPr>
        <p:spPr>
          <a:xfrm>
            <a:off x="5201285" y="1793240"/>
            <a:ext cx="6185535" cy="4523105"/>
          </a:xfrm>
          <a:prstGeom prst="rect">
            <a:avLst/>
          </a:prstGeom>
          <a:noFill/>
          <a:ln w="9525">
            <a:noFill/>
          </a:ln>
        </p:spPr>
        <p:txBody>
          <a:bodyPr wrap="square">
            <a:spAutoFit/>
          </a:bodyPr>
          <a:p>
            <a:pPr indent="0"/>
            <a:r>
              <a:rPr lang="en-US" sz="3200" b="0">
                <a:solidFill>
                  <a:srgbClr val="4D5156"/>
                </a:solidFill>
                <a:latin typeface="helvetica" charset="0"/>
              </a:rPr>
              <a:t>      A news report is a</a:t>
            </a:r>
            <a:r>
              <a:rPr lang="en-US" sz="3200" b="0">
                <a:solidFill>
                  <a:srgbClr val="EB0F29"/>
                </a:solidFill>
                <a:latin typeface="helvetica" charset="0"/>
              </a:rPr>
              <a:t> fact-based story</a:t>
            </a:r>
            <a:r>
              <a:rPr lang="en-US" sz="3200" b="0">
                <a:solidFill>
                  <a:srgbClr val="4D5156"/>
                </a:solidFill>
                <a:latin typeface="helvetica" charset="0"/>
              </a:rPr>
              <a:t>, on a particular event or incident happening</a:t>
            </a:r>
            <a:r>
              <a:rPr lang="en-US" sz="3200" b="0">
                <a:solidFill>
                  <a:srgbClr val="4D5156"/>
                </a:solidFill>
                <a:latin typeface="helvetica" charset="0"/>
                <a:cs typeface="helvetica" charset="0"/>
              </a:rPr>
              <a:t> </a:t>
            </a:r>
            <a:r>
              <a:rPr lang="en-US" sz="3200" b="0">
                <a:solidFill>
                  <a:srgbClr val="4D5156"/>
                </a:solidFill>
                <a:latin typeface="helvetica" charset="0"/>
              </a:rPr>
              <a:t>/happened. News report gives all the information about incidents that already happened or currently taking place along with covering answers of </a:t>
            </a:r>
            <a:r>
              <a:rPr lang="en-US" sz="3200" b="0">
                <a:solidFill>
                  <a:srgbClr val="C0504D"/>
                </a:solidFill>
                <a:latin typeface="helvetica" charset="0"/>
              </a:rPr>
              <a:t>5Ws and 1H </a:t>
            </a:r>
            <a:r>
              <a:rPr lang="en-US" sz="3200" b="0">
                <a:solidFill>
                  <a:srgbClr val="4D5156"/>
                </a:solidFill>
                <a:latin typeface="helvetica" charset="0"/>
              </a:rPr>
              <a:t>i.e. </a:t>
            </a:r>
            <a:r>
              <a:rPr lang="en-US" sz="3200" b="1">
                <a:solidFill>
                  <a:srgbClr val="C00000"/>
                </a:solidFill>
                <a:latin typeface="helvetica" charset="0"/>
              </a:rPr>
              <a:t>What</a:t>
            </a:r>
            <a:r>
              <a:rPr lang="en-US" sz="3200" b="0">
                <a:solidFill>
                  <a:srgbClr val="4D5156"/>
                </a:solidFill>
                <a:latin typeface="helvetica" charset="0"/>
              </a:rPr>
              <a:t>, </a:t>
            </a:r>
            <a:r>
              <a:rPr lang="en-US" sz="3200" b="1">
                <a:solidFill>
                  <a:srgbClr val="C00000"/>
                </a:solidFill>
                <a:latin typeface="helvetica" charset="0"/>
              </a:rPr>
              <a:t>Where</a:t>
            </a:r>
            <a:r>
              <a:rPr lang="en-US" sz="3200" b="0">
                <a:solidFill>
                  <a:srgbClr val="4D5156"/>
                </a:solidFill>
                <a:latin typeface="helvetica" charset="0"/>
              </a:rPr>
              <a:t>, </a:t>
            </a:r>
            <a:r>
              <a:rPr lang="en-US" sz="3200" b="1">
                <a:solidFill>
                  <a:srgbClr val="C00000"/>
                </a:solidFill>
                <a:latin typeface="helvetica" charset="0"/>
              </a:rPr>
              <a:t>When</a:t>
            </a:r>
            <a:r>
              <a:rPr lang="en-US" sz="3200" b="0">
                <a:solidFill>
                  <a:srgbClr val="4D5156"/>
                </a:solidFill>
                <a:latin typeface="helvetica" charset="0"/>
              </a:rPr>
              <a:t>, </a:t>
            </a:r>
            <a:r>
              <a:rPr lang="en-US" sz="3200" b="1">
                <a:solidFill>
                  <a:srgbClr val="C00000"/>
                </a:solidFill>
                <a:latin typeface="helvetica" charset="0"/>
              </a:rPr>
              <a:t>Who</a:t>
            </a:r>
            <a:r>
              <a:rPr lang="en-US" sz="3200" b="0">
                <a:solidFill>
                  <a:srgbClr val="4D5156"/>
                </a:solidFill>
                <a:latin typeface="helvetica" charset="0"/>
              </a:rPr>
              <a:t>, </a:t>
            </a:r>
            <a:r>
              <a:rPr lang="en-US" sz="3200" b="1">
                <a:solidFill>
                  <a:srgbClr val="C00000"/>
                </a:solidFill>
                <a:latin typeface="helvetica" charset="0"/>
              </a:rPr>
              <a:t>Why</a:t>
            </a:r>
            <a:r>
              <a:rPr lang="en-US" sz="3200" b="0">
                <a:solidFill>
                  <a:srgbClr val="4D5156"/>
                </a:solidFill>
                <a:latin typeface="helvetica" charset="0"/>
              </a:rPr>
              <a:t>, and </a:t>
            </a:r>
            <a:r>
              <a:rPr lang="en-US" sz="3200" b="1">
                <a:solidFill>
                  <a:srgbClr val="C00000"/>
                </a:solidFill>
                <a:latin typeface="helvetica" charset="0"/>
              </a:rPr>
              <a:t>How</a:t>
            </a:r>
            <a:r>
              <a:rPr lang="en-US" sz="3200" b="0">
                <a:solidFill>
                  <a:srgbClr val="4D5156"/>
                </a:solidFill>
                <a:latin typeface="helvetica" charset="0"/>
              </a:rPr>
              <a:t>.</a:t>
            </a:r>
            <a:endParaRPr lang="en-US" altLang="en-US" sz="3200" b="0">
              <a:solidFill>
                <a:srgbClr val="4D5156"/>
              </a:solidFill>
              <a:latin typeface="helvetica" charset="0"/>
            </a:endParaRPr>
          </a:p>
        </p:txBody>
      </p:sp>
      <p:grpSp>
        <p:nvGrpSpPr>
          <p:cNvPr id="12" name="组合 11"/>
          <p:cNvGrpSpPr/>
          <p:nvPr/>
        </p:nvGrpSpPr>
        <p:grpSpPr>
          <a:xfrm>
            <a:off x="724535" y="2080260"/>
            <a:ext cx="4030345" cy="3013075"/>
            <a:chOff x="9121" y="6568"/>
            <a:chExt cx="5752" cy="3736"/>
          </a:xfrm>
        </p:grpSpPr>
        <p:grpSp>
          <p:nvGrpSpPr>
            <p:cNvPr id="13" name="组合 12"/>
            <p:cNvGrpSpPr/>
            <p:nvPr/>
          </p:nvGrpSpPr>
          <p:grpSpPr>
            <a:xfrm>
              <a:off x="9259" y="6568"/>
              <a:ext cx="5614" cy="3736"/>
              <a:chOff x="9259" y="6568"/>
              <a:chExt cx="5614" cy="3736"/>
            </a:xfrm>
          </p:grpSpPr>
          <p:pic>
            <p:nvPicPr>
              <p:cNvPr id="14" name="图片 13"/>
              <p:cNvPicPr>
                <a:picLocks noChangeAspect="1"/>
              </p:cNvPicPr>
              <p:nvPr>
                <p:custDataLst>
                  <p:tags r:id="rId1"/>
                </p:custDataLst>
              </p:nvPr>
            </p:nvPicPr>
            <p:blipFill>
              <a:blip r:embed="rId2">
                <a:clrChange>
                  <a:clrFrom>
                    <a:srgbClr val="FFFEEF">
                      <a:alpha val="100000"/>
                    </a:srgbClr>
                  </a:clrFrom>
                  <a:clrTo>
                    <a:srgbClr val="FFFEEF">
                      <a:alpha val="100000"/>
                      <a:alpha val="0"/>
                    </a:srgbClr>
                  </a:clrTo>
                </a:clrChange>
              </a:blip>
              <a:stretch>
                <a:fillRect/>
              </a:stretch>
            </p:blipFill>
            <p:spPr>
              <a:xfrm>
                <a:off x="9259" y="6568"/>
                <a:ext cx="5511" cy="3737"/>
              </a:xfrm>
              <a:prstGeom prst="rect">
                <a:avLst/>
              </a:prstGeom>
            </p:spPr>
          </p:pic>
          <p:sp>
            <p:nvSpPr>
              <p:cNvPr id="15" name="椭圆 14"/>
              <p:cNvSpPr/>
              <p:nvPr>
                <p:custDataLst>
                  <p:tags r:id="rId3"/>
                </p:custDataLst>
              </p:nvPr>
            </p:nvSpPr>
            <p:spPr>
              <a:xfrm>
                <a:off x="13527" y="8426"/>
                <a:ext cx="1346" cy="13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6" name="椭圆 15"/>
            <p:cNvSpPr/>
            <p:nvPr>
              <p:custDataLst>
                <p:tags r:id="rId4"/>
              </p:custDataLst>
            </p:nvPr>
          </p:nvSpPr>
          <p:spPr>
            <a:xfrm>
              <a:off x="9121" y="8426"/>
              <a:ext cx="1346" cy="139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23" name="组合 22"/>
          <p:cNvGrpSpPr/>
          <p:nvPr/>
        </p:nvGrpSpPr>
        <p:grpSpPr>
          <a:xfrm>
            <a:off x="562610" y="883285"/>
            <a:ext cx="6096000" cy="4965065"/>
            <a:chOff x="886" y="1391"/>
            <a:chExt cx="9600" cy="7819"/>
          </a:xfrm>
        </p:grpSpPr>
        <p:sp>
          <p:nvSpPr>
            <p:cNvPr id="20" name="文本框 19"/>
            <p:cNvSpPr txBox="1"/>
            <p:nvPr/>
          </p:nvSpPr>
          <p:spPr>
            <a:xfrm>
              <a:off x="886" y="1391"/>
              <a:ext cx="9600" cy="822"/>
            </a:xfrm>
            <a:prstGeom prst="rect">
              <a:avLst/>
            </a:prstGeom>
            <a:noFill/>
          </p:spPr>
          <p:txBody>
            <a:bodyPr wrap="square" rtlCol="0" anchor="t">
              <a:spAutoFit/>
            </a:bodyPr>
            <a:p>
              <a:r>
                <a:rPr lang="zh-CN" altLang="en-US" sz="2800">
                  <a:latin typeface="Arial Black" panose="020B0A04020102020204" charset="0"/>
                  <a:cs typeface="Arial Black" panose="020B0A04020102020204" charset="0"/>
                </a:rPr>
                <a:t> </a:t>
              </a:r>
              <a:r>
                <a:rPr lang="en-US" altLang="zh-CN" sz="2800">
                  <a:latin typeface="Arial Black" panose="020B0A04020102020204" charset="0"/>
                  <a:cs typeface="Arial Black" panose="020B0A04020102020204" charset="0"/>
                </a:rPr>
                <a:t>A</a:t>
              </a:r>
              <a:r>
                <a:rPr lang="zh-CN" altLang="en-US" sz="2800">
                  <a:latin typeface="Arial Black" panose="020B0A04020102020204" charset="0"/>
                  <a:cs typeface="Arial Black" panose="020B0A04020102020204" charset="0"/>
                </a:rPr>
                <a:t>n inverted pyramid</a:t>
              </a:r>
              <a:r>
                <a:rPr lang="zh-CN" altLang="en-US"/>
                <a:t> </a:t>
              </a:r>
              <a:endParaRPr lang="zh-CN" altLang="en-US"/>
            </a:p>
          </p:txBody>
        </p:sp>
        <p:pic>
          <p:nvPicPr>
            <p:cNvPr id="22" name="图片 21"/>
            <p:cNvPicPr>
              <a:picLocks noChangeAspect="1"/>
            </p:cNvPicPr>
            <p:nvPr>
              <p:custDataLst>
                <p:tags r:id="rId5"/>
              </p:custDataLst>
            </p:nvPr>
          </p:nvPicPr>
          <p:blipFill>
            <a:blip r:embed="rId6"/>
            <a:stretch>
              <a:fillRect/>
            </a:stretch>
          </p:blipFill>
          <p:spPr>
            <a:xfrm>
              <a:off x="1293" y="2522"/>
              <a:ext cx="5870" cy="6688"/>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par>
                                <p:cTn id="8" presetID="4" presetClass="entr" presetSubtype="16"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ox(in)">
                                      <p:cBhvr>
                                        <p:cTn id="10" dur="200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box(in)">
                                      <p:cBhvr>
                                        <p:cTn id="1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317"/>
            <a:ext cx="998220" cy="998220"/>
            <a:chOff x="467" y="-20"/>
            <a:chExt cx="1572" cy="1572"/>
          </a:xfrm>
        </p:grpSpPr>
        <p:pic>
          <p:nvPicPr>
            <p:cNvPr id="25" name="图片 24" descr="51miz-E1125086-61ADA3B6"/>
            <p:cNvPicPr>
              <a:picLocks noChangeAspect="1"/>
            </p:cNvPicPr>
            <p:nvPr/>
          </p:nvPicPr>
          <p:blipFill>
            <a:blip r:embed="rId1"/>
            <a:stretch>
              <a:fillRect/>
            </a:stretch>
          </p:blipFill>
          <p:spPr>
            <a:xfrm>
              <a:off x="467" y="-20"/>
              <a:ext cx="1572" cy="1572"/>
            </a:xfrm>
            <a:prstGeom prst="rect">
              <a:avLst/>
            </a:prstGeom>
          </p:spPr>
        </p:pic>
        <p:sp>
          <p:nvSpPr>
            <p:cNvPr id="26" name="文本框 25"/>
            <p:cNvSpPr txBox="1"/>
            <p:nvPr/>
          </p:nvSpPr>
          <p:spPr>
            <a:xfrm>
              <a:off x="833" y="500"/>
              <a:ext cx="840" cy="725"/>
            </a:xfrm>
            <a:prstGeom prst="rect">
              <a:avLst/>
            </a:prstGeom>
            <a:noFill/>
          </p:spPr>
          <p:txBody>
            <a:bodyPr wrap="none" rtlCol="0" anchor="t">
              <a:spAutoFit/>
            </a:bodyPr>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01</a:t>
              </a:r>
              <a:endPar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grpSp>
      <p:sp>
        <p:nvSpPr>
          <p:cNvPr id="100" name="文本框 99"/>
          <p:cNvSpPr txBox="1"/>
          <p:nvPr/>
        </p:nvSpPr>
        <p:spPr>
          <a:xfrm>
            <a:off x="397510" y="858520"/>
            <a:ext cx="11465560" cy="2183765"/>
          </a:xfrm>
          <a:prstGeom prst="rect">
            <a:avLst/>
          </a:prstGeom>
          <a:noFill/>
          <a:ln w="9525">
            <a:solidFill>
              <a:schemeClr val="accent5">
                <a:lumMod val="20000"/>
                <a:lumOff val="80000"/>
              </a:schemeClr>
            </a:solidFill>
            <a:prstDash val="dash"/>
          </a:ln>
        </p:spPr>
        <p:txBody>
          <a:bodyPr wrap="square">
            <a:spAutoFit/>
          </a:bodyPr>
          <a:p>
            <a:pPr indent="0"/>
            <a:r>
              <a:rPr lang="zh-CN" altLang="en-US" sz="2800" b="1">
                <a:solidFill>
                  <a:srgbClr val="000000"/>
                </a:solidFill>
                <a:ea typeface="黑体" panose="02010609060101010101" charset="-122"/>
                <a:sym typeface="+mn-ea"/>
              </a:rPr>
              <a:t>（</a:t>
            </a:r>
            <a:r>
              <a:rPr lang="en-US" sz="2800" b="1">
                <a:solidFill>
                  <a:srgbClr val="000000"/>
                </a:solidFill>
                <a:ea typeface="黑体" panose="02010609060101010101" charset="-122"/>
                <a:sym typeface="+mn-ea"/>
              </a:rPr>
              <a:t>2023 </a:t>
            </a:r>
            <a:r>
              <a:rPr lang="zh-CN" altLang="en-US" sz="2800" b="1">
                <a:solidFill>
                  <a:srgbClr val="000000"/>
                </a:solidFill>
                <a:ea typeface="黑体" panose="02010609060101010101" charset="-122"/>
                <a:sym typeface="+mn-ea"/>
              </a:rPr>
              <a:t>浙江高考</a:t>
            </a:r>
            <a:r>
              <a:rPr lang="zh-CN" sz="2800" b="1">
                <a:solidFill>
                  <a:srgbClr val="000000"/>
                </a:solidFill>
                <a:ea typeface="黑体" panose="02010609060101010101" charset="-122"/>
                <a:sym typeface="+mn-ea"/>
              </a:rPr>
              <a:t>）</a:t>
            </a:r>
            <a:r>
              <a:rPr lang="zh-CN" altLang="en-US" sz="2800">
                <a:latin typeface="兰米粗楷简体" panose="02000503000000000000" charset="-122"/>
                <a:ea typeface="兰米粗楷简体" panose="02000503000000000000" charset="-122"/>
                <a:cs typeface="兰米粗楷简体" panose="02000503000000000000" charset="-122"/>
              </a:rPr>
              <a:t>上周末你参加了学校学生会组织的“认识你身边的植物”活动，请你给校英文报写一篇报道。1.活动的过程；2.收获与感想。</a:t>
            </a:r>
            <a:endParaRPr lang="zh-CN" altLang="en-US" sz="2800">
              <a:latin typeface="兰米粗楷简体" panose="02000503000000000000" charset="-122"/>
              <a:ea typeface="兰米粗楷简体" panose="02000503000000000000" charset="-122"/>
              <a:cs typeface="兰米粗楷简体" panose="02000503000000000000" charset="-122"/>
            </a:endParaRPr>
          </a:p>
          <a:p>
            <a:r>
              <a:rPr lang="zh-CN" altLang="en-US" sz="2800">
                <a:latin typeface="兰米粗楷简体" panose="02000503000000000000" charset="-122"/>
                <a:ea typeface="兰米粗楷简体" panose="02000503000000000000" charset="-122"/>
                <a:cs typeface="兰米粗楷简体" panose="02000503000000000000" charset="-122"/>
              </a:rPr>
              <a:t>注意：1.写作词数应为80左右；2.请按以下格式在答题纸的相应位置作答。</a:t>
            </a:r>
            <a:endParaRPr lang="zh-CN" altLang="en-US" sz="2800">
              <a:latin typeface="兰米粗楷简体" panose="02000503000000000000" charset="-122"/>
              <a:ea typeface="兰米粗楷简体" panose="02000503000000000000" charset="-122"/>
              <a:cs typeface="兰米粗楷简体" panose="02000503000000000000" charset="-122"/>
            </a:endParaRPr>
          </a:p>
          <a:p>
            <a:r>
              <a:rPr lang="zh-CN" altLang="en-US" sz="2400">
                <a:latin typeface="Times New Roman" panose="02020603050405020304" pitchFamily="18" charset="0"/>
                <a:ea typeface="兰米粗楷简体" panose="02000503000000000000" charset="-122"/>
                <a:cs typeface="Times New Roman" panose="02020603050405020304" pitchFamily="18" charset="0"/>
              </a:rPr>
              <a:t>Getting to Know the Plants Around Us</a:t>
            </a:r>
            <a:endParaRPr lang="zh-CN" altLang="en-US" sz="2400">
              <a:latin typeface="Times New Roman" panose="02020603050405020304" pitchFamily="18" charset="0"/>
              <a:ea typeface="兰米粗楷简体" panose="02000503000000000000" charset="-122"/>
              <a:cs typeface="Times New Roman" panose="02020603050405020304" pitchFamily="18" charset="0"/>
            </a:endParaRPr>
          </a:p>
          <a:p>
            <a:r>
              <a:rPr lang="zh-CN" altLang="en-US" sz="2800">
                <a:latin typeface="兰米粗楷简体" panose="02000503000000000000" charset="-122"/>
                <a:ea typeface="兰米粗楷简体" panose="02000503000000000000" charset="-122"/>
                <a:cs typeface="兰米粗楷简体" panose="02000503000000000000" charset="-122"/>
              </a:rPr>
              <a:t>__________________</a:t>
            </a:r>
            <a:endParaRPr lang="zh-CN" altLang="en-US" sz="2800">
              <a:latin typeface="兰米粗楷简体" panose="02000503000000000000" charset="-122"/>
              <a:ea typeface="兰米粗楷简体" panose="02000503000000000000" charset="-122"/>
              <a:cs typeface="兰米粗楷简体" panose="02000503000000000000" charset="-122"/>
            </a:endParaRPr>
          </a:p>
        </p:txBody>
      </p:sp>
      <p:pic>
        <p:nvPicPr>
          <p:cNvPr id="22" name="图片 21"/>
          <p:cNvPicPr>
            <a:picLocks noChangeAspect="1"/>
          </p:cNvPicPr>
          <p:nvPr>
            <p:custDataLst>
              <p:tags r:id="rId2"/>
            </p:custDataLst>
          </p:nvPr>
        </p:nvPicPr>
        <p:blipFill>
          <a:blip r:embed="rId3"/>
          <a:stretch>
            <a:fillRect/>
          </a:stretch>
        </p:blipFill>
        <p:spPr>
          <a:xfrm>
            <a:off x="543560" y="3282950"/>
            <a:ext cx="2372995" cy="3354705"/>
          </a:xfrm>
          <a:prstGeom prst="rect">
            <a:avLst/>
          </a:prstGeom>
        </p:spPr>
      </p:pic>
      <p:sp>
        <p:nvSpPr>
          <p:cNvPr id="2" name="TextBox 15"/>
          <p:cNvSpPr txBox="1"/>
          <p:nvPr>
            <p:custDataLst>
              <p:tags r:id="rId4"/>
            </p:custDataLst>
          </p:nvPr>
        </p:nvSpPr>
        <p:spPr>
          <a:xfrm>
            <a:off x="920750" y="145098"/>
            <a:ext cx="5348605" cy="645160"/>
          </a:xfrm>
          <a:prstGeom prst="rect">
            <a:avLst/>
          </a:prstGeom>
          <a:noFill/>
          <a:ln w="9525">
            <a:noFill/>
          </a:ln>
        </p:spPr>
        <p:txBody>
          <a:bodyPr wrap="square">
            <a:spAutoFit/>
          </a:bodyPr>
          <a:p>
            <a:r>
              <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rPr>
              <a:t>Structure&amp; content</a:t>
            </a:r>
            <a:endParaRPr lang="en-US" sz="32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endParaRPr>
          </a:p>
        </p:txBody>
      </p:sp>
      <p:grpSp>
        <p:nvGrpSpPr>
          <p:cNvPr id="13" name="组合 12"/>
          <p:cNvGrpSpPr/>
          <p:nvPr/>
        </p:nvGrpSpPr>
        <p:grpSpPr>
          <a:xfrm>
            <a:off x="3232579" y="3110230"/>
            <a:ext cx="6387982" cy="3300730"/>
            <a:chOff x="5014" y="4898"/>
            <a:chExt cx="12367" cy="5198"/>
          </a:xfrm>
        </p:grpSpPr>
        <p:sp>
          <p:nvSpPr>
            <p:cNvPr id="5" name="圆角矩形 4"/>
            <p:cNvSpPr/>
            <p:nvPr/>
          </p:nvSpPr>
          <p:spPr>
            <a:xfrm>
              <a:off x="5014" y="4898"/>
              <a:ext cx="12367" cy="519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6423" y="5170"/>
              <a:ext cx="9600" cy="725"/>
            </a:xfrm>
            <a:prstGeom prst="rect">
              <a:avLst/>
            </a:prstGeom>
            <a:noFill/>
          </p:spPr>
          <p:txBody>
            <a:bodyPr wrap="square" rtlCol="0" anchor="t">
              <a:spAutoFit/>
            </a:bodyPr>
            <a:p>
              <a:r>
                <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rPr>
                <a:t>Getting to Know the Plants Around Us</a:t>
              </a:r>
              <a:endPar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endParaRPr>
            </a:p>
          </p:txBody>
        </p:sp>
      </p:grpSp>
      <p:grpSp>
        <p:nvGrpSpPr>
          <p:cNvPr id="34" name="组合 33"/>
          <p:cNvGrpSpPr/>
          <p:nvPr/>
        </p:nvGrpSpPr>
        <p:grpSpPr>
          <a:xfrm>
            <a:off x="3777615" y="3934460"/>
            <a:ext cx="5387340" cy="505460"/>
            <a:chOff x="5949" y="6196"/>
            <a:chExt cx="8484" cy="796"/>
          </a:xfrm>
        </p:grpSpPr>
        <p:sp>
          <p:nvSpPr>
            <p:cNvPr id="19" name="圆角矩形 18"/>
            <p:cNvSpPr/>
            <p:nvPr/>
          </p:nvSpPr>
          <p:spPr>
            <a:xfrm>
              <a:off x="5949" y="6196"/>
              <a:ext cx="8484" cy="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nvSpPr>
          <p:spPr>
            <a:xfrm>
              <a:off x="7367" y="6196"/>
              <a:ext cx="4815" cy="725"/>
            </a:xfrm>
            <a:prstGeom prst="rect">
              <a:avLst/>
            </a:prstGeom>
            <a:noFill/>
          </p:spPr>
          <p:txBody>
            <a:bodyPr wrap="square" rtlCol="0">
              <a:spAutoFit/>
            </a:bodyPr>
            <a:p>
              <a:r>
                <a:rPr lang="en-US" altLang="zh-CN" sz="2400">
                  <a:solidFill>
                    <a:srgbClr val="C00000"/>
                  </a:solidFill>
                  <a:latin typeface="Cambria" panose="02040503050406030204" charset="0"/>
                  <a:cs typeface="Cambria" panose="02040503050406030204" charset="0"/>
                </a:rPr>
                <a:t>summary of the event</a:t>
              </a:r>
              <a:endParaRPr lang="en-US" altLang="zh-CN" sz="2400">
                <a:solidFill>
                  <a:srgbClr val="C00000"/>
                </a:solidFill>
                <a:latin typeface="Cambria" panose="02040503050406030204" charset="0"/>
                <a:cs typeface="Cambria" panose="02040503050406030204" charset="0"/>
              </a:endParaRPr>
            </a:p>
          </p:txBody>
        </p:sp>
      </p:grpSp>
      <p:grpSp>
        <p:nvGrpSpPr>
          <p:cNvPr id="40" name="组合 39"/>
          <p:cNvGrpSpPr/>
          <p:nvPr/>
        </p:nvGrpSpPr>
        <p:grpSpPr>
          <a:xfrm>
            <a:off x="3777615" y="4707890"/>
            <a:ext cx="5387340" cy="505460"/>
            <a:chOff x="5949" y="7414"/>
            <a:chExt cx="8484" cy="796"/>
          </a:xfrm>
        </p:grpSpPr>
        <p:sp>
          <p:nvSpPr>
            <p:cNvPr id="35" name="圆角矩形 34"/>
            <p:cNvSpPr/>
            <p:nvPr>
              <p:custDataLst>
                <p:tags r:id="rId5"/>
              </p:custDataLst>
            </p:nvPr>
          </p:nvSpPr>
          <p:spPr>
            <a:xfrm>
              <a:off x="5949" y="7414"/>
              <a:ext cx="8484" cy="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custDataLst>
                <p:tags r:id="rId6"/>
              </p:custDataLst>
            </p:nvPr>
          </p:nvSpPr>
          <p:spPr>
            <a:xfrm>
              <a:off x="7460" y="7414"/>
              <a:ext cx="4815" cy="725"/>
            </a:xfrm>
            <a:prstGeom prst="rect">
              <a:avLst/>
            </a:prstGeom>
            <a:noFill/>
          </p:spPr>
          <p:txBody>
            <a:bodyPr wrap="square" rtlCol="0">
              <a:spAutoFit/>
            </a:bodyPr>
            <a:p>
              <a:r>
                <a:rPr lang="en-US" altLang="zh-CN" sz="2400">
                  <a:solidFill>
                    <a:srgbClr val="C00000"/>
                  </a:solidFill>
                  <a:latin typeface="Cambria" panose="02040503050406030204" charset="0"/>
                  <a:cs typeface="Cambria" panose="02040503050406030204" charset="0"/>
                </a:rPr>
                <a:t>details of the event</a:t>
              </a:r>
              <a:endParaRPr lang="en-US" altLang="zh-CN" sz="2400">
                <a:solidFill>
                  <a:srgbClr val="C00000"/>
                </a:solidFill>
                <a:latin typeface="Cambria" panose="02040503050406030204" charset="0"/>
                <a:cs typeface="Cambria" panose="02040503050406030204" charset="0"/>
              </a:endParaRPr>
            </a:p>
          </p:txBody>
        </p:sp>
      </p:grpSp>
      <p:grpSp>
        <p:nvGrpSpPr>
          <p:cNvPr id="39" name="组合 38"/>
          <p:cNvGrpSpPr/>
          <p:nvPr/>
        </p:nvGrpSpPr>
        <p:grpSpPr>
          <a:xfrm>
            <a:off x="3777615" y="5541010"/>
            <a:ext cx="5387340" cy="527050"/>
            <a:chOff x="5949" y="8726"/>
            <a:chExt cx="8484" cy="830"/>
          </a:xfrm>
        </p:grpSpPr>
        <p:sp>
          <p:nvSpPr>
            <p:cNvPr id="38" name="圆角矩形 37"/>
            <p:cNvSpPr/>
            <p:nvPr>
              <p:custDataLst>
                <p:tags r:id="rId7"/>
              </p:custDataLst>
            </p:nvPr>
          </p:nvSpPr>
          <p:spPr>
            <a:xfrm>
              <a:off x="5949" y="8760"/>
              <a:ext cx="8484" cy="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7" name="文本框 36"/>
            <p:cNvSpPr txBox="1"/>
            <p:nvPr>
              <p:custDataLst>
                <p:tags r:id="rId8"/>
              </p:custDataLst>
            </p:nvPr>
          </p:nvSpPr>
          <p:spPr>
            <a:xfrm>
              <a:off x="7460" y="8726"/>
              <a:ext cx="5243" cy="725"/>
            </a:xfrm>
            <a:prstGeom prst="rect">
              <a:avLst/>
            </a:prstGeom>
            <a:noFill/>
          </p:spPr>
          <p:txBody>
            <a:bodyPr wrap="square" rtlCol="0">
              <a:spAutoFit/>
            </a:bodyPr>
            <a:p>
              <a:r>
                <a:rPr lang="en-US" altLang="zh-CN" sz="2400">
                  <a:solidFill>
                    <a:srgbClr val="C00000"/>
                  </a:solidFill>
                  <a:latin typeface="Cambria" panose="02040503050406030204" charset="0"/>
                  <a:cs typeface="Cambria" panose="02040503050406030204" charset="0"/>
                </a:rPr>
                <a:t>comment on the event</a:t>
              </a:r>
              <a:endParaRPr lang="en-US" altLang="zh-CN" sz="2400">
                <a:solidFill>
                  <a:srgbClr val="C00000"/>
                </a:solidFill>
                <a:latin typeface="Cambria" panose="02040503050406030204" charset="0"/>
                <a:cs typeface="Cambria" panose="02040503050406030204" charset="0"/>
              </a:endParaRPr>
            </a:p>
          </p:txBody>
        </p:sp>
      </p:grpSp>
      <p:pic>
        <p:nvPicPr>
          <p:cNvPr id="4" name="http://photo-static-api.fotomore.com/creative/vcg/400/version23/VCG41453193411.jpg" descr="templates\picture_hover\&amp;pky140_sjzg_VCG41453193411&amp;2&amp;src_toppic_inpsrchzd1&amp;"/>
          <p:cNvPicPr>
            <a:picLocks noChangeAspect="1"/>
          </p:cNvPicPr>
          <p:nvPr>
            <p:custDataLst>
              <p:tags r:id="rId9"/>
            </p:custDataLst>
          </p:nvPr>
        </p:nvPicPr>
        <p:blipFill>
          <a:blip r:embed="rId10">
            <a:clrChange>
              <a:clrFrom>
                <a:srgbClr val="FFFFFF">
                  <a:alpha val="100000"/>
                </a:srgbClr>
              </a:clrFrom>
              <a:clrTo>
                <a:srgbClr val="FFFFFF">
                  <a:alpha val="100000"/>
                  <a:alpha val="0"/>
                </a:srgbClr>
              </a:clrTo>
            </a:clrChange>
          </a:blip>
          <a:stretch>
            <a:fillRect/>
          </a:stretch>
        </p:blipFill>
        <p:spPr>
          <a:xfrm>
            <a:off x="9615170" y="4040505"/>
            <a:ext cx="2597150" cy="25971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ox(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box(in)">
                                      <p:cBhvr>
                                        <p:cTn id="17" dur="20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box(in)">
                                      <p:cBhvr>
                                        <p:cTn id="22" dur="2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ox(in)">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317"/>
            <a:ext cx="998220" cy="998220"/>
            <a:chOff x="467" y="-20"/>
            <a:chExt cx="1572" cy="1572"/>
          </a:xfrm>
        </p:grpSpPr>
        <p:pic>
          <p:nvPicPr>
            <p:cNvPr id="25" name="图片 24" descr="51miz-E1125086-61ADA3B6"/>
            <p:cNvPicPr>
              <a:picLocks noChangeAspect="1"/>
            </p:cNvPicPr>
            <p:nvPr/>
          </p:nvPicPr>
          <p:blipFill>
            <a:blip r:embed="rId1"/>
            <a:stretch>
              <a:fillRect/>
            </a:stretch>
          </p:blipFill>
          <p:spPr>
            <a:xfrm>
              <a:off x="467" y="-20"/>
              <a:ext cx="1572" cy="1572"/>
            </a:xfrm>
            <a:prstGeom prst="rect">
              <a:avLst/>
            </a:prstGeom>
          </p:spPr>
        </p:pic>
        <p:sp>
          <p:nvSpPr>
            <p:cNvPr id="26" name="文本框 25"/>
            <p:cNvSpPr txBox="1"/>
            <p:nvPr/>
          </p:nvSpPr>
          <p:spPr>
            <a:xfrm>
              <a:off x="833" y="500"/>
              <a:ext cx="840" cy="725"/>
            </a:xfrm>
            <a:prstGeom prst="rect">
              <a:avLst/>
            </a:prstGeom>
            <a:noFill/>
          </p:spPr>
          <p:txBody>
            <a:bodyPr wrap="none" rtlCol="0" anchor="t">
              <a:spAutoFit/>
            </a:bodyPr>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01</a:t>
              </a:r>
              <a:endPar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grpSp>
      <p:sp>
        <p:nvSpPr>
          <p:cNvPr id="100" name="文本框 99"/>
          <p:cNvSpPr txBox="1"/>
          <p:nvPr/>
        </p:nvSpPr>
        <p:spPr>
          <a:xfrm>
            <a:off x="397510" y="858520"/>
            <a:ext cx="11465560" cy="1014095"/>
          </a:xfrm>
          <a:prstGeom prst="rect">
            <a:avLst/>
          </a:prstGeom>
          <a:noFill/>
          <a:ln w="9525">
            <a:solidFill>
              <a:schemeClr val="accent5">
                <a:lumMod val="20000"/>
                <a:lumOff val="80000"/>
              </a:schemeClr>
            </a:solidFill>
            <a:prstDash val="dash"/>
          </a:ln>
        </p:spPr>
        <p:txBody>
          <a:bodyPr wrap="square">
            <a:noAutofit/>
          </a:bodyPr>
          <a:p>
            <a:pPr indent="0"/>
            <a:r>
              <a:rPr lang="zh-CN" altLang="en-US" sz="2800" b="1">
                <a:solidFill>
                  <a:srgbClr val="000000"/>
                </a:solidFill>
                <a:ea typeface="黑体" panose="02010609060101010101" charset="-122"/>
                <a:sym typeface="+mn-ea"/>
              </a:rPr>
              <a:t>（</a:t>
            </a:r>
            <a:r>
              <a:rPr lang="en-US" sz="2800" b="1">
                <a:solidFill>
                  <a:srgbClr val="000000"/>
                </a:solidFill>
                <a:ea typeface="黑体" panose="02010609060101010101" charset="-122"/>
                <a:sym typeface="+mn-ea"/>
              </a:rPr>
              <a:t>2023 </a:t>
            </a:r>
            <a:r>
              <a:rPr lang="zh-CN" altLang="en-US" sz="2800" b="1">
                <a:solidFill>
                  <a:srgbClr val="000000"/>
                </a:solidFill>
                <a:ea typeface="黑体" panose="02010609060101010101" charset="-122"/>
                <a:sym typeface="+mn-ea"/>
              </a:rPr>
              <a:t>浙江高考</a:t>
            </a:r>
            <a:r>
              <a:rPr lang="zh-CN" sz="2800" b="1">
                <a:solidFill>
                  <a:srgbClr val="000000"/>
                </a:solidFill>
                <a:ea typeface="黑体" panose="02010609060101010101" charset="-122"/>
                <a:sym typeface="+mn-ea"/>
              </a:rPr>
              <a:t>）</a:t>
            </a:r>
            <a:r>
              <a:rPr lang="zh-CN" altLang="en-US" sz="2800">
                <a:latin typeface="兰米粗楷简体" panose="02000503000000000000" charset="-122"/>
                <a:ea typeface="兰米粗楷简体" panose="02000503000000000000" charset="-122"/>
                <a:cs typeface="兰米粗楷简体" panose="02000503000000000000" charset="-122"/>
              </a:rPr>
              <a:t>上周末你参加了学校学生会组织的“认识你身边的植物”活动，请你给校英文报写一篇报道。1.活动的过程；2.收获与感想。</a:t>
            </a:r>
            <a:endParaRPr lang="zh-CN" altLang="en-US" sz="2800">
              <a:latin typeface="兰米粗楷简体" panose="02000503000000000000" charset="-122"/>
              <a:ea typeface="兰米粗楷简体" panose="02000503000000000000" charset="-122"/>
              <a:cs typeface="兰米粗楷简体" panose="02000503000000000000" charset="-122"/>
            </a:endParaRPr>
          </a:p>
          <a:p>
            <a:endParaRPr lang="zh-CN" altLang="en-US" sz="2800">
              <a:latin typeface="兰米粗楷简体" panose="02000503000000000000" charset="-122"/>
              <a:ea typeface="兰米粗楷简体" panose="02000503000000000000" charset="-122"/>
              <a:cs typeface="兰米粗楷简体" panose="02000503000000000000" charset="-122"/>
            </a:endParaRPr>
          </a:p>
        </p:txBody>
      </p:sp>
      <p:grpSp>
        <p:nvGrpSpPr>
          <p:cNvPr id="13" name="组合 12"/>
          <p:cNvGrpSpPr/>
          <p:nvPr/>
        </p:nvGrpSpPr>
        <p:grpSpPr>
          <a:xfrm>
            <a:off x="505460" y="2296795"/>
            <a:ext cx="6941820" cy="3543300"/>
            <a:chOff x="5014" y="4898"/>
            <a:chExt cx="12367" cy="5198"/>
          </a:xfrm>
        </p:grpSpPr>
        <p:sp>
          <p:nvSpPr>
            <p:cNvPr id="5" name="圆角矩形 4"/>
            <p:cNvSpPr/>
            <p:nvPr/>
          </p:nvSpPr>
          <p:spPr>
            <a:xfrm>
              <a:off x="5014" y="4898"/>
              <a:ext cx="12367" cy="519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6423" y="5170"/>
              <a:ext cx="9600" cy="675"/>
            </a:xfrm>
            <a:prstGeom prst="rect">
              <a:avLst/>
            </a:prstGeom>
            <a:noFill/>
          </p:spPr>
          <p:txBody>
            <a:bodyPr wrap="square" rtlCol="0" anchor="t">
              <a:spAutoFit/>
            </a:bodyPr>
            <a:p>
              <a:r>
                <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rPr>
                <a:t>Getting to Know the Plants Around Us</a:t>
              </a:r>
              <a:endPar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endParaRPr>
            </a:p>
          </p:txBody>
        </p:sp>
      </p:grpSp>
      <p:grpSp>
        <p:nvGrpSpPr>
          <p:cNvPr id="34" name="组合 33"/>
          <p:cNvGrpSpPr/>
          <p:nvPr/>
        </p:nvGrpSpPr>
        <p:grpSpPr>
          <a:xfrm>
            <a:off x="1019175" y="3051175"/>
            <a:ext cx="5387340" cy="505460"/>
            <a:chOff x="5949" y="6196"/>
            <a:chExt cx="8484" cy="796"/>
          </a:xfrm>
        </p:grpSpPr>
        <p:sp>
          <p:nvSpPr>
            <p:cNvPr id="19" name="圆角矩形 18"/>
            <p:cNvSpPr/>
            <p:nvPr/>
          </p:nvSpPr>
          <p:spPr>
            <a:xfrm>
              <a:off x="5949" y="6196"/>
              <a:ext cx="8484" cy="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3" name="文本框 32"/>
            <p:cNvSpPr txBox="1"/>
            <p:nvPr/>
          </p:nvSpPr>
          <p:spPr>
            <a:xfrm>
              <a:off x="7367" y="6196"/>
              <a:ext cx="4815" cy="725"/>
            </a:xfrm>
            <a:prstGeom prst="rect">
              <a:avLst/>
            </a:prstGeom>
            <a:noFill/>
          </p:spPr>
          <p:txBody>
            <a:bodyPr wrap="square" rtlCol="0">
              <a:spAutoFit/>
            </a:bodyPr>
            <a:p>
              <a:r>
                <a:rPr lang="en-US" altLang="zh-CN" sz="2400">
                  <a:solidFill>
                    <a:srgbClr val="C00000"/>
                  </a:solidFill>
                  <a:latin typeface="Cambria" panose="02040503050406030204" charset="0"/>
                  <a:cs typeface="Cambria" panose="02040503050406030204" charset="0"/>
                </a:rPr>
                <a:t>summary of the event</a:t>
              </a:r>
              <a:endParaRPr lang="en-US" altLang="zh-CN" sz="2400">
                <a:solidFill>
                  <a:srgbClr val="C00000"/>
                </a:solidFill>
                <a:latin typeface="Cambria" panose="02040503050406030204" charset="0"/>
                <a:cs typeface="Cambria" panose="02040503050406030204" charset="0"/>
              </a:endParaRPr>
            </a:p>
          </p:txBody>
        </p:sp>
      </p:grpSp>
      <p:pic>
        <p:nvPicPr>
          <p:cNvPr id="4" name="图片 3"/>
          <p:cNvPicPr>
            <a:picLocks noChangeAspect="1"/>
          </p:cNvPicPr>
          <p:nvPr/>
        </p:nvPicPr>
        <p:blipFill>
          <a:blip r:embed="rId2"/>
          <a:srcRect b="74746"/>
          <a:stretch>
            <a:fillRect/>
          </a:stretch>
        </p:blipFill>
        <p:spPr>
          <a:xfrm>
            <a:off x="7447915" y="2439035"/>
            <a:ext cx="3727450" cy="1072515"/>
          </a:xfrm>
          <a:prstGeom prst="rect">
            <a:avLst/>
          </a:prstGeom>
        </p:spPr>
      </p:pic>
      <p:sp>
        <p:nvSpPr>
          <p:cNvPr id="9" name="圆角矩形 8"/>
          <p:cNvSpPr/>
          <p:nvPr/>
        </p:nvSpPr>
        <p:spPr>
          <a:xfrm>
            <a:off x="920750" y="2942590"/>
            <a:ext cx="5666105" cy="199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zh-CN" altLang="en-US" sz="3200">
                <a:solidFill>
                  <a:srgbClr val="C00000"/>
                </a:solidFill>
                <a:latin typeface="兰米粗楷简体" panose="02000503000000000000" charset="-122"/>
                <a:ea typeface="兰米粗楷简体" panose="02000503000000000000" charset="-122"/>
                <a:cs typeface="兰米粗楷简体" panose="02000503000000000000" charset="-122"/>
                <a:sym typeface="+mn-ea"/>
              </a:rPr>
              <a:t>上周末</a:t>
            </a:r>
            <a:r>
              <a:rPr lang="en-US" altLang="zh-CN" sz="3200">
                <a:solidFill>
                  <a:srgbClr val="C00000"/>
                </a:solidFill>
                <a:latin typeface="兰米粗楷简体" panose="02000503000000000000" charset="-122"/>
                <a:ea typeface="兰米粗楷简体" panose="02000503000000000000" charset="-122"/>
                <a:cs typeface="兰米粗楷简体" panose="02000503000000000000" charset="-122"/>
                <a:sym typeface="+mn-ea"/>
              </a:rPr>
              <a:t>(when)</a:t>
            </a:r>
            <a:r>
              <a:rPr lang="zh-CN" altLang="en-US" sz="3200">
                <a:solidFill>
                  <a:srgbClr val="00B0F0"/>
                </a:solidFill>
                <a:latin typeface="兰米粗楷简体" panose="02000503000000000000" charset="-122"/>
                <a:ea typeface="兰米粗楷简体" panose="02000503000000000000" charset="-122"/>
                <a:cs typeface="兰米粗楷简体" panose="02000503000000000000" charset="-122"/>
                <a:sym typeface="+mn-ea"/>
              </a:rPr>
              <a:t>你</a:t>
            </a:r>
            <a:r>
              <a:rPr lang="en-US" altLang="zh-CN" sz="3200">
                <a:solidFill>
                  <a:srgbClr val="00B0F0"/>
                </a:solidFill>
                <a:latin typeface="兰米粗楷简体" panose="02000503000000000000" charset="-122"/>
                <a:ea typeface="兰米粗楷简体" panose="02000503000000000000" charset="-122"/>
                <a:cs typeface="兰米粗楷简体" panose="02000503000000000000" charset="-122"/>
                <a:sym typeface="+mn-ea"/>
              </a:rPr>
              <a:t>(who)</a:t>
            </a:r>
            <a:r>
              <a:rPr lang="zh-CN" altLang="en-US"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参加了学校学生会组织的“认识你身边的植物”活动</a:t>
            </a:r>
            <a:r>
              <a:rPr lang="en-US" altLang="zh-CN"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(what)</a:t>
            </a:r>
            <a:endParaRPr lang="en-US" altLang="zh-CN" sz="3200">
              <a:solidFill>
                <a:srgbClr val="7030A0"/>
              </a:solidFill>
              <a:latin typeface="兰米粗楷简体" panose="02000503000000000000" charset="-122"/>
              <a:ea typeface="兰米粗楷简体" panose="02000503000000000000" charset="-122"/>
              <a:cs typeface="兰米粗楷简体" panose="02000503000000000000" charset="-122"/>
              <a:sym typeface="+mn-ea"/>
            </a:endParaRPr>
          </a:p>
        </p:txBody>
      </p:sp>
      <p:sp>
        <p:nvSpPr>
          <p:cNvPr id="7" name="TextBox 15"/>
          <p:cNvSpPr txBox="1"/>
          <p:nvPr>
            <p:custDataLst>
              <p:tags r:id="rId3"/>
            </p:custDataLst>
          </p:nvPr>
        </p:nvSpPr>
        <p:spPr>
          <a:xfrm>
            <a:off x="998220" y="145098"/>
            <a:ext cx="5348605" cy="645160"/>
          </a:xfrm>
          <a:prstGeom prst="rect">
            <a:avLst/>
          </a:prstGeom>
          <a:noFill/>
          <a:ln w="9525">
            <a:noFill/>
          </a:ln>
        </p:spPr>
        <p:txBody>
          <a:bodyPr wrap="square">
            <a:spAutoFit/>
          </a:bodyPr>
          <a:p>
            <a:r>
              <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rPr>
              <a:t>Structure&amp; content</a:t>
            </a:r>
            <a:endParaRPr lang="en-US" sz="32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ox(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ox(in)">
                                      <p:cBhvr>
                                        <p:cTn id="17" dur="2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ox(in)">
                                      <p:cBhvr>
                                        <p:cTn id="2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0" y="-317"/>
            <a:ext cx="998220" cy="998220"/>
            <a:chOff x="467" y="-20"/>
            <a:chExt cx="1572" cy="1572"/>
          </a:xfrm>
        </p:grpSpPr>
        <p:pic>
          <p:nvPicPr>
            <p:cNvPr id="25" name="图片 24" descr="51miz-E1125086-61ADA3B6"/>
            <p:cNvPicPr>
              <a:picLocks noChangeAspect="1"/>
            </p:cNvPicPr>
            <p:nvPr/>
          </p:nvPicPr>
          <p:blipFill>
            <a:blip r:embed="rId1"/>
            <a:stretch>
              <a:fillRect/>
            </a:stretch>
          </p:blipFill>
          <p:spPr>
            <a:xfrm>
              <a:off x="467" y="-20"/>
              <a:ext cx="1572" cy="1572"/>
            </a:xfrm>
            <a:prstGeom prst="rect">
              <a:avLst/>
            </a:prstGeom>
          </p:spPr>
        </p:pic>
        <p:sp>
          <p:nvSpPr>
            <p:cNvPr id="26" name="文本框 25"/>
            <p:cNvSpPr txBox="1"/>
            <p:nvPr/>
          </p:nvSpPr>
          <p:spPr>
            <a:xfrm>
              <a:off x="833" y="500"/>
              <a:ext cx="840" cy="725"/>
            </a:xfrm>
            <a:prstGeom prst="rect">
              <a:avLst/>
            </a:prstGeom>
            <a:noFill/>
          </p:spPr>
          <p:txBody>
            <a:bodyPr wrap="none" rtlCol="0" anchor="t">
              <a:spAutoFit/>
            </a:bodyPr>
            <a:p>
              <a:r>
                <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rPr>
                <a:t>01</a:t>
              </a:r>
              <a:endParaRPr lang="en-US" altLang="zh-CN" sz="2400" dirty="0">
                <a:solidFill>
                  <a:schemeClr val="accent1"/>
                </a:solidFill>
                <a:latin typeface="阿里巴巴普惠体" panose="00020600040101010101" pitchFamily="18" charset="-122"/>
                <a:ea typeface="阿里巴巴普惠体" panose="00020600040101010101" pitchFamily="18" charset="-122"/>
                <a:cs typeface="阿里巴巴普惠体" panose="00020600040101010101" pitchFamily="18" charset="-122"/>
                <a:sym typeface="阿里巴巴普惠体" panose="00020600040101010101" pitchFamily="18" charset="-122"/>
              </a:endParaRPr>
            </a:p>
          </p:txBody>
        </p:sp>
      </p:grpSp>
      <p:sp>
        <p:nvSpPr>
          <p:cNvPr id="100" name="文本框 99"/>
          <p:cNvSpPr txBox="1"/>
          <p:nvPr/>
        </p:nvSpPr>
        <p:spPr>
          <a:xfrm>
            <a:off x="397510" y="858520"/>
            <a:ext cx="11465560" cy="1014095"/>
          </a:xfrm>
          <a:prstGeom prst="rect">
            <a:avLst/>
          </a:prstGeom>
          <a:noFill/>
          <a:ln w="9525">
            <a:solidFill>
              <a:schemeClr val="accent5">
                <a:lumMod val="20000"/>
                <a:lumOff val="80000"/>
              </a:schemeClr>
            </a:solidFill>
            <a:prstDash val="dash"/>
          </a:ln>
        </p:spPr>
        <p:txBody>
          <a:bodyPr wrap="square">
            <a:noAutofit/>
          </a:bodyPr>
          <a:p>
            <a:pPr indent="0"/>
            <a:r>
              <a:rPr lang="zh-CN" altLang="en-US" sz="2800" b="1">
                <a:solidFill>
                  <a:srgbClr val="000000"/>
                </a:solidFill>
                <a:ea typeface="黑体" panose="02010609060101010101" charset="-122"/>
                <a:sym typeface="+mn-ea"/>
              </a:rPr>
              <a:t>（</a:t>
            </a:r>
            <a:r>
              <a:rPr lang="en-US" sz="2800" b="1">
                <a:solidFill>
                  <a:srgbClr val="000000"/>
                </a:solidFill>
                <a:ea typeface="黑体" panose="02010609060101010101" charset="-122"/>
                <a:sym typeface="+mn-ea"/>
              </a:rPr>
              <a:t>2023 </a:t>
            </a:r>
            <a:r>
              <a:rPr lang="zh-CN" altLang="en-US" sz="2800" b="1">
                <a:solidFill>
                  <a:srgbClr val="000000"/>
                </a:solidFill>
                <a:ea typeface="黑体" panose="02010609060101010101" charset="-122"/>
                <a:sym typeface="+mn-ea"/>
              </a:rPr>
              <a:t>浙江高考</a:t>
            </a:r>
            <a:r>
              <a:rPr lang="zh-CN" sz="2800" b="1">
                <a:solidFill>
                  <a:srgbClr val="000000"/>
                </a:solidFill>
                <a:ea typeface="黑体" panose="02010609060101010101" charset="-122"/>
                <a:sym typeface="+mn-ea"/>
              </a:rPr>
              <a:t>）</a:t>
            </a:r>
            <a:r>
              <a:rPr lang="zh-CN" altLang="en-US" sz="2800">
                <a:latin typeface="兰米粗楷简体" panose="02000503000000000000" charset="-122"/>
                <a:ea typeface="兰米粗楷简体" panose="02000503000000000000" charset="-122"/>
                <a:cs typeface="兰米粗楷简体" panose="02000503000000000000" charset="-122"/>
              </a:rPr>
              <a:t>上周末你参加了学校学生会组织的“认识你身边的植物”活动，请你给校英文报写一篇报道。1.活动的过程；2.收获与感想。</a:t>
            </a:r>
            <a:endParaRPr lang="zh-CN" altLang="en-US" sz="2800">
              <a:latin typeface="兰米粗楷简体" panose="02000503000000000000" charset="-122"/>
              <a:ea typeface="兰米粗楷简体" panose="02000503000000000000" charset="-122"/>
              <a:cs typeface="兰米粗楷简体" panose="02000503000000000000" charset="-122"/>
            </a:endParaRPr>
          </a:p>
          <a:p>
            <a:endParaRPr lang="zh-CN" altLang="en-US" sz="2800">
              <a:latin typeface="兰米粗楷简体" panose="02000503000000000000" charset="-122"/>
              <a:ea typeface="兰米粗楷简体" panose="02000503000000000000" charset="-122"/>
              <a:cs typeface="兰米粗楷简体" panose="02000503000000000000" charset="-122"/>
            </a:endParaRPr>
          </a:p>
        </p:txBody>
      </p:sp>
      <p:grpSp>
        <p:nvGrpSpPr>
          <p:cNvPr id="13" name="组合 12"/>
          <p:cNvGrpSpPr/>
          <p:nvPr/>
        </p:nvGrpSpPr>
        <p:grpSpPr>
          <a:xfrm>
            <a:off x="505460" y="2296795"/>
            <a:ext cx="6941820" cy="3543300"/>
            <a:chOff x="5014" y="4898"/>
            <a:chExt cx="12367" cy="5198"/>
          </a:xfrm>
        </p:grpSpPr>
        <p:sp>
          <p:nvSpPr>
            <p:cNvPr id="5" name="圆角矩形 4"/>
            <p:cNvSpPr/>
            <p:nvPr/>
          </p:nvSpPr>
          <p:spPr>
            <a:xfrm>
              <a:off x="5014" y="4898"/>
              <a:ext cx="12367" cy="5198"/>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文本框 5"/>
            <p:cNvSpPr txBox="1"/>
            <p:nvPr/>
          </p:nvSpPr>
          <p:spPr>
            <a:xfrm>
              <a:off x="6423" y="5170"/>
              <a:ext cx="9600" cy="675"/>
            </a:xfrm>
            <a:prstGeom prst="rect">
              <a:avLst/>
            </a:prstGeom>
            <a:noFill/>
          </p:spPr>
          <p:txBody>
            <a:bodyPr wrap="square" rtlCol="0" anchor="t">
              <a:spAutoFit/>
            </a:bodyPr>
            <a:p>
              <a:r>
                <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rPr>
                <a:t>Getting to Know the Plants Around Us</a:t>
              </a:r>
              <a:endParaRPr lang="zh-CN" altLang="en-US" sz="2400">
                <a:latin typeface="Times New Roman" panose="02020603050405020304" pitchFamily="18" charset="0"/>
                <a:ea typeface="兰米粗楷简体" panose="02000503000000000000" charset="-122"/>
                <a:cs typeface="Times New Roman" panose="02020603050405020304" pitchFamily="18" charset="0"/>
                <a:sym typeface="+mn-ea"/>
              </a:endParaRPr>
            </a:p>
          </p:txBody>
        </p:sp>
      </p:grpSp>
      <p:grpSp>
        <p:nvGrpSpPr>
          <p:cNvPr id="40" name="组合 39"/>
          <p:cNvGrpSpPr/>
          <p:nvPr/>
        </p:nvGrpSpPr>
        <p:grpSpPr>
          <a:xfrm>
            <a:off x="1106805" y="3891280"/>
            <a:ext cx="5387340" cy="505460"/>
            <a:chOff x="5949" y="7414"/>
            <a:chExt cx="8484" cy="796"/>
          </a:xfrm>
        </p:grpSpPr>
        <p:sp>
          <p:nvSpPr>
            <p:cNvPr id="35" name="圆角矩形 34"/>
            <p:cNvSpPr/>
            <p:nvPr>
              <p:custDataLst>
                <p:tags r:id="rId2"/>
              </p:custDataLst>
            </p:nvPr>
          </p:nvSpPr>
          <p:spPr>
            <a:xfrm>
              <a:off x="5949" y="7414"/>
              <a:ext cx="8484" cy="7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36" name="文本框 35"/>
            <p:cNvSpPr txBox="1"/>
            <p:nvPr>
              <p:custDataLst>
                <p:tags r:id="rId3"/>
              </p:custDataLst>
            </p:nvPr>
          </p:nvSpPr>
          <p:spPr>
            <a:xfrm>
              <a:off x="7460" y="7414"/>
              <a:ext cx="4815" cy="725"/>
            </a:xfrm>
            <a:prstGeom prst="rect">
              <a:avLst/>
            </a:prstGeom>
            <a:noFill/>
          </p:spPr>
          <p:txBody>
            <a:bodyPr wrap="square" rtlCol="0">
              <a:spAutoFit/>
            </a:bodyPr>
            <a:p>
              <a:r>
                <a:rPr lang="en-US" altLang="zh-CN" sz="2400">
                  <a:solidFill>
                    <a:srgbClr val="C00000"/>
                  </a:solidFill>
                  <a:latin typeface="Cambria" panose="02040503050406030204" charset="0"/>
                  <a:cs typeface="Cambria" panose="02040503050406030204" charset="0"/>
                </a:rPr>
                <a:t>details of the event</a:t>
              </a:r>
              <a:endParaRPr lang="en-US" altLang="zh-CN" sz="2400">
                <a:solidFill>
                  <a:srgbClr val="C00000"/>
                </a:solidFill>
                <a:latin typeface="Cambria" panose="02040503050406030204" charset="0"/>
                <a:cs typeface="Cambria" panose="02040503050406030204" charset="0"/>
              </a:endParaRPr>
            </a:p>
          </p:txBody>
        </p:sp>
      </p:grpSp>
      <p:pic>
        <p:nvPicPr>
          <p:cNvPr id="22" name="图片 21"/>
          <p:cNvPicPr>
            <a:picLocks noChangeAspect="1"/>
          </p:cNvPicPr>
          <p:nvPr>
            <p:custDataLst>
              <p:tags r:id="rId4"/>
            </p:custDataLst>
          </p:nvPr>
        </p:nvPicPr>
        <p:blipFill>
          <a:blip r:embed="rId5"/>
          <a:srcRect t="23368" b="48325"/>
          <a:stretch>
            <a:fillRect/>
          </a:stretch>
        </p:blipFill>
        <p:spPr>
          <a:xfrm>
            <a:off x="7796530" y="2479040"/>
            <a:ext cx="3928745" cy="1287780"/>
          </a:xfrm>
          <a:prstGeom prst="rect">
            <a:avLst/>
          </a:prstGeom>
        </p:spPr>
      </p:pic>
      <p:sp>
        <p:nvSpPr>
          <p:cNvPr id="9" name="圆角矩形 8"/>
          <p:cNvSpPr/>
          <p:nvPr/>
        </p:nvSpPr>
        <p:spPr>
          <a:xfrm>
            <a:off x="1019175" y="3121660"/>
            <a:ext cx="5666105" cy="199961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indent="0"/>
            <a:r>
              <a:rPr lang="en-US" altLang="zh-CN" sz="3200">
                <a:solidFill>
                  <a:srgbClr val="7030A0"/>
                </a:solidFill>
                <a:latin typeface="兰米粗楷简体" panose="02000503000000000000" charset="-122"/>
                <a:ea typeface="兰米粗楷简体" panose="02000503000000000000" charset="-122"/>
                <a:cs typeface="兰米粗楷简体" panose="02000503000000000000" charset="-122"/>
                <a:sym typeface="+mn-ea"/>
              </a:rPr>
              <a:t>         </a:t>
            </a:r>
            <a:r>
              <a:rPr lang="zh-CN" altLang="en-US" sz="3200">
                <a:gradFill>
                  <a:gsLst>
                    <a:gs pos="0">
                      <a:srgbClr val="007BD3"/>
                    </a:gs>
                    <a:gs pos="100000">
                      <a:srgbClr val="034373"/>
                    </a:gs>
                  </a:gsLst>
                  <a:lin scaled="0"/>
                </a:gradFill>
                <a:latin typeface="兰米粗楷简体" panose="02000503000000000000" charset="-122"/>
                <a:ea typeface="兰米粗楷简体" panose="02000503000000000000" charset="-122"/>
                <a:cs typeface="兰米粗楷简体" panose="02000503000000000000" charset="-122"/>
                <a:sym typeface="+mn-ea"/>
              </a:rPr>
              <a:t>活动的过程</a:t>
            </a:r>
            <a:endParaRPr lang="zh-CN" altLang="en-US" sz="3200">
              <a:gradFill>
                <a:gsLst>
                  <a:gs pos="0">
                    <a:srgbClr val="007BD3"/>
                  </a:gs>
                  <a:gs pos="100000">
                    <a:srgbClr val="034373"/>
                  </a:gs>
                </a:gsLst>
                <a:lin scaled="0"/>
              </a:gradFill>
              <a:latin typeface="兰米粗楷简体" panose="02000503000000000000" charset="-122"/>
              <a:ea typeface="兰米粗楷简体" panose="02000503000000000000" charset="-122"/>
              <a:cs typeface="兰米粗楷简体" panose="02000503000000000000" charset="-122"/>
              <a:sym typeface="+mn-ea"/>
            </a:endParaRPr>
          </a:p>
        </p:txBody>
      </p:sp>
      <p:grpSp>
        <p:nvGrpSpPr>
          <p:cNvPr id="7" name="组合 6"/>
          <p:cNvGrpSpPr/>
          <p:nvPr/>
        </p:nvGrpSpPr>
        <p:grpSpPr>
          <a:xfrm>
            <a:off x="4559300" y="3199765"/>
            <a:ext cx="1710055" cy="1798320"/>
            <a:chOff x="7180" y="5039"/>
            <a:chExt cx="2693" cy="2832"/>
          </a:xfrm>
        </p:grpSpPr>
        <p:sp>
          <p:nvSpPr>
            <p:cNvPr id="15" name="左大括号 14"/>
            <p:cNvSpPr/>
            <p:nvPr>
              <p:custDataLst>
                <p:tags r:id="rId6"/>
              </p:custDataLst>
            </p:nvPr>
          </p:nvSpPr>
          <p:spPr>
            <a:xfrm>
              <a:off x="7180" y="5230"/>
              <a:ext cx="326" cy="2355"/>
            </a:xfrm>
            <a:prstGeom prst="leftBrace">
              <a:avLst/>
            </a:prstGeom>
            <a:ln w="22225"/>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14" name="文本框 13"/>
            <p:cNvSpPr txBox="1"/>
            <p:nvPr>
              <p:custDataLst>
                <p:tags r:id="rId7"/>
              </p:custDataLst>
            </p:nvPr>
          </p:nvSpPr>
          <p:spPr>
            <a:xfrm>
              <a:off x="7651" y="5039"/>
              <a:ext cx="2222" cy="822"/>
            </a:xfrm>
            <a:prstGeom prst="rect">
              <a:avLst/>
            </a:prstGeom>
            <a:noFill/>
            <a:ln w="19050">
              <a:solidFill>
                <a:schemeClr val="accent5">
                  <a:lumMod val="75000"/>
                </a:schemeClr>
              </a:solidFill>
            </a:ln>
          </p:spPr>
          <p:txBody>
            <a:bodyPr wrap="square" rtlCol="0">
              <a:spAutoFit/>
            </a:bodyPr>
            <a:p>
              <a:pPr algn="ctr"/>
              <a:r>
                <a:rPr lang="en-US"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Where</a:t>
              </a:r>
              <a:endParaRPr lang="zh-CN" altLang="en-US"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 name="文本框 3"/>
            <p:cNvSpPr txBox="1"/>
            <p:nvPr>
              <p:custDataLst>
                <p:tags r:id="rId8"/>
              </p:custDataLst>
            </p:nvPr>
          </p:nvSpPr>
          <p:spPr>
            <a:xfrm>
              <a:off x="7651" y="7049"/>
              <a:ext cx="2222" cy="822"/>
            </a:xfrm>
            <a:prstGeom prst="rect">
              <a:avLst/>
            </a:prstGeom>
            <a:noFill/>
            <a:ln w="19050">
              <a:solidFill>
                <a:schemeClr val="accent5">
                  <a:lumMod val="75000"/>
                </a:schemeClr>
              </a:solidFill>
            </a:ln>
          </p:spPr>
          <p:txBody>
            <a:bodyPr wrap="square" rtlCol="0">
              <a:spAutoFit/>
            </a:bodyPr>
            <a:lstStyle/>
            <a:p>
              <a:pPr algn="ctr"/>
              <a:r>
                <a:rPr lang="en-US"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How</a:t>
              </a:r>
              <a:endParaRPr lang="zh-CN" altLang="en-US"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grpSp>
      <p:sp>
        <p:nvSpPr>
          <p:cNvPr id="8" name="TextBox 15"/>
          <p:cNvSpPr txBox="1"/>
          <p:nvPr>
            <p:custDataLst>
              <p:tags r:id="rId9"/>
            </p:custDataLst>
          </p:nvPr>
        </p:nvSpPr>
        <p:spPr>
          <a:xfrm>
            <a:off x="998220" y="145098"/>
            <a:ext cx="5348605" cy="645160"/>
          </a:xfrm>
          <a:prstGeom prst="rect">
            <a:avLst/>
          </a:prstGeom>
          <a:noFill/>
          <a:ln w="9525">
            <a:noFill/>
          </a:ln>
        </p:spPr>
        <p:txBody>
          <a:bodyPr wrap="square">
            <a:spAutoFit/>
          </a:bodyPr>
          <a:p>
            <a:r>
              <a:rPr lang="en-US" sz="36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rPr>
              <a:t>Structure&amp; content</a:t>
            </a:r>
            <a:endParaRPr lang="en-US" sz="3200" b="1" dirty="0">
              <a:solidFill>
                <a:schemeClr val="tx1">
                  <a:lumMod val="50000"/>
                  <a:lumOff val="50000"/>
                </a:schemeClr>
              </a:solidFill>
              <a:latin typeface="Arial Black" panose="020B0A04020102020204" charset="0"/>
              <a:ea typeface="阿里巴巴普惠体 Medium" panose="00020600040101010101" charset="-122"/>
              <a:cs typeface="Arial Black" panose="020B0A04020102020204" charset="0"/>
              <a:sym typeface="阿里巴巴普惠体" panose="00020600040101010101" pitchFamily="18"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ox(in)">
                                      <p:cBhvr>
                                        <p:cTn id="7" dur="20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box(in)">
                                      <p:cBhvr>
                                        <p:cTn id="12" dur="2000"/>
                                        <p:tgtEl>
                                          <p:spTgt spid="40"/>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ox(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ox(in)">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9"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custDataLst>
              <p:tags r:id="rId1"/>
            </p:custDataLst>
          </p:nvPr>
        </p:nvSpPr>
        <p:spPr>
          <a:xfrm>
            <a:off x="306070" y="248920"/>
            <a:ext cx="1673860" cy="521970"/>
          </a:xfrm>
          <a:prstGeom prst="rect">
            <a:avLst/>
          </a:prstGeom>
          <a:noFill/>
          <a:ln w="19050">
            <a:solidFill>
              <a:schemeClr val="accent5">
                <a:lumMod val="75000"/>
              </a:schemeClr>
            </a:solidFill>
          </a:ln>
        </p:spPr>
        <p:txBody>
          <a:bodyPr wrap="square" rtlCol="0">
            <a:spAutoFit/>
          </a:bodyPr>
          <a:p>
            <a:pPr algn="ctr"/>
            <a:r>
              <a:rPr lang="en-US"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Where</a:t>
            </a:r>
            <a:endParaRPr lang="zh-CN" altLang="en-US"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4" name="http://photo-static-api.fotomore.com/creative/vcg/400/new/VCG41N1186940181.jpg" descr="templates\picture_hover\&amp;pky320_sjzg_VCG41N1186940181&amp;2&amp;src_toppic_inpsrchzd1&amp;"/>
          <p:cNvPicPr>
            <a:picLocks noChangeAspect="1"/>
          </p:cNvPicPr>
          <p:nvPr/>
        </p:nvPicPr>
        <p:blipFill>
          <a:blip r:embed="rId2"/>
          <a:srcRect l="30024" t="26427" r="6293" b="30927"/>
          <a:stretch>
            <a:fillRect/>
          </a:stretch>
        </p:blipFill>
        <p:spPr>
          <a:xfrm rot="5400000">
            <a:off x="402590" y="1919605"/>
            <a:ext cx="1426845" cy="1446530"/>
          </a:xfrm>
          <a:prstGeom prst="rect">
            <a:avLst/>
          </a:prstGeom>
        </p:spPr>
      </p:pic>
      <p:grpSp>
        <p:nvGrpSpPr>
          <p:cNvPr id="10" name="组合 9"/>
          <p:cNvGrpSpPr/>
          <p:nvPr/>
        </p:nvGrpSpPr>
        <p:grpSpPr>
          <a:xfrm>
            <a:off x="7120255" y="756285"/>
            <a:ext cx="4604385" cy="3426460"/>
            <a:chOff x="10970" y="2265"/>
            <a:chExt cx="7938" cy="6140"/>
          </a:xfrm>
        </p:grpSpPr>
        <p:pic>
          <p:nvPicPr>
            <p:cNvPr id="6" name="图片 5"/>
            <p:cNvPicPr>
              <a:picLocks noChangeAspect="1"/>
            </p:cNvPicPr>
            <p:nvPr/>
          </p:nvPicPr>
          <p:blipFill>
            <a:blip r:embed="rId3"/>
            <a:srcRect l="1375" t="37350" r="750" b="36956"/>
            <a:stretch>
              <a:fillRect/>
            </a:stretch>
          </p:blipFill>
          <p:spPr>
            <a:xfrm>
              <a:off x="10970" y="3534"/>
              <a:ext cx="7938" cy="4871"/>
            </a:xfrm>
            <a:prstGeom prst="rect">
              <a:avLst/>
            </a:prstGeom>
          </p:spPr>
        </p:pic>
        <p:sp>
          <p:nvSpPr>
            <p:cNvPr id="7" name="文本框 6"/>
            <p:cNvSpPr txBox="1"/>
            <p:nvPr/>
          </p:nvSpPr>
          <p:spPr>
            <a:xfrm>
              <a:off x="13120" y="2265"/>
              <a:ext cx="3638" cy="935"/>
            </a:xfrm>
            <a:prstGeom prst="rect">
              <a:avLst/>
            </a:prstGeom>
            <a:noFill/>
          </p:spPr>
          <p:txBody>
            <a:bodyPr wrap="square" rtlCol="0">
              <a:spAutoFit/>
            </a:bodyPr>
            <a:p>
              <a:r>
                <a:rPr lang="en-US" altLang="zh-CN" sz="2800">
                  <a:latin typeface="Cambria" panose="02040503050406030204" charset="0"/>
                  <a:cs typeface="Cambria" panose="02040503050406030204" charset="0"/>
                </a:rPr>
                <a:t>off campus</a:t>
              </a:r>
              <a:endParaRPr lang="en-US" altLang="zh-CN" sz="2800">
                <a:latin typeface="Cambria" panose="02040503050406030204" charset="0"/>
                <a:cs typeface="Cambria" panose="02040503050406030204" charset="0"/>
              </a:endParaRPr>
            </a:p>
          </p:txBody>
        </p:sp>
      </p:grpSp>
      <p:grpSp>
        <p:nvGrpSpPr>
          <p:cNvPr id="9" name="组合 8"/>
          <p:cNvGrpSpPr/>
          <p:nvPr/>
        </p:nvGrpSpPr>
        <p:grpSpPr>
          <a:xfrm>
            <a:off x="1916430" y="770890"/>
            <a:ext cx="4535749" cy="3412490"/>
            <a:chOff x="2468" y="2358"/>
            <a:chExt cx="7831" cy="6047"/>
          </a:xfrm>
        </p:grpSpPr>
        <p:pic>
          <p:nvPicPr>
            <p:cNvPr id="5" name="图片 4"/>
            <p:cNvPicPr>
              <a:picLocks noChangeAspect="1"/>
            </p:cNvPicPr>
            <p:nvPr/>
          </p:nvPicPr>
          <p:blipFill>
            <a:blip r:embed="rId4"/>
            <a:srcRect l="13066" t="37925" b="37738"/>
            <a:stretch>
              <a:fillRect/>
            </a:stretch>
          </p:blipFill>
          <p:spPr>
            <a:xfrm>
              <a:off x="2468" y="3533"/>
              <a:ext cx="7831" cy="4872"/>
            </a:xfrm>
            <a:prstGeom prst="rect">
              <a:avLst/>
            </a:prstGeom>
          </p:spPr>
        </p:pic>
        <p:sp>
          <p:nvSpPr>
            <p:cNvPr id="8" name="文本框 7"/>
            <p:cNvSpPr txBox="1"/>
            <p:nvPr>
              <p:custDataLst>
                <p:tags r:id="rId5"/>
              </p:custDataLst>
            </p:nvPr>
          </p:nvSpPr>
          <p:spPr>
            <a:xfrm>
              <a:off x="4765" y="2358"/>
              <a:ext cx="3638" cy="925"/>
            </a:xfrm>
            <a:prstGeom prst="rect">
              <a:avLst/>
            </a:prstGeom>
            <a:noFill/>
          </p:spPr>
          <p:txBody>
            <a:bodyPr wrap="square" rtlCol="0">
              <a:spAutoFit/>
            </a:bodyPr>
            <a:p>
              <a:r>
                <a:rPr lang="en-US" altLang="zh-CN" sz="2800">
                  <a:latin typeface="Cambria" panose="02040503050406030204" charset="0"/>
                  <a:cs typeface="Cambria" panose="02040503050406030204" charset="0"/>
                </a:rPr>
                <a:t>on campus</a:t>
              </a:r>
              <a:endParaRPr lang="en-US" altLang="zh-CN" sz="2800">
                <a:latin typeface="Cambria" panose="02040503050406030204" charset="0"/>
                <a:cs typeface="Cambria" panose="02040503050406030204" charset="0"/>
              </a:endParaRPr>
            </a:p>
          </p:txBody>
        </p:sp>
      </p:grpSp>
      <p:pic>
        <p:nvPicPr>
          <p:cNvPr id="11" name="http://photo-static-api.fotomore.com/creative/vcg/400/new/VCG41N1186940181.jpg" descr="templates\picture_hover\&amp;pky320_sjzg_VCG41N1186940181&amp;2&amp;src_toppic_inpsrchzd1&amp;"/>
          <p:cNvPicPr>
            <a:picLocks noChangeAspect="1"/>
          </p:cNvPicPr>
          <p:nvPr>
            <p:custDataLst>
              <p:tags r:id="rId6"/>
            </p:custDataLst>
          </p:nvPr>
        </p:nvPicPr>
        <p:blipFill>
          <a:blip r:embed="rId2"/>
          <a:srcRect l="30024" t="26427" r="6293" b="30927"/>
          <a:stretch>
            <a:fillRect/>
          </a:stretch>
        </p:blipFill>
        <p:spPr>
          <a:xfrm rot="5400000">
            <a:off x="479425" y="5132705"/>
            <a:ext cx="1426845" cy="1446530"/>
          </a:xfrm>
          <a:prstGeom prst="rect">
            <a:avLst/>
          </a:prstGeom>
        </p:spPr>
      </p:pic>
      <p:sp>
        <p:nvSpPr>
          <p:cNvPr id="12" name="文本框 11"/>
          <p:cNvSpPr txBox="1"/>
          <p:nvPr/>
        </p:nvSpPr>
        <p:spPr>
          <a:xfrm>
            <a:off x="2074545" y="5331460"/>
            <a:ext cx="2310130" cy="521970"/>
          </a:xfrm>
          <a:prstGeom prst="rect">
            <a:avLst/>
          </a:prstGeom>
          <a:noFill/>
        </p:spPr>
        <p:txBody>
          <a:bodyPr wrap="square" rtlCol="0">
            <a:spAutoFit/>
          </a:bodyPr>
          <a:p>
            <a:r>
              <a:rPr lang="en-US" altLang="zh-CN" sz="2800">
                <a:latin typeface="Cambria" panose="02040503050406030204" charset="0"/>
                <a:cs typeface="Cambria" panose="02040503050406030204" charset="0"/>
              </a:rPr>
              <a:t>lecture hall/...</a:t>
            </a:r>
            <a:endParaRPr lang="en-US" altLang="zh-CN" sz="2800">
              <a:latin typeface="Cambria" panose="02040503050406030204" charset="0"/>
              <a:cs typeface="Cambria" panose="020405030504060302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ox(in)">
                                      <p:cBhvr>
                                        <p:cTn id="12" dur="2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ox(in)">
                                      <p:cBhvr>
                                        <p:cTn id="17" dur="20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ox(in)">
                                      <p:cBhvr>
                                        <p:cTn id="22" dur="20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ox(in)">
                                      <p:cBhvr>
                                        <p:cTn id="2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4" name="文本框 13"/>
          <p:cNvSpPr txBox="1"/>
          <p:nvPr>
            <p:custDataLst>
              <p:tags r:id="rId1"/>
            </p:custDataLst>
          </p:nvPr>
        </p:nvSpPr>
        <p:spPr>
          <a:xfrm>
            <a:off x="306070" y="248920"/>
            <a:ext cx="1673860" cy="521970"/>
          </a:xfrm>
          <a:prstGeom prst="rect">
            <a:avLst/>
          </a:prstGeom>
          <a:noFill/>
          <a:ln w="19050">
            <a:solidFill>
              <a:schemeClr val="accent5">
                <a:lumMod val="75000"/>
              </a:schemeClr>
            </a:solidFill>
          </a:ln>
        </p:spPr>
        <p:txBody>
          <a:bodyPr wrap="square" rtlCol="0">
            <a:spAutoFit/>
          </a:bodyPr>
          <a:p>
            <a:pPr algn="ctr"/>
            <a:r>
              <a:rPr lang="en-US" altLang="zh-CN"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How</a:t>
            </a:r>
            <a:endParaRPr lang="en-US" altLang="zh-CN"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grpSp>
        <p:nvGrpSpPr>
          <p:cNvPr id="29" name="组合 28"/>
          <p:cNvGrpSpPr/>
          <p:nvPr/>
        </p:nvGrpSpPr>
        <p:grpSpPr>
          <a:xfrm>
            <a:off x="3339465" y="2018030"/>
            <a:ext cx="4371975" cy="3211195"/>
            <a:chOff x="3729" y="683"/>
            <a:chExt cx="11270" cy="10116"/>
          </a:xfrm>
        </p:grpSpPr>
        <p:pic>
          <p:nvPicPr>
            <p:cNvPr id="24" name="http://photo-static-api.fotomore.com/creative/vcg/400/new/VCG211248099352.jpg" descr="templates\picture_hover\&amp;pky240_sjzg_VCG211248099352&amp;2&amp;src_toppic_inpsrchzd1&amp;"/>
            <p:cNvPicPr>
              <a:picLocks noChangeAspect="1"/>
            </p:cNvPicPr>
            <p:nvPr/>
          </p:nvPicPr>
          <p:blipFill>
            <a:blip r:embed="rId2"/>
            <a:srcRect l="-4361" t="6324"/>
            <a:stretch>
              <a:fillRect/>
            </a:stretch>
          </p:blipFill>
          <p:spPr>
            <a:xfrm>
              <a:off x="3729" y="683"/>
              <a:ext cx="11271" cy="10117"/>
            </a:xfrm>
            <a:prstGeom prst="rect">
              <a:avLst/>
            </a:prstGeom>
          </p:spPr>
        </p:pic>
        <p:sp>
          <p:nvSpPr>
            <p:cNvPr id="28" name="矩形 27"/>
            <p:cNvSpPr/>
            <p:nvPr/>
          </p:nvSpPr>
          <p:spPr>
            <a:xfrm>
              <a:off x="5640" y="1157"/>
              <a:ext cx="3271" cy="33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grpSp>
        <p:nvGrpSpPr>
          <p:cNvPr id="32" name="组合 31"/>
          <p:cNvGrpSpPr/>
          <p:nvPr/>
        </p:nvGrpSpPr>
        <p:grpSpPr>
          <a:xfrm>
            <a:off x="699135" y="1511935"/>
            <a:ext cx="2783840" cy="1385570"/>
            <a:chOff x="1523" y="2732"/>
            <a:chExt cx="4384" cy="2182"/>
          </a:xfrm>
        </p:grpSpPr>
        <p:sp>
          <p:nvSpPr>
            <p:cNvPr id="30" name="Freeform 15"/>
            <p:cNvSpPr>
              <a:spLocks noEditPoints="1"/>
            </p:cNvSpPr>
            <p:nvPr>
              <p:custDataLst>
                <p:tags r:id="rId3"/>
              </p:custDataLst>
            </p:nvPr>
          </p:nvSpPr>
          <p:spPr bwMode="auto">
            <a:xfrm rot="20784193" flipH="1">
              <a:off x="1523" y="2732"/>
              <a:ext cx="4385" cy="2183"/>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rgbClr val="BBD6D1"/>
            </a:solidFill>
            <a:ln w="9525">
              <a:solidFill>
                <a:srgbClr val="BBD6D1"/>
              </a:solidFill>
              <a:round/>
            </a:ln>
          </p:spPr>
          <p:txBody>
            <a:bodyPr vert="horz" wrap="square" lIns="91417" tIns="45708" rIns="91417" bIns="45708" numCol="1" anchor="t" anchorCtr="0" compatLnSpc="1"/>
            <a:p>
              <a:endParaRPr lang="zh-CN" altLang="en-US" sz="2400">
                <a:solidFill>
                  <a:srgbClr val="BBD6D1"/>
                </a:solidFill>
              </a:endParaRPr>
            </a:p>
          </p:txBody>
        </p:sp>
        <p:sp>
          <p:nvSpPr>
            <p:cNvPr id="31" name="文本框 30"/>
            <p:cNvSpPr txBox="1"/>
            <p:nvPr/>
          </p:nvSpPr>
          <p:spPr>
            <a:xfrm>
              <a:off x="2179" y="3112"/>
              <a:ext cx="3502" cy="1550"/>
            </a:xfrm>
            <a:prstGeom prst="rect">
              <a:avLst/>
            </a:prstGeom>
            <a:noFill/>
          </p:spPr>
          <p:txBody>
            <a:bodyPr wrap="square" rtlCol="0" anchor="t">
              <a:noAutofit/>
            </a:bodyPr>
            <a:p>
              <a:r>
                <a:rPr lang="zh-CN" altLang="en-US" sz="2400">
                  <a:latin typeface="Cambria" panose="02040503050406030204" charset="0"/>
                  <a:cs typeface="Cambria" panose="02040503050406030204" charset="0"/>
                </a:rPr>
                <a:t>identify the different plants</a:t>
              </a:r>
              <a:endParaRPr lang="zh-CN" altLang="en-US" sz="2400">
                <a:latin typeface="Cambria" panose="02040503050406030204" charset="0"/>
                <a:cs typeface="Cambria" panose="02040503050406030204" charset="0"/>
              </a:endParaRPr>
            </a:p>
          </p:txBody>
        </p:sp>
      </p:grpSp>
      <p:grpSp>
        <p:nvGrpSpPr>
          <p:cNvPr id="34" name="组合 33"/>
          <p:cNvGrpSpPr/>
          <p:nvPr/>
        </p:nvGrpSpPr>
        <p:grpSpPr>
          <a:xfrm>
            <a:off x="3704590" y="676275"/>
            <a:ext cx="3492500" cy="1630045"/>
            <a:chOff x="1588" y="2623"/>
            <a:chExt cx="6081" cy="2735"/>
          </a:xfrm>
        </p:grpSpPr>
        <p:sp>
          <p:nvSpPr>
            <p:cNvPr id="35" name="Freeform 15"/>
            <p:cNvSpPr>
              <a:spLocks noEditPoints="1"/>
            </p:cNvSpPr>
            <p:nvPr>
              <p:custDataLst>
                <p:tags r:id="rId4"/>
              </p:custDataLst>
            </p:nvPr>
          </p:nvSpPr>
          <p:spPr bwMode="auto">
            <a:xfrm rot="20784193" flipH="1">
              <a:off x="1588" y="2623"/>
              <a:ext cx="6081" cy="2735"/>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rgbClr val="BBD6D1"/>
            </a:solidFill>
            <a:ln w="9525">
              <a:solidFill>
                <a:srgbClr val="BBD6D1"/>
              </a:solidFill>
              <a:round/>
            </a:ln>
          </p:spPr>
          <p:txBody>
            <a:bodyPr vert="horz" wrap="square" lIns="91417" tIns="45708" rIns="91417" bIns="45708" numCol="1" anchor="t" anchorCtr="0" compatLnSpc="1"/>
            <a:p>
              <a:endParaRPr lang="zh-CN" altLang="en-US" sz="2400">
                <a:solidFill>
                  <a:srgbClr val="BBD6D1"/>
                </a:solidFill>
              </a:endParaRPr>
            </a:p>
          </p:txBody>
        </p:sp>
        <p:sp>
          <p:nvSpPr>
            <p:cNvPr id="36" name="文本框 35"/>
            <p:cNvSpPr txBox="1"/>
            <p:nvPr>
              <p:custDataLst>
                <p:tags r:id="rId5"/>
              </p:custDataLst>
            </p:nvPr>
          </p:nvSpPr>
          <p:spPr>
            <a:xfrm>
              <a:off x="2455" y="3157"/>
              <a:ext cx="4953" cy="1550"/>
            </a:xfrm>
            <a:prstGeom prst="rect">
              <a:avLst/>
            </a:prstGeom>
            <a:noFill/>
          </p:spPr>
          <p:txBody>
            <a:bodyPr wrap="square" rtlCol="0" anchor="t">
              <a:noAutofit/>
            </a:bodyPr>
            <a:p>
              <a:r>
                <a:rPr lang="en-US" altLang="zh-CN" sz="2400">
                  <a:latin typeface="Cambria" panose="02040503050406030204" charset="0"/>
                  <a:cs typeface="Cambria" panose="02040503050406030204" charset="0"/>
                </a:rPr>
                <a:t>join in a competition</a:t>
              </a:r>
              <a:r>
                <a:rPr lang="zh-CN" altLang="en-US" sz="2400">
                  <a:latin typeface="Cambria" panose="02040503050406030204" charset="0"/>
                  <a:cs typeface="Cambria" panose="02040503050406030204" charset="0"/>
                </a:rPr>
                <a:t> </a:t>
              </a:r>
              <a:r>
                <a:rPr lang="en-US" altLang="zh-CN" sz="2400">
                  <a:latin typeface="Cambria" panose="02040503050406030204" charset="0"/>
                  <a:cs typeface="Cambria" panose="02040503050406030204" charset="0"/>
                </a:rPr>
                <a:t>about </a:t>
              </a:r>
              <a:r>
                <a:rPr lang="zh-CN" altLang="en-US" sz="2400">
                  <a:latin typeface="Cambria" panose="02040503050406030204" charset="0"/>
                  <a:cs typeface="Cambria" panose="02040503050406030204" charset="0"/>
                </a:rPr>
                <a:t>plant-related idioms</a:t>
              </a:r>
              <a:endParaRPr lang="zh-CN" altLang="en-US" sz="2400">
                <a:latin typeface="Cambria" panose="02040503050406030204" charset="0"/>
                <a:cs typeface="Cambria" panose="02040503050406030204" charset="0"/>
              </a:endParaRPr>
            </a:p>
          </p:txBody>
        </p:sp>
      </p:grpSp>
      <p:grpSp>
        <p:nvGrpSpPr>
          <p:cNvPr id="37" name="组合 36"/>
          <p:cNvGrpSpPr/>
          <p:nvPr/>
        </p:nvGrpSpPr>
        <p:grpSpPr>
          <a:xfrm>
            <a:off x="7562215" y="654685"/>
            <a:ext cx="3192780" cy="1452843"/>
            <a:chOff x="1476" y="2746"/>
            <a:chExt cx="5559" cy="1828"/>
          </a:xfrm>
        </p:grpSpPr>
        <p:sp>
          <p:nvSpPr>
            <p:cNvPr id="38" name="Freeform 15"/>
            <p:cNvSpPr>
              <a:spLocks noEditPoints="1"/>
            </p:cNvSpPr>
            <p:nvPr>
              <p:custDataLst>
                <p:tags r:id="rId6"/>
              </p:custDataLst>
            </p:nvPr>
          </p:nvSpPr>
          <p:spPr bwMode="auto">
            <a:xfrm rot="20784193" flipH="1">
              <a:off x="1476" y="2746"/>
              <a:ext cx="5124" cy="1709"/>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rgbClr val="BBD6D1"/>
            </a:solidFill>
            <a:ln w="9525">
              <a:solidFill>
                <a:srgbClr val="BBD6D1"/>
              </a:solidFill>
              <a:round/>
            </a:ln>
          </p:spPr>
          <p:txBody>
            <a:bodyPr vert="horz" wrap="square" lIns="91417" tIns="45708" rIns="91417" bIns="45708" numCol="1" anchor="t" anchorCtr="0" compatLnSpc="1"/>
            <a:p>
              <a:endParaRPr lang="zh-CN" altLang="en-US" sz="2400">
                <a:solidFill>
                  <a:srgbClr val="BBD6D1"/>
                </a:solidFill>
              </a:endParaRPr>
            </a:p>
          </p:txBody>
        </p:sp>
        <p:sp>
          <p:nvSpPr>
            <p:cNvPr id="39" name="文本框 38"/>
            <p:cNvSpPr txBox="1"/>
            <p:nvPr>
              <p:custDataLst>
                <p:tags r:id="rId7"/>
              </p:custDataLst>
            </p:nvPr>
          </p:nvSpPr>
          <p:spPr>
            <a:xfrm>
              <a:off x="2082" y="3024"/>
              <a:ext cx="4953" cy="1550"/>
            </a:xfrm>
            <a:prstGeom prst="rect">
              <a:avLst/>
            </a:prstGeom>
            <a:noFill/>
          </p:spPr>
          <p:txBody>
            <a:bodyPr wrap="square" rtlCol="0" anchor="t">
              <a:noAutofit/>
            </a:bodyPr>
            <a:p>
              <a:r>
                <a:rPr lang="en-US" sz="2400">
                  <a:latin typeface="Cambria" panose="02040503050406030204" charset="0"/>
                  <a:cs typeface="Cambria" panose="02040503050406030204" charset="0"/>
                </a:rPr>
                <a:t>attend a lecture to learn more about plants</a:t>
              </a:r>
              <a:endParaRPr lang="en-US" sz="2400">
                <a:latin typeface="Cambria" panose="02040503050406030204" charset="0"/>
                <a:cs typeface="Cambria" panose="02040503050406030204" charset="0"/>
              </a:endParaRPr>
            </a:p>
          </p:txBody>
        </p:sp>
      </p:grpSp>
      <p:grpSp>
        <p:nvGrpSpPr>
          <p:cNvPr id="40" name="组合 39"/>
          <p:cNvGrpSpPr/>
          <p:nvPr/>
        </p:nvGrpSpPr>
        <p:grpSpPr>
          <a:xfrm>
            <a:off x="7701280" y="2163445"/>
            <a:ext cx="3735429" cy="1809298"/>
            <a:chOff x="1476" y="2746"/>
            <a:chExt cx="5585" cy="1914"/>
          </a:xfrm>
        </p:grpSpPr>
        <p:sp>
          <p:nvSpPr>
            <p:cNvPr id="41" name="Freeform 15"/>
            <p:cNvSpPr>
              <a:spLocks noEditPoints="1"/>
            </p:cNvSpPr>
            <p:nvPr>
              <p:custDataLst>
                <p:tags r:id="rId8"/>
              </p:custDataLst>
            </p:nvPr>
          </p:nvSpPr>
          <p:spPr bwMode="auto">
            <a:xfrm rot="20784193" flipH="1">
              <a:off x="1476" y="2746"/>
              <a:ext cx="5124" cy="1709"/>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rgbClr val="BBD6D1"/>
            </a:solidFill>
            <a:ln w="9525">
              <a:solidFill>
                <a:srgbClr val="BBD6D1"/>
              </a:solidFill>
              <a:round/>
            </a:ln>
          </p:spPr>
          <p:txBody>
            <a:bodyPr vert="horz" wrap="square" lIns="91417" tIns="45708" rIns="91417" bIns="45708" numCol="1" anchor="t" anchorCtr="0" compatLnSpc="1"/>
            <a:p>
              <a:endParaRPr lang="zh-CN" altLang="en-US" sz="2400">
                <a:solidFill>
                  <a:srgbClr val="BBD6D1"/>
                </a:solidFill>
              </a:endParaRPr>
            </a:p>
          </p:txBody>
        </p:sp>
        <p:sp>
          <p:nvSpPr>
            <p:cNvPr id="42" name="文本框 41"/>
            <p:cNvSpPr txBox="1"/>
            <p:nvPr>
              <p:custDataLst>
                <p:tags r:id="rId9"/>
              </p:custDataLst>
            </p:nvPr>
          </p:nvSpPr>
          <p:spPr>
            <a:xfrm>
              <a:off x="2108" y="3110"/>
              <a:ext cx="4953" cy="1550"/>
            </a:xfrm>
            <a:prstGeom prst="rect">
              <a:avLst/>
            </a:prstGeom>
            <a:noFill/>
          </p:spPr>
          <p:txBody>
            <a:bodyPr wrap="square" rtlCol="0" anchor="t">
              <a:noAutofit/>
            </a:bodyPr>
            <a:p>
              <a:r>
                <a:rPr lang="en-US" sz="2400">
                  <a:latin typeface="Cambria" panose="02040503050406030204" charset="0"/>
                  <a:cs typeface="Cambria" panose="02040503050406030204" charset="0"/>
                </a:rPr>
                <a:t>use a digital camera to photograph plants </a:t>
              </a:r>
              <a:endParaRPr lang="en-US" sz="2400">
                <a:latin typeface="Cambria" panose="02040503050406030204" charset="0"/>
                <a:cs typeface="Cambria" panose="02040503050406030204" charset="0"/>
              </a:endParaRPr>
            </a:p>
          </p:txBody>
        </p:sp>
      </p:grpSp>
      <p:grpSp>
        <p:nvGrpSpPr>
          <p:cNvPr id="43" name="组合 42"/>
          <p:cNvGrpSpPr/>
          <p:nvPr/>
        </p:nvGrpSpPr>
        <p:grpSpPr>
          <a:xfrm>
            <a:off x="9234600" y="3972287"/>
            <a:ext cx="2646097" cy="1198399"/>
            <a:chOff x="3063" y="2556"/>
            <a:chExt cx="3956" cy="1798"/>
          </a:xfrm>
        </p:grpSpPr>
        <p:sp>
          <p:nvSpPr>
            <p:cNvPr id="44" name="Freeform 15"/>
            <p:cNvSpPr>
              <a:spLocks noEditPoints="1"/>
            </p:cNvSpPr>
            <p:nvPr>
              <p:custDataLst>
                <p:tags r:id="rId10"/>
              </p:custDataLst>
            </p:nvPr>
          </p:nvSpPr>
          <p:spPr bwMode="auto">
            <a:xfrm rot="20784193" flipH="1">
              <a:off x="3063" y="2556"/>
              <a:ext cx="3514" cy="1709"/>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rgbClr val="BBD6D1"/>
            </a:solidFill>
            <a:ln w="9525">
              <a:solidFill>
                <a:srgbClr val="BBD6D1"/>
              </a:solidFill>
              <a:round/>
            </a:ln>
          </p:spPr>
          <p:txBody>
            <a:bodyPr vert="horz" wrap="square" lIns="91417" tIns="45708" rIns="91417" bIns="45708" numCol="1" anchor="t" anchorCtr="0" compatLnSpc="1"/>
            <a:p>
              <a:endParaRPr lang="zh-CN" altLang="en-US" sz="2400">
                <a:solidFill>
                  <a:srgbClr val="BBD6D1"/>
                </a:solidFill>
              </a:endParaRPr>
            </a:p>
          </p:txBody>
        </p:sp>
        <p:sp>
          <p:nvSpPr>
            <p:cNvPr id="45" name="文本框 44"/>
            <p:cNvSpPr txBox="1"/>
            <p:nvPr>
              <p:custDataLst>
                <p:tags r:id="rId11"/>
              </p:custDataLst>
            </p:nvPr>
          </p:nvSpPr>
          <p:spPr>
            <a:xfrm>
              <a:off x="3400" y="2804"/>
              <a:ext cx="3619" cy="1550"/>
            </a:xfrm>
            <a:prstGeom prst="rect">
              <a:avLst/>
            </a:prstGeom>
            <a:noFill/>
          </p:spPr>
          <p:txBody>
            <a:bodyPr wrap="square" rtlCol="0" anchor="t">
              <a:noAutofit/>
            </a:bodyPr>
            <a:p>
              <a:r>
                <a:rPr lang="en-US" sz="2400">
                  <a:latin typeface="Cambria" panose="02040503050406030204" charset="0"/>
                  <a:cs typeface="Cambria" panose="02040503050406030204" charset="0"/>
                </a:rPr>
                <a:t>observe and label plants</a:t>
              </a:r>
              <a:endParaRPr lang="en-US" sz="2400">
                <a:latin typeface="Cambria" panose="02040503050406030204" charset="0"/>
                <a:cs typeface="Cambria" panose="02040503050406030204" charset="0"/>
              </a:endParaRPr>
            </a:p>
          </p:txBody>
        </p:sp>
      </p:grpSp>
      <p:grpSp>
        <p:nvGrpSpPr>
          <p:cNvPr id="46" name="组合 45"/>
          <p:cNvGrpSpPr/>
          <p:nvPr/>
        </p:nvGrpSpPr>
        <p:grpSpPr>
          <a:xfrm>
            <a:off x="6996497" y="4840760"/>
            <a:ext cx="2763820" cy="1644966"/>
            <a:chOff x="3146" y="2489"/>
            <a:chExt cx="4132" cy="2468"/>
          </a:xfrm>
        </p:grpSpPr>
        <p:sp>
          <p:nvSpPr>
            <p:cNvPr id="47" name="Freeform 15"/>
            <p:cNvSpPr>
              <a:spLocks noEditPoints="1"/>
            </p:cNvSpPr>
            <p:nvPr>
              <p:custDataLst>
                <p:tags r:id="rId12"/>
              </p:custDataLst>
            </p:nvPr>
          </p:nvSpPr>
          <p:spPr bwMode="auto">
            <a:xfrm rot="20784193" flipH="1">
              <a:off x="3146" y="2489"/>
              <a:ext cx="3986" cy="2468"/>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rgbClr val="BBD6D1"/>
            </a:solidFill>
            <a:ln w="9525">
              <a:solidFill>
                <a:srgbClr val="BBD6D1"/>
              </a:solidFill>
              <a:round/>
            </a:ln>
          </p:spPr>
          <p:txBody>
            <a:bodyPr vert="horz" wrap="square" lIns="91417" tIns="45708" rIns="91417" bIns="45708" numCol="1" anchor="t" anchorCtr="0" compatLnSpc="1"/>
            <a:p>
              <a:endParaRPr lang="zh-CN" altLang="en-US" sz="2400">
                <a:solidFill>
                  <a:srgbClr val="BBD6D1"/>
                </a:solidFill>
              </a:endParaRPr>
            </a:p>
          </p:txBody>
        </p:sp>
        <p:sp>
          <p:nvSpPr>
            <p:cNvPr id="48" name="文本框 47"/>
            <p:cNvSpPr txBox="1"/>
            <p:nvPr>
              <p:custDataLst>
                <p:tags r:id="rId13"/>
              </p:custDataLst>
            </p:nvPr>
          </p:nvSpPr>
          <p:spPr>
            <a:xfrm>
              <a:off x="3659" y="3072"/>
              <a:ext cx="3619" cy="1550"/>
            </a:xfrm>
            <a:prstGeom prst="rect">
              <a:avLst/>
            </a:prstGeom>
            <a:noFill/>
          </p:spPr>
          <p:txBody>
            <a:bodyPr wrap="square" rtlCol="0" anchor="t">
              <a:noAutofit/>
            </a:bodyPr>
            <a:p>
              <a:r>
                <a:rPr lang="en-US" sz="2400">
                  <a:latin typeface="Cambria" panose="02040503050406030204" charset="0"/>
                  <a:cs typeface="Cambria" panose="02040503050406030204" charset="0"/>
                </a:rPr>
                <a:t>draw pictures to show plants’ features</a:t>
              </a:r>
              <a:endParaRPr lang="en-US" sz="2400">
                <a:latin typeface="Cambria" panose="02040503050406030204" charset="0"/>
                <a:cs typeface="Cambria" panose="02040503050406030204" charset="0"/>
              </a:endParaRPr>
            </a:p>
          </p:txBody>
        </p:sp>
      </p:grpSp>
      <p:grpSp>
        <p:nvGrpSpPr>
          <p:cNvPr id="50" name="组合 49"/>
          <p:cNvGrpSpPr/>
          <p:nvPr/>
        </p:nvGrpSpPr>
        <p:grpSpPr>
          <a:xfrm>
            <a:off x="3859530" y="5370830"/>
            <a:ext cx="2666365" cy="1314450"/>
            <a:chOff x="3146" y="2489"/>
            <a:chExt cx="3986" cy="2468"/>
          </a:xfrm>
        </p:grpSpPr>
        <p:sp>
          <p:nvSpPr>
            <p:cNvPr id="51" name="Freeform 15"/>
            <p:cNvSpPr>
              <a:spLocks noEditPoints="1"/>
            </p:cNvSpPr>
            <p:nvPr>
              <p:custDataLst>
                <p:tags r:id="rId14"/>
              </p:custDataLst>
            </p:nvPr>
          </p:nvSpPr>
          <p:spPr bwMode="auto">
            <a:xfrm rot="20784193" flipH="1">
              <a:off x="3146" y="2489"/>
              <a:ext cx="3986" cy="2468"/>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rgbClr val="BBD6D1"/>
            </a:solidFill>
            <a:ln w="9525">
              <a:solidFill>
                <a:srgbClr val="BBD6D1"/>
              </a:solidFill>
              <a:round/>
            </a:ln>
          </p:spPr>
          <p:txBody>
            <a:bodyPr vert="horz" wrap="square" lIns="91417" tIns="45708" rIns="91417" bIns="45708" numCol="1" anchor="t" anchorCtr="0" compatLnSpc="1"/>
            <a:p>
              <a:endParaRPr lang="zh-CN" altLang="en-US" sz="2400">
                <a:solidFill>
                  <a:srgbClr val="BBD6D1"/>
                </a:solidFill>
              </a:endParaRPr>
            </a:p>
          </p:txBody>
        </p:sp>
        <p:sp>
          <p:nvSpPr>
            <p:cNvPr id="52" name="文本框 51"/>
            <p:cNvSpPr txBox="1"/>
            <p:nvPr>
              <p:custDataLst>
                <p:tags r:id="rId15"/>
              </p:custDataLst>
            </p:nvPr>
          </p:nvSpPr>
          <p:spPr>
            <a:xfrm>
              <a:off x="3659" y="3072"/>
              <a:ext cx="2830" cy="1550"/>
            </a:xfrm>
            <a:prstGeom prst="rect">
              <a:avLst/>
            </a:prstGeom>
            <a:noFill/>
          </p:spPr>
          <p:txBody>
            <a:bodyPr wrap="square" rtlCol="0" anchor="t">
              <a:noAutofit/>
            </a:bodyPr>
            <a:p>
              <a:r>
                <a:rPr lang="en-US" sz="2400">
                  <a:latin typeface="Cambria" panose="02040503050406030204" charset="0"/>
                  <a:cs typeface="Cambria" panose="02040503050406030204" charset="0"/>
                </a:rPr>
                <a:t>collect seeds and leaves </a:t>
              </a:r>
              <a:endParaRPr lang="en-US" sz="2400">
                <a:latin typeface="Cambria" panose="02040503050406030204" charset="0"/>
                <a:cs typeface="Cambria" panose="02040503050406030204" charset="0"/>
              </a:endParaRPr>
            </a:p>
          </p:txBody>
        </p:sp>
      </p:grpSp>
      <p:grpSp>
        <p:nvGrpSpPr>
          <p:cNvPr id="53" name="组合 52"/>
          <p:cNvGrpSpPr/>
          <p:nvPr/>
        </p:nvGrpSpPr>
        <p:grpSpPr>
          <a:xfrm>
            <a:off x="1744345" y="4432935"/>
            <a:ext cx="2666365" cy="1314450"/>
            <a:chOff x="3146" y="2489"/>
            <a:chExt cx="3986" cy="2468"/>
          </a:xfrm>
        </p:grpSpPr>
        <p:sp>
          <p:nvSpPr>
            <p:cNvPr id="54" name="Freeform 15"/>
            <p:cNvSpPr>
              <a:spLocks noEditPoints="1"/>
            </p:cNvSpPr>
            <p:nvPr>
              <p:custDataLst>
                <p:tags r:id="rId16"/>
              </p:custDataLst>
            </p:nvPr>
          </p:nvSpPr>
          <p:spPr bwMode="auto">
            <a:xfrm rot="20784193" flipH="1">
              <a:off x="3146" y="2489"/>
              <a:ext cx="3986" cy="2468"/>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rgbClr val="BBD6D1"/>
            </a:solidFill>
            <a:ln w="9525">
              <a:solidFill>
                <a:srgbClr val="BBD6D1"/>
              </a:solidFill>
              <a:round/>
            </a:ln>
          </p:spPr>
          <p:txBody>
            <a:bodyPr vert="horz" wrap="square" lIns="91417" tIns="45708" rIns="91417" bIns="45708" numCol="1" anchor="t" anchorCtr="0" compatLnSpc="1"/>
            <a:p>
              <a:endParaRPr lang="zh-CN" altLang="en-US" sz="2400">
                <a:solidFill>
                  <a:srgbClr val="BBD6D1"/>
                </a:solidFill>
              </a:endParaRPr>
            </a:p>
          </p:txBody>
        </p:sp>
        <p:sp>
          <p:nvSpPr>
            <p:cNvPr id="55" name="文本框 54"/>
            <p:cNvSpPr txBox="1"/>
            <p:nvPr>
              <p:custDataLst>
                <p:tags r:id="rId17"/>
              </p:custDataLst>
            </p:nvPr>
          </p:nvSpPr>
          <p:spPr>
            <a:xfrm>
              <a:off x="3659" y="3072"/>
              <a:ext cx="2830" cy="1550"/>
            </a:xfrm>
            <a:prstGeom prst="rect">
              <a:avLst/>
            </a:prstGeom>
            <a:noFill/>
          </p:spPr>
          <p:txBody>
            <a:bodyPr wrap="square" rtlCol="0" anchor="t">
              <a:noAutofit/>
            </a:bodyPr>
            <a:p>
              <a:r>
                <a:rPr lang="en-US" sz="2400">
                  <a:latin typeface="Cambria" panose="02040503050406030204" charset="0"/>
                  <a:cs typeface="Cambria" panose="02040503050406030204" charset="0"/>
                </a:rPr>
                <a:t>recite poems about plants  </a:t>
              </a:r>
              <a:endParaRPr lang="en-US" sz="2400">
                <a:latin typeface="Cambria" panose="02040503050406030204" charset="0"/>
                <a:cs typeface="Cambria" panose="02040503050406030204" charset="0"/>
              </a:endParaRPr>
            </a:p>
          </p:txBody>
        </p:sp>
      </p:grpSp>
      <p:grpSp>
        <p:nvGrpSpPr>
          <p:cNvPr id="59" name="组合 58"/>
          <p:cNvGrpSpPr/>
          <p:nvPr/>
        </p:nvGrpSpPr>
        <p:grpSpPr>
          <a:xfrm>
            <a:off x="-641252" y="3133810"/>
            <a:ext cx="5474872" cy="4312440"/>
            <a:chOff x="-1010" y="4935"/>
            <a:chExt cx="8622" cy="6791"/>
          </a:xfrm>
        </p:grpSpPr>
        <p:sp>
          <p:nvSpPr>
            <p:cNvPr id="27" name="文本框 26"/>
            <p:cNvSpPr txBox="1"/>
            <p:nvPr/>
          </p:nvSpPr>
          <p:spPr>
            <a:xfrm>
              <a:off x="1971" y="5476"/>
              <a:ext cx="5641" cy="1016"/>
            </a:xfrm>
            <a:prstGeom prst="rect">
              <a:avLst/>
            </a:prstGeom>
            <a:noFill/>
          </p:spPr>
          <p:txBody>
            <a:bodyPr wrap="square" rtlCol="0">
              <a:spAutoFit/>
            </a:bodyPr>
            <a:p>
              <a:r>
                <a:rPr lang="en-US" altLang="zh-CN" sz="3600" b="1"/>
                <a:t>...</a:t>
              </a:r>
              <a:endParaRPr lang="en-US" altLang="zh-CN" sz="3600" b="1"/>
            </a:p>
          </p:txBody>
        </p:sp>
        <p:grpSp>
          <p:nvGrpSpPr>
            <p:cNvPr id="56" name="组合 55"/>
            <p:cNvGrpSpPr/>
            <p:nvPr/>
          </p:nvGrpSpPr>
          <p:grpSpPr>
            <a:xfrm>
              <a:off x="-1010" y="4935"/>
              <a:ext cx="6085" cy="6791"/>
              <a:chOff x="398" y="2668"/>
              <a:chExt cx="5776" cy="8097"/>
            </a:xfrm>
          </p:grpSpPr>
          <p:sp>
            <p:nvSpPr>
              <p:cNvPr id="57" name="Freeform 15"/>
              <p:cNvSpPr>
                <a:spLocks noEditPoints="1"/>
              </p:cNvSpPr>
              <p:nvPr>
                <p:custDataLst>
                  <p:tags r:id="rId18"/>
                </p:custDataLst>
              </p:nvPr>
            </p:nvSpPr>
            <p:spPr bwMode="auto">
              <a:xfrm rot="20784193" flipH="1">
                <a:off x="2188" y="2668"/>
                <a:ext cx="3986" cy="2468"/>
              </a:xfrm>
              <a:custGeom>
                <a:avLst/>
                <a:gdLst>
                  <a:gd name="T0" fmla="*/ 631 w 655"/>
                  <a:gd name="T1" fmla="*/ 143 h 522"/>
                  <a:gd name="T2" fmla="*/ 626 w 655"/>
                  <a:gd name="T3" fmla="*/ 130 h 522"/>
                  <a:gd name="T4" fmla="*/ 590 w 655"/>
                  <a:gd name="T5" fmla="*/ 93 h 522"/>
                  <a:gd name="T6" fmla="*/ 513 w 655"/>
                  <a:gd name="T7" fmla="*/ 90 h 522"/>
                  <a:gd name="T8" fmla="*/ 497 w 655"/>
                  <a:gd name="T9" fmla="*/ 44 h 522"/>
                  <a:gd name="T10" fmla="*/ 368 w 655"/>
                  <a:gd name="T11" fmla="*/ 6 h 522"/>
                  <a:gd name="T12" fmla="*/ 277 w 655"/>
                  <a:gd name="T13" fmla="*/ 31 h 522"/>
                  <a:gd name="T14" fmla="*/ 178 w 655"/>
                  <a:gd name="T15" fmla="*/ 79 h 522"/>
                  <a:gd name="T16" fmla="*/ 115 w 655"/>
                  <a:gd name="T17" fmla="*/ 158 h 522"/>
                  <a:gd name="T18" fmla="*/ 117 w 655"/>
                  <a:gd name="T19" fmla="*/ 161 h 522"/>
                  <a:gd name="T20" fmla="*/ 106 w 655"/>
                  <a:gd name="T21" fmla="*/ 174 h 522"/>
                  <a:gd name="T22" fmla="*/ 30 w 655"/>
                  <a:gd name="T23" fmla="*/ 275 h 522"/>
                  <a:gd name="T24" fmla="*/ 15 w 655"/>
                  <a:gd name="T25" fmla="*/ 315 h 522"/>
                  <a:gd name="T26" fmla="*/ 42 w 655"/>
                  <a:gd name="T27" fmla="*/ 472 h 522"/>
                  <a:gd name="T28" fmla="*/ 84 w 655"/>
                  <a:gd name="T29" fmla="*/ 497 h 522"/>
                  <a:gd name="T30" fmla="*/ 130 w 655"/>
                  <a:gd name="T31" fmla="*/ 513 h 522"/>
                  <a:gd name="T32" fmla="*/ 263 w 655"/>
                  <a:gd name="T33" fmla="*/ 520 h 522"/>
                  <a:gd name="T34" fmla="*/ 359 w 655"/>
                  <a:gd name="T35" fmla="*/ 484 h 522"/>
                  <a:gd name="T36" fmla="*/ 453 w 655"/>
                  <a:gd name="T37" fmla="*/ 468 h 522"/>
                  <a:gd name="T38" fmla="*/ 574 w 655"/>
                  <a:gd name="T39" fmla="*/ 390 h 522"/>
                  <a:gd name="T40" fmla="*/ 614 w 655"/>
                  <a:gd name="T41" fmla="*/ 341 h 522"/>
                  <a:gd name="T42" fmla="*/ 642 w 655"/>
                  <a:gd name="T43" fmla="*/ 277 h 522"/>
                  <a:gd name="T44" fmla="*/ 654 w 655"/>
                  <a:gd name="T45" fmla="*/ 201 h 522"/>
                  <a:gd name="T46" fmla="*/ 643 w 655"/>
                  <a:gd name="T47" fmla="*/ 255 h 522"/>
                  <a:gd name="T48" fmla="*/ 626 w 655"/>
                  <a:gd name="T49" fmla="*/ 313 h 522"/>
                  <a:gd name="T50" fmla="*/ 562 w 655"/>
                  <a:gd name="T51" fmla="*/ 394 h 522"/>
                  <a:gd name="T52" fmla="*/ 530 w 655"/>
                  <a:gd name="T53" fmla="*/ 422 h 522"/>
                  <a:gd name="T54" fmla="*/ 450 w 655"/>
                  <a:gd name="T55" fmla="*/ 462 h 522"/>
                  <a:gd name="T56" fmla="*/ 368 w 655"/>
                  <a:gd name="T57" fmla="*/ 473 h 522"/>
                  <a:gd name="T58" fmla="*/ 263 w 655"/>
                  <a:gd name="T59" fmla="*/ 514 h 522"/>
                  <a:gd name="T60" fmla="*/ 174 w 655"/>
                  <a:gd name="T61" fmla="*/ 515 h 522"/>
                  <a:gd name="T62" fmla="*/ 87 w 655"/>
                  <a:gd name="T63" fmla="*/ 490 h 522"/>
                  <a:gd name="T64" fmla="*/ 27 w 655"/>
                  <a:gd name="T65" fmla="*/ 448 h 522"/>
                  <a:gd name="T66" fmla="*/ 6 w 655"/>
                  <a:gd name="T67" fmla="*/ 385 h 522"/>
                  <a:gd name="T68" fmla="*/ 8 w 655"/>
                  <a:gd name="T69" fmla="*/ 361 h 522"/>
                  <a:gd name="T70" fmla="*/ 24 w 655"/>
                  <a:gd name="T71" fmla="*/ 305 h 522"/>
                  <a:gd name="T72" fmla="*/ 28 w 655"/>
                  <a:gd name="T73" fmla="*/ 296 h 522"/>
                  <a:gd name="T74" fmla="*/ 54 w 655"/>
                  <a:gd name="T75" fmla="*/ 252 h 522"/>
                  <a:gd name="T76" fmla="*/ 113 w 655"/>
                  <a:gd name="T77" fmla="*/ 201 h 522"/>
                  <a:gd name="T78" fmla="*/ 116 w 655"/>
                  <a:gd name="T79" fmla="*/ 164 h 522"/>
                  <a:gd name="T80" fmla="*/ 148 w 655"/>
                  <a:gd name="T81" fmla="*/ 111 h 522"/>
                  <a:gd name="T82" fmla="*/ 180 w 655"/>
                  <a:gd name="T83" fmla="*/ 85 h 522"/>
                  <a:gd name="T84" fmla="*/ 250 w 655"/>
                  <a:gd name="T85" fmla="*/ 43 h 522"/>
                  <a:gd name="T86" fmla="*/ 387 w 655"/>
                  <a:gd name="T87" fmla="*/ 8 h 522"/>
                  <a:gd name="T88" fmla="*/ 496 w 655"/>
                  <a:gd name="T89" fmla="*/ 53 h 522"/>
                  <a:gd name="T90" fmla="*/ 505 w 655"/>
                  <a:gd name="T91" fmla="*/ 93 h 522"/>
                  <a:gd name="T92" fmla="*/ 495 w 655"/>
                  <a:gd name="T93" fmla="*/ 117 h 522"/>
                  <a:gd name="T94" fmla="*/ 536 w 655"/>
                  <a:gd name="T95" fmla="*/ 89 h 522"/>
                  <a:gd name="T96" fmla="*/ 589 w 655"/>
                  <a:gd name="T97" fmla="*/ 101 h 522"/>
                  <a:gd name="T98" fmla="*/ 606 w 655"/>
                  <a:gd name="T99" fmla="*/ 115 h 522"/>
                  <a:gd name="T100" fmla="*/ 643 w 655"/>
                  <a:gd name="T101" fmla="*/ 255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55" h="522">
                    <a:moveTo>
                      <a:pt x="636" y="149"/>
                    </a:moveTo>
                    <a:cubicBezTo>
                      <a:pt x="634" y="147"/>
                      <a:pt x="631" y="144"/>
                      <a:pt x="631" y="143"/>
                    </a:cubicBezTo>
                    <a:cubicBezTo>
                      <a:pt x="630" y="141"/>
                      <a:pt x="632" y="140"/>
                      <a:pt x="631" y="138"/>
                    </a:cubicBezTo>
                    <a:cubicBezTo>
                      <a:pt x="630" y="136"/>
                      <a:pt x="628" y="133"/>
                      <a:pt x="626" y="130"/>
                    </a:cubicBezTo>
                    <a:cubicBezTo>
                      <a:pt x="620" y="122"/>
                      <a:pt x="612" y="115"/>
                      <a:pt x="607" y="109"/>
                    </a:cubicBezTo>
                    <a:cubicBezTo>
                      <a:pt x="604" y="106"/>
                      <a:pt x="595" y="96"/>
                      <a:pt x="590" y="93"/>
                    </a:cubicBezTo>
                    <a:cubicBezTo>
                      <a:pt x="585" y="89"/>
                      <a:pt x="570" y="85"/>
                      <a:pt x="565" y="84"/>
                    </a:cubicBezTo>
                    <a:cubicBezTo>
                      <a:pt x="545" y="79"/>
                      <a:pt x="531" y="87"/>
                      <a:pt x="513" y="90"/>
                    </a:cubicBezTo>
                    <a:cubicBezTo>
                      <a:pt x="514" y="86"/>
                      <a:pt x="511" y="86"/>
                      <a:pt x="510" y="84"/>
                    </a:cubicBezTo>
                    <a:cubicBezTo>
                      <a:pt x="512" y="74"/>
                      <a:pt x="504" y="54"/>
                      <a:pt x="497" y="44"/>
                    </a:cubicBezTo>
                    <a:cubicBezTo>
                      <a:pt x="483" y="27"/>
                      <a:pt x="451" y="12"/>
                      <a:pt x="428" y="6"/>
                    </a:cubicBezTo>
                    <a:cubicBezTo>
                      <a:pt x="406" y="0"/>
                      <a:pt x="388" y="4"/>
                      <a:pt x="368" y="6"/>
                    </a:cubicBezTo>
                    <a:cubicBezTo>
                      <a:pt x="334" y="9"/>
                      <a:pt x="301" y="18"/>
                      <a:pt x="276" y="27"/>
                    </a:cubicBezTo>
                    <a:cubicBezTo>
                      <a:pt x="275" y="30"/>
                      <a:pt x="279" y="31"/>
                      <a:pt x="277" y="31"/>
                    </a:cubicBezTo>
                    <a:cubicBezTo>
                      <a:pt x="276" y="30"/>
                      <a:pt x="275" y="29"/>
                      <a:pt x="274" y="28"/>
                    </a:cubicBezTo>
                    <a:cubicBezTo>
                      <a:pt x="241" y="40"/>
                      <a:pt x="207" y="60"/>
                      <a:pt x="178" y="79"/>
                    </a:cubicBezTo>
                    <a:cubicBezTo>
                      <a:pt x="157" y="93"/>
                      <a:pt x="150" y="101"/>
                      <a:pt x="135" y="125"/>
                    </a:cubicBezTo>
                    <a:cubicBezTo>
                      <a:pt x="128" y="136"/>
                      <a:pt x="122" y="147"/>
                      <a:pt x="115" y="158"/>
                    </a:cubicBezTo>
                    <a:cubicBezTo>
                      <a:pt x="117" y="158"/>
                      <a:pt x="119" y="159"/>
                      <a:pt x="119" y="161"/>
                    </a:cubicBezTo>
                    <a:cubicBezTo>
                      <a:pt x="118" y="161"/>
                      <a:pt x="117" y="161"/>
                      <a:pt x="117" y="161"/>
                    </a:cubicBezTo>
                    <a:cubicBezTo>
                      <a:pt x="116" y="161"/>
                      <a:pt x="115" y="159"/>
                      <a:pt x="115" y="158"/>
                    </a:cubicBezTo>
                    <a:cubicBezTo>
                      <a:pt x="112" y="163"/>
                      <a:pt x="109" y="169"/>
                      <a:pt x="106" y="174"/>
                    </a:cubicBezTo>
                    <a:cubicBezTo>
                      <a:pt x="100" y="181"/>
                      <a:pt x="105" y="191"/>
                      <a:pt x="105" y="198"/>
                    </a:cubicBezTo>
                    <a:cubicBezTo>
                      <a:pt x="75" y="215"/>
                      <a:pt x="48" y="245"/>
                      <a:pt x="30" y="275"/>
                    </a:cubicBezTo>
                    <a:cubicBezTo>
                      <a:pt x="25" y="284"/>
                      <a:pt x="19" y="297"/>
                      <a:pt x="16" y="305"/>
                    </a:cubicBezTo>
                    <a:cubicBezTo>
                      <a:pt x="16" y="308"/>
                      <a:pt x="16" y="312"/>
                      <a:pt x="15" y="315"/>
                    </a:cubicBezTo>
                    <a:cubicBezTo>
                      <a:pt x="11" y="340"/>
                      <a:pt x="1" y="362"/>
                      <a:pt x="1" y="385"/>
                    </a:cubicBezTo>
                    <a:cubicBezTo>
                      <a:pt x="0" y="424"/>
                      <a:pt x="18" y="448"/>
                      <a:pt x="42" y="472"/>
                    </a:cubicBezTo>
                    <a:cubicBezTo>
                      <a:pt x="52" y="478"/>
                      <a:pt x="63" y="488"/>
                      <a:pt x="79" y="492"/>
                    </a:cubicBezTo>
                    <a:cubicBezTo>
                      <a:pt x="79" y="495"/>
                      <a:pt x="83" y="495"/>
                      <a:pt x="84" y="497"/>
                    </a:cubicBezTo>
                    <a:cubicBezTo>
                      <a:pt x="95" y="498"/>
                      <a:pt x="105" y="506"/>
                      <a:pt x="116" y="510"/>
                    </a:cubicBezTo>
                    <a:cubicBezTo>
                      <a:pt x="120" y="512"/>
                      <a:pt x="126" y="512"/>
                      <a:pt x="130" y="513"/>
                    </a:cubicBezTo>
                    <a:cubicBezTo>
                      <a:pt x="147" y="517"/>
                      <a:pt x="161" y="522"/>
                      <a:pt x="178" y="522"/>
                    </a:cubicBezTo>
                    <a:cubicBezTo>
                      <a:pt x="205" y="522"/>
                      <a:pt x="235" y="521"/>
                      <a:pt x="263" y="520"/>
                    </a:cubicBezTo>
                    <a:cubicBezTo>
                      <a:pt x="290" y="512"/>
                      <a:pt x="312" y="496"/>
                      <a:pt x="335" y="483"/>
                    </a:cubicBezTo>
                    <a:cubicBezTo>
                      <a:pt x="341" y="484"/>
                      <a:pt x="351" y="480"/>
                      <a:pt x="359" y="484"/>
                    </a:cubicBezTo>
                    <a:cubicBezTo>
                      <a:pt x="393" y="474"/>
                      <a:pt x="420" y="483"/>
                      <a:pt x="446" y="469"/>
                    </a:cubicBezTo>
                    <a:cubicBezTo>
                      <a:pt x="447" y="467"/>
                      <a:pt x="451" y="468"/>
                      <a:pt x="453" y="468"/>
                    </a:cubicBezTo>
                    <a:cubicBezTo>
                      <a:pt x="477" y="458"/>
                      <a:pt x="503" y="450"/>
                      <a:pt x="522" y="434"/>
                    </a:cubicBezTo>
                    <a:cubicBezTo>
                      <a:pt x="540" y="421"/>
                      <a:pt x="560" y="406"/>
                      <a:pt x="574" y="390"/>
                    </a:cubicBezTo>
                    <a:cubicBezTo>
                      <a:pt x="579" y="389"/>
                      <a:pt x="580" y="385"/>
                      <a:pt x="583" y="382"/>
                    </a:cubicBezTo>
                    <a:cubicBezTo>
                      <a:pt x="595" y="370"/>
                      <a:pt x="604" y="356"/>
                      <a:pt x="614" y="341"/>
                    </a:cubicBezTo>
                    <a:cubicBezTo>
                      <a:pt x="621" y="330"/>
                      <a:pt x="633" y="318"/>
                      <a:pt x="638" y="308"/>
                    </a:cubicBezTo>
                    <a:cubicBezTo>
                      <a:pt x="642" y="298"/>
                      <a:pt x="640" y="287"/>
                      <a:pt x="642" y="277"/>
                    </a:cubicBezTo>
                    <a:cubicBezTo>
                      <a:pt x="644" y="266"/>
                      <a:pt x="650" y="257"/>
                      <a:pt x="652" y="246"/>
                    </a:cubicBezTo>
                    <a:cubicBezTo>
                      <a:pt x="655" y="230"/>
                      <a:pt x="653" y="216"/>
                      <a:pt x="654" y="201"/>
                    </a:cubicBezTo>
                    <a:cubicBezTo>
                      <a:pt x="648" y="185"/>
                      <a:pt x="645" y="166"/>
                      <a:pt x="636" y="149"/>
                    </a:cubicBezTo>
                    <a:close/>
                    <a:moveTo>
                      <a:pt x="643" y="255"/>
                    </a:moveTo>
                    <a:cubicBezTo>
                      <a:pt x="640" y="266"/>
                      <a:pt x="635" y="275"/>
                      <a:pt x="634" y="286"/>
                    </a:cubicBezTo>
                    <a:cubicBezTo>
                      <a:pt x="632" y="298"/>
                      <a:pt x="632" y="304"/>
                      <a:pt x="626" y="313"/>
                    </a:cubicBezTo>
                    <a:cubicBezTo>
                      <a:pt x="621" y="320"/>
                      <a:pt x="619" y="328"/>
                      <a:pt x="612" y="332"/>
                    </a:cubicBezTo>
                    <a:cubicBezTo>
                      <a:pt x="598" y="355"/>
                      <a:pt x="582" y="377"/>
                      <a:pt x="562" y="394"/>
                    </a:cubicBezTo>
                    <a:cubicBezTo>
                      <a:pt x="554" y="401"/>
                      <a:pt x="545" y="406"/>
                      <a:pt x="537" y="413"/>
                    </a:cubicBezTo>
                    <a:cubicBezTo>
                      <a:pt x="534" y="415"/>
                      <a:pt x="533" y="419"/>
                      <a:pt x="530" y="422"/>
                    </a:cubicBezTo>
                    <a:cubicBezTo>
                      <a:pt x="522" y="428"/>
                      <a:pt x="511" y="434"/>
                      <a:pt x="500" y="439"/>
                    </a:cubicBezTo>
                    <a:cubicBezTo>
                      <a:pt x="483" y="448"/>
                      <a:pt x="469" y="454"/>
                      <a:pt x="450" y="462"/>
                    </a:cubicBezTo>
                    <a:cubicBezTo>
                      <a:pt x="434" y="464"/>
                      <a:pt x="418" y="472"/>
                      <a:pt x="401" y="472"/>
                    </a:cubicBezTo>
                    <a:cubicBezTo>
                      <a:pt x="390" y="472"/>
                      <a:pt x="379" y="471"/>
                      <a:pt x="368" y="473"/>
                    </a:cubicBezTo>
                    <a:cubicBezTo>
                      <a:pt x="360" y="474"/>
                      <a:pt x="348" y="476"/>
                      <a:pt x="336" y="472"/>
                    </a:cubicBezTo>
                    <a:cubicBezTo>
                      <a:pt x="314" y="489"/>
                      <a:pt x="290" y="504"/>
                      <a:pt x="263" y="514"/>
                    </a:cubicBezTo>
                    <a:cubicBezTo>
                      <a:pt x="245" y="517"/>
                      <a:pt x="223" y="512"/>
                      <a:pt x="204" y="513"/>
                    </a:cubicBezTo>
                    <a:cubicBezTo>
                      <a:pt x="193" y="514"/>
                      <a:pt x="184" y="516"/>
                      <a:pt x="174" y="515"/>
                    </a:cubicBezTo>
                    <a:cubicBezTo>
                      <a:pt x="156" y="515"/>
                      <a:pt x="136" y="509"/>
                      <a:pt x="119" y="503"/>
                    </a:cubicBezTo>
                    <a:cubicBezTo>
                      <a:pt x="110" y="500"/>
                      <a:pt x="97" y="495"/>
                      <a:pt x="87" y="490"/>
                    </a:cubicBezTo>
                    <a:cubicBezTo>
                      <a:pt x="70" y="482"/>
                      <a:pt x="57" y="471"/>
                      <a:pt x="43" y="463"/>
                    </a:cubicBezTo>
                    <a:cubicBezTo>
                      <a:pt x="39" y="461"/>
                      <a:pt x="34" y="451"/>
                      <a:pt x="27" y="448"/>
                    </a:cubicBezTo>
                    <a:cubicBezTo>
                      <a:pt x="28" y="444"/>
                      <a:pt x="23" y="441"/>
                      <a:pt x="21" y="438"/>
                    </a:cubicBezTo>
                    <a:cubicBezTo>
                      <a:pt x="13" y="419"/>
                      <a:pt x="6" y="405"/>
                      <a:pt x="6" y="385"/>
                    </a:cubicBezTo>
                    <a:cubicBezTo>
                      <a:pt x="7" y="378"/>
                      <a:pt x="8" y="371"/>
                      <a:pt x="9" y="365"/>
                    </a:cubicBezTo>
                    <a:cubicBezTo>
                      <a:pt x="7" y="363"/>
                      <a:pt x="9" y="364"/>
                      <a:pt x="8" y="361"/>
                    </a:cubicBezTo>
                    <a:cubicBezTo>
                      <a:pt x="14" y="351"/>
                      <a:pt x="16" y="329"/>
                      <a:pt x="20" y="324"/>
                    </a:cubicBezTo>
                    <a:cubicBezTo>
                      <a:pt x="20" y="318"/>
                      <a:pt x="22" y="309"/>
                      <a:pt x="24" y="305"/>
                    </a:cubicBezTo>
                    <a:cubicBezTo>
                      <a:pt x="24" y="304"/>
                      <a:pt x="23" y="302"/>
                      <a:pt x="23" y="302"/>
                    </a:cubicBezTo>
                    <a:cubicBezTo>
                      <a:pt x="24" y="300"/>
                      <a:pt x="27" y="299"/>
                      <a:pt x="28" y="296"/>
                    </a:cubicBezTo>
                    <a:cubicBezTo>
                      <a:pt x="35" y="282"/>
                      <a:pt x="36" y="274"/>
                      <a:pt x="45" y="262"/>
                    </a:cubicBezTo>
                    <a:cubicBezTo>
                      <a:pt x="48" y="258"/>
                      <a:pt x="52" y="255"/>
                      <a:pt x="54" y="252"/>
                    </a:cubicBezTo>
                    <a:cubicBezTo>
                      <a:pt x="64" y="239"/>
                      <a:pt x="75" y="227"/>
                      <a:pt x="88" y="217"/>
                    </a:cubicBezTo>
                    <a:cubicBezTo>
                      <a:pt x="96" y="211"/>
                      <a:pt x="109" y="210"/>
                      <a:pt x="113" y="201"/>
                    </a:cubicBezTo>
                    <a:cubicBezTo>
                      <a:pt x="114" y="197"/>
                      <a:pt x="110" y="191"/>
                      <a:pt x="110" y="182"/>
                    </a:cubicBezTo>
                    <a:cubicBezTo>
                      <a:pt x="110" y="174"/>
                      <a:pt x="114" y="171"/>
                      <a:pt x="116" y="164"/>
                    </a:cubicBezTo>
                    <a:cubicBezTo>
                      <a:pt x="124" y="157"/>
                      <a:pt x="125" y="149"/>
                      <a:pt x="131" y="140"/>
                    </a:cubicBezTo>
                    <a:cubicBezTo>
                      <a:pt x="135" y="131"/>
                      <a:pt x="145" y="121"/>
                      <a:pt x="148" y="111"/>
                    </a:cubicBezTo>
                    <a:cubicBezTo>
                      <a:pt x="151" y="111"/>
                      <a:pt x="155" y="106"/>
                      <a:pt x="156" y="101"/>
                    </a:cubicBezTo>
                    <a:cubicBezTo>
                      <a:pt x="164" y="97"/>
                      <a:pt x="172" y="90"/>
                      <a:pt x="180" y="85"/>
                    </a:cubicBezTo>
                    <a:cubicBezTo>
                      <a:pt x="189" y="79"/>
                      <a:pt x="198" y="74"/>
                      <a:pt x="205" y="67"/>
                    </a:cubicBezTo>
                    <a:cubicBezTo>
                      <a:pt x="219" y="61"/>
                      <a:pt x="237" y="49"/>
                      <a:pt x="250" y="43"/>
                    </a:cubicBezTo>
                    <a:cubicBezTo>
                      <a:pt x="283" y="32"/>
                      <a:pt x="318" y="16"/>
                      <a:pt x="358" y="10"/>
                    </a:cubicBezTo>
                    <a:cubicBezTo>
                      <a:pt x="367" y="9"/>
                      <a:pt x="378" y="9"/>
                      <a:pt x="387" y="8"/>
                    </a:cubicBezTo>
                    <a:cubicBezTo>
                      <a:pt x="404" y="6"/>
                      <a:pt x="421" y="9"/>
                      <a:pt x="436" y="14"/>
                    </a:cubicBezTo>
                    <a:cubicBezTo>
                      <a:pt x="460" y="21"/>
                      <a:pt x="479" y="35"/>
                      <a:pt x="496" y="53"/>
                    </a:cubicBezTo>
                    <a:cubicBezTo>
                      <a:pt x="500" y="62"/>
                      <a:pt x="502" y="72"/>
                      <a:pt x="505" y="81"/>
                    </a:cubicBezTo>
                    <a:cubicBezTo>
                      <a:pt x="503" y="86"/>
                      <a:pt x="502" y="88"/>
                      <a:pt x="505" y="93"/>
                    </a:cubicBezTo>
                    <a:cubicBezTo>
                      <a:pt x="499" y="101"/>
                      <a:pt x="483" y="108"/>
                      <a:pt x="488" y="121"/>
                    </a:cubicBezTo>
                    <a:cubicBezTo>
                      <a:pt x="490" y="119"/>
                      <a:pt x="492" y="114"/>
                      <a:pt x="495" y="117"/>
                    </a:cubicBezTo>
                    <a:cubicBezTo>
                      <a:pt x="499" y="105"/>
                      <a:pt x="508" y="98"/>
                      <a:pt x="519" y="94"/>
                    </a:cubicBezTo>
                    <a:cubicBezTo>
                      <a:pt x="525" y="92"/>
                      <a:pt x="535" y="94"/>
                      <a:pt x="536" y="89"/>
                    </a:cubicBezTo>
                    <a:cubicBezTo>
                      <a:pt x="537" y="89"/>
                      <a:pt x="536" y="90"/>
                      <a:pt x="536" y="91"/>
                    </a:cubicBezTo>
                    <a:cubicBezTo>
                      <a:pt x="553" y="87"/>
                      <a:pt x="574" y="89"/>
                      <a:pt x="589" y="101"/>
                    </a:cubicBezTo>
                    <a:cubicBezTo>
                      <a:pt x="592" y="103"/>
                      <a:pt x="593" y="106"/>
                      <a:pt x="596" y="109"/>
                    </a:cubicBezTo>
                    <a:cubicBezTo>
                      <a:pt x="599" y="111"/>
                      <a:pt x="604" y="113"/>
                      <a:pt x="606" y="115"/>
                    </a:cubicBezTo>
                    <a:cubicBezTo>
                      <a:pt x="629" y="139"/>
                      <a:pt x="640" y="176"/>
                      <a:pt x="649" y="205"/>
                    </a:cubicBezTo>
                    <a:cubicBezTo>
                      <a:pt x="647" y="221"/>
                      <a:pt x="648" y="238"/>
                      <a:pt x="643" y="255"/>
                    </a:cubicBezTo>
                    <a:close/>
                  </a:path>
                </a:pathLst>
              </a:custGeom>
              <a:solidFill>
                <a:srgbClr val="BBD6D1"/>
              </a:solidFill>
              <a:ln w="9525">
                <a:solidFill>
                  <a:srgbClr val="BBD6D1"/>
                </a:solidFill>
                <a:round/>
              </a:ln>
            </p:spPr>
            <p:txBody>
              <a:bodyPr vert="horz" wrap="square" lIns="91417" tIns="45708" rIns="91417" bIns="45708" numCol="1" anchor="t" anchorCtr="0" compatLnSpc="1"/>
              <a:p>
                <a:endParaRPr lang="zh-CN" altLang="en-US" sz="2400">
                  <a:solidFill>
                    <a:srgbClr val="BBD6D1"/>
                  </a:solidFill>
                </a:endParaRPr>
              </a:p>
            </p:txBody>
          </p:sp>
          <p:sp>
            <p:nvSpPr>
              <p:cNvPr id="58" name="文本框 57"/>
              <p:cNvSpPr txBox="1"/>
              <p:nvPr>
                <p:custDataLst>
                  <p:tags r:id="rId19"/>
                </p:custDataLst>
              </p:nvPr>
            </p:nvSpPr>
            <p:spPr>
              <a:xfrm>
                <a:off x="398" y="9215"/>
                <a:ext cx="2830" cy="1550"/>
              </a:xfrm>
              <a:prstGeom prst="rect">
                <a:avLst/>
              </a:prstGeom>
              <a:noFill/>
            </p:spPr>
            <p:txBody>
              <a:bodyPr wrap="square" rtlCol="0" anchor="t">
                <a:noAutofit/>
              </a:bodyPr>
              <a:p>
                <a:r>
                  <a:rPr lang="en-US" sz="2400">
                    <a:latin typeface="Cambria" panose="02040503050406030204" charset="0"/>
                    <a:cs typeface="Cambria" panose="02040503050406030204" charset="0"/>
                  </a:rPr>
                  <a:t>  </a:t>
                </a:r>
                <a:endParaRPr lang="en-US" sz="2400">
                  <a:latin typeface="Cambria" panose="02040503050406030204" charset="0"/>
                  <a:cs typeface="Cambria" panose="02040503050406030204" charset="0"/>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ox(in)">
                                      <p:cBhvr>
                                        <p:cTn id="7" dur="2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ox(in)">
                                      <p:cBhvr>
                                        <p:cTn id="12" dur="20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37"/>
                                        </p:tgtEl>
                                        <p:attrNameLst>
                                          <p:attrName>style.visibility</p:attrName>
                                        </p:attrNameLst>
                                      </p:cBhvr>
                                      <p:to>
                                        <p:strVal val="visible"/>
                                      </p:to>
                                    </p:set>
                                    <p:animEffect transition="in" filter="box(in)">
                                      <p:cBhvr>
                                        <p:cTn id="17" dur="2000"/>
                                        <p:tgtEl>
                                          <p:spTgt spid="37"/>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box(in)">
                                      <p:cBhvr>
                                        <p:cTn id="22" dur="2000"/>
                                        <p:tgtEl>
                                          <p:spTgt spid="40"/>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Effect transition="in" filter="box(in)">
                                      <p:cBhvr>
                                        <p:cTn id="27" dur="2000"/>
                                        <p:tgtEl>
                                          <p:spTgt spid="43"/>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box(in)">
                                      <p:cBhvr>
                                        <p:cTn id="32" dur="2000"/>
                                        <p:tgtEl>
                                          <p:spTgt spid="46"/>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ox(in)">
                                      <p:cBhvr>
                                        <p:cTn id="37" dur="2000"/>
                                        <p:tgtEl>
                                          <p:spTgt spid="50"/>
                                        </p:tgtEl>
                                      </p:cBhvr>
                                    </p:animEffect>
                                  </p:childTnLst>
                                </p:cTn>
                              </p:par>
                            </p:childTnLst>
                          </p:cTn>
                        </p:par>
                      </p:childTnLst>
                    </p:cTn>
                  </p:par>
                  <p:par>
                    <p:cTn id="38" fill="hold">
                      <p:stCondLst>
                        <p:cond delay="indefinite"/>
                      </p:stCondLst>
                      <p:childTnLst>
                        <p:par>
                          <p:cTn id="39" fill="hold">
                            <p:stCondLst>
                              <p:cond delay="0"/>
                            </p:stCondLst>
                            <p:childTnLst>
                              <p:par>
                                <p:cTn id="40" presetID="4" presetClass="entr" presetSubtype="16" fill="hold" nodeType="clickEffect">
                                  <p:stCondLst>
                                    <p:cond delay="0"/>
                                  </p:stCondLst>
                                  <p:childTnLst>
                                    <p:set>
                                      <p:cBhvr>
                                        <p:cTn id="41" dur="1" fill="hold">
                                          <p:stCondLst>
                                            <p:cond delay="0"/>
                                          </p:stCondLst>
                                        </p:cTn>
                                        <p:tgtEl>
                                          <p:spTgt spid="53"/>
                                        </p:tgtEl>
                                        <p:attrNameLst>
                                          <p:attrName>style.visibility</p:attrName>
                                        </p:attrNameLst>
                                      </p:cBhvr>
                                      <p:to>
                                        <p:strVal val="visible"/>
                                      </p:to>
                                    </p:set>
                                    <p:animEffect transition="in" filter="box(in)">
                                      <p:cBhvr>
                                        <p:cTn id="42" dur="20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4" presetClass="entr" presetSubtype="16" fill="hold" nodeType="clickEffect">
                                  <p:stCondLst>
                                    <p:cond delay="0"/>
                                  </p:stCondLst>
                                  <p:childTnLst>
                                    <p:set>
                                      <p:cBhvr>
                                        <p:cTn id="46" dur="1" fill="hold">
                                          <p:stCondLst>
                                            <p:cond delay="0"/>
                                          </p:stCondLst>
                                        </p:cTn>
                                        <p:tgtEl>
                                          <p:spTgt spid="59"/>
                                        </p:tgtEl>
                                        <p:attrNameLst>
                                          <p:attrName>style.visibility</p:attrName>
                                        </p:attrNameLst>
                                      </p:cBhvr>
                                      <p:to>
                                        <p:strVal val="visible"/>
                                      </p:to>
                                    </p:set>
                                    <p:animEffect transition="in" filter="box(in)">
                                      <p:cBhvr>
                                        <p:cTn id="47" dur="2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grpSp>
        <p:nvGrpSpPr>
          <p:cNvPr id="9" name="组合 8"/>
          <p:cNvGrpSpPr/>
          <p:nvPr/>
        </p:nvGrpSpPr>
        <p:grpSpPr>
          <a:xfrm>
            <a:off x="542925" y="1022350"/>
            <a:ext cx="3912870" cy="4568825"/>
            <a:chOff x="855" y="1610"/>
            <a:chExt cx="6162" cy="7195"/>
          </a:xfrm>
        </p:grpSpPr>
        <p:grpSp>
          <p:nvGrpSpPr>
            <p:cNvPr id="8" name="组合 7"/>
            <p:cNvGrpSpPr/>
            <p:nvPr/>
          </p:nvGrpSpPr>
          <p:grpSpPr>
            <a:xfrm>
              <a:off x="855" y="1610"/>
              <a:ext cx="6162" cy="7195"/>
              <a:chOff x="7427" y="1389"/>
              <a:chExt cx="13231" cy="8400"/>
            </a:xfrm>
          </p:grpSpPr>
          <p:sp>
            <p:nvSpPr>
              <p:cNvPr id="6" name="矩形 5"/>
              <p:cNvSpPr/>
              <p:nvPr>
                <p:custDataLst>
                  <p:tags r:id="rId1"/>
                </p:custDataLst>
              </p:nvPr>
            </p:nvSpPr>
            <p:spPr>
              <a:xfrm>
                <a:off x="7427" y="2037"/>
                <a:ext cx="9892" cy="7752"/>
              </a:xfrm>
              <a:prstGeom prst="rect">
                <a:avLst/>
              </a:prstGeom>
              <a:solidFill>
                <a:srgbClr val="D8E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 name="http://photo-static-api.fotomore.com/creative/vcg/400/new/VCG41N1219587854.jpg" descr="&amp;pky330_sjzg_VCG41N1219587854&amp;2&amp;src_toppic_inpsrchzd1&amp;"/>
              <p:cNvPicPr>
                <a:picLocks noChangeAspect="1"/>
              </p:cNvPicPr>
              <p:nvPr>
                <p:custDataLst>
                  <p:tags r:id="rId2"/>
                </p:custDataLst>
              </p:nvPr>
            </p:nvPicPr>
            <p:blipFill>
              <a:blip r:embed="rId3">
                <a:clrChange>
                  <a:clrFrom>
                    <a:srgbClr val="FFFFFF">
                      <a:alpha val="100000"/>
                    </a:srgbClr>
                  </a:clrFrom>
                  <a:clrTo>
                    <a:srgbClr val="FFFFFF">
                      <a:alpha val="100000"/>
                      <a:alpha val="0"/>
                    </a:srgbClr>
                  </a:clrTo>
                </a:clrChange>
              </a:blip>
              <a:stretch>
                <a:fillRect/>
              </a:stretch>
            </p:blipFill>
            <p:spPr>
              <a:xfrm>
                <a:off x="14074" y="1389"/>
                <a:ext cx="6584" cy="2568"/>
              </a:xfrm>
              <a:prstGeom prst="rect">
                <a:avLst/>
              </a:prstGeom>
            </p:spPr>
          </p:pic>
          <p:sp>
            <p:nvSpPr>
              <p:cNvPr id="7" name="文本框 6"/>
              <p:cNvSpPr txBox="1"/>
              <p:nvPr>
                <p:custDataLst>
                  <p:tags r:id="rId4"/>
                </p:custDataLst>
              </p:nvPr>
            </p:nvSpPr>
            <p:spPr>
              <a:xfrm>
                <a:off x="7514" y="2797"/>
                <a:ext cx="9391" cy="1161"/>
              </a:xfrm>
              <a:prstGeom prst="rect">
                <a:avLst/>
              </a:prstGeom>
              <a:noFill/>
            </p:spPr>
            <p:txBody>
              <a:bodyPr wrap="square" rtlCol="0">
                <a:spAutoFit/>
              </a:bodyPr>
              <a:p>
                <a:pPr fontAlgn="auto">
                  <a:lnSpc>
                    <a:spcPct val="150000"/>
                  </a:lnSpc>
                </a:pPr>
                <a:endParaRPr lang="zh-CN" altLang="en-US" sz="2800" b="1">
                  <a:latin typeface="舒窈英文衡水体" panose="02000500000000000000" charset="0"/>
                  <a:cs typeface="舒窈英文衡水体" panose="02000500000000000000" charset="0"/>
                </a:endParaRPr>
              </a:p>
            </p:txBody>
          </p:sp>
        </p:grpSp>
        <p:sp>
          <p:nvSpPr>
            <p:cNvPr id="3" name="文本框 2"/>
            <p:cNvSpPr txBox="1"/>
            <p:nvPr/>
          </p:nvSpPr>
          <p:spPr>
            <a:xfrm>
              <a:off x="1650" y="2471"/>
              <a:ext cx="2629" cy="822"/>
            </a:xfrm>
            <a:prstGeom prst="rect">
              <a:avLst/>
            </a:prstGeom>
            <a:noFill/>
          </p:spPr>
          <p:txBody>
            <a:bodyPr wrap="square" rtlCol="0">
              <a:spAutoFit/>
            </a:bodyPr>
            <a:p>
              <a:r>
                <a:rPr lang="en-US" altLang="zh-CN" sz="2800">
                  <a:latin typeface="Cambria" panose="02040503050406030204" charset="0"/>
                  <a:cs typeface="Cambria" panose="02040503050406030204" charset="0"/>
                </a:rPr>
                <a:t>version1</a:t>
              </a:r>
              <a:endParaRPr lang="en-US" altLang="zh-CN" sz="2800">
                <a:latin typeface="Cambria" panose="02040503050406030204" charset="0"/>
                <a:cs typeface="Cambria" panose="02040503050406030204" charset="0"/>
              </a:endParaRPr>
            </a:p>
          </p:txBody>
        </p:sp>
        <p:sp>
          <p:nvSpPr>
            <p:cNvPr id="4" name="文本框 3"/>
            <p:cNvSpPr txBox="1"/>
            <p:nvPr/>
          </p:nvSpPr>
          <p:spPr>
            <a:xfrm>
              <a:off x="949" y="4199"/>
              <a:ext cx="4539" cy="3052"/>
            </a:xfrm>
            <a:prstGeom prst="rect">
              <a:avLst/>
            </a:prstGeom>
            <a:noFill/>
          </p:spPr>
          <p:txBody>
            <a:bodyPr wrap="square" rtlCol="0">
              <a:spAutoFit/>
            </a:bodyPr>
            <a:p>
              <a:r>
                <a:rPr lang="en-US" altLang="zh-CN" sz="2400">
                  <a:latin typeface="Cambria" panose="02040503050406030204" charset="0"/>
                  <a:cs typeface="Cambria" panose="02040503050406030204" charset="0"/>
                </a:rPr>
                <a:t>① gather together</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② observe &amp; sort </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       plants</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③ take photos</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④ discuss &amp; share</a:t>
              </a:r>
              <a:endParaRPr lang="en-US" altLang="zh-CN" sz="2400">
                <a:latin typeface="Cambria" panose="02040503050406030204" charset="0"/>
                <a:cs typeface="Cambria" panose="02040503050406030204" charset="0"/>
              </a:endParaRPr>
            </a:p>
          </p:txBody>
        </p:sp>
      </p:grpSp>
      <p:grpSp>
        <p:nvGrpSpPr>
          <p:cNvPr id="11" name="组合 10"/>
          <p:cNvGrpSpPr/>
          <p:nvPr/>
        </p:nvGrpSpPr>
        <p:grpSpPr>
          <a:xfrm>
            <a:off x="4680585" y="1022350"/>
            <a:ext cx="3912870" cy="4568825"/>
            <a:chOff x="855" y="1610"/>
            <a:chExt cx="6162" cy="7195"/>
          </a:xfrm>
        </p:grpSpPr>
        <p:grpSp>
          <p:nvGrpSpPr>
            <p:cNvPr id="12" name="组合 11"/>
            <p:cNvGrpSpPr/>
            <p:nvPr/>
          </p:nvGrpSpPr>
          <p:grpSpPr>
            <a:xfrm>
              <a:off x="855" y="1610"/>
              <a:ext cx="6162" cy="7195"/>
              <a:chOff x="7427" y="1389"/>
              <a:chExt cx="13231" cy="8400"/>
            </a:xfrm>
          </p:grpSpPr>
          <p:sp>
            <p:nvSpPr>
              <p:cNvPr id="13" name="矩形 12"/>
              <p:cNvSpPr/>
              <p:nvPr>
                <p:custDataLst>
                  <p:tags r:id="rId5"/>
                </p:custDataLst>
              </p:nvPr>
            </p:nvSpPr>
            <p:spPr>
              <a:xfrm>
                <a:off x="7427" y="2037"/>
                <a:ext cx="9892" cy="7752"/>
              </a:xfrm>
              <a:prstGeom prst="rect">
                <a:avLst/>
              </a:prstGeom>
              <a:solidFill>
                <a:srgbClr val="D8E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15" name="http://photo-static-api.fotomore.com/creative/vcg/400/new/VCG41N1219587854.jpg" descr="&amp;pky330_sjzg_VCG41N1219587854&amp;2&amp;src_toppic_inpsrchzd1&amp;"/>
              <p:cNvPicPr>
                <a:picLocks noChangeAspect="1"/>
              </p:cNvPicPr>
              <p:nvPr>
                <p:custDataLst>
                  <p:tags r:id="rId6"/>
                </p:custDataLst>
              </p:nvPr>
            </p:nvPicPr>
            <p:blipFill>
              <a:blip r:embed="rId3">
                <a:clrChange>
                  <a:clrFrom>
                    <a:srgbClr val="FFFFFF">
                      <a:alpha val="100000"/>
                    </a:srgbClr>
                  </a:clrFrom>
                  <a:clrTo>
                    <a:srgbClr val="FFFFFF">
                      <a:alpha val="100000"/>
                      <a:alpha val="0"/>
                    </a:srgbClr>
                  </a:clrTo>
                </a:clrChange>
              </a:blip>
              <a:stretch>
                <a:fillRect/>
              </a:stretch>
            </p:blipFill>
            <p:spPr>
              <a:xfrm>
                <a:off x="14074" y="1389"/>
                <a:ext cx="6584" cy="2568"/>
              </a:xfrm>
              <a:prstGeom prst="rect">
                <a:avLst/>
              </a:prstGeom>
            </p:spPr>
          </p:pic>
          <p:sp>
            <p:nvSpPr>
              <p:cNvPr id="16" name="文本框 15"/>
              <p:cNvSpPr txBox="1"/>
              <p:nvPr>
                <p:custDataLst>
                  <p:tags r:id="rId7"/>
                </p:custDataLst>
              </p:nvPr>
            </p:nvSpPr>
            <p:spPr>
              <a:xfrm>
                <a:off x="7514" y="2797"/>
                <a:ext cx="9391" cy="1161"/>
              </a:xfrm>
              <a:prstGeom prst="rect">
                <a:avLst/>
              </a:prstGeom>
              <a:noFill/>
            </p:spPr>
            <p:txBody>
              <a:bodyPr wrap="square" rtlCol="0">
                <a:spAutoFit/>
              </a:bodyPr>
              <a:p>
                <a:pPr fontAlgn="auto">
                  <a:lnSpc>
                    <a:spcPct val="150000"/>
                  </a:lnSpc>
                </a:pPr>
                <a:endParaRPr lang="zh-CN" altLang="en-US" sz="2800" b="1">
                  <a:latin typeface="舒窈英文衡水体" panose="02000500000000000000" charset="0"/>
                  <a:cs typeface="舒窈英文衡水体" panose="02000500000000000000" charset="0"/>
                </a:endParaRPr>
              </a:p>
            </p:txBody>
          </p:sp>
        </p:grpSp>
        <p:sp>
          <p:nvSpPr>
            <p:cNvPr id="17" name="文本框 16"/>
            <p:cNvSpPr txBox="1"/>
            <p:nvPr>
              <p:custDataLst>
                <p:tags r:id="rId8"/>
              </p:custDataLst>
            </p:nvPr>
          </p:nvSpPr>
          <p:spPr>
            <a:xfrm>
              <a:off x="1650" y="2471"/>
              <a:ext cx="2629" cy="822"/>
            </a:xfrm>
            <a:prstGeom prst="rect">
              <a:avLst/>
            </a:prstGeom>
            <a:noFill/>
          </p:spPr>
          <p:txBody>
            <a:bodyPr wrap="square" rtlCol="0">
              <a:spAutoFit/>
            </a:bodyPr>
            <a:p>
              <a:r>
                <a:rPr lang="en-US" altLang="zh-CN" sz="2800">
                  <a:latin typeface="Cambria" panose="02040503050406030204" charset="0"/>
                  <a:cs typeface="Cambria" panose="02040503050406030204" charset="0"/>
                </a:rPr>
                <a:t>version2</a:t>
              </a:r>
              <a:endParaRPr lang="en-US" altLang="zh-CN" sz="2800">
                <a:latin typeface="Cambria" panose="02040503050406030204" charset="0"/>
                <a:cs typeface="Cambria" panose="02040503050406030204" charset="0"/>
              </a:endParaRPr>
            </a:p>
          </p:txBody>
        </p:sp>
        <p:sp>
          <p:nvSpPr>
            <p:cNvPr id="18" name="文本框 17"/>
            <p:cNvSpPr txBox="1"/>
            <p:nvPr>
              <p:custDataLst>
                <p:tags r:id="rId9"/>
              </p:custDataLst>
            </p:nvPr>
          </p:nvSpPr>
          <p:spPr>
            <a:xfrm>
              <a:off x="949" y="4199"/>
              <a:ext cx="4539" cy="3052"/>
            </a:xfrm>
            <a:prstGeom prst="rect">
              <a:avLst/>
            </a:prstGeom>
            <a:noFill/>
          </p:spPr>
          <p:txBody>
            <a:bodyPr wrap="square" rtlCol="0">
              <a:spAutoFit/>
            </a:bodyPr>
            <a:p>
              <a:r>
                <a:rPr lang="en-US" altLang="zh-CN" sz="2400">
                  <a:latin typeface="Cambria" panose="02040503050406030204" charset="0"/>
                  <a:cs typeface="Cambria" panose="02040503050406030204" charset="0"/>
                </a:rPr>
                <a:t>① gather together</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② watch a video</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③ explore plants</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④ document </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     observations</a:t>
              </a:r>
              <a:endParaRPr lang="en-US" altLang="zh-CN" sz="2400">
                <a:latin typeface="Cambria" panose="02040503050406030204" charset="0"/>
                <a:cs typeface="Cambria" panose="02040503050406030204" charset="0"/>
              </a:endParaRPr>
            </a:p>
          </p:txBody>
        </p:sp>
      </p:grpSp>
      <p:grpSp>
        <p:nvGrpSpPr>
          <p:cNvPr id="19" name="组合 18"/>
          <p:cNvGrpSpPr/>
          <p:nvPr/>
        </p:nvGrpSpPr>
        <p:grpSpPr>
          <a:xfrm>
            <a:off x="8738870" y="1022350"/>
            <a:ext cx="3912870" cy="4568825"/>
            <a:chOff x="855" y="1610"/>
            <a:chExt cx="6162" cy="7195"/>
          </a:xfrm>
        </p:grpSpPr>
        <p:grpSp>
          <p:nvGrpSpPr>
            <p:cNvPr id="20" name="组合 19"/>
            <p:cNvGrpSpPr/>
            <p:nvPr/>
          </p:nvGrpSpPr>
          <p:grpSpPr>
            <a:xfrm>
              <a:off x="855" y="1610"/>
              <a:ext cx="6162" cy="7195"/>
              <a:chOff x="7427" y="1389"/>
              <a:chExt cx="13231" cy="8400"/>
            </a:xfrm>
          </p:grpSpPr>
          <p:sp>
            <p:nvSpPr>
              <p:cNvPr id="21" name="矩形 20"/>
              <p:cNvSpPr/>
              <p:nvPr>
                <p:custDataLst>
                  <p:tags r:id="rId10"/>
                </p:custDataLst>
              </p:nvPr>
            </p:nvSpPr>
            <p:spPr>
              <a:xfrm>
                <a:off x="7427" y="2037"/>
                <a:ext cx="9892" cy="7752"/>
              </a:xfrm>
              <a:prstGeom prst="rect">
                <a:avLst/>
              </a:prstGeom>
              <a:solidFill>
                <a:srgbClr val="D8E5E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pic>
            <p:nvPicPr>
              <p:cNvPr id="22" name="http://photo-static-api.fotomore.com/creative/vcg/400/new/VCG41N1219587854.jpg" descr="&amp;pky330_sjzg_VCG41N1219587854&amp;2&amp;src_toppic_inpsrchzd1&amp;"/>
              <p:cNvPicPr>
                <a:picLocks noChangeAspect="1"/>
              </p:cNvPicPr>
              <p:nvPr>
                <p:custDataLst>
                  <p:tags r:id="rId11"/>
                </p:custDataLst>
              </p:nvPr>
            </p:nvPicPr>
            <p:blipFill>
              <a:blip r:embed="rId3">
                <a:clrChange>
                  <a:clrFrom>
                    <a:srgbClr val="FFFFFF">
                      <a:alpha val="100000"/>
                    </a:srgbClr>
                  </a:clrFrom>
                  <a:clrTo>
                    <a:srgbClr val="FFFFFF">
                      <a:alpha val="100000"/>
                      <a:alpha val="0"/>
                    </a:srgbClr>
                  </a:clrTo>
                </a:clrChange>
              </a:blip>
              <a:stretch>
                <a:fillRect/>
              </a:stretch>
            </p:blipFill>
            <p:spPr>
              <a:xfrm>
                <a:off x="14074" y="1389"/>
                <a:ext cx="6584" cy="2568"/>
              </a:xfrm>
              <a:prstGeom prst="rect">
                <a:avLst/>
              </a:prstGeom>
            </p:spPr>
          </p:pic>
          <p:sp>
            <p:nvSpPr>
              <p:cNvPr id="23" name="文本框 22"/>
              <p:cNvSpPr txBox="1"/>
              <p:nvPr>
                <p:custDataLst>
                  <p:tags r:id="rId12"/>
                </p:custDataLst>
              </p:nvPr>
            </p:nvSpPr>
            <p:spPr>
              <a:xfrm>
                <a:off x="7514" y="2797"/>
                <a:ext cx="9391" cy="1161"/>
              </a:xfrm>
              <a:prstGeom prst="rect">
                <a:avLst/>
              </a:prstGeom>
              <a:noFill/>
            </p:spPr>
            <p:txBody>
              <a:bodyPr wrap="square" rtlCol="0">
                <a:spAutoFit/>
              </a:bodyPr>
              <a:p>
                <a:pPr fontAlgn="auto">
                  <a:lnSpc>
                    <a:spcPct val="150000"/>
                  </a:lnSpc>
                </a:pPr>
                <a:endParaRPr lang="zh-CN" altLang="en-US" sz="2800" b="1">
                  <a:latin typeface="舒窈英文衡水体" panose="02000500000000000000" charset="0"/>
                  <a:cs typeface="舒窈英文衡水体" panose="02000500000000000000" charset="0"/>
                </a:endParaRPr>
              </a:p>
            </p:txBody>
          </p:sp>
        </p:grpSp>
        <p:sp>
          <p:nvSpPr>
            <p:cNvPr id="25" name="文本框 24"/>
            <p:cNvSpPr txBox="1"/>
            <p:nvPr>
              <p:custDataLst>
                <p:tags r:id="rId13"/>
              </p:custDataLst>
            </p:nvPr>
          </p:nvSpPr>
          <p:spPr>
            <a:xfrm>
              <a:off x="1650" y="2471"/>
              <a:ext cx="2629" cy="822"/>
            </a:xfrm>
            <a:prstGeom prst="rect">
              <a:avLst/>
            </a:prstGeom>
            <a:noFill/>
          </p:spPr>
          <p:txBody>
            <a:bodyPr wrap="square" rtlCol="0">
              <a:spAutoFit/>
            </a:bodyPr>
            <a:p>
              <a:r>
                <a:rPr lang="en-US" altLang="zh-CN" sz="2800">
                  <a:latin typeface="Cambria" panose="02040503050406030204" charset="0"/>
                  <a:cs typeface="Cambria" panose="02040503050406030204" charset="0"/>
                </a:rPr>
                <a:t>version3</a:t>
              </a:r>
              <a:endParaRPr lang="en-US" altLang="zh-CN" sz="2800">
                <a:latin typeface="Cambria" panose="02040503050406030204" charset="0"/>
                <a:cs typeface="Cambria" panose="02040503050406030204" charset="0"/>
              </a:endParaRPr>
            </a:p>
          </p:txBody>
        </p:sp>
        <p:sp>
          <p:nvSpPr>
            <p:cNvPr id="26" name="文本框 25"/>
            <p:cNvSpPr txBox="1"/>
            <p:nvPr>
              <p:custDataLst>
                <p:tags r:id="rId14"/>
              </p:custDataLst>
            </p:nvPr>
          </p:nvSpPr>
          <p:spPr>
            <a:xfrm>
              <a:off x="949" y="4199"/>
              <a:ext cx="4539" cy="4215"/>
            </a:xfrm>
            <a:prstGeom prst="rect">
              <a:avLst/>
            </a:prstGeom>
            <a:noFill/>
          </p:spPr>
          <p:txBody>
            <a:bodyPr wrap="square" rtlCol="0">
              <a:spAutoFit/>
            </a:bodyPr>
            <a:p>
              <a:r>
                <a:rPr lang="en-US" altLang="zh-CN" sz="2400">
                  <a:latin typeface="Cambria" panose="02040503050406030204" charset="0"/>
                  <a:cs typeface="Cambria" panose="02040503050406030204" charset="0"/>
                </a:rPr>
                <a:t>① gather together</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② attend a lecture</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③ join in a  </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     competition to </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     name plants</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④ (winners) get </a:t>
              </a:r>
              <a:endParaRPr lang="en-US" altLang="zh-CN" sz="2400">
                <a:latin typeface="Cambria" panose="02040503050406030204" charset="0"/>
                <a:cs typeface="Cambria" panose="02040503050406030204" charset="0"/>
              </a:endParaRPr>
            </a:p>
            <a:p>
              <a:r>
                <a:rPr lang="en-US" altLang="zh-CN" sz="2400">
                  <a:latin typeface="Cambria" panose="02040503050406030204" charset="0"/>
                  <a:cs typeface="Cambria" panose="02040503050406030204" charset="0"/>
                </a:rPr>
                <a:t>      seeds to </a:t>
              </a:r>
              <a:endParaRPr lang="en-US" altLang="zh-CN" sz="2400">
                <a:latin typeface="Cambria" panose="02040503050406030204" charset="0"/>
                <a:cs typeface="Cambria" panose="02040503050406030204" charset="0"/>
              </a:endParaRPr>
            </a:p>
          </p:txBody>
        </p:sp>
      </p:grpSp>
      <p:sp>
        <p:nvSpPr>
          <p:cNvPr id="27" name="文本框 26"/>
          <p:cNvSpPr txBox="1"/>
          <p:nvPr/>
        </p:nvSpPr>
        <p:spPr>
          <a:xfrm>
            <a:off x="602615" y="5913120"/>
            <a:ext cx="3582035" cy="645160"/>
          </a:xfrm>
          <a:prstGeom prst="rect">
            <a:avLst/>
          </a:prstGeom>
          <a:noFill/>
        </p:spPr>
        <p:txBody>
          <a:bodyPr wrap="square" rtlCol="0">
            <a:spAutoFit/>
          </a:bodyPr>
          <a:p>
            <a:r>
              <a:rPr lang="en-US" altLang="zh-CN" sz="3600" b="1"/>
              <a:t>...</a:t>
            </a:r>
            <a:endParaRPr lang="en-US" altLang="zh-CN" sz="3600" b="1"/>
          </a:p>
        </p:txBody>
      </p:sp>
      <p:sp>
        <p:nvSpPr>
          <p:cNvPr id="14" name="文本框 13"/>
          <p:cNvSpPr txBox="1"/>
          <p:nvPr>
            <p:custDataLst>
              <p:tags r:id="rId15"/>
            </p:custDataLst>
          </p:nvPr>
        </p:nvSpPr>
        <p:spPr>
          <a:xfrm>
            <a:off x="306070" y="248920"/>
            <a:ext cx="1673860" cy="521970"/>
          </a:xfrm>
          <a:prstGeom prst="rect">
            <a:avLst/>
          </a:prstGeom>
          <a:noFill/>
          <a:ln w="19050">
            <a:solidFill>
              <a:schemeClr val="accent5">
                <a:lumMod val="75000"/>
              </a:schemeClr>
            </a:solidFill>
          </a:ln>
        </p:spPr>
        <p:txBody>
          <a:bodyPr wrap="square" rtlCol="0">
            <a:spAutoFit/>
          </a:bodyPr>
          <a:p>
            <a:pPr algn="ctr"/>
            <a:r>
              <a:rPr lang="en-US" altLang="zh-CN"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rPr>
              <a:t>How</a:t>
            </a:r>
            <a:endParaRPr lang="en-US" altLang="zh-CN" sz="2800" b="1" dirty="0">
              <a:solidFill>
                <a:schemeClr val="tx1"/>
              </a:solidFill>
              <a:latin typeface="Times New Roman" panose="02020603050405020304" pitchFamily="18" charset="0"/>
              <a:ea typeface="宋体" panose="02010600030101010101" pitchFamily="2" charset="-122"/>
              <a:cs typeface="Times New Roman" panose="02020603050405020304" pitchFamily="18"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ox(in)">
                                      <p:cBhvr>
                                        <p:cTn id="7" dur="2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ox(in)">
                                      <p:cBhvr>
                                        <p:cTn id="12" dur="20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ox(in)">
                                      <p:cBhvr>
                                        <p:cTn id="17" dur="20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box(in)">
                                      <p:cBhvr>
                                        <p:cTn id="22"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2.xml><?xml version="1.0" encoding="utf-8"?>
<p:tagLst xmlns:p="http://schemas.openxmlformats.org/presentationml/2006/main">
  <p:tag name="KSO_WM_UNIT_PLACING_PICTURE_USER_VIEWPORT" val="{&quot;height&quot;:4090,&quot;width&quot;:4090}"/>
</p:tagLst>
</file>

<file path=ppt/tags/tag13.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6.xml><?xml version="1.0" encoding="utf-8"?>
<p:tagLst xmlns:p="http://schemas.openxmlformats.org/presentationml/2006/main">
  <p:tag name="KSO_WM_BEAUTIFY_FLAG" val=""/>
</p:tagLst>
</file>

<file path=ppt/tags/tag17.xml><?xml version="1.0" encoding="utf-8"?>
<p:tagLst xmlns:p="http://schemas.openxmlformats.org/presentationml/2006/main">
  <p:tag name="KSO_WM_BEAUTIFY_FLAG" val=""/>
</p:tagLst>
</file>

<file path=ppt/tags/tag18.xml><?xml version="1.0" encoding="utf-8"?>
<p:tagLst xmlns:p="http://schemas.openxmlformats.org/presentationml/2006/main">
  <p:tag name="KSO_WM_BEAUTIFY_FLAG" val=""/>
</p:tagLst>
</file>

<file path=ppt/tags/tag19.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BEAUTIFY_FLAG" va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UNIT_PLACING_PICTURE_USER_VIEWPORT" val="{&quot;height&quot;:4090,&quot;width&quot;:4090}"/>
  <p:tag name="KSO_WM_BEAUTIFY_FLAG" val=""/>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qrhfixi">
      <a:majorFont>
        <a:latin typeface="Arial"/>
        <a:ea typeface="阿里巴巴普惠体"/>
        <a:cs typeface=""/>
      </a:majorFont>
      <a:minorFont>
        <a:latin typeface="Arial"/>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
      <a:dk1>
        <a:srgbClr val="000000"/>
      </a:dk1>
      <a:lt1>
        <a:srgbClr val="FFFFFF"/>
      </a:lt1>
      <a:dk2>
        <a:srgbClr val="557160"/>
      </a:dk2>
      <a:lt2>
        <a:srgbClr val="DEEEE5"/>
      </a:lt2>
      <a:accent1>
        <a:srgbClr val="46795A"/>
      </a:accent1>
      <a:accent2>
        <a:srgbClr val="496E60"/>
      </a:accent2>
      <a:accent3>
        <a:srgbClr val="4D6466"/>
      </a:accent3>
      <a:accent4>
        <a:srgbClr val="51596C"/>
      </a:accent4>
      <a:accent5>
        <a:srgbClr val="554F72"/>
      </a:accent5>
      <a:accent6>
        <a:srgbClr val="594578"/>
      </a:accent6>
      <a:hlink>
        <a:srgbClr val="0563C1"/>
      </a:hlink>
      <a:folHlink>
        <a:srgbClr val="954F72"/>
      </a:folHlink>
    </a:clrScheme>
    <a:fontScheme name="bqrhfixi">
      <a:majorFont>
        <a:latin typeface="Arial"/>
        <a:ea typeface="阿里巴巴普惠体"/>
        <a:cs typeface=""/>
      </a:majorFont>
      <a:minorFont>
        <a:latin typeface="Arial"/>
        <a:ea typeface="阿里巴巴普惠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5451</Words>
  <Application>WPS 演示</Application>
  <PresentationFormat>宽屏</PresentationFormat>
  <Paragraphs>293</Paragraphs>
  <Slides>16</Slides>
  <Notes>0</Notes>
  <HiddenSlides>0</HiddenSlides>
  <MMClips>0</MMClips>
  <ScaleCrop>false</ScaleCrop>
  <HeadingPairs>
    <vt:vector size="6" baseType="variant">
      <vt:variant>
        <vt:lpstr>已用的字体</vt:lpstr>
      </vt:variant>
      <vt:variant>
        <vt:i4>24</vt:i4>
      </vt:variant>
      <vt:variant>
        <vt:lpstr>主题</vt:lpstr>
      </vt:variant>
      <vt:variant>
        <vt:i4>2</vt:i4>
      </vt:variant>
      <vt:variant>
        <vt:lpstr>幻灯片标题</vt:lpstr>
      </vt:variant>
      <vt:variant>
        <vt:i4>16</vt:i4>
      </vt:variant>
    </vt:vector>
  </HeadingPairs>
  <TitlesOfParts>
    <vt:vector size="42" baseType="lpstr">
      <vt:lpstr>Arial</vt:lpstr>
      <vt:lpstr>宋体</vt:lpstr>
      <vt:lpstr>Wingdings</vt:lpstr>
      <vt:lpstr>Cambria</vt:lpstr>
      <vt:lpstr>思源宋体 CN Heavy</vt:lpstr>
      <vt:lpstr>阿里巴巴普惠体</vt:lpstr>
      <vt:lpstr>联盟起艺卢帅正锐黑体</vt:lpstr>
      <vt:lpstr>阿里巴巴普惠体 Medium</vt:lpstr>
      <vt:lpstr>helvetica</vt:lpstr>
      <vt:lpstr>Arial Black</vt:lpstr>
      <vt:lpstr>黑体</vt:lpstr>
      <vt:lpstr>兰米粗楷简体</vt:lpstr>
      <vt:lpstr>Times New Roman</vt:lpstr>
      <vt:lpstr>舒窈英文衡水体</vt:lpstr>
      <vt:lpstr>Wingdings</vt:lpstr>
      <vt:lpstr>微软雅黑</vt:lpstr>
      <vt:lpstr>Arial Unicode MS</vt:lpstr>
      <vt:lpstr>等线</vt:lpstr>
      <vt:lpstr>Segoe Print</vt:lpstr>
      <vt:lpstr>Sitka Text</vt:lpstr>
      <vt:lpstr>HelveticaNeue</vt:lpstr>
      <vt:lpstr>Corbel</vt:lpstr>
      <vt:lpstr>华文新魏</vt:lpstr>
      <vt:lpstr>Calibri</vt:lpstr>
      <vt:lpstr>Office 主题​​</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大学生创新创业项目答辩</dc:title>
  <dc:creator/>
  <cp:lastModifiedBy>24147</cp:lastModifiedBy>
  <cp:revision>58</cp:revision>
  <dcterms:created xsi:type="dcterms:W3CDTF">2022-03-15T03:38:00Z</dcterms:created>
  <dcterms:modified xsi:type="dcterms:W3CDTF">2023-01-11T13:57:34Z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FA64636C61014832B1E1059BC4B155C3</vt:lpwstr>
  </property>
  <property fmtid="{D5CDD505-2E9C-101B-9397-08002B2CF9AE}" pid="3" name="KSOProductBuildVer">
    <vt:lpwstr>2052-11.8.2.8411</vt:lpwstr>
  </property>
</Properties>
</file>