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632" r:id="rId2"/>
    <p:sldId id="1818" r:id="rId3"/>
    <p:sldId id="1848" r:id="rId4"/>
    <p:sldId id="1845" r:id="rId5"/>
    <p:sldId id="1846" r:id="rId6"/>
    <p:sldId id="1820" r:id="rId7"/>
    <p:sldId id="1829" r:id="rId8"/>
    <p:sldId id="1819" r:id="rId9"/>
    <p:sldId id="1836" r:id="rId10"/>
    <p:sldId id="1849" r:id="rId11"/>
    <p:sldId id="1837" r:id="rId12"/>
    <p:sldId id="1838" r:id="rId13"/>
    <p:sldId id="1792" r:id="rId14"/>
    <p:sldId id="1839" r:id="rId15"/>
    <p:sldId id="1840" r:id="rId16"/>
    <p:sldId id="1850" r:id="rId17"/>
    <p:sldId id="1843" r:id="rId1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3">
          <p15:clr>
            <a:srgbClr val="A4A3A4"/>
          </p15:clr>
        </p15:guide>
        <p15:guide id="2" pos="38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C121C3"/>
    <a:srgbClr val="FFCCCC"/>
    <a:srgbClr val="CC6600"/>
    <a:srgbClr val="FF9999"/>
    <a:srgbClr val="0000FF"/>
    <a:srgbClr val="000066"/>
    <a:srgbClr val="FFCC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104" d="100"/>
          <a:sy n="104" d="100"/>
        </p:scale>
        <p:origin x="880" y="208"/>
      </p:cViewPr>
      <p:guideLst>
        <p:guide orient="horz" pos="2143"/>
        <p:guide pos="3849"/>
      </p:guideLst>
    </p:cSldViewPr>
  </p:slideViewPr>
  <p:notesTextViewPr>
    <p:cViewPr>
      <p:scale>
        <a:sx n="1" d="1"/>
        <a:sy n="1" d="1"/>
      </p:scale>
      <p:origin x="0" y="0"/>
    </p:cViewPr>
  </p:notesTextViewPr>
  <p:sorterViewPr>
    <p:cViewPr>
      <p:scale>
        <a:sx n="100" d="100"/>
        <a:sy n="100" d="100"/>
      </p:scale>
      <p:origin x="0" y="50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2019/8/28</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33" y="2130544"/>
            <a:ext cx="10363582" cy="1470106"/>
          </a:xfrm>
        </p:spPr>
        <p:txBody>
          <a:bodyPr/>
          <a:lstStyle/>
          <a:p>
            <a:r>
              <a:rPr lang="zh-CN" altLang="en-US"/>
              <a:t>单击此处编辑母版标题样式</a:t>
            </a:r>
          </a:p>
        </p:txBody>
      </p:sp>
      <p:sp>
        <p:nvSpPr>
          <p:cNvPr id="3" name="副标题 2"/>
          <p:cNvSpPr>
            <a:spLocks noGrp="1"/>
          </p:cNvSpPr>
          <p:nvPr>
            <p:ph type="subTitle" idx="1"/>
          </p:nvPr>
        </p:nvSpPr>
        <p:spPr>
          <a:xfrm>
            <a:off x="1828868" y="3886414"/>
            <a:ext cx="8534714" cy="1752696"/>
          </a:xfrm>
        </p:spPr>
        <p:txBody>
          <a:bodyPr/>
          <a:lstStyle>
            <a:lvl1pPr marL="0" indent="0" algn="ctr">
              <a:buNone/>
              <a:defRPr>
                <a:solidFill>
                  <a:schemeClr val="tx1">
                    <a:tint val="75000"/>
                  </a:schemeClr>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7415" indent="0" algn="ctr">
              <a:buNone/>
              <a:defRPr>
                <a:solidFill>
                  <a:schemeClr val="tx1">
                    <a:tint val="75000"/>
                  </a:schemeClr>
                </a:solidFill>
              </a:defRPr>
            </a:lvl5pPr>
            <a:lvl6pPr marL="2721610" indent="0" algn="ctr">
              <a:buNone/>
              <a:defRPr>
                <a:solidFill>
                  <a:schemeClr val="tx1">
                    <a:tint val="75000"/>
                  </a:schemeClr>
                </a:solidFill>
              </a:defRPr>
            </a:lvl6pPr>
            <a:lvl7pPr marL="3265805" indent="0" algn="ctr">
              <a:buNone/>
              <a:defRPr>
                <a:solidFill>
                  <a:schemeClr val="tx1">
                    <a:tint val="75000"/>
                  </a:schemeClr>
                </a:solidFill>
              </a:defRPr>
            </a:lvl7pPr>
            <a:lvl8pPr marL="3810000" indent="0" algn="ctr">
              <a:buNone/>
              <a:defRPr>
                <a:solidFill>
                  <a:schemeClr val="tx1">
                    <a:tint val="75000"/>
                  </a:schemeClr>
                </a:solidFill>
              </a:defRPr>
            </a:lvl8pPr>
            <a:lvl9pPr marL="435419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525" y="274654"/>
            <a:ext cx="2743301" cy="58518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22" y="274654"/>
            <a:ext cx="8026695" cy="58518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120" y="4407144"/>
            <a:ext cx="10363582" cy="1362150"/>
          </a:xfrm>
        </p:spPr>
        <p:txBody>
          <a:bodyPr anchor="t"/>
          <a:lstStyle>
            <a:lvl1pPr algn="l">
              <a:defRPr sz="4760" b="1" cap="all"/>
            </a:lvl1pPr>
          </a:lstStyle>
          <a:p>
            <a:r>
              <a:rPr lang="zh-CN" altLang="en-US"/>
              <a:t>单击此处编辑母版标题样式</a:t>
            </a:r>
          </a:p>
        </p:txBody>
      </p:sp>
      <p:sp>
        <p:nvSpPr>
          <p:cNvPr id="3" name="文本占位符 2"/>
          <p:cNvSpPr>
            <a:spLocks noGrp="1"/>
          </p:cNvSpPr>
          <p:nvPr>
            <p:ph type="body" idx="1"/>
          </p:nvPr>
        </p:nvSpPr>
        <p:spPr>
          <a:xfrm>
            <a:off x="963120" y="2906874"/>
            <a:ext cx="10363582" cy="1500269"/>
          </a:xfrm>
        </p:spPr>
        <p:txBody>
          <a:bodyPr anchor="b"/>
          <a:lstStyle>
            <a:lvl1pPr marL="0" indent="0">
              <a:buNone/>
              <a:defRPr sz="2380">
                <a:solidFill>
                  <a:schemeClr val="tx1">
                    <a:tint val="75000"/>
                  </a:schemeClr>
                </a:solidFill>
              </a:defRPr>
            </a:lvl1pPr>
            <a:lvl2pPr marL="544195" indent="0">
              <a:buNone/>
              <a:defRPr sz="2145">
                <a:solidFill>
                  <a:schemeClr val="tx1">
                    <a:tint val="75000"/>
                  </a:schemeClr>
                </a:solidFill>
              </a:defRPr>
            </a:lvl2pPr>
            <a:lvl3pPr marL="1088390" indent="0">
              <a:buNone/>
              <a:defRPr sz="1905">
                <a:solidFill>
                  <a:schemeClr val="tx1">
                    <a:tint val="75000"/>
                  </a:schemeClr>
                </a:solidFill>
              </a:defRPr>
            </a:lvl3pPr>
            <a:lvl4pPr marL="1632585" indent="0">
              <a:buNone/>
              <a:defRPr sz="1665">
                <a:solidFill>
                  <a:schemeClr val="tx1">
                    <a:tint val="75000"/>
                  </a:schemeClr>
                </a:solidFill>
              </a:defRPr>
            </a:lvl4pPr>
            <a:lvl5pPr marL="2177415" indent="0">
              <a:buNone/>
              <a:defRPr sz="1665">
                <a:solidFill>
                  <a:schemeClr val="tx1">
                    <a:tint val="75000"/>
                  </a:schemeClr>
                </a:solidFill>
              </a:defRPr>
            </a:lvl5pPr>
            <a:lvl6pPr marL="2721610" indent="0">
              <a:buNone/>
              <a:defRPr sz="1665">
                <a:solidFill>
                  <a:schemeClr val="tx1">
                    <a:tint val="75000"/>
                  </a:schemeClr>
                </a:solidFill>
              </a:defRPr>
            </a:lvl6pPr>
            <a:lvl7pPr marL="3265805" indent="0">
              <a:buNone/>
              <a:defRPr sz="1665">
                <a:solidFill>
                  <a:schemeClr val="tx1">
                    <a:tint val="75000"/>
                  </a:schemeClr>
                </a:solidFill>
              </a:defRPr>
            </a:lvl7pPr>
            <a:lvl8pPr marL="3810000" indent="0">
              <a:buNone/>
              <a:defRPr sz="1665">
                <a:solidFill>
                  <a:schemeClr val="tx1">
                    <a:tint val="75000"/>
                  </a:schemeClr>
                </a:solidFill>
              </a:defRPr>
            </a:lvl8pPr>
            <a:lvl9pPr marL="4354195" indent="0">
              <a:buNone/>
              <a:defRPr sz="16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22" y="1600289"/>
            <a:ext cx="5384998" cy="4526213"/>
          </a:xfrm>
        </p:spPr>
        <p:txBody>
          <a:bodyPr/>
          <a:lstStyle>
            <a:lvl1pPr>
              <a:defRPr sz="3335"/>
            </a:lvl1pPr>
            <a:lvl2pPr>
              <a:defRPr sz="2855"/>
            </a:lvl2pPr>
            <a:lvl3pPr>
              <a:defRPr sz="2380"/>
            </a:lvl3pPr>
            <a:lvl4pPr>
              <a:defRPr sz="2145"/>
            </a:lvl4pPr>
            <a:lvl5pPr>
              <a:defRPr sz="2145"/>
            </a:lvl5pPr>
            <a:lvl6pPr>
              <a:defRPr sz="2145"/>
            </a:lvl6pPr>
            <a:lvl7pPr>
              <a:defRPr sz="2145"/>
            </a:lvl7pPr>
            <a:lvl8pPr>
              <a:defRPr sz="2145"/>
            </a:lvl8pPr>
            <a:lvl9pPr>
              <a:defRPr sz="214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828" y="1600289"/>
            <a:ext cx="5384998" cy="4526213"/>
          </a:xfrm>
        </p:spPr>
        <p:txBody>
          <a:bodyPr/>
          <a:lstStyle>
            <a:lvl1pPr>
              <a:defRPr sz="3335"/>
            </a:lvl1pPr>
            <a:lvl2pPr>
              <a:defRPr sz="2855"/>
            </a:lvl2pPr>
            <a:lvl3pPr>
              <a:defRPr sz="2380"/>
            </a:lvl3pPr>
            <a:lvl4pPr>
              <a:defRPr sz="2145"/>
            </a:lvl4pPr>
            <a:lvl5pPr>
              <a:defRPr sz="2145"/>
            </a:lvl5pPr>
            <a:lvl6pPr>
              <a:defRPr sz="2145"/>
            </a:lvl6pPr>
            <a:lvl7pPr>
              <a:defRPr sz="2145"/>
            </a:lvl7pPr>
            <a:lvl8pPr>
              <a:defRPr sz="2145"/>
            </a:lvl8pPr>
            <a:lvl9pPr>
              <a:defRPr sz="214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22" y="1535199"/>
            <a:ext cx="5387116" cy="639798"/>
          </a:xfrm>
        </p:spPr>
        <p:txBody>
          <a:bodyPr anchor="b"/>
          <a:lstStyle>
            <a:lvl1pPr marL="0" indent="0">
              <a:buNone/>
              <a:defRPr sz="2855" b="1"/>
            </a:lvl1pPr>
            <a:lvl2pPr marL="544195" indent="0">
              <a:buNone/>
              <a:defRPr sz="2380" b="1"/>
            </a:lvl2pPr>
            <a:lvl3pPr marL="1088390" indent="0">
              <a:buNone/>
              <a:defRPr sz="2145" b="1"/>
            </a:lvl3pPr>
            <a:lvl4pPr marL="1632585" indent="0">
              <a:buNone/>
              <a:defRPr sz="1905" b="1"/>
            </a:lvl4pPr>
            <a:lvl5pPr marL="2177415" indent="0">
              <a:buNone/>
              <a:defRPr sz="1905" b="1"/>
            </a:lvl5pPr>
            <a:lvl6pPr marL="2721610" indent="0">
              <a:buNone/>
              <a:defRPr sz="1905" b="1"/>
            </a:lvl6pPr>
            <a:lvl7pPr marL="3265805" indent="0">
              <a:buNone/>
              <a:defRPr sz="1905" b="1"/>
            </a:lvl7pPr>
            <a:lvl8pPr marL="3810000" indent="0">
              <a:buNone/>
              <a:defRPr sz="1905" b="1"/>
            </a:lvl8pPr>
            <a:lvl9pPr marL="4354195" indent="0">
              <a:buNone/>
              <a:defRPr sz="1905" b="1"/>
            </a:lvl9pPr>
          </a:lstStyle>
          <a:p>
            <a:pPr lvl="0"/>
            <a:r>
              <a:rPr lang="zh-CN" altLang="en-US"/>
              <a:t>单击此处编辑母版文本样式</a:t>
            </a:r>
          </a:p>
        </p:txBody>
      </p:sp>
      <p:sp>
        <p:nvSpPr>
          <p:cNvPr id="4" name="内容占位符 3"/>
          <p:cNvSpPr>
            <a:spLocks noGrp="1"/>
          </p:cNvSpPr>
          <p:nvPr>
            <p:ph sz="half" idx="2"/>
          </p:nvPr>
        </p:nvSpPr>
        <p:spPr>
          <a:xfrm>
            <a:off x="609622" y="2174995"/>
            <a:ext cx="5387116" cy="3951506"/>
          </a:xfrm>
        </p:spPr>
        <p:txBody>
          <a:bodyPr/>
          <a:lstStyle>
            <a:lvl1pPr>
              <a:defRPr sz="2855"/>
            </a:lvl1pPr>
            <a:lvl2pPr>
              <a:defRPr sz="2380"/>
            </a:lvl2pPr>
            <a:lvl3pPr>
              <a:defRPr sz="2145"/>
            </a:lvl3pPr>
            <a:lvl4pPr>
              <a:defRPr sz="1905"/>
            </a:lvl4pPr>
            <a:lvl5pPr>
              <a:defRPr sz="1905"/>
            </a:lvl5pPr>
            <a:lvl6pPr>
              <a:defRPr sz="1905"/>
            </a:lvl6pPr>
            <a:lvl7pPr>
              <a:defRPr sz="1905"/>
            </a:lvl7pPr>
            <a:lvl8pPr>
              <a:defRPr sz="1905"/>
            </a:lvl8pPr>
            <a:lvl9pPr>
              <a:defRPr sz="19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597" y="1535199"/>
            <a:ext cx="5389231" cy="639798"/>
          </a:xfrm>
        </p:spPr>
        <p:txBody>
          <a:bodyPr anchor="b"/>
          <a:lstStyle>
            <a:lvl1pPr marL="0" indent="0">
              <a:buNone/>
              <a:defRPr sz="2855" b="1"/>
            </a:lvl1pPr>
            <a:lvl2pPr marL="544195" indent="0">
              <a:buNone/>
              <a:defRPr sz="2380" b="1"/>
            </a:lvl2pPr>
            <a:lvl3pPr marL="1088390" indent="0">
              <a:buNone/>
              <a:defRPr sz="2145" b="1"/>
            </a:lvl3pPr>
            <a:lvl4pPr marL="1632585" indent="0">
              <a:buNone/>
              <a:defRPr sz="1905" b="1"/>
            </a:lvl4pPr>
            <a:lvl5pPr marL="2177415" indent="0">
              <a:buNone/>
              <a:defRPr sz="1905" b="1"/>
            </a:lvl5pPr>
            <a:lvl6pPr marL="2721610" indent="0">
              <a:buNone/>
              <a:defRPr sz="1905" b="1"/>
            </a:lvl6pPr>
            <a:lvl7pPr marL="3265805" indent="0">
              <a:buNone/>
              <a:defRPr sz="1905" b="1"/>
            </a:lvl7pPr>
            <a:lvl8pPr marL="3810000" indent="0">
              <a:buNone/>
              <a:defRPr sz="1905" b="1"/>
            </a:lvl8pPr>
            <a:lvl9pPr marL="4354195" indent="0">
              <a:buNone/>
              <a:defRPr sz="1905" b="1"/>
            </a:lvl9pPr>
          </a:lstStyle>
          <a:p>
            <a:pPr lvl="0"/>
            <a:r>
              <a:rPr lang="zh-CN" altLang="en-US"/>
              <a:t>单击此处编辑母版文本样式</a:t>
            </a:r>
          </a:p>
        </p:txBody>
      </p:sp>
      <p:sp>
        <p:nvSpPr>
          <p:cNvPr id="6" name="内容占位符 5"/>
          <p:cNvSpPr>
            <a:spLocks noGrp="1"/>
          </p:cNvSpPr>
          <p:nvPr>
            <p:ph sz="quarter" idx="4"/>
          </p:nvPr>
        </p:nvSpPr>
        <p:spPr>
          <a:xfrm>
            <a:off x="6193597" y="2174995"/>
            <a:ext cx="5389231" cy="3951506"/>
          </a:xfrm>
        </p:spPr>
        <p:txBody>
          <a:bodyPr/>
          <a:lstStyle>
            <a:lvl1pPr>
              <a:defRPr sz="2855"/>
            </a:lvl1pPr>
            <a:lvl2pPr>
              <a:defRPr sz="2380"/>
            </a:lvl2pPr>
            <a:lvl3pPr>
              <a:defRPr sz="2145"/>
            </a:lvl3pPr>
            <a:lvl4pPr>
              <a:defRPr sz="1905"/>
            </a:lvl4pPr>
            <a:lvl5pPr>
              <a:defRPr sz="1905"/>
            </a:lvl5pPr>
            <a:lvl6pPr>
              <a:defRPr sz="1905"/>
            </a:lvl6pPr>
            <a:lvl7pPr>
              <a:defRPr sz="1905"/>
            </a:lvl7pPr>
            <a:lvl8pPr>
              <a:defRPr sz="1905"/>
            </a:lvl8pPr>
            <a:lvl9pPr>
              <a:defRPr sz="19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25" y="273064"/>
            <a:ext cx="4011231" cy="1162114"/>
          </a:xfrm>
        </p:spPr>
        <p:txBody>
          <a:bodyPr anchor="b"/>
          <a:lstStyle>
            <a:lvl1pPr algn="l">
              <a:defRPr sz="2380" b="1"/>
            </a:lvl1pPr>
          </a:lstStyle>
          <a:p>
            <a:r>
              <a:rPr lang="zh-CN" altLang="en-US"/>
              <a:t>单击此处编辑母版标题样式</a:t>
            </a:r>
          </a:p>
        </p:txBody>
      </p:sp>
      <p:sp>
        <p:nvSpPr>
          <p:cNvPr id="3" name="内容占位符 2"/>
          <p:cNvSpPr>
            <a:spLocks noGrp="1"/>
          </p:cNvSpPr>
          <p:nvPr>
            <p:ph idx="1"/>
          </p:nvPr>
        </p:nvSpPr>
        <p:spPr>
          <a:xfrm>
            <a:off x="4766908" y="273067"/>
            <a:ext cx="6815918" cy="5853437"/>
          </a:xfrm>
        </p:spPr>
        <p:txBody>
          <a:bodyPr/>
          <a:lstStyle>
            <a:lvl1pPr>
              <a:defRPr sz="3810"/>
            </a:lvl1pPr>
            <a:lvl2pPr>
              <a:defRPr sz="3335"/>
            </a:lvl2pPr>
            <a:lvl3pPr>
              <a:defRPr sz="2855"/>
            </a:lvl3pPr>
            <a:lvl4pPr>
              <a:defRPr sz="2380"/>
            </a:lvl4pPr>
            <a:lvl5pPr>
              <a:defRPr sz="2380"/>
            </a:lvl5pPr>
            <a:lvl6pPr>
              <a:defRPr sz="2380"/>
            </a:lvl6pPr>
            <a:lvl7pPr>
              <a:defRPr sz="2380"/>
            </a:lvl7pPr>
            <a:lvl8pPr>
              <a:defRPr sz="2380"/>
            </a:lvl8pPr>
            <a:lvl9pPr>
              <a:defRPr sz="238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25" y="1435181"/>
            <a:ext cx="4011231" cy="4691321"/>
          </a:xfrm>
        </p:spPr>
        <p:txBody>
          <a:bodyPr/>
          <a:lstStyle>
            <a:lvl1pPr marL="0" indent="0">
              <a:buNone/>
              <a:defRPr sz="1665"/>
            </a:lvl1pPr>
            <a:lvl2pPr marL="544195" indent="0">
              <a:buNone/>
              <a:defRPr sz="1430"/>
            </a:lvl2pPr>
            <a:lvl3pPr marL="1088390" indent="0">
              <a:buNone/>
              <a:defRPr sz="1190"/>
            </a:lvl3pPr>
            <a:lvl4pPr marL="1632585" indent="0">
              <a:buNone/>
              <a:defRPr sz="1070"/>
            </a:lvl4pPr>
            <a:lvl5pPr marL="2177415" indent="0">
              <a:buNone/>
              <a:defRPr sz="1070"/>
            </a:lvl5pPr>
            <a:lvl6pPr marL="2721610" indent="0">
              <a:buNone/>
              <a:defRPr sz="1070"/>
            </a:lvl6pPr>
            <a:lvl7pPr marL="3265805" indent="0">
              <a:buNone/>
              <a:defRPr sz="1070"/>
            </a:lvl7pPr>
            <a:lvl8pPr marL="3810000" indent="0">
              <a:buNone/>
              <a:defRPr sz="1070"/>
            </a:lvl8pPr>
            <a:lvl9pPr marL="4354195" indent="0">
              <a:buNone/>
              <a:defRPr sz="107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805" y="4800864"/>
            <a:ext cx="7315470" cy="566770"/>
          </a:xfrm>
        </p:spPr>
        <p:txBody>
          <a:bodyPr anchor="b"/>
          <a:lstStyle>
            <a:lvl1pPr algn="l">
              <a:defRPr sz="2380" b="1"/>
            </a:lvl1pPr>
          </a:lstStyle>
          <a:p>
            <a:r>
              <a:rPr lang="zh-CN" altLang="en-US"/>
              <a:t>单击此处编辑母版标题样式</a:t>
            </a:r>
          </a:p>
        </p:txBody>
      </p:sp>
      <p:sp>
        <p:nvSpPr>
          <p:cNvPr id="3" name="图片占位符 2"/>
          <p:cNvSpPr>
            <a:spLocks noGrp="1"/>
          </p:cNvSpPr>
          <p:nvPr>
            <p:ph type="pic" idx="1"/>
          </p:nvPr>
        </p:nvSpPr>
        <p:spPr>
          <a:xfrm>
            <a:off x="2389805" y="612808"/>
            <a:ext cx="7315470" cy="4115027"/>
          </a:xfrm>
        </p:spPr>
        <p:txBody>
          <a:bodyPr/>
          <a:lstStyle>
            <a:lvl1pPr marL="0" indent="0">
              <a:buNone/>
              <a:defRPr sz="3810"/>
            </a:lvl1pPr>
            <a:lvl2pPr marL="544195" indent="0">
              <a:buNone/>
              <a:defRPr sz="3335"/>
            </a:lvl2pPr>
            <a:lvl3pPr marL="1088390" indent="0">
              <a:buNone/>
              <a:defRPr sz="2855"/>
            </a:lvl3pPr>
            <a:lvl4pPr marL="1632585" indent="0">
              <a:buNone/>
              <a:defRPr sz="2380"/>
            </a:lvl4pPr>
            <a:lvl5pPr marL="2177415" indent="0">
              <a:buNone/>
              <a:defRPr sz="2380"/>
            </a:lvl5pPr>
            <a:lvl6pPr marL="2721610" indent="0">
              <a:buNone/>
              <a:defRPr sz="2380"/>
            </a:lvl6pPr>
            <a:lvl7pPr marL="3265805" indent="0">
              <a:buNone/>
              <a:defRPr sz="2380"/>
            </a:lvl7pPr>
            <a:lvl8pPr marL="3810000" indent="0">
              <a:buNone/>
              <a:defRPr sz="2380"/>
            </a:lvl8pPr>
            <a:lvl9pPr marL="4354195" indent="0">
              <a:buNone/>
              <a:defRPr sz="2380"/>
            </a:lvl9pPr>
          </a:lstStyle>
          <a:p>
            <a:endParaRPr lang="zh-CN" altLang="en-US"/>
          </a:p>
        </p:txBody>
      </p:sp>
      <p:sp>
        <p:nvSpPr>
          <p:cNvPr id="4" name="文本占位符 3"/>
          <p:cNvSpPr>
            <a:spLocks noGrp="1"/>
          </p:cNvSpPr>
          <p:nvPr>
            <p:ph type="body" sz="half" idx="2"/>
          </p:nvPr>
        </p:nvSpPr>
        <p:spPr>
          <a:xfrm>
            <a:off x="2389805" y="5367635"/>
            <a:ext cx="7315470" cy="804907"/>
          </a:xfrm>
        </p:spPr>
        <p:txBody>
          <a:bodyPr/>
          <a:lstStyle>
            <a:lvl1pPr marL="0" indent="0">
              <a:buNone/>
              <a:defRPr sz="1665"/>
            </a:lvl1pPr>
            <a:lvl2pPr marL="544195" indent="0">
              <a:buNone/>
              <a:defRPr sz="1430"/>
            </a:lvl2pPr>
            <a:lvl3pPr marL="1088390" indent="0">
              <a:buNone/>
              <a:defRPr sz="1190"/>
            </a:lvl3pPr>
            <a:lvl4pPr marL="1632585" indent="0">
              <a:buNone/>
              <a:defRPr sz="1070"/>
            </a:lvl4pPr>
            <a:lvl5pPr marL="2177415" indent="0">
              <a:buNone/>
              <a:defRPr sz="1070"/>
            </a:lvl5pPr>
            <a:lvl6pPr marL="2721610" indent="0">
              <a:buNone/>
              <a:defRPr sz="1070"/>
            </a:lvl6pPr>
            <a:lvl7pPr marL="3265805" indent="0">
              <a:buNone/>
              <a:defRPr sz="1070"/>
            </a:lvl7pPr>
            <a:lvl8pPr marL="3810000" indent="0">
              <a:buNone/>
              <a:defRPr sz="1070"/>
            </a:lvl8pPr>
            <a:lvl9pPr marL="4354195" indent="0">
              <a:buNone/>
              <a:defRPr sz="107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22" y="274654"/>
            <a:ext cx="10973204" cy="11430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22" y="1600289"/>
            <a:ext cx="10973204" cy="452621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22" y="6356701"/>
            <a:ext cx="2844905" cy="365145"/>
          </a:xfrm>
          <a:prstGeom prst="rect">
            <a:avLst/>
          </a:prstGeom>
        </p:spPr>
        <p:txBody>
          <a:bodyPr vert="horz" lIns="91440" tIns="45720" rIns="91440" bIns="45720" rtlCol="0" anchor="ctr"/>
          <a:lstStyle>
            <a:lvl1pPr algn="l">
              <a:defRPr sz="1430">
                <a:solidFill>
                  <a:schemeClr val="tx1">
                    <a:tint val="75000"/>
                  </a:schemeClr>
                </a:solidFill>
              </a:defRPr>
            </a:lvl1pPr>
          </a:lstStyle>
          <a:p>
            <a:fld id="{43C8CE32-9421-4954-A572-A426CD450E65}" type="datetimeFigureOut">
              <a:rPr lang="zh-CN" altLang="en-US" smtClean="0"/>
              <a:t>2019/8/28</a:t>
            </a:fld>
            <a:endParaRPr lang="zh-CN" altLang="en-US"/>
          </a:p>
        </p:txBody>
      </p:sp>
      <p:sp>
        <p:nvSpPr>
          <p:cNvPr id="5" name="页脚占位符 4"/>
          <p:cNvSpPr>
            <a:spLocks noGrp="1"/>
          </p:cNvSpPr>
          <p:nvPr>
            <p:ph type="ftr" sz="quarter" idx="3"/>
          </p:nvPr>
        </p:nvSpPr>
        <p:spPr>
          <a:xfrm>
            <a:off x="4165754" y="6356701"/>
            <a:ext cx="3860943" cy="365145"/>
          </a:xfrm>
          <a:prstGeom prst="rect">
            <a:avLst/>
          </a:prstGeom>
        </p:spPr>
        <p:txBody>
          <a:bodyPr vert="horz" lIns="91440" tIns="45720" rIns="91440" bIns="45720" rtlCol="0" anchor="ctr"/>
          <a:lstStyle>
            <a:lvl1pPr algn="ctr">
              <a:defRPr sz="143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922" y="6356701"/>
            <a:ext cx="2844905" cy="365145"/>
          </a:xfrm>
          <a:prstGeom prst="rect">
            <a:avLst/>
          </a:prstGeom>
        </p:spPr>
        <p:txBody>
          <a:bodyPr vert="horz" lIns="91440" tIns="45720" rIns="91440" bIns="45720" rtlCol="0" anchor="ctr"/>
          <a:lstStyle>
            <a:lvl1pPr algn="r">
              <a:defRPr sz="1430">
                <a:solidFill>
                  <a:schemeClr val="tx1">
                    <a:tint val="75000"/>
                  </a:schemeClr>
                </a:solidFill>
              </a:defRPr>
            </a:lvl1pPr>
          </a:lstStyle>
          <a:p>
            <a:fld id="{39A125A8-0AFF-4042-970F-8A0BC0862273}" type="slidenum">
              <a:rPr lang="zh-CN" altLang="en-US" smtClean="0"/>
              <a:t>‹#›</a:t>
            </a:fld>
            <a:endParaRPr lang="zh-CN" altLang="en-US"/>
          </a:p>
        </p:txBody>
      </p:sp>
      <p:pic>
        <p:nvPicPr>
          <p:cNvPr id="8" name="图片 7">
            <a:extLst>
              <a:ext uri="{FF2B5EF4-FFF2-40B4-BE49-F238E27FC236}">
                <a16:creationId xmlns:a16="http://schemas.microsoft.com/office/drawing/2014/main" id="{0167729E-31C0-43A0-890E-9901D873F58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737922" y="136154"/>
            <a:ext cx="3334236" cy="10789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1088390" rtl="0" eaLnBrk="1" latinLnBrk="0" hangingPunct="1">
        <a:spcBef>
          <a:spcPct val="0"/>
        </a:spcBef>
        <a:buNone/>
        <a:defRPr sz="5240" kern="1200">
          <a:solidFill>
            <a:schemeClr val="tx1"/>
          </a:solidFill>
          <a:latin typeface="+mj-lt"/>
          <a:ea typeface="+mj-ea"/>
          <a:cs typeface="+mj-cs"/>
        </a:defRPr>
      </a:lvl1pPr>
    </p:titleStyle>
    <p:bodyStyle>
      <a:lvl1pPr marL="408305" indent="-408305" algn="l" defTabSz="1088390" rtl="0" eaLnBrk="1" latinLnBrk="0" hangingPunct="1">
        <a:spcBef>
          <a:spcPts val="115"/>
        </a:spcBef>
        <a:buFont typeface="Arial" panose="020B0604020202020204" pitchFamily="34" charset="0"/>
        <a:buChar char="•"/>
        <a:defRPr sz="3810" kern="1200">
          <a:solidFill>
            <a:schemeClr val="tx1"/>
          </a:solidFill>
          <a:latin typeface="+mn-lt"/>
          <a:ea typeface="+mn-ea"/>
          <a:cs typeface="+mn-cs"/>
        </a:defRPr>
      </a:lvl1pPr>
      <a:lvl2pPr marL="884555" indent="-340360" algn="l" defTabSz="1088390" rtl="0" eaLnBrk="1" latinLnBrk="0" hangingPunct="1">
        <a:spcBef>
          <a:spcPts val="115"/>
        </a:spcBef>
        <a:buFont typeface="Arial" panose="020B0604020202020204" pitchFamily="34" charset="0"/>
        <a:buChar char="–"/>
        <a:defRPr sz="3335" kern="1200">
          <a:solidFill>
            <a:schemeClr val="tx1"/>
          </a:solidFill>
          <a:latin typeface="+mn-lt"/>
          <a:ea typeface="+mn-ea"/>
          <a:cs typeface="+mn-cs"/>
        </a:defRPr>
      </a:lvl2pPr>
      <a:lvl3pPr marL="1360805" indent="-272415" algn="l" defTabSz="1088390" rtl="0" eaLnBrk="1" latinLnBrk="0" hangingPunct="1">
        <a:spcBef>
          <a:spcPts val="115"/>
        </a:spcBef>
        <a:buFont typeface="Arial" panose="020B0604020202020204" pitchFamily="34" charset="0"/>
        <a:buChar char="•"/>
        <a:defRPr sz="2855" kern="1200">
          <a:solidFill>
            <a:schemeClr val="tx1"/>
          </a:solidFill>
          <a:latin typeface="+mn-lt"/>
          <a:ea typeface="+mn-ea"/>
          <a:cs typeface="+mn-cs"/>
        </a:defRPr>
      </a:lvl3pPr>
      <a:lvl4pPr marL="1905000"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4pPr>
      <a:lvl5pPr marL="2449195"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5pPr>
      <a:lvl6pPr marL="2993390"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6pPr>
      <a:lvl7pPr marL="3537585"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7pPr>
      <a:lvl8pPr marL="4082415"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8pPr>
      <a:lvl9pPr marL="4626610"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9pPr>
    </p:bodyStyle>
    <p:otherStyle>
      <a:defPPr>
        <a:defRPr lang="zh-CN"/>
      </a:defPPr>
      <a:lvl1pPr marL="0" algn="l" defTabSz="1088390" rtl="0" eaLnBrk="1" latinLnBrk="0" hangingPunct="1">
        <a:defRPr sz="2145" kern="1200">
          <a:solidFill>
            <a:schemeClr val="tx1"/>
          </a:solidFill>
          <a:latin typeface="+mn-lt"/>
          <a:ea typeface="+mn-ea"/>
          <a:cs typeface="+mn-cs"/>
        </a:defRPr>
      </a:lvl1pPr>
      <a:lvl2pPr marL="544195" algn="l" defTabSz="1088390" rtl="0" eaLnBrk="1" latinLnBrk="0" hangingPunct="1">
        <a:defRPr sz="2145" kern="1200">
          <a:solidFill>
            <a:schemeClr val="tx1"/>
          </a:solidFill>
          <a:latin typeface="+mn-lt"/>
          <a:ea typeface="+mn-ea"/>
          <a:cs typeface="+mn-cs"/>
        </a:defRPr>
      </a:lvl2pPr>
      <a:lvl3pPr marL="1088390" algn="l" defTabSz="1088390" rtl="0" eaLnBrk="1" latinLnBrk="0" hangingPunct="1">
        <a:defRPr sz="2145" kern="1200">
          <a:solidFill>
            <a:schemeClr val="tx1"/>
          </a:solidFill>
          <a:latin typeface="+mn-lt"/>
          <a:ea typeface="+mn-ea"/>
          <a:cs typeface="+mn-cs"/>
        </a:defRPr>
      </a:lvl3pPr>
      <a:lvl4pPr marL="1632585" algn="l" defTabSz="1088390" rtl="0" eaLnBrk="1" latinLnBrk="0" hangingPunct="1">
        <a:defRPr sz="2145" kern="1200">
          <a:solidFill>
            <a:schemeClr val="tx1"/>
          </a:solidFill>
          <a:latin typeface="+mn-lt"/>
          <a:ea typeface="+mn-ea"/>
          <a:cs typeface="+mn-cs"/>
        </a:defRPr>
      </a:lvl4pPr>
      <a:lvl5pPr marL="2177415" algn="l" defTabSz="1088390" rtl="0" eaLnBrk="1" latinLnBrk="0" hangingPunct="1">
        <a:defRPr sz="2145" kern="1200">
          <a:solidFill>
            <a:schemeClr val="tx1"/>
          </a:solidFill>
          <a:latin typeface="+mn-lt"/>
          <a:ea typeface="+mn-ea"/>
          <a:cs typeface="+mn-cs"/>
        </a:defRPr>
      </a:lvl5pPr>
      <a:lvl6pPr marL="2721610" algn="l" defTabSz="1088390" rtl="0" eaLnBrk="1" latinLnBrk="0" hangingPunct="1">
        <a:defRPr sz="2145" kern="1200">
          <a:solidFill>
            <a:schemeClr val="tx1"/>
          </a:solidFill>
          <a:latin typeface="+mn-lt"/>
          <a:ea typeface="+mn-ea"/>
          <a:cs typeface="+mn-cs"/>
        </a:defRPr>
      </a:lvl6pPr>
      <a:lvl7pPr marL="3265805" algn="l" defTabSz="1088390" rtl="0" eaLnBrk="1" latinLnBrk="0" hangingPunct="1">
        <a:defRPr sz="2145" kern="1200">
          <a:solidFill>
            <a:schemeClr val="tx1"/>
          </a:solidFill>
          <a:latin typeface="+mn-lt"/>
          <a:ea typeface="+mn-ea"/>
          <a:cs typeface="+mn-cs"/>
        </a:defRPr>
      </a:lvl7pPr>
      <a:lvl8pPr marL="3810000" algn="l" defTabSz="1088390" rtl="0" eaLnBrk="1" latinLnBrk="0" hangingPunct="1">
        <a:defRPr sz="2145" kern="1200">
          <a:solidFill>
            <a:schemeClr val="tx1"/>
          </a:solidFill>
          <a:latin typeface="+mn-lt"/>
          <a:ea typeface="+mn-ea"/>
          <a:cs typeface="+mn-cs"/>
        </a:defRPr>
      </a:lvl8pPr>
      <a:lvl9pPr marL="4354195" algn="l" defTabSz="1088390" rtl="0" eaLnBrk="1" latinLnBrk="0" hangingPunct="1">
        <a:defRPr sz="21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073275" y="1749426"/>
            <a:ext cx="4572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pP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2735263"/>
            <a:ext cx="2457451" cy="24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6767515" y="1749425"/>
            <a:ext cx="39004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4500" b="1">
                <a:latin typeface="华文新魏" panose="02010800040101010101" pitchFamily="2" charset="-122"/>
              </a:rPr>
              <a:t>知识产权声明</a:t>
            </a:r>
          </a:p>
        </p:txBody>
      </p:sp>
    </p:spTree>
    <p:extLst>
      <p:ext uri="{BB962C8B-B14F-4D97-AF65-F5344CB8AC3E}">
        <p14:creationId xmlns:p14="http://schemas.microsoft.com/office/powerpoint/2010/main" val="164722855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073275" y="1749426"/>
            <a:ext cx="4572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pP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2735263"/>
            <a:ext cx="2457451" cy="24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6767515" y="1749425"/>
            <a:ext cx="39004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4500" b="1">
                <a:latin typeface="华文新魏" panose="02010800040101010101" pitchFamily="2" charset="-122"/>
              </a:rPr>
              <a:t>知识产权声明</a:t>
            </a:r>
          </a:p>
        </p:txBody>
      </p:sp>
    </p:spTree>
    <p:extLst>
      <p:ext uri="{BB962C8B-B14F-4D97-AF65-F5344CB8AC3E}">
        <p14:creationId xmlns:p14="http://schemas.microsoft.com/office/powerpoint/2010/main" val="316610129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4208145" y="410845"/>
            <a:ext cx="963930" cy="88582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rPr>
              <a:t>2.</a:t>
            </a:r>
            <a:endParaRPr lang="zh-CN" altLang="en-US" sz="4400" b="1" dirty="0">
              <a:solidFill>
                <a:schemeClr val="bg1"/>
              </a:solidFill>
            </a:endParaRPr>
          </a:p>
        </p:txBody>
      </p:sp>
      <p:sp>
        <p:nvSpPr>
          <p:cNvPr id="10" name="Copyright Notice"/>
          <p:cNvSpPr/>
          <p:nvPr/>
        </p:nvSpPr>
        <p:spPr bwMode="auto">
          <a:xfrm>
            <a:off x="4895563" y="410887"/>
            <a:ext cx="5257800" cy="74168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400" b="1">
                <a:solidFill>
                  <a:schemeClr val="tx1"/>
                </a:solidFill>
                <a:effectLst>
                  <a:outerShdw blurRad="38100" dist="19050" dir="2700000" algn="tl" rotWithShape="0">
                    <a:schemeClr val="dk1">
                      <a:alpha val="40000"/>
                    </a:schemeClr>
                  </a:outerShdw>
                </a:effectLst>
                <a:latin typeface="Times New Roman" panose="02020603050405020304" charset="0"/>
                <a:sym typeface="+mn-ea"/>
              </a:rPr>
              <a:t>Body Paragraph</a:t>
            </a:r>
            <a:endParaRPr lang="en-US" altLang="zh-CN" sz="4400" b="1" cap="small"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sym typeface="+mn-ea"/>
            </a:endParaRPr>
          </a:p>
        </p:txBody>
      </p:sp>
      <p:sp>
        <p:nvSpPr>
          <p:cNvPr id="12" name="矩形 11"/>
          <p:cNvSpPr/>
          <p:nvPr/>
        </p:nvSpPr>
        <p:spPr>
          <a:xfrm>
            <a:off x="2887980" y="2388235"/>
            <a:ext cx="7595235" cy="848360"/>
          </a:xfrm>
          <a:prstGeom prst="rect">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90000"/>
              </a:lnSpc>
            </a:pPr>
            <a:r>
              <a:rPr lang="en-US" altLang="zh-CN" sz="2800" b="1" dirty="0">
                <a:solidFill>
                  <a:schemeClr val="tx1"/>
                </a:solidFill>
                <a:latin typeface="Times New Roman" panose="02020603050405020304" charset="0"/>
                <a:cs typeface="Times New Roman" panose="02020603050405020304" charset="0"/>
                <a:sym typeface="+mn-ea"/>
              </a:rPr>
              <a:t>It will be held in… from …to … on …</a:t>
            </a:r>
          </a:p>
        </p:txBody>
      </p:sp>
      <p:sp>
        <p:nvSpPr>
          <p:cNvPr id="14" name="矩形 13"/>
          <p:cNvSpPr/>
          <p:nvPr/>
        </p:nvSpPr>
        <p:spPr>
          <a:xfrm>
            <a:off x="2887980" y="4117340"/>
            <a:ext cx="7595870" cy="1035050"/>
          </a:xfrm>
          <a:prstGeom prst="rect">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Times New Roman" panose="02020603050405020304" charset="0"/>
                <a:cs typeface="Times New Roman" panose="02020603050405020304" charset="0"/>
                <a:sym typeface="+mn-ea"/>
              </a:rPr>
              <a:t>There will be activities such as ..., which I am sure you will thoroughly enjoy.</a:t>
            </a:r>
          </a:p>
        </p:txBody>
      </p:sp>
      <p:sp>
        <p:nvSpPr>
          <p:cNvPr id="3" name="标题 1"/>
          <p:cNvSpPr>
            <a:spLocks noGrp="1"/>
          </p:cNvSpPr>
          <p:nvPr/>
        </p:nvSpPr>
        <p:spPr>
          <a:xfrm>
            <a:off x="3175" y="-6350"/>
            <a:ext cx="3731895"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a:r>
              <a:rPr lang="en-US" altLang="zh-CN" sz="3200" b="1">
                <a:solidFill>
                  <a:schemeClr val="bg1"/>
                </a:solidFill>
                <a:effectLst>
                  <a:outerShdw blurRad="38100" dist="19050" dir="2700000" algn="tl" rotWithShape="0">
                    <a:schemeClr val="dk1">
                      <a:alpha val="40000"/>
                    </a:schemeClr>
                  </a:outerShdw>
                </a:effectLst>
                <a:latin typeface="Impact" panose="020B0806030902050204" pitchFamily="34" charset="0"/>
                <a:cs typeface="Impact" panose="020B0806030902050204" pitchFamily="34" charset="0"/>
                <a:sym typeface="+mn-ea"/>
              </a:rPr>
              <a:t>Useful Expressions</a:t>
            </a:r>
            <a:endParaRPr kumimoji="0" lang="en-US" altLang="zh-CN" sz="3200" b="1" i="0" strike="noStrike" kern="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Impact" panose="020B0806030902050204" pitchFamily="34" charset="0"/>
              <a:ea typeface="+mj-ea"/>
              <a:cs typeface="Impact" panose="020B080603090205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10" grpId="0" bldLvl="0" animBg="1"/>
      <p:bldP spid="10" grpId="1" animBg="1"/>
      <p:bldP spid="12" grpId="0" bldLvl="0" animBg="1"/>
      <p:bldP spid="12" grpId="1" animBg="1"/>
      <p:bldP spid="14" grpId="0" bldLvl="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331210" y="1079500"/>
            <a:ext cx="963930" cy="88582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rPr>
              <a:t>3.</a:t>
            </a:r>
            <a:endParaRPr lang="zh-CN" altLang="en-US" sz="4400" b="1" dirty="0">
              <a:solidFill>
                <a:schemeClr val="bg1"/>
              </a:solidFill>
            </a:endParaRPr>
          </a:p>
        </p:txBody>
      </p:sp>
      <p:sp>
        <p:nvSpPr>
          <p:cNvPr id="10" name="Copyright Notice"/>
          <p:cNvSpPr/>
          <p:nvPr/>
        </p:nvSpPr>
        <p:spPr bwMode="auto">
          <a:xfrm>
            <a:off x="4319270" y="1151890"/>
            <a:ext cx="6134100" cy="74168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400" b="1">
                <a:solidFill>
                  <a:schemeClr val="tx1"/>
                </a:solidFill>
                <a:effectLst>
                  <a:outerShdw blurRad="38100" dist="19050" dir="2700000" algn="tl" rotWithShape="0">
                    <a:schemeClr val="dk1">
                      <a:alpha val="40000"/>
                    </a:schemeClr>
                  </a:outerShdw>
                </a:effectLst>
                <a:latin typeface="Times New Roman" panose="02020603050405020304" charset="0"/>
                <a:sym typeface="+mn-ea"/>
              </a:rPr>
              <a:t>Concluding Paragraph</a:t>
            </a:r>
            <a:endParaRPr lang="en-US" altLang="zh-CN" sz="4400" b="1" cap="small"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sym typeface="+mn-ea"/>
            </a:endParaRPr>
          </a:p>
        </p:txBody>
      </p:sp>
      <p:sp>
        <p:nvSpPr>
          <p:cNvPr id="12" name="矩形 11"/>
          <p:cNvSpPr/>
          <p:nvPr/>
        </p:nvSpPr>
        <p:spPr>
          <a:xfrm>
            <a:off x="2741930" y="2933065"/>
            <a:ext cx="7595235" cy="848360"/>
          </a:xfrm>
          <a:prstGeom prst="rect">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pPr>
            <a:r>
              <a:rPr lang="zh-CN" altLang="en-US" sz="2800" b="1" dirty="0">
                <a:solidFill>
                  <a:schemeClr val="tx1"/>
                </a:solidFill>
                <a:latin typeface="Times New Roman" panose="02020603050405020304" charset="0"/>
                <a:cs typeface="Times New Roman" panose="02020603050405020304" charset="0"/>
                <a:sym typeface="+mn-ea"/>
              </a:rPr>
              <a:t>I</a:t>
            </a:r>
            <a:r>
              <a:rPr lang="en-US" altLang="zh-CN" sz="2800" b="1" dirty="0">
                <a:solidFill>
                  <a:schemeClr val="tx1"/>
                </a:solidFill>
                <a:latin typeface="Times New Roman" panose="02020603050405020304" charset="0"/>
                <a:cs typeface="Times New Roman" panose="02020603050405020304" charset="0"/>
                <a:sym typeface="+mn-ea"/>
              </a:rPr>
              <a:t>'</a:t>
            </a:r>
            <a:r>
              <a:rPr lang="zh-CN" altLang="en-US" sz="2800" b="1" dirty="0">
                <a:solidFill>
                  <a:schemeClr val="tx1"/>
                </a:solidFill>
                <a:latin typeface="Times New Roman" panose="02020603050405020304" charset="0"/>
                <a:cs typeface="Times New Roman" panose="02020603050405020304" charset="0"/>
                <a:sym typeface="+mn-ea"/>
              </a:rPr>
              <a:t>m looking forward to seeing you there.</a:t>
            </a:r>
          </a:p>
        </p:txBody>
      </p:sp>
      <p:sp>
        <p:nvSpPr>
          <p:cNvPr id="15" name="矩形 14"/>
          <p:cNvSpPr/>
          <p:nvPr/>
        </p:nvSpPr>
        <p:spPr>
          <a:xfrm>
            <a:off x="2809875" y="4900295"/>
            <a:ext cx="7643495" cy="664845"/>
          </a:xfrm>
          <a:prstGeom prst="rect">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Times New Roman" panose="02020603050405020304" charset="0"/>
                <a:cs typeface="Times New Roman" panose="02020603050405020304" charset="0"/>
                <a:sym typeface="+mn-ea"/>
              </a:rPr>
              <a:t>I would feel honored if you could come.</a:t>
            </a:r>
          </a:p>
        </p:txBody>
      </p:sp>
      <p:sp>
        <p:nvSpPr>
          <p:cNvPr id="3" name="标题 1"/>
          <p:cNvSpPr>
            <a:spLocks noGrp="1"/>
          </p:cNvSpPr>
          <p:nvPr/>
        </p:nvSpPr>
        <p:spPr>
          <a:xfrm>
            <a:off x="3175" y="-6350"/>
            <a:ext cx="3731895"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a:r>
              <a:rPr lang="en-US" altLang="zh-CN" sz="3200" b="1">
                <a:solidFill>
                  <a:schemeClr val="bg1"/>
                </a:solidFill>
                <a:effectLst>
                  <a:outerShdw blurRad="38100" dist="19050" dir="2700000" algn="tl" rotWithShape="0">
                    <a:schemeClr val="dk1">
                      <a:alpha val="40000"/>
                    </a:schemeClr>
                  </a:outerShdw>
                </a:effectLst>
                <a:latin typeface="Impact" panose="020B0806030902050204" pitchFamily="34" charset="0"/>
                <a:cs typeface="Impact" panose="020B0806030902050204" pitchFamily="34" charset="0"/>
                <a:sym typeface="+mn-ea"/>
              </a:rPr>
              <a:t>Useful Expressions</a:t>
            </a:r>
            <a:endParaRPr kumimoji="0" lang="en-US" altLang="zh-CN" sz="3200" b="1" i="0" strike="noStrike" kern="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Impact" panose="020B0806030902050204" pitchFamily="34" charset="0"/>
              <a:ea typeface="+mj-ea"/>
              <a:cs typeface="Impact" panose="020B080603090205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10" grpId="0" bldLvl="0" animBg="1"/>
      <p:bldP spid="10" grpId="1" animBg="1"/>
      <p:bldP spid="12" grpId="0" bldLvl="0" animBg="1"/>
      <p:bldP spid="12" grpId="1" animBg="1"/>
      <p:bldP spid="15" grpId="0" bldLvl="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050"/>
          <p:cNvSpPr txBox="1"/>
          <p:nvPr/>
        </p:nvSpPr>
        <p:spPr>
          <a:xfrm>
            <a:off x="4008755" y="2030095"/>
            <a:ext cx="5807075" cy="1891665"/>
          </a:xfrm>
          <a:prstGeom prst="rect">
            <a:avLst/>
          </a:prstGeom>
          <a:noFill/>
          <a:ln w="9525">
            <a:noFill/>
          </a:ln>
        </p:spPr>
        <p:txBody>
          <a:bodyPr anchor="t">
            <a:spAutoFit/>
          </a:bodyPr>
          <a:lstStyle/>
          <a:p>
            <a:r>
              <a:rPr lang="en-US" altLang="zh-CN" sz="11700" b="1" dirty="0">
                <a:solidFill>
                  <a:srgbClr val="CC3300"/>
                </a:solidFill>
                <a:latin typeface="Monotype Corsiva" panose="03010101010201010101" pitchFamily="66" charset="0"/>
                <a:ea typeface="宋体" panose="02010600030101010101" pitchFamily="2" charset="-122"/>
              </a:rPr>
              <a:t>Practise</a:t>
            </a:r>
            <a:endParaRPr lang="en-US" altLang="zh-CN" sz="11700" b="1" dirty="0">
              <a:solidFill>
                <a:srgbClr val="FF6600"/>
              </a:solidFill>
              <a:latin typeface="Monotype Corsiva" panose="03010101010201010101" pitchFamily="66" charset="0"/>
              <a:ea typeface="宋体" panose="02010600030101010101"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995" y="655320"/>
            <a:ext cx="12017375" cy="2676525"/>
          </a:xfrm>
          <a:prstGeom prst="rect">
            <a:avLst/>
          </a:prstGeom>
          <a:noFill/>
        </p:spPr>
        <p:txBody>
          <a:bodyPr wrap="square" rtlCol="0">
            <a:spAutoFit/>
          </a:bodyPr>
          <a:lstStyle/>
          <a:p>
            <a:r>
              <a:rPr lang="en-US" altLang="zh-CN" sz="2800" b="1" i="1">
                <a:latin typeface="Times New Roman" panose="02020603050405020304" charset="0"/>
              </a:rPr>
              <a:t>          Suppose you are Li Hua, the president of your school union, and you are going to hold a fund-rasising activity on the current disaster--Typhoon Lekima so as to raise money for the typhoon-stricken people to help rebuild their houses. And you are going to write an invitation letter to one of the heros in this disaster to give a speech on this disaster as a guest . (about 100 words)</a:t>
            </a:r>
          </a:p>
          <a:p>
            <a:endParaRPr lang="en-US" altLang="zh-CN" sz="2800" b="1" i="1">
              <a:latin typeface="Times New Roman" panose="02020603050405020304" charset="0"/>
            </a:endParaRPr>
          </a:p>
        </p:txBody>
      </p:sp>
      <p:sp>
        <p:nvSpPr>
          <p:cNvPr id="3" name="标题 1"/>
          <p:cNvSpPr>
            <a:spLocks noGrp="1"/>
          </p:cNvSpPr>
          <p:nvPr/>
        </p:nvSpPr>
        <p:spPr>
          <a:xfrm>
            <a:off x="3175" y="-6350"/>
            <a:ext cx="1590675"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a:r>
              <a:rPr lang="en-US" altLang="zh-CN" sz="2800" b="1">
                <a:solidFill>
                  <a:schemeClr val="bg1"/>
                </a:solidFill>
                <a:effectLst>
                  <a:outerShdw blurRad="38100" dist="19050" dir="2700000" algn="tl" rotWithShape="0">
                    <a:schemeClr val="dk1">
                      <a:alpha val="40000"/>
                    </a:schemeClr>
                  </a:outerShdw>
                </a:effectLst>
                <a:latin typeface="Impact" panose="020B0806030902050204" pitchFamily="34" charset="0"/>
                <a:cs typeface="Impact" panose="020B0806030902050204" pitchFamily="34" charset="0"/>
                <a:sym typeface="+mn-ea"/>
              </a:rPr>
              <a:t>Practise</a:t>
            </a:r>
            <a:endParaRPr kumimoji="0" lang="en-US" altLang="zh-CN" sz="2800" b="1" i="0" strike="noStrike" kern="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Impact" panose="020B0806030902050204" pitchFamily="34" charset="0"/>
              <a:ea typeface="+mj-ea"/>
              <a:cs typeface="Impact" panose="020B0806030902050204" pitchFamily="34" charset="0"/>
              <a:sym typeface="+mn-ea"/>
            </a:endParaRPr>
          </a:p>
        </p:txBody>
      </p:sp>
      <p:sp>
        <p:nvSpPr>
          <p:cNvPr id="36" name="椭圆 35"/>
          <p:cNvSpPr/>
          <p:nvPr/>
        </p:nvSpPr>
        <p:spPr>
          <a:xfrm>
            <a:off x="819785" y="3268345"/>
            <a:ext cx="2288540" cy="234569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Times New Roman" panose="02020603050405020304" charset="0"/>
                <a:cs typeface="Times New Roman" panose="02020603050405020304" charset="0"/>
              </a:rPr>
              <a:t>Three Steps</a:t>
            </a:r>
          </a:p>
        </p:txBody>
      </p:sp>
      <p:sp>
        <p:nvSpPr>
          <p:cNvPr id="12" name="矩形 11"/>
          <p:cNvSpPr/>
          <p:nvPr/>
        </p:nvSpPr>
        <p:spPr>
          <a:xfrm>
            <a:off x="4213225" y="3112770"/>
            <a:ext cx="2113280" cy="877570"/>
          </a:xfrm>
          <a:prstGeom prst="rect">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Times New Roman" panose="02020603050405020304" charset="0"/>
                <a:cs typeface="Times New Roman" panose="02020603050405020304" charset="0"/>
              </a:rPr>
              <a:t>Purpose </a:t>
            </a:r>
          </a:p>
        </p:txBody>
      </p:sp>
      <p:sp>
        <p:nvSpPr>
          <p:cNvPr id="14" name="矩形 13"/>
          <p:cNvSpPr/>
          <p:nvPr/>
        </p:nvSpPr>
        <p:spPr>
          <a:xfrm>
            <a:off x="6560185" y="4498975"/>
            <a:ext cx="2112645" cy="925195"/>
          </a:xfrm>
          <a:prstGeom prst="rect">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Times New Roman" panose="02020603050405020304" charset="0"/>
                <a:cs typeface="Times New Roman" panose="02020603050405020304" charset="0"/>
              </a:rPr>
              <a:t>Activity</a:t>
            </a:r>
          </a:p>
        </p:txBody>
      </p:sp>
      <p:sp>
        <p:nvSpPr>
          <p:cNvPr id="15" name="矩形 14"/>
          <p:cNvSpPr/>
          <p:nvPr/>
        </p:nvSpPr>
        <p:spPr>
          <a:xfrm>
            <a:off x="9247505" y="5922010"/>
            <a:ext cx="2020570" cy="664845"/>
          </a:xfrm>
          <a:prstGeom prst="rect">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Times New Roman" panose="02020603050405020304" charset="0"/>
                <a:cs typeface="Times New Roman" panose="02020603050405020304" charset="0"/>
              </a:rPr>
              <a:t>Wishes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6" grpId="1" animBg="1"/>
      <p:bldP spid="12" grpId="0" bldLvl="0" animBg="1"/>
      <p:bldP spid="12" grpId="1" animBg="1"/>
      <p:bldP spid="14" grpId="0" bldLvl="0" animBg="1"/>
      <p:bldP spid="14" grpId="1" animBg="1"/>
      <p:bldP spid="15" grpId="0" bldLvl="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050"/>
          <p:cNvSpPr txBox="1"/>
          <p:nvPr/>
        </p:nvSpPr>
        <p:spPr>
          <a:xfrm>
            <a:off x="100330" y="71755"/>
            <a:ext cx="3996690" cy="1014730"/>
          </a:xfrm>
          <a:prstGeom prst="rect">
            <a:avLst/>
          </a:prstGeom>
          <a:noFill/>
          <a:ln w="9525">
            <a:noFill/>
          </a:ln>
        </p:spPr>
        <p:txBody>
          <a:bodyPr wrap="square" anchor="t">
            <a:spAutoFit/>
          </a:bodyPr>
          <a:lstStyle/>
          <a:p>
            <a:r>
              <a:rPr lang="en-US" altLang="zh-CN" sz="6000" b="1" dirty="0">
                <a:solidFill>
                  <a:srgbClr val="CC3300"/>
                </a:solidFill>
                <a:latin typeface="Monotype Corsiva" panose="03010101010201010101" pitchFamily="66" charset="0"/>
                <a:ea typeface="宋体" panose="02010600030101010101" pitchFamily="2" charset="-122"/>
              </a:rPr>
              <a:t>A</a:t>
            </a:r>
            <a:r>
              <a:rPr lang="zh-CN" altLang="en-US" sz="6000" b="1" dirty="0">
                <a:solidFill>
                  <a:srgbClr val="CC3300"/>
                </a:solidFill>
                <a:latin typeface="Monotype Corsiva" panose="03010101010201010101" pitchFamily="66" charset="0"/>
                <a:ea typeface="宋体" panose="02010600030101010101" pitchFamily="2" charset="-122"/>
              </a:rPr>
              <a:t> </a:t>
            </a:r>
            <a:r>
              <a:rPr lang="en-US" altLang="zh-CN" sz="6000" b="1" dirty="0">
                <a:solidFill>
                  <a:srgbClr val="CC3300"/>
                </a:solidFill>
                <a:latin typeface="Monotype Corsiva" panose="03010101010201010101" pitchFamily="66" charset="0"/>
                <a:ea typeface="宋体" panose="02010600030101010101" pitchFamily="2" charset="-122"/>
              </a:rPr>
              <a:t>s</a:t>
            </a:r>
            <a:r>
              <a:rPr lang="en-US" altLang="zh-CN" sz="6000" b="1" dirty="0">
                <a:solidFill>
                  <a:srgbClr val="008000"/>
                </a:solidFill>
                <a:latin typeface="Monotype Corsiva" panose="03010101010201010101" pitchFamily="66" charset="0"/>
                <a:ea typeface="宋体" panose="02010600030101010101" pitchFamily="2" charset="-122"/>
              </a:rPr>
              <a:t>a</a:t>
            </a:r>
            <a:r>
              <a:rPr lang="en-US" altLang="zh-CN" sz="6000" b="1" dirty="0">
                <a:solidFill>
                  <a:srgbClr val="663300"/>
                </a:solidFill>
                <a:latin typeface="Monotype Corsiva" panose="03010101010201010101" pitchFamily="66" charset="0"/>
                <a:ea typeface="宋体" panose="02010600030101010101" pitchFamily="2" charset="-122"/>
              </a:rPr>
              <a:t>m</a:t>
            </a:r>
            <a:r>
              <a:rPr lang="en-US" altLang="zh-CN" sz="6000" b="1" dirty="0">
                <a:solidFill>
                  <a:srgbClr val="660066"/>
                </a:solidFill>
                <a:latin typeface="Monotype Corsiva" panose="03010101010201010101" pitchFamily="66" charset="0"/>
                <a:ea typeface="宋体" panose="02010600030101010101" pitchFamily="2" charset="-122"/>
              </a:rPr>
              <a:t>p</a:t>
            </a:r>
            <a:r>
              <a:rPr lang="en-US" altLang="zh-CN" sz="6000" b="1" dirty="0">
                <a:solidFill>
                  <a:srgbClr val="0066FF"/>
                </a:solidFill>
                <a:latin typeface="Monotype Corsiva" panose="03010101010201010101" pitchFamily="66" charset="0"/>
                <a:ea typeface="宋体" panose="02010600030101010101" pitchFamily="2" charset="-122"/>
              </a:rPr>
              <a:t>l</a:t>
            </a:r>
            <a:r>
              <a:rPr lang="en-US" altLang="zh-CN" sz="6000" b="1" dirty="0">
                <a:solidFill>
                  <a:srgbClr val="FF0066"/>
                </a:solidFill>
                <a:latin typeface="Monotype Corsiva" panose="03010101010201010101" pitchFamily="66" charset="0"/>
                <a:ea typeface="宋体" panose="02010600030101010101" pitchFamily="2" charset="-122"/>
              </a:rPr>
              <a:t>e</a:t>
            </a:r>
            <a:endParaRPr lang="en-US" altLang="zh-CN" sz="6000" b="1" dirty="0">
              <a:solidFill>
                <a:srgbClr val="FF6600"/>
              </a:solidFill>
              <a:latin typeface="Monotype Corsiva" panose="03010101010201010101" pitchFamily="66" charset="0"/>
              <a:ea typeface="宋体" panose="02010600030101010101" pitchFamily="2" charset="-122"/>
            </a:endParaRPr>
          </a:p>
        </p:txBody>
      </p:sp>
      <p:sp>
        <p:nvSpPr>
          <p:cNvPr id="12290" name="文本框 17409"/>
          <p:cNvSpPr txBox="1"/>
          <p:nvPr/>
        </p:nvSpPr>
        <p:spPr>
          <a:xfrm>
            <a:off x="370840" y="885825"/>
            <a:ext cx="11674475" cy="6494085"/>
          </a:xfrm>
          <a:prstGeom prst="rect">
            <a:avLst/>
          </a:prstGeom>
          <a:noFill/>
          <a:ln w="9525">
            <a:noFill/>
          </a:ln>
        </p:spPr>
        <p:txBody>
          <a:bodyPr wrap="square" anchor="t">
            <a:spAutoFit/>
          </a:bodyPr>
          <a:lstStyle/>
          <a:p>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Dear </a:t>
            </a:r>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______</a:t>
            </a:r>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a:t>
            </a:r>
          </a:p>
          <a:p>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600" dirty="0">
                <a:solidFill>
                  <a:srgbClr val="C00000"/>
                </a:solidFill>
                <a:latin typeface="Times New Roman" panose="02020603050405020304" charset="0"/>
                <a:ea typeface="宋体" panose="02010600030101010101" pitchFamily="2" charset="-122"/>
                <a:cs typeface="Times New Roman" panose="02020603050405020304" charset="0"/>
              </a:rPr>
              <a:t> Our school is planning to </a:t>
            </a:r>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hold  </a:t>
            </a:r>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a fund-raising activity</a:t>
            </a:r>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next </a:t>
            </a:r>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week</a:t>
            </a:r>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a:t>
            </a:r>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It is my greatest honor to </a:t>
            </a:r>
            <a:r>
              <a:rPr lang="zh-CN" altLang="en-US" sz="2600" dirty="0">
                <a:solidFill>
                  <a:srgbClr val="C00000"/>
                </a:solidFill>
                <a:latin typeface="Times New Roman" panose="02020603050405020304" charset="0"/>
                <a:ea typeface="宋体" panose="02010600030101010101" pitchFamily="2" charset="-122"/>
                <a:cs typeface="Times New Roman" panose="02020603050405020304" charset="0"/>
              </a:rPr>
              <a:t>ask you to </a:t>
            </a:r>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come </a:t>
            </a:r>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as a guest and make a brief speech on the latest typhoon Lekima. </a:t>
            </a:r>
          </a:p>
          <a:p>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600" dirty="0">
                <a:solidFill>
                  <a:srgbClr val="C00000"/>
                </a:solidFill>
                <a:latin typeface="Times New Roman" panose="02020603050405020304" charset="0"/>
                <a:cs typeface="Times New Roman" panose="02020603050405020304" charset="0"/>
                <a:sym typeface="+mn-ea"/>
              </a:rPr>
              <a:t>The </a:t>
            </a:r>
            <a:r>
              <a:rPr lang="en-US" sz="2600" dirty="0">
                <a:solidFill>
                  <a:srgbClr val="C00000"/>
                </a:solidFill>
                <a:latin typeface="Times New Roman" panose="02020603050405020304" charset="0"/>
                <a:cs typeface="Times New Roman" panose="02020603050405020304" charset="0"/>
                <a:sym typeface="+mn-ea"/>
              </a:rPr>
              <a:t>activity </a:t>
            </a:r>
            <a:r>
              <a:rPr lang="zh-CN" altLang="en-US" sz="2600" dirty="0">
                <a:solidFill>
                  <a:srgbClr val="C00000"/>
                </a:solidFill>
                <a:latin typeface="Times New Roman" panose="02020603050405020304" charset="0"/>
                <a:cs typeface="Times New Roman" panose="02020603050405020304" charset="0"/>
                <a:sym typeface="+mn-ea"/>
              </a:rPr>
              <a:t>will start at</a:t>
            </a:r>
            <a:r>
              <a:rPr lang="zh-CN" altLang="en-US" sz="2600" dirty="0">
                <a:solidFill>
                  <a:schemeClr val="tx1"/>
                </a:solidFill>
                <a:latin typeface="Times New Roman" panose="02020603050405020304" charset="0"/>
                <a:cs typeface="Times New Roman" panose="02020603050405020304" charset="0"/>
                <a:sym typeface="+mn-ea"/>
              </a:rPr>
              <a:t>  </a:t>
            </a:r>
            <a:r>
              <a:rPr lang="en-US" altLang="zh-CN" sz="2600" dirty="0">
                <a:solidFill>
                  <a:schemeClr val="tx1"/>
                </a:solidFill>
                <a:latin typeface="Times New Roman" panose="02020603050405020304" charset="0"/>
                <a:cs typeface="Times New Roman" panose="02020603050405020304" charset="0"/>
                <a:sym typeface="+mn-ea"/>
              </a:rPr>
              <a:t>9:00 and end at 11:00 next Monday morning on the playground of our school. </a:t>
            </a:r>
            <a:r>
              <a:rPr lang="en" altLang="zh-CN" sz="2600" dirty="0">
                <a:latin typeface="Times New Roman" panose="02020603050405020304" charset="0"/>
                <a:cs typeface="Times New Roman" panose="02020603050405020304" charset="0"/>
              </a:rPr>
              <a:t>Because of your heroic deeds</a:t>
            </a:r>
            <a:r>
              <a:rPr lang="en-US" altLang="zh-CN" sz="2600" dirty="0">
                <a:latin typeface="Times New Roman" panose="02020603050405020304" charset="0"/>
                <a:ea typeface="宋体" panose="02010600030101010101" pitchFamily="2" charset="-122"/>
                <a:cs typeface="Times New Roman" panose="02020603050405020304" charset="0"/>
                <a:sym typeface="+mn-ea"/>
              </a:rPr>
              <a:t>, </a:t>
            </a:r>
            <a:r>
              <a:rPr lang="en-US" altLang="zh-CN" sz="2600" dirty="0">
                <a:solidFill>
                  <a:srgbClr val="C00000"/>
                </a:solidFill>
                <a:latin typeface="Times New Roman" panose="02020603050405020304" charset="0"/>
                <a:ea typeface="宋体" panose="02010600030101010101" pitchFamily="2" charset="-122"/>
                <a:cs typeface="Times New Roman" panose="02020603050405020304" charset="0"/>
                <a:sym typeface="+mn-ea"/>
              </a:rPr>
              <a:t>we would </a:t>
            </a:r>
            <a:r>
              <a:rPr lang="zh-CN" altLang="en-US" sz="2600" dirty="0">
                <a:solidFill>
                  <a:srgbClr val="C00000"/>
                </a:solidFill>
                <a:latin typeface="Times New Roman" panose="02020603050405020304" charset="0"/>
                <a:cs typeface="Times New Roman" panose="02020603050405020304" charset="0"/>
                <a:sym typeface="+mn-ea"/>
              </a:rPr>
              <a:t>very much like you to</a:t>
            </a:r>
            <a:r>
              <a:rPr lang="zh-CN" altLang="en-US" sz="2600" dirty="0">
                <a:latin typeface="Times New Roman" panose="02020603050405020304" charset="0"/>
                <a:cs typeface="Times New Roman" panose="02020603050405020304" charset="0"/>
                <a:sym typeface="+mn-ea"/>
              </a:rPr>
              <a:t> join us in </a:t>
            </a:r>
            <a:r>
              <a:rPr lang="en-US" altLang="zh-CN" sz="2600" dirty="0">
                <a:latin typeface="Times New Roman" panose="02020603050405020304" charset="0"/>
                <a:cs typeface="Times New Roman" panose="02020603050405020304" charset="0"/>
                <a:sym typeface="+mn-ea"/>
              </a:rPr>
              <a:t>sharing your bravery with us.</a:t>
            </a:r>
            <a:r>
              <a:rPr lang="zh-CN" altLang="en-US" sz="2600" dirty="0">
                <a:latin typeface="Times New Roman" panose="02020603050405020304" charset="0"/>
                <a:cs typeface="Times New Roman" panose="02020603050405020304" charset="0"/>
                <a:sym typeface="+mn-ea"/>
              </a:rPr>
              <a:t> </a:t>
            </a:r>
            <a:r>
              <a:rPr lang="en-US" altLang="zh-CN" sz="2600" dirty="0">
                <a:latin typeface="Times New Roman" panose="02020603050405020304" charset="0"/>
                <a:cs typeface="Times New Roman" panose="02020603050405020304" charset="0"/>
                <a:sym typeface="+mn-ea"/>
              </a:rPr>
              <a:t>Your story will definitely help us gain a deeper understanding of this disaster and see how much the typhoon-stricken people are in need. </a:t>
            </a:r>
          </a:p>
          <a:p>
            <a:r>
              <a:rPr lang="en-US" altLang="zh-CN" sz="2600" dirty="0">
                <a:latin typeface="Times New Roman" panose="02020603050405020304" charset="0"/>
                <a:cs typeface="Times New Roman" panose="02020603050405020304" charset="0"/>
                <a:sym typeface="+mn-ea"/>
              </a:rPr>
              <a:t>    </a:t>
            </a:r>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600" dirty="0">
                <a:solidFill>
                  <a:srgbClr val="C00000"/>
                </a:solidFill>
                <a:latin typeface="Times New Roman" panose="02020603050405020304" charset="0"/>
                <a:ea typeface="宋体" panose="02010600030101010101" pitchFamily="2" charset="-122"/>
                <a:cs typeface="Times New Roman" panose="02020603050405020304" charset="0"/>
              </a:rPr>
              <a:t> </a:t>
            </a:r>
            <a:r>
              <a:rPr lang="zh-CN" altLang="en-US" sz="2600" dirty="0">
                <a:solidFill>
                  <a:srgbClr val="C00000"/>
                </a:solidFill>
                <a:latin typeface="Times New Roman" panose="02020603050405020304" charset="0"/>
                <a:cs typeface="Times New Roman" panose="02020603050405020304" charset="0"/>
                <a:sym typeface="+mn-ea"/>
              </a:rPr>
              <a:t>I would feel honored if you could come</a:t>
            </a:r>
            <a:r>
              <a:rPr lang="zh-CN" altLang="en-US" sz="2600" dirty="0">
                <a:solidFill>
                  <a:schemeClr val="tx1"/>
                </a:solidFill>
                <a:latin typeface="Times New Roman" panose="02020603050405020304" charset="0"/>
                <a:cs typeface="Times New Roman" panose="02020603050405020304" charset="0"/>
                <a:sym typeface="+mn-ea"/>
              </a:rPr>
              <a:t> </a:t>
            </a:r>
            <a:r>
              <a:rPr lang="en-US" altLang="zh-CN" sz="2600" dirty="0">
                <a:solidFill>
                  <a:schemeClr val="tx1"/>
                </a:solidFill>
                <a:latin typeface="Times New Roman" panose="02020603050405020304" charset="0"/>
                <a:cs typeface="Times New Roman" panose="02020603050405020304" charset="0"/>
                <a:sym typeface="+mn-ea"/>
              </a:rPr>
              <a:t>and</a:t>
            </a:r>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a:t>
            </a:r>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p</a:t>
            </a:r>
            <a:r>
              <a:rPr lang="zh-CN" altLang="en-US" sz="2600" dirty="0">
                <a:solidFill>
                  <a:schemeClr val="tx1"/>
                </a:solidFill>
                <a:latin typeface="Times New Roman" panose="02020603050405020304" charset="0"/>
                <a:cs typeface="Times New Roman" panose="02020603050405020304" charset="0"/>
                <a:sym typeface="Times New Roman" panose="02020603050405020304" charset="0"/>
              </a:rPr>
              <a:t>lease let me know as soon as possible so that I can make arrangements</a:t>
            </a:r>
            <a:r>
              <a:rPr lang="zh-CN" altLang="en-US" sz="2600" dirty="0">
                <a:solidFill>
                  <a:schemeClr val="tx1"/>
                </a:solidFill>
                <a:latin typeface="Times New Roman" panose="02020603050405020304" charset="0"/>
                <a:cs typeface="Times New Roman" panose="02020603050405020304" charset="0"/>
                <a:sym typeface="宋体" panose="02010600030101010101" pitchFamily="2" charset="-122"/>
              </a:rPr>
              <a:t> in advance</a:t>
            </a:r>
            <a:r>
              <a:rPr lang="zh-CN" altLang="en-US" sz="2600" dirty="0">
                <a:solidFill>
                  <a:schemeClr val="tx1"/>
                </a:solidFill>
                <a:latin typeface="Times New Roman" panose="02020603050405020304" charset="0"/>
                <a:cs typeface="Times New Roman" panose="02020603050405020304" charset="0"/>
                <a:sym typeface="Times New Roman" panose="02020603050405020304" charset="0"/>
              </a:rPr>
              <a:t>. </a:t>
            </a:r>
            <a:r>
              <a:rPr lang="zh-CN" altLang="en-US" sz="2600" dirty="0">
                <a:solidFill>
                  <a:srgbClr val="C00000"/>
                </a:solidFill>
                <a:latin typeface="Times New Roman" panose="02020603050405020304" charset="0"/>
                <a:cs typeface="Times New Roman" panose="02020603050405020304" charset="0"/>
                <a:sym typeface="Times New Roman" panose="02020603050405020304" charset="0"/>
              </a:rPr>
              <a:t>I</a:t>
            </a:r>
            <a:r>
              <a:rPr lang="en-US" altLang="zh-CN" sz="2600" dirty="0">
                <a:solidFill>
                  <a:srgbClr val="C00000"/>
                </a:solidFill>
                <a:latin typeface="Times New Roman" panose="02020603050405020304" charset="0"/>
                <a:cs typeface="Times New Roman" panose="02020603050405020304" charset="0"/>
                <a:sym typeface="Times New Roman" panose="02020603050405020304" charset="0"/>
              </a:rPr>
              <a:t>'</a:t>
            </a:r>
            <a:r>
              <a:rPr lang="zh-CN" altLang="en-US" sz="2600" dirty="0">
                <a:solidFill>
                  <a:srgbClr val="C00000"/>
                </a:solidFill>
                <a:latin typeface="Times New Roman" panose="02020603050405020304" charset="0"/>
                <a:cs typeface="Times New Roman" panose="02020603050405020304" charset="0"/>
                <a:sym typeface="Times New Roman" panose="02020603050405020304" charset="0"/>
              </a:rPr>
              <a:t>m looking forward to</a:t>
            </a:r>
            <a:r>
              <a:rPr lang="zh-CN" altLang="en-US" sz="2600" dirty="0">
                <a:solidFill>
                  <a:schemeClr val="tx1"/>
                </a:solidFill>
                <a:latin typeface="Times New Roman" panose="02020603050405020304" charset="0"/>
                <a:cs typeface="Times New Roman" panose="02020603050405020304" charset="0"/>
                <a:sym typeface="Times New Roman" panose="02020603050405020304" charset="0"/>
              </a:rPr>
              <a:t> seeing you and enjoy </a:t>
            </a:r>
            <a:r>
              <a:rPr lang="zh-CN" altLang="en-US" sz="2600" dirty="0">
                <a:solidFill>
                  <a:schemeClr val="tx1"/>
                </a:solidFill>
                <a:latin typeface="Times New Roman" panose="02020603050405020304" charset="0"/>
                <a:cs typeface="Times New Roman" panose="02020603050405020304" charset="0"/>
                <a:sym typeface="宋体" panose="02010600030101010101" pitchFamily="2" charset="-122"/>
              </a:rPr>
              <a:t>the</a:t>
            </a:r>
            <a:r>
              <a:rPr lang="zh-CN" altLang="en-US" sz="2600" dirty="0">
                <a:solidFill>
                  <a:schemeClr val="tx1"/>
                </a:solidFill>
                <a:latin typeface="Times New Roman" panose="02020603050405020304" charset="0"/>
                <a:cs typeface="Times New Roman" panose="02020603050405020304" charset="0"/>
                <a:sym typeface="Times New Roman" panose="02020603050405020304" charset="0"/>
              </a:rPr>
              <a:t> talk.</a:t>
            </a:r>
            <a:endPar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endParaRPr>
          </a:p>
          <a:p>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With best wishes.</a:t>
            </a:r>
          </a:p>
          <a:p>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Yours sincerely</a:t>
            </a:r>
          </a:p>
          <a:p>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a:t>
            </a:r>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Li Hua</a:t>
            </a:r>
            <a:endPar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endParaRPr>
          </a:p>
          <a:p>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a:t>
            </a:r>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073275" y="1749426"/>
            <a:ext cx="4572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pP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2735263"/>
            <a:ext cx="2457451" cy="24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6767515" y="1749425"/>
            <a:ext cx="39004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4500" b="1">
                <a:latin typeface="华文新魏" panose="02010800040101010101" pitchFamily="2" charset="-122"/>
              </a:rPr>
              <a:t>知识产权声明</a:t>
            </a:r>
          </a:p>
        </p:txBody>
      </p:sp>
    </p:spTree>
    <p:extLst>
      <p:ext uri="{BB962C8B-B14F-4D97-AF65-F5344CB8AC3E}">
        <p14:creationId xmlns:p14="http://schemas.microsoft.com/office/powerpoint/2010/main" val="69640286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52070" y="-90170"/>
            <a:ext cx="5981700"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Homework-Further Exploration</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2" name="文本框 1"/>
          <p:cNvSpPr txBox="1"/>
          <p:nvPr/>
        </p:nvSpPr>
        <p:spPr>
          <a:xfrm>
            <a:off x="87630" y="1191895"/>
            <a:ext cx="12017375" cy="1568450"/>
          </a:xfrm>
          <a:prstGeom prst="rect">
            <a:avLst/>
          </a:prstGeom>
          <a:noFill/>
        </p:spPr>
        <p:txBody>
          <a:bodyPr wrap="square" rtlCol="0">
            <a:spAutoFit/>
          </a:bodyPr>
          <a:lstStyle/>
          <a:p>
            <a:r>
              <a:rPr lang="en-US" altLang="zh-CN" sz="3200" b="1">
                <a:latin typeface="Times New Roman" panose="02020603050405020304" charset="0"/>
              </a:rPr>
              <a:t>Suppose you are the hero invited by the school, and prepare a short speech, in which you should include:</a:t>
            </a:r>
          </a:p>
          <a:p>
            <a:endParaRPr lang="en-US" altLang="zh-CN" sz="3200" b="1">
              <a:latin typeface="Times New Roman" panose="02020603050405020304" charset="0"/>
            </a:endParaRPr>
          </a:p>
        </p:txBody>
      </p:sp>
      <p:sp>
        <p:nvSpPr>
          <p:cNvPr id="10248" name="TextBox 2"/>
          <p:cNvSpPr txBox="1"/>
          <p:nvPr/>
        </p:nvSpPr>
        <p:spPr>
          <a:xfrm>
            <a:off x="1647825" y="3394710"/>
            <a:ext cx="8379460" cy="1814830"/>
          </a:xfrm>
          <a:prstGeom prst="rect">
            <a:avLst/>
          </a:prstGeom>
          <a:noFill/>
          <a:ln w="50800" cap="flat" cmpd="sng">
            <a:solidFill>
              <a:schemeClr val="accent1">
                <a:shade val="50000"/>
              </a:schemeClr>
            </a:solidFill>
            <a:prstDash val="sysDash"/>
            <a:miter/>
            <a:headEnd type="none" w="med" len="med"/>
            <a:tailEnd type="none" w="med" len="med"/>
          </a:ln>
        </p:spPr>
        <p:txBody>
          <a:bodyPr wrap="square">
            <a:spAutoFit/>
          </a:bodyPr>
          <a:lstStyle/>
          <a:p>
            <a:pPr algn="l"/>
            <a:r>
              <a:rPr lang="en-US" sz="2800" b="1" i="1" dirty="0">
                <a:latin typeface="Times New Roman" panose="02020603050405020304" charset="0"/>
                <a:ea typeface="Times New Roman" panose="02020603050405020304" charset="0"/>
              </a:rPr>
              <a:t>1. Decribe what you witnessed during the typhoon</a:t>
            </a:r>
          </a:p>
          <a:p>
            <a:pPr algn="l"/>
            <a:r>
              <a:rPr lang="en-US" sz="2800" b="1" i="1" dirty="0">
                <a:latin typeface="Times New Roman" panose="02020603050405020304" charset="0"/>
                <a:ea typeface="Times New Roman" panose="02020603050405020304" charset="0"/>
              </a:rPr>
              <a:t>2. Describe the things you did during the rescue?</a:t>
            </a:r>
          </a:p>
          <a:p>
            <a:pPr algn="l"/>
            <a:r>
              <a:rPr lang="en-US" sz="2800" b="1" i="1" dirty="0">
                <a:latin typeface="Times New Roman" panose="02020603050405020304" charset="0"/>
                <a:ea typeface="Times New Roman" panose="02020603050405020304" charset="0"/>
              </a:rPr>
              <a:t>3. Thank those who worked hard to rescue survivors</a:t>
            </a:r>
          </a:p>
          <a:p>
            <a:pPr algn="l"/>
            <a:r>
              <a:rPr lang="en-US" sz="2800" b="1" i="1" dirty="0">
                <a:latin typeface="Times New Roman" panose="02020603050405020304" charset="0"/>
                <a:ea typeface="Times New Roman" panose="02020603050405020304" charset="0"/>
              </a:rPr>
              <a:t>and rebuild the city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3074"/>
          <p:cNvSpPr txBox="1"/>
          <p:nvPr/>
        </p:nvSpPr>
        <p:spPr>
          <a:xfrm>
            <a:off x="4327525" y="1387475"/>
            <a:ext cx="4048125" cy="768350"/>
          </a:xfrm>
          <a:prstGeom prst="rect">
            <a:avLst/>
          </a:prstGeom>
          <a:noFill/>
          <a:ln w="9525">
            <a:noFill/>
          </a:ln>
        </p:spPr>
        <p:txBody>
          <a:bodyPr wrap="none" anchor="t">
            <a:spAutoFit/>
          </a:bodyPr>
          <a:lstStyle/>
          <a:p>
            <a:r>
              <a:rPr lang="en-US" altLang="zh-CN" sz="4400" b="1" dirty="0">
                <a:solidFill>
                  <a:srgbClr val="CC3300"/>
                </a:solidFill>
                <a:latin typeface="Times New Roman" panose="02020603050405020304" charset="0"/>
                <a:ea typeface="宋体" panose="02010600030101010101" pitchFamily="2" charset="-122"/>
                <a:cs typeface="Times New Roman" panose="02020603050405020304" charset="0"/>
              </a:rPr>
              <a:t>Using Language</a:t>
            </a:r>
          </a:p>
        </p:txBody>
      </p:sp>
      <p:pic>
        <p:nvPicPr>
          <p:cNvPr id="2" name="图片 1"/>
          <p:cNvPicPr>
            <a:picLocks noChangeAspect="1"/>
          </p:cNvPicPr>
          <p:nvPr/>
        </p:nvPicPr>
        <p:blipFill>
          <a:blip r:embed="rId2"/>
          <a:stretch>
            <a:fillRect/>
          </a:stretch>
        </p:blipFill>
        <p:spPr>
          <a:xfrm>
            <a:off x="3837940" y="2320925"/>
            <a:ext cx="5027295" cy="3431540"/>
          </a:xfrm>
          <a:prstGeom prst="rect">
            <a:avLst/>
          </a:prstGeom>
        </p:spPr>
      </p:pic>
      <p:sp>
        <p:nvSpPr>
          <p:cNvPr id="3" name="标题 1"/>
          <p:cNvSpPr>
            <a:spLocks noGrp="1"/>
          </p:cNvSpPr>
          <p:nvPr/>
        </p:nvSpPr>
        <p:spPr>
          <a:xfrm>
            <a:off x="608884" y="98538"/>
            <a:ext cx="10973204" cy="1143063"/>
          </a:xfrm>
          <a:prstGeom prst="rect">
            <a:avLst/>
          </a:prstGeom>
        </p:spPr>
        <p:txBody>
          <a:bodyPr vert="horz" lIns="91440" tIns="45720" rIns="91440" bIns="45720" rtlCol="0" anchor="ctr">
            <a:normAutofit/>
          </a:bodyPr>
          <a:lstStyle>
            <a:lvl1pPr algn="ctr" defTabSz="1088390" rtl="0" eaLnBrk="1" latinLnBrk="0" hangingPunct="1">
              <a:spcBef>
                <a:spcPct val="0"/>
              </a:spcBef>
              <a:buNone/>
              <a:defRPr sz="5240" kern="1200">
                <a:solidFill>
                  <a:schemeClr val="tx1"/>
                </a:solidFill>
                <a:latin typeface="+mj-lt"/>
                <a:ea typeface="+mj-ea"/>
                <a:cs typeface="+mj-cs"/>
              </a:defRPr>
            </a:lvl1pPr>
          </a:lstStyle>
          <a:p>
            <a:r>
              <a:rPr lang="en-US" altLang="zh-CN" b="1" i="1" dirty="0">
                <a:latin typeface="Times New Roman" panose="02020603050405020304" charset="0"/>
                <a:cs typeface="Times New Roman" panose="02020603050405020304" charset="0"/>
              </a:rPr>
              <a:t>M1U4    Earthquakes</a:t>
            </a:r>
          </a:p>
        </p:txBody>
      </p:sp>
      <p:sp>
        <p:nvSpPr>
          <p:cNvPr id="4" name="文本框 3"/>
          <p:cNvSpPr txBox="1"/>
          <p:nvPr/>
        </p:nvSpPr>
        <p:spPr>
          <a:xfrm>
            <a:off x="7599227" y="6003081"/>
            <a:ext cx="5936615" cy="706755"/>
          </a:xfrm>
          <a:prstGeom prst="rect">
            <a:avLst/>
          </a:prstGeom>
          <a:noFill/>
        </p:spPr>
        <p:txBody>
          <a:bodyPr wrap="square" rtlCol="0">
            <a:spAutoFit/>
          </a:bodyPr>
          <a:lstStyle/>
          <a:p>
            <a:pPr algn="ctr"/>
            <a:r>
              <a:rPr lang="zh-CN" altLang="en-US" sz="2000" dirty="0"/>
              <a:t>杭州师范大学附属中学     </a:t>
            </a:r>
          </a:p>
          <a:p>
            <a:pPr algn="ctr"/>
            <a:r>
              <a:rPr lang="zh-CN" altLang="en-US" sz="2000" dirty="0"/>
              <a:t>苏殷旦</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文本占位符 128001"/>
          <p:cNvSpPr>
            <a:spLocks noGrp="1"/>
          </p:cNvSpPr>
          <p:nvPr>
            <p:ph type="body" idx="1"/>
          </p:nvPr>
        </p:nvSpPr>
        <p:spPr>
          <a:xfrm>
            <a:off x="-335915" y="926465"/>
            <a:ext cx="12613640" cy="4681220"/>
          </a:xfrm>
        </p:spPr>
        <p:txBody>
          <a:bodyPr>
            <a:normAutofit/>
          </a:bodyPr>
          <a:lstStyle/>
          <a:p>
            <a:pPr algn="l">
              <a:buNone/>
            </a:pPr>
            <a:r>
              <a:rPr lang="zh-CN" altLang="en-US" sz="3600" b="1" dirty="0">
                <a:latin typeface="Times New Roman" panose="02020603050405020304" charset="0"/>
                <a:cs typeface="Times New Roman" panose="02020603050405020304" charset="0"/>
              </a:rPr>
              <a:t>          </a:t>
            </a:r>
            <a:r>
              <a:rPr lang="en-US" altLang="zh-CN" sz="3600" b="1">
                <a:latin typeface="Times New Roman" panose="02020603050405020304" charset="0"/>
                <a:cs typeface="Times New Roman" panose="02020603050405020304" charset="0"/>
              </a:rPr>
              <a:t>Life is not always</a:t>
            </a:r>
            <a:r>
              <a:rPr lang="en-US" altLang="zh-CN" sz="3600" b="1">
                <a:solidFill>
                  <a:srgbClr val="C00000"/>
                </a:solidFill>
                <a:latin typeface="Times New Roman" panose="02020603050405020304" charset="0"/>
                <a:cs typeface="Times New Roman" panose="02020603050405020304" charset="0"/>
              </a:rPr>
              <a:t> full of happiness</a:t>
            </a:r>
            <a:r>
              <a:rPr lang="en-US" altLang="zh-CN" sz="3600" b="1">
                <a:latin typeface="Times New Roman" panose="02020603050405020304" charset="0"/>
                <a:cs typeface="Times New Roman" panose="02020603050405020304" charset="0"/>
              </a:rPr>
              <a:t>. </a:t>
            </a:r>
            <a:r>
              <a:rPr lang="en-US" altLang="zh-CN" sz="3600" b="1">
                <a:solidFill>
                  <a:schemeClr val="tx1"/>
                </a:solidFill>
                <a:latin typeface="Times New Roman" panose="02020603050405020304" charset="0"/>
                <a:cs typeface="Times New Roman" panose="02020603050405020304" charset="0"/>
              </a:rPr>
              <a:t>Natural disasters can strike at any time. </a:t>
            </a:r>
            <a:r>
              <a:rPr lang="en-US" altLang="zh-CN" sz="3600" b="1">
                <a:latin typeface="Times New Roman" panose="02020603050405020304" charset="0"/>
                <a:cs typeface="Times New Roman" panose="02020603050405020304" charset="0"/>
              </a:rPr>
              <a:t>They may cause </a:t>
            </a:r>
            <a:r>
              <a:rPr lang="en-US" altLang="zh-CN" sz="3600" b="1">
                <a:solidFill>
                  <a:srgbClr val="7030A0"/>
                </a:solidFill>
                <a:latin typeface="Times New Roman" panose="02020603050405020304" charset="0"/>
                <a:cs typeface="Times New Roman" panose="02020603050405020304" charset="0"/>
              </a:rPr>
              <a:t>damage, sadness even death</a:t>
            </a:r>
            <a:r>
              <a:rPr lang="en-US" altLang="zh-CN" sz="3600" b="1">
                <a:latin typeface="Times New Roman" panose="02020603050405020304" charset="0"/>
                <a:cs typeface="Times New Roman" panose="02020603050405020304" charset="0"/>
              </a:rPr>
              <a:t> to human beings. </a:t>
            </a:r>
          </a:p>
          <a:p>
            <a:pPr algn="l">
              <a:buNone/>
            </a:pPr>
            <a:r>
              <a:rPr lang="en-US" altLang="zh-CN" sz="6600" b="1">
                <a:solidFill>
                  <a:srgbClr val="C00000"/>
                </a:solidFill>
                <a:latin typeface="Times New Roman" panose="02020603050405020304" charset="0"/>
                <a:cs typeface="Times New Roman" panose="02020603050405020304" charset="0"/>
              </a:rPr>
              <a:t> </a:t>
            </a:r>
            <a:endParaRPr lang="en-US" altLang="zh-CN" sz="4800" b="1">
              <a:solidFill>
                <a:srgbClr val="C00000"/>
              </a:solidFill>
              <a:latin typeface="Times New Roman" panose="02020603050405020304" charset="0"/>
              <a:cs typeface="Times New Roman" panose="02020603050405020304" charset="0"/>
            </a:endParaRPr>
          </a:p>
        </p:txBody>
      </p:sp>
      <p:sp>
        <p:nvSpPr>
          <p:cNvPr id="21" name="标题 1"/>
          <p:cNvSpPr>
            <a:spLocks noGrp="1"/>
          </p:cNvSpPr>
          <p:nvPr/>
        </p:nvSpPr>
        <p:spPr>
          <a:xfrm>
            <a:off x="3175" y="-6350"/>
            <a:ext cx="1814830"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Lead-in</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41985" name="Text Box 1026"/>
          <p:cNvSpPr txBox="1"/>
          <p:nvPr/>
        </p:nvSpPr>
        <p:spPr>
          <a:xfrm>
            <a:off x="6513830" y="3813810"/>
            <a:ext cx="11379200" cy="2011045"/>
          </a:xfrm>
          <a:prstGeom prst="rect">
            <a:avLst/>
          </a:prstGeom>
          <a:noFill/>
          <a:ln w="9525">
            <a:noFill/>
          </a:ln>
        </p:spPr>
        <p:txBody>
          <a:bodyPr wrap="square" anchor="t">
            <a:spAutoFit/>
          </a:bodyPr>
          <a:lstStyle/>
          <a:p>
            <a:pPr>
              <a:lnSpc>
                <a:spcPct val="130000"/>
              </a:lnSpc>
            </a:pPr>
            <a:r>
              <a:rPr lang="en-US" altLang="zh-CN" sz="3200" b="1" dirty="0">
                <a:solidFill>
                  <a:srgbClr val="C00000"/>
                </a:solidFill>
                <a:latin typeface="Times New Roman" panose="02020603050405020304" charset="0"/>
                <a:ea typeface="宋体" panose="02010600030101010101" pitchFamily="2" charset="-122"/>
                <a:cs typeface="Times New Roman" panose="02020603050405020304" charset="0"/>
              </a:rPr>
              <a:t>  </a:t>
            </a:r>
            <a:r>
              <a:rPr lang="en-US" altLang="zh-CN" sz="3200" b="1" dirty="0">
                <a:latin typeface="Times New Roman" panose="02020603050405020304" charset="0"/>
                <a:ea typeface="宋体" panose="02010600030101010101" pitchFamily="2" charset="-122"/>
                <a:cs typeface="Times New Roman" panose="02020603050405020304" charset="0"/>
              </a:rPr>
              <a:t> Tangshan</a:t>
            </a:r>
          </a:p>
          <a:p>
            <a:pPr>
              <a:lnSpc>
                <a:spcPct val="130000"/>
              </a:lnSpc>
            </a:pPr>
            <a:r>
              <a:rPr lang="en-US" altLang="zh-CN" sz="3200" b="1" dirty="0">
                <a:solidFill>
                  <a:srgbClr val="C00000"/>
                </a:solidFill>
                <a:latin typeface="Times New Roman" panose="02020603050405020304" charset="0"/>
                <a:ea typeface="宋体" panose="02010600030101010101" pitchFamily="2" charset="-122"/>
                <a:cs typeface="Times New Roman" panose="02020603050405020304" charset="0"/>
                <a:sym typeface="+mn-ea"/>
              </a:rPr>
              <a:t>     1976 </a:t>
            </a:r>
            <a:endParaRPr lang="en-US" altLang="zh-CN" sz="3200" b="1" dirty="0">
              <a:latin typeface="Times New Roman" panose="02020603050405020304" charset="0"/>
              <a:ea typeface="宋体" panose="02010600030101010101" pitchFamily="2" charset="-122"/>
              <a:cs typeface="Times New Roman" panose="02020603050405020304" charset="0"/>
            </a:endParaRPr>
          </a:p>
          <a:p>
            <a:pPr>
              <a:lnSpc>
                <a:spcPct val="130000"/>
              </a:lnSpc>
            </a:pPr>
            <a:r>
              <a:rPr lang="en-US" altLang="zh-CN" sz="3200" b="1" dirty="0">
                <a:latin typeface="Times New Roman" panose="02020603050405020304" charset="0"/>
                <a:ea typeface="宋体" panose="02010600030101010101" pitchFamily="2" charset="-122"/>
                <a:cs typeface="Times New Roman" panose="02020603050405020304" charset="0"/>
              </a:rPr>
              <a:t> </a:t>
            </a:r>
          </a:p>
        </p:txBody>
      </p:sp>
      <p:pic>
        <p:nvPicPr>
          <p:cNvPr id="8198" name="图片 8197" descr="3_60-4-49-39053_20030725184927"/>
          <p:cNvPicPr>
            <a:picLocks noChangeAspect="1"/>
          </p:cNvPicPr>
          <p:nvPr/>
        </p:nvPicPr>
        <p:blipFill>
          <a:blip r:embed="rId2"/>
          <a:stretch>
            <a:fillRect/>
          </a:stretch>
        </p:blipFill>
        <p:spPr>
          <a:xfrm>
            <a:off x="1447800" y="3124835"/>
            <a:ext cx="4615180" cy="338963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p:bldP spid="4198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图片 27653" descr="BD14866_">
            <a:hlinkClick r:id="rId2" action="ppaction://hlinksldjump"/>
          </p:cNvPr>
          <p:cNvPicPr>
            <a:picLocks noChangeAspect="1"/>
          </p:cNvPicPr>
          <p:nvPr/>
        </p:nvPicPr>
        <p:blipFill>
          <a:blip r:embed="rId3"/>
          <a:stretch>
            <a:fillRect/>
          </a:stretch>
        </p:blipFill>
        <p:spPr>
          <a:xfrm>
            <a:off x="10287000" y="6553200"/>
            <a:ext cx="171450" cy="171450"/>
          </a:xfrm>
          <a:prstGeom prst="rect">
            <a:avLst/>
          </a:prstGeom>
          <a:noFill/>
          <a:ln w="9525">
            <a:noFill/>
          </a:ln>
        </p:spPr>
      </p:pic>
      <p:sp>
        <p:nvSpPr>
          <p:cNvPr id="27655" name="矩形 27654"/>
          <p:cNvSpPr/>
          <p:nvPr/>
        </p:nvSpPr>
        <p:spPr>
          <a:xfrm>
            <a:off x="3352800" y="228600"/>
            <a:ext cx="5334635" cy="706755"/>
          </a:xfrm>
          <a:prstGeom prst="rect">
            <a:avLst/>
          </a:prstGeom>
          <a:noFill/>
          <a:ln w="9525">
            <a:noFill/>
          </a:ln>
        </p:spPr>
        <p:txBody>
          <a:bodyPr wrap="none" anchor="t">
            <a:spAutoFit/>
          </a:bodyPr>
          <a:lstStyle/>
          <a:p>
            <a:pPr eaLnBrk="0" hangingPunct="0"/>
            <a:r>
              <a:rPr lang="en-US" altLang="zh-CN" sz="4000" b="1" i="1" dirty="0" err="1">
                <a:solidFill>
                  <a:srgbClr val="000099"/>
                </a:solidFill>
                <a:latin typeface="Book Antiqua" panose="02040602050305030304" pitchFamily="18" charset="0"/>
              </a:rPr>
              <a:t>Tang shan’s</a:t>
            </a:r>
            <a:r>
              <a:rPr lang="en-US" altLang="zh-CN" sz="4000" b="1" i="1" dirty="0">
                <a:solidFill>
                  <a:srgbClr val="000099"/>
                </a:solidFill>
                <a:latin typeface="Book Antiqua" panose="02040602050305030304" pitchFamily="18" charset="0"/>
              </a:rPr>
              <a:t> New Look</a:t>
            </a:r>
            <a:endParaRPr lang="en-US" altLang="zh-CN" sz="4000" b="1" i="1">
              <a:solidFill>
                <a:srgbClr val="000099"/>
              </a:solidFill>
              <a:latin typeface="Book Antiqua" panose="02040602050305030304" pitchFamily="18" charset="0"/>
            </a:endParaRPr>
          </a:p>
        </p:txBody>
      </p:sp>
      <p:sp>
        <p:nvSpPr>
          <p:cNvPr id="21" name="标题 1"/>
          <p:cNvSpPr>
            <a:spLocks noGrp="1"/>
          </p:cNvSpPr>
          <p:nvPr/>
        </p:nvSpPr>
        <p:spPr>
          <a:xfrm>
            <a:off x="3175" y="-6350"/>
            <a:ext cx="1814830"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Lead-in</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pic>
        <p:nvPicPr>
          <p:cNvPr id="2" name="图片 1"/>
          <p:cNvPicPr>
            <a:picLocks noChangeAspect="1"/>
          </p:cNvPicPr>
          <p:nvPr/>
        </p:nvPicPr>
        <p:blipFill>
          <a:blip r:embed="rId4"/>
          <a:stretch>
            <a:fillRect/>
          </a:stretch>
        </p:blipFill>
        <p:spPr>
          <a:xfrm>
            <a:off x="220345" y="2974975"/>
            <a:ext cx="5382260" cy="3305175"/>
          </a:xfrm>
          <a:prstGeom prst="rect">
            <a:avLst/>
          </a:prstGeom>
        </p:spPr>
      </p:pic>
      <p:pic>
        <p:nvPicPr>
          <p:cNvPr id="3" name="图片 2"/>
          <p:cNvPicPr>
            <a:picLocks noChangeAspect="1"/>
          </p:cNvPicPr>
          <p:nvPr/>
        </p:nvPicPr>
        <p:blipFill>
          <a:blip r:embed="rId5"/>
          <a:stretch>
            <a:fillRect/>
          </a:stretch>
        </p:blipFill>
        <p:spPr>
          <a:xfrm>
            <a:off x="6222365" y="3033395"/>
            <a:ext cx="5693410" cy="3305175"/>
          </a:xfrm>
          <a:prstGeom prst="rect">
            <a:avLst/>
          </a:prstGeom>
        </p:spPr>
      </p:pic>
      <p:sp>
        <p:nvSpPr>
          <p:cNvPr id="4" name="文本框 3"/>
          <p:cNvSpPr txBox="1"/>
          <p:nvPr/>
        </p:nvSpPr>
        <p:spPr>
          <a:xfrm>
            <a:off x="464185" y="1271270"/>
            <a:ext cx="11623040" cy="1322070"/>
          </a:xfrm>
          <a:prstGeom prst="rect">
            <a:avLst/>
          </a:prstGeom>
          <a:noFill/>
        </p:spPr>
        <p:txBody>
          <a:bodyPr wrap="square" rtlCol="0" anchor="t">
            <a:spAutoFit/>
          </a:bodyPr>
          <a:lstStyle/>
          <a:p>
            <a:pPr algn="l">
              <a:buNone/>
            </a:pPr>
            <a:r>
              <a:rPr lang="en-US" altLang="zh-CN" sz="4000" b="1">
                <a:solidFill>
                  <a:srgbClr val="C00000"/>
                </a:solidFill>
                <a:latin typeface="Times New Roman" panose="02020603050405020304" charset="0"/>
                <a:cs typeface="Times New Roman" panose="02020603050405020304" charset="0"/>
                <a:sym typeface="+mn-ea"/>
              </a:rPr>
              <a:t>But</a:t>
            </a:r>
          </a:p>
          <a:p>
            <a:pPr algn="l">
              <a:buNone/>
            </a:pPr>
            <a:r>
              <a:rPr lang="en-US" altLang="zh-CN" sz="4000" b="1">
                <a:solidFill>
                  <a:srgbClr val="C00000"/>
                </a:solidFill>
                <a:latin typeface="Times New Roman" panose="02020603050405020304" charset="0"/>
                <a:cs typeface="Times New Roman" panose="02020603050405020304" charset="0"/>
                <a:sym typeface="+mn-ea"/>
              </a:rPr>
              <a:t>    </a:t>
            </a:r>
            <a:r>
              <a:rPr lang="en-US" altLang="zh-CN" sz="4000" b="1" i="1">
                <a:solidFill>
                  <a:schemeClr val="tx1"/>
                </a:solidFill>
                <a:latin typeface="Times New Roman" panose="02020603050405020304" charset="0"/>
                <a:cs typeface="Times New Roman" panose="02020603050405020304" charset="0"/>
                <a:sym typeface="+mn-ea"/>
              </a:rPr>
              <a:t>thanks to those who worked hard to rebuild the city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8" name="Text Box 1028"/>
          <p:cNvSpPr txBox="1"/>
          <p:nvPr/>
        </p:nvSpPr>
        <p:spPr>
          <a:xfrm>
            <a:off x="1122680" y="1402080"/>
            <a:ext cx="10598785" cy="1322070"/>
          </a:xfrm>
          <a:prstGeom prst="rect">
            <a:avLst/>
          </a:prstGeom>
          <a:solidFill>
            <a:srgbClr val="CCFFCC"/>
          </a:solidFill>
          <a:ln w="9525">
            <a:noFill/>
          </a:ln>
        </p:spPr>
        <p:txBody>
          <a:bodyPr wrap="square" anchor="t">
            <a:spAutoFit/>
          </a:bodyPr>
          <a:lstStyle/>
          <a:p>
            <a:r>
              <a:rPr lang="en-US" altLang="zh-CN" sz="4000" b="1" dirty="0">
                <a:latin typeface="Arial Narrow" panose="020B0606020202030204" pitchFamily="34" charset="0"/>
                <a:ea typeface="宋体" panose="02010600030101010101" pitchFamily="2" charset="-122"/>
              </a:rPr>
              <a:t>The United Nations praised / honored the people of Tangshan for rebuilding their city so quickly</a:t>
            </a:r>
          </a:p>
        </p:txBody>
      </p:sp>
      <p:sp>
        <p:nvSpPr>
          <p:cNvPr id="267269" name="Text Box 1029"/>
          <p:cNvSpPr txBox="1"/>
          <p:nvPr/>
        </p:nvSpPr>
        <p:spPr>
          <a:xfrm>
            <a:off x="1122680" y="3922395"/>
            <a:ext cx="10502265" cy="1322070"/>
          </a:xfrm>
          <a:prstGeom prst="rect">
            <a:avLst/>
          </a:prstGeom>
          <a:solidFill>
            <a:srgbClr val="FFFF99"/>
          </a:solidFill>
          <a:ln w="9525">
            <a:noFill/>
          </a:ln>
        </p:spPr>
        <p:txBody>
          <a:bodyPr wrap="square" anchor="t">
            <a:spAutoFit/>
          </a:bodyPr>
          <a:lstStyle/>
          <a:p>
            <a:r>
              <a:rPr lang="en-US" altLang="zh-CN" sz="4000" b="1" dirty="0">
                <a:latin typeface="Arial Narrow" panose="020B0606020202030204" pitchFamily="34" charset="0"/>
                <a:ea typeface="宋体" panose="02010600030101010101" pitchFamily="2" charset="-122"/>
              </a:rPr>
              <a:t>The high school speaking competition about new Tangshan</a:t>
            </a:r>
          </a:p>
        </p:txBody>
      </p:sp>
      <p:sp>
        <p:nvSpPr>
          <p:cNvPr id="21" name="标题 1"/>
          <p:cNvSpPr>
            <a:spLocks noGrp="1"/>
          </p:cNvSpPr>
          <p:nvPr/>
        </p:nvSpPr>
        <p:spPr>
          <a:xfrm>
            <a:off x="3175" y="-6350"/>
            <a:ext cx="1814830"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Lead-in</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7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7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8" grpId="0" bldLvl="0" animBg="1"/>
      <p:bldP spid="26726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3175" y="-16510"/>
            <a:ext cx="4044950"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A letter of Invitation </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2" name="文本框 1"/>
          <p:cNvSpPr txBox="1"/>
          <p:nvPr/>
        </p:nvSpPr>
        <p:spPr>
          <a:xfrm>
            <a:off x="195580" y="1278255"/>
            <a:ext cx="11801475" cy="3969385"/>
          </a:xfrm>
          <a:prstGeom prst="rect">
            <a:avLst/>
          </a:prstGeom>
          <a:noFill/>
        </p:spPr>
        <p:txBody>
          <a:bodyPr wrap="square" rtlCol="0">
            <a:spAutoFit/>
          </a:bodyPr>
          <a:lstStyle/>
          <a:p>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Congratulations! We are pleased to tell you that you have won the high school speaking competition about new Tangshan. Your speech was heard by a group of five judges, all of whom agreed that it was the best one this year. Your parents and your school should be very proud of you!</a:t>
            </a:r>
          </a:p>
          <a:p>
            <a:r>
              <a:rPr lang="zh-CN" altLang="en-US" sz="2800">
                <a:latin typeface="Times New Roman" panose="02020603050405020304" charset="0"/>
                <a:cs typeface="Times New Roman" panose="02020603050405020304" charset="0"/>
              </a:rPr>
              <a:t>    Next month the city will open a new park to honour those who died in the terrible disaster. The park will also honour those who helped the survivors. Our office would like to have you speak to the park visitors on July 28 at 11:00 am. As you know, this is the day the quake happened</a:t>
            </a:r>
            <a:r>
              <a:rPr lang="en-US" altLang="zh-CN" sz="2800">
                <a:latin typeface="Times New Roman" panose="02020603050405020304" charset="0"/>
                <a:cs typeface="Times New Roman" panose="02020603050405020304" charset="0"/>
              </a:rPr>
              <a:t>______</a:t>
            </a:r>
            <a:r>
              <a:rPr lang="zh-CN" altLang="en-US" sz="2800">
                <a:latin typeface="Times New Roman" panose="02020603050405020304" charset="0"/>
                <a:cs typeface="Times New Roman" panose="02020603050405020304" charset="0"/>
              </a:rPr>
              <a:t>years ago.</a:t>
            </a:r>
          </a:p>
          <a:p>
            <a:r>
              <a:rPr lang="zh-CN" altLang="en-US" sz="2800">
                <a:latin typeface="Times New Roman" panose="02020603050405020304" charset="0"/>
                <a:cs typeface="Times New Roman" panose="02020603050405020304" charset="0"/>
              </a:rPr>
              <a:t>   We invite you to bring your family and friends on that special day.</a:t>
            </a:r>
          </a:p>
        </p:txBody>
      </p:sp>
      <p:sp>
        <p:nvSpPr>
          <p:cNvPr id="5" name="文本框 4"/>
          <p:cNvSpPr txBox="1"/>
          <p:nvPr/>
        </p:nvSpPr>
        <p:spPr>
          <a:xfrm>
            <a:off x="548005" y="1276350"/>
            <a:ext cx="7200265" cy="521970"/>
          </a:xfrm>
          <a:prstGeom prst="rect">
            <a:avLst/>
          </a:prstGeom>
          <a:noFill/>
        </p:spPr>
        <p:txBody>
          <a:bodyPr wrap="square" rtlCol="0">
            <a:spAutoFit/>
          </a:bodyPr>
          <a:lstStyle/>
          <a:p>
            <a:r>
              <a:rPr lang="en-US" altLang="zh-CN" sz="2800" dirty="0">
                <a:solidFill>
                  <a:srgbClr val="C00000"/>
                </a:solidFill>
                <a:latin typeface="Times New Roman" panose="02020603050405020304" charset="0"/>
                <a:cs typeface="Times New Roman" panose="02020603050405020304" charset="0"/>
                <a:sym typeface="+mn-ea"/>
              </a:rPr>
              <a:t>Congratulations! </a:t>
            </a:r>
            <a:r>
              <a:rPr lang="zh-CN" altLang="en-US" sz="2800">
                <a:solidFill>
                  <a:srgbClr val="C00000"/>
                </a:solidFill>
                <a:latin typeface="Times New Roman" panose="02020603050405020304" charset="0"/>
                <a:cs typeface="Times New Roman" panose="02020603050405020304" charset="0"/>
                <a:sym typeface="+mn-ea"/>
              </a:rPr>
              <a:t>We are pleased to tell you that</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29" name="文本框 28"/>
          <p:cNvSpPr txBox="1"/>
          <p:nvPr/>
        </p:nvSpPr>
        <p:spPr>
          <a:xfrm>
            <a:off x="704978" y="816018"/>
            <a:ext cx="2641600" cy="460375"/>
          </a:xfrm>
          <a:prstGeom prst="rect">
            <a:avLst/>
          </a:prstGeom>
          <a:solidFill>
            <a:schemeClr val="accent3"/>
          </a:solidFill>
        </p:spPr>
        <p:txBody>
          <a:bodyPr wrap="none">
            <a:spAutoFit/>
            <a:scene3d>
              <a:camera prst="orthographicFront"/>
              <a:lightRig rig="threePt" dir="t"/>
            </a:scene3d>
          </a:bodyPr>
          <a:lstStyle/>
          <a:p>
            <a:pPr marR="0" algn="ctr" defTabSz="914400">
              <a:buClrTx/>
              <a:buSzTx/>
              <a:buFont typeface="Arial" panose="020B0604020202020204" pitchFamily="34" charset="0"/>
              <a:buNone/>
              <a:defRPr/>
            </a:pPr>
            <a:r>
              <a:rPr lang="en-US" altLang="zh-CN" sz="2400" dirty="0">
                <a:latin typeface="Arial Narrow" panose="020B0606020202030204" pitchFamily="34" charset="0"/>
                <a:ea typeface="宋体" panose="02010600030101010101" pitchFamily="2" charset="-122"/>
                <a:sym typeface="+mn-ea"/>
              </a:rPr>
              <a:t>congratulate sb on sth</a:t>
            </a:r>
            <a:endParaRPr kumimoji="0" lang="en-US" altLang="zh-CN" sz="2400" kern="1200" cap="none" spc="0" normalizeH="0" baseline="0" noProof="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endParaRPr>
          </a:p>
        </p:txBody>
      </p:sp>
      <p:sp>
        <p:nvSpPr>
          <p:cNvPr id="8" name="文本框 7"/>
          <p:cNvSpPr txBox="1"/>
          <p:nvPr/>
        </p:nvSpPr>
        <p:spPr>
          <a:xfrm>
            <a:off x="1553210" y="1694815"/>
            <a:ext cx="1922780" cy="521970"/>
          </a:xfrm>
          <a:prstGeom prst="rect">
            <a:avLst/>
          </a:prstGeom>
          <a:noFill/>
        </p:spPr>
        <p:txBody>
          <a:bodyPr wrap="square" rtlCol="0">
            <a:spAutoFit/>
          </a:bodyPr>
          <a:lstStyle/>
          <a:p>
            <a:r>
              <a:rPr lang="zh-CN" altLang="en-US" sz="2800">
                <a:solidFill>
                  <a:srgbClr val="C00000"/>
                </a:solidFill>
                <a:latin typeface="Times New Roman" panose="02020603050405020304" charset="0"/>
                <a:cs typeface="Times New Roman" panose="02020603050405020304" charset="0"/>
                <a:sym typeface="+mn-ea"/>
              </a:rPr>
              <a:t>competition</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9" name="文本框 8"/>
          <p:cNvSpPr txBox="1"/>
          <p:nvPr/>
        </p:nvSpPr>
        <p:spPr>
          <a:xfrm>
            <a:off x="4240023" y="816018"/>
            <a:ext cx="3167380" cy="460375"/>
          </a:xfrm>
          <a:prstGeom prst="rect">
            <a:avLst/>
          </a:prstGeom>
          <a:solidFill>
            <a:schemeClr val="accent3"/>
          </a:solidFill>
        </p:spPr>
        <p:txBody>
          <a:bodyPr wrap="none">
            <a:spAutoFit/>
            <a:scene3d>
              <a:camera prst="orthographicFront"/>
              <a:lightRig rig="threePt" dir="t"/>
            </a:scene3d>
          </a:bodyPr>
          <a:lstStyle/>
          <a:p>
            <a:pPr marR="0" algn="ctr" defTabSz="914400">
              <a:buClrTx/>
              <a:buSzTx/>
              <a:buFont typeface="Arial" panose="020B0604020202020204" pitchFamily="34" charset="0"/>
              <a:buNone/>
              <a:defRPr/>
            </a:pPr>
            <a:r>
              <a:rPr lang="en-US" altLang="zh-CN" sz="2400" dirty="0">
                <a:latin typeface="Arial Narrow" panose="020B0606020202030204" pitchFamily="34" charset="0"/>
                <a:ea typeface="宋体" panose="02010600030101010101" pitchFamily="2" charset="-122"/>
                <a:sym typeface="+mn-ea"/>
              </a:rPr>
              <a:t>compete with / against / for</a:t>
            </a:r>
            <a:endParaRPr kumimoji="0" lang="en-US" altLang="zh-CN" sz="2400" kern="1200" cap="none" spc="0" normalizeH="0" baseline="0" noProof="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endParaRPr>
          </a:p>
        </p:txBody>
      </p:sp>
      <p:cxnSp>
        <p:nvCxnSpPr>
          <p:cNvPr id="19" name="直接箭头连接符 18"/>
          <p:cNvCxnSpPr/>
          <p:nvPr/>
        </p:nvCxnSpPr>
        <p:spPr>
          <a:xfrm flipV="1">
            <a:off x="2306955" y="1249045"/>
            <a:ext cx="19685" cy="1943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3018155" y="1249680"/>
            <a:ext cx="2280285" cy="6711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590290" y="2552065"/>
            <a:ext cx="3257550" cy="521970"/>
          </a:xfrm>
          <a:prstGeom prst="rect">
            <a:avLst/>
          </a:prstGeom>
          <a:noFill/>
        </p:spPr>
        <p:txBody>
          <a:bodyPr wrap="square" rtlCol="0">
            <a:spAutoFit/>
          </a:bodyPr>
          <a:lstStyle/>
          <a:p>
            <a:r>
              <a:rPr lang="zh-CN" altLang="en-US" sz="2800">
                <a:solidFill>
                  <a:srgbClr val="C00000"/>
                </a:solidFill>
                <a:latin typeface="Times New Roman" panose="02020603050405020304" charset="0"/>
                <a:cs typeface="Times New Roman" panose="02020603050405020304" charset="0"/>
                <a:sym typeface="+mn-ea"/>
              </a:rPr>
              <a:t>be very proud of you</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6828790" y="2992120"/>
            <a:ext cx="3257550" cy="521970"/>
          </a:xfrm>
          <a:prstGeom prst="rect">
            <a:avLst/>
          </a:prstGeom>
          <a:noFill/>
        </p:spPr>
        <p:txBody>
          <a:bodyPr wrap="square" rtlCol="0">
            <a:spAutoFit/>
          </a:bodyPr>
          <a:lstStyle/>
          <a:p>
            <a:r>
              <a:rPr lang="zh-CN" altLang="en-US" sz="2800">
                <a:solidFill>
                  <a:srgbClr val="C00000"/>
                </a:solidFill>
                <a:latin typeface="Times New Roman" panose="02020603050405020304" charset="0"/>
                <a:cs typeface="Times New Roman" panose="02020603050405020304" charset="0"/>
                <a:sym typeface="+mn-ea"/>
              </a:rPr>
              <a:t> honour</a:t>
            </a:r>
            <a:endParaRPr lang="zh-CN" altLang="en-US" sz="2800" dirty="0">
              <a:solidFill>
                <a:srgbClr val="C00000"/>
              </a:solidFill>
              <a:latin typeface="Times New Roman" panose="02020603050405020304" charset="0"/>
              <a:cs typeface="Times New Roman" panose="02020603050405020304" charset="0"/>
              <a:sym typeface="+mn-ea"/>
            </a:endParaRPr>
          </a:p>
        </p:txBody>
      </p:sp>
      <p:cxnSp>
        <p:nvCxnSpPr>
          <p:cNvPr id="13" name="直接箭头连接符 12"/>
          <p:cNvCxnSpPr/>
          <p:nvPr/>
        </p:nvCxnSpPr>
        <p:spPr>
          <a:xfrm flipV="1">
            <a:off x="7317740" y="2962910"/>
            <a:ext cx="705485" cy="260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317740" y="2432685"/>
            <a:ext cx="3862705" cy="460375"/>
          </a:xfrm>
          <a:prstGeom prst="rect">
            <a:avLst/>
          </a:prstGeom>
          <a:solidFill>
            <a:schemeClr val="accent3"/>
          </a:solidFill>
        </p:spPr>
        <p:txBody>
          <a:bodyPr wrap="square">
            <a:spAutoFit/>
            <a:scene3d>
              <a:camera prst="orthographicFront"/>
              <a:lightRig rig="threePt" dir="t"/>
            </a:scene3d>
          </a:bodyPr>
          <a:lstStyle/>
          <a:p>
            <a:pPr marR="0" algn="ctr" defTabSz="914400">
              <a:buClrTx/>
              <a:buSzTx/>
              <a:buFont typeface="Arial" panose="020B0604020202020204" pitchFamily="34" charset="0"/>
              <a:buNone/>
              <a:defRPr/>
            </a:pPr>
            <a:r>
              <a:rPr lang="en-US" altLang="zh-CN" sz="2400" dirty="0">
                <a:latin typeface="Arial Narrow" panose="020B0606020202030204" pitchFamily="34" charset="0"/>
                <a:ea typeface="宋体" panose="02010600030101010101" pitchFamily="2" charset="-122"/>
                <a:sym typeface="+mn-ea"/>
              </a:rPr>
              <a:t>show respect / honor to / towards</a:t>
            </a:r>
            <a:endParaRPr kumimoji="0" lang="en-US" altLang="zh-CN" sz="2400" kern="1200" cap="none" spc="0" normalizeH="0" baseline="0" noProof="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endParaRPr>
          </a:p>
        </p:txBody>
      </p:sp>
      <p:sp>
        <p:nvSpPr>
          <p:cNvPr id="16" name="文本框 15"/>
          <p:cNvSpPr txBox="1"/>
          <p:nvPr/>
        </p:nvSpPr>
        <p:spPr>
          <a:xfrm>
            <a:off x="1109980" y="3828415"/>
            <a:ext cx="5369560" cy="521970"/>
          </a:xfrm>
          <a:prstGeom prst="rect">
            <a:avLst/>
          </a:prstGeom>
          <a:noFill/>
        </p:spPr>
        <p:txBody>
          <a:bodyPr wrap="square" rtlCol="0">
            <a:spAutoFit/>
          </a:bodyPr>
          <a:lstStyle/>
          <a:p>
            <a:r>
              <a:rPr lang="zh-CN" altLang="en-US" sz="2800">
                <a:solidFill>
                  <a:srgbClr val="C00000"/>
                </a:solidFill>
                <a:latin typeface="Times New Roman" panose="02020603050405020304" charset="0"/>
                <a:cs typeface="Times New Roman" panose="02020603050405020304" charset="0"/>
                <a:sym typeface="+mn-ea"/>
              </a:rPr>
              <a:t>would like to have you speak </a:t>
            </a:r>
            <a:endParaRPr lang="zh-CN" altLang="en-US" sz="2800" dirty="0">
              <a:solidFill>
                <a:srgbClr val="C00000"/>
              </a:solidFill>
              <a:latin typeface="Times New Roman" panose="02020603050405020304" charset="0"/>
              <a:cs typeface="Times New Roman" panose="02020603050405020304" charset="0"/>
              <a:sym typeface="+mn-ea"/>
            </a:endParaRPr>
          </a:p>
        </p:txBody>
      </p:sp>
      <p:cxnSp>
        <p:nvCxnSpPr>
          <p:cNvPr id="17" name="直接箭头连接符 16"/>
          <p:cNvCxnSpPr/>
          <p:nvPr/>
        </p:nvCxnSpPr>
        <p:spPr>
          <a:xfrm>
            <a:off x="4592955" y="4219575"/>
            <a:ext cx="762000" cy="12553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525010" y="5474970"/>
            <a:ext cx="3862705" cy="460375"/>
          </a:xfrm>
          <a:prstGeom prst="rect">
            <a:avLst/>
          </a:prstGeom>
          <a:solidFill>
            <a:schemeClr val="accent3"/>
          </a:solidFill>
        </p:spPr>
        <p:txBody>
          <a:bodyPr wrap="square">
            <a:spAutoFit/>
            <a:scene3d>
              <a:camera prst="orthographicFront"/>
              <a:lightRig rig="threePt" dir="t"/>
            </a:scene3d>
          </a:bodyPr>
          <a:lstStyle/>
          <a:p>
            <a:pPr marR="0" algn="ctr" defTabSz="914400">
              <a:buClrTx/>
              <a:buSzTx/>
              <a:buFont typeface="Arial" panose="020B0604020202020204" pitchFamily="34" charset="0"/>
              <a:buNone/>
              <a:defRPr/>
            </a:pPr>
            <a:r>
              <a:rPr kumimoji="0" lang="en-US" altLang="zh-CN" sz="2400" kern="1200" cap="none" spc="0" normalizeH="0" baseline="0" noProof="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rPr>
              <a:t>would like to have sb. do sth.</a:t>
            </a:r>
          </a:p>
        </p:txBody>
      </p:sp>
      <p:sp>
        <p:nvSpPr>
          <p:cNvPr id="79879" name="文本框 79878"/>
          <p:cNvSpPr txBox="1"/>
          <p:nvPr/>
        </p:nvSpPr>
        <p:spPr>
          <a:xfrm>
            <a:off x="3018155" y="1798320"/>
            <a:ext cx="3625215" cy="768350"/>
          </a:xfrm>
          <a:prstGeom prst="rect">
            <a:avLst/>
          </a:prstGeom>
          <a:solidFill>
            <a:schemeClr val="accent6">
              <a:lumMod val="40000"/>
              <a:lumOff val="60000"/>
            </a:schemeClr>
          </a:solidFill>
          <a:ln w="25400" cap="flat" cmpd="sng">
            <a:solidFill>
              <a:srgbClr val="0000CC"/>
            </a:solidFill>
            <a:prstDash val="solid"/>
            <a:miter/>
            <a:headEnd type="none" w="med" len="med"/>
            <a:tailEnd type="none" w="med" len="med"/>
          </a:ln>
        </p:spPr>
        <p:txBody>
          <a:bodyPr wrap="square">
            <a:spAutoFit/>
          </a:bodyPr>
          <a:lstStyle/>
          <a:p>
            <a:pPr algn="ctr">
              <a:spcBef>
                <a:spcPct val="50000"/>
              </a:spcBef>
            </a:pPr>
            <a:r>
              <a:rPr lang="en-US" altLang="zh-CN" sz="4400" b="1">
                <a:latin typeface="Times New Roman" panose="02020603050405020304" charset="0"/>
              </a:rPr>
              <a:t>Background</a:t>
            </a:r>
          </a:p>
        </p:txBody>
      </p:sp>
      <p:sp>
        <p:nvSpPr>
          <p:cNvPr id="3" name="文本框 2"/>
          <p:cNvSpPr txBox="1"/>
          <p:nvPr/>
        </p:nvSpPr>
        <p:spPr>
          <a:xfrm>
            <a:off x="1673225" y="3451225"/>
            <a:ext cx="5933440" cy="1445260"/>
          </a:xfrm>
          <a:prstGeom prst="rect">
            <a:avLst/>
          </a:prstGeom>
          <a:solidFill>
            <a:schemeClr val="accent6">
              <a:lumMod val="40000"/>
              <a:lumOff val="60000"/>
            </a:schemeClr>
          </a:solidFill>
          <a:ln w="25400" cap="flat" cmpd="sng">
            <a:solidFill>
              <a:srgbClr val="0000CC"/>
            </a:solidFill>
            <a:prstDash val="solid"/>
            <a:miter/>
            <a:headEnd type="none" w="med" len="med"/>
            <a:tailEnd type="none" w="med" len="med"/>
          </a:ln>
        </p:spPr>
        <p:txBody>
          <a:bodyPr wrap="square">
            <a:spAutoFit/>
          </a:bodyPr>
          <a:lstStyle/>
          <a:p>
            <a:pPr algn="ctr">
              <a:spcBef>
                <a:spcPct val="50000"/>
              </a:spcBef>
            </a:pPr>
            <a:r>
              <a:rPr lang="en-US" altLang="zh-CN" sz="4400" b="1">
                <a:latin typeface="Times New Roman" panose="02020603050405020304" charset="0"/>
              </a:rPr>
              <a:t>Express invitation and contents of Activity</a:t>
            </a:r>
          </a:p>
        </p:txBody>
      </p:sp>
      <p:sp>
        <p:nvSpPr>
          <p:cNvPr id="4" name="文本框 3"/>
          <p:cNvSpPr txBox="1"/>
          <p:nvPr/>
        </p:nvSpPr>
        <p:spPr>
          <a:xfrm>
            <a:off x="6136005" y="4706620"/>
            <a:ext cx="5775960" cy="768350"/>
          </a:xfrm>
          <a:prstGeom prst="rect">
            <a:avLst/>
          </a:prstGeom>
          <a:solidFill>
            <a:schemeClr val="accent6">
              <a:lumMod val="40000"/>
              <a:lumOff val="60000"/>
            </a:schemeClr>
          </a:solidFill>
          <a:ln w="25400" cap="flat" cmpd="sng">
            <a:solidFill>
              <a:srgbClr val="0000CC"/>
            </a:solidFill>
            <a:prstDash val="solid"/>
            <a:miter/>
            <a:headEnd type="none" w="med" len="med"/>
            <a:tailEnd type="none" w="med" len="med"/>
          </a:ln>
        </p:spPr>
        <p:txBody>
          <a:bodyPr wrap="square">
            <a:spAutoFit/>
          </a:bodyPr>
          <a:lstStyle/>
          <a:p>
            <a:pPr algn="ctr">
              <a:spcBef>
                <a:spcPct val="50000"/>
              </a:spcBef>
            </a:pPr>
            <a:r>
              <a:rPr lang="en-US" altLang="zh-CN" sz="4400" b="1">
                <a:latin typeface="Times New Roman" panose="02020603050405020304" charset="0"/>
              </a:rPr>
              <a:t>Restate invitation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linds(horizont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linds(horizontal)">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9879"/>
                                        </p:tgtEl>
                                        <p:attrNameLst>
                                          <p:attrName>style.visibility</p:attrName>
                                        </p:attrNameLst>
                                      </p:cBhvr>
                                      <p:to>
                                        <p:strVal val="visible"/>
                                      </p:to>
                                    </p:set>
                                    <p:animEffect transition="in" filter="blinds(horizontal)">
                                      <p:cBhvr>
                                        <p:cTn id="68" dur="500"/>
                                        <p:tgtEl>
                                          <p:spTgt spid="7987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blinds(horizontal)">
                                      <p:cBhvr>
                                        <p:cTn id="73" dur="500"/>
                                        <p:tgtEl>
                                          <p:spTgt spid="3"/>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blinds(horizontal)">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9" grpId="0" bldLvl="0" animBg="1"/>
      <p:bldP spid="29" grpId="1" animBg="1"/>
      <p:bldP spid="8" grpId="0"/>
      <p:bldP spid="8" grpId="1"/>
      <p:bldP spid="9" grpId="0" bldLvl="0" animBg="1"/>
      <p:bldP spid="9" grpId="1" animBg="1"/>
      <p:bldP spid="11" grpId="0"/>
      <p:bldP spid="11" grpId="1"/>
      <p:bldP spid="12" grpId="0"/>
      <p:bldP spid="12" grpId="1"/>
      <p:bldP spid="14" grpId="0" bldLvl="0" animBg="1"/>
      <p:bldP spid="14" grpId="1" animBg="1"/>
      <p:bldP spid="16" grpId="0"/>
      <p:bldP spid="16" grpId="1"/>
      <p:bldP spid="18" grpId="0" bldLvl="0" animBg="1"/>
      <p:bldP spid="18" grpId="1" animBg="1"/>
      <p:bldP spid="79879" grpId="0" bldLvl="0" animBg="1"/>
      <p:bldP spid="3" grpId="0" bldLvl="0" animBg="1"/>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文本框 79873"/>
          <p:cNvSpPr txBox="1"/>
          <p:nvPr/>
        </p:nvSpPr>
        <p:spPr>
          <a:xfrm>
            <a:off x="29845" y="2850515"/>
            <a:ext cx="2438400" cy="1476375"/>
          </a:xfrm>
          <a:prstGeom prst="rect">
            <a:avLst/>
          </a:prstGeom>
          <a:noFill/>
          <a:ln w="9525">
            <a:noFill/>
          </a:ln>
        </p:spPr>
        <p:txBody>
          <a:bodyPr>
            <a:spAutoFit/>
          </a:bodyPr>
          <a:lstStyle/>
          <a:p>
            <a:pPr algn="ctr">
              <a:spcBef>
                <a:spcPct val="50000"/>
              </a:spcBef>
            </a:pPr>
            <a:r>
              <a:rPr lang="en-US" altLang="zh-CN" sz="3600" b="1" dirty="0">
                <a:solidFill>
                  <a:srgbClr val="C00000"/>
                </a:solidFill>
                <a:latin typeface="Times New Roman" panose="02020603050405020304" charset="0"/>
              </a:rPr>
              <a:t>Invitation </a:t>
            </a:r>
          </a:p>
          <a:p>
            <a:pPr algn="ctr">
              <a:spcBef>
                <a:spcPct val="50000"/>
              </a:spcBef>
            </a:pPr>
            <a:r>
              <a:rPr lang="en-US" altLang="zh-CN" sz="3600" b="1" dirty="0">
                <a:solidFill>
                  <a:srgbClr val="C00000"/>
                </a:solidFill>
                <a:latin typeface="Times New Roman" panose="02020603050405020304" charset="0"/>
              </a:rPr>
              <a:t>Letter </a:t>
            </a:r>
          </a:p>
        </p:txBody>
      </p:sp>
      <p:sp>
        <p:nvSpPr>
          <p:cNvPr id="79875" name="左大括号 79874"/>
          <p:cNvSpPr/>
          <p:nvPr/>
        </p:nvSpPr>
        <p:spPr>
          <a:xfrm>
            <a:off x="2270760" y="1711325"/>
            <a:ext cx="381000" cy="4220210"/>
          </a:xfrm>
          <a:prstGeom prst="leftBrace">
            <a:avLst>
              <a:gd name="adj1" fmla="val 83333"/>
              <a:gd name="adj2" fmla="val 50000"/>
            </a:avLst>
          </a:prstGeom>
          <a:noFill/>
          <a:ln w="25400" cap="flat" cmpd="sng">
            <a:solidFill>
              <a:schemeClr val="tx1"/>
            </a:solidFill>
            <a:prstDash val="solid"/>
            <a:headEnd type="none" w="med" len="med"/>
            <a:tailEnd type="none" w="med" len="med"/>
          </a:ln>
        </p:spPr>
        <p:txBody>
          <a:bodyPr/>
          <a:lstStyle/>
          <a:p>
            <a:endParaRPr lang="zh-CN" altLang="en-US"/>
          </a:p>
        </p:txBody>
      </p:sp>
      <p:sp>
        <p:nvSpPr>
          <p:cNvPr id="79882" name="文本框 79881"/>
          <p:cNvSpPr txBox="1"/>
          <p:nvPr/>
        </p:nvSpPr>
        <p:spPr>
          <a:xfrm>
            <a:off x="2399665" y="213360"/>
            <a:ext cx="9498965" cy="706755"/>
          </a:xfrm>
          <a:prstGeom prst="rect">
            <a:avLst/>
          </a:prstGeom>
          <a:noFill/>
          <a:ln w="9525">
            <a:noFill/>
          </a:ln>
        </p:spPr>
        <p:txBody>
          <a:bodyPr wrap="square">
            <a:spAutoFit/>
          </a:bodyPr>
          <a:lstStyle/>
          <a:p>
            <a:pPr>
              <a:buFont typeface="Arial" panose="020B0604020202020204" pitchFamily="34" charset="0"/>
              <a:buNone/>
            </a:pPr>
            <a:r>
              <a:rPr lang="en-US" altLang="x-none" sz="4000" b="1" dirty="0">
                <a:solidFill>
                  <a:schemeClr val="accent2"/>
                </a:solidFill>
                <a:latin typeface="Times New Roman" panose="02020603050405020304" charset="0"/>
                <a:cs typeface="Times New Roman" panose="02020603050405020304" charset="0"/>
              </a:rPr>
              <a:t>    Features of an invitation letter </a:t>
            </a:r>
            <a:endParaRPr lang="en-US" altLang="x-none" sz="4000" b="1" dirty="0">
              <a:solidFill>
                <a:schemeClr val="accent2"/>
              </a:solidFill>
              <a:latin typeface="Times New Roman" panose="02020603050405020304" charset="0"/>
              <a:ea typeface="Times New Roman" panose="02020603050405020304" charset="0"/>
              <a:cs typeface="Times New Roman" panose="02020603050405020304" charset="0"/>
            </a:endParaRPr>
          </a:p>
        </p:txBody>
      </p:sp>
      <p:sp>
        <p:nvSpPr>
          <p:cNvPr id="7" name="文本框 6"/>
          <p:cNvSpPr txBox="1"/>
          <p:nvPr/>
        </p:nvSpPr>
        <p:spPr>
          <a:xfrm>
            <a:off x="2770505" y="1483995"/>
            <a:ext cx="3841750" cy="521970"/>
          </a:xfrm>
          <a:prstGeom prst="rect">
            <a:avLst/>
          </a:prstGeom>
          <a:solidFill>
            <a:schemeClr val="accent5">
              <a:lumMod val="20000"/>
              <a:lumOff val="80000"/>
            </a:schemeClr>
          </a:solidFill>
        </p:spPr>
        <p:txBody>
          <a:bodyPr wrap="square" rtlCol="0">
            <a:spAutoFit/>
          </a:bodyPr>
          <a:lstStyle/>
          <a:p>
            <a:pPr algn="ctr"/>
            <a:r>
              <a:rPr lang="en-US" altLang="zh-CN" sz="2800" b="1" u="sng" noProof="1">
                <a:solidFill>
                  <a:schemeClr val="tx1"/>
                </a:solidFill>
                <a:effectLst>
                  <a:outerShdw blurRad="38100" dist="19050" dir="2700000" algn="tl" rotWithShape="0">
                    <a:schemeClr val="dk1">
                      <a:alpha val="40000"/>
                    </a:schemeClr>
                  </a:outerShdw>
                </a:effectLst>
                <a:latin typeface="Times New Roman" panose="02020603050405020304" charset="0"/>
              </a:rPr>
              <a:t>Topic Paragraph</a:t>
            </a:r>
          </a:p>
        </p:txBody>
      </p:sp>
      <p:sp>
        <p:nvSpPr>
          <p:cNvPr id="2" name="文本框 1"/>
          <p:cNvSpPr txBox="1"/>
          <p:nvPr/>
        </p:nvSpPr>
        <p:spPr>
          <a:xfrm>
            <a:off x="2651760" y="3468370"/>
            <a:ext cx="3960495" cy="521970"/>
          </a:xfrm>
          <a:prstGeom prst="rect">
            <a:avLst/>
          </a:prstGeom>
          <a:solidFill>
            <a:schemeClr val="accent5">
              <a:lumMod val="20000"/>
              <a:lumOff val="80000"/>
            </a:schemeClr>
          </a:solidFill>
        </p:spPr>
        <p:txBody>
          <a:bodyPr wrap="square" rtlCol="0">
            <a:spAutoFit/>
          </a:bodyPr>
          <a:lstStyle/>
          <a:p>
            <a:pPr algn="ctr"/>
            <a:r>
              <a:rPr lang="en-US" altLang="zh-CN" sz="2800" b="1" u="sng" noProof="1">
                <a:solidFill>
                  <a:schemeClr val="tx1"/>
                </a:solidFill>
                <a:effectLst>
                  <a:outerShdw blurRad="38100" dist="19050" dir="2700000" algn="tl" rotWithShape="0">
                    <a:schemeClr val="dk1">
                      <a:alpha val="40000"/>
                    </a:schemeClr>
                  </a:outerShdw>
                </a:effectLst>
                <a:latin typeface="Times New Roman" panose="02020603050405020304" charset="0"/>
              </a:rPr>
              <a:t>Body Paragraph</a:t>
            </a:r>
          </a:p>
        </p:txBody>
      </p:sp>
      <p:sp>
        <p:nvSpPr>
          <p:cNvPr id="4" name="文本框 3"/>
          <p:cNvSpPr txBox="1"/>
          <p:nvPr/>
        </p:nvSpPr>
        <p:spPr>
          <a:xfrm>
            <a:off x="2651760" y="5409565"/>
            <a:ext cx="4026535" cy="521970"/>
          </a:xfrm>
          <a:prstGeom prst="rect">
            <a:avLst/>
          </a:prstGeom>
          <a:solidFill>
            <a:schemeClr val="accent5">
              <a:lumMod val="20000"/>
              <a:lumOff val="80000"/>
            </a:schemeClr>
          </a:solidFill>
        </p:spPr>
        <p:txBody>
          <a:bodyPr wrap="square" rtlCol="0">
            <a:spAutoFit/>
          </a:bodyPr>
          <a:lstStyle/>
          <a:p>
            <a:pPr algn="ctr"/>
            <a:r>
              <a:rPr lang="en-US" altLang="zh-CN" sz="2800" b="1" u="sng" noProof="1">
                <a:solidFill>
                  <a:schemeClr val="tx1"/>
                </a:solidFill>
                <a:effectLst>
                  <a:outerShdw blurRad="38100" dist="19050" dir="2700000" algn="tl" rotWithShape="0">
                    <a:schemeClr val="dk1">
                      <a:alpha val="40000"/>
                    </a:schemeClr>
                  </a:outerShdw>
                </a:effectLst>
                <a:latin typeface="Times New Roman" panose="02020603050405020304" charset="0"/>
              </a:rPr>
              <a:t>Concluding Paragraph</a:t>
            </a:r>
          </a:p>
        </p:txBody>
      </p:sp>
      <p:sp>
        <p:nvSpPr>
          <p:cNvPr id="79879" name="文本框 79878"/>
          <p:cNvSpPr txBox="1"/>
          <p:nvPr/>
        </p:nvSpPr>
        <p:spPr>
          <a:xfrm>
            <a:off x="6821170" y="1483995"/>
            <a:ext cx="4959350" cy="953135"/>
          </a:xfrm>
          <a:prstGeom prst="rect">
            <a:avLst/>
          </a:prstGeom>
          <a:solidFill>
            <a:schemeClr val="accent6">
              <a:lumMod val="40000"/>
              <a:lumOff val="60000"/>
            </a:schemeClr>
          </a:solidFill>
          <a:ln w="25400" cap="flat" cmpd="sng">
            <a:solidFill>
              <a:srgbClr val="0000CC"/>
            </a:solidFill>
            <a:prstDash val="solid"/>
            <a:miter/>
            <a:headEnd type="none" w="med" len="med"/>
            <a:tailEnd type="none" w="med" len="med"/>
          </a:ln>
        </p:spPr>
        <p:txBody>
          <a:bodyPr wrap="square">
            <a:spAutoFit/>
          </a:bodyPr>
          <a:lstStyle/>
          <a:p>
            <a:pPr algn="ctr">
              <a:spcBef>
                <a:spcPct val="50000"/>
              </a:spcBef>
            </a:pPr>
            <a:r>
              <a:rPr lang="en-US" altLang="zh-CN" sz="2800" b="1">
                <a:latin typeface="Times New Roman" panose="02020603050405020304" charset="0"/>
              </a:rPr>
              <a:t>State your purpose or background of writing directly </a:t>
            </a:r>
          </a:p>
        </p:txBody>
      </p:sp>
      <p:sp>
        <p:nvSpPr>
          <p:cNvPr id="8" name="文本框 7"/>
          <p:cNvSpPr txBox="1"/>
          <p:nvPr/>
        </p:nvSpPr>
        <p:spPr>
          <a:xfrm>
            <a:off x="6821170" y="2778760"/>
            <a:ext cx="4959350" cy="2245360"/>
          </a:xfrm>
          <a:prstGeom prst="rect">
            <a:avLst/>
          </a:prstGeom>
          <a:solidFill>
            <a:schemeClr val="accent6">
              <a:lumMod val="40000"/>
              <a:lumOff val="60000"/>
            </a:schemeClr>
          </a:solidFill>
          <a:ln w="25400" cap="flat" cmpd="sng">
            <a:solidFill>
              <a:srgbClr val="0000CC"/>
            </a:solidFill>
            <a:prstDash val="solid"/>
            <a:miter/>
            <a:headEnd type="none" w="med" len="med"/>
            <a:tailEnd type="none" w="med" len="med"/>
          </a:ln>
        </p:spPr>
        <p:txBody>
          <a:bodyPr wrap="square">
            <a:spAutoFit/>
          </a:bodyPr>
          <a:lstStyle/>
          <a:p>
            <a:pPr algn="ctr">
              <a:spcBef>
                <a:spcPct val="50000"/>
              </a:spcBef>
            </a:pPr>
            <a:r>
              <a:rPr lang="en-US" altLang="zh-CN" sz="2800" b="1">
                <a:latin typeface="Times New Roman" panose="02020603050405020304" charset="0"/>
              </a:rPr>
              <a:t>Introduce the contents of the invitation  clearly including specific activitiy, time, location, arrangement and related requirements and wishes</a:t>
            </a:r>
          </a:p>
        </p:txBody>
      </p:sp>
      <p:sp>
        <p:nvSpPr>
          <p:cNvPr id="10" name="文本框 9"/>
          <p:cNvSpPr txBox="1"/>
          <p:nvPr/>
        </p:nvSpPr>
        <p:spPr>
          <a:xfrm>
            <a:off x="6762750" y="5330825"/>
            <a:ext cx="4959350" cy="1383665"/>
          </a:xfrm>
          <a:prstGeom prst="rect">
            <a:avLst/>
          </a:prstGeom>
          <a:solidFill>
            <a:schemeClr val="accent6">
              <a:lumMod val="40000"/>
              <a:lumOff val="60000"/>
            </a:schemeClr>
          </a:solidFill>
          <a:ln w="25400" cap="flat" cmpd="sng">
            <a:solidFill>
              <a:srgbClr val="0000CC"/>
            </a:solidFill>
            <a:prstDash val="solid"/>
            <a:miter/>
            <a:headEnd type="none" w="med" len="med"/>
            <a:tailEnd type="none" w="med" len="med"/>
          </a:ln>
        </p:spPr>
        <p:txBody>
          <a:bodyPr wrap="square">
            <a:spAutoFit/>
          </a:bodyPr>
          <a:lstStyle/>
          <a:p>
            <a:pPr algn="ctr">
              <a:spcBef>
                <a:spcPct val="50000"/>
              </a:spcBef>
            </a:pPr>
            <a:r>
              <a:rPr lang="en-US" altLang="zh-CN" sz="2800" b="1">
                <a:latin typeface="Times New Roman" panose="02020603050405020304" charset="0"/>
              </a:rPr>
              <a:t>Restate your invitation sincerely and look forward to an early reply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blinds(horizontal)">
                                      <p:cBhvr>
                                        <p:cTn id="7" dur="500"/>
                                        <p:tgtEl>
                                          <p:spTgt spid="798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875"/>
                                        </p:tgtEl>
                                        <p:attrNameLst>
                                          <p:attrName>style.visibility</p:attrName>
                                        </p:attrNameLst>
                                      </p:cBhvr>
                                      <p:to>
                                        <p:strVal val="visible"/>
                                      </p:to>
                                    </p:set>
                                    <p:animEffect transition="in" filter="blinds(horizontal)">
                                      <p:cBhvr>
                                        <p:cTn id="12" dur="500"/>
                                        <p:tgtEl>
                                          <p:spTgt spid="798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blinds(horizontal)">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blinds(horizontal)">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9879"/>
                                        </p:tgtEl>
                                        <p:attrNameLst>
                                          <p:attrName>style.visibility</p:attrName>
                                        </p:attrNameLst>
                                      </p:cBhvr>
                                      <p:to>
                                        <p:strVal val="visible"/>
                                      </p:to>
                                    </p:set>
                                    <p:animEffect transition="in" filter="blinds(horizontal)">
                                      <p:cBhvr>
                                        <p:cTn id="47" dur="500"/>
                                        <p:tgtEl>
                                          <p:spTgt spid="7987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bldLvl="0" animBg="1"/>
      <p:bldP spid="7" grpId="0" bldLvl="0" animBg="1"/>
      <p:bldP spid="2" grpId="0" bldLvl="0" animBg="1"/>
      <p:bldP spid="4" grpId="0" bldLvl="0" animBg="1"/>
      <p:bldP spid="79879" grpId="0" bldLvl="0" animBg="1"/>
      <p:bldP spid="8" grpId="0" bldLvl="0" animBg="1"/>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924124" y="2231640"/>
            <a:ext cx="2000422" cy="2000422"/>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a:latin typeface="微软雅黑" panose="020B0503020204020204" charset="-122"/>
                <a:ea typeface="微软雅黑" panose="020B0503020204020204" charset="-122"/>
              </a:rPr>
              <a:t>1</a:t>
            </a:r>
            <a:endParaRPr lang="zh-CN" altLang="en-US" sz="16600" b="1" dirty="0">
              <a:latin typeface="微软雅黑" panose="020B0503020204020204" charset="-122"/>
              <a:ea typeface="微软雅黑" panose="020B0503020204020204" charset="-122"/>
            </a:endParaRPr>
          </a:p>
        </p:txBody>
      </p:sp>
      <p:sp>
        <p:nvSpPr>
          <p:cNvPr id="3" name="Copyright Notice"/>
          <p:cNvSpPr/>
          <p:nvPr/>
        </p:nvSpPr>
        <p:spPr bwMode="auto">
          <a:xfrm>
            <a:off x="5900116" y="2860398"/>
            <a:ext cx="4432150" cy="74168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400" b="1">
                <a:solidFill>
                  <a:schemeClr val="tx1"/>
                </a:solidFill>
                <a:effectLst>
                  <a:outerShdw blurRad="38100" dist="19050" dir="2700000" algn="tl" rotWithShape="0">
                    <a:schemeClr val="dk1">
                      <a:alpha val="40000"/>
                    </a:schemeClr>
                  </a:outerShdw>
                </a:effectLst>
                <a:latin typeface="Times New Roman" panose="02020603050405020304" charset="0"/>
                <a:sym typeface="+mn-ea"/>
              </a:rPr>
              <a:t>Topic Paragraph</a:t>
            </a:r>
            <a:endParaRPr lang="en-US" altLang="zh-CN" sz="4400" b="1" cap="small"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sym typeface="+mn-ea"/>
            </a:endParaRPr>
          </a:p>
        </p:txBody>
      </p:sp>
      <p:sp>
        <p:nvSpPr>
          <p:cNvPr id="4" name="标题 1"/>
          <p:cNvSpPr>
            <a:spLocks noGrp="1"/>
          </p:cNvSpPr>
          <p:nvPr/>
        </p:nvSpPr>
        <p:spPr>
          <a:xfrm>
            <a:off x="3175" y="-6350"/>
            <a:ext cx="3731895"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a:r>
              <a:rPr lang="en-US" altLang="zh-CN" sz="3200" b="1">
                <a:solidFill>
                  <a:schemeClr val="bg1"/>
                </a:solidFill>
                <a:effectLst>
                  <a:outerShdw blurRad="38100" dist="19050" dir="2700000" algn="tl" rotWithShape="0">
                    <a:schemeClr val="dk1">
                      <a:alpha val="40000"/>
                    </a:schemeClr>
                  </a:outerShdw>
                </a:effectLst>
                <a:latin typeface="Impact" panose="020B0806030902050204" pitchFamily="34" charset="0"/>
                <a:cs typeface="Impact" panose="020B0806030902050204" pitchFamily="34" charset="0"/>
                <a:sym typeface="+mn-ea"/>
              </a:rPr>
              <a:t>Useful Expressions</a:t>
            </a:r>
            <a:endParaRPr kumimoji="0" lang="en-US" altLang="zh-CN" sz="3200" b="1" i="0" strike="noStrike" kern="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Impact" panose="020B0806030902050204" pitchFamily="34" charset="0"/>
              <a:ea typeface="+mj-ea"/>
              <a:cs typeface="Impact" panose="020B080603090205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4208145" y="410845"/>
            <a:ext cx="963930" cy="88582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rPr>
              <a:t>1.</a:t>
            </a:r>
            <a:endParaRPr lang="zh-CN" altLang="en-US" sz="4400" b="1" dirty="0">
              <a:solidFill>
                <a:schemeClr val="bg1"/>
              </a:solidFill>
            </a:endParaRPr>
          </a:p>
        </p:txBody>
      </p:sp>
      <p:sp>
        <p:nvSpPr>
          <p:cNvPr id="10" name="Copyright Notice"/>
          <p:cNvSpPr/>
          <p:nvPr/>
        </p:nvSpPr>
        <p:spPr bwMode="auto">
          <a:xfrm>
            <a:off x="4895563" y="410887"/>
            <a:ext cx="5257800" cy="74168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400" b="1">
                <a:solidFill>
                  <a:schemeClr val="tx1"/>
                </a:solidFill>
                <a:effectLst>
                  <a:outerShdw blurRad="38100" dist="19050" dir="2700000" algn="tl" rotWithShape="0">
                    <a:schemeClr val="dk1">
                      <a:alpha val="40000"/>
                    </a:schemeClr>
                  </a:outerShdw>
                </a:effectLst>
                <a:latin typeface="Times New Roman" panose="02020603050405020304" charset="0"/>
                <a:sym typeface="+mn-ea"/>
              </a:rPr>
              <a:t>Topic Paragraph</a:t>
            </a:r>
            <a:endParaRPr lang="en-US" altLang="zh-CN" sz="4400" b="1" cap="small"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sym typeface="+mn-ea"/>
            </a:endParaRPr>
          </a:p>
        </p:txBody>
      </p:sp>
      <p:sp>
        <p:nvSpPr>
          <p:cNvPr id="12" name="矩形 11"/>
          <p:cNvSpPr/>
          <p:nvPr/>
        </p:nvSpPr>
        <p:spPr>
          <a:xfrm>
            <a:off x="2809875" y="1823085"/>
            <a:ext cx="7595235" cy="848360"/>
          </a:xfrm>
          <a:prstGeom prst="rect">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Times New Roman" panose="02020603050405020304" charset="0"/>
                <a:cs typeface="Times New Roman" panose="02020603050405020304" charset="0"/>
                <a:sym typeface="+mn-ea"/>
              </a:rPr>
              <a:t>We would like to invite you to ...</a:t>
            </a:r>
          </a:p>
        </p:txBody>
      </p:sp>
      <p:sp>
        <p:nvSpPr>
          <p:cNvPr id="13" name="矩形 12"/>
          <p:cNvSpPr/>
          <p:nvPr/>
        </p:nvSpPr>
        <p:spPr>
          <a:xfrm>
            <a:off x="2762250" y="4577715"/>
            <a:ext cx="7642860" cy="694055"/>
          </a:xfrm>
          <a:prstGeom prst="rect">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Times New Roman" panose="02020603050405020304" charset="0"/>
                <a:cs typeface="Times New Roman" panose="02020603050405020304" charset="0"/>
                <a:sym typeface="+mn-ea"/>
              </a:rPr>
              <a:t>It gives me the greatest pleasure to invite you to...</a:t>
            </a:r>
          </a:p>
        </p:txBody>
      </p:sp>
      <p:sp>
        <p:nvSpPr>
          <p:cNvPr id="14" name="矩形 13"/>
          <p:cNvSpPr/>
          <p:nvPr/>
        </p:nvSpPr>
        <p:spPr>
          <a:xfrm>
            <a:off x="2809875" y="3143885"/>
            <a:ext cx="7595870" cy="1035050"/>
          </a:xfrm>
          <a:prstGeom prst="rect">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Times New Roman" panose="02020603050405020304" charset="0"/>
                <a:cs typeface="Times New Roman" panose="02020603050405020304" charset="0"/>
                <a:sym typeface="+mn-ea"/>
              </a:rPr>
              <a:t>It is my greatest pleasure/ honor that I'm writing to  invite you to... , which will be held...</a:t>
            </a:r>
          </a:p>
        </p:txBody>
      </p:sp>
      <p:sp>
        <p:nvSpPr>
          <p:cNvPr id="15" name="矩形 14"/>
          <p:cNvSpPr/>
          <p:nvPr/>
        </p:nvSpPr>
        <p:spPr>
          <a:xfrm>
            <a:off x="2761615" y="5806440"/>
            <a:ext cx="7643495" cy="664845"/>
          </a:xfrm>
          <a:prstGeom prst="rect">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Times New Roman" panose="02020603050405020304" charset="0"/>
                <a:cs typeface="Times New Roman" panose="02020603050405020304" charset="0"/>
                <a:sym typeface="+mn-ea"/>
              </a:rPr>
              <a:t>We </a:t>
            </a:r>
            <a:r>
              <a:rPr lang="zh-CN" altLang="en-US" sz="2400" b="1" dirty="0">
                <a:solidFill>
                  <a:schemeClr val="tx1"/>
                </a:solidFill>
                <a:latin typeface="Times New Roman" panose="02020603050405020304" charset="0"/>
                <a:cs typeface="Times New Roman" panose="02020603050405020304" charset="0"/>
                <a:sym typeface="+mn-ea"/>
              </a:rPr>
              <a:t>should </a:t>
            </a:r>
            <a:r>
              <a:rPr lang="zh-CN" altLang="en-US" sz="2800" b="1" dirty="0">
                <a:solidFill>
                  <a:schemeClr val="tx1"/>
                </a:solidFill>
                <a:latin typeface="Times New Roman" panose="02020603050405020304" charset="0"/>
                <a:cs typeface="Times New Roman" panose="02020603050405020304" charset="0"/>
                <a:sym typeface="+mn-ea"/>
              </a:rPr>
              <a:t>be very grateful if you could...</a:t>
            </a:r>
          </a:p>
        </p:txBody>
      </p:sp>
      <p:sp>
        <p:nvSpPr>
          <p:cNvPr id="2" name="标题 1"/>
          <p:cNvSpPr>
            <a:spLocks noGrp="1"/>
          </p:cNvSpPr>
          <p:nvPr/>
        </p:nvSpPr>
        <p:spPr>
          <a:xfrm>
            <a:off x="3175" y="-6350"/>
            <a:ext cx="3731895"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a:r>
              <a:rPr lang="en-US" altLang="zh-CN" sz="3200" b="1">
                <a:solidFill>
                  <a:schemeClr val="bg1"/>
                </a:solidFill>
                <a:effectLst>
                  <a:outerShdw blurRad="38100" dist="19050" dir="2700000" algn="tl" rotWithShape="0">
                    <a:schemeClr val="dk1">
                      <a:alpha val="40000"/>
                    </a:schemeClr>
                  </a:outerShdw>
                </a:effectLst>
                <a:latin typeface="Impact" panose="020B0806030902050204" pitchFamily="34" charset="0"/>
                <a:cs typeface="Impact" panose="020B0806030902050204" pitchFamily="34" charset="0"/>
                <a:sym typeface="+mn-ea"/>
              </a:rPr>
              <a:t>Useful Expressions</a:t>
            </a:r>
            <a:endParaRPr kumimoji="0" lang="en-US" altLang="zh-CN" sz="3200" b="1" i="0" strike="noStrike" kern="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Impact" panose="020B0806030902050204" pitchFamily="34" charset="0"/>
              <a:ea typeface="+mj-ea"/>
              <a:cs typeface="Impact" panose="020B080603090205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927</Words>
  <Application>Microsoft Macintosh PowerPoint</Application>
  <PresentationFormat>宽屏</PresentationFormat>
  <Paragraphs>99</Paragraphs>
  <Slides>17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华文新魏</vt:lpstr>
      <vt:lpstr>微软雅黑</vt:lpstr>
      <vt:lpstr>Arial</vt:lpstr>
      <vt:lpstr>Arial Narrow</vt:lpstr>
      <vt:lpstr>Book Antiqua</vt:lpstr>
      <vt:lpstr>Calibri</vt:lpstr>
      <vt:lpstr>HelveticaNeue</vt:lpstr>
      <vt:lpstr>Impact</vt:lpstr>
      <vt:lpstr>Monotype Corsiva</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jeffbian</dc:creator>
  <cp:lastModifiedBy>nqdp</cp:lastModifiedBy>
  <cp:revision>547</cp:revision>
  <dcterms:created xsi:type="dcterms:W3CDTF">2017-11-26T01:18:00Z</dcterms:created>
  <dcterms:modified xsi:type="dcterms:W3CDTF">2019-08-28T08:00:39Z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2052-11.1.0.8806</vt:lpwstr>
  </property>
</Properties>
</file>