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22"/>
  </p:handoutMasterIdLst>
  <p:sldIdLst>
    <p:sldId id="352" r:id="rId3"/>
    <p:sldId id="335" r:id="rId4"/>
    <p:sldId id="268" r:id="rId5"/>
    <p:sldId id="269" r:id="rId6"/>
    <p:sldId id="270" r:id="rId7"/>
    <p:sldId id="337" r:id="rId8"/>
    <p:sldId id="303" r:id="rId9"/>
    <p:sldId id="329" r:id="rId10"/>
    <p:sldId id="301" r:id="rId12"/>
    <p:sldId id="330" r:id="rId13"/>
    <p:sldId id="258" r:id="rId14"/>
    <p:sldId id="276" r:id="rId15"/>
    <p:sldId id="280" r:id="rId16"/>
    <p:sldId id="312" r:id="rId17"/>
    <p:sldId id="338" r:id="rId18"/>
    <p:sldId id="339" r:id="rId19"/>
    <p:sldId id="320" r:id="rId20"/>
    <p:sldId id="336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commentAuthors" Target="commentAuthors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handoutMaster" Target="handoutMasters/handoutMaster1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pic>
        <p:nvPicPr>
          <p:cNvPr id="5124" name="图片 6" descr="logo横版 png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1477625" y="82550"/>
            <a:ext cx="608013" cy="64293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.png"/><Relationship Id="rId8" Type="http://schemas.openxmlformats.org/officeDocument/2006/relationships/tags" Target="../tags/tag96.xml"/><Relationship Id="rId7" Type="http://schemas.openxmlformats.org/officeDocument/2006/relationships/tags" Target="../tags/tag95.xml"/><Relationship Id="rId6" Type="http://schemas.openxmlformats.org/officeDocument/2006/relationships/tags" Target="../tags/tag94.xml"/><Relationship Id="rId5" Type="http://schemas.openxmlformats.org/officeDocument/2006/relationships/tags" Target="../tags/tag93.xml"/><Relationship Id="rId4" Type="http://schemas.openxmlformats.org/officeDocument/2006/relationships/tags" Target="../tags/tag92.xml"/><Relationship Id="rId3" Type="http://schemas.openxmlformats.org/officeDocument/2006/relationships/tags" Target="../tags/tag91.xml"/><Relationship Id="rId2" Type="http://schemas.openxmlformats.org/officeDocument/2006/relationships/tags" Target="../tags/tag90.xml"/><Relationship Id="rId13" Type="http://schemas.openxmlformats.org/officeDocument/2006/relationships/slideLayout" Target="../slideLayouts/slideLayout2.xml"/><Relationship Id="rId12" Type="http://schemas.openxmlformats.org/officeDocument/2006/relationships/tags" Target="../tags/tag99.xml"/><Relationship Id="rId11" Type="http://schemas.openxmlformats.org/officeDocument/2006/relationships/tags" Target="../tags/tag98.xml"/><Relationship Id="rId10" Type="http://schemas.openxmlformats.org/officeDocument/2006/relationships/tags" Target="../tags/tag97.xml"/><Relationship Id="rId1" Type="http://schemas.openxmlformats.org/officeDocument/2006/relationships/tags" Target="../tags/tag8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101.xml"/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tags" Target="../tags/tag100.xml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103.xml"/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tags" Target="../tags/tag102.xml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105.xml"/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tags" Target="../tags/tag10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2.png"/><Relationship Id="rId1" Type="http://schemas.openxmlformats.org/officeDocument/2006/relationships/tags" Target="../tags/tag10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2.png"/><Relationship Id="rId1" Type="http://schemas.openxmlformats.org/officeDocument/2006/relationships/tags" Target="../tags/tag107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09.xml"/><Relationship Id="rId2" Type="http://schemas.openxmlformats.org/officeDocument/2006/relationships/image" Target="../media/image12.png"/><Relationship Id="rId1" Type="http://schemas.openxmlformats.org/officeDocument/2006/relationships/tags" Target="../tags/tag10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10.xml"/><Relationship Id="rId1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3.xml"/><Relationship Id="rId4" Type="http://schemas.openxmlformats.org/officeDocument/2006/relationships/tags" Target="../tags/tag5.xml"/><Relationship Id="rId3" Type="http://schemas.openxmlformats.org/officeDocument/2006/relationships/image" Target="../media/image5.png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19.xml"/><Relationship Id="rId8" Type="http://schemas.openxmlformats.org/officeDocument/2006/relationships/tags" Target="../tags/tag18.xml"/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3" Type="http://schemas.openxmlformats.org/officeDocument/2006/relationships/slideLayout" Target="../slideLayouts/slideLayout2.xml"/><Relationship Id="rId32" Type="http://schemas.openxmlformats.org/officeDocument/2006/relationships/tags" Target="../tags/tag41.xml"/><Relationship Id="rId31" Type="http://schemas.openxmlformats.org/officeDocument/2006/relationships/image" Target="../media/image6.png"/><Relationship Id="rId30" Type="http://schemas.openxmlformats.org/officeDocument/2006/relationships/tags" Target="../tags/tag40.xml"/><Relationship Id="rId3" Type="http://schemas.openxmlformats.org/officeDocument/2006/relationships/tags" Target="../tags/tag13.xml"/><Relationship Id="rId29" Type="http://schemas.openxmlformats.org/officeDocument/2006/relationships/tags" Target="../tags/tag39.xml"/><Relationship Id="rId28" Type="http://schemas.openxmlformats.org/officeDocument/2006/relationships/tags" Target="../tags/tag38.xml"/><Relationship Id="rId27" Type="http://schemas.openxmlformats.org/officeDocument/2006/relationships/tags" Target="../tags/tag37.xml"/><Relationship Id="rId26" Type="http://schemas.openxmlformats.org/officeDocument/2006/relationships/tags" Target="../tags/tag36.xml"/><Relationship Id="rId25" Type="http://schemas.openxmlformats.org/officeDocument/2006/relationships/tags" Target="../tags/tag35.xml"/><Relationship Id="rId24" Type="http://schemas.openxmlformats.org/officeDocument/2006/relationships/tags" Target="../tags/tag34.xml"/><Relationship Id="rId23" Type="http://schemas.openxmlformats.org/officeDocument/2006/relationships/tags" Target="../tags/tag33.xml"/><Relationship Id="rId22" Type="http://schemas.openxmlformats.org/officeDocument/2006/relationships/tags" Target="../tags/tag32.xml"/><Relationship Id="rId21" Type="http://schemas.openxmlformats.org/officeDocument/2006/relationships/tags" Target="../tags/tag31.xml"/><Relationship Id="rId20" Type="http://schemas.openxmlformats.org/officeDocument/2006/relationships/tags" Target="../tags/tag30.xml"/><Relationship Id="rId2" Type="http://schemas.openxmlformats.org/officeDocument/2006/relationships/tags" Target="../tags/tag12.xml"/><Relationship Id="rId19" Type="http://schemas.openxmlformats.org/officeDocument/2006/relationships/tags" Target="../tags/tag29.xml"/><Relationship Id="rId18" Type="http://schemas.openxmlformats.org/officeDocument/2006/relationships/tags" Target="../tags/tag28.xml"/><Relationship Id="rId17" Type="http://schemas.openxmlformats.org/officeDocument/2006/relationships/tags" Target="../tags/tag27.xml"/><Relationship Id="rId16" Type="http://schemas.openxmlformats.org/officeDocument/2006/relationships/tags" Target="../tags/tag26.xml"/><Relationship Id="rId15" Type="http://schemas.openxmlformats.org/officeDocument/2006/relationships/tags" Target="../tags/tag25.xml"/><Relationship Id="rId14" Type="http://schemas.openxmlformats.org/officeDocument/2006/relationships/tags" Target="../tags/tag24.xml"/><Relationship Id="rId13" Type="http://schemas.openxmlformats.org/officeDocument/2006/relationships/tags" Target="../tags/tag23.xml"/><Relationship Id="rId12" Type="http://schemas.openxmlformats.org/officeDocument/2006/relationships/tags" Target="../tags/tag22.xml"/><Relationship Id="rId11" Type="http://schemas.openxmlformats.org/officeDocument/2006/relationships/tags" Target="../tags/tag21.xml"/><Relationship Id="rId10" Type="http://schemas.openxmlformats.org/officeDocument/2006/relationships/tags" Target="../tags/tag20.xml"/><Relationship Id="rId1" Type="http://schemas.openxmlformats.org/officeDocument/2006/relationships/tags" Target="../tags/tag11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50.xml"/><Relationship Id="rId8" Type="http://schemas.openxmlformats.org/officeDocument/2006/relationships/tags" Target="../tags/tag49.xml"/><Relationship Id="rId7" Type="http://schemas.openxmlformats.org/officeDocument/2006/relationships/tags" Target="../tags/tag48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3" Type="http://schemas.openxmlformats.org/officeDocument/2006/relationships/notesSlide" Target="../notesSlides/notesSlide1.xml"/><Relationship Id="rId32" Type="http://schemas.openxmlformats.org/officeDocument/2006/relationships/slideLayout" Target="../slideLayouts/slideLayout2.xml"/><Relationship Id="rId31" Type="http://schemas.openxmlformats.org/officeDocument/2006/relationships/tags" Target="../tags/tag68.xml"/><Relationship Id="rId30" Type="http://schemas.openxmlformats.org/officeDocument/2006/relationships/image" Target="../media/image6.png"/><Relationship Id="rId3" Type="http://schemas.openxmlformats.org/officeDocument/2006/relationships/tags" Target="../tags/tag44.xml"/><Relationship Id="rId29" Type="http://schemas.openxmlformats.org/officeDocument/2006/relationships/tags" Target="../tags/tag67.xml"/><Relationship Id="rId28" Type="http://schemas.openxmlformats.org/officeDocument/2006/relationships/tags" Target="../tags/tag66.xml"/><Relationship Id="rId27" Type="http://schemas.openxmlformats.org/officeDocument/2006/relationships/tags" Target="../tags/tag65.xml"/><Relationship Id="rId26" Type="http://schemas.openxmlformats.org/officeDocument/2006/relationships/tags" Target="../tags/tag64.xml"/><Relationship Id="rId25" Type="http://schemas.openxmlformats.org/officeDocument/2006/relationships/tags" Target="../tags/tag63.xml"/><Relationship Id="rId24" Type="http://schemas.openxmlformats.org/officeDocument/2006/relationships/tags" Target="../tags/tag62.xml"/><Relationship Id="rId23" Type="http://schemas.openxmlformats.org/officeDocument/2006/relationships/tags" Target="../tags/tag61.xml"/><Relationship Id="rId22" Type="http://schemas.openxmlformats.org/officeDocument/2006/relationships/tags" Target="../tags/tag60.xml"/><Relationship Id="rId21" Type="http://schemas.openxmlformats.org/officeDocument/2006/relationships/tags" Target="../tags/tag59.xml"/><Relationship Id="rId20" Type="http://schemas.openxmlformats.org/officeDocument/2006/relationships/tags" Target="../tags/tag58.xml"/><Relationship Id="rId2" Type="http://schemas.openxmlformats.org/officeDocument/2006/relationships/tags" Target="../tags/tag43.xml"/><Relationship Id="rId19" Type="http://schemas.openxmlformats.org/officeDocument/2006/relationships/tags" Target="../tags/tag57.xml"/><Relationship Id="rId18" Type="http://schemas.openxmlformats.org/officeDocument/2006/relationships/tags" Target="../tags/tag56.xml"/><Relationship Id="rId17" Type="http://schemas.openxmlformats.org/officeDocument/2006/relationships/tags" Target="../tags/tag55.xml"/><Relationship Id="rId16" Type="http://schemas.openxmlformats.org/officeDocument/2006/relationships/image" Target="../media/image9.png"/><Relationship Id="rId15" Type="http://schemas.openxmlformats.org/officeDocument/2006/relationships/tags" Target="../tags/tag54.xml"/><Relationship Id="rId14" Type="http://schemas.openxmlformats.org/officeDocument/2006/relationships/image" Target="../media/image8.png"/><Relationship Id="rId13" Type="http://schemas.openxmlformats.org/officeDocument/2006/relationships/tags" Target="../tags/tag53.xml"/><Relationship Id="rId12" Type="http://schemas.openxmlformats.org/officeDocument/2006/relationships/image" Target="../media/image7.png"/><Relationship Id="rId11" Type="http://schemas.openxmlformats.org/officeDocument/2006/relationships/tags" Target="../tags/tag52.xml"/><Relationship Id="rId10" Type="http://schemas.openxmlformats.org/officeDocument/2006/relationships/tags" Target="../tags/tag51.xml"/><Relationship Id="rId1" Type="http://schemas.openxmlformats.org/officeDocument/2006/relationships/tags" Target="../tags/tag42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77.xml"/><Relationship Id="rId8" Type="http://schemas.openxmlformats.org/officeDocument/2006/relationships/tags" Target="../tags/tag76.xml"/><Relationship Id="rId7" Type="http://schemas.openxmlformats.org/officeDocument/2006/relationships/tags" Target="../tags/tag75.xml"/><Relationship Id="rId6" Type="http://schemas.openxmlformats.org/officeDocument/2006/relationships/tags" Target="../tags/tag74.xml"/><Relationship Id="rId5" Type="http://schemas.openxmlformats.org/officeDocument/2006/relationships/tags" Target="../tags/tag73.xml"/><Relationship Id="rId4" Type="http://schemas.openxmlformats.org/officeDocument/2006/relationships/tags" Target="../tags/tag72.xml"/><Relationship Id="rId3" Type="http://schemas.openxmlformats.org/officeDocument/2006/relationships/tags" Target="../tags/tag71.xml"/><Relationship Id="rId22" Type="http://schemas.openxmlformats.org/officeDocument/2006/relationships/slideLayout" Target="../slideLayouts/slideLayout2.xml"/><Relationship Id="rId21" Type="http://schemas.openxmlformats.org/officeDocument/2006/relationships/tags" Target="../tags/tag88.xml"/><Relationship Id="rId20" Type="http://schemas.openxmlformats.org/officeDocument/2006/relationships/image" Target="../media/image10.png"/><Relationship Id="rId2" Type="http://schemas.openxmlformats.org/officeDocument/2006/relationships/tags" Target="../tags/tag70.xml"/><Relationship Id="rId19" Type="http://schemas.openxmlformats.org/officeDocument/2006/relationships/tags" Target="../tags/tag87.xml"/><Relationship Id="rId18" Type="http://schemas.openxmlformats.org/officeDocument/2006/relationships/tags" Target="../tags/tag86.xml"/><Relationship Id="rId17" Type="http://schemas.openxmlformats.org/officeDocument/2006/relationships/tags" Target="../tags/tag85.xml"/><Relationship Id="rId16" Type="http://schemas.openxmlformats.org/officeDocument/2006/relationships/tags" Target="../tags/tag84.xml"/><Relationship Id="rId15" Type="http://schemas.openxmlformats.org/officeDocument/2006/relationships/tags" Target="../tags/tag83.xml"/><Relationship Id="rId14" Type="http://schemas.openxmlformats.org/officeDocument/2006/relationships/tags" Target="../tags/tag82.xml"/><Relationship Id="rId13" Type="http://schemas.openxmlformats.org/officeDocument/2006/relationships/tags" Target="../tags/tag81.xml"/><Relationship Id="rId12" Type="http://schemas.openxmlformats.org/officeDocument/2006/relationships/tags" Target="../tags/tag80.xml"/><Relationship Id="rId11" Type="http://schemas.openxmlformats.org/officeDocument/2006/relationships/tags" Target="../tags/tag79.xml"/><Relationship Id="rId10" Type="http://schemas.openxmlformats.org/officeDocument/2006/relationships/tags" Target="../tags/tag78.xml"/><Relationship Id="rId1" Type="http://schemas.openxmlformats.org/officeDocument/2006/relationships/tags" Target="../tags/tag6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矩形 1"/>
          <p:cNvSpPr/>
          <p:nvPr/>
        </p:nvSpPr>
        <p:spPr>
          <a:xfrm>
            <a:off x="762000" y="1246188"/>
            <a:ext cx="6538913" cy="50165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公众号：溯恩英语</a:t>
            </a:r>
            <a:endParaRPr lang="zh-CN" altLang="en-US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</p:txBody>
      </p:sp>
      <p:sp>
        <p:nvSpPr>
          <p:cNvPr id="5122" name="矩形 3"/>
          <p:cNvSpPr/>
          <p:nvPr/>
        </p:nvSpPr>
        <p:spPr>
          <a:xfrm>
            <a:off x="7835900" y="2009775"/>
            <a:ext cx="3603625" cy="7080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000" b="1">
                <a:latin typeface="华文新魏" pitchFamily="2" charset="-122"/>
                <a:ea typeface="宋体" panose="02010600030101010101" pitchFamily="2" charset="-122"/>
              </a:rPr>
              <a:t>知识产权声明</a:t>
            </a:r>
            <a:endParaRPr lang="zh-CN" altLang="en-US" sz="4000" b="1">
              <a:latin typeface="华文新魏" pitchFamily="2" charset="-122"/>
              <a:ea typeface="宋体" panose="02010600030101010101" pitchFamily="2" charset="-122"/>
            </a:endParaRPr>
          </a:p>
        </p:txBody>
      </p:sp>
      <p:pic>
        <p:nvPicPr>
          <p:cNvPr id="5123" name="图片 11" descr="水印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86613" y="63500"/>
            <a:ext cx="4902200" cy="1587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5" name="图片 1" descr="qrcode_for_gh_3a435f224ccf_128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975" y="2717800"/>
            <a:ext cx="3109913" cy="31083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文本框 70"/>
          <p:cNvSpPr txBox="1"/>
          <p:nvPr>
            <p:custDataLst>
              <p:tags r:id="rId1"/>
            </p:custDataLst>
          </p:nvPr>
        </p:nvSpPr>
        <p:spPr>
          <a:xfrm>
            <a:off x="263525" y="116840"/>
            <a:ext cx="1398270" cy="5765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/>
          <a:lstStyle/>
          <a:p>
            <a:r>
              <a:rPr lang="en-US" altLang="zh-CN" sz="3200" b="1" i="1">
                <a:solidFill>
                  <a:schemeClr val="lt1"/>
                </a:solidFill>
                <a:latin typeface="+mn-lt"/>
                <a:ea typeface="+mn-ea"/>
              </a:rPr>
              <a:t> Logic</a:t>
            </a:r>
            <a:endParaRPr lang="en-US" altLang="zh-CN" sz="3200" b="1" i="1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88" name="燕尾形 187"/>
          <p:cNvSpPr/>
          <p:nvPr>
            <p:custDataLst>
              <p:tags r:id="rId2"/>
            </p:custDataLst>
          </p:nvPr>
        </p:nvSpPr>
        <p:spPr>
          <a:xfrm>
            <a:off x="113982" y="3175672"/>
            <a:ext cx="11934191" cy="1326187"/>
          </a:xfrm>
          <a:prstGeom prst="chevron">
            <a:avLst/>
          </a:prstGeom>
          <a:gradFill>
            <a:gsLst>
              <a:gs pos="0">
                <a:schemeClr val="accent4">
                  <a:lumMod val="40000"/>
                  <a:lumOff val="60000"/>
                  <a:alpha val="13000"/>
                </a:schemeClr>
              </a:gs>
              <a:gs pos="100000">
                <a:schemeClr val="accent4">
                  <a:lumMod val="60000"/>
                  <a:lumOff val="40000"/>
                  <a:alpha val="50000"/>
                </a:schemeClr>
              </a:gs>
            </a:gsLst>
            <a:lin ang="0" scaled="0"/>
          </a:gradFill>
          <a:ln>
            <a:noFill/>
          </a:ln>
          <a:effectLst>
            <a:outerShdw blurRad="177800" dist="63500" dir="8100000" algn="tr" rotWithShape="0">
              <a:schemeClr val="accent4">
                <a:lumMod val="60000"/>
                <a:lumOff val="4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lt1"/>
              </a:solidFill>
              <a:cs typeface="思源黑体 CN Regular" panose="020B0500000000000000" charset="-122"/>
              <a:sym typeface="+mn-ea"/>
            </a:endParaRPr>
          </a:p>
        </p:txBody>
      </p:sp>
      <p:sp>
        <p:nvSpPr>
          <p:cNvPr id="190" name="燕尾形 189"/>
          <p:cNvSpPr/>
          <p:nvPr>
            <p:custDataLst>
              <p:tags r:id="rId3"/>
            </p:custDataLst>
          </p:nvPr>
        </p:nvSpPr>
        <p:spPr>
          <a:xfrm>
            <a:off x="2185360" y="3356707"/>
            <a:ext cx="3528780" cy="901667"/>
          </a:xfrm>
          <a:prstGeom prst="chevron">
            <a:avLst/>
          </a:prstGeom>
          <a:gradFill>
            <a:gsLst>
              <a:gs pos="0">
                <a:schemeClr val="accent4">
                  <a:lumMod val="55000"/>
                  <a:lumOff val="45000"/>
                  <a:alpha val="100000"/>
                </a:schemeClr>
              </a:gs>
              <a:gs pos="100000">
                <a:schemeClr val="accent4">
                  <a:alpha val="100000"/>
                </a:schemeClr>
              </a:gs>
            </a:gsLst>
            <a:lin ang="0" scaled="0"/>
          </a:gradFill>
          <a:ln>
            <a:noFill/>
          </a:ln>
          <a:effectLst>
            <a:outerShdw blurRad="152400" dist="88900" dir="8100000" algn="tr" rotWithShape="0">
              <a:schemeClr val="accent4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none" numCol="1" spcCol="0" rtlCol="0" fromWordArt="0" anchor="ctr" anchorCtr="0" forceAA="0" compatLnSpc="1">
            <a:noAutofit/>
          </a:bodyPr>
          <a:lstStyle/>
          <a:p>
            <a:pPr lvl="0"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</a:pPr>
            <a:r>
              <a:rPr lang="en-US" altLang="zh-CN" sz="2000" b="1" cap="all" dirty="0">
                <a:solidFill>
                  <a:srgbClr val="FFFFFF"/>
                </a:solidFill>
                <a:uFillTx/>
                <a:latin typeface="+mn-ea"/>
                <a:cs typeface="+mn-ea"/>
                <a:sym typeface="+mn-ea"/>
              </a:rPr>
              <a:t>Present</a:t>
            </a:r>
            <a:endParaRPr lang="en-US" altLang="zh-CN" sz="2000" b="1" cap="all" dirty="0">
              <a:solidFill>
                <a:srgbClr val="FFFFFF"/>
              </a:solidFill>
              <a:uFillTx/>
              <a:latin typeface="+mn-ea"/>
              <a:cs typeface="+mn-ea"/>
              <a:sym typeface="+mn-ea"/>
            </a:endParaRPr>
          </a:p>
        </p:txBody>
      </p:sp>
      <p:sp>
        <p:nvSpPr>
          <p:cNvPr id="191" name="燕尾形 190"/>
          <p:cNvSpPr/>
          <p:nvPr>
            <p:custDataLst>
              <p:tags r:id="rId4"/>
            </p:custDataLst>
          </p:nvPr>
        </p:nvSpPr>
        <p:spPr>
          <a:xfrm>
            <a:off x="6331624" y="3356707"/>
            <a:ext cx="3528780" cy="901667"/>
          </a:xfrm>
          <a:prstGeom prst="chevron">
            <a:avLst/>
          </a:prstGeom>
          <a:gradFill>
            <a:gsLst>
              <a:gs pos="0">
                <a:schemeClr val="accent5">
                  <a:lumMod val="85000"/>
                  <a:lumOff val="15000"/>
                  <a:alpha val="100000"/>
                </a:schemeClr>
              </a:gs>
              <a:gs pos="100000">
                <a:schemeClr val="accent5">
                  <a:lumMod val="90000"/>
                  <a:alpha val="100000"/>
                </a:schemeClr>
              </a:gs>
            </a:gsLst>
            <a:lin ang="0" scaled="0"/>
          </a:gradFill>
          <a:ln>
            <a:noFill/>
          </a:ln>
          <a:effectLst>
            <a:outerShdw blurRad="152400" dist="88900" dir="8100000" algn="tr" rotWithShape="0">
              <a:schemeClr val="accent5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none" numCol="1" spcCol="0" rtlCol="0" fromWordArt="0" anchor="ctr" anchorCtr="0" forceAA="0" compatLnSpc="1">
            <a:noAutofit/>
          </a:bodyPr>
          <a:lstStyle/>
          <a:p>
            <a:pPr lvl="0"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</a:pPr>
            <a:r>
              <a:rPr lang="en-US" altLang="zh-CN" sz="2000" b="1" cap="all" dirty="0">
                <a:solidFill>
                  <a:srgbClr val="FFFFFF"/>
                </a:solidFill>
                <a:uFillTx/>
                <a:latin typeface="+mn-ea"/>
                <a:cs typeface="+mn-ea"/>
                <a:sym typeface="+mn-ea"/>
              </a:rPr>
              <a:t>future</a:t>
            </a:r>
            <a:endParaRPr lang="en-US" altLang="zh-CN" sz="2000" b="1" cap="all" dirty="0">
              <a:solidFill>
                <a:srgbClr val="FFFFFF"/>
              </a:solidFill>
              <a:uFillTx/>
              <a:latin typeface="+mn-ea"/>
              <a:cs typeface="+mn-ea"/>
              <a:sym typeface="+mn-ea"/>
            </a:endParaRPr>
          </a:p>
        </p:txBody>
      </p:sp>
      <p:cxnSp>
        <p:nvCxnSpPr>
          <p:cNvPr id="194" name="直接连接符 193"/>
          <p:cNvCxnSpPr/>
          <p:nvPr>
            <p:custDataLst>
              <p:tags r:id="rId5"/>
            </p:custDataLst>
          </p:nvPr>
        </p:nvCxnSpPr>
        <p:spPr>
          <a:xfrm>
            <a:off x="2022569" y="4568519"/>
            <a:ext cx="8886856" cy="0"/>
          </a:xfrm>
          <a:prstGeom prst="line">
            <a:avLst/>
          </a:prstGeom>
          <a:ln w="9525">
            <a:gradFill>
              <a:gsLst>
                <a:gs pos="0">
                  <a:schemeClr val="accent4">
                    <a:lumMod val="20000"/>
                    <a:lumOff val="80000"/>
                    <a:alpha val="0"/>
                  </a:schemeClr>
                </a:gs>
                <a:gs pos="100000">
                  <a:schemeClr val="accent4">
                    <a:lumMod val="60000"/>
                    <a:lumOff val="40000"/>
                    <a:alpha val="40000"/>
                  </a:schemeClr>
                </a:gs>
              </a:gsLst>
              <a:lin ang="0" scaled="1"/>
            </a:gra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接连接符 194"/>
          <p:cNvCxnSpPr/>
          <p:nvPr>
            <p:custDataLst>
              <p:tags r:id="rId6"/>
            </p:custDataLst>
          </p:nvPr>
        </p:nvCxnSpPr>
        <p:spPr>
          <a:xfrm>
            <a:off x="849349" y="3112520"/>
            <a:ext cx="9682568" cy="0"/>
          </a:xfrm>
          <a:prstGeom prst="line">
            <a:avLst/>
          </a:prstGeom>
          <a:ln w="9525">
            <a:gradFill>
              <a:gsLst>
                <a:gs pos="0">
                  <a:schemeClr val="accent4">
                    <a:lumMod val="20000"/>
                    <a:lumOff val="80000"/>
                    <a:alpha val="0"/>
                  </a:schemeClr>
                </a:gs>
                <a:gs pos="100000">
                  <a:schemeClr val="accent4">
                    <a:lumMod val="60000"/>
                    <a:lumOff val="40000"/>
                    <a:alpha val="40000"/>
                  </a:schemeClr>
                </a:gs>
              </a:gsLst>
              <a:lin ang="10800000" scaled="1"/>
            </a:gra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直接箭头连接符 200"/>
          <p:cNvCxnSpPr/>
          <p:nvPr>
            <p:custDataLst>
              <p:tags r:id="rId7"/>
            </p:custDataLst>
          </p:nvPr>
        </p:nvCxnSpPr>
        <p:spPr>
          <a:xfrm flipV="1">
            <a:off x="7053659" y="2468372"/>
            <a:ext cx="0" cy="637131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>
            <p:custDataLst>
              <p:tags r:id="rId8"/>
            </p:custDataLst>
          </p:nvPr>
        </p:nvCxnSpPr>
        <p:spPr>
          <a:xfrm flipH="1" flipV="1">
            <a:off x="2988089" y="4579746"/>
            <a:ext cx="2807" cy="650463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headEnd type="oval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2022475" y="107950"/>
            <a:ext cx="905192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3200" b="1">
                <a:sym typeface="+mn-ea"/>
              </a:rPr>
              <a:t>Arguments </a:t>
            </a:r>
            <a:r>
              <a:rPr lang="en-US" altLang="zh-CN" sz="3200" b="1">
                <a:solidFill>
                  <a:srgbClr val="FF0000"/>
                </a:solidFill>
                <a:sym typeface="+mn-ea"/>
              </a:rPr>
              <a:t>Against</a:t>
            </a:r>
            <a:r>
              <a:rPr lang="en-US" altLang="zh-CN" sz="3200" b="1">
                <a:sym typeface="+mn-ea"/>
              </a:rPr>
              <a:t> Community Service as a Graduation Requirement</a:t>
            </a:r>
            <a:endParaRPr lang="en-US" altLang="zh-CN" sz="3200" b="1">
              <a:sym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1650" y="997585"/>
            <a:ext cx="1684020" cy="1930400"/>
          </a:xfrm>
          <a:prstGeom prst="rect">
            <a:avLst/>
          </a:prstGeom>
        </p:spPr>
      </p:pic>
      <p:sp>
        <p:nvSpPr>
          <p:cNvPr id="70" name="矩形 69"/>
          <p:cNvSpPr/>
          <p:nvPr>
            <p:custDataLst>
              <p:tags r:id="rId10"/>
            </p:custDataLst>
          </p:nvPr>
        </p:nvSpPr>
        <p:spPr>
          <a:xfrm>
            <a:off x="3108960" y="4879340"/>
            <a:ext cx="4211955" cy="118808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marL="342900" lvl="0" indent="-342900" algn="l">
              <a:lnSpc>
                <a:spcPct val="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2400" b="1" dirty="0">
                <a:solidFill>
                  <a:srgbClr val="FF0000"/>
                </a:solidFill>
                <a:sym typeface="+mn-ea"/>
              </a:rPr>
              <a:t>cause</a:t>
            </a:r>
            <a:r>
              <a:rPr lang="en-US" altLang="zh-CN" sz="2400" b="1" dirty="0">
                <a:sym typeface="+mn-ea"/>
              </a:rPr>
              <a:t> mental or physical strain</a:t>
            </a:r>
            <a:endParaRPr lang="en-US" altLang="zh-CN" sz="2400" b="1" dirty="0">
              <a:sym typeface="+mn-ea"/>
            </a:endParaRPr>
          </a:p>
          <a:p>
            <a:pPr marL="342900" lvl="0" indent="-342900" algn="l">
              <a:lnSpc>
                <a:spcPct val="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2400" b="1" dirty="0">
                <a:solidFill>
                  <a:srgbClr val="FF0000"/>
                </a:solidFill>
                <a:sym typeface="+mn-ea"/>
              </a:rPr>
              <a:t>generate</a:t>
            </a:r>
            <a:r>
              <a:rPr lang="en-US" altLang="zh-CN" sz="2400" b="1" dirty="0">
                <a:sym typeface="+mn-ea"/>
              </a:rPr>
              <a:t> distraction from academic learning</a:t>
            </a:r>
            <a:endParaRPr lang="en-US" altLang="zh-CN" sz="2400" b="1" dirty="0">
              <a:sym typeface="+mn-ea"/>
            </a:endParaRPr>
          </a:p>
          <a:p>
            <a:pPr lvl="0" algn="l">
              <a:lnSpc>
                <a:spcPct val="90000"/>
              </a:lnSpc>
              <a:buClrTx/>
              <a:buSzTx/>
              <a:buFontTx/>
            </a:pPr>
            <a:endParaRPr lang="en-US" altLang="zh-CN" sz="2400" b="1" dirty="0">
              <a:sym typeface="+mn-ea"/>
            </a:endParaRPr>
          </a:p>
        </p:txBody>
      </p:sp>
      <p:sp>
        <p:nvSpPr>
          <p:cNvPr id="63" name="矩形 62"/>
          <p:cNvSpPr/>
          <p:nvPr>
            <p:custDataLst>
              <p:tags r:id="rId11"/>
            </p:custDataLst>
          </p:nvPr>
        </p:nvSpPr>
        <p:spPr>
          <a:xfrm>
            <a:off x="7172325" y="1477645"/>
            <a:ext cx="4670425" cy="219329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marL="342900" lvl="0" indent="-342900" algn="l">
              <a:lnSpc>
                <a:spcPct val="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2400" b="1" dirty="0">
                <a:solidFill>
                  <a:srgbClr val="FF0000"/>
                </a:solidFill>
                <a:sym typeface="+mn-ea"/>
              </a:rPr>
              <a:t>fail to yield</a:t>
            </a:r>
            <a:r>
              <a:rPr lang="en-US" altLang="zh-CN" sz="2400" b="1" dirty="0">
                <a:sym typeface="+mn-ea"/>
              </a:rPr>
              <a:t> the anticipated results</a:t>
            </a:r>
            <a:endParaRPr lang="en-US" altLang="zh-CN" sz="2400" b="1" dirty="0">
              <a:sym typeface="+mn-ea"/>
            </a:endParaRPr>
          </a:p>
          <a:p>
            <a:pPr marL="342900" lvl="0" indent="-342900" algn="l">
              <a:lnSpc>
                <a:spcPct val="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2400" b="1" dirty="0">
                <a:solidFill>
                  <a:srgbClr val="FF0000"/>
                </a:solidFill>
                <a:sym typeface="+mn-ea"/>
              </a:rPr>
              <a:t>bear</a:t>
            </a:r>
            <a:r>
              <a:rPr lang="en-US" altLang="zh-CN" sz="2400" b="1" dirty="0">
                <a:sym typeface="+mn-ea"/>
              </a:rPr>
              <a:t> little fruit </a:t>
            </a:r>
            <a:endParaRPr lang="en-US" altLang="zh-CN" sz="2400" b="1" dirty="0">
              <a:sym typeface="+mn-ea"/>
            </a:endParaRPr>
          </a:p>
          <a:p>
            <a:pPr marL="342900" lvl="0" indent="-342900" algn="l">
              <a:lnSpc>
                <a:spcPct val="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2400" b="1" dirty="0">
                <a:solidFill>
                  <a:srgbClr val="FF0000"/>
                </a:solidFill>
                <a:sym typeface="+mn-ea"/>
              </a:rPr>
              <a:t>lead to/trigger </a:t>
            </a:r>
            <a:r>
              <a:rPr lang="en-US" altLang="zh-CN" sz="2400" b="1" dirty="0">
                <a:sym typeface="+mn-ea"/>
              </a:rPr>
              <a:t>fruitless outcome</a:t>
            </a:r>
            <a:endParaRPr lang="en-US" altLang="zh-CN" sz="2400" b="1" dirty="0">
              <a:sym typeface="+mn-ea"/>
            </a:endParaRPr>
          </a:p>
          <a:p>
            <a:pPr marL="342900" lvl="0" indent="-342900" algn="l">
              <a:lnSpc>
                <a:spcPct val="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2400" b="1" dirty="0">
                <a:solidFill>
                  <a:srgbClr val="FF0000"/>
                </a:solidFill>
                <a:sym typeface="+mn-ea"/>
              </a:rPr>
              <a:t>backfire </a:t>
            </a:r>
            <a:r>
              <a:rPr lang="en-US" altLang="zh-CN" sz="2400" b="1" dirty="0">
                <a:sym typeface="+mn-ea"/>
              </a:rPr>
              <a:t>with self-defeating consequences</a:t>
            </a:r>
            <a:endParaRPr lang="en-US" altLang="zh-CN" sz="2400" b="1" dirty="0">
              <a:sym typeface="+mn-ea"/>
            </a:endParaRPr>
          </a:p>
        </p:txBody>
      </p:sp>
    </p:spTree>
    <p:custDataLst>
      <p:tags r:id="rId1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" grpId="0" animBg="1"/>
      <p:bldP spid="190" grpId="0" animBg="1"/>
      <p:bldP spid="191" grpId="0" animBg="1"/>
      <p:bldP spid="70" grpId="0"/>
      <p:bldP spid="6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65760" y="2720975"/>
            <a:ext cx="11130280" cy="14198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l">
              <a:lnSpc>
                <a:spcPct val="90000"/>
              </a:lnSpc>
              <a:buClrTx/>
              <a:buSzTx/>
              <a:buFontTx/>
            </a:pPr>
            <a:r>
              <a:rPr lang="en-US" altLang="zh-CN" sz="2400" dirty="0">
                <a:solidFill>
                  <a:srgbClr val="FF0000"/>
                </a:solidFill>
                <a:sym typeface="+mn-ea"/>
              </a:rPr>
              <a:t>Therefore</a:t>
            </a:r>
            <a:r>
              <a:rPr lang="en-US" altLang="zh-CN" sz="2400" dirty="0">
                <a:sym typeface="+mn-ea"/>
              </a:rPr>
              <a:t>, instead of forcing students to get involved in community service, schools are supposed to motivate them to </a:t>
            </a:r>
            <a:r>
              <a:rPr lang="en-US" altLang="zh-CN" sz="2400" dirty="0">
                <a:solidFill>
                  <a:schemeClr val="tx1"/>
                </a:solidFill>
                <a:sym typeface="+mn-ea"/>
              </a:rPr>
              <a:t>participate in the even</a:t>
            </a:r>
            <a:r>
              <a:rPr lang="en-US" altLang="zh-CN" sz="2400" dirty="0">
                <a:sym typeface="+mn-ea"/>
              </a:rPr>
              <a:t>ts actively and willingly. </a:t>
            </a:r>
            <a:r>
              <a:rPr lang="en-US" altLang="zh-CN" sz="2400" dirty="0">
                <a:solidFill>
                  <a:srgbClr val="FF0000"/>
                </a:solidFill>
                <a:sym typeface="+mn-ea"/>
              </a:rPr>
              <a:t>Only in this way will students</a:t>
            </a:r>
            <a:r>
              <a:rPr lang="en-US" altLang="zh-CN" sz="2400" dirty="0">
                <a:sym typeface="+mn-ea"/>
              </a:rPr>
              <a:t> achieve holistic personal growth, making community service fruitful .</a:t>
            </a:r>
            <a:r>
              <a:rPr lang="zh-CN" altLang="en-US" sz="1600" dirty="0">
                <a:highlight>
                  <a:srgbClr val="C0C0C0"/>
                </a:highlight>
                <a:sym typeface="+mn-ea"/>
              </a:rPr>
              <a:t>（正向呼吁学校+展望未来only倒装）</a:t>
            </a:r>
            <a:endParaRPr lang="zh-CN" altLang="en-US" sz="1600" dirty="0">
              <a:highlight>
                <a:srgbClr val="C0C0C0"/>
              </a:highlight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65760" y="1052195"/>
            <a:ext cx="11024870" cy="10877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l">
              <a:lnSpc>
                <a:spcPct val="90000"/>
              </a:lnSpc>
              <a:buClrTx/>
              <a:buSzTx/>
              <a:buFontTx/>
            </a:pPr>
            <a:r>
              <a:rPr lang="en-US" altLang="zh-CN" sz="2400" dirty="0">
                <a:solidFill>
                  <a:srgbClr val="FF0000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To sum up</a:t>
            </a:r>
            <a:r>
              <a:rPr lang="en-US" altLang="zh-CN" sz="2400" dirty="0"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, making community service a graduation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 requirement is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 a must.</a:t>
            </a:r>
            <a:r>
              <a:rPr lang="en-US" altLang="zh-CN" sz="2400" dirty="0"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 Not only does it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nurture our emotional well-being and personal growth,</a:t>
            </a:r>
            <a:r>
              <a:rPr lang="en-US" altLang="zh-CN" sz="2400" dirty="0"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 but it also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contributes to building a harmonious society</a:t>
            </a:r>
            <a:r>
              <a:rPr lang="en-US" altLang="zh-CN" sz="2400" dirty="0">
                <a:solidFill>
                  <a:srgbClr val="FF0000"/>
                </a:solidFill>
                <a:sym typeface="+mn-ea"/>
              </a:rPr>
              <a:t> </a:t>
            </a:r>
            <a:r>
              <a:rPr lang="en-US" altLang="zh-CN" sz="2400" dirty="0">
                <a:sym typeface="+mn-ea"/>
              </a:rPr>
              <a:t>.</a:t>
            </a:r>
            <a:r>
              <a:rPr lang="zh-CN" altLang="en-US" sz="1600" dirty="0">
                <a:highlight>
                  <a:srgbClr val="C0C0C0"/>
                </a:highlight>
                <a:sym typeface="+mn-ea"/>
              </a:rPr>
              <a:t>（强调观点+展望未来not only倒装）</a:t>
            </a:r>
            <a:endParaRPr lang="zh-CN" altLang="en-US" sz="1600" dirty="0">
              <a:highlight>
                <a:srgbClr val="C0C0C0"/>
              </a:highlight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20650" y="28575"/>
            <a:ext cx="20542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i="1">
                <a:solidFill>
                  <a:srgbClr val="FF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sym typeface="+mn-ea"/>
              </a:rPr>
              <a:t>Conclusion</a:t>
            </a:r>
            <a:endParaRPr lang="en-US" altLang="zh-CN" sz="3200" b="1" i="1">
              <a:solidFill>
                <a:srgbClr val="FF000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2476500" y="61595"/>
            <a:ext cx="874522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0"/>
              </a:spcBef>
              <a:spcAft>
                <a:spcPct val="0"/>
              </a:spcAft>
              <a:buFont typeface="Wingdings" panose="05000000000000000000" charset="0"/>
              <a:buChar char="Ø"/>
            </a:pPr>
            <a:r>
              <a:rPr lang="en-US" altLang="zh-CN" sz="2800" b="1" i="0">
                <a:solidFill>
                  <a:schemeClr val="tx1"/>
                </a:solidFill>
                <a:latin typeface="Times New Roman" panose="02020603050405020304" charset="0"/>
                <a:ea typeface="Inter"/>
                <a:cs typeface="Times New Roman" panose="02020603050405020304" charset="0"/>
              </a:rPr>
              <a:t>Summarize+anticipate/appeal/highlight </a:t>
            </a:r>
            <a:r>
              <a:rPr lang="en-US" altLang="zh-CN" sz="2800" b="0" i="0">
                <a:solidFill>
                  <a:schemeClr val="tx1"/>
                </a:solidFill>
                <a:latin typeface="Times New Roman" panose="02020603050405020304" charset="0"/>
                <a:ea typeface="Inter"/>
                <a:cs typeface="Times New Roman" panose="02020603050405020304" charset="0"/>
              </a:rPr>
              <a:t> </a:t>
            </a:r>
            <a:endParaRPr lang="en-US" altLang="zh-CN" sz="2800" b="0" i="0">
              <a:solidFill>
                <a:schemeClr val="tx1"/>
              </a:solidFill>
              <a:latin typeface="Times New Roman" panose="02020603050405020304" charset="0"/>
              <a:ea typeface="Inter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5760" y="4715510"/>
            <a:ext cx="11234420" cy="14446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 anchor="t">
            <a:noAutofit/>
          </a:bodyPr>
          <a:lstStyle/>
          <a:p>
            <a:pPr lvl="0" algn="l">
              <a:lnSpc>
                <a:spcPct val="90000"/>
              </a:lnSpc>
              <a:buClrTx/>
              <a:buSzTx/>
              <a:buFontTx/>
            </a:pPr>
            <a:r>
              <a:rPr lang="en-US" altLang="zh-CN" sz="2400" dirty="0">
                <a:sym typeface="+mn-ea"/>
              </a:rPr>
              <a:t>"</a:t>
            </a:r>
            <a:r>
              <a:rPr lang="en-US" altLang="zh-CN" sz="2400" dirty="0">
                <a:solidFill>
                  <a:srgbClr val="FF0000"/>
                </a:solidFill>
                <a:sym typeface="+mn-ea"/>
              </a:rPr>
              <a:t>Education is not preparation for life; education is life itself</a:t>
            </a:r>
            <a:r>
              <a:rPr lang="en-US" altLang="zh-CN" sz="2400" dirty="0">
                <a:solidFill>
                  <a:schemeClr val="tx1"/>
                </a:solidFill>
                <a:sym typeface="+mn-ea"/>
              </a:rPr>
              <a:t>," as John Dewey said. </a:t>
            </a:r>
            <a:r>
              <a:rPr lang="en-US" altLang="zh-CN" sz="2400" dirty="0">
                <a:solidFill>
                  <a:srgbClr val="FF0000"/>
                </a:solidFill>
                <a:sym typeface="+mn-ea"/>
              </a:rPr>
              <a:t>Since</a:t>
            </a:r>
            <a:r>
              <a:rPr lang="en-US" altLang="zh-CN" sz="2400" b="1" dirty="0">
                <a:solidFill>
                  <a:srgbClr val="FF0000"/>
                </a:solidFill>
                <a:sym typeface="+mn-ea"/>
              </a:rPr>
              <a:t> </a:t>
            </a:r>
            <a:r>
              <a:rPr lang="en-US" altLang="zh-CN" sz="2400" dirty="0">
                <a:solidFill>
                  <a:schemeClr val="tx1"/>
                </a:solidFill>
                <a:sym typeface="+mn-ea"/>
              </a:rPr>
              <a:t>community service </a:t>
            </a:r>
            <a:r>
              <a:rPr lang="en-US" altLang="zh-CN" sz="2400" dirty="0">
                <a:solidFill>
                  <a:srgbClr val="FF0000"/>
                </a:solidFill>
                <a:sym typeface="+mn-ea"/>
              </a:rPr>
              <a:t>bridges the gap between</a:t>
            </a:r>
            <a:r>
              <a:rPr lang="en-US" altLang="zh-CN" sz="2400" dirty="0">
                <a:solidFill>
                  <a:schemeClr val="tx1"/>
                </a:solidFill>
                <a:sym typeface="+mn-ea"/>
              </a:rPr>
              <a:t> classroom learning and society, why not </a:t>
            </a:r>
            <a:r>
              <a:rPr lang="en-US" altLang="zh-CN" sz="2400" dirty="0">
                <a:solidFill>
                  <a:srgbClr val="FF0000"/>
                </a:solidFill>
                <a:sym typeface="+mn-ea"/>
              </a:rPr>
              <a:t>weave it into the fabric of graduation</a:t>
            </a:r>
            <a:r>
              <a:rPr lang="en-US" altLang="zh-CN" sz="2400" dirty="0">
                <a:solidFill>
                  <a:schemeClr val="tx1"/>
                </a:solidFill>
                <a:sym typeface="+mn-ea"/>
              </a:rPr>
              <a:t>?</a:t>
            </a:r>
            <a:r>
              <a:rPr lang="en-US" altLang="zh-CN" sz="1600" dirty="0">
                <a:solidFill>
                  <a:schemeClr val="tx1"/>
                </a:solidFill>
                <a:highlight>
                  <a:srgbClr val="C0C0C0"/>
                </a:highlight>
                <a:sym typeface="+mn-ea"/>
              </a:rPr>
              <a:t>（名</a:t>
            </a:r>
            <a:r>
              <a:rPr lang="zh-CN" altLang="en-US" sz="1600" dirty="0">
                <a:solidFill>
                  <a:schemeClr val="tx1"/>
                </a:solidFill>
                <a:highlight>
                  <a:srgbClr val="C0C0C0"/>
                </a:highlight>
                <a:sym typeface="+mn-ea"/>
              </a:rPr>
              <a:t>人名</a:t>
            </a:r>
            <a:r>
              <a:rPr lang="en-US" altLang="zh-CN" sz="1600" dirty="0">
                <a:solidFill>
                  <a:schemeClr val="tx1"/>
                </a:solidFill>
                <a:highlight>
                  <a:srgbClr val="C0C0C0"/>
                </a:highlight>
                <a:sym typeface="+mn-ea"/>
              </a:rPr>
              <a:t>言+教育本质+反问结尾+</a:t>
            </a:r>
            <a:r>
              <a:rPr lang="zh-CN" altLang="en-US" sz="1600" dirty="0">
                <a:solidFill>
                  <a:schemeClr val="tx1"/>
                </a:solidFill>
                <a:highlight>
                  <a:srgbClr val="C0C0C0"/>
                </a:highlight>
                <a:sym typeface="+mn-ea"/>
              </a:rPr>
              <a:t>比喻</a:t>
            </a:r>
            <a:r>
              <a:rPr lang="en-US" altLang="zh-CN" sz="1600" dirty="0">
                <a:solidFill>
                  <a:schemeClr val="tx1"/>
                </a:solidFill>
                <a:highlight>
                  <a:srgbClr val="C0C0C0"/>
                </a:highlight>
                <a:sym typeface="+mn-ea"/>
              </a:rPr>
              <a:t>why not...?）</a:t>
            </a:r>
            <a:endParaRPr lang="en-US" altLang="zh-CN" sz="1600" dirty="0">
              <a:solidFill>
                <a:schemeClr val="tx1"/>
              </a:solidFill>
              <a:highlight>
                <a:srgbClr val="C0C0C0"/>
              </a:highlight>
              <a:sym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23"/>
          <p:cNvSpPr txBox="1"/>
          <p:nvPr>
            <p:custDataLst>
              <p:tags r:id="rId1"/>
            </p:custDataLst>
          </p:nvPr>
        </p:nvSpPr>
        <p:spPr>
          <a:xfrm>
            <a:off x="3979545" y="188595"/>
            <a:ext cx="3566160" cy="721360"/>
          </a:xfrm>
          <a:prstGeom prst="rect">
            <a:avLst/>
          </a:prstGeom>
          <a:solidFill>
            <a:schemeClr val="accent1">
              <a:lumMod val="90000"/>
            </a:schemeClr>
          </a:solidFill>
        </p:spPr>
        <p:txBody>
          <a:bodyPr wrap="square" rtlCol="0">
            <a:normAutofit fontScale="97500"/>
          </a:bodyPr>
          <a:lstStyle/>
          <a:p>
            <a:r>
              <a:rPr lang="en-US" altLang="zh-CN" sz="3200" b="1" i="1">
                <a:solidFill>
                  <a:schemeClr val="bg1"/>
                </a:solidFill>
                <a:latin typeface="+mn-lt"/>
                <a:ea typeface="+mn-ea"/>
              </a:rPr>
              <a:t>Sample Writing One</a:t>
            </a:r>
            <a:endParaRPr lang="en-US" altLang="zh-CN" sz="3200" b="1" i="1">
              <a:solidFill>
                <a:schemeClr val="bg1"/>
              </a:solidFill>
              <a:latin typeface="+mn-lt"/>
              <a:ea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9695" y="4220845"/>
            <a:ext cx="2256155" cy="36195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57505" y="909955"/>
            <a:ext cx="11186160" cy="5692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indent="457200" algn="ctr"/>
            <a:r>
              <a:rPr lang="en-US" altLang="zh-CN" sz="2800" b="1" dirty="0">
                <a:latin typeface="Times New Roman" panose="02020603050405020304" charset="0"/>
                <a:ea typeface="+mj-lt"/>
                <a:cs typeface="Times New Roman" panose="02020603050405020304" charset="0"/>
              </a:rPr>
              <a:t>Should Community Service be a Requirement for Graduation?</a:t>
            </a:r>
            <a:endParaRPr lang="en-US" altLang="zh-CN" sz="2800" b="1" dirty="0">
              <a:latin typeface="Times New Roman" panose="02020603050405020304" charset="0"/>
              <a:ea typeface="+mj-lt"/>
              <a:cs typeface="Times New Roman" panose="02020603050405020304" charset="0"/>
            </a:endParaRPr>
          </a:p>
          <a:p>
            <a:pPr indent="457200" algn="just"/>
            <a:r>
              <a:rPr lang="en-US" altLang="zh-CN" sz="28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 terms of </a:t>
            </a:r>
            <a:r>
              <a:rPr lang="en-US" altLang="zh-CN" sz="2800" dirty="0">
                <a:latin typeface="Times New Roman" panose="02020603050405020304" charset="0"/>
                <a:ea typeface="+mj-lt"/>
                <a:cs typeface="Times New Roman" panose="02020603050405020304" charset="0"/>
              </a:rPr>
              <a:t>whether students should be required to complete community service to graduate,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I’m convinced that it is of great significance</a:t>
            </a:r>
            <a:r>
              <a:rPr lang="en-US" altLang="zh-CN" sz="2800" dirty="0">
                <a:latin typeface="Times New Roman" panose="02020603050405020304" charset="0"/>
                <a:ea typeface="+mj-lt"/>
                <a:cs typeface="Times New Roman" panose="02020603050405020304" charset="0"/>
              </a:rPr>
              <a:t>.</a:t>
            </a:r>
            <a:endParaRPr lang="en-US" altLang="zh-CN" sz="2800" dirty="0">
              <a:latin typeface="Times New Roman" panose="02020603050405020304" charset="0"/>
              <a:ea typeface="+mj-lt"/>
              <a:cs typeface="Times New Roman" panose="02020603050405020304" charset="0"/>
            </a:endParaRPr>
          </a:p>
          <a:p>
            <a:pPr indent="457200" algn="just"/>
            <a:r>
              <a:rPr lang="en-US" altLang="zh-CN" sz="2800" dirty="0">
                <a:solidFill>
                  <a:srgbClr val="FF0000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</a:rPr>
              <a:t>To begin with</a:t>
            </a:r>
            <a:r>
              <a:rPr lang="en-US" altLang="zh-CN" sz="2800" dirty="0">
                <a:latin typeface="Times New Roman" panose="02020603050405020304" charset="0"/>
                <a:ea typeface="+mj-lt"/>
                <a:cs typeface="Times New Roman" panose="02020603050405020304" charset="0"/>
              </a:rPr>
              <a:t>, engaging in community activities cultivates our ‌practical problem-solving skills‌,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</a:rPr>
              <a:t>which</a:t>
            </a:r>
            <a:r>
              <a:rPr lang="en-US" altLang="zh-CN" sz="2800" dirty="0">
                <a:latin typeface="Times New Roman" panose="02020603050405020304" charset="0"/>
                <a:ea typeface="+mj-lt"/>
                <a:cs typeface="Times New Roman" panose="02020603050405020304" charset="0"/>
              </a:rPr>
              <a:t> are indispensable in preparing us for real-world challenges.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Besides,</a:t>
            </a:r>
            <a:r>
              <a:rPr lang="en-US" altLang="zh-CN" sz="2800" dirty="0">
                <a:latin typeface="Times New Roman" panose="02020603050405020304" charset="0"/>
                <a:ea typeface="+mj-lt"/>
                <a:cs typeface="Times New Roman" panose="02020603050405020304" charset="0"/>
              </a:rPr>
              <a:t> it not just ‌enhances our teamwork capabilities‌ but  ‌alleviates our academic stress‌ through meaningful social interaction.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</a:rPr>
              <a:t>Most importantly‌,</a:t>
            </a:r>
            <a:r>
              <a:rPr lang="en-US" altLang="zh-CN" sz="2800" dirty="0">
                <a:latin typeface="Times New Roman" panose="02020603050405020304" charset="0"/>
                <a:ea typeface="+mj-lt"/>
                <a:cs typeface="Times New Roman" panose="02020603050405020304" charset="0"/>
              </a:rPr>
              <a:t> helping others, such as tutoring migrant children or visiting nursing homes, awakens our social responsibility, making us feel truly connected to our community. </a:t>
            </a:r>
            <a:endParaRPr lang="en-US" altLang="zh-CN" sz="2800" dirty="0">
              <a:latin typeface="Times New Roman" panose="02020603050405020304" charset="0"/>
              <a:ea typeface="+mj-lt"/>
              <a:cs typeface="Times New Roman" panose="02020603050405020304" charset="0"/>
            </a:endParaRPr>
          </a:p>
          <a:p>
            <a:pPr indent="457200" algn="just"/>
            <a:r>
              <a:rPr lang="en-US" altLang="zh-CN" sz="2800" dirty="0">
                <a:solidFill>
                  <a:srgbClr val="FF0000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To sum up</a:t>
            </a:r>
            <a:r>
              <a:rPr lang="en-US" altLang="zh-CN" sz="2800" dirty="0"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, making community service a graduation requirement is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 a must.</a:t>
            </a:r>
            <a:r>
              <a:rPr lang="en-US" altLang="zh-CN" sz="2800" dirty="0"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 Not only does it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nurture our emotional well-being and personal growth,</a:t>
            </a:r>
            <a:r>
              <a:rPr lang="en-US" altLang="zh-CN" sz="2800" dirty="0"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 but it also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contributes to building a harmonious society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altLang="zh-CN" sz="28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.</a:t>
            </a:r>
            <a:endParaRPr lang="en-US" altLang="zh-CN" sz="2800" dirty="0">
              <a:latin typeface="Times New Roman" panose="02020603050405020304" charset="0"/>
              <a:ea typeface="+mj-lt"/>
              <a:cs typeface="Times New Roman" panose="02020603050405020304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475" y="0"/>
            <a:ext cx="1295400" cy="135255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23"/>
          <p:cNvSpPr txBox="1"/>
          <p:nvPr>
            <p:custDataLst>
              <p:tags r:id="rId1"/>
            </p:custDataLst>
          </p:nvPr>
        </p:nvSpPr>
        <p:spPr>
          <a:xfrm>
            <a:off x="3648075" y="320040"/>
            <a:ext cx="3596005" cy="721360"/>
          </a:xfrm>
          <a:prstGeom prst="rect">
            <a:avLst/>
          </a:prstGeom>
          <a:solidFill>
            <a:schemeClr val="accent1">
              <a:lumMod val="90000"/>
            </a:schemeClr>
          </a:solidFill>
        </p:spPr>
        <p:txBody>
          <a:bodyPr wrap="square" rtlCol="0">
            <a:normAutofit/>
          </a:bodyPr>
          <a:lstStyle/>
          <a:p>
            <a:r>
              <a:rPr lang="en-US" altLang="zh-CN" sz="3200" b="1" i="1">
                <a:solidFill>
                  <a:schemeClr val="bg1"/>
                </a:solidFill>
                <a:latin typeface="+mn-lt"/>
                <a:ea typeface="+mn-ea"/>
              </a:rPr>
              <a:t>Sample Writing Two</a:t>
            </a:r>
            <a:endParaRPr lang="en-US" altLang="zh-CN" sz="3200" b="1" i="1">
              <a:solidFill>
                <a:schemeClr val="bg1"/>
              </a:solidFill>
              <a:latin typeface="+mn-lt"/>
              <a:ea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9695" y="4220845"/>
            <a:ext cx="2256155" cy="36195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55600" y="1041400"/>
            <a:ext cx="11520805" cy="56248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indent="457200" algn="just"/>
            <a:r>
              <a:rPr lang="en-US" altLang="zh-CN" sz="2800" b="1" dirty="0"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Should Community Service be a Requirement for Graduation?</a:t>
            </a:r>
            <a:endParaRPr lang="en-US" altLang="zh-CN" sz="2800" b="1" dirty="0">
              <a:latin typeface="Times New Roman" panose="02020603050405020304" charset="0"/>
              <a:ea typeface="+mj-lt"/>
              <a:cs typeface="Times New Roman" panose="02020603050405020304" charset="0"/>
            </a:endParaRPr>
          </a:p>
          <a:p>
            <a:pPr indent="457200" algn="just"/>
            <a:r>
              <a:rPr lang="en-US" altLang="zh-CN" sz="28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Beneficial and rewarding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as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it is</a:t>
            </a:r>
            <a:r>
              <a:rPr lang="en-US" altLang="zh-CN" sz="28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it would be unwise to </a:t>
            </a:r>
            <a:r>
              <a:rPr lang="en-US" altLang="zh-CN" sz="28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make community service a compulsory graduation requirement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.</a:t>
            </a:r>
            <a:endParaRPr lang="en-US" altLang="zh-CN" sz="2800" dirty="0">
              <a:solidFill>
                <a:schemeClr val="tx1"/>
              </a:solidFill>
              <a:latin typeface="Times New Roman" panose="02020603050405020304" charset="0"/>
              <a:ea typeface="+mj-lt"/>
              <a:cs typeface="Times New Roman" panose="02020603050405020304" charset="0"/>
              <a:sym typeface="+mn-ea"/>
            </a:endParaRPr>
          </a:p>
          <a:p>
            <a:pPr indent="457200" algn="just"/>
            <a:r>
              <a:rPr lang="en-US" altLang="zh-CN" sz="2800" dirty="0">
                <a:solidFill>
                  <a:schemeClr val="tx1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Compulsory community service, which adds to students' already heavy academic workload, may lead to burnout and reduced performance in core subjects.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Moreover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, with different personal circumstances, such as family responsibilities or health issues, students may find it unfair to be judged by the same service standards.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Lastly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, forced service often results in unwilling participation, failing to achieve its educational purpose.</a:t>
            </a:r>
            <a:endParaRPr lang="en-US" altLang="zh-CN" sz="2800" dirty="0">
              <a:solidFill>
                <a:schemeClr val="tx1"/>
              </a:solidFill>
              <a:latin typeface="Times New Roman" panose="02020603050405020304" charset="0"/>
              <a:ea typeface="+mj-lt"/>
              <a:cs typeface="Times New Roman" panose="02020603050405020304" charset="0"/>
              <a:sym typeface="+mn-ea"/>
            </a:endParaRPr>
          </a:p>
          <a:p>
            <a:pPr indent="457200" algn="just"/>
            <a:r>
              <a:rPr lang="en-US" altLang="zh-CN" sz="28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Therefore</a:t>
            </a:r>
            <a:r>
              <a:rPr lang="en-US" altLang="zh-CN" sz="28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, instead of forcing students to get involved in community service, schools are supposed to motivate them to participate the events actively and willingly.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Only in this way will students</a:t>
            </a:r>
            <a:r>
              <a:rPr lang="en-US" altLang="zh-CN" sz="28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achieve holistic personal growth, making community service fruitful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.  </a:t>
            </a:r>
            <a:endParaRPr lang="en-US" altLang="zh-CN" sz="2800" dirty="0">
              <a:solidFill>
                <a:schemeClr val="tx1"/>
              </a:solidFill>
              <a:latin typeface="Times New Roman" panose="02020603050405020304" charset="0"/>
              <a:ea typeface="+mj-lt"/>
              <a:cs typeface="Times New Roman" panose="02020603050405020304" charset="0"/>
            </a:endParaRPr>
          </a:p>
          <a:p>
            <a:pPr indent="457200" algn="just"/>
            <a:r>
              <a:rPr lang="en-US" altLang="zh-CN" sz="2800" dirty="0">
                <a:solidFill>
                  <a:schemeClr val="tx1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</a:rPr>
              <a:t>  </a:t>
            </a:r>
            <a:endParaRPr lang="en-US" altLang="zh-CN" sz="2800" dirty="0">
              <a:solidFill>
                <a:schemeClr val="tx1"/>
              </a:solidFill>
              <a:latin typeface="Times New Roman" panose="02020603050405020304" charset="0"/>
              <a:ea typeface="+mj-lt"/>
              <a:cs typeface="Times New Roman" panose="02020603050405020304" charset="0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4850" y="83185"/>
            <a:ext cx="1238250" cy="1419225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23"/>
          <p:cNvSpPr txBox="1"/>
          <p:nvPr>
            <p:custDataLst>
              <p:tags r:id="rId1"/>
            </p:custDataLst>
          </p:nvPr>
        </p:nvSpPr>
        <p:spPr>
          <a:xfrm>
            <a:off x="4394835" y="320040"/>
            <a:ext cx="3596005" cy="721360"/>
          </a:xfrm>
          <a:prstGeom prst="rect">
            <a:avLst/>
          </a:prstGeom>
          <a:solidFill>
            <a:schemeClr val="accent1">
              <a:lumMod val="90000"/>
            </a:schemeClr>
          </a:solidFill>
        </p:spPr>
        <p:txBody>
          <a:bodyPr wrap="square" rtlCol="0">
            <a:normAutofit fontScale="90000"/>
          </a:bodyPr>
          <a:lstStyle/>
          <a:p>
            <a:r>
              <a:rPr lang="en-US" altLang="zh-CN" sz="3200" b="1" i="1">
                <a:solidFill>
                  <a:schemeClr val="bg1"/>
                </a:solidFill>
                <a:latin typeface="+mn-lt"/>
                <a:ea typeface="+mn-ea"/>
              </a:rPr>
              <a:t>Sample Writing Three</a:t>
            </a:r>
            <a:endParaRPr lang="en-US" altLang="zh-CN" sz="3200" b="1" i="1">
              <a:solidFill>
                <a:schemeClr val="bg1"/>
              </a:solidFill>
              <a:latin typeface="+mn-lt"/>
              <a:ea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9695" y="4220845"/>
            <a:ext cx="2256155" cy="36195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742315" y="1041400"/>
            <a:ext cx="10707370" cy="5019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indent="457200" algn="ctr">
              <a:lnSpc>
                <a:spcPct val="100000"/>
              </a:lnSpc>
            </a:pPr>
            <a:r>
              <a:rPr lang="en-US" altLang="zh-CN" sz="2400" b="1" dirty="0"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Should Community Service be a Requirement for Graduation?</a:t>
            </a:r>
            <a:endParaRPr lang="en-US" altLang="zh-CN" sz="2400" dirty="0">
              <a:solidFill>
                <a:schemeClr val="tx1"/>
              </a:solidFill>
              <a:latin typeface="Times New Roman" panose="02020603050405020304" charset="0"/>
              <a:ea typeface="+mj-lt"/>
              <a:cs typeface="Times New Roman" panose="02020603050405020304" charset="0"/>
            </a:endParaRPr>
          </a:p>
          <a:p>
            <a:pPr indent="457200" algn="just">
              <a:lnSpc>
                <a:spcPct val="10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Recently, a heated debate has been sparked by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“Should Community Service be a Requirement for Graduation?”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As for me, the answer is YES. The reasons are as follows.</a:t>
            </a:r>
            <a:endParaRPr lang="en-US" altLang="zh-CN" sz="2400" dirty="0">
              <a:solidFill>
                <a:schemeClr val="tx1"/>
              </a:solidFill>
              <a:latin typeface="Times New Roman" panose="02020603050405020304" charset="0"/>
              <a:ea typeface="+mj-lt"/>
              <a:cs typeface="Times New Roman" panose="02020603050405020304" charset="0"/>
              <a:sym typeface="+mn-ea"/>
            </a:endParaRPr>
          </a:p>
          <a:p>
            <a:pPr indent="457200" algn="just">
              <a:lnSpc>
                <a:spcPct val="10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Admittedly, 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assisting others in tackling real-life challenges enables us to enhance our interpersonal communication and teamwork skills,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which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 are vital for personal  growth.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 Plus, 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by engaging in community activities,</a:t>
            </a:r>
            <a:r>
              <a:rPr lang="en-US" altLang="zh-CN" sz="2400" dirty="0"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 a sense of responsibility and belonging can be fostered and deepened at the bottom of our heart.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Also,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 not only </a:t>
            </a:r>
            <a:r>
              <a:rPr lang="en-US" altLang="zh-CN" sz="2400" dirty="0"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these experiences can 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shape our outlook on life, values, and worldview but also motivate us to meet a better self through meaningful interactions and shared goals.</a:t>
            </a:r>
            <a:endParaRPr lang="en-US" altLang="zh-CN" sz="2400" dirty="0">
              <a:solidFill>
                <a:schemeClr val="tx1"/>
              </a:solidFill>
              <a:latin typeface="Times New Roman" panose="02020603050405020304" charset="0"/>
              <a:ea typeface="+mj-lt"/>
              <a:cs typeface="Times New Roman" panose="02020603050405020304" charset="0"/>
              <a:sym typeface="+mn-ea"/>
            </a:endParaRPr>
          </a:p>
          <a:p>
            <a:pPr indent="457200" algn="just">
              <a:lnSpc>
                <a:spcPct val="100000"/>
              </a:lnSpc>
            </a:pP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"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Education is not preparation for life; education is life itself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," as John Dewey put it.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Since 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community service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bridges the gap between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 classroom learning and society, why not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weave it into the fabric of graduation</a:t>
            </a:r>
            <a:r>
              <a:rPr lang="en-US" altLang="zh-CN" sz="2400" dirty="0">
                <a:latin typeface="Times New Roman" panose="02020603050405020304" charset="0"/>
                <a:cs typeface="Times New Roman" panose="02020603050405020304" charset="0"/>
                <a:sym typeface="+mn-ea"/>
              </a:rPr>
              <a:t>?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  </a:t>
            </a:r>
            <a:endParaRPr lang="en-US" altLang="zh-CN" sz="2400" dirty="0">
              <a:solidFill>
                <a:schemeClr val="tx1"/>
              </a:solidFill>
              <a:latin typeface="Times New Roman" panose="02020603050405020304" charset="0"/>
              <a:ea typeface="+mj-lt"/>
              <a:cs typeface="Times New Roman" panose="02020603050405020304" charset="0"/>
            </a:endParaRPr>
          </a:p>
          <a:p>
            <a:pPr indent="457200" algn="just">
              <a:lnSpc>
                <a:spcPct val="100000"/>
              </a:lnSpc>
            </a:pPr>
            <a:r>
              <a:rPr lang="en-US" altLang="zh-CN" sz="2400" dirty="0">
                <a:solidFill>
                  <a:schemeClr val="tx1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</a:rPr>
              <a:t>  </a:t>
            </a:r>
            <a:endParaRPr lang="en-US" altLang="zh-CN" sz="2400" dirty="0">
              <a:solidFill>
                <a:schemeClr val="tx1"/>
              </a:solidFill>
              <a:latin typeface="Times New Roman" panose="02020603050405020304" charset="0"/>
              <a:ea typeface="+mj-lt"/>
              <a:cs typeface="Times New Roman" panose="02020603050405020304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455" y="125095"/>
            <a:ext cx="1295400" cy="135255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263525" y="116840"/>
            <a:ext cx="2350135" cy="5765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/>
          <a:lstStyle/>
          <a:p>
            <a:r>
              <a:rPr lang="en-US" altLang="zh-CN" sz="3200" b="1" i="1">
                <a:solidFill>
                  <a:schemeClr val="lt1"/>
                </a:solidFill>
                <a:latin typeface="+mn-lt"/>
                <a:ea typeface="+mn-ea"/>
              </a:rPr>
              <a:t>Word Bank</a:t>
            </a:r>
            <a:endParaRPr lang="en-US" altLang="zh-CN" sz="3200" b="1" i="1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3303905" y="957580"/>
            <a:ext cx="5584825" cy="557085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64465" y="693420"/>
            <a:ext cx="11597005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800" b="1">
                <a:sym typeface="+mn-ea"/>
              </a:rPr>
              <a:t>1</a:t>
            </a:r>
            <a:r>
              <a:rPr lang="zh-CN" altLang="en-US" sz="2800" b="1">
                <a:sym typeface="+mn-ea"/>
              </a:rPr>
              <a:t>. 支持社区服务作为毕业要求的理由 (Arguments</a:t>
            </a:r>
            <a:r>
              <a:rPr lang="zh-CN" altLang="en-US" sz="2800" b="1">
                <a:solidFill>
                  <a:srgbClr val="FF0000"/>
                </a:solidFill>
                <a:sym typeface="+mn-ea"/>
              </a:rPr>
              <a:t> </a:t>
            </a:r>
            <a:r>
              <a:rPr lang="en-US" altLang="zh-CN" sz="2800" b="1">
                <a:solidFill>
                  <a:srgbClr val="FF0000"/>
                </a:solidFill>
                <a:sym typeface="+mn-ea"/>
              </a:rPr>
              <a:t>For</a:t>
            </a:r>
            <a:r>
              <a:rPr lang="zh-CN" altLang="en-US" sz="2800" b="1">
                <a:sym typeface="+mn-ea"/>
              </a:rPr>
              <a:t> Community Service as a Requirement)</a:t>
            </a:r>
            <a:endParaRPr lang="zh-CN" altLang="en-US" sz="2800" b="1">
              <a:sym typeface="+mn-ea"/>
            </a:endParaRPr>
          </a:p>
        </p:txBody>
      </p:sp>
      <p:graphicFrame>
        <p:nvGraphicFramePr>
          <p:cNvPr id="11" name="表格 10"/>
          <p:cNvGraphicFramePr/>
          <p:nvPr/>
        </p:nvGraphicFramePr>
        <p:xfrm>
          <a:off x="456565" y="1646555"/>
          <a:ext cx="11465560" cy="4754880"/>
        </p:xfrm>
        <a:graphic>
          <a:graphicData uri="http://schemas.openxmlformats.org/drawingml/2006/table">
            <a:tbl>
              <a:tblPr/>
              <a:tblGrid>
                <a:gridCol w="346710"/>
                <a:gridCol w="5636895"/>
                <a:gridCol w="5481955"/>
              </a:tblGrid>
              <a:tr h="0"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1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uncover inner potential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zh-CN" altLang="en-US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</a:rPr>
                        <a:t>发掘内在潜能</a:t>
                      </a:r>
                      <a:endParaRPr lang="zh-CN" altLang="en-US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2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nurture/foster civic responsibility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zh-CN" altLang="en-US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培养</a:t>
                      </a:r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/</a:t>
                      </a:r>
                      <a:r>
                        <a:rPr lang="zh-CN" altLang="en-US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促进公民责任感</a:t>
                      </a:r>
                      <a:endParaRPr lang="zh-CN" altLang="en-US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3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build/strengthen social connections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zh-CN" altLang="en-US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建立</a:t>
                      </a:r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/</a:t>
                      </a:r>
                      <a:r>
                        <a:rPr lang="zh-CN" altLang="en-US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加强社会关系</a:t>
                      </a:r>
                      <a:endParaRPr lang="zh-CN" altLang="en-US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4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enhance holistic development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zh-CN" altLang="en-US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</a:rPr>
                        <a:t>促进全面发展</a:t>
                      </a:r>
                      <a:endParaRPr lang="zh-CN" altLang="en-US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5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develop practical skills, such as communication, teamwork, and leadership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zh-CN" altLang="en-US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</a:rPr>
                        <a:t>培养实践技能（如沟通、团队合作、领导力）</a:t>
                      </a:r>
                      <a:endParaRPr lang="zh-CN" altLang="en-US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6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hone/empower/equip us with collaborative abilities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zh-CN" altLang="en-US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磨练</a:t>
                      </a:r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/</a:t>
                      </a:r>
                      <a:r>
                        <a:rPr lang="zh-CN" altLang="en-US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赋予</a:t>
                      </a:r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/</a:t>
                      </a:r>
                      <a:r>
                        <a:rPr lang="zh-CN" altLang="en-US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配备协作能力</a:t>
                      </a:r>
                      <a:endParaRPr lang="zh-CN" altLang="en-US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7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cultivate future-ready teamwork capabilities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zh-CN" altLang="en-US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</a:rPr>
                        <a:t>培养面向未来的团队协作能力</a:t>
                      </a:r>
                      <a:endParaRPr lang="zh-CN" altLang="en-US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8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deepen/develop/foster/build a sense of responsibility and belonging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zh-CN" altLang="en-US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深化</a:t>
                      </a:r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/</a:t>
                      </a:r>
                      <a:r>
                        <a:rPr lang="zh-CN" altLang="en-US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培养</a:t>
                      </a:r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/</a:t>
                      </a:r>
                      <a:r>
                        <a:rPr lang="zh-CN" altLang="en-US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促进</a:t>
                      </a:r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/</a:t>
                      </a:r>
                      <a:r>
                        <a:rPr lang="zh-CN" altLang="en-US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建立责任感和归属感</a:t>
                      </a:r>
                      <a:endParaRPr lang="zh-CN" altLang="en-US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9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enhance our worldview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zh-CN" altLang="en-US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</a:rPr>
                        <a:t>拓宽世界观</a:t>
                      </a:r>
                      <a:endParaRPr lang="zh-CN" altLang="en-US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10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elevate our life philosophy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zh-CN" altLang="en-US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</a:rPr>
                        <a:t>提升人生理念</a:t>
                      </a:r>
                      <a:endParaRPr lang="zh-CN" altLang="en-US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263525" y="116840"/>
            <a:ext cx="2350135" cy="5765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/>
          <a:lstStyle/>
          <a:p>
            <a:r>
              <a:rPr lang="en-US" altLang="zh-CN" sz="3200" b="1" i="1">
                <a:solidFill>
                  <a:schemeClr val="lt1"/>
                </a:solidFill>
                <a:latin typeface="+mn-lt"/>
                <a:ea typeface="+mn-ea"/>
              </a:rPr>
              <a:t>Word Bank</a:t>
            </a:r>
            <a:endParaRPr lang="en-US" altLang="zh-CN" sz="3200" b="1" i="1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3303905" y="957580"/>
            <a:ext cx="5584825" cy="557085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63525" y="816610"/>
            <a:ext cx="11658600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2800" b="1">
                <a:sym typeface="+mn-ea"/>
              </a:rPr>
              <a:t>2</a:t>
            </a:r>
            <a:r>
              <a:rPr lang="zh-CN" altLang="en-US" sz="2800" b="1">
                <a:sym typeface="+mn-ea"/>
              </a:rPr>
              <a:t>. 反对社区服务作为毕业要求的理由 (Arguments </a:t>
            </a:r>
            <a:r>
              <a:rPr lang="zh-CN" altLang="en-US" sz="2800" b="1">
                <a:solidFill>
                  <a:srgbClr val="FF0000"/>
                </a:solidFill>
                <a:sym typeface="+mn-ea"/>
              </a:rPr>
              <a:t>Against</a:t>
            </a:r>
            <a:r>
              <a:rPr lang="zh-CN" altLang="en-US" sz="2800" b="1">
                <a:sym typeface="+mn-ea"/>
              </a:rPr>
              <a:t> Community Service as a Requirement)</a:t>
            </a:r>
            <a:endParaRPr lang="zh-CN" altLang="en-US" sz="2800" b="1">
              <a:sym typeface="+mn-ea"/>
            </a:endParaRPr>
          </a:p>
        </p:txBody>
      </p:sp>
      <p:graphicFrame>
        <p:nvGraphicFramePr>
          <p:cNvPr id="6" name="表格 5"/>
          <p:cNvGraphicFramePr/>
          <p:nvPr/>
        </p:nvGraphicFramePr>
        <p:xfrm>
          <a:off x="194310" y="2096770"/>
          <a:ext cx="11822430" cy="3291840"/>
        </p:xfrm>
        <a:graphic>
          <a:graphicData uri="http://schemas.openxmlformats.org/drawingml/2006/table">
            <a:tbl>
              <a:tblPr/>
              <a:tblGrid>
                <a:gridCol w="393700"/>
                <a:gridCol w="6925945"/>
                <a:gridCol w="4502785"/>
              </a:tblGrid>
              <a:tr h="0"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1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cause mental or physical strain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zh-CN" altLang="en-US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</a:rPr>
                        <a:t>导致身心压力</a:t>
                      </a:r>
                      <a:endParaRPr lang="zh-CN" altLang="en-US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2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generate distraction from academic learning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zh-CN" altLang="en-US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</a:rPr>
                        <a:t>分散学术学习的注意力</a:t>
                      </a:r>
                      <a:endParaRPr lang="zh-CN" altLang="en-US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3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individual differences need to be considered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zh-CN" altLang="en-US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</a:rPr>
                        <a:t>需考虑个体差异</a:t>
                      </a:r>
                      <a:endParaRPr lang="zh-CN" altLang="en-US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4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students may be unwilling/reluctant to engage in the voluntary work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zh-CN" altLang="en-US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学生可能不愿</a:t>
                      </a:r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/</a:t>
                      </a:r>
                      <a:r>
                        <a:rPr lang="zh-CN" altLang="en-US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勉强参与志愿活动</a:t>
                      </a:r>
                      <a:endParaRPr lang="zh-CN" altLang="en-US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5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fail to yield the expected results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zh-CN" altLang="en-US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</a:rPr>
                        <a:t>未能达到预期效果</a:t>
                      </a:r>
                      <a:endParaRPr lang="zh-CN" altLang="en-US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6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bear little fruit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zh-CN" altLang="en-US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</a:rPr>
                        <a:t>收效甚微</a:t>
                      </a:r>
                      <a:endParaRPr lang="zh-CN" altLang="en-US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7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lead to fruitless outcome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zh-CN" altLang="en-US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</a:rPr>
                        <a:t>导致徒劳无果</a:t>
                      </a:r>
                      <a:endParaRPr lang="zh-CN" altLang="en-US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8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backfire with self-defeating consequences</a:t>
                      </a:r>
                      <a:endParaRPr lang="en-US" altLang="zh-CN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zh-CN" altLang="en-US" sz="2400" b="0" i="0">
                          <a:solidFill>
                            <a:srgbClr val="404040"/>
                          </a:solidFill>
                          <a:latin typeface="Times New Roman" panose="02020603050405020304" charset="0"/>
                          <a:ea typeface="DeepSeek-CJK-patch"/>
                        </a:rPr>
                        <a:t>适得其反，造成自我挫败的后果</a:t>
                      </a:r>
                      <a:endParaRPr lang="zh-CN" altLang="en-US" sz="2400" b="0" i="0">
                        <a:solidFill>
                          <a:srgbClr val="404040"/>
                        </a:solidFill>
                        <a:latin typeface="Times New Roman" panose="02020603050405020304" charset="0"/>
                        <a:ea typeface="DeepSeek-CJK-patch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263525" y="116840"/>
            <a:ext cx="2350135" cy="5765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/>
          <a:lstStyle/>
          <a:p>
            <a:r>
              <a:rPr lang="en-US" altLang="zh-CN" sz="3200" b="1" i="1">
                <a:solidFill>
                  <a:schemeClr val="lt1"/>
                </a:solidFill>
                <a:latin typeface="+mn-lt"/>
                <a:ea typeface="+mn-ea"/>
              </a:rPr>
              <a:t>Word Bank</a:t>
            </a:r>
            <a:endParaRPr lang="en-US" altLang="zh-CN" sz="3200" b="1" i="1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63525" y="809625"/>
            <a:ext cx="11266805" cy="58356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lvl="0" algn="l" defTabSz="266700">
              <a:spcBef>
                <a:spcPts val="500"/>
              </a:spcBef>
              <a:spcAft>
                <a:spcPts val="500"/>
              </a:spcAft>
              <a:buClrTx/>
              <a:buSzTx/>
              <a:buFontTx/>
            </a:pPr>
            <a:r>
              <a:rPr lang="en-US" altLang="zh-CN" sz="2800" b="1">
                <a:sym typeface="+mn-ea"/>
              </a:rPr>
              <a:t>3</a:t>
            </a:r>
            <a:r>
              <a:rPr lang="zh-CN" altLang="en-US" sz="2800" b="1">
                <a:sym typeface="+mn-ea"/>
              </a:rPr>
              <a:t>. </a:t>
            </a:r>
            <a:r>
              <a:rPr lang="zh-CN" altLang="en-US" sz="2800" b="1">
                <a:solidFill>
                  <a:srgbClr val="FF0000"/>
                </a:solidFill>
                <a:sym typeface="+mn-ea"/>
              </a:rPr>
              <a:t>句型与高级表达</a:t>
            </a:r>
            <a:r>
              <a:rPr lang="zh-CN" altLang="en-US" sz="2800" b="1">
                <a:sym typeface="+mn-ea"/>
              </a:rPr>
              <a:t> (Sentence Structures and Advanced Expressions)</a:t>
            </a:r>
            <a:endParaRPr lang="zh-CN" altLang="en-US" sz="2800" b="1"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3303905" y="957580"/>
            <a:ext cx="5584825" cy="5570855"/>
          </a:xfrm>
          <a:prstGeom prst="rect">
            <a:avLst/>
          </a:prstGeom>
        </p:spPr>
      </p:pic>
      <p:graphicFrame>
        <p:nvGraphicFramePr>
          <p:cNvPr id="6" name="表格 5"/>
          <p:cNvGraphicFramePr/>
          <p:nvPr>
            <p:custDataLst>
              <p:tags r:id="rId3"/>
            </p:custDataLst>
          </p:nvPr>
        </p:nvGraphicFramePr>
        <p:xfrm>
          <a:off x="185420" y="1509395"/>
          <a:ext cx="11822430" cy="4389120"/>
        </p:xfrm>
        <a:graphic>
          <a:graphicData uri="http://schemas.openxmlformats.org/drawingml/2006/table">
            <a:tbl>
              <a:tblPr/>
              <a:tblGrid>
                <a:gridCol w="396875"/>
                <a:gridCol w="6783705"/>
                <a:gridCol w="4641850"/>
              </a:tblGrid>
              <a:tr h="0"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1</a:t>
                      </a:r>
                      <a:endParaRPr lang="en-US" altLang="zh-CN" sz="2400" b="0" i="0">
                        <a:solidFill>
                          <a:schemeClr val="tx1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When it comes to/In terms of...</a:t>
                      </a:r>
                      <a:endParaRPr lang="en-US" altLang="zh-CN" sz="2400" b="0" i="0">
                        <a:solidFill>
                          <a:schemeClr val="tx1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zh-CN" altLang="en-US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谈到</a:t>
                      </a:r>
                      <a:r>
                        <a:rPr lang="en-US" altLang="zh-CN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/</a:t>
                      </a:r>
                      <a:r>
                        <a:rPr lang="zh-CN" altLang="en-US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就</a:t>
                      </a:r>
                      <a:r>
                        <a:rPr lang="en-US" altLang="zh-CN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...</a:t>
                      </a:r>
                      <a:r>
                        <a:rPr lang="zh-CN" altLang="en-US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而言</a:t>
                      </a:r>
                      <a:endParaRPr lang="zh-CN" altLang="en-US" sz="2400" b="0" i="0">
                        <a:solidFill>
                          <a:schemeClr val="tx1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2</a:t>
                      </a:r>
                      <a:endParaRPr lang="en-US" altLang="zh-CN" sz="2400" b="0" i="0">
                        <a:solidFill>
                          <a:schemeClr val="tx1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I’m convinced that it is of great significance</a:t>
                      </a:r>
                      <a:endParaRPr lang="en-US" altLang="zh-CN" sz="2400" b="0" i="0">
                        <a:solidFill>
                          <a:schemeClr val="tx1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zh-CN" altLang="en-US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</a:rPr>
                        <a:t>我坚信此举意义重大</a:t>
                      </a:r>
                      <a:endParaRPr lang="zh-CN" altLang="en-US" sz="2400" b="0" i="0">
                        <a:solidFill>
                          <a:schemeClr val="tx1"/>
                        </a:solidFill>
                        <a:latin typeface="Times New Roman" panose="02020603050405020304" charset="0"/>
                        <a:ea typeface="DeepSeek-CJK-patch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3</a:t>
                      </a:r>
                      <a:endParaRPr lang="en-US" altLang="zh-CN" sz="2400" b="0" i="0">
                        <a:solidFill>
                          <a:schemeClr val="tx1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Beneficial and rewarding as it is,</a:t>
                      </a:r>
                      <a:r>
                        <a:rPr lang="en-US" altLang="zh-CN" sz="2400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 </a:t>
                      </a:r>
                      <a:r>
                        <a:rPr lang="en-US" altLang="zh-CN" sz="2400" b="0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it would be unwise to ...</a:t>
                      </a:r>
                      <a:endParaRPr lang="en-US" altLang="zh-CN" sz="2400" b="0" i="0">
                        <a:solidFill>
                          <a:schemeClr val="tx1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zh-CN" altLang="en-US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尽管初衷良好，但我认为</a:t>
                      </a:r>
                      <a:r>
                        <a:rPr lang="en-US" altLang="zh-CN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...</a:t>
                      </a:r>
                      <a:r>
                        <a:rPr lang="zh-CN" altLang="en-US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并非明智之举</a:t>
                      </a:r>
                      <a:endParaRPr lang="zh-CN" altLang="en-US" sz="2400" b="0" i="0">
                        <a:solidFill>
                          <a:schemeClr val="tx1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4</a:t>
                      </a:r>
                      <a:endParaRPr lang="en-US" altLang="zh-CN" sz="2400" b="0" i="0">
                        <a:solidFill>
                          <a:schemeClr val="tx1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Recently, a heated debate has been sparked by...</a:t>
                      </a:r>
                      <a:endParaRPr lang="en-US" altLang="zh-CN" sz="2400" b="0" i="0">
                        <a:solidFill>
                          <a:schemeClr val="tx1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zh-CN" altLang="en-US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最近，关于</a:t>
                      </a:r>
                      <a:r>
                        <a:rPr lang="en-US" altLang="zh-CN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...</a:t>
                      </a:r>
                      <a:r>
                        <a:rPr lang="zh-CN" altLang="en-US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的讨论引发了热议</a:t>
                      </a:r>
                      <a:endParaRPr lang="zh-CN" altLang="en-US" sz="2400" b="0" i="0">
                        <a:solidFill>
                          <a:schemeClr val="tx1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5</a:t>
                      </a:r>
                      <a:endParaRPr lang="en-US" altLang="zh-CN" sz="2400" b="0" i="0">
                        <a:solidFill>
                          <a:schemeClr val="tx1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As for me, the answer is YES/NO. The reasons are as follows.</a:t>
                      </a:r>
                      <a:endParaRPr lang="en-US" altLang="zh-CN" sz="2400" b="0" i="0">
                        <a:solidFill>
                          <a:schemeClr val="tx1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zh-CN" altLang="en-US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</a:rPr>
                        <a:t>在我看来，答案是。具体原因如下</a:t>
                      </a:r>
                      <a:endParaRPr lang="zh-CN" altLang="en-US" sz="2400" b="0" i="0">
                        <a:solidFill>
                          <a:schemeClr val="tx1"/>
                        </a:solidFill>
                        <a:latin typeface="Times New Roman" panose="02020603050405020304" charset="0"/>
                        <a:ea typeface="DeepSeek-CJK-patch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6</a:t>
                      </a:r>
                      <a:endParaRPr lang="en-US" altLang="zh-CN" sz="2400" b="0" i="0">
                        <a:solidFill>
                          <a:schemeClr val="tx1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To sum up, ...is a must</a:t>
                      </a:r>
                      <a:endParaRPr lang="en-US" altLang="zh-CN" sz="2400" b="0" i="0">
                        <a:solidFill>
                          <a:schemeClr val="tx1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zh-CN" altLang="en-US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总之，</a:t>
                      </a:r>
                      <a:r>
                        <a:rPr lang="zh-CN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必须</a:t>
                      </a:r>
                      <a:r>
                        <a:rPr lang="en-US" altLang="zh-CN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宋体" panose="02010600030101010101" pitchFamily="2" charset="-122"/>
                          <a:cs typeface="Times New Roman" panose="02020603050405020304" charset="0"/>
                        </a:rPr>
                        <a:t>...</a:t>
                      </a:r>
                      <a:endParaRPr lang="en-US" altLang="zh-CN" sz="2400" b="0" i="0">
                        <a:solidFill>
                          <a:schemeClr val="tx1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7</a:t>
                      </a:r>
                      <a:endParaRPr lang="en-US" altLang="zh-CN" sz="2400" b="0" i="0">
                        <a:solidFill>
                          <a:schemeClr val="tx1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...help/motivate/allow students to</a:t>
                      </a:r>
                      <a:endParaRPr lang="en-US" altLang="zh-CN" sz="2400" b="0" i="0">
                        <a:solidFill>
                          <a:schemeClr val="tx1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zh-CN" altLang="en-US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帮助学生</a:t>
                      </a:r>
                      <a:r>
                        <a:rPr lang="en-US" altLang="zh-CN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/</a:t>
                      </a:r>
                      <a:r>
                        <a:rPr lang="zh-CN" altLang="en-US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激励学生</a:t>
                      </a:r>
                      <a:r>
                        <a:rPr lang="en-US" altLang="zh-CN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/</a:t>
                      </a:r>
                      <a:r>
                        <a:rPr lang="zh-CN" altLang="en-US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允许学生</a:t>
                      </a:r>
                      <a:endParaRPr lang="zh-CN" altLang="en-US" sz="2400" b="0" i="0">
                        <a:solidFill>
                          <a:schemeClr val="tx1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8</a:t>
                      </a:r>
                      <a:endParaRPr lang="en-US" altLang="zh-CN" sz="2400" b="0" i="0">
                        <a:solidFill>
                          <a:schemeClr val="tx1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enable/prompt/motivate/inspire/help students to</a:t>
                      </a:r>
                      <a:endParaRPr lang="en-US" altLang="zh-CN" sz="2400" b="0" i="0">
                        <a:solidFill>
                          <a:schemeClr val="tx1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zh-CN" altLang="en-US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使学生能够</a:t>
                      </a:r>
                      <a:r>
                        <a:rPr lang="en-US" altLang="zh-CN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/</a:t>
                      </a:r>
                      <a:r>
                        <a:rPr lang="zh-CN" altLang="en-US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促使学生</a:t>
                      </a:r>
                      <a:r>
                        <a:rPr lang="en-US" altLang="zh-CN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/</a:t>
                      </a:r>
                      <a:r>
                        <a:rPr lang="zh-CN" altLang="en-US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激励学生</a:t>
                      </a:r>
                      <a:r>
                        <a:rPr lang="en-US" altLang="zh-CN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/</a:t>
                      </a:r>
                      <a:r>
                        <a:rPr lang="zh-CN" altLang="en-US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启发学生</a:t>
                      </a:r>
                      <a:endParaRPr lang="zh-CN" altLang="en-US" sz="2400" b="0" i="0">
                        <a:solidFill>
                          <a:schemeClr val="tx1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9</a:t>
                      </a:r>
                      <a:endParaRPr lang="en-US" altLang="zh-CN" sz="2400" b="0" i="0">
                        <a:solidFill>
                          <a:schemeClr val="tx1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altLang="zh-CN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  <a:cs typeface="Times New Roman" panose="02020603050405020304" charset="0"/>
                        </a:rPr>
                        <a:t>engage/participate in community service</a:t>
                      </a:r>
                      <a:endParaRPr lang="en-US" altLang="zh-CN" sz="2400" b="0" i="0">
                        <a:solidFill>
                          <a:schemeClr val="tx1"/>
                        </a:solidFill>
                        <a:latin typeface="Times New Roman" panose="02020603050405020304" charset="0"/>
                        <a:ea typeface="DeepSeek-CJK-patch"/>
                        <a:cs typeface="Times New Roman" panose="0202060305040502030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zh-CN" altLang="en-US" sz="2400" b="0" i="0">
                          <a:solidFill>
                            <a:schemeClr val="tx1"/>
                          </a:solidFill>
                          <a:latin typeface="Times New Roman" panose="02020603050405020304" charset="0"/>
                          <a:ea typeface="DeepSeek-CJK-patch"/>
                        </a:rPr>
                        <a:t>参与社区服务</a:t>
                      </a:r>
                      <a:endParaRPr lang="zh-CN" altLang="en-US" sz="2400" b="0" i="0">
                        <a:solidFill>
                          <a:schemeClr val="tx1"/>
                        </a:solidFill>
                        <a:latin typeface="Times New Roman" panose="02020603050405020304" charset="0"/>
                        <a:ea typeface="DeepSeek-CJK-patch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95b8866d5d42e6a7579ce864cddd019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13550"/>
          </a:xfrm>
          <a:prstGeom prst="rect">
            <a:avLst/>
          </a:prstGeom>
        </p:spPr>
      </p:pic>
      <p:sp>
        <p:nvSpPr>
          <p:cNvPr id="157" name="标题 1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4293870" y="2084705"/>
            <a:ext cx="4006215" cy="1614170"/>
          </a:xfrm>
          <a:prstGeom prst="rect">
            <a:avLst/>
          </a:prstGeom>
        </p:spPr>
        <p:txBody>
          <a:bodyPr vert="horz" wrap="square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zh-CN" sz="7200" i="1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  <a:sym typeface="+mn-ea"/>
              </a:rPr>
              <a:t>Thank you!</a:t>
            </a:r>
            <a:endParaRPr lang="en-US" altLang="zh-CN" sz="7200" i="1">
              <a:solidFill>
                <a:schemeClr val="tx1"/>
              </a:solidFill>
              <a:latin typeface="Calibri" panose="020F0502020204030204" charset="0"/>
              <a:cs typeface="Calibri" panose="020F0502020204030204" charset="0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95b8866d5d42e6a7579ce864cddd019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13550"/>
          </a:xfrm>
          <a:prstGeom prst="rect">
            <a:avLst/>
          </a:prstGeom>
        </p:spPr>
      </p:pic>
      <p:sp>
        <p:nvSpPr>
          <p:cNvPr id="5" name="标题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465070" y="1224280"/>
            <a:ext cx="7447915" cy="2097405"/>
          </a:xfrm>
        </p:spPr>
        <p:txBody>
          <a:bodyPr>
            <a:noAutofit/>
          </a:bodyPr>
          <a:lstStyle/>
          <a:p>
            <a:r>
              <a:rPr lang="en-US" altLang="zh-CN" sz="4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Should Community Service be a Requirement for Graduation?</a:t>
            </a:r>
            <a:endParaRPr lang="en-US" altLang="zh-CN" sz="48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副标题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3580130" y="3429000"/>
            <a:ext cx="6438265" cy="972185"/>
          </a:xfrm>
        </p:spPr>
        <p:txBody>
          <a:bodyPr>
            <a:noAutofit/>
          </a:bodyPr>
          <a:lstStyle/>
          <a:p>
            <a:pPr algn="l"/>
            <a:r>
              <a:rPr lang="zh-CN" altLang="en-US" sz="3200" i="1" dirty="0">
                <a:latin typeface="+mj-ea"/>
                <a:ea typeface="+mj-ea"/>
                <a:sym typeface="+mn-ea"/>
              </a:rPr>
              <a:t>—</a:t>
            </a:r>
            <a:r>
              <a:rPr lang="zh-CN" sz="3200" i="1" dirty="0">
                <a:latin typeface="+mj-ea"/>
                <a:ea typeface="+mj-ea"/>
                <a:sym typeface="+mn-ea"/>
              </a:rPr>
              <a:t>温州二模</a:t>
            </a:r>
            <a:r>
              <a:rPr lang="zh-CN" altLang="en-US" sz="3200" i="1" dirty="0">
                <a:latin typeface="+mj-ea"/>
                <a:ea typeface="+mj-ea"/>
                <a:sym typeface="+mn-ea"/>
              </a:rPr>
              <a:t>应用文英语报投稿</a:t>
            </a:r>
            <a:endParaRPr lang="zh-CN" altLang="en-US" sz="3200" i="1" dirty="0">
              <a:latin typeface="+mj-ea"/>
              <a:ea typeface="+mj-ea"/>
              <a:sym typeface="+mn-ea"/>
            </a:endParaRPr>
          </a:p>
          <a:p>
            <a:pPr algn="l"/>
            <a:r>
              <a:rPr lang="zh-CN" altLang="en-US" sz="3200" i="1" dirty="0">
                <a:latin typeface="+mj-ea"/>
                <a:ea typeface="+mj-ea"/>
                <a:sym typeface="+mn-ea"/>
              </a:rPr>
              <a:t>社区服务是否该列入毕业条件</a:t>
            </a:r>
            <a:endParaRPr lang="zh-CN" altLang="en-US" sz="3200" i="1" dirty="0">
              <a:latin typeface="+mj-ea"/>
              <a:ea typeface="+mj-ea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6"/>
          <p:cNvSpPr>
            <a:spLocks noGrp="1"/>
          </p:cNvSpPr>
          <p:nvPr>
            <p:ph type="body" idx="1"/>
          </p:nvPr>
        </p:nvSpPr>
        <p:spPr>
          <a:xfrm>
            <a:off x="494665" y="1452245"/>
            <a:ext cx="11306175" cy="482092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altLang="zh-CN" sz="3600" b="1" i="1">
                <a:solidFill>
                  <a:schemeClr val="tx1"/>
                </a:solidFill>
                <a:latin typeface="+mn-lt"/>
                <a:ea typeface="+mn-ea"/>
                <a:sym typeface="+mn-ea"/>
              </a:rPr>
              <a:t>Possible difficulties:</a:t>
            </a:r>
            <a:endParaRPr lang="en-US" altLang="zh-CN" sz="3600" b="1" i="1">
              <a:solidFill>
                <a:schemeClr val="tx1"/>
              </a:solidFill>
              <a:latin typeface="+mn-lt"/>
              <a:ea typeface="+mn-ea"/>
            </a:endParaRPr>
          </a:p>
          <a:p>
            <a:r>
              <a:rPr lang="en-US" altLang="zh-CN" sz="3600" b="1">
                <a:solidFill>
                  <a:schemeClr val="tx1"/>
                </a:solidFill>
                <a:latin typeface="+mn-lt"/>
                <a:ea typeface="+mn-ea"/>
                <a:sym typeface="+mn-ea"/>
              </a:rPr>
              <a:t>1.unfamiliar with </a:t>
            </a:r>
            <a:r>
              <a:rPr lang="en-US" altLang="zh-CN" sz="3600" b="1">
                <a:solidFill>
                  <a:srgbClr val="FF0000"/>
                </a:solidFill>
                <a:sym typeface="+mn-ea"/>
              </a:rPr>
              <a:t>community service</a:t>
            </a:r>
            <a:r>
              <a:rPr lang="en-US" altLang="zh-CN" sz="3600" b="1">
                <a:solidFill>
                  <a:schemeClr val="tx1"/>
                </a:solidFill>
                <a:latin typeface="+mn-lt"/>
                <a:ea typeface="+mn-ea"/>
                <a:sym typeface="+mn-ea"/>
              </a:rPr>
              <a:t> </a:t>
            </a:r>
            <a:endParaRPr lang="en-US" altLang="zh-CN" sz="3600" b="1">
              <a:solidFill>
                <a:srgbClr val="FF0000"/>
              </a:solidFill>
              <a:latin typeface="+mn-lt"/>
              <a:ea typeface="+mn-ea"/>
            </a:endParaRPr>
          </a:p>
          <a:p>
            <a:r>
              <a:rPr lang="en-US" altLang="zh-CN" sz="3600" b="1">
                <a:solidFill>
                  <a:schemeClr val="tx1"/>
                </a:solidFill>
                <a:latin typeface="+mn-lt"/>
                <a:ea typeface="+mn-ea"/>
                <a:sym typeface="+mn-ea"/>
              </a:rPr>
              <a:t>2.</a:t>
            </a:r>
            <a:r>
              <a:rPr lang="en-US" altLang="zh-CN" sz="3600" b="1">
                <a:solidFill>
                  <a:schemeClr val="tx1"/>
                </a:solidFill>
                <a:sym typeface="+mn-ea"/>
              </a:rPr>
              <a:t>unknown of the specific </a:t>
            </a:r>
            <a:r>
              <a:rPr lang="en-US" altLang="zh-CN" sz="3600" b="1">
                <a:solidFill>
                  <a:srgbClr val="FF0000"/>
                </a:solidFill>
                <a:sym typeface="+mn-ea"/>
              </a:rPr>
              <a:t>advantages</a:t>
            </a:r>
            <a:r>
              <a:rPr lang="en-US" altLang="zh-CN" sz="3600" b="1">
                <a:solidFill>
                  <a:schemeClr val="tx1"/>
                </a:solidFill>
                <a:sym typeface="+mn-ea"/>
              </a:rPr>
              <a:t> of </a:t>
            </a:r>
            <a:endParaRPr lang="en-US" altLang="zh-CN" sz="3600" b="1">
              <a:solidFill>
                <a:schemeClr val="tx1"/>
              </a:solidFill>
              <a:sym typeface="+mn-ea"/>
            </a:endParaRPr>
          </a:p>
          <a:p>
            <a:r>
              <a:rPr lang="en-US" altLang="zh-CN" sz="3600" b="1">
                <a:solidFill>
                  <a:schemeClr val="tx1"/>
                </a:solidFill>
                <a:sym typeface="+mn-ea"/>
              </a:rPr>
              <a:t>community service for senior school students</a:t>
            </a:r>
            <a:endParaRPr lang="en-US" altLang="zh-CN" sz="3600" b="1">
              <a:solidFill>
                <a:schemeClr val="tx1"/>
              </a:solidFill>
              <a:latin typeface="+mn-lt"/>
              <a:ea typeface="+mn-ea"/>
            </a:endParaRPr>
          </a:p>
          <a:p>
            <a:r>
              <a:rPr lang="en-US" altLang="zh-CN" sz="3600" b="1">
                <a:solidFill>
                  <a:schemeClr val="tx1"/>
                </a:solidFill>
                <a:latin typeface="+mn-lt"/>
                <a:ea typeface="+mn-ea"/>
                <a:sym typeface="+mn-ea"/>
              </a:rPr>
              <a:t>3.</a:t>
            </a:r>
            <a:r>
              <a:rPr lang="en-US" altLang="zh-CN" sz="3600" b="1">
                <a:solidFill>
                  <a:schemeClr val="tx1"/>
                </a:solidFill>
                <a:sym typeface="+mn-ea"/>
              </a:rPr>
              <a:t>unknown of the specific </a:t>
            </a:r>
            <a:r>
              <a:rPr lang="en-US" altLang="zh-CN" sz="3600" b="1">
                <a:solidFill>
                  <a:srgbClr val="FF0000"/>
                </a:solidFill>
                <a:sym typeface="+mn-ea"/>
              </a:rPr>
              <a:t>disadvantages</a:t>
            </a:r>
            <a:r>
              <a:rPr lang="en-US" altLang="zh-CN" sz="3600" b="1">
                <a:solidFill>
                  <a:schemeClr val="tx1"/>
                </a:solidFill>
                <a:sym typeface="+mn-ea"/>
              </a:rPr>
              <a:t> of community service for senior school students</a:t>
            </a:r>
            <a:endParaRPr lang="en-US" altLang="zh-CN" sz="3600" b="1">
              <a:solidFill>
                <a:schemeClr val="tx1"/>
              </a:solidFill>
              <a:sym typeface="+mn-ea"/>
            </a:endParaRPr>
          </a:p>
          <a:p>
            <a:r>
              <a:rPr lang="en-US" altLang="zh-CN" sz="3600" b="1">
                <a:solidFill>
                  <a:schemeClr val="tx1"/>
                </a:solidFill>
                <a:sym typeface="+mn-ea"/>
              </a:rPr>
              <a:t>4.unknown of the </a:t>
            </a:r>
            <a:r>
              <a:rPr lang="en-US" altLang="zh-CN" sz="3600" b="1">
                <a:solidFill>
                  <a:srgbClr val="FF0000"/>
                </a:solidFill>
                <a:sym typeface="+mn-ea"/>
              </a:rPr>
              <a:t>impacts</a:t>
            </a:r>
            <a:r>
              <a:rPr lang="en-US" altLang="zh-CN" sz="3600" b="1">
                <a:solidFill>
                  <a:schemeClr val="tx1"/>
                </a:solidFill>
                <a:sym typeface="+mn-ea"/>
              </a:rPr>
              <a:t> of community service being a requirement for graduation</a:t>
            </a:r>
            <a:r>
              <a:rPr lang="en-US" altLang="zh-CN" sz="3600" b="1">
                <a:solidFill>
                  <a:schemeClr val="tx1"/>
                </a:solidFill>
                <a:latin typeface="+mn-lt"/>
                <a:ea typeface="+mn-ea"/>
                <a:sym typeface="+mn-ea"/>
              </a:rPr>
              <a:t>...</a:t>
            </a:r>
            <a:endParaRPr lang="en-US" altLang="zh-CN" sz="3600" b="1">
              <a:solidFill>
                <a:schemeClr val="tx1"/>
              </a:solidFill>
              <a:latin typeface="+mn-lt"/>
              <a:ea typeface="+mn-ea"/>
            </a:endParaRPr>
          </a:p>
          <a:p>
            <a:endParaRPr lang="en-US" altLang="zh-CN" sz="3600" b="1">
              <a:solidFill>
                <a:srgbClr val="FF0000"/>
              </a:solidFill>
              <a:latin typeface="+mn-lt"/>
              <a:ea typeface="+mn-ea"/>
            </a:endParaRPr>
          </a:p>
        </p:txBody>
      </p:sp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2178050" y="188595"/>
            <a:ext cx="10466705" cy="1088390"/>
          </a:xfrm>
          <a:prstGeom prst="rect">
            <a:avLst/>
          </a:prstGeom>
          <a:noFill/>
        </p:spPr>
        <p:txBody>
          <a:bodyPr wrap="square" rtlCol="0"/>
          <a:lstStyle/>
          <a:p>
            <a:pPr marL="571500" indent="-571500">
              <a:buFont typeface="Wingdings" panose="05000000000000000000" charset="0"/>
              <a:buChar char="l"/>
            </a:pPr>
            <a:r>
              <a:rPr lang="en-US" altLang="zh-CN" sz="4000" b="1" i="1">
                <a:solidFill>
                  <a:schemeClr val="tx1"/>
                </a:solidFill>
                <a:latin typeface="+mn-lt"/>
                <a:ea typeface="+mn-ea"/>
              </a:rPr>
              <a:t>What’s most challenging for you in this writing assignment? </a:t>
            </a:r>
            <a:endParaRPr lang="en-US" altLang="zh-CN" sz="4000" b="1" i="1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2" name="文本框 21"/>
          <p:cNvSpPr txBox="1"/>
          <p:nvPr>
            <p:custDataLst>
              <p:tags r:id="rId2"/>
            </p:custDataLst>
          </p:nvPr>
        </p:nvSpPr>
        <p:spPr>
          <a:xfrm>
            <a:off x="285750" y="441325"/>
            <a:ext cx="1892300" cy="5835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normAutofit/>
          </a:bodyPr>
          <a:lstStyle/>
          <a:p>
            <a:r>
              <a:rPr lang="en-US" altLang="zh-CN" sz="3200" b="1" i="1">
                <a:solidFill>
                  <a:schemeClr val="lt1"/>
                </a:solidFill>
                <a:latin typeface="+mn-lt"/>
                <a:ea typeface="+mn-ea"/>
              </a:rPr>
              <a:t> Lead in</a:t>
            </a:r>
            <a:endParaRPr lang="en-US" altLang="zh-CN" sz="3200" b="1" i="1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7630" y="1024890"/>
            <a:ext cx="3214370" cy="286766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 21"/>
          <p:cNvSpPr txBox="1"/>
          <p:nvPr>
            <p:custDataLst>
              <p:tags r:id="rId1"/>
            </p:custDataLst>
          </p:nvPr>
        </p:nvSpPr>
        <p:spPr>
          <a:xfrm>
            <a:off x="263525" y="116840"/>
            <a:ext cx="1892300" cy="5835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normAutofit/>
          </a:bodyPr>
          <a:lstStyle/>
          <a:p>
            <a:r>
              <a:rPr lang="en-US" altLang="zh-CN" sz="3200" b="1" i="1">
                <a:solidFill>
                  <a:schemeClr val="lt1"/>
                </a:solidFill>
                <a:latin typeface="+mn-lt"/>
                <a:ea typeface="+mn-ea"/>
              </a:rPr>
              <a:t> Analyze</a:t>
            </a:r>
            <a:endParaRPr lang="en-US" altLang="zh-CN" sz="3200" b="1" i="1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39065" y="836930"/>
            <a:ext cx="12016740" cy="31692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4000">
                <a:latin typeface="+mn-ea"/>
                <a:ea typeface="+mn-ea"/>
                <a:cs typeface="+mn-ea"/>
              </a:rPr>
              <a:t>假定你是高中生李华，你校英语报正在开展关于</a:t>
            </a:r>
            <a:r>
              <a:rPr lang="en-US" altLang="zh-CN" sz="4000">
                <a:latin typeface="+mn-ea"/>
                <a:ea typeface="+mn-ea"/>
                <a:cs typeface="+mn-ea"/>
              </a:rPr>
              <a:t>“</a:t>
            </a:r>
            <a:r>
              <a:rPr lang="zh-CN" altLang="en-US" sz="4000">
                <a:latin typeface="+mn-ea"/>
                <a:ea typeface="+mn-ea"/>
                <a:cs typeface="+mn-ea"/>
              </a:rPr>
              <a:t>社区服务是否该列入毕业条件</a:t>
            </a:r>
            <a:r>
              <a:rPr lang="en-US" altLang="zh-CN" sz="4000">
                <a:latin typeface="+mn-ea"/>
                <a:ea typeface="+mn-ea"/>
                <a:cs typeface="+mn-ea"/>
              </a:rPr>
              <a:t>”</a:t>
            </a:r>
            <a:r>
              <a:rPr lang="zh-CN" altLang="en-US" sz="4000">
                <a:latin typeface="+mn-ea"/>
                <a:ea typeface="+mn-ea"/>
                <a:cs typeface="+mn-ea"/>
              </a:rPr>
              <a:t>的讨论，请你写一篇文章投稿，内容包括：</a:t>
            </a:r>
            <a:endParaRPr lang="zh-CN" altLang="en-US" sz="4000">
              <a:latin typeface="+mn-ea"/>
              <a:ea typeface="+mn-ea"/>
              <a:cs typeface="+mn-ea"/>
            </a:endParaRPr>
          </a:p>
          <a:p>
            <a:r>
              <a:rPr lang="en-US" altLang="zh-CN" sz="4000">
                <a:latin typeface="+mn-ea"/>
                <a:ea typeface="+mn-ea"/>
                <a:cs typeface="+mn-ea"/>
              </a:rPr>
              <a:t>1.</a:t>
            </a:r>
            <a:r>
              <a:rPr lang="zh-CN" altLang="en-US" sz="4000">
                <a:latin typeface="+mn-ea"/>
                <a:ea typeface="+mn-ea"/>
                <a:cs typeface="+mn-ea"/>
              </a:rPr>
              <a:t>你的观点</a:t>
            </a:r>
            <a:endParaRPr lang="zh-CN" altLang="en-US" sz="4000">
              <a:latin typeface="+mn-ea"/>
              <a:ea typeface="+mn-ea"/>
              <a:cs typeface="+mn-ea"/>
            </a:endParaRPr>
          </a:p>
          <a:p>
            <a:r>
              <a:rPr lang="en-US" altLang="zh-CN" sz="4000">
                <a:latin typeface="+mn-ea"/>
                <a:ea typeface="+mn-ea"/>
                <a:cs typeface="+mn-ea"/>
              </a:rPr>
              <a:t>2.</a:t>
            </a:r>
            <a:r>
              <a:rPr lang="zh-CN" altLang="en-US" sz="4000">
                <a:latin typeface="+mn-ea"/>
                <a:ea typeface="+mn-ea"/>
                <a:cs typeface="+mn-ea"/>
              </a:rPr>
              <a:t>你的理由。</a:t>
            </a:r>
            <a:endParaRPr lang="zh-CN" altLang="en-US" sz="4000">
              <a:latin typeface="+mn-ea"/>
              <a:ea typeface="+mn-ea"/>
              <a:cs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91135" y="4933950"/>
            <a:ext cx="1124648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l">
              <a:buFont typeface="Wingdings" panose="05000000000000000000" charset="0"/>
              <a:buChar char="ü"/>
            </a:pPr>
            <a:r>
              <a:rPr lang="en-US" altLang="zh-CN" sz="3600" b="1" i="1" dirty="0"/>
              <a:t>What’s the </a:t>
            </a:r>
            <a:r>
              <a:rPr lang="en-US" altLang="zh-CN" sz="3600" b="1" i="1" dirty="0">
                <a:solidFill>
                  <a:srgbClr val="FF0000"/>
                </a:solidFill>
              </a:rPr>
              <a:t>genre</a:t>
            </a:r>
            <a:r>
              <a:rPr lang="en-US" altLang="zh-CN" sz="3600" b="1" i="1" dirty="0"/>
              <a:t> of this writing?</a:t>
            </a:r>
            <a:endParaRPr lang="en-US" altLang="zh-CN" sz="3600" b="1" i="1" dirty="0"/>
          </a:p>
          <a:p>
            <a:pPr marL="571500" indent="-571500" algn="l">
              <a:buFont typeface="Wingdings" panose="05000000000000000000" charset="0"/>
              <a:buChar char="ü"/>
            </a:pPr>
            <a:r>
              <a:rPr lang="en-US" altLang="zh-CN" sz="3600" b="1" i="1" dirty="0"/>
              <a:t>What do the underlined parts tell us?</a:t>
            </a:r>
            <a:endParaRPr lang="en-US" altLang="zh-CN" sz="3600" b="1" i="1" dirty="0"/>
          </a:p>
          <a:p>
            <a:pPr marL="571500" indent="-571500" algn="l">
              <a:buFont typeface="Wingdings" panose="05000000000000000000" charset="0"/>
              <a:buChar char="ü"/>
            </a:pPr>
            <a:r>
              <a:rPr lang="en-US" altLang="zh-CN" sz="3600" b="1" i="1" dirty="0">
                <a:solidFill>
                  <a:srgbClr val="FF0000"/>
                </a:solidFill>
                <a:sym typeface="+mn-ea"/>
              </a:rPr>
              <a:t>In this article, </a:t>
            </a:r>
            <a:r>
              <a:rPr lang="en-US" altLang="zh-CN" sz="3600" b="1" i="1" dirty="0">
                <a:sym typeface="+mn-ea"/>
              </a:rPr>
              <a:t>what should be included in </a:t>
            </a:r>
            <a:r>
              <a:rPr lang="en-US" altLang="zh-CN" sz="3600" b="1" i="1" dirty="0">
                <a:solidFill>
                  <a:srgbClr val="FF0000"/>
                </a:solidFill>
                <a:sym typeface="+mn-ea"/>
              </a:rPr>
              <a:t>each part</a:t>
            </a:r>
            <a:r>
              <a:rPr lang="en-US" altLang="zh-CN" sz="3600" b="1" i="1" dirty="0">
                <a:sym typeface="+mn-ea"/>
              </a:rPr>
              <a:t> ?</a:t>
            </a:r>
            <a:endParaRPr lang="en-US" altLang="zh-CN" sz="3600" b="1" i="1" dirty="0"/>
          </a:p>
        </p:txBody>
      </p:sp>
      <p:cxnSp>
        <p:nvCxnSpPr>
          <p:cNvPr id="8" name="直接连接符 7"/>
          <p:cNvCxnSpPr/>
          <p:nvPr/>
        </p:nvCxnSpPr>
        <p:spPr>
          <a:xfrm flipV="1">
            <a:off x="263525" y="2686685"/>
            <a:ext cx="1757045" cy="12700"/>
          </a:xfrm>
          <a:prstGeom prst="line">
            <a:avLst/>
          </a:prstGeom>
          <a:ln w="60325" cap="rnd" cmpd="sng">
            <a:solidFill>
              <a:srgbClr val="FF0000"/>
            </a:solidFill>
            <a:prstDash val="solid"/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10248265" y="2132965"/>
            <a:ext cx="1367790" cy="19685"/>
          </a:xfrm>
          <a:prstGeom prst="line">
            <a:avLst/>
          </a:prstGeom>
          <a:ln w="60325" cap="rnd" cmpd="sng">
            <a:solidFill>
              <a:srgbClr val="FF0000"/>
            </a:solidFill>
            <a:prstDash val="solid"/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8526780" y="2347595"/>
            <a:ext cx="2910840" cy="1383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zh-CN" sz="2800" b="1" i="1" dirty="0">
                <a:solidFill>
                  <a:srgbClr val="FF0000"/>
                </a:solidFill>
              </a:rPr>
              <a:t>Contribution</a:t>
            </a:r>
            <a:endParaRPr lang="en-US" altLang="zh-CN" sz="2800" b="1" i="1" dirty="0">
              <a:solidFill>
                <a:srgbClr val="FF0000"/>
              </a:solidFill>
            </a:endParaRPr>
          </a:p>
          <a:p>
            <a:pPr algn="l"/>
            <a:r>
              <a:rPr lang="en-US" altLang="zh-CN" sz="2800" b="1" i="1" dirty="0">
                <a:solidFill>
                  <a:srgbClr val="FF0000"/>
                </a:solidFill>
              </a:rPr>
              <a:t>Argumentation</a:t>
            </a:r>
            <a:endParaRPr lang="en-US" altLang="zh-CN" sz="2800" b="1" i="1" dirty="0">
              <a:solidFill>
                <a:srgbClr val="FF0000"/>
              </a:solidFill>
            </a:endParaRPr>
          </a:p>
          <a:p>
            <a:pPr algn="l"/>
            <a:r>
              <a:rPr lang="en-US" altLang="zh-CN" sz="2800" b="1" i="1" dirty="0">
                <a:solidFill>
                  <a:srgbClr val="FF0000"/>
                </a:solidFill>
              </a:rPr>
              <a:t>Short Essay</a:t>
            </a:r>
            <a:endParaRPr lang="en-US" altLang="zh-CN" sz="2800" b="1" i="1" dirty="0">
              <a:solidFill>
                <a:srgbClr val="FF0000"/>
              </a:solidFill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11038840" y="1482725"/>
            <a:ext cx="908050" cy="15875"/>
          </a:xfrm>
          <a:prstGeom prst="line">
            <a:avLst/>
          </a:prstGeom>
          <a:ln w="60325" cap="rnd" cmpd="sng">
            <a:solidFill>
              <a:srgbClr val="FF0000"/>
            </a:solidFill>
            <a:prstDash val="solid"/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7476490" y="5080"/>
            <a:ext cx="447040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800" b="1" dirty="0">
                <a:solidFill>
                  <a:srgbClr val="FF0000"/>
                </a:solidFill>
                <a:highlight>
                  <a:srgbClr val="FFFF00"/>
                </a:highlight>
              </a:rPr>
              <a:t>Receiver</a:t>
            </a:r>
            <a:r>
              <a:rPr lang="en-US" altLang="zh-CN" sz="2800" b="1" dirty="0">
                <a:solidFill>
                  <a:srgbClr val="FF0000"/>
                </a:solidFill>
              </a:rPr>
              <a:t>: editor of school English newspaper</a:t>
            </a:r>
            <a:endParaRPr lang="en-US" altLang="zh-CN" sz="2800" b="1" dirty="0">
              <a:solidFill>
                <a:srgbClr val="FF0000"/>
              </a:solidFill>
            </a:endParaRPr>
          </a:p>
        </p:txBody>
      </p:sp>
      <p:cxnSp>
        <p:nvCxnSpPr>
          <p:cNvPr id="12" name="直接连接符 11"/>
          <p:cNvCxnSpPr>
            <a:endCxn id="15" idx="0"/>
          </p:cNvCxnSpPr>
          <p:nvPr/>
        </p:nvCxnSpPr>
        <p:spPr>
          <a:xfrm flipV="1">
            <a:off x="263525" y="2056765"/>
            <a:ext cx="6381115" cy="3810"/>
          </a:xfrm>
          <a:prstGeom prst="line">
            <a:avLst/>
          </a:prstGeom>
          <a:ln w="60325" cap="rnd" cmpd="sng">
            <a:solidFill>
              <a:srgbClr val="FF0000"/>
            </a:solidFill>
            <a:prstDash val="solid"/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1019810" y="4024630"/>
            <a:ext cx="1092708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800" b="1" dirty="0">
                <a:solidFill>
                  <a:srgbClr val="FF0000"/>
                </a:solidFill>
                <a:highlight>
                  <a:srgbClr val="FFFF00"/>
                </a:highlight>
              </a:rPr>
              <a:t>Topic/Title</a:t>
            </a:r>
            <a:r>
              <a:rPr lang="en-US" altLang="zh-CN" sz="2800" b="1" dirty="0">
                <a:solidFill>
                  <a:srgbClr val="FF0000"/>
                </a:solidFill>
              </a:rPr>
              <a:t> : </a:t>
            </a:r>
            <a:r>
              <a:rPr lang="en-US" altLang="zh-CN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Should CommunityService be a Requirement for Graduation?</a:t>
            </a:r>
            <a:endParaRPr lang="en-US" altLang="zh-CN" sz="2800" b="1" dirty="0">
              <a:solidFill>
                <a:srgbClr val="FF0000"/>
              </a:solidFill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565785" y="3324860"/>
            <a:ext cx="2160270" cy="0"/>
          </a:xfrm>
          <a:prstGeom prst="line">
            <a:avLst/>
          </a:prstGeom>
          <a:ln w="60325" cap="rnd" cmpd="sng">
            <a:solidFill>
              <a:srgbClr val="FF0000"/>
            </a:solidFill>
            <a:prstDash val="solid"/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565785" y="3926205"/>
            <a:ext cx="2160270" cy="0"/>
          </a:xfrm>
          <a:prstGeom prst="line">
            <a:avLst/>
          </a:prstGeom>
          <a:ln w="60325" cap="rnd" cmpd="sng">
            <a:solidFill>
              <a:srgbClr val="FF0000"/>
            </a:solidFill>
            <a:prstDash val="solid"/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2855595" y="2809240"/>
            <a:ext cx="14306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800" b="1" dirty="0">
                <a:solidFill>
                  <a:srgbClr val="FF0000"/>
                </a:solidFill>
                <a:highlight>
                  <a:srgbClr val="FFFF00"/>
                </a:highlight>
              </a:rPr>
              <a:t>Views</a:t>
            </a:r>
            <a:endParaRPr lang="en-US" altLang="zh-CN" sz="2800" b="1" dirty="0">
              <a:solidFill>
                <a:srgbClr val="FF0000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855595" y="3416935"/>
            <a:ext cx="50279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800" b="1" dirty="0">
                <a:solidFill>
                  <a:srgbClr val="FF0000"/>
                </a:solidFill>
                <a:highlight>
                  <a:srgbClr val="FFFF00"/>
                </a:highlight>
              </a:rPr>
              <a:t>Reasons/Supporting details</a:t>
            </a:r>
            <a:endParaRPr lang="en-US" altLang="zh-CN" sz="2800" b="1" dirty="0">
              <a:solidFill>
                <a:srgbClr val="FF0000"/>
              </a:solidFill>
            </a:endParaRPr>
          </a:p>
        </p:txBody>
      </p:sp>
      <p:cxnSp>
        <p:nvCxnSpPr>
          <p:cNvPr id="3" name="直接连接符 2"/>
          <p:cNvCxnSpPr/>
          <p:nvPr/>
        </p:nvCxnSpPr>
        <p:spPr>
          <a:xfrm flipV="1">
            <a:off x="5402580" y="1413510"/>
            <a:ext cx="2566670" cy="17145"/>
          </a:xfrm>
          <a:prstGeom prst="line">
            <a:avLst/>
          </a:prstGeom>
          <a:ln w="60325" cap="rnd" cmpd="sng">
            <a:solidFill>
              <a:srgbClr val="FF0000"/>
            </a:solidFill>
            <a:prstDash val="solid"/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5026660" y="2056765"/>
            <a:ext cx="32359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800" b="1" dirty="0">
                <a:solidFill>
                  <a:srgbClr val="FF0000"/>
                </a:solidFill>
                <a:highlight>
                  <a:srgbClr val="FFFF00"/>
                </a:highlight>
              </a:rPr>
              <a:t>debate/discussion</a:t>
            </a:r>
            <a:endParaRPr lang="en-US" altLang="zh-CN" sz="2800" b="1" dirty="0">
              <a:solidFill>
                <a:srgbClr val="FF0000"/>
              </a:solidFill>
            </a:endParaRPr>
          </a:p>
        </p:txBody>
      </p:sp>
      <p:cxnSp>
        <p:nvCxnSpPr>
          <p:cNvPr id="19" name="直接连接符 18"/>
          <p:cNvCxnSpPr/>
          <p:nvPr/>
        </p:nvCxnSpPr>
        <p:spPr>
          <a:xfrm flipV="1">
            <a:off x="7312660" y="2056765"/>
            <a:ext cx="1214120" cy="7620"/>
          </a:xfrm>
          <a:prstGeom prst="line">
            <a:avLst/>
          </a:prstGeom>
          <a:ln w="60325" cap="rnd" cmpd="sng">
            <a:solidFill>
              <a:srgbClr val="FF0000"/>
            </a:solidFill>
            <a:prstDash val="solid"/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3" grpId="0"/>
      <p:bldP spid="17" grpId="0"/>
      <p:bldP spid="18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 21"/>
          <p:cNvSpPr txBox="1"/>
          <p:nvPr>
            <p:custDataLst>
              <p:tags r:id="rId1"/>
            </p:custDataLst>
          </p:nvPr>
        </p:nvSpPr>
        <p:spPr>
          <a:xfrm>
            <a:off x="263525" y="116840"/>
            <a:ext cx="2099945" cy="5765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/>
          <a:lstStyle/>
          <a:p>
            <a:r>
              <a:rPr lang="en-US" altLang="zh-CN" sz="3200" b="1" i="1">
                <a:solidFill>
                  <a:schemeClr val="lt1"/>
                </a:solidFill>
                <a:latin typeface="+mn-lt"/>
                <a:ea typeface="+mn-ea"/>
              </a:rPr>
              <a:t> Construct</a:t>
            </a:r>
            <a:endParaRPr lang="en-US" altLang="zh-CN" sz="3200" b="1" i="1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452370" y="1209040"/>
            <a:ext cx="2929255" cy="5505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3600" b="1" dirty="0">
                <a:solidFill>
                  <a:srgbClr val="0070C0"/>
                </a:solidFill>
                <a:sym typeface="+mn-ea"/>
              </a:rPr>
              <a:t>Introduction</a:t>
            </a:r>
            <a:endParaRPr lang="en-US" altLang="zh-CN" sz="3600" b="1" dirty="0">
              <a:solidFill>
                <a:srgbClr val="0070C0"/>
              </a:solidFill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495550" y="5934075"/>
            <a:ext cx="2409190" cy="5314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3600" b="1" dirty="0">
                <a:solidFill>
                  <a:srgbClr val="0070C0"/>
                </a:solidFill>
                <a:sym typeface="+mn-ea"/>
              </a:rPr>
              <a:t>Conclusion</a:t>
            </a:r>
            <a:endParaRPr lang="en-US" altLang="zh-CN" sz="3600" b="1" dirty="0">
              <a:solidFill>
                <a:srgbClr val="0070C0"/>
              </a:solidFill>
              <a:sym typeface="+mn-ea"/>
            </a:endParaRPr>
          </a:p>
        </p:txBody>
      </p:sp>
      <p:sp>
        <p:nvSpPr>
          <p:cNvPr id="7" name="左大括号 6"/>
          <p:cNvSpPr/>
          <p:nvPr/>
        </p:nvSpPr>
        <p:spPr>
          <a:xfrm>
            <a:off x="1870710" y="1268730"/>
            <a:ext cx="624840" cy="5197475"/>
          </a:xfrm>
          <a:prstGeom prst="leftBrace">
            <a:avLst/>
          </a:prstGeom>
          <a:ln w="31750" cap="rnd">
            <a:solidFill>
              <a:schemeClr val="accent1"/>
            </a:solidFill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/>
          <a:lstStyle/>
          <a:p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90170" y="2852420"/>
            <a:ext cx="2273300" cy="13589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4400" b="1">
                <a:solidFill>
                  <a:srgbClr val="C00000"/>
                </a:solidFill>
                <a:sym typeface="+mn-ea"/>
              </a:rPr>
              <a:t>Short </a:t>
            </a:r>
            <a:endParaRPr lang="en-US" altLang="zh-CN" sz="4400" b="1">
              <a:solidFill>
                <a:srgbClr val="C00000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4400" b="1">
                <a:solidFill>
                  <a:srgbClr val="C00000"/>
                </a:solidFill>
                <a:sym typeface="+mn-ea"/>
              </a:rPr>
              <a:t>Essay</a:t>
            </a:r>
            <a:endParaRPr lang="en-US" altLang="zh-CN" sz="4400" b="1">
              <a:solidFill>
                <a:srgbClr val="C00000"/>
              </a:solidFill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697220" y="3985260"/>
            <a:ext cx="856615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i="1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HGBZ_CNKI" panose="02000500000000000000" charset="-122"/>
                <a:ea typeface="HGBZ_CNKI" panose="02000500000000000000" charset="-122"/>
              </a:rPr>
              <a:t>logical</a:t>
            </a:r>
            <a:endParaRPr lang="en-US" altLang="zh-CN" sz="4800" b="1" i="1">
              <a:solidFill>
                <a:srgbClr val="FF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HGBZ_CNKI" panose="02000500000000000000" charset="-122"/>
              <a:ea typeface="HGBZ_CNKI" panose="02000500000000000000" charset="-122"/>
            </a:endParaRPr>
          </a:p>
          <a:p>
            <a:r>
              <a:rPr lang="en-US" altLang="zh-CN" sz="4800" b="1" i="1"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HGBZ_CNKI" panose="02000500000000000000" charset="-122"/>
                <a:ea typeface="HGBZ_CNKI" panose="02000500000000000000" charset="-122"/>
              </a:rPr>
              <a:t>multi-dimension </a:t>
            </a:r>
            <a:endParaRPr lang="en-US" altLang="zh-CN" sz="4800" i="1">
              <a:solidFill>
                <a:srgbClr val="FF000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HGBZ_CNKI" panose="02000500000000000000" charset="-122"/>
              <a:ea typeface="HGBZ_CNKI" panose="02000500000000000000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928360" y="557530"/>
            <a:ext cx="5478145" cy="95313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lvl="0" indent="-457200" algn="l">
              <a:buClrTx/>
              <a:buSzTx/>
              <a:buFont typeface="Wingdings" panose="05000000000000000000" charset="0"/>
              <a:buChar char="Ø"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ea typeface="Inter"/>
                <a:cs typeface="Times New Roman" panose="02020603050405020304" charset="0"/>
                <a:sym typeface="+mn-ea"/>
              </a:rPr>
              <a:t>Briefly introduce the debate</a:t>
            </a:r>
            <a:r>
              <a:rPr lang="en-US" altLang="zh-CN" sz="2800">
                <a:solidFill>
                  <a:srgbClr val="404040"/>
                </a:solidFill>
                <a:latin typeface="Times New Roman" panose="02020603050405020304" charset="0"/>
                <a:ea typeface="Inter"/>
                <a:cs typeface="Times New Roman" panose="02020603050405020304" charset="0"/>
                <a:sym typeface="+mn-ea"/>
              </a:rPr>
              <a:t> over the topic</a:t>
            </a:r>
            <a:r>
              <a:rPr lang="en-US" altLang="zh-CN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./Backgound</a:t>
            </a:r>
            <a:endParaRPr lang="zh-CN" altLang="en-US" sz="2800" b="1">
              <a:solidFill>
                <a:srgbClr val="404040"/>
              </a:solidFill>
              <a:latin typeface="Times New Roman" panose="02020603050405020304" charset="0"/>
              <a:ea typeface="Inter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452370" y="3446779"/>
            <a:ext cx="2847975" cy="181970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3600" b="1" dirty="0">
                <a:solidFill>
                  <a:srgbClr val="00B050"/>
                </a:solidFill>
                <a:sym typeface="+mn-ea"/>
              </a:rPr>
              <a:t>Reasons/</a:t>
            </a:r>
            <a:r>
              <a:rPr lang="zh-CN" altLang="en-US" sz="3600" b="1" dirty="0">
                <a:solidFill>
                  <a:srgbClr val="00B050"/>
                </a:solidFill>
                <a:sym typeface="+mn-ea"/>
              </a:rPr>
              <a:t> </a:t>
            </a:r>
            <a:r>
              <a:rPr lang="en-US" altLang="zh-CN" sz="3600" b="1" dirty="0">
                <a:solidFill>
                  <a:srgbClr val="00B050"/>
                </a:solidFill>
                <a:sym typeface="+mn-ea"/>
              </a:rPr>
              <a:t>supporting details</a:t>
            </a:r>
            <a:endParaRPr lang="en-US" altLang="zh-CN" sz="3600" b="1" dirty="0">
              <a:solidFill>
                <a:srgbClr val="0070C0"/>
              </a:solidFill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928360" y="1808480"/>
            <a:ext cx="6571615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>
              <a:buFont typeface="Wingdings" panose="05000000000000000000" charset="0"/>
              <a:buChar char="Ø"/>
            </a:pPr>
            <a:r>
              <a:rPr lang="en-US" altLang="zh-CN" sz="2800" b="1" i="0">
                <a:solidFill>
                  <a:srgbClr val="FF0000"/>
                </a:solidFill>
                <a:latin typeface="Times New Roman" panose="02020603050405020304" charset="0"/>
                <a:ea typeface="Inter"/>
                <a:cs typeface="Times New Roman" panose="02020603050405020304" charset="0"/>
              </a:rPr>
              <a:t>State your view</a:t>
            </a:r>
            <a:r>
              <a:rPr lang="en-US" altLang="zh-CN" sz="2800" b="0" i="0">
                <a:solidFill>
                  <a:srgbClr val="404040"/>
                </a:solidFill>
                <a:latin typeface="Times New Roman" panose="02020603050405020304" charset="0"/>
                <a:ea typeface="Inter"/>
                <a:cs typeface="Times New Roman" panose="02020603050405020304" charset="0"/>
              </a:rPr>
              <a:t> </a:t>
            </a:r>
            <a:r>
              <a:rPr lang="en-US" altLang="zh-CN" sz="2800" b="1" i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Inter"/>
                <a:cs typeface="Times New Roman" panose="02020603050405020304" charset="0"/>
              </a:rPr>
              <a:t>clearly</a:t>
            </a:r>
            <a:r>
              <a:rPr lang="en-US" altLang="zh-CN" sz="2800" b="1" i="0">
                <a:solidFill>
                  <a:srgbClr val="FF0000"/>
                </a:solidFill>
                <a:latin typeface="Times New Roman" panose="02020603050405020304" charset="0"/>
                <a:ea typeface="Inter"/>
                <a:cs typeface="Times New Roman" panose="02020603050405020304" charset="0"/>
              </a:rPr>
              <a:t>.</a:t>
            </a:r>
            <a:endParaRPr lang="en-US" altLang="zh-CN" sz="2800" b="1" i="0">
              <a:solidFill>
                <a:srgbClr val="FF0000"/>
              </a:solidFill>
              <a:latin typeface="Times New Roman" panose="02020603050405020304" charset="0"/>
              <a:ea typeface="Inter"/>
              <a:cs typeface="Times New Roman" panose="0202060305040502030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300345" y="3446780"/>
            <a:ext cx="6298565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>
              <a:buFont typeface="Wingdings" panose="05000000000000000000" charset="0"/>
              <a:buChar char="Ø"/>
            </a:pPr>
            <a:r>
              <a:rPr lang="en-US" altLang="zh-CN" sz="2800" b="1" i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Inter"/>
                <a:cs typeface="Times New Roman" panose="02020603050405020304" charset="0"/>
              </a:rPr>
              <a:t>Advantages</a:t>
            </a:r>
            <a:endParaRPr lang="en-US" altLang="zh-CN" sz="2800" b="1" i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Inter"/>
              <a:cs typeface="Times New Roman" panose="02020603050405020304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5381625" y="5904865"/>
            <a:ext cx="6571615" cy="953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0"/>
              </a:spcBef>
              <a:spcAft>
                <a:spcPct val="0"/>
              </a:spcAft>
              <a:buFont typeface="Wingdings" panose="05000000000000000000" charset="0"/>
              <a:buChar char="Ø"/>
            </a:pPr>
            <a:r>
              <a:rPr lang="en-US" altLang="zh-CN" sz="2800" b="1" i="0">
                <a:solidFill>
                  <a:schemeClr val="tx1"/>
                </a:solidFill>
                <a:latin typeface="Times New Roman" panose="02020603050405020304" charset="0"/>
                <a:ea typeface="Inter"/>
                <a:cs typeface="Times New Roman" panose="02020603050405020304" charset="0"/>
              </a:rPr>
              <a:t>Summarize/Emphasize/Highlight your thoughts </a:t>
            </a:r>
            <a:r>
              <a:rPr lang="en-US" altLang="zh-CN" sz="2800" b="0" i="0">
                <a:solidFill>
                  <a:schemeClr val="tx1"/>
                </a:solidFill>
                <a:latin typeface="Times New Roman" panose="02020603050405020304" charset="0"/>
                <a:ea typeface="Inter"/>
                <a:cs typeface="Times New Roman" panose="02020603050405020304" charset="0"/>
              </a:rPr>
              <a:t> </a:t>
            </a:r>
            <a:endParaRPr lang="en-US" altLang="zh-CN" sz="2800" b="0" i="0">
              <a:solidFill>
                <a:schemeClr val="tx1"/>
              </a:solidFill>
              <a:latin typeface="Times New Roman" panose="02020603050405020304" charset="0"/>
              <a:ea typeface="Inter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964805" y="3446780"/>
            <a:ext cx="6298565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>
              <a:buFont typeface="Wingdings" panose="05000000000000000000" charset="0"/>
              <a:buChar char="Ø"/>
            </a:pPr>
            <a:r>
              <a:rPr lang="en-US" altLang="zh-CN" sz="2800" b="1" i="0">
                <a:solidFill>
                  <a:schemeClr val="accent1">
                    <a:lumMod val="75000"/>
                  </a:schemeClr>
                </a:solidFill>
                <a:latin typeface="Times New Roman" panose="02020603050405020304" charset="0"/>
                <a:ea typeface="Inter"/>
                <a:cs typeface="Times New Roman" panose="02020603050405020304" charset="0"/>
              </a:rPr>
              <a:t>Disadvantages</a:t>
            </a:r>
            <a:endParaRPr lang="en-US" altLang="zh-CN" sz="2800" b="1" i="0">
              <a:solidFill>
                <a:schemeClr val="accent1">
                  <a:lumMod val="75000"/>
                </a:schemeClr>
              </a:solidFill>
              <a:latin typeface="Times New Roman" panose="02020603050405020304" charset="0"/>
              <a:ea typeface="Inter"/>
              <a:cs typeface="Times New Roman" panose="02020603050405020304" charset="0"/>
            </a:endParaRPr>
          </a:p>
        </p:txBody>
      </p:sp>
      <p:sp>
        <p:nvSpPr>
          <p:cNvPr id="4" name="左大括号 3"/>
          <p:cNvSpPr/>
          <p:nvPr/>
        </p:nvSpPr>
        <p:spPr>
          <a:xfrm>
            <a:off x="4904740" y="806450"/>
            <a:ext cx="705485" cy="1524635"/>
          </a:xfrm>
          <a:prstGeom prst="leftBrace">
            <a:avLst/>
          </a:prstGeom>
          <a:ln w="31750" cap="rnd">
            <a:solidFill>
              <a:schemeClr val="accent1"/>
            </a:solidFill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/>
          <a:lstStyle/>
          <a:p>
            <a:endParaRPr lang="zh-CN" altLang="en-US"/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" grpId="0"/>
      <p:bldP spid="12" grpId="0"/>
      <p:bldP spid="13" grpId="0"/>
      <p:bldP spid="27" grpId="0"/>
      <p:bldP spid="3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 21"/>
          <p:cNvSpPr txBox="1"/>
          <p:nvPr>
            <p:custDataLst>
              <p:tags r:id="rId1"/>
            </p:custDataLst>
          </p:nvPr>
        </p:nvSpPr>
        <p:spPr>
          <a:xfrm>
            <a:off x="263525" y="116840"/>
            <a:ext cx="4652645" cy="5765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/>
          <a:lstStyle/>
          <a:p>
            <a:r>
              <a:rPr lang="en-US" altLang="zh-CN" sz="3200" b="1" i="1">
                <a:solidFill>
                  <a:schemeClr val="lt1"/>
                </a:solidFill>
                <a:latin typeface="+mn-lt"/>
                <a:ea typeface="+mn-ea"/>
              </a:rPr>
              <a:t> Practice and Accumulate</a:t>
            </a:r>
            <a:endParaRPr lang="en-US" altLang="zh-CN" sz="3200" b="1" i="1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0330" y="1879600"/>
            <a:ext cx="11624945" cy="12604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2800" b="1" dirty="0">
                <a:solidFill>
                  <a:srgbClr val="FF0000"/>
                </a:solidFill>
              </a:rPr>
              <a:t>In terms of </a:t>
            </a:r>
            <a:r>
              <a:rPr lang="en-US" altLang="zh-CN" sz="2800" dirty="0"/>
              <a:t>whether students should be required to complete community service to graduate, </a:t>
            </a:r>
            <a:r>
              <a:rPr lang="en-US" altLang="zh-CN" sz="2800" b="1" u="sng" dirty="0">
                <a:solidFill>
                  <a:srgbClr val="FF0000"/>
                </a:solidFill>
              </a:rPr>
              <a:t>I’m convinced that it is of great significance</a:t>
            </a:r>
            <a:r>
              <a:rPr lang="en-US" altLang="zh-CN" sz="2800" b="1" dirty="0"/>
              <a:t>.</a:t>
            </a:r>
            <a:r>
              <a:rPr lang="zh-CN" altLang="en-US" sz="2000" dirty="0">
                <a:highlight>
                  <a:srgbClr val="C0C0C0"/>
                </a:highlight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直接引出话题</a:t>
            </a:r>
            <a:r>
              <a:rPr lang="en-US" altLang="zh-CN" sz="2000" dirty="0">
                <a:highlight>
                  <a:srgbClr val="C0C0C0"/>
                </a:highlight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+</a:t>
            </a:r>
            <a:r>
              <a:rPr lang="zh-CN" altLang="en-US" sz="2000" dirty="0">
                <a:highlight>
                  <a:srgbClr val="C0C0C0"/>
                </a:highlight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直接表达肯定（从句）</a:t>
            </a:r>
            <a:endParaRPr lang="zh-CN" altLang="en-US" sz="2000" dirty="0">
              <a:highlight>
                <a:srgbClr val="C0C0C0"/>
              </a:highlight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738630" y="645795"/>
            <a:ext cx="3769360" cy="5505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3600" b="1" i="1" dirty="0">
                <a:solidFill>
                  <a:srgbClr val="0070C0"/>
                </a:solidFill>
                <a:sym typeface="+mn-ea"/>
              </a:rPr>
              <a:t>P1</a:t>
            </a:r>
            <a:r>
              <a:rPr lang="en-US" altLang="zh-CN" sz="3600" b="1" dirty="0">
                <a:solidFill>
                  <a:srgbClr val="0070C0"/>
                </a:solidFill>
                <a:sym typeface="+mn-ea"/>
              </a:rPr>
              <a:t> Introduction</a:t>
            </a:r>
            <a:endParaRPr lang="en-US" altLang="zh-CN" sz="3600" b="1" dirty="0">
              <a:solidFill>
                <a:srgbClr val="0070C0"/>
              </a:solidFill>
              <a:sym typeface="+mn-ea"/>
            </a:endParaRPr>
          </a:p>
        </p:txBody>
      </p:sp>
      <p:sp>
        <p:nvSpPr>
          <p:cNvPr id="2" name="左大括号 1"/>
          <p:cNvSpPr/>
          <p:nvPr/>
        </p:nvSpPr>
        <p:spPr>
          <a:xfrm>
            <a:off x="5154930" y="355600"/>
            <a:ext cx="570230" cy="1131570"/>
          </a:xfrm>
          <a:prstGeom prst="leftBrace">
            <a:avLst/>
          </a:prstGeom>
          <a:ln w="31750" cap="rnd">
            <a:solidFill>
              <a:schemeClr val="accent1"/>
            </a:solidFill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/>
          <a:lstStyle/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725160" y="116840"/>
            <a:ext cx="5478145" cy="95313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lvl="0" indent="-457200" algn="l">
              <a:buClrTx/>
              <a:buSzTx/>
              <a:buFont typeface="Wingdings" panose="05000000000000000000" charset="0"/>
              <a:buChar char="Ø"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ea typeface="Inter"/>
                <a:cs typeface="Times New Roman" panose="02020603050405020304" charset="0"/>
                <a:sym typeface="+mn-ea"/>
              </a:rPr>
              <a:t>Briefly introduce the debate</a:t>
            </a:r>
            <a:r>
              <a:rPr lang="en-US" altLang="zh-CN" sz="2800">
                <a:solidFill>
                  <a:srgbClr val="404040"/>
                </a:solidFill>
                <a:latin typeface="Times New Roman" panose="02020603050405020304" charset="0"/>
                <a:ea typeface="Inter"/>
                <a:cs typeface="Times New Roman" panose="02020603050405020304" charset="0"/>
                <a:sym typeface="+mn-ea"/>
              </a:rPr>
              <a:t> over the topic</a:t>
            </a:r>
            <a:r>
              <a:rPr lang="en-US" altLang="zh-CN"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./Backgound</a:t>
            </a:r>
            <a:endParaRPr lang="en-US" altLang="zh-CN" sz="2800">
              <a:solidFill>
                <a:srgbClr val="404040"/>
              </a:solidFill>
              <a:latin typeface="Times New Roman" panose="02020603050405020304" charset="0"/>
              <a:ea typeface="Inter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819775" y="1069975"/>
            <a:ext cx="6571615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>
              <a:buFont typeface="Wingdings" panose="05000000000000000000" charset="0"/>
              <a:buChar char="Ø"/>
            </a:pPr>
            <a:r>
              <a:rPr lang="en-US" altLang="zh-CN" sz="2800" b="1" i="0">
                <a:solidFill>
                  <a:srgbClr val="FF0000"/>
                </a:solidFill>
                <a:latin typeface="Times New Roman" panose="02020603050405020304" charset="0"/>
                <a:ea typeface="Inter"/>
                <a:cs typeface="Times New Roman" panose="02020603050405020304" charset="0"/>
              </a:rPr>
              <a:t>State your view</a:t>
            </a:r>
            <a:r>
              <a:rPr lang="en-US" altLang="zh-CN" sz="2800" b="0" i="0">
                <a:solidFill>
                  <a:srgbClr val="404040"/>
                </a:solidFill>
                <a:latin typeface="Times New Roman" panose="02020603050405020304" charset="0"/>
                <a:ea typeface="Inter"/>
                <a:cs typeface="Times New Roman" panose="02020603050405020304" charset="0"/>
              </a:rPr>
              <a:t> </a:t>
            </a:r>
            <a:r>
              <a:rPr lang="en-US" altLang="zh-CN" sz="2800" b="1" i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Inter"/>
                <a:cs typeface="Times New Roman" panose="02020603050405020304" charset="0"/>
              </a:rPr>
              <a:t>clearly</a:t>
            </a:r>
            <a:r>
              <a:rPr lang="en-US" altLang="zh-CN" sz="2800" b="1" i="0">
                <a:solidFill>
                  <a:srgbClr val="FF0000"/>
                </a:solidFill>
                <a:latin typeface="Times New Roman" panose="02020603050405020304" charset="0"/>
                <a:ea typeface="Inter"/>
                <a:cs typeface="Times New Roman" panose="02020603050405020304" charset="0"/>
              </a:rPr>
              <a:t>.</a:t>
            </a:r>
            <a:endParaRPr lang="en-US" altLang="zh-CN" sz="2800" b="1" i="0">
              <a:solidFill>
                <a:srgbClr val="FF0000"/>
              </a:solidFill>
              <a:latin typeface="Times New Roman" panose="02020603050405020304" charset="0"/>
              <a:ea typeface="Inter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15570" y="3429000"/>
            <a:ext cx="11624945" cy="118935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noAutofit/>
          </a:bodyPr>
          <a:lstStyle/>
          <a:p>
            <a:pPr lvl="0" algn="l">
              <a:lnSpc>
                <a:spcPct val="100000"/>
              </a:lnSpc>
              <a:buClrTx/>
              <a:buSzTx/>
              <a:buFontTx/>
            </a:pPr>
            <a:r>
              <a:rPr lang="en-US" altLang="zh-CN" sz="2800" dirty="0">
                <a:solidFill>
                  <a:srgbClr val="00B050"/>
                </a:solidFill>
                <a:sym typeface="+mn-ea"/>
              </a:rPr>
              <a:t>Beneficial and rewarding</a:t>
            </a:r>
            <a:r>
              <a:rPr lang="en-US" altLang="zh-CN" sz="2800" dirty="0">
                <a:solidFill>
                  <a:srgbClr val="FF0000"/>
                </a:solidFill>
                <a:sym typeface="+mn-ea"/>
              </a:rPr>
              <a:t> as </a:t>
            </a:r>
            <a:r>
              <a:rPr lang="en-US" altLang="zh-CN" sz="2800" dirty="0">
                <a:solidFill>
                  <a:srgbClr val="00B050"/>
                </a:solidFill>
                <a:sym typeface="+mn-ea"/>
              </a:rPr>
              <a:t>it is</a:t>
            </a:r>
            <a:r>
              <a:rPr lang="en-US" altLang="zh-CN" sz="2800" dirty="0">
                <a:sym typeface="+mn-ea"/>
              </a:rPr>
              <a:t>,</a:t>
            </a:r>
            <a:r>
              <a:rPr lang="en-US" altLang="zh-CN" sz="2800" b="1" u="sng" dirty="0">
                <a:solidFill>
                  <a:srgbClr val="FF0000"/>
                </a:solidFill>
                <a:sym typeface="+mn-ea"/>
              </a:rPr>
              <a:t> it would be unwise to </a:t>
            </a:r>
            <a:r>
              <a:rPr lang="en-US" altLang="zh-CN" sz="2800" dirty="0">
                <a:sym typeface="+mn-ea"/>
              </a:rPr>
              <a:t>make community service a compulsory graduation requirement.</a:t>
            </a:r>
            <a:r>
              <a:rPr lang="zh-CN" altLang="en-US" sz="2000" dirty="0">
                <a:highlight>
                  <a:srgbClr val="C0C0C0"/>
                </a:highlight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对比引出话题</a:t>
            </a:r>
            <a:r>
              <a:rPr lang="en-US" altLang="zh-CN" sz="2000" dirty="0">
                <a:highlight>
                  <a:srgbClr val="C0C0C0"/>
                </a:highlight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+</a:t>
            </a:r>
            <a:r>
              <a:rPr lang="zh-CN" altLang="en-US" sz="2000" dirty="0">
                <a:highlight>
                  <a:srgbClr val="C0C0C0"/>
                </a:highlight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委婉表达否定（让步状从）</a:t>
            </a:r>
            <a:endParaRPr lang="zh-CN" altLang="en-US" sz="2000" dirty="0">
              <a:highlight>
                <a:srgbClr val="C0C0C0"/>
              </a:highlight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5570" y="4784090"/>
            <a:ext cx="11638280" cy="16986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noAutofit/>
          </a:bodyPr>
          <a:lstStyle/>
          <a:p>
            <a:pPr lvl="0" algn="l">
              <a:lnSpc>
                <a:spcPct val="90000"/>
              </a:lnSpc>
              <a:buClrTx/>
              <a:buSzTx/>
              <a:buFontTx/>
            </a:pPr>
            <a:r>
              <a:rPr lang="en-US" altLang="zh-CN" sz="2800" b="1" u="sng" dirty="0">
                <a:solidFill>
                  <a:srgbClr val="FF0000"/>
                </a:solidFill>
                <a:sym typeface="+mn-ea"/>
              </a:rPr>
              <a:t>Recently</a:t>
            </a:r>
            <a:r>
              <a:rPr lang="en-US" altLang="zh-CN" sz="2800" u="sng" dirty="0">
                <a:solidFill>
                  <a:srgbClr val="FF0000"/>
                </a:solidFill>
                <a:sym typeface="+mn-ea"/>
              </a:rPr>
              <a:t>, </a:t>
            </a:r>
            <a:r>
              <a:rPr lang="en-US" altLang="zh-CN" sz="2800" b="1" u="sng" dirty="0">
                <a:solidFill>
                  <a:srgbClr val="FF0000"/>
                </a:solidFill>
                <a:sym typeface="+mn-ea"/>
              </a:rPr>
              <a:t>a heated debate has been sparked by</a:t>
            </a:r>
            <a:r>
              <a:rPr lang="en-US" altLang="zh-CN" sz="2800" u="sng" dirty="0">
                <a:solidFill>
                  <a:srgbClr val="FF0000"/>
                </a:solidFill>
                <a:sym typeface="+mn-ea"/>
              </a:rPr>
              <a:t> </a:t>
            </a:r>
            <a:r>
              <a:rPr lang="en-US" altLang="zh-CN" sz="2800" dirty="0">
                <a:sym typeface="+mn-ea"/>
              </a:rPr>
              <a:t>“Should Community Service be a Requirement for Graduation?” </a:t>
            </a:r>
            <a:r>
              <a:rPr lang="en-US" altLang="zh-CN" sz="2800" b="1" u="sng" dirty="0">
                <a:solidFill>
                  <a:srgbClr val="FF0000"/>
                </a:solidFill>
                <a:sym typeface="+mn-ea"/>
              </a:rPr>
              <a:t>From my perspective/standpoint/As for me</a:t>
            </a:r>
            <a:r>
              <a:rPr lang="en-US" altLang="zh-CN" sz="2800" u="sng" dirty="0">
                <a:solidFill>
                  <a:srgbClr val="FF0000"/>
                </a:solidFill>
                <a:sym typeface="+mn-ea"/>
              </a:rPr>
              <a:t>,</a:t>
            </a:r>
            <a:r>
              <a:rPr lang="en-US" altLang="zh-CN" sz="2800" b="1" u="sng" dirty="0">
                <a:solidFill>
                  <a:srgbClr val="FF0000"/>
                </a:solidFill>
                <a:sym typeface="+mn-ea"/>
              </a:rPr>
              <a:t> the answer is yes/no</a:t>
            </a:r>
            <a:r>
              <a:rPr lang="en-US" altLang="zh-CN" sz="2800" u="sng" dirty="0">
                <a:solidFill>
                  <a:srgbClr val="FF0000"/>
                </a:solidFill>
                <a:sym typeface="+mn-ea"/>
              </a:rPr>
              <a:t>.</a:t>
            </a:r>
            <a:r>
              <a:rPr lang="zh-CN" altLang="en-US" sz="2800" u="sng" dirty="0">
                <a:solidFill>
                  <a:srgbClr val="FF0000"/>
                </a:solidFill>
                <a:sym typeface="+mn-ea"/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  <a:sym typeface="+mn-ea"/>
              </a:rPr>
              <a:t>The reasons are as follows.</a:t>
            </a:r>
            <a:r>
              <a:rPr lang="zh-CN" altLang="en-US" sz="2000" dirty="0">
                <a:highlight>
                  <a:srgbClr val="C0C0C0"/>
                </a:highlight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客观陈述背景</a:t>
            </a:r>
            <a:r>
              <a:rPr lang="en-US" altLang="zh-CN" sz="2000" dirty="0">
                <a:highlight>
                  <a:srgbClr val="C0C0C0"/>
                </a:highlight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+</a:t>
            </a:r>
            <a:r>
              <a:rPr lang="zh-CN" altLang="en-US" sz="2000" dirty="0">
                <a:highlight>
                  <a:srgbClr val="C0C0C0"/>
                </a:highlight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直接表达观点</a:t>
            </a:r>
            <a:r>
              <a:rPr lang="en-US" altLang="zh-CN" sz="2000" dirty="0">
                <a:highlight>
                  <a:srgbClr val="C0C0C0"/>
                </a:highlight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+</a:t>
            </a:r>
            <a:r>
              <a:rPr lang="zh-CN" altLang="en-US" sz="2000" dirty="0">
                <a:highlight>
                  <a:srgbClr val="C0C0C0"/>
                </a:highlight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引起下文（从句）</a:t>
            </a:r>
            <a:endParaRPr lang="zh-CN" altLang="en-US" sz="2000" u="sng" dirty="0">
              <a:solidFill>
                <a:srgbClr val="FF0000"/>
              </a:solidFill>
              <a:highlight>
                <a:srgbClr val="C0C0C0"/>
              </a:highlight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6" grpId="0" bldLvl="0" animBg="1"/>
      <p:bldP spid="9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393190" y="387985"/>
            <a:ext cx="982726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/>
              <a:t>Arguments</a:t>
            </a:r>
            <a:r>
              <a:rPr lang="en-US" altLang="zh-CN" sz="3200" b="1">
                <a:solidFill>
                  <a:srgbClr val="FF0000"/>
                </a:solidFill>
              </a:rPr>
              <a:t> in Favor of</a:t>
            </a:r>
            <a:r>
              <a:rPr lang="en-US" altLang="zh-CN" sz="3200" b="1"/>
              <a:t> Community Service </a:t>
            </a:r>
            <a:endParaRPr lang="en-US" altLang="zh-CN" sz="3200" b="1"/>
          </a:p>
          <a:p>
            <a:pPr algn="ctr"/>
            <a:r>
              <a:rPr lang="en-US" altLang="zh-CN" sz="3200" b="1"/>
              <a:t>as a Graduation Requirement</a:t>
            </a:r>
            <a:endParaRPr lang="en-US" altLang="zh-CN" sz="3200" b="1"/>
          </a:p>
        </p:txBody>
      </p:sp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3137702" y="2470275"/>
            <a:ext cx="8240214" cy="0"/>
          </a:xfrm>
          <a:prstGeom prst="line">
            <a:avLst/>
          </a:prstGeom>
          <a:ln>
            <a:solidFill>
              <a:srgbClr val="000000">
                <a:lumMod val="65000"/>
                <a:lumOff val="35000"/>
                <a:alpha val="50000"/>
              </a:srgbClr>
            </a:solidFill>
          </a:ln>
        </p:spPr>
        <p:style>
          <a:lnRef idx="1">
            <a:srgbClr val="376FFF"/>
          </a:lnRef>
          <a:fillRef idx="0">
            <a:srgbClr val="376FFF"/>
          </a:fillRef>
          <a:effectRef idx="0">
            <a:srgbClr val="376FFF"/>
          </a:effectRef>
          <a:fontRef idx="minor">
            <a:srgbClr val="000000"/>
          </a:fontRef>
        </p:style>
      </p:cxnSp>
      <p:sp>
        <p:nvSpPr>
          <p:cNvPr id="71" name="任意多边形 70"/>
          <p:cNvSpPr/>
          <p:nvPr>
            <p:custDataLst>
              <p:tags r:id="rId2"/>
            </p:custDataLst>
          </p:nvPr>
        </p:nvSpPr>
        <p:spPr>
          <a:xfrm rot="780000">
            <a:off x="2249637" y="2502839"/>
            <a:ext cx="1131589" cy="274709"/>
          </a:xfrm>
          <a:custGeom>
            <a:avLst/>
            <a:gdLst>
              <a:gd name="connsiteX0" fmla="*/ 0 w 1520"/>
              <a:gd name="connsiteY0" fmla="*/ 357 h 369"/>
              <a:gd name="connsiteX1" fmla="*/ 706 w 1520"/>
              <a:gd name="connsiteY1" fmla="*/ 0 h 369"/>
              <a:gd name="connsiteX2" fmla="*/ 1520 w 1520"/>
              <a:gd name="connsiteY2" fmla="*/ 2 h 369"/>
              <a:gd name="connsiteX3" fmla="*/ 813 w 1520"/>
              <a:gd name="connsiteY3" fmla="*/ 369 h 369"/>
              <a:gd name="connsiteX4" fmla="*/ 0 w 1520"/>
              <a:gd name="connsiteY4" fmla="*/ 357 h 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0" h="369">
                <a:moveTo>
                  <a:pt x="0" y="357"/>
                </a:moveTo>
                <a:lnTo>
                  <a:pt x="706" y="0"/>
                </a:lnTo>
                <a:lnTo>
                  <a:pt x="1520" y="2"/>
                </a:lnTo>
                <a:lnTo>
                  <a:pt x="813" y="369"/>
                </a:lnTo>
                <a:lnTo>
                  <a:pt x="0" y="357"/>
                </a:lnTo>
                <a:close/>
              </a:path>
            </a:pathLst>
          </a:custGeom>
          <a:solidFill>
            <a:srgbClr val="17D594">
              <a:lumMod val="75000"/>
            </a:srgbClr>
          </a:solidFill>
          <a:ln>
            <a:noFill/>
          </a:ln>
        </p:spPr>
        <p:style>
          <a:lnRef idx="2">
            <a:srgbClr val="376FFF">
              <a:lumMod val="75000"/>
            </a:srgbClr>
          </a:lnRef>
          <a:fillRef idx="1">
            <a:srgbClr val="376FFF"/>
          </a:fillRef>
          <a:effectRef idx="0">
            <a:srgbClr val="FFFFFF"/>
          </a:effectRef>
          <a:fontRef idx="minor">
            <a:srgbClr val="FFFFFF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12" name="直接连接符 11"/>
          <p:cNvCxnSpPr/>
          <p:nvPr>
            <p:custDataLst>
              <p:tags r:id="rId3"/>
            </p:custDataLst>
          </p:nvPr>
        </p:nvCxnSpPr>
        <p:spPr>
          <a:xfrm>
            <a:off x="5143142" y="5894312"/>
            <a:ext cx="6234665" cy="0"/>
          </a:xfrm>
          <a:prstGeom prst="line">
            <a:avLst/>
          </a:prstGeom>
          <a:ln>
            <a:solidFill>
              <a:srgbClr val="000000">
                <a:lumMod val="65000"/>
                <a:lumOff val="35000"/>
                <a:alpha val="50000"/>
              </a:srgbClr>
            </a:solidFill>
          </a:ln>
        </p:spPr>
        <p:style>
          <a:lnRef idx="1">
            <a:srgbClr val="376FFF"/>
          </a:lnRef>
          <a:fillRef idx="0">
            <a:srgbClr val="376FFF"/>
          </a:fillRef>
          <a:effectRef idx="0">
            <a:srgbClr val="376FFF"/>
          </a:effectRef>
          <a:fontRef idx="minor">
            <a:srgbClr val="000000"/>
          </a:fontRef>
        </p:style>
      </p:cxnSp>
      <p:cxnSp>
        <p:nvCxnSpPr>
          <p:cNvPr id="11" name="直接连接符 10"/>
          <p:cNvCxnSpPr/>
          <p:nvPr>
            <p:custDataLst>
              <p:tags r:id="rId4"/>
            </p:custDataLst>
          </p:nvPr>
        </p:nvCxnSpPr>
        <p:spPr>
          <a:xfrm>
            <a:off x="4679774" y="5041525"/>
            <a:ext cx="6698379" cy="0"/>
          </a:xfrm>
          <a:prstGeom prst="line">
            <a:avLst/>
          </a:prstGeom>
          <a:ln>
            <a:solidFill>
              <a:srgbClr val="000000">
                <a:lumMod val="65000"/>
                <a:lumOff val="35000"/>
                <a:alpha val="50000"/>
              </a:srgbClr>
            </a:solidFill>
          </a:ln>
        </p:spPr>
        <p:style>
          <a:lnRef idx="1">
            <a:srgbClr val="376FFF"/>
          </a:lnRef>
          <a:fillRef idx="0">
            <a:srgbClr val="376FFF"/>
          </a:fillRef>
          <a:effectRef idx="0">
            <a:srgbClr val="376FFF"/>
          </a:effectRef>
          <a:fontRef idx="minor">
            <a:srgbClr val="000000"/>
          </a:fontRef>
        </p:style>
      </p:cxnSp>
      <p:cxnSp>
        <p:nvCxnSpPr>
          <p:cNvPr id="10" name="直接连接符 9"/>
          <p:cNvCxnSpPr/>
          <p:nvPr>
            <p:custDataLst>
              <p:tags r:id="rId5"/>
            </p:custDataLst>
          </p:nvPr>
        </p:nvCxnSpPr>
        <p:spPr>
          <a:xfrm>
            <a:off x="4225903" y="4186025"/>
            <a:ext cx="7152020" cy="0"/>
          </a:xfrm>
          <a:prstGeom prst="line">
            <a:avLst/>
          </a:prstGeom>
          <a:ln>
            <a:solidFill>
              <a:srgbClr val="000000">
                <a:lumMod val="65000"/>
                <a:lumOff val="35000"/>
                <a:alpha val="50000"/>
              </a:srgbClr>
            </a:solidFill>
          </a:ln>
        </p:spPr>
        <p:style>
          <a:lnRef idx="1">
            <a:srgbClr val="376FFF"/>
          </a:lnRef>
          <a:fillRef idx="0">
            <a:srgbClr val="376FFF"/>
          </a:fillRef>
          <a:effectRef idx="0">
            <a:srgbClr val="376FFF"/>
          </a:effectRef>
          <a:fontRef idx="minor">
            <a:srgbClr val="000000"/>
          </a:fontRef>
        </p:style>
      </p:cxnSp>
      <p:cxnSp>
        <p:nvCxnSpPr>
          <p:cNvPr id="3" name="直接连接符 2"/>
          <p:cNvCxnSpPr/>
          <p:nvPr>
            <p:custDataLst>
              <p:tags r:id="rId6"/>
            </p:custDataLst>
          </p:nvPr>
        </p:nvCxnSpPr>
        <p:spPr>
          <a:xfrm flipV="1">
            <a:off x="3764570" y="3330524"/>
            <a:ext cx="7613088" cy="16608"/>
          </a:xfrm>
          <a:prstGeom prst="line">
            <a:avLst/>
          </a:prstGeom>
          <a:ln>
            <a:solidFill>
              <a:srgbClr val="000000">
                <a:lumMod val="65000"/>
                <a:lumOff val="35000"/>
                <a:alpha val="50000"/>
              </a:srgbClr>
            </a:solidFill>
          </a:ln>
        </p:spPr>
        <p:style>
          <a:lnRef idx="1">
            <a:srgbClr val="376FFF"/>
          </a:lnRef>
          <a:fillRef idx="0">
            <a:srgbClr val="376FFF"/>
          </a:fillRef>
          <a:effectRef idx="0">
            <a:srgbClr val="376FFF"/>
          </a:effectRef>
          <a:fontRef idx="minor">
            <a:srgbClr val="000000"/>
          </a:fontRef>
        </p:style>
      </p:cxnSp>
      <p:sp>
        <p:nvSpPr>
          <p:cNvPr id="73" name="任意多边形 72"/>
          <p:cNvSpPr/>
          <p:nvPr>
            <p:custDataLst>
              <p:tags r:id="rId7"/>
            </p:custDataLst>
          </p:nvPr>
        </p:nvSpPr>
        <p:spPr>
          <a:xfrm rot="780000">
            <a:off x="636328" y="4668389"/>
            <a:ext cx="4355871" cy="1057142"/>
          </a:xfrm>
          <a:custGeom>
            <a:avLst/>
            <a:gdLst>
              <a:gd name="connsiteX0" fmla="*/ 0 w 5851"/>
              <a:gd name="connsiteY0" fmla="*/ 1374 h 1420"/>
              <a:gd name="connsiteX1" fmla="*/ 2688 w 5851"/>
              <a:gd name="connsiteY1" fmla="*/ 0 h 1420"/>
              <a:gd name="connsiteX2" fmla="*/ 5851 w 5851"/>
              <a:gd name="connsiteY2" fmla="*/ 24 h 1420"/>
              <a:gd name="connsiteX3" fmla="*/ 3100 w 5851"/>
              <a:gd name="connsiteY3" fmla="*/ 1420 h 1420"/>
              <a:gd name="connsiteX4" fmla="*/ 0 w 5851"/>
              <a:gd name="connsiteY4" fmla="*/ 1374 h 1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51" h="1420">
                <a:moveTo>
                  <a:pt x="0" y="1374"/>
                </a:moveTo>
                <a:lnTo>
                  <a:pt x="2688" y="0"/>
                </a:lnTo>
                <a:lnTo>
                  <a:pt x="5851" y="24"/>
                </a:lnTo>
                <a:lnTo>
                  <a:pt x="3100" y="1420"/>
                </a:lnTo>
                <a:lnTo>
                  <a:pt x="0" y="1374"/>
                </a:lnTo>
                <a:close/>
              </a:path>
            </a:pathLst>
          </a:custGeom>
          <a:solidFill>
            <a:srgbClr val="F84949">
              <a:lumMod val="75000"/>
            </a:srgbClr>
          </a:solidFill>
          <a:ln>
            <a:noFill/>
          </a:ln>
        </p:spPr>
        <p:style>
          <a:lnRef idx="2">
            <a:srgbClr val="376FFF">
              <a:lumMod val="75000"/>
            </a:srgbClr>
          </a:lnRef>
          <a:fillRef idx="1">
            <a:srgbClr val="376FFF"/>
          </a:fillRef>
          <a:effectRef idx="0">
            <a:srgbClr val="FFFFFF"/>
          </a:effectRef>
          <a:fontRef idx="minor">
            <a:srgbClr val="FFFFFF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2" name="任意多边形 71"/>
          <p:cNvSpPr/>
          <p:nvPr>
            <p:custDataLst>
              <p:tags r:id="rId8"/>
            </p:custDataLst>
          </p:nvPr>
        </p:nvSpPr>
        <p:spPr>
          <a:xfrm rot="780000">
            <a:off x="1169574" y="3957394"/>
            <a:ext cx="3281607" cy="796579"/>
          </a:xfrm>
          <a:custGeom>
            <a:avLst/>
            <a:gdLst>
              <a:gd name="connsiteX0" fmla="*/ 0 w 4511"/>
              <a:gd name="connsiteY0" fmla="*/ 1041 h 1095"/>
              <a:gd name="connsiteX1" fmla="*/ 2089 w 4511"/>
              <a:gd name="connsiteY1" fmla="*/ 0 h 1095"/>
              <a:gd name="connsiteX2" fmla="*/ 4511 w 4511"/>
              <a:gd name="connsiteY2" fmla="*/ 0 h 1095"/>
              <a:gd name="connsiteX3" fmla="*/ 2407 w 4511"/>
              <a:gd name="connsiteY3" fmla="*/ 1095 h 1095"/>
              <a:gd name="connsiteX4" fmla="*/ 0 w 4511"/>
              <a:gd name="connsiteY4" fmla="*/ 1041 h 1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11" h="1095">
                <a:moveTo>
                  <a:pt x="0" y="1041"/>
                </a:moveTo>
                <a:lnTo>
                  <a:pt x="2089" y="0"/>
                </a:lnTo>
                <a:lnTo>
                  <a:pt x="4511" y="0"/>
                </a:lnTo>
                <a:lnTo>
                  <a:pt x="2407" y="1095"/>
                </a:lnTo>
                <a:lnTo>
                  <a:pt x="0" y="1041"/>
                </a:lnTo>
                <a:close/>
              </a:path>
            </a:pathLst>
          </a:custGeom>
          <a:solidFill>
            <a:srgbClr val="FF7429">
              <a:lumMod val="75000"/>
            </a:srgbClr>
          </a:solidFill>
          <a:ln>
            <a:noFill/>
          </a:ln>
        </p:spPr>
        <p:style>
          <a:lnRef idx="2">
            <a:srgbClr val="376FFF">
              <a:lumMod val="75000"/>
            </a:srgbClr>
          </a:lnRef>
          <a:fillRef idx="1">
            <a:srgbClr val="376FFF"/>
          </a:fillRef>
          <a:effectRef idx="0">
            <a:srgbClr val="FFFFFF"/>
          </a:effectRef>
          <a:fontRef idx="minor">
            <a:srgbClr val="FFFFFF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0" name="任意多边形 69"/>
          <p:cNvSpPr/>
          <p:nvPr>
            <p:custDataLst>
              <p:tags r:id="rId9"/>
            </p:custDataLst>
          </p:nvPr>
        </p:nvSpPr>
        <p:spPr>
          <a:xfrm rot="780000">
            <a:off x="1717747" y="3224689"/>
            <a:ext cx="2182775" cy="533038"/>
          </a:xfrm>
          <a:custGeom>
            <a:avLst/>
            <a:gdLst>
              <a:gd name="connsiteX0" fmla="*/ 0 w 2932"/>
              <a:gd name="connsiteY0" fmla="*/ 682 h 716"/>
              <a:gd name="connsiteX1" fmla="*/ 1366 w 2932"/>
              <a:gd name="connsiteY1" fmla="*/ 0 h 716"/>
              <a:gd name="connsiteX2" fmla="*/ 2932 w 2932"/>
              <a:gd name="connsiteY2" fmla="*/ 9 h 716"/>
              <a:gd name="connsiteX3" fmla="*/ 1573 w 2932"/>
              <a:gd name="connsiteY3" fmla="*/ 716 h 716"/>
              <a:gd name="connsiteX4" fmla="*/ 0 w 2932"/>
              <a:gd name="connsiteY4" fmla="*/ 682 h 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2" h="716">
                <a:moveTo>
                  <a:pt x="0" y="682"/>
                </a:moveTo>
                <a:lnTo>
                  <a:pt x="1366" y="0"/>
                </a:lnTo>
                <a:lnTo>
                  <a:pt x="2932" y="9"/>
                </a:lnTo>
                <a:lnTo>
                  <a:pt x="1573" y="716"/>
                </a:lnTo>
                <a:lnTo>
                  <a:pt x="0" y="682"/>
                </a:lnTo>
                <a:close/>
              </a:path>
            </a:pathLst>
          </a:custGeom>
          <a:solidFill>
            <a:srgbClr val="FFC000">
              <a:lumMod val="75000"/>
            </a:srgbClr>
          </a:solidFill>
          <a:ln>
            <a:noFill/>
          </a:ln>
        </p:spPr>
        <p:style>
          <a:lnRef idx="2">
            <a:srgbClr val="376FFF">
              <a:lumMod val="75000"/>
            </a:srgbClr>
          </a:lnRef>
          <a:fillRef idx="1">
            <a:srgbClr val="376FFF"/>
          </a:fillRef>
          <a:effectRef idx="0">
            <a:srgbClr val="FFFFFF"/>
          </a:effectRef>
          <a:fontRef idx="minor">
            <a:srgbClr val="FFFFFF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5" name="任意多边形 24"/>
          <p:cNvSpPr/>
          <p:nvPr>
            <p:custDataLst>
              <p:tags r:id="rId10"/>
            </p:custDataLst>
          </p:nvPr>
        </p:nvSpPr>
        <p:spPr>
          <a:xfrm rot="20760000">
            <a:off x="2704863" y="2685337"/>
            <a:ext cx="1064586" cy="807001"/>
          </a:xfrm>
          <a:custGeom>
            <a:avLst/>
            <a:gdLst>
              <a:gd name="connsiteX0" fmla="*/ 267 w 1430"/>
              <a:gd name="connsiteY0" fmla="*/ 0 h 1084"/>
              <a:gd name="connsiteX1" fmla="*/ 1059 w 1430"/>
              <a:gd name="connsiteY1" fmla="*/ 2 h 1084"/>
              <a:gd name="connsiteX2" fmla="*/ 1430 w 1430"/>
              <a:gd name="connsiteY2" fmla="*/ 1079 h 1084"/>
              <a:gd name="connsiteX3" fmla="*/ 0 w 1430"/>
              <a:gd name="connsiteY3" fmla="*/ 1084 h 1084"/>
              <a:gd name="connsiteX4" fmla="*/ 267 w 1430"/>
              <a:gd name="connsiteY4" fmla="*/ 0 h 1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0" h="1084">
                <a:moveTo>
                  <a:pt x="267" y="0"/>
                </a:moveTo>
                <a:lnTo>
                  <a:pt x="1059" y="2"/>
                </a:lnTo>
                <a:lnTo>
                  <a:pt x="1430" y="1079"/>
                </a:lnTo>
                <a:lnTo>
                  <a:pt x="0" y="1084"/>
                </a:lnTo>
                <a:lnTo>
                  <a:pt x="267" y="0"/>
                </a:lnTo>
                <a:close/>
              </a:path>
            </a:pathLst>
          </a:custGeom>
          <a:gradFill>
            <a:gsLst>
              <a:gs pos="0">
                <a:srgbClr val="17D594">
                  <a:lumMod val="60000"/>
                  <a:lumOff val="40000"/>
                </a:srgbClr>
              </a:gs>
              <a:gs pos="85000">
                <a:srgbClr val="17D594"/>
              </a:gs>
            </a:gsLst>
            <a:lin ang="13500000" scaled="0"/>
          </a:gradFill>
          <a:ln>
            <a:noFill/>
          </a:ln>
        </p:spPr>
        <p:style>
          <a:lnRef idx="2">
            <a:srgbClr val="376FFF">
              <a:lumMod val="75000"/>
            </a:srgbClr>
          </a:lnRef>
          <a:fillRef idx="1">
            <a:srgbClr val="376FFF"/>
          </a:fillRef>
          <a:effectRef idx="0">
            <a:srgbClr val="FFFFFF"/>
          </a:effectRef>
          <a:fontRef idx="minor">
            <a:srgbClr val="FFFFFF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sz="16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4" name="任意多边形 33"/>
          <p:cNvSpPr/>
          <p:nvPr>
            <p:custDataLst>
              <p:tags r:id="rId11"/>
            </p:custDataLst>
          </p:nvPr>
        </p:nvSpPr>
        <p:spPr>
          <a:xfrm rot="20760000">
            <a:off x="2694007" y="3599861"/>
            <a:ext cx="1631871" cy="801790"/>
          </a:xfrm>
          <a:custGeom>
            <a:avLst/>
            <a:gdLst>
              <a:gd name="connsiteX0" fmla="*/ 267 w 2264"/>
              <a:gd name="connsiteY0" fmla="*/ 6 h 1077"/>
              <a:gd name="connsiteX1" fmla="*/ 1893 w 2264"/>
              <a:gd name="connsiteY1" fmla="*/ 0 h 1077"/>
              <a:gd name="connsiteX2" fmla="*/ 2264 w 2264"/>
              <a:gd name="connsiteY2" fmla="*/ 1077 h 1077"/>
              <a:gd name="connsiteX3" fmla="*/ 0 w 2264"/>
              <a:gd name="connsiteY3" fmla="*/ 1077 h 1077"/>
              <a:gd name="connsiteX4" fmla="*/ 267 w 2264"/>
              <a:gd name="connsiteY4" fmla="*/ 6 h 1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92" h="1077">
                <a:moveTo>
                  <a:pt x="1821" y="0"/>
                </a:moveTo>
                <a:lnTo>
                  <a:pt x="2192" y="1077"/>
                </a:lnTo>
                <a:lnTo>
                  <a:pt x="0" y="1077"/>
                </a:lnTo>
                <a:lnTo>
                  <a:pt x="267" y="6"/>
                </a:lnTo>
                <a:lnTo>
                  <a:pt x="1821" y="0"/>
                </a:lnTo>
                <a:close/>
              </a:path>
            </a:pathLst>
          </a:custGeom>
          <a:gradFill>
            <a:gsLst>
              <a:gs pos="0">
                <a:srgbClr val="FFC000">
                  <a:lumMod val="60000"/>
                  <a:lumOff val="40000"/>
                </a:srgbClr>
              </a:gs>
              <a:gs pos="85000">
                <a:srgbClr val="FFC000"/>
              </a:gs>
            </a:gsLst>
            <a:lin ang="13500000" scaled="0"/>
          </a:gradFill>
          <a:ln>
            <a:noFill/>
          </a:ln>
        </p:spPr>
        <p:style>
          <a:lnRef idx="2">
            <a:srgbClr val="376FFF">
              <a:lumMod val="75000"/>
            </a:srgbClr>
          </a:lnRef>
          <a:fillRef idx="1">
            <a:srgbClr val="376FFF"/>
          </a:fillRef>
          <a:effectRef idx="0">
            <a:srgbClr val="FFFFFF"/>
          </a:effectRef>
          <a:fontRef idx="minor">
            <a:srgbClr val="FFFFFF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sz="16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5" name="任意多边形 34"/>
          <p:cNvSpPr/>
          <p:nvPr>
            <p:custDataLst>
              <p:tags r:id="rId12"/>
            </p:custDataLst>
          </p:nvPr>
        </p:nvSpPr>
        <p:spPr>
          <a:xfrm rot="20760000">
            <a:off x="2683832" y="4521848"/>
            <a:ext cx="2205109" cy="807001"/>
          </a:xfrm>
          <a:custGeom>
            <a:avLst/>
            <a:gdLst>
              <a:gd name="connsiteX0" fmla="*/ 2591 w 2962"/>
              <a:gd name="connsiteY0" fmla="*/ 1 h 1084"/>
              <a:gd name="connsiteX1" fmla="*/ 2962 w 2962"/>
              <a:gd name="connsiteY1" fmla="*/ 1078 h 1084"/>
              <a:gd name="connsiteX2" fmla="*/ 0 w 2962"/>
              <a:gd name="connsiteY2" fmla="*/ 1084 h 1084"/>
              <a:gd name="connsiteX3" fmla="*/ 272 w 2962"/>
              <a:gd name="connsiteY3" fmla="*/ 0 h 1084"/>
              <a:gd name="connsiteX4" fmla="*/ 2591 w 2962"/>
              <a:gd name="connsiteY4" fmla="*/ 1 h 1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62" h="1084">
                <a:moveTo>
                  <a:pt x="2591" y="1"/>
                </a:moveTo>
                <a:lnTo>
                  <a:pt x="2962" y="1078"/>
                </a:lnTo>
                <a:lnTo>
                  <a:pt x="0" y="1084"/>
                </a:lnTo>
                <a:lnTo>
                  <a:pt x="272" y="0"/>
                </a:lnTo>
                <a:lnTo>
                  <a:pt x="2591" y="1"/>
                </a:lnTo>
                <a:close/>
              </a:path>
            </a:pathLst>
          </a:custGeom>
          <a:gradFill>
            <a:gsLst>
              <a:gs pos="0">
                <a:srgbClr val="FF7429">
                  <a:lumMod val="60000"/>
                  <a:lumOff val="40000"/>
                </a:srgbClr>
              </a:gs>
              <a:gs pos="85000">
                <a:srgbClr val="FF7429"/>
              </a:gs>
            </a:gsLst>
            <a:lin ang="13500000" scaled="0"/>
          </a:gradFill>
          <a:ln>
            <a:noFill/>
          </a:ln>
        </p:spPr>
        <p:style>
          <a:lnRef idx="2">
            <a:srgbClr val="376FFF">
              <a:lumMod val="75000"/>
            </a:srgbClr>
          </a:lnRef>
          <a:fillRef idx="1">
            <a:srgbClr val="376FFF"/>
          </a:fillRef>
          <a:effectRef idx="0">
            <a:srgbClr val="FFFFFF"/>
          </a:effectRef>
          <a:fontRef idx="minor">
            <a:srgbClr val="FFFFFF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sz="16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7" name="任意多边形 36"/>
          <p:cNvSpPr/>
          <p:nvPr>
            <p:custDataLst>
              <p:tags r:id="rId13"/>
            </p:custDataLst>
          </p:nvPr>
        </p:nvSpPr>
        <p:spPr>
          <a:xfrm rot="20760000">
            <a:off x="2675691" y="5440442"/>
            <a:ext cx="2775370" cy="810723"/>
          </a:xfrm>
          <a:custGeom>
            <a:avLst/>
            <a:gdLst>
              <a:gd name="connsiteX0" fmla="*/ 271 w 3790"/>
              <a:gd name="connsiteY0" fmla="*/ 0 h 1089"/>
              <a:gd name="connsiteX1" fmla="*/ 3420 w 3790"/>
              <a:gd name="connsiteY1" fmla="*/ 7 h 1089"/>
              <a:gd name="connsiteX2" fmla="*/ 3790 w 3790"/>
              <a:gd name="connsiteY2" fmla="*/ 1084 h 1089"/>
              <a:gd name="connsiteX3" fmla="*/ 0 w 3790"/>
              <a:gd name="connsiteY3" fmla="*/ 1089 h 1089"/>
              <a:gd name="connsiteX4" fmla="*/ 271 w 3790"/>
              <a:gd name="connsiteY4" fmla="*/ 0 h 1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28" h="1089">
                <a:moveTo>
                  <a:pt x="271" y="0"/>
                </a:moveTo>
                <a:lnTo>
                  <a:pt x="3357" y="7"/>
                </a:lnTo>
                <a:lnTo>
                  <a:pt x="3728" y="1084"/>
                </a:lnTo>
                <a:lnTo>
                  <a:pt x="0" y="1089"/>
                </a:lnTo>
                <a:lnTo>
                  <a:pt x="271" y="0"/>
                </a:lnTo>
                <a:close/>
              </a:path>
            </a:pathLst>
          </a:custGeom>
          <a:gradFill>
            <a:gsLst>
              <a:gs pos="0">
                <a:srgbClr val="F84949">
                  <a:lumMod val="60000"/>
                  <a:lumOff val="40000"/>
                </a:srgbClr>
              </a:gs>
              <a:gs pos="85000">
                <a:srgbClr val="F84949"/>
              </a:gs>
            </a:gsLst>
            <a:lin ang="13500000" scaled="0"/>
          </a:gradFill>
          <a:ln>
            <a:noFill/>
          </a:ln>
        </p:spPr>
        <p:style>
          <a:lnRef idx="2">
            <a:srgbClr val="376FFF">
              <a:lumMod val="75000"/>
            </a:srgbClr>
          </a:lnRef>
          <a:fillRef idx="1">
            <a:srgbClr val="376FFF"/>
          </a:fillRef>
          <a:effectRef idx="0">
            <a:srgbClr val="FFFFFF"/>
          </a:effectRef>
          <a:fontRef idx="minor">
            <a:srgbClr val="FFFFFF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sz="16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2" name="任意多边形 61"/>
          <p:cNvSpPr/>
          <p:nvPr>
            <p:custDataLst>
              <p:tags r:id="rId14"/>
            </p:custDataLst>
          </p:nvPr>
        </p:nvSpPr>
        <p:spPr>
          <a:xfrm rot="840000" flipH="1">
            <a:off x="1858181" y="2682623"/>
            <a:ext cx="1073520" cy="808490"/>
          </a:xfrm>
          <a:custGeom>
            <a:avLst/>
            <a:gdLst>
              <a:gd name="connsiteX0" fmla="*/ 270 w 1442"/>
              <a:gd name="connsiteY0" fmla="*/ 0 h 1086"/>
              <a:gd name="connsiteX1" fmla="*/ 1071 w 1442"/>
              <a:gd name="connsiteY1" fmla="*/ 5 h 1086"/>
              <a:gd name="connsiteX2" fmla="*/ 1442 w 1442"/>
              <a:gd name="connsiteY2" fmla="*/ 1082 h 1086"/>
              <a:gd name="connsiteX3" fmla="*/ 0 w 1442"/>
              <a:gd name="connsiteY3" fmla="*/ 1086 h 1086"/>
              <a:gd name="connsiteX4" fmla="*/ 270 w 1442"/>
              <a:gd name="connsiteY4" fmla="*/ 0 h 1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2" h="1086">
                <a:moveTo>
                  <a:pt x="270" y="0"/>
                </a:moveTo>
                <a:lnTo>
                  <a:pt x="1071" y="5"/>
                </a:lnTo>
                <a:lnTo>
                  <a:pt x="1442" y="1082"/>
                </a:lnTo>
                <a:lnTo>
                  <a:pt x="0" y="1086"/>
                </a:lnTo>
                <a:lnTo>
                  <a:pt x="270" y="0"/>
                </a:lnTo>
                <a:close/>
              </a:path>
            </a:pathLst>
          </a:custGeom>
          <a:gradFill>
            <a:gsLst>
              <a:gs pos="0">
                <a:srgbClr val="17D594">
                  <a:lumMod val="60000"/>
                  <a:lumOff val="40000"/>
                </a:srgbClr>
              </a:gs>
              <a:gs pos="85000">
                <a:srgbClr val="17D594"/>
              </a:gs>
            </a:gsLst>
            <a:lin ang="2700000" scaled="0"/>
          </a:gradFill>
          <a:ln>
            <a:noFill/>
          </a:ln>
        </p:spPr>
        <p:style>
          <a:lnRef idx="2">
            <a:srgbClr val="376FFF">
              <a:lumMod val="75000"/>
            </a:srgbClr>
          </a:lnRef>
          <a:fillRef idx="1">
            <a:srgbClr val="376FFF"/>
          </a:fillRef>
          <a:effectRef idx="0">
            <a:srgbClr val="FFFFFF"/>
          </a:effectRef>
          <a:fontRef idx="minor">
            <a:srgbClr val="FFFFFF"/>
          </a:fontRef>
        </p:style>
        <p:txBody>
          <a:bodyPr vertOverflow="overflow" horzOverflow="overflow" vert="horz" wrap="none" lIns="0" tIns="0" rIns="0" bIns="0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02</a:t>
            </a:r>
            <a:endParaRPr lang="en-US" altLang="zh-CN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3" name="任意多边形 62"/>
          <p:cNvSpPr/>
          <p:nvPr>
            <p:custDataLst>
              <p:tags r:id="rId15"/>
            </p:custDataLst>
          </p:nvPr>
        </p:nvSpPr>
        <p:spPr>
          <a:xfrm rot="840000" flipH="1">
            <a:off x="1301190" y="3599183"/>
            <a:ext cx="1637081" cy="801790"/>
          </a:xfrm>
          <a:custGeom>
            <a:avLst/>
            <a:gdLst>
              <a:gd name="connsiteX0" fmla="*/ 266 w 2264"/>
              <a:gd name="connsiteY0" fmla="*/ 3 h 1077"/>
              <a:gd name="connsiteX1" fmla="*/ 1893 w 2264"/>
              <a:gd name="connsiteY1" fmla="*/ 0 h 1077"/>
              <a:gd name="connsiteX2" fmla="*/ 2264 w 2264"/>
              <a:gd name="connsiteY2" fmla="*/ 1077 h 1077"/>
              <a:gd name="connsiteX3" fmla="*/ 0 w 2264"/>
              <a:gd name="connsiteY3" fmla="*/ 1077 h 1077"/>
              <a:gd name="connsiteX4" fmla="*/ 266 w 2264"/>
              <a:gd name="connsiteY4" fmla="*/ 3 h 1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99" h="1077">
                <a:moveTo>
                  <a:pt x="1828" y="0"/>
                </a:moveTo>
                <a:lnTo>
                  <a:pt x="2199" y="1077"/>
                </a:lnTo>
                <a:lnTo>
                  <a:pt x="0" y="1077"/>
                </a:lnTo>
                <a:lnTo>
                  <a:pt x="266" y="3"/>
                </a:lnTo>
                <a:lnTo>
                  <a:pt x="1828" y="0"/>
                </a:lnTo>
                <a:close/>
              </a:path>
            </a:pathLst>
          </a:custGeom>
          <a:gradFill>
            <a:gsLst>
              <a:gs pos="0">
                <a:srgbClr val="FFC000">
                  <a:lumMod val="60000"/>
                  <a:lumOff val="40000"/>
                </a:srgbClr>
              </a:gs>
              <a:gs pos="85000">
                <a:srgbClr val="FFC000"/>
              </a:gs>
            </a:gsLst>
            <a:lin ang="2700000" scaled="0"/>
          </a:gradFill>
          <a:ln>
            <a:noFill/>
          </a:ln>
        </p:spPr>
        <p:style>
          <a:lnRef idx="2">
            <a:srgbClr val="376FFF">
              <a:lumMod val="75000"/>
            </a:srgbClr>
          </a:lnRef>
          <a:fillRef idx="1">
            <a:srgbClr val="376FFF"/>
          </a:fillRef>
          <a:effectRef idx="0">
            <a:srgbClr val="FFFFFF"/>
          </a:effectRef>
          <a:fontRef idx="minor">
            <a:srgbClr val="FFFFFF"/>
          </a:fontRef>
        </p:style>
        <p:txBody>
          <a:bodyPr vertOverflow="overflow" horzOverflow="overflow" vert="horz" wrap="none" lIns="0" tIns="0" rIns="0" bIns="0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20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03</a:t>
            </a:r>
            <a:endParaRPr lang="en-US" altLang="zh-CN" sz="20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4" name="任意多边形 63"/>
          <p:cNvSpPr/>
          <p:nvPr>
            <p:custDataLst>
              <p:tags r:id="rId16"/>
            </p:custDataLst>
          </p:nvPr>
        </p:nvSpPr>
        <p:spPr>
          <a:xfrm rot="840000" flipH="1">
            <a:off x="738771" y="4518456"/>
            <a:ext cx="2211809" cy="809235"/>
          </a:xfrm>
          <a:custGeom>
            <a:avLst/>
            <a:gdLst>
              <a:gd name="connsiteX0" fmla="*/ 2600 w 2971"/>
              <a:gd name="connsiteY0" fmla="*/ 4 h 1087"/>
              <a:gd name="connsiteX1" fmla="*/ 2971 w 2971"/>
              <a:gd name="connsiteY1" fmla="*/ 1081 h 1087"/>
              <a:gd name="connsiteX2" fmla="*/ 0 w 2971"/>
              <a:gd name="connsiteY2" fmla="*/ 1087 h 1087"/>
              <a:gd name="connsiteX3" fmla="*/ 274 w 2971"/>
              <a:gd name="connsiteY3" fmla="*/ 0 h 1087"/>
              <a:gd name="connsiteX4" fmla="*/ 2600 w 2971"/>
              <a:gd name="connsiteY4" fmla="*/ 4 h 1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" h="1087">
                <a:moveTo>
                  <a:pt x="2600" y="4"/>
                </a:moveTo>
                <a:lnTo>
                  <a:pt x="2971" y="1081"/>
                </a:lnTo>
                <a:lnTo>
                  <a:pt x="0" y="1087"/>
                </a:lnTo>
                <a:lnTo>
                  <a:pt x="274" y="0"/>
                </a:lnTo>
                <a:lnTo>
                  <a:pt x="2600" y="4"/>
                </a:lnTo>
                <a:close/>
              </a:path>
            </a:pathLst>
          </a:custGeom>
          <a:gradFill>
            <a:gsLst>
              <a:gs pos="0">
                <a:srgbClr val="FF7429">
                  <a:lumMod val="60000"/>
                  <a:lumOff val="40000"/>
                </a:srgbClr>
              </a:gs>
              <a:gs pos="85000">
                <a:srgbClr val="FF7429"/>
              </a:gs>
            </a:gsLst>
            <a:lin ang="2700000" scaled="0"/>
          </a:gradFill>
          <a:ln>
            <a:noFill/>
          </a:ln>
        </p:spPr>
        <p:style>
          <a:lnRef idx="2">
            <a:srgbClr val="376FFF">
              <a:lumMod val="75000"/>
            </a:srgbClr>
          </a:lnRef>
          <a:fillRef idx="1">
            <a:srgbClr val="376FFF"/>
          </a:fillRef>
          <a:effectRef idx="0">
            <a:srgbClr val="FFFFFF"/>
          </a:effectRef>
          <a:fontRef idx="minor">
            <a:srgbClr val="FFFFFF"/>
          </a:fontRef>
        </p:style>
        <p:txBody>
          <a:bodyPr vertOverflow="overflow" horzOverflow="overflow" vert="horz" wrap="none" lIns="0" tIns="0" rIns="0" bIns="0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04</a:t>
            </a:r>
            <a:endParaRPr lang="en-US" altLang="zh-CN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5" name="任意多边形 64"/>
          <p:cNvSpPr/>
          <p:nvPr>
            <p:custDataLst>
              <p:tags r:id="rId17"/>
            </p:custDataLst>
          </p:nvPr>
        </p:nvSpPr>
        <p:spPr>
          <a:xfrm rot="840000" flipH="1">
            <a:off x="176354" y="5439764"/>
            <a:ext cx="2782069" cy="810723"/>
          </a:xfrm>
          <a:custGeom>
            <a:avLst/>
            <a:gdLst>
              <a:gd name="connsiteX0" fmla="*/ 271 w 3790"/>
              <a:gd name="connsiteY0" fmla="*/ 0 h 1089"/>
              <a:gd name="connsiteX1" fmla="*/ 3420 w 3790"/>
              <a:gd name="connsiteY1" fmla="*/ 7 h 1089"/>
              <a:gd name="connsiteX2" fmla="*/ 3790 w 3790"/>
              <a:gd name="connsiteY2" fmla="*/ 1084 h 1089"/>
              <a:gd name="connsiteX3" fmla="*/ 0 w 3790"/>
              <a:gd name="connsiteY3" fmla="*/ 1089 h 1089"/>
              <a:gd name="connsiteX4" fmla="*/ 271 w 3790"/>
              <a:gd name="connsiteY4" fmla="*/ 0 h 1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37" h="1089">
                <a:moveTo>
                  <a:pt x="271" y="0"/>
                </a:moveTo>
                <a:lnTo>
                  <a:pt x="3366" y="7"/>
                </a:lnTo>
                <a:lnTo>
                  <a:pt x="3737" y="1084"/>
                </a:lnTo>
                <a:lnTo>
                  <a:pt x="0" y="1089"/>
                </a:lnTo>
                <a:lnTo>
                  <a:pt x="271" y="0"/>
                </a:lnTo>
                <a:close/>
              </a:path>
            </a:pathLst>
          </a:custGeom>
          <a:gradFill>
            <a:gsLst>
              <a:gs pos="0">
                <a:srgbClr val="F84949">
                  <a:lumMod val="60000"/>
                  <a:lumOff val="40000"/>
                </a:srgbClr>
              </a:gs>
              <a:gs pos="85000">
                <a:srgbClr val="F84949"/>
              </a:gs>
            </a:gsLst>
            <a:lin ang="2700000" scaled="0"/>
          </a:gradFill>
          <a:ln>
            <a:noFill/>
          </a:ln>
        </p:spPr>
        <p:style>
          <a:lnRef idx="2">
            <a:srgbClr val="376FFF">
              <a:lumMod val="75000"/>
            </a:srgbClr>
          </a:lnRef>
          <a:fillRef idx="1">
            <a:srgbClr val="376FFF"/>
          </a:fillRef>
          <a:effectRef idx="0">
            <a:srgbClr val="FFFFFF"/>
          </a:effectRef>
          <a:fontRef idx="minor">
            <a:srgbClr val="FFFFFF"/>
          </a:fontRef>
        </p:style>
        <p:txBody>
          <a:bodyPr vertOverflow="overflow" horzOverflow="overflow" vert="horz" wrap="none" lIns="0" tIns="0" rIns="0" bIns="0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05</a:t>
            </a:r>
            <a:endParaRPr lang="en-US" altLang="zh-CN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0" name="矩形 29"/>
          <p:cNvSpPr/>
          <p:nvPr>
            <p:custDataLst>
              <p:tags r:id="rId18"/>
            </p:custDataLst>
          </p:nvPr>
        </p:nvSpPr>
        <p:spPr>
          <a:xfrm>
            <a:off x="4812030" y="4349115"/>
            <a:ext cx="2753360" cy="66294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>
                <a:solidFill>
                  <a:srgbClr val="FF7429"/>
                </a:solidFill>
                <a:latin typeface="微软雅黑" panose="020B0503020204020204" charset="-122"/>
                <a:cs typeface="微软雅黑" panose="020B0503020204020204" charset="-122"/>
              </a:rPr>
              <a:t>All-round Development</a:t>
            </a:r>
            <a:endParaRPr lang="en-US" altLang="zh-CN" sz="2800" b="1">
              <a:solidFill>
                <a:srgbClr val="FF7429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1" name="矩形 30"/>
          <p:cNvSpPr/>
          <p:nvPr>
            <p:custDataLst>
              <p:tags r:id="rId19"/>
            </p:custDataLst>
          </p:nvPr>
        </p:nvSpPr>
        <p:spPr>
          <a:xfrm>
            <a:off x="7899604" y="4349527"/>
            <a:ext cx="3197481" cy="661550"/>
          </a:xfrm>
          <a:prstGeom prst="rect">
            <a:avLst/>
          </a:prstGeom>
          <a:noFill/>
        </p:spPr>
        <p:txBody>
          <a:bodyPr wrap="square" lIns="0" tIns="0" rIns="0" bIns="36195" rtlCol="0" anchor="ctr" anchorCtr="0">
            <a:noAutofit/>
          </a:bodyPr>
          <a:lstStyle/>
          <a:p>
            <a:pPr lvl="0" algn="l">
              <a:lnSpc>
                <a:spcPct val="80000"/>
              </a:lnSpc>
              <a:buClrTx/>
              <a:buSzTx/>
              <a:buFontTx/>
            </a:pPr>
            <a:r>
              <a:rPr lang="en-US" altLang="zh-CN" sz="2800" b="1">
                <a:sym typeface="+mn-ea"/>
              </a:rPr>
              <a:t>Enhance Holistic Development</a:t>
            </a:r>
            <a:endParaRPr lang="en-US" altLang="zh-CN" sz="2800" b="1">
              <a:sym typeface="+mn-ea"/>
            </a:endParaRPr>
          </a:p>
        </p:txBody>
      </p:sp>
      <p:sp>
        <p:nvSpPr>
          <p:cNvPr id="32" name="矩形 31"/>
          <p:cNvSpPr/>
          <p:nvPr>
            <p:custDataLst>
              <p:tags r:id="rId20"/>
            </p:custDataLst>
          </p:nvPr>
        </p:nvSpPr>
        <p:spPr>
          <a:xfrm>
            <a:off x="4720590" y="3489960"/>
            <a:ext cx="2844800" cy="66294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>
                <a:solidFill>
                  <a:srgbClr val="FFC000"/>
                </a:solidFill>
                <a:latin typeface="微软雅黑" panose="020B0503020204020204" charset="-122"/>
                <a:cs typeface="微软雅黑" panose="020B0503020204020204" charset="-122"/>
              </a:rPr>
              <a:t>Community Bonds</a:t>
            </a:r>
            <a:endParaRPr lang="en-US" altLang="zh-CN" sz="2800" b="1">
              <a:solidFill>
                <a:srgbClr val="FFC000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3" name="矩形 32"/>
          <p:cNvSpPr/>
          <p:nvPr>
            <p:custDataLst>
              <p:tags r:id="rId21"/>
            </p:custDataLst>
          </p:nvPr>
        </p:nvSpPr>
        <p:spPr>
          <a:xfrm>
            <a:off x="7899400" y="3490595"/>
            <a:ext cx="4394835" cy="661670"/>
          </a:xfrm>
          <a:prstGeom prst="rect">
            <a:avLst/>
          </a:prstGeom>
          <a:noFill/>
        </p:spPr>
        <p:txBody>
          <a:bodyPr wrap="square" lIns="0" tIns="0" rIns="0" bIns="36195" rtlCol="0" anchor="ctr" anchorCtr="0">
            <a:noAutofit/>
          </a:bodyPr>
          <a:lstStyle/>
          <a:p>
            <a:pPr lvl="0" algn="l">
              <a:lnSpc>
                <a:spcPct val="80000"/>
              </a:lnSpc>
              <a:buClrTx/>
              <a:buSzTx/>
              <a:buFontTx/>
            </a:pPr>
            <a:r>
              <a:rPr lang="en-US" altLang="zh-CN" sz="2800" b="1">
                <a:sym typeface="+mn-ea"/>
              </a:rPr>
              <a:t>Build/strengthen social connections</a:t>
            </a:r>
            <a:endParaRPr lang="en-US" altLang="zh-CN" sz="2800" b="1">
              <a:sym typeface="+mn-ea"/>
            </a:endParaRPr>
          </a:p>
        </p:txBody>
      </p:sp>
      <p:sp>
        <p:nvSpPr>
          <p:cNvPr id="36" name="矩形 35"/>
          <p:cNvSpPr/>
          <p:nvPr>
            <p:custDataLst>
              <p:tags r:id="rId22"/>
            </p:custDataLst>
          </p:nvPr>
        </p:nvSpPr>
        <p:spPr>
          <a:xfrm>
            <a:off x="4498975" y="2628900"/>
            <a:ext cx="3066415" cy="66294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>
                <a:solidFill>
                  <a:srgbClr val="17D594"/>
                </a:solidFill>
                <a:latin typeface="微软雅黑" panose="020B0503020204020204" charset="-122"/>
                <a:cs typeface="微软雅黑" panose="020B0503020204020204" charset="-122"/>
              </a:rPr>
              <a:t>Social Responsibility</a:t>
            </a:r>
            <a:endParaRPr lang="en-US" altLang="zh-CN" sz="2800" b="1">
              <a:solidFill>
                <a:srgbClr val="17D594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8" name="矩形 37"/>
          <p:cNvSpPr/>
          <p:nvPr>
            <p:custDataLst>
              <p:tags r:id="rId23"/>
            </p:custDataLst>
          </p:nvPr>
        </p:nvSpPr>
        <p:spPr>
          <a:xfrm>
            <a:off x="7947229" y="2665266"/>
            <a:ext cx="3197481" cy="661550"/>
          </a:xfrm>
          <a:prstGeom prst="rect">
            <a:avLst/>
          </a:prstGeom>
          <a:noFill/>
        </p:spPr>
        <p:txBody>
          <a:bodyPr wrap="square" lIns="0" tIns="0" rIns="0" bIns="36195" rtlCol="0" anchor="ctr" anchorCtr="0">
            <a:noAutofit/>
          </a:bodyPr>
          <a:lstStyle/>
          <a:p>
            <a:pPr lvl="0" algn="l">
              <a:lnSpc>
                <a:spcPct val="80000"/>
              </a:lnSpc>
              <a:buClrTx/>
              <a:buSzTx/>
              <a:buFontTx/>
            </a:pPr>
            <a:r>
              <a:rPr lang="en-US" altLang="zh-CN" sz="2800" b="1">
                <a:sym typeface="+mn-ea"/>
              </a:rPr>
              <a:t>Nurture/foster Civic Responsibility</a:t>
            </a:r>
            <a:endParaRPr lang="en-US" altLang="zh-CN" sz="2800" b="1">
              <a:sym typeface="+mn-ea"/>
            </a:endParaRPr>
          </a:p>
        </p:txBody>
      </p:sp>
      <p:sp>
        <p:nvSpPr>
          <p:cNvPr id="39" name="矩形 38"/>
          <p:cNvSpPr/>
          <p:nvPr>
            <p:custDataLst>
              <p:tags r:id="rId24"/>
            </p:custDataLst>
          </p:nvPr>
        </p:nvSpPr>
        <p:spPr>
          <a:xfrm>
            <a:off x="4679950" y="1768475"/>
            <a:ext cx="2885440" cy="66294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376FFF"/>
                </a:solidFill>
                <a:latin typeface="微软雅黑" panose="020B0503020204020204" charset="-122"/>
                <a:cs typeface="微软雅黑" panose="020B0503020204020204" charset="-122"/>
              </a:rPr>
              <a:t>Understa</a:t>
            </a:r>
            <a:r>
              <a:rPr lang="en-US" altLang="zh-CN" sz="2800" b="1" dirty="0">
                <a:solidFill>
                  <a:srgbClr val="376FFF"/>
                </a:solidFill>
                <a:latin typeface="微软雅黑" panose="020B0503020204020204" charset="-122"/>
                <a:cs typeface="微软雅黑" panose="020B0503020204020204" charset="-122"/>
                <a:sym typeface="+mn-ea"/>
              </a:rPr>
              <a:t>n</a:t>
            </a:r>
            <a:r>
              <a:rPr lang="en-US" altLang="zh-CN" sz="2800" b="1" dirty="0">
                <a:solidFill>
                  <a:srgbClr val="376FFF"/>
                </a:solidFill>
                <a:latin typeface="微软雅黑" panose="020B0503020204020204" charset="-122"/>
                <a:cs typeface="微软雅黑" panose="020B0503020204020204" charset="-122"/>
              </a:rPr>
              <a:t>d Self-value</a:t>
            </a:r>
            <a:endParaRPr lang="en-US" altLang="zh-CN" sz="2800" b="1" dirty="0">
              <a:solidFill>
                <a:srgbClr val="376FFF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0" name="矩形 39"/>
          <p:cNvSpPr/>
          <p:nvPr>
            <p:custDataLst>
              <p:tags r:id="rId25"/>
            </p:custDataLst>
          </p:nvPr>
        </p:nvSpPr>
        <p:spPr>
          <a:xfrm>
            <a:off x="7899400" y="1518285"/>
            <a:ext cx="4063365" cy="1123950"/>
          </a:xfrm>
          <a:prstGeom prst="rect">
            <a:avLst/>
          </a:prstGeom>
          <a:noFill/>
        </p:spPr>
        <p:txBody>
          <a:bodyPr wrap="square" lIns="0" tIns="0" rIns="0" bIns="36195" rtlCol="0" anchor="ctr" anchorCtr="0">
            <a:noAutofit/>
          </a:bodyPr>
          <a:lstStyle/>
          <a:p>
            <a:pPr lvl="0" algn="l">
              <a:lnSpc>
                <a:spcPct val="80000"/>
              </a:lnSpc>
              <a:buClrTx/>
              <a:buSzTx/>
              <a:buFontTx/>
            </a:pPr>
            <a:r>
              <a:rPr lang="en-US" altLang="zh-CN" sz="2800" b="1">
                <a:sym typeface="+mn-ea"/>
              </a:rPr>
              <a:t>Uncover inner potential </a:t>
            </a:r>
            <a:endParaRPr lang="en-US" altLang="zh-CN" sz="2800" b="1">
              <a:ln>
                <a:noFill/>
                <a:prstDash val="sysDot"/>
              </a:ln>
              <a:solidFill>
                <a:srgbClr val="000000">
                  <a:lumMod val="75000"/>
                  <a:lumOff val="25000"/>
                </a:srgbClr>
              </a:solidFill>
              <a:latin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41" name="矩形 40"/>
          <p:cNvSpPr/>
          <p:nvPr>
            <p:custDataLst>
              <p:tags r:id="rId26"/>
            </p:custDataLst>
          </p:nvPr>
        </p:nvSpPr>
        <p:spPr>
          <a:xfrm>
            <a:off x="4679315" y="5213350"/>
            <a:ext cx="2886075" cy="66294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>
                <a:solidFill>
                  <a:srgbClr val="F84949"/>
                </a:solidFill>
                <a:latin typeface="微软雅黑" panose="020B0503020204020204" charset="-122"/>
                <a:cs typeface="微软雅黑" panose="020B0503020204020204" charset="-122"/>
              </a:rPr>
              <a:t>Skill Development</a:t>
            </a:r>
            <a:endParaRPr lang="en-US" altLang="zh-CN" sz="2800" b="1">
              <a:solidFill>
                <a:srgbClr val="F84949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2" name="矩形 41"/>
          <p:cNvSpPr/>
          <p:nvPr>
            <p:custDataLst>
              <p:tags r:id="rId27"/>
            </p:custDataLst>
          </p:nvPr>
        </p:nvSpPr>
        <p:spPr>
          <a:xfrm>
            <a:off x="7796530" y="5125720"/>
            <a:ext cx="4676775" cy="932180"/>
          </a:xfrm>
          <a:prstGeom prst="rect">
            <a:avLst/>
          </a:prstGeom>
          <a:noFill/>
        </p:spPr>
        <p:txBody>
          <a:bodyPr wrap="square" lIns="0" tIns="0" rIns="0" bIns="36195" rtlCol="0" anchor="ctr" anchorCtr="0">
            <a:noAutofit/>
          </a:bodyPr>
          <a:lstStyle/>
          <a:p>
            <a:pPr lvl="0" algn="l">
              <a:lnSpc>
                <a:spcPct val="60000"/>
              </a:lnSpc>
              <a:buClrTx/>
              <a:buSzTx/>
              <a:buFontTx/>
            </a:pPr>
            <a:r>
              <a:rPr lang="en-US" altLang="zh-CN" sz="2800" b="1">
                <a:sym typeface="+mn-ea"/>
              </a:rPr>
              <a:t>Develop Practical Skills,</a:t>
            </a:r>
            <a:endParaRPr lang="en-US" altLang="zh-CN" sz="2800" b="1">
              <a:sym typeface="+mn-ea"/>
            </a:endParaRPr>
          </a:p>
          <a:p>
            <a:pPr lvl="0" algn="l">
              <a:lnSpc>
                <a:spcPct val="60000"/>
              </a:lnSpc>
              <a:buClrTx/>
              <a:buSzTx/>
              <a:buFontTx/>
            </a:pPr>
            <a:r>
              <a:rPr lang="en-US" altLang="zh-CN" sz="2800" b="1">
                <a:sym typeface="+mn-ea"/>
              </a:rPr>
              <a:t>such as communication, teamwork, and leadership</a:t>
            </a:r>
            <a:endParaRPr lang="en-US" altLang="zh-CN" sz="2800" b="1">
              <a:sym typeface="+mn-ea"/>
            </a:endParaRPr>
          </a:p>
        </p:txBody>
      </p:sp>
      <p:sp>
        <p:nvSpPr>
          <p:cNvPr id="13" name="等腰三角形 1"/>
          <p:cNvSpPr/>
          <p:nvPr>
            <p:custDataLst>
              <p:tags r:id="rId28"/>
            </p:custDataLst>
          </p:nvPr>
        </p:nvSpPr>
        <p:spPr>
          <a:xfrm>
            <a:off x="2310695" y="1776241"/>
            <a:ext cx="501141" cy="882695"/>
          </a:xfrm>
          <a:custGeom>
            <a:avLst/>
            <a:gdLst>
              <a:gd name="connsiteX0" fmla="*/ 0 w 539670"/>
              <a:gd name="connsiteY0" fmla="*/ 805007 h 805007"/>
              <a:gd name="connsiteX1" fmla="*/ 269835 w 539670"/>
              <a:gd name="connsiteY1" fmla="*/ 0 h 805007"/>
              <a:gd name="connsiteX2" fmla="*/ 539670 w 539670"/>
              <a:gd name="connsiteY2" fmla="*/ 805007 h 805007"/>
              <a:gd name="connsiteX3" fmla="*/ 0 w 539670"/>
              <a:gd name="connsiteY3" fmla="*/ 805007 h 805007"/>
              <a:gd name="connsiteX0-1" fmla="*/ 0 w 545214"/>
              <a:gd name="connsiteY0-2" fmla="*/ 815598 h 815598"/>
              <a:gd name="connsiteX1-3" fmla="*/ 545214 w 545214"/>
              <a:gd name="connsiteY1-4" fmla="*/ 0 h 815598"/>
              <a:gd name="connsiteX2-5" fmla="*/ 539670 w 545214"/>
              <a:gd name="connsiteY2-6" fmla="*/ 815598 h 815598"/>
              <a:gd name="connsiteX3-7" fmla="*/ 0 w 545214"/>
              <a:gd name="connsiteY3-8" fmla="*/ 815598 h 815598"/>
              <a:gd name="connsiteX0-9" fmla="*/ 0 w 266304"/>
              <a:gd name="connsiteY0-10" fmla="*/ 639073 h 815598"/>
              <a:gd name="connsiteX1-11" fmla="*/ 266304 w 266304"/>
              <a:gd name="connsiteY1-12" fmla="*/ 0 h 815598"/>
              <a:gd name="connsiteX2-13" fmla="*/ 260760 w 266304"/>
              <a:gd name="connsiteY2-14" fmla="*/ 815598 h 815598"/>
              <a:gd name="connsiteX3-15" fmla="*/ 0 w 266304"/>
              <a:gd name="connsiteY3-16" fmla="*/ 639073 h 815598"/>
              <a:gd name="connsiteX0-17" fmla="*/ 0 w 425176"/>
              <a:gd name="connsiteY0-18" fmla="*/ 727336 h 815598"/>
              <a:gd name="connsiteX1-19" fmla="*/ 425176 w 425176"/>
              <a:gd name="connsiteY1-20" fmla="*/ 0 h 815598"/>
              <a:gd name="connsiteX2-21" fmla="*/ 419632 w 425176"/>
              <a:gd name="connsiteY2-22" fmla="*/ 815598 h 815598"/>
              <a:gd name="connsiteX3-23" fmla="*/ 0 w 425176"/>
              <a:gd name="connsiteY3-24" fmla="*/ 727336 h 815598"/>
              <a:gd name="connsiteX0-25" fmla="*/ 0 w 425176"/>
              <a:gd name="connsiteY0-26" fmla="*/ 727336 h 829720"/>
              <a:gd name="connsiteX1-27" fmla="*/ 425176 w 425176"/>
              <a:gd name="connsiteY1-28" fmla="*/ 0 h 829720"/>
              <a:gd name="connsiteX2-29" fmla="*/ 419632 w 425176"/>
              <a:gd name="connsiteY2-30" fmla="*/ 829720 h 829720"/>
              <a:gd name="connsiteX3-31" fmla="*/ 0 w 425176"/>
              <a:gd name="connsiteY3-32" fmla="*/ 727336 h 829720"/>
              <a:gd name="connsiteX0-33" fmla="*/ 0 w 453420"/>
              <a:gd name="connsiteY0-34" fmla="*/ 720275 h 829720"/>
              <a:gd name="connsiteX1-35" fmla="*/ 453420 w 453420"/>
              <a:gd name="connsiteY1-36" fmla="*/ 0 h 829720"/>
              <a:gd name="connsiteX2-37" fmla="*/ 447876 w 453420"/>
              <a:gd name="connsiteY2-38" fmla="*/ 829720 h 829720"/>
              <a:gd name="connsiteX3-39" fmla="*/ 0 w 453420"/>
              <a:gd name="connsiteY3-40" fmla="*/ 720275 h 829720"/>
              <a:gd name="connsiteX0-41" fmla="*/ 0 w 464012"/>
              <a:gd name="connsiteY0-42" fmla="*/ 716744 h 829720"/>
              <a:gd name="connsiteX1-43" fmla="*/ 464012 w 464012"/>
              <a:gd name="connsiteY1-44" fmla="*/ 0 h 829720"/>
              <a:gd name="connsiteX2-45" fmla="*/ 458468 w 464012"/>
              <a:gd name="connsiteY2-46" fmla="*/ 829720 h 829720"/>
              <a:gd name="connsiteX3-47" fmla="*/ 0 w 464012"/>
              <a:gd name="connsiteY3-48" fmla="*/ 716744 h 829720"/>
              <a:gd name="connsiteX0-49" fmla="*/ 0 w 472590"/>
              <a:gd name="connsiteY0-50" fmla="*/ 716744 h 829720"/>
              <a:gd name="connsiteX1-51" fmla="*/ 464012 w 472590"/>
              <a:gd name="connsiteY1-52" fmla="*/ 0 h 829720"/>
              <a:gd name="connsiteX2-53" fmla="*/ 472590 w 472590"/>
              <a:gd name="connsiteY2-54" fmla="*/ 829720 h 829720"/>
              <a:gd name="connsiteX3-55" fmla="*/ 0 w 472590"/>
              <a:gd name="connsiteY3-56" fmla="*/ 716744 h 829720"/>
              <a:gd name="connsiteX0-57" fmla="*/ 0 w 469060"/>
              <a:gd name="connsiteY0-58" fmla="*/ 716744 h 826189"/>
              <a:gd name="connsiteX1-59" fmla="*/ 464012 w 469060"/>
              <a:gd name="connsiteY1-60" fmla="*/ 0 h 826189"/>
              <a:gd name="connsiteX2-61" fmla="*/ 469060 w 469060"/>
              <a:gd name="connsiteY2-62" fmla="*/ 826189 h 826189"/>
              <a:gd name="connsiteX3-63" fmla="*/ 0 w 469060"/>
              <a:gd name="connsiteY3-64" fmla="*/ 716744 h 82618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469060" h="826189">
                <a:moveTo>
                  <a:pt x="0" y="716744"/>
                </a:moveTo>
                <a:lnTo>
                  <a:pt x="464012" y="0"/>
                </a:lnTo>
                <a:cubicBezTo>
                  <a:pt x="466871" y="276573"/>
                  <a:pt x="466201" y="549616"/>
                  <a:pt x="469060" y="826189"/>
                </a:cubicBezTo>
                <a:lnTo>
                  <a:pt x="0" y="716744"/>
                </a:lnTo>
                <a:close/>
              </a:path>
            </a:pathLst>
          </a:custGeom>
          <a:gradFill>
            <a:gsLst>
              <a:gs pos="0">
                <a:srgbClr val="376FFF">
                  <a:lumMod val="60000"/>
                  <a:lumOff val="40000"/>
                </a:srgbClr>
              </a:gs>
              <a:gs pos="85000">
                <a:srgbClr val="376FFF"/>
              </a:gs>
            </a:gsLst>
            <a:lin ang="8100000" scaled="0"/>
          </a:gradFill>
          <a:ln>
            <a:noFill/>
          </a:ln>
        </p:spPr>
        <p:style>
          <a:lnRef idx="2">
            <a:srgbClr val="376FFF">
              <a:lumMod val="75000"/>
            </a:srgbClr>
          </a:lnRef>
          <a:fillRef idx="1">
            <a:srgbClr val="376FFF"/>
          </a:fillRef>
          <a:effectRef idx="0">
            <a:srgbClr val="FFFFFF"/>
          </a:effectRef>
          <a:fontRef idx="minor">
            <a:srgbClr val="FFFFFF"/>
          </a:fontRef>
        </p:style>
        <p:txBody>
          <a:bodyPr vertOverflow="overflow" horzOverflow="overflow" vert="horz" wrap="none" lIns="144145" tIns="323850" rIns="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16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01</a:t>
            </a:r>
            <a:endParaRPr lang="zh-CN" altLang="en-US" sz="16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等腰三角形 1"/>
          <p:cNvSpPr/>
          <p:nvPr>
            <p:custDataLst>
              <p:tags r:id="rId29"/>
            </p:custDataLst>
          </p:nvPr>
        </p:nvSpPr>
        <p:spPr>
          <a:xfrm flipH="1">
            <a:off x="2805271" y="1768778"/>
            <a:ext cx="495748" cy="886468"/>
          </a:xfrm>
          <a:custGeom>
            <a:avLst/>
            <a:gdLst>
              <a:gd name="connsiteX0" fmla="*/ 0 w 539670"/>
              <a:gd name="connsiteY0" fmla="*/ 805007 h 805007"/>
              <a:gd name="connsiteX1" fmla="*/ 269835 w 539670"/>
              <a:gd name="connsiteY1" fmla="*/ 0 h 805007"/>
              <a:gd name="connsiteX2" fmla="*/ 539670 w 539670"/>
              <a:gd name="connsiteY2" fmla="*/ 805007 h 805007"/>
              <a:gd name="connsiteX3" fmla="*/ 0 w 539670"/>
              <a:gd name="connsiteY3" fmla="*/ 805007 h 805007"/>
              <a:gd name="connsiteX0-1" fmla="*/ 0 w 545214"/>
              <a:gd name="connsiteY0-2" fmla="*/ 815598 h 815598"/>
              <a:gd name="connsiteX1-3" fmla="*/ 545214 w 545214"/>
              <a:gd name="connsiteY1-4" fmla="*/ 0 h 815598"/>
              <a:gd name="connsiteX2-5" fmla="*/ 539670 w 545214"/>
              <a:gd name="connsiteY2-6" fmla="*/ 815598 h 815598"/>
              <a:gd name="connsiteX3-7" fmla="*/ 0 w 545214"/>
              <a:gd name="connsiteY3-8" fmla="*/ 815598 h 815598"/>
              <a:gd name="connsiteX0-9" fmla="*/ 0 w 266304"/>
              <a:gd name="connsiteY0-10" fmla="*/ 639073 h 815598"/>
              <a:gd name="connsiteX1-11" fmla="*/ 266304 w 266304"/>
              <a:gd name="connsiteY1-12" fmla="*/ 0 h 815598"/>
              <a:gd name="connsiteX2-13" fmla="*/ 260760 w 266304"/>
              <a:gd name="connsiteY2-14" fmla="*/ 815598 h 815598"/>
              <a:gd name="connsiteX3-15" fmla="*/ 0 w 266304"/>
              <a:gd name="connsiteY3-16" fmla="*/ 639073 h 815598"/>
              <a:gd name="connsiteX0-17" fmla="*/ 0 w 425176"/>
              <a:gd name="connsiteY0-18" fmla="*/ 727336 h 815598"/>
              <a:gd name="connsiteX1-19" fmla="*/ 425176 w 425176"/>
              <a:gd name="connsiteY1-20" fmla="*/ 0 h 815598"/>
              <a:gd name="connsiteX2-21" fmla="*/ 419632 w 425176"/>
              <a:gd name="connsiteY2-22" fmla="*/ 815598 h 815598"/>
              <a:gd name="connsiteX3-23" fmla="*/ 0 w 425176"/>
              <a:gd name="connsiteY3-24" fmla="*/ 727336 h 815598"/>
              <a:gd name="connsiteX0-25" fmla="*/ 0 w 425176"/>
              <a:gd name="connsiteY0-26" fmla="*/ 727336 h 829720"/>
              <a:gd name="connsiteX1-27" fmla="*/ 425176 w 425176"/>
              <a:gd name="connsiteY1-28" fmla="*/ 0 h 829720"/>
              <a:gd name="connsiteX2-29" fmla="*/ 419632 w 425176"/>
              <a:gd name="connsiteY2-30" fmla="*/ 829720 h 829720"/>
              <a:gd name="connsiteX3-31" fmla="*/ 0 w 425176"/>
              <a:gd name="connsiteY3-32" fmla="*/ 727336 h 829720"/>
              <a:gd name="connsiteX0-33" fmla="*/ 0 w 453420"/>
              <a:gd name="connsiteY0-34" fmla="*/ 720275 h 829720"/>
              <a:gd name="connsiteX1-35" fmla="*/ 453420 w 453420"/>
              <a:gd name="connsiteY1-36" fmla="*/ 0 h 829720"/>
              <a:gd name="connsiteX2-37" fmla="*/ 447876 w 453420"/>
              <a:gd name="connsiteY2-38" fmla="*/ 829720 h 829720"/>
              <a:gd name="connsiteX3-39" fmla="*/ 0 w 453420"/>
              <a:gd name="connsiteY3-40" fmla="*/ 720275 h 829720"/>
              <a:gd name="connsiteX0-41" fmla="*/ 0 w 464012"/>
              <a:gd name="connsiteY0-42" fmla="*/ 716744 h 829720"/>
              <a:gd name="connsiteX1-43" fmla="*/ 464012 w 464012"/>
              <a:gd name="connsiteY1-44" fmla="*/ 0 h 829720"/>
              <a:gd name="connsiteX2-45" fmla="*/ 458468 w 464012"/>
              <a:gd name="connsiteY2-46" fmla="*/ 829720 h 829720"/>
              <a:gd name="connsiteX3-47" fmla="*/ 0 w 464012"/>
              <a:gd name="connsiteY3-48" fmla="*/ 716744 h 82972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464012" h="829720">
                <a:moveTo>
                  <a:pt x="0" y="716744"/>
                </a:moveTo>
                <a:lnTo>
                  <a:pt x="464012" y="0"/>
                </a:lnTo>
                <a:lnTo>
                  <a:pt x="458468" y="829720"/>
                </a:lnTo>
                <a:lnTo>
                  <a:pt x="0" y="716744"/>
                </a:lnTo>
                <a:close/>
              </a:path>
            </a:pathLst>
          </a:custGeom>
          <a:gradFill>
            <a:gsLst>
              <a:gs pos="0">
                <a:srgbClr val="376FFF">
                  <a:lumMod val="60000"/>
                  <a:lumOff val="40000"/>
                </a:srgbClr>
              </a:gs>
              <a:gs pos="85000">
                <a:srgbClr val="376FFF"/>
              </a:gs>
            </a:gsLst>
            <a:lin ang="1800000" scaled="0"/>
          </a:gradFill>
          <a:ln>
            <a:noFill/>
          </a:ln>
        </p:spPr>
        <p:style>
          <a:lnRef idx="2">
            <a:srgbClr val="376FFF">
              <a:lumMod val="75000"/>
            </a:srgbClr>
          </a:lnRef>
          <a:fillRef idx="1">
            <a:srgbClr val="376FFF"/>
          </a:fillRef>
          <a:effectRef idx="0">
            <a:srgbClr val="FFFFFF"/>
          </a:effectRef>
          <a:fontRef idx="minor">
            <a:srgbClr val="FFFFFF"/>
          </a:fontRef>
        </p:style>
        <p:txBody>
          <a:bodyPr vertOverflow="overflow" horzOverflow="overflow" vert="horz" wrap="square" tIns="32385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14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文本框 21"/>
          <p:cNvSpPr txBox="1"/>
          <p:nvPr>
            <p:custDataLst>
              <p:tags r:id="rId30"/>
            </p:custDataLst>
          </p:nvPr>
        </p:nvSpPr>
        <p:spPr>
          <a:xfrm>
            <a:off x="119380" y="116840"/>
            <a:ext cx="2610485" cy="5765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/>
          <a:lstStyle/>
          <a:p>
            <a:r>
              <a:rPr lang="en-US" altLang="zh-CN" sz="3200" b="1" i="1">
                <a:solidFill>
                  <a:schemeClr val="lt1"/>
                </a:solidFill>
                <a:latin typeface="+mn-lt"/>
                <a:ea typeface="+mn-ea"/>
              </a:rPr>
              <a:t> Brainstorm</a:t>
            </a:r>
            <a:endParaRPr lang="en-US" altLang="zh-CN" sz="3200" b="1" i="1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0110470" y="6001385"/>
            <a:ext cx="1964690" cy="5835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/>
              <a:t>Individual </a:t>
            </a:r>
            <a:endParaRPr lang="en-US" altLang="zh-CN" sz="3200" b="1"/>
          </a:p>
        </p:txBody>
      </p:sp>
      <p:sp>
        <p:nvSpPr>
          <p:cNvPr id="16" name="文本框 15"/>
          <p:cNvSpPr txBox="1"/>
          <p:nvPr/>
        </p:nvSpPr>
        <p:spPr>
          <a:xfrm>
            <a:off x="10379710" y="1057910"/>
            <a:ext cx="1695450" cy="5835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3200" b="1">
                <a:sym typeface="+mn-ea"/>
              </a:rPr>
              <a:t>Society </a:t>
            </a:r>
            <a:endParaRPr lang="en-US" altLang="zh-CN" sz="3200" b="1">
              <a:sym typeface="+mn-ea"/>
            </a:endParaRPr>
          </a:p>
        </p:txBody>
      </p:sp>
      <p:sp>
        <p:nvSpPr>
          <p:cNvPr id="17" name="上箭头 16"/>
          <p:cNvSpPr/>
          <p:nvPr/>
        </p:nvSpPr>
        <p:spPr>
          <a:xfrm>
            <a:off x="11619865" y="1760855"/>
            <a:ext cx="298450" cy="4188460"/>
          </a:xfrm>
          <a:prstGeom prst="up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524510" y="1202690"/>
            <a:ext cx="1295400" cy="1352550"/>
          </a:xfrm>
          <a:prstGeom prst="rect">
            <a:avLst/>
          </a:prstGeom>
        </p:spPr>
      </p:pic>
    </p:spTree>
    <p:custDataLst>
      <p:tags r:id="rId3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6" grpId="0"/>
      <p:bldP spid="38" grpId="0"/>
      <p:bldP spid="39" grpId="0"/>
      <p:bldP spid="40" grpId="0"/>
      <p:bldP spid="41" grpId="0"/>
      <p:bldP spid="42" grpId="0"/>
      <p:bldP spid="15" grpId="0" animBg="1"/>
      <p:bldP spid="16" grpId="1" animBg="1"/>
      <p:bldP spid="17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任意多边形: 形状 45"/>
          <p:cNvSpPr/>
          <p:nvPr>
            <p:custDataLst>
              <p:tags r:id="rId1"/>
            </p:custDataLst>
          </p:nvPr>
        </p:nvSpPr>
        <p:spPr>
          <a:xfrm>
            <a:off x="5366674" y="4808250"/>
            <a:ext cx="3315347" cy="1743765"/>
          </a:xfrm>
          <a:custGeom>
            <a:avLst/>
            <a:gdLst>
              <a:gd name="connsiteX0" fmla="*/ 1334340 w 2668680"/>
              <a:gd name="connsiteY0" fmla="*/ 1534736 h 1534735"/>
              <a:gd name="connsiteX1" fmla="*/ 0 w 2668680"/>
              <a:gd name="connsiteY1" fmla="*/ 757593 h 1534735"/>
              <a:gd name="connsiteX2" fmla="*/ 1334340 w 2668680"/>
              <a:gd name="connsiteY2" fmla="*/ 0 h 1534735"/>
              <a:gd name="connsiteX3" fmla="*/ 2668681 w 2668680"/>
              <a:gd name="connsiteY3" fmla="*/ 762480 h 1534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68680" h="1534735">
                <a:moveTo>
                  <a:pt x="1334340" y="1534736"/>
                </a:moveTo>
                <a:lnTo>
                  <a:pt x="0" y="757593"/>
                </a:lnTo>
                <a:lnTo>
                  <a:pt x="1334340" y="0"/>
                </a:lnTo>
                <a:lnTo>
                  <a:pt x="2668681" y="762480"/>
                </a:lnTo>
                <a:close/>
              </a:path>
            </a:pathLst>
          </a:custGeom>
          <a:gradFill>
            <a:gsLst>
              <a:gs pos="100000">
                <a:srgbClr val="376FFF">
                  <a:lumMod val="60000"/>
                  <a:lumOff val="40000"/>
                </a:srgbClr>
              </a:gs>
              <a:gs pos="35000">
                <a:srgbClr val="376FFF">
                  <a:lumMod val="85000"/>
                  <a:lumOff val="15000"/>
                </a:srgbClr>
              </a:gs>
            </a:gsLst>
            <a:lin ang="10800000" scaled="0"/>
          </a:gradFill>
          <a:ln w="16291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52" name="任意多边形: 形状 51"/>
          <p:cNvSpPr/>
          <p:nvPr>
            <p:custDataLst>
              <p:tags r:id="rId2"/>
            </p:custDataLst>
          </p:nvPr>
        </p:nvSpPr>
        <p:spPr>
          <a:xfrm>
            <a:off x="6002225" y="5139572"/>
            <a:ext cx="2044262" cy="1081061"/>
          </a:xfrm>
          <a:custGeom>
            <a:avLst/>
            <a:gdLst>
              <a:gd name="connsiteX0" fmla="*/ 826020 w 1645523"/>
              <a:gd name="connsiteY0" fmla="*/ 951471 h 951471"/>
              <a:gd name="connsiteX1" fmla="*/ 0 w 1645523"/>
              <a:gd name="connsiteY1" fmla="*/ 457814 h 951471"/>
              <a:gd name="connsiteX2" fmla="*/ 817874 w 1645523"/>
              <a:gd name="connsiteY2" fmla="*/ 0 h 951471"/>
              <a:gd name="connsiteX3" fmla="*/ 1645523 w 1645523"/>
              <a:gd name="connsiteY3" fmla="*/ 469219 h 951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5523" h="951471">
                <a:moveTo>
                  <a:pt x="826020" y="951471"/>
                </a:moveTo>
                <a:lnTo>
                  <a:pt x="0" y="457814"/>
                </a:lnTo>
                <a:lnTo>
                  <a:pt x="817874" y="0"/>
                </a:lnTo>
                <a:lnTo>
                  <a:pt x="1645523" y="469219"/>
                </a:lnTo>
                <a:close/>
              </a:path>
            </a:pathLst>
          </a:custGeom>
          <a:solidFill>
            <a:srgbClr val="FFFFFF"/>
          </a:solidFill>
          <a:ln w="16291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53" name="任意多边形: 形状 52"/>
          <p:cNvSpPr/>
          <p:nvPr>
            <p:custDataLst>
              <p:tags r:id="rId3"/>
            </p:custDataLst>
          </p:nvPr>
        </p:nvSpPr>
        <p:spPr>
          <a:xfrm>
            <a:off x="7024061" y="3005327"/>
            <a:ext cx="3313323" cy="1743765"/>
          </a:xfrm>
          <a:custGeom>
            <a:avLst/>
            <a:gdLst>
              <a:gd name="connsiteX0" fmla="*/ 1334340 w 2667051"/>
              <a:gd name="connsiteY0" fmla="*/ 1534736 h 1534735"/>
              <a:gd name="connsiteX1" fmla="*/ 0 w 2667051"/>
              <a:gd name="connsiteY1" fmla="*/ 757592 h 1534735"/>
              <a:gd name="connsiteX2" fmla="*/ 1334340 w 2667051"/>
              <a:gd name="connsiteY2" fmla="*/ 0 h 1534735"/>
              <a:gd name="connsiteX3" fmla="*/ 2667052 w 2667051"/>
              <a:gd name="connsiteY3" fmla="*/ 764110 h 1534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67051" h="1534735">
                <a:moveTo>
                  <a:pt x="1334340" y="1534736"/>
                </a:moveTo>
                <a:lnTo>
                  <a:pt x="0" y="757592"/>
                </a:lnTo>
                <a:lnTo>
                  <a:pt x="1334340" y="0"/>
                </a:lnTo>
                <a:lnTo>
                  <a:pt x="2667052" y="764110"/>
                </a:lnTo>
                <a:close/>
              </a:path>
            </a:pathLst>
          </a:custGeom>
          <a:gradFill>
            <a:gsLst>
              <a:gs pos="100000">
                <a:srgbClr val="376FFF">
                  <a:lumMod val="60000"/>
                  <a:lumOff val="40000"/>
                </a:srgbClr>
              </a:gs>
              <a:gs pos="35000">
                <a:srgbClr val="376FFF">
                  <a:lumMod val="85000"/>
                  <a:lumOff val="15000"/>
                </a:srgbClr>
              </a:gs>
            </a:gsLst>
            <a:lin ang="10800000" scaled="0"/>
          </a:gradFill>
          <a:ln w="16291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54" name="任意多边形: 形状 53"/>
          <p:cNvSpPr/>
          <p:nvPr>
            <p:custDataLst>
              <p:tags r:id="rId4"/>
            </p:custDataLst>
          </p:nvPr>
        </p:nvSpPr>
        <p:spPr>
          <a:xfrm>
            <a:off x="7659613" y="3336650"/>
            <a:ext cx="2044262" cy="1081060"/>
          </a:xfrm>
          <a:custGeom>
            <a:avLst/>
            <a:gdLst>
              <a:gd name="connsiteX0" fmla="*/ 826020 w 1645523"/>
              <a:gd name="connsiteY0" fmla="*/ 951471 h 951470"/>
              <a:gd name="connsiteX1" fmla="*/ 0 w 1645523"/>
              <a:gd name="connsiteY1" fmla="*/ 459443 h 951470"/>
              <a:gd name="connsiteX2" fmla="*/ 817874 w 1645523"/>
              <a:gd name="connsiteY2" fmla="*/ 0 h 951470"/>
              <a:gd name="connsiteX3" fmla="*/ 1645523 w 1645523"/>
              <a:gd name="connsiteY3" fmla="*/ 470848 h 951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5523" h="951470">
                <a:moveTo>
                  <a:pt x="826020" y="951471"/>
                </a:moveTo>
                <a:lnTo>
                  <a:pt x="0" y="459443"/>
                </a:lnTo>
                <a:lnTo>
                  <a:pt x="817874" y="0"/>
                </a:lnTo>
                <a:lnTo>
                  <a:pt x="1645523" y="470848"/>
                </a:lnTo>
                <a:close/>
              </a:path>
            </a:pathLst>
          </a:custGeom>
          <a:solidFill>
            <a:srgbClr val="FFFFFF"/>
          </a:solidFill>
          <a:ln w="16291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57" name="任意多边形: 形状 56"/>
          <p:cNvSpPr/>
          <p:nvPr>
            <p:custDataLst>
              <p:tags r:id="rId5"/>
            </p:custDataLst>
          </p:nvPr>
        </p:nvSpPr>
        <p:spPr>
          <a:xfrm>
            <a:off x="8682223" y="1202405"/>
            <a:ext cx="3313323" cy="1743765"/>
          </a:xfrm>
          <a:custGeom>
            <a:avLst/>
            <a:gdLst>
              <a:gd name="connsiteX0" fmla="*/ 1332711 w 2667051"/>
              <a:gd name="connsiteY0" fmla="*/ 1534736 h 1534735"/>
              <a:gd name="connsiteX1" fmla="*/ 0 w 2667051"/>
              <a:gd name="connsiteY1" fmla="*/ 759222 h 1534735"/>
              <a:gd name="connsiteX2" fmla="*/ 1332711 w 2667051"/>
              <a:gd name="connsiteY2" fmla="*/ 0 h 1534735"/>
              <a:gd name="connsiteX3" fmla="*/ 2667051 w 2667051"/>
              <a:gd name="connsiteY3" fmla="*/ 764110 h 1534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67051" h="1534735">
                <a:moveTo>
                  <a:pt x="1332711" y="1534736"/>
                </a:moveTo>
                <a:lnTo>
                  <a:pt x="0" y="759222"/>
                </a:lnTo>
                <a:lnTo>
                  <a:pt x="1332711" y="0"/>
                </a:lnTo>
                <a:lnTo>
                  <a:pt x="2667051" y="764110"/>
                </a:lnTo>
                <a:close/>
              </a:path>
            </a:pathLst>
          </a:custGeom>
          <a:gradFill>
            <a:gsLst>
              <a:gs pos="100000">
                <a:srgbClr val="376FFF">
                  <a:lumMod val="60000"/>
                  <a:lumOff val="40000"/>
                </a:srgbClr>
              </a:gs>
              <a:gs pos="35000">
                <a:srgbClr val="376FFF">
                  <a:lumMod val="85000"/>
                  <a:lumOff val="15000"/>
                </a:srgbClr>
              </a:gs>
            </a:gsLst>
            <a:lin ang="10800000" scaled="0"/>
          </a:gradFill>
          <a:ln w="16291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60" name="任意多边形: 形状 59"/>
          <p:cNvSpPr/>
          <p:nvPr>
            <p:custDataLst>
              <p:tags r:id="rId6"/>
            </p:custDataLst>
          </p:nvPr>
        </p:nvSpPr>
        <p:spPr>
          <a:xfrm>
            <a:off x="9315452" y="1533728"/>
            <a:ext cx="2046286" cy="1081061"/>
          </a:xfrm>
          <a:custGeom>
            <a:avLst/>
            <a:gdLst>
              <a:gd name="connsiteX0" fmla="*/ 827649 w 1647152"/>
              <a:gd name="connsiteY0" fmla="*/ 951471 h 951471"/>
              <a:gd name="connsiteX1" fmla="*/ 0 w 1647152"/>
              <a:gd name="connsiteY1" fmla="*/ 459443 h 951471"/>
              <a:gd name="connsiteX2" fmla="*/ 819503 w 1647152"/>
              <a:gd name="connsiteY2" fmla="*/ 0 h 951471"/>
              <a:gd name="connsiteX3" fmla="*/ 1647153 w 1647152"/>
              <a:gd name="connsiteY3" fmla="*/ 470848 h 951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7152" h="951471">
                <a:moveTo>
                  <a:pt x="827649" y="951471"/>
                </a:moveTo>
                <a:lnTo>
                  <a:pt x="0" y="459443"/>
                </a:lnTo>
                <a:lnTo>
                  <a:pt x="819503" y="0"/>
                </a:lnTo>
                <a:lnTo>
                  <a:pt x="1647153" y="470848"/>
                </a:lnTo>
                <a:close/>
              </a:path>
            </a:pathLst>
          </a:custGeom>
          <a:solidFill>
            <a:srgbClr val="FFFFFF"/>
          </a:solidFill>
          <a:ln w="16291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61" name="任意多边形: 形状 60"/>
          <p:cNvSpPr/>
          <p:nvPr>
            <p:custDataLst>
              <p:tags r:id="rId7"/>
            </p:custDataLst>
          </p:nvPr>
        </p:nvSpPr>
        <p:spPr>
          <a:xfrm>
            <a:off x="7020965" y="3860728"/>
            <a:ext cx="1657673" cy="1808556"/>
          </a:xfrm>
          <a:custGeom>
            <a:avLst/>
            <a:gdLst>
              <a:gd name="connsiteX0" fmla="*/ 0 w 1334340"/>
              <a:gd name="connsiteY0" fmla="*/ 0 h 1591759"/>
              <a:gd name="connsiteX1" fmla="*/ 0 w 1334340"/>
              <a:gd name="connsiteY1" fmla="*/ 829279 h 1591759"/>
              <a:gd name="connsiteX2" fmla="*/ 1334340 w 1334340"/>
              <a:gd name="connsiteY2" fmla="*/ 1591759 h 1591759"/>
              <a:gd name="connsiteX3" fmla="*/ 1334340 w 1334340"/>
              <a:gd name="connsiteY3" fmla="*/ 777144 h 1591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34340" h="1591759">
                <a:moveTo>
                  <a:pt x="0" y="0"/>
                </a:moveTo>
                <a:lnTo>
                  <a:pt x="0" y="829279"/>
                </a:lnTo>
                <a:lnTo>
                  <a:pt x="1334340" y="1591759"/>
                </a:lnTo>
                <a:lnTo>
                  <a:pt x="1334340" y="777144"/>
                </a:lnTo>
                <a:close/>
              </a:path>
            </a:pathLst>
          </a:custGeom>
          <a:solidFill>
            <a:srgbClr val="000000">
              <a:lumMod val="25000"/>
              <a:lumOff val="75000"/>
              <a:alpha val="25000"/>
            </a:srgbClr>
          </a:solidFill>
          <a:ln w="16291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62" name="任意多边形: 形状 61"/>
          <p:cNvSpPr/>
          <p:nvPr>
            <p:custDataLst>
              <p:tags r:id="rId8"/>
            </p:custDataLst>
          </p:nvPr>
        </p:nvSpPr>
        <p:spPr>
          <a:xfrm>
            <a:off x="8682223" y="2064773"/>
            <a:ext cx="1655649" cy="1808554"/>
          </a:xfrm>
          <a:custGeom>
            <a:avLst/>
            <a:gdLst>
              <a:gd name="connsiteX0" fmla="*/ 0 w 1332711"/>
              <a:gd name="connsiteY0" fmla="*/ 0 h 1591758"/>
              <a:gd name="connsiteX1" fmla="*/ 0 w 1332711"/>
              <a:gd name="connsiteY1" fmla="*/ 827650 h 1591758"/>
              <a:gd name="connsiteX2" fmla="*/ 1332711 w 1332711"/>
              <a:gd name="connsiteY2" fmla="*/ 1591759 h 1591758"/>
              <a:gd name="connsiteX3" fmla="*/ 1332711 w 1332711"/>
              <a:gd name="connsiteY3" fmla="*/ 775514 h 1591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32711" h="1591758">
                <a:moveTo>
                  <a:pt x="0" y="0"/>
                </a:moveTo>
                <a:lnTo>
                  <a:pt x="0" y="827650"/>
                </a:lnTo>
                <a:lnTo>
                  <a:pt x="1332711" y="1591759"/>
                </a:lnTo>
                <a:lnTo>
                  <a:pt x="1332711" y="775514"/>
                </a:lnTo>
                <a:close/>
              </a:path>
            </a:pathLst>
          </a:custGeom>
          <a:solidFill>
            <a:srgbClr val="000000">
              <a:lumMod val="25000"/>
              <a:lumOff val="75000"/>
              <a:alpha val="25000"/>
            </a:srgbClr>
          </a:solidFill>
          <a:ln w="16291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63" name="任意多边形: 形状 62"/>
          <p:cNvSpPr/>
          <p:nvPr>
            <p:custDataLst>
              <p:tags r:id="rId9"/>
            </p:custDataLst>
          </p:nvPr>
        </p:nvSpPr>
        <p:spPr>
          <a:xfrm>
            <a:off x="7024061" y="2070192"/>
            <a:ext cx="4970997" cy="4711128"/>
          </a:xfrm>
          <a:custGeom>
            <a:avLst/>
            <a:gdLst>
              <a:gd name="connsiteX0" fmla="*/ 2667052 w 4001391"/>
              <a:gd name="connsiteY0" fmla="*/ 772256 h 4146393"/>
              <a:gd name="connsiteX1" fmla="*/ 2667052 w 4001391"/>
              <a:gd name="connsiteY1" fmla="*/ 1586871 h 4146393"/>
              <a:gd name="connsiteX2" fmla="*/ 1334340 w 4001391"/>
              <a:gd name="connsiteY2" fmla="*/ 2357498 h 4146393"/>
              <a:gd name="connsiteX3" fmla="*/ 1334340 w 4001391"/>
              <a:gd name="connsiteY3" fmla="*/ 3172113 h 4146393"/>
              <a:gd name="connsiteX4" fmla="*/ 0 w 4001391"/>
              <a:gd name="connsiteY4" fmla="*/ 3944369 h 4146393"/>
              <a:gd name="connsiteX5" fmla="*/ 0 w 4001391"/>
              <a:gd name="connsiteY5" fmla="*/ 4146393 h 4146393"/>
              <a:gd name="connsiteX6" fmla="*/ 1502151 w 4001391"/>
              <a:gd name="connsiteY6" fmla="*/ 3273126 h 4146393"/>
              <a:gd name="connsiteX7" fmla="*/ 1502151 w 4001391"/>
              <a:gd name="connsiteY7" fmla="*/ 2456881 h 4146393"/>
              <a:gd name="connsiteX8" fmla="*/ 2825087 w 4001391"/>
              <a:gd name="connsiteY8" fmla="*/ 1687884 h 4146393"/>
              <a:gd name="connsiteX9" fmla="*/ 2825087 w 4001391"/>
              <a:gd name="connsiteY9" fmla="*/ 863493 h 4146393"/>
              <a:gd name="connsiteX10" fmla="*/ 4001392 w 4001391"/>
              <a:gd name="connsiteY10" fmla="*/ 190620 h 4146393"/>
              <a:gd name="connsiteX11" fmla="*/ 4001392 w 4001391"/>
              <a:gd name="connsiteY11" fmla="*/ 0 h 4146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001391" h="4146393">
                <a:moveTo>
                  <a:pt x="2667052" y="772256"/>
                </a:moveTo>
                <a:lnTo>
                  <a:pt x="2667052" y="1586871"/>
                </a:lnTo>
                <a:lnTo>
                  <a:pt x="1334340" y="2357498"/>
                </a:lnTo>
                <a:lnTo>
                  <a:pt x="1334340" y="3172113"/>
                </a:lnTo>
                <a:lnTo>
                  <a:pt x="0" y="3944369"/>
                </a:lnTo>
                <a:lnTo>
                  <a:pt x="0" y="4146393"/>
                </a:lnTo>
                <a:lnTo>
                  <a:pt x="1502151" y="3273126"/>
                </a:lnTo>
                <a:lnTo>
                  <a:pt x="1502151" y="2456881"/>
                </a:lnTo>
                <a:lnTo>
                  <a:pt x="2825087" y="1687884"/>
                </a:lnTo>
                <a:lnTo>
                  <a:pt x="2825087" y="863493"/>
                </a:lnTo>
                <a:lnTo>
                  <a:pt x="4001392" y="190620"/>
                </a:lnTo>
                <a:lnTo>
                  <a:pt x="4001392" y="0"/>
                </a:lnTo>
                <a:close/>
              </a:path>
            </a:pathLst>
          </a:custGeom>
          <a:solidFill>
            <a:srgbClr val="000000">
              <a:lumMod val="35000"/>
              <a:lumOff val="65000"/>
              <a:alpha val="35000"/>
            </a:srgbClr>
          </a:solidFill>
          <a:ln w="16291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64" name="任意多边形: 形状 63"/>
          <p:cNvSpPr/>
          <p:nvPr>
            <p:custDataLst>
              <p:tags r:id="rId10"/>
            </p:custDataLst>
          </p:nvPr>
        </p:nvSpPr>
        <p:spPr>
          <a:xfrm>
            <a:off x="5366674" y="5669069"/>
            <a:ext cx="1657673" cy="1112529"/>
          </a:xfrm>
          <a:custGeom>
            <a:avLst/>
            <a:gdLst>
              <a:gd name="connsiteX0" fmla="*/ 1334340 w 1334340"/>
              <a:gd name="connsiteY0" fmla="*/ 777143 h 979167"/>
              <a:gd name="connsiteX1" fmla="*/ 0 w 1334340"/>
              <a:gd name="connsiteY1" fmla="*/ 0 h 979167"/>
              <a:gd name="connsiteX2" fmla="*/ 0 w 1334340"/>
              <a:gd name="connsiteY2" fmla="*/ 215058 h 979167"/>
              <a:gd name="connsiteX3" fmla="*/ 1334340 w 1334340"/>
              <a:gd name="connsiteY3" fmla="*/ 979168 h 979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34340" h="979167">
                <a:moveTo>
                  <a:pt x="1334340" y="777143"/>
                </a:moveTo>
                <a:lnTo>
                  <a:pt x="0" y="0"/>
                </a:lnTo>
                <a:lnTo>
                  <a:pt x="0" y="215058"/>
                </a:lnTo>
                <a:lnTo>
                  <a:pt x="1334340" y="979168"/>
                </a:lnTo>
                <a:close/>
              </a:path>
            </a:pathLst>
          </a:custGeom>
          <a:solidFill>
            <a:srgbClr val="000000">
              <a:lumMod val="25000"/>
              <a:lumOff val="75000"/>
              <a:alpha val="25000"/>
            </a:srgbClr>
          </a:solidFill>
          <a:ln w="1629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CN" altLang="en-US"/>
          </a:p>
        </p:txBody>
      </p:sp>
      <p:pic>
        <p:nvPicPr>
          <p:cNvPr id="28" name="图片 12" descr="343439383331313b343532303032383bbfcdbba7b9dcc0ed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6739186" y="5395031"/>
            <a:ext cx="570531" cy="570531"/>
          </a:xfrm>
          <a:prstGeom prst="rect">
            <a:avLst/>
          </a:prstGeom>
        </p:spPr>
      </p:pic>
      <p:pic>
        <p:nvPicPr>
          <p:cNvPr id="29" name="图片 19" descr="343439383331313b343532303033353bc4dcd0a7b7fecef1"/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14"/>
          <a:stretch>
            <a:fillRect/>
          </a:stretch>
        </p:blipFill>
        <p:spPr>
          <a:xfrm>
            <a:off x="8396574" y="3591335"/>
            <a:ext cx="570531" cy="570531"/>
          </a:xfrm>
          <a:prstGeom prst="rect">
            <a:avLst/>
          </a:prstGeom>
        </p:spPr>
      </p:pic>
      <p:pic>
        <p:nvPicPr>
          <p:cNvPr id="30" name="图片 5" descr="343439383331313b343532303032323bb2fac6b7d5b9cabe"/>
          <p:cNvPicPr>
            <a:picLocks noChangeAspect="1"/>
          </p:cNvPicPr>
          <p:nvPr>
            <p:custDataLst>
              <p:tags r:id="rId15"/>
            </p:custDataLst>
          </p:nvPr>
        </p:nvPicPr>
        <p:blipFill>
          <a:blip r:embed="rId16"/>
          <a:stretch>
            <a:fillRect/>
          </a:stretch>
        </p:blipFill>
        <p:spPr>
          <a:xfrm>
            <a:off x="10053187" y="1788413"/>
            <a:ext cx="570531" cy="570531"/>
          </a:xfrm>
          <a:prstGeom prst="rect">
            <a:avLst/>
          </a:prstGeom>
        </p:spPr>
      </p:pic>
      <p:sp>
        <p:nvSpPr>
          <p:cNvPr id="68" name="文本框 67"/>
          <p:cNvSpPr txBox="1"/>
          <p:nvPr>
            <p:custDataLst>
              <p:tags r:id="rId17"/>
            </p:custDataLst>
          </p:nvPr>
        </p:nvSpPr>
        <p:spPr>
          <a:xfrm>
            <a:off x="5352415" y="911860"/>
            <a:ext cx="4153535" cy="1136650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342900" lvl="0" indent="-342900" algn="l">
              <a:lnSpc>
                <a:spcPct val="10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enhance</a:t>
            </a:r>
            <a:r>
              <a:rPr lang="en-US" altLang="zh-CN" sz="2400" b="1"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 our worldview</a:t>
            </a:r>
            <a:endParaRPr lang="en-US" altLang="zh-CN" sz="2400" b="1">
              <a:latin typeface="Times New Roman" panose="02020603050405020304" charset="0"/>
              <a:ea typeface="+mj-lt"/>
              <a:cs typeface="Times New Roman" panose="02020603050405020304" charset="0"/>
              <a:sym typeface="+mn-ea"/>
            </a:endParaRPr>
          </a:p>
          <a:p>
            <a:pPr marL="342900" lvl="0" indent="-342900" algn="l">
              <a:lnSpc>
                <a:spcPct val="10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elevate</a:t>
            </a:r>
            <a:r>
              <a:rPr lang="en-US" altLang="zh-CN" sz="2400" b="1"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 our life philosophy</a:t>
            </a:r>
            <a:endParaRPr lang="en-US" altLang="zh-CN" sz="2400" b="1">
              <a:latin typeface="Times New Roman" panose="02020603050405020304" charset="0"/>
              <a:ea typeface="+mj-lt"/>
              <a:cs typeface="Times New Roman" panose="02020603050405020304" charset="0"/>
              <a:sym typeface="+mn-ea"/>
            </a:endParaRPr>
          </a:p>
          <a:p>
            <a:pPr marL="342900" lvl="0" indent="-342900" algn="l">
              <a:lnSpc>
                <a:spcPct val="10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strengthen</a:t>
            </a:r>
            <a:r>
              <a:rPr lang="en-US" altLang="zh-CN" sz="2400" b="1"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 our values‌</a:t>
            </a:r>
            <a:endParaRPr lang="en-US" altLang="zh-CN" sz="2400" b="1">
              <a:latin typeface="Times New Roman" panose="02020603050405020304" charset="0"/>
              <a:ea typeface="+mj-lt"/>
              <a:cs typeface="Times New Roman" panose="02020603050405020304" charset="0"/>
              <a:sym typeface="+mn-ea"/>
            </a:endParaRPr>
          </a:p>
          <a:p>
            <a:pPr lvl="0" algn="l">
              <a:lnSpc>
                <a:spcPct val="100000"/>
              </a:lnSpc>
              <a:buClrTx/>
              <a:buSzTx/>
              <a:buFontTx/>
            </a:pPr>
            <a:endParaRPr lang="en-US" altLang="zh-CN" sz="2400" b="1">
              <a:latin typeface="Times New Roman" panose="02020603050405020304" charset="0"/>
              <a:ea typeface="+mj-lt"/>
              <a:cs typeface="Times New Roman" panose="02020603050405020304" charset="0"/>
              <a:sym typeface="+mn-ea"/>
            </a:endParaRPr>
          </a:p>
          <a:p>
            <a:pPr lvl="0" algn="l">
              <a:lnSpc>
                <a:spcPct val="60000"/>
              </a:lnSpc>
              <a:buClrTx/>
              <a:buSzTx/>
              <a:buFontTx/>
            </a:pPr>
            <a:endParaRPr lang="zh-CN" altLang="en-US" sz="2400" b="1">
              <a:latin typeface="Times New Roman" panose="02020603050405020304" charset="0"/>
              <a:ea typeface="+mj-lt"/>
              <a:cs typeface="Times New Roman" panose="02020603050405020304" charset="0"/>
              <a:sym typeface="+mn-ea"/>
            </a:endParaRPr>
          </a:p>
        </p:txBody>
      </p:sp>
      <p:sp>
        <p:nvSpPr>
          <p:cNvPr id="69" name="矩形 68"/>
          <p:cNvSpPr/>
          <p:nvPr>
            <p:custDataLst>
              <p:tags r:id="rId18"/>
            </p:custDataLst>
          </p:nvPr>
        </p:nvSpPr>
        <p:spPr>
          <a:xfrm>
            <a:off x="3633422" y="946172"/>
            <a:ext cx="1412468" cy="705168"/>
          </a:xfrm>
          <a:prstGeom prst="rect">
            <a:avLst/>
          </a:prstGeom>
          <a:noFill/>
          <a:ln>
            <a:noFill/>
          </a:ln>
        </p:spPr>
        <p:style>
          <a:lnRef idx="2">
            <a:srgbClr val="376FFF">
              <a:shade val="15000"/>
            </a:srgbClr>
          </a:lnRef>
          <a:fillRef idx="1">
            <a:srgbClr val="376FFF"/>
          </a:fillRef>
          <a:effectRef idx="0">
            <a:srgbClr val="376FFF"/>
          </a:effectRef>
          <a:fontRef idx="minor">
            <a:srgbClr val="FFFFFF"/>
          </a:fontRef>
        </p:style>
        <p:txBody>
          <a:bodyPr wrap="none" lIns="0" tIns="0" rIns="0" bIns="0" rtlCol="0" anchor="t"/>
          <a:lstStyle/>
          <a:p>
            <a:pPr algn="r"/>
            <a:r>
              <a:rPr lang="en-US" altLang="zh-CN" sz="2400" b="1" kern="0" dirty="0">
                <a:solidFill>
                  <a:srgbClr val="376FFF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Values</a:t>
            </a:r>
            <a:endParaRPr lang="en-US" altLang="zh-CN" sz="2400" b="1" kern="0" dirty="0">
              <a:solidFill>
                <a:srgbClr val="376FFF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70" name="文本框 69"/>
          <p:cNvSpPr txBox="1"/>
          <p:nvPr>
            <p:custDataLst>
              <p:tags r:id="rId19"/>
            </p:custDataLst>
          </p:nvPr>
        </p:nvSpPr>
        <p:spPr>
          <a:xfrm>
            <a:off x="3656965" y="2661920"/>
            <a:ext cx="3203575" cy="175577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342900" lvl="0" indent="-342900" algn="l">
              <a:buClrTx/>
              <a:buSzTx/>
              <a:buFont typeface="Wingdings" panose="05000000000000000000" charset="0"/>
              <a:buChar char="l"/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deepen/develop/foster/build</a:t>
            </a:r>
            <a:r>
              <a:rPr lang="en-US" altLang="zh-CN" sz="2400" b="1"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 a sense of responsibility and belonging</a:t>
            </a:r>
            <a:endParaRPr lang="en-US" altLang="zh-CN" sz="2400" b="1">
              <a:latin typeface="Times New Roman" panose="02020603050405020304" charset="0"/>
              <a:ea typeface="+mj-lt"/>
              <a:cs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endParaRPr lang="en-US" altLang="zh-CN" sz="2400" b="1">
              <a:latin typeface="Times New Roman" panose="02020603050405020304" charset="0"/>
              <a:ea typeface="+mj-lt"/>
              <a:cs typeface="Times New Roman" panose="02020603050405020304" charset="0"/>
              <a:sym typeface="+mn-ea"/>
            </a:endParaRPr>
          </a:p>
        </p:txBody>
      </p:sp>
      <p:sp>
        <p:nvSpPr>
          <p:cNvPr id="71" name="矩形 70"/>
          <p:cNvSpPr/>
          <p:nvPr>
            <p:custDataLst>
              <p:tags r:id="rId20"/>
            </p:custDataLst>
          </p:nvPr>
        </p:nvSpPr>
        <p:spPr>
          <a:xfrm>
            <a:off x="1920298" y="2859793"/>
            <a:ext cx="1412468" cy="705168"/>
          </a:xfrm>
          <a:prstGeom prst="rect">
            <a:avLst/>
          </a:prstGeom>
          <a:noFill/>
          <a:ln>
            <a:noFill/>
          </a:ln>
        </p:spPr>
        <p:style>
          <a:lnRef idx="2">
            <a:srgbClr val="376FFF">
              <a:shade val="15000"/>
            </a:srgbClr>
          </a:lnRef>
          <a:fillRef idx="1">
            <a:srgbClr val="376FFF"/>
          </a:fillRef>
          <a:effectRef idx="0">
            <a:srgbClr val="376FFF"/>
          </a:effectRef>
          <a:fontRef idx="minor">
            <a:srgbClr val="FFFFFF"/>
          </a:fontRef>
        </p:style>
        <p:txBody>
          <a:bodyPr wrap="none" lIns="0" tIns="0" rIns="0" bIns="0" rtlCol="0" anchor="t"/>
          <a:lstStyle/>
          <a:p>
            <a:pPr algn="r"/>
            <a:r>
              <a:rPr lang="en-US" altLang="zh-CN" sz="2400" b="1" kern="0" dirty="0">
                <a:solidFill>
                  <a:srgbClr val="376FFF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Emotion</a:t>
            </a:r>
            <a:endParaRPr lang="en-US" altLang="zh-CN" sz="2400" b="1" kern="0" dirty="0">
              <a:solidFill>
                <a:srgbClr val="376FFF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72" name="文本框 71"/>
          <p:cNvSpPr txBox="1"/>
          <p:nvPr>
            <p:custDataLst>
              <p:tags r:id="rId21"/>
            </p:custDataLst>
          </p:nvPr>
        </p:nvSpPr>
        <p:spPr>
          <a:xfrm>
            <a:off x="1827530" y="4779645"/>
            <a:ext cx="4078605" cy="118681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342900" indent="-342900" algn="l" fontAlgn="auto">
              <a:lnSpc>
                <a:spcPct val="80000"/>
              </a:lnSpc>
              <a:buFont typeface="Wingdings" panose="05000000000000000000" charset="0"/>
              <a:buChar char="u"/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hone/</a:t>
            </a:r>
            <a:r>
              <a:rPr lang="en-US" altLang="zh-CN" sz="2400" b="1"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 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empower/equip </a:t>
            </a:r>
            <a:r>
              <a:rPr lang="en-US" altLang="zh-CN" sz="2400" b="1"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us with  collaborative abilities</a:t>
            </a:r>
            <a:endParaRPr lang="en-US" altLang="zh-CN" sz="2400" b="1">
              <a:latin typeface="Times New Roman" panose="02020603050405020304" charset="0"/>
              <a:ea typeface="+mj-lt"/>
              <a:cs typeface="Times New Roman" panose="02020603050405020304" charset="0"/>
              <a:sym typeface="+mn-ea"/>
            </a:endParaRPr>
          </a:p>
          <a:p>
            <a:pPr marL="342900" indent="-342900" algn="l" fontAlgn="auto">
              <a:lnSpc>
                <a:spcPct val="80000"/>
              </a:lnSpc>
              <a:buFont typeface="Wingdings" panose="05000000000000000000" charset="0"/>
              <a:buChar char="u"/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cultivate future-ready</a:t>
            </a:r>
            <a:r>
              <a:rPr lang="en-US" altLang="zh-CN" sz="2400" b="1"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 teamwork 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ea typeface="+mj-lt"/>
                <a:cs typeface="Times New Roman" panose="02020603050405020304" charset="0"/>
                <a:sym typeface="+mn-ea"/>
              </a:rPr>
              <a:t>capabilities</a:t>
            </a:r>
            <a:endParaRPr lang="en-US" altLang="zh-CN" sz="2400" b="1">
              <a:latin typeface="Times New Roman" panose="02020603050405020304" charset="0"/>
              <a:ea typeface="+mj-lt"/>
              <a:cs typeface="Times New Roman" panose="02020603050405020304" charset="0"/>
              <a:sym typeface="+mn-ea"/>
            </a:endParaRPr>
          </a:p>
          <a:p>
            <a:pPr marL="342900" indent="-342900" algn="l" fontAlgn="auto">
              <a:lnSpc>
                <a:spcPct val="80000"/>
              </a:lnSpc>
              <a:buFont typeface="Wingdings" panose="05000000000000000000" charset="0"/>
              <a:buChar char="u"/>
            </a:pPr>
            <a:endParaRPr lang="en-US" altLang="zh-CN" sz="2400" b="1" kern="0" spc="0" dirty="0">
              <a:ln>
                <a:noFill/>
                <a:prstDash val="sysDot"/>
              </a:ln>
              <a:solidFill>
                <a:srgbClr val="000000">
                  <a:lumMod val="85000"/>
                  <a:lumOff val="15000"/>
                </a:srgbClr>
              </a:solidFill>
              <a:latin typeface="Times New Roman" panose="02020603050405020304" charset="0"/>
              <a:ea typeface="+mj-lt"/>
              <a:cs typeface="Times New Roman" panose="02020603050405020304" charset="0"/>
              <a:sym typeface="+mn-ea"/>
            </a:endParaRPr>
          </a:p>
        </p:txBody>
      </p:sp>
      <p:sp>
        <p:nvSpPr>
          <p:cNvPr id="73" name="矩形 72"/>
          <p:cNvSpPr/>
          <p:nvPr>
            <p:custDataLst>
              <p:tags r:id="rId22"/>
            </p:custDataLst>
          </p:nvPr>
        </p:nvSpPr>
        <p:spPr>
          <a:xfrm>
            <a:off x="119698" y="4774963"/>
            <a:ext cx="1412468" cy="705168"/>
          </a:xfrm>
          <a:prstGeom prst="rect">
            <a:avLst/>
          </a:prstGeom>
          <a:noFill/>
          <a:ln>
            <a:noFill/>
          </a:ln>
        </p:spPr>
        <p:style>
          <a:lnRef idx="2">
            <a:srgbClr val="376FFF">
              <a:shade val="15000"/>
            </a:srgbClr>
          </a:lnRef>
          <a:fillRef idx="1">
            <a:srgbClr val="376FFF"/>
          </a:fillRef>
          <a:effectRef idx="0">
            <a:srgbClr val="376FFF"/>
          </a:effectRef>
          <a:fontRef idx="minor">
            <a:srgbClr val="FFFFFF"/>
          </a:fontRef>
        </p:style>
        <p:txBody>
          <a:bodyPr wrap="none" lIns="0" tIns="0" rIns="0" bIns="0" rtlCol="0" anchor="t"/>
          <a:lstStyle/>
          <a:p>
            <a:pPr algn="r"/>
            <a:r>
              <a:rPr lang="en-US" altLang="zh-CN" sz="2400" b="1" kern="0" dirty="0">
                <a:solidFill>
                  <a:srgbClr val="376FFF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Ability</a:t>
            </a:r>
            <a:endParaRPr lang="en-US" altLang="zh-CN" sz="2400" b="1" kern="0" dirty="0">
              <a:solidFill>
                <a:srgbClr val="376FFF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74" name="矩形 73"/>
          <p:cNvSpPr/>
          <p:nvPr>
            <p:custDataLst>
              <p:tags r:id="rId23"/>
            </p:custDataLst>
          </p:nvPr>
        </p:nvSpPr>
        <p:spPr>
          <a:xfrm>
            <a:off x="5158436" y="1039066"/>
            <a:ext cx="80973" cy="602876"/>
          </a:xfrm>
          <a:prstGeom prst="rect">
            <a:avLst/>
          </a:prstGeom>
          <a:gradFill>
            <a:gsLst>
              <a:gs pos="100000">
                <a:srgbClr val="376FFF">
                  <a:lumMod val="40000"/>
                  <a:lumOff val="60000"/>
                </a:srgbClr>
              </a:gs>
              <a:gs pos="0">
                <a:srgbClr val="376FFF">
                  <a:lumMod val="85000"/>
                  <a:lumOff val="15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rgbClr val="376FFF">
              <a:shade val="50000"/>
            </a:srgbClr>
          </a:lnRef>
          <a:fillRef idx="1">
            <a:srgbClr val="376FFF"/>
          </a:fillRef>
          <a:effectRef idx="0">
            <a:srgbClr val="376FFF"/>
          </a:effectRef>
          <a:fontRef idx="minor">
            <a:srgbClr val="FFFFFF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75" name="矩形 74"/>
          <p:cNvSpPr/>
          <p:nvPr>
            <p:custDataLst>
              <p:tags r:id="rId24"/>
            </p:custDataLst>
          </p:nvPr>
        </p:nvSpPr>
        <p:spPr>
          <a:xfrm>
            <a:off x="3420540" y="2955784"/>
            <a:ext cx="80973" cy="602876"/>
          </a:xfrm>
          <a:prstGeom prst="rect">
            <a:avLst/>
          </a:prstGeom>
          <a:gradFill>
            <a:gsLst>
              <a:gs pos="100000">
                <a:srgbClr val="376FFF">
                  <a:lumMod val="40000"/>
                  <a:lumOff val="60000"/>
                </a:srgbClr>
              </a:gs>
              <a:gs pos="0">
                <a:srgbClr val="376FFF">
                  <a:lumMod val="85000"/>
                  <a:lumOff val="15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rgbClr val="376FFF">
              <a:shade val="50000"/>
            </a:srgbClr>
          </a:lnRef>
          <a:fillRef idx="1">
            <a:srgbClr val="376FFF"/>
          </a:fillRef>
          <a:effectRef idx="0">
            <a:srgbClr val="376FFF"/>
          </a:effectRef>
          <a:fontRef idx="minor">
            <a:srgbClr val="FFFFFF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76" name="矩形 75"/>
          <p:cNvSpPr/>
          <p:nvPr>
            <p:custDataLst>
              <p:tags r:id="rId25"/>
            </p:custDataLst>
          </p:nvPr>
        </p:nvSpPr>
        <p:spPr>
          <a:xfrm>
            <a:off x="1639293" y="4870953"/>
            <a:ext cx="80973" cy="602876"/>
          </a:xfrm>
          <a:prstGeom prst="rect">
            <a:avLst/>
          </a:prstGeom>
          <a:gradFill>
            <a:gsLst>
              <a:gs pos="100000">
                <a:srgbClr val="376FFF">
                  <a:lumMod val="40000"/>
                  <a:lumOff val="60000"/>
                </a:srgbClr>
              </a:gs>
              <a:gs pos="0">
                <a:srgbClr val="376FFF">
                  <a:lumMod val="85000"/>
                  <a:lumOff val="15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rgbClr val="376FFF">
              <a:shade val="50000"/>
            </a:srgbClr>
          </a:lnRef>
          <a:fillRef idx="1">
            <a:srgbClr val="376FFF"/>
          </a:fillRef>
          <a:effectRef idx="0">
            <a:srgbClr val="376FFF"/>
          </a:effectRef>
          <a:fontRef idx="minor">
            <a:srgbClr val="FFFFFF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cxnSp>
        <p:nvCxnSpPr>
          <p:cNvPr id="77" name="直接连接符 76"/>
          <p:cNvCxnSpPr/>
          <p:nvPr>
            <p:custDataLst>
              <p:tags r:id="rId26"/>
            </p:custDataLst>
          </p:nvPr>
        </p:nvCxnSpPr>
        <p:spPr>
          <a:xfrm>
            <a:off x="8578492" y="1432319"/>
            <a:ext cx="1315034" cy="0"/>
          </a:xfrm>
          <a:prstGeom prst="line">
            <a:avLst/>
          </a:prstGeom>
          <a:ln>
            <a:headEnd type="oval"/>
          </a:ln>
        </p:spPr>
        <p:style>
          <a:lnRef idx="1">
            <a:srgbClr val="376FFF"/>
          </a:lnRef>
          <a:fillRef idx="0">
            <a:srgbClr val="376FFF"/>
          </a:fillRef>
          <a:effectRef idx="0">
            <a:srgbClr val="376FFF"/>
          </a:effectRef>
          <a:fontRef idx="minor">
            <a:srgbClr val="000000"/>
          </a:fontRef>
        </p:style>
      </p:cxnSp>
      <p:cxnSp>
        <p:nvCxnSpPr>
          <p:cNvPr id="78" name="直接连接符 77"/>
          <p:cNvCxnSpPr/>
          <p:nvPr>
            <p:custDataLst>
              <p:tags r:id="rId27"/>
            </p:custDataLst>
          </p:nvPr>
        </p:nvCxnSpPr>
        <p:spPr>
          <a:xfrm>
            <a:off x="6842144" y="3392387"/>
            <a:ext cx="1103119" cy="0"/>
          </a:xfrm>
          <a:prstGeom prst="line">
            <a:avLst/>
          </a:prstGeom>
          <a:ln>
            <a:headEnd type="oval"/>
          </a:ln>
        </p:spPr>
        <p:style>
          <a:lnRef idx="1">
            <a:srgbClr val="376FFF"/>
          </a:lnRef>
          <a:fillRef idx="0">
            <a:srgbClr val="376FFF"/>
          </a:fillRef>
          <a:effectRef idx="0">
            <a:srgbClr val="376FFF"/>
          </a:effectRef>
          <a:fontRef idx="minor">
            <a:srgbClr val="000000"/>
          </a:fontRef>
        </p:style>
      </p:cxnSp>
      <p:cxnSp>
        <p:nvCxnSpPr>
          <p:cNvPr id="79" name="直接连接符 78"/>
          <p:cNvCxnSpPr/>
          <p:nvPr>
            <p:custDataLst>
              <p:tags r:id="rId28"/>
            </p:custDataLst>
          </p:nvPr>
        </p:nvCxnSpPr>
        <p:spPr>
          <a:xfrm>
            <a:off x="5088765" y="5310653"/>
            <a:ext cx="969584" cy="0"/>
          </a:xfrm>
          <a:prstGeom prst="line">
            <a:avLst/>
          </a:prstGeom>
          <a:ln>
            <a:headEnd type="oval"/>
          </a:ln>
        </p:spPr>
        <p:style>
          <a:lnRef idx="1">
            <a:srgbClr val="376FFF"/>
          </a:lnRef>
          <a:fillRef idx="0">
            <a:srgbClr val="376FFF"/>
          </a:fillRef>
          <a:effectRef idx="0">
            <a:srgbClr val="376FFF"/>
          </a:effectRef>
          <a:fontRef idx="minor">
            <a:srgbClr val="000000"/>
          </a:fontRef>
        </p:style>
      </p:cxnSp>
      <p:sp>
        <p:nvSpPr>
          <p:cNvPr id="12" name="文本框 11"/>
          <p:cNvSpPr txBox="1"/>
          <p:nvPr>
            <p:custDataLst>
              <p:tags r:id="rId29"/>
            </p:custDataLst>
          </p:nvPr>
        </p:nvSpPr>
        <p:spPr>
          <a:xfrm>
            <a:off x="263525" y="116840"/>
            <a:ext cx="1398270" cy="5765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/>
          <a:lstStyle/>
          <a:p>
            <a:r>
              <a:rPr lang="en-US" altLang="zh-CN" sz="3200" b="1" i="1">
                <a:solidFill>
                  <a:schemeClr val="lt1"/>
                </a:solidFill>
                <a:latin typeface="+mn-lt"/>
                <a:ea typeface="+mn-ea"/>
              </a:rPr>
              <a:t> Logic</a:t>
            </a:r>
            <a:endParaRPr lang="en-US" altLang="zh-CN" sz="3200" b="1" i="1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524510" y="1202690"/>
            <a:ext cx="1295400" cy="1352550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1661795" y="110490"/>
            <a:ext cx="9827260" cy="779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zh-CN" sz="3200" b="1"/>
              <a:t>Arguments</a:t>
            </a:r>
            <a:r>
              <a:rPr lang="en-US" altLang="zh-CN" sz="3200" b="1">
                <a:solidFill>
                  <a:srgbClr val="FF0000"/>
                </a:solidFill>
              </a:rPr>
              <a:t> in Favor of</a:t>
            </a:r>
            <a:r>
              <a:rPr lang="en-US" altLang="zh-CN" sz="3200" b="1"/>
              <a:t> Community Service </a:t>
            </a:r>
            <a:endParaRPr lang="en-US" altLang="zh-CN" sz="3200" b="1"/>
          </a:p>
          <a:p>
            <a:pPr algn="ctr">
              <a:lnSpc>
                <a:spcPct val="70000"/>
              </a:lnSpc>
            </a:pPr>
            <a:r>
              <a:rPr lang="en-US" altLang="zh-CN" sz="3200" b="1"/>
              <a:t>as a Graduation Requirement</a:t>
            </a:r>
            <a:endParaRPr lang="en-US" altLang="zh-CN" sz="3200" b="1"/>
          </a:p>
        </p:txBody>
      </p:sp>
    </p:spTree>
    <p:custDataLst>
      <p:tags r:id="rId3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69" grpId="0" animBg="1"/>
      <p:bldP spid="70" grpId="0"/>
      <p:bldP spid="71" grpId="0" animBg="1"/>
      <p:bldP spid="72" grpId="0"/>
      <p:bldP spid="7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129790" y="338455"/>
            <a:ext cx="905192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3200" b="1" dirty="0">
                <a:sym typeface="+mn-ea"/>
              </a:rPr>
              <a:t>Arguments </a:t>
            </a:r>
            <a:r>
              <a:rPr lang="en-US" altLang="zh-CN" sz="3200" b="1" dirty="0">
                <a:solidFill>
                  <a:srgbClr val="FF0000"/>
                </a:solidFill>
                <a:sym typeface="+mn-ea"/>
              </a:rPr>
              <a:t>Against</a:t>
            </a:r>
            <a:r>
              <a:rPr lang="en-US" altLang="zh-CN" sz="3200" b="1" dirty="0">
                <a:sym typeface="+mn-ea"/>
              </a:rPr>
              <a:t> Community Service as a Graduation Requirement</a:t>
            </a:r>
            <a:endParaRPr lang="en-US" altLang="zh-CN" sz="3200" b="1" dirty="0">
              <a:sym typeface="+mn-ea"/>
            </a:endParaRPr>
          </a:p>
        </p:txBody>
      </p:sp>
      <p:sp>
        <p:nvSpPr>
          <p:cNvPr id="53" name="矩形 52"/>
          <p:cNvSpPr/>
          <p:nvPr>
            <p:custDataLst>
              <p:tags r:id="rId1"/>
            </p:custDataLst>
          </p:nvPr>
        </p:nvSpPr>
        <p:spPr>
          <a:xfrm>
            <a:off x="1489710" y="1755140"/>
            <a:ext cx="3554730" cy="755015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17D594"/>
                </a:solidFill>
                <a:latin typeface="微软雅黑" panose="020B0503020204020204" charset="-122"/>
                <a:cs typeface="微软雅黑" panose="020B0503020204020204" charset="-122"/>
              </a:rPr>
              <a:t>Academic Pressure</a:t>
            </a:r>
            <a:endParaRPr lang="en-US" altLang="zh-CN" sz="2800" b="1" dirty="0">
              <a:solidFill>
                <a:srgbClr val="17D594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4" name="任意多边形 53"/>
          <p:cNvSpPr/>
          <p:nvPr>
            <p:custDataLst>
              <p:tags r:id="rId2"/>
            </p:custDataLst>
          </p:nvPr>
        </p:nvSpPr>
        <p:spPr>
          <a:xfrm>
            <a:off x="4178935" y="3955098"/>
            <a:ext cx="444732" cy="1254202"/>
          </a:xfrm>
          <a:custGeom>
            <a:avLst/>
            <a:gdLst>
              <a:gd name="connsiteX0" fmla="*/ 0 w 606"/>
              <a:gd name="connsiteY0" fmla="*/ 0 h 1709"/>
              <a:gd name="connsiteX1" fmla="*/ 606 w 606"/>
              <a:gd name="connsiteY1" fmla="*/ 92 h 1709"/>
              <a:gd name="connsiteX2" fmla="*/ 592 w 606"/>
              <a:gd name="connsiteY2" fmla="*/ 1547 h 1709"/>
              <a:gd name="connsiteX3" fmla="*/ 19 w 606"/>
              <a:gd name="connsiteY3" fmla="*/ 1709 h 1709"/>
              <a:gd name="connsiteX4" fmla="*/ 0 w 606"/>
              <a:gd name="connsiteY4" fmla="*/ 0 h 1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" h="1709">
                <a:moveTo>
                  <a:pt x="0" y="0"/>
                </a:moveTo>
                <a:lnTo>
                  <a:pt x="606" y="92"/>
                </a:lnTo>
                <a:lnTo>
                  <a:pt x="592" y="1547"/>
                </a:lnTo>
                <a:lnTo>
                  <a:pt x="19" y="170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54000">
                <a:srgbClr val="376FFF"/>
              </a:gs>
              <a:gs pos="0">
                <a:srgbClr val="376FFF">
                  <a:lumMod val="60000"/>
                  <a:lumOff val="40000"/>
                </a:srgbClr>
              </a:gs>
              <a:gs pos="81000">
                <a:srgbClr val="376FFF"/>
              </a:gs>
              <a:gs pos="100000">
                <a:srgbClr val="376FFF"/>
              </a:gs>
            </a:gsLst>
            <a:lin ang="5400000" scaled="0"/>
          </a:gradFill>
          <a:ln>
            <a:gradFill>
              <a:gsLst>
                <a:gs pos="32000">
                  <a:srgbClr val="F5F8FF"/>
                </a:gs>
                <a:gs pos="0">
                  <a:srgbClr val="A5BEFF"/>
                </a:gs>
                <a:gs pos="100000">
                  <a:srgbClr val="F5F8FF"/>
                </a:gs>
                <a:gs pos="71000">
                  <a:srgbClr val="C3D4FF"/>
                </a:gs>
              </a:gsLst>
              <a:lin ang="16200000" scaled="0"/>
            </a:gradFill>
          </a:ln>
          <a:effectLst>
            <a:outerShdw blurRad="254000" dist="152400" dir="5400000" algn="t" rotWithShape="0">
              <a:srgbClr val="376FFF">
                <a:alpha val="40000"/>
              </a:srgbClr>
            </a:outerShdw>
          </a:effectLst>
        </p:spPr>
        <p:style>
          <a:lnRef idx="2">
            <a:srgbClr val="376FFF">
              <a:shade val="50000"/>
            </a:srgbClr>
          </a:lnRef>
          <a:fillRef idx="1">
            <a:srgbClr val="376FFF"/>
          </a:fillRef>
          <a:effectRef idx="0">
            <a:srgbClr val="376FFF"/>
          </a:effectRef>
          <a:fontRef idx="minor">
            <a:srgbClr val="FFFFFF"/>
          </a:fontRef>
        </p:style>
        <p:txBody>
          <a:bodyPr vertOverflow="overflow" horzOverflow="overflow" vert="horz" wrap="non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1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01</a:t>
            </a:r>
            <a:endParaRPr lang="en-US" altLang="zh-CN" sz="1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55" name="任意多边形 54"/>
          <p:cNvSpPr/>
          <p:nvPr>
            <p:custDataLst>
              <p:tags r:id="rId3"/>
            </p:custDataLst>
          </p:nvPr>
        </p:nvSpPr>
        <p:spPr>
          <a:xfrm>
            <a:off x="4892675" y="3570923"/>
            <a:ext cx="513717" cy="1844243"/>
          </a:xfrm>
          <a:custGeom>
            <a:avLst/>
            <a:gdLst>
              <a:gd name="connsiteX0" fmla="*/ 0 w 700"/>
              <a:gd name="connsiteY0" fmla="*/ 0 h 2513"/>
              <a:gd name="connsiteX1" fmla="*/ 700 w 700"/>
              <a:gd name="connsiteY1" fmla="*/ 190 h 2513"/>
              <a:gd name="connsiteX2" fmla="*/ 689 w 700"/>
              <a:gd name="connsiteY2" fmla="*/ 2297 h 2513"/>
              <a:gd name="connsiteX3" fmla="*/ 9 w 700"/>
              <a:gd name="connsiteY3" fmla="*/ 2513 h 2513"/>
              <a:gd name="connsiteX4" fmla="*/ 0 w 700"/>
              <a:gd name="connsiteY4" fmla="*/ 0 h 2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0" h="2513">
                <a:moveTo>
                  <a:pt x="0" y="0"/>
                </a:moveTo>
                <a:lnTo>
                  <a:pt x="700" y="190"/>
                </a:lnTo>
                <a:lnTo>
                  <a:pt x="689" y="2297"/>
                </a:lnTo>
                <a:lnTo>
                  <a:pt x="9" y="2513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54000">
                <a:srgbClr val="17D594"/>
              </a:gs>
              <a:gs pos="0">
                <a:srgbClr val="17D594">
                  <a:lumMod val="60000"/>
                  <a:lumOff val="40000"/>
                </a:srgbClr>
              </a:gs>
              <a:gs pos="100000">
                <a:srgbClr val="17D594">
                  <a:lumMod val="60000"/>
                  <a:lumOff val="40000"/>
                </a:srgbClr>
              </a:gs>
            </a:gsLst>
            <a:lin ang="5400000" scaled="0"/>
          </a:gradFill>
          <a:ln>
            <a:gradFill>
              <a:gsLst>
                <a:gs pos="32000">
                  <a:srgbClr val="F5F8FF"/>
                </a:gs>
                <a:gs pos="0">
                  <a:srgbClr val="17D594">
                    <a:lumMod val="20000"/>
                    <a:lumOff val="80000"/>
                  </a:srgbClr>
                </a:gs>
                <a:gs pos="100000">
                  <a:srgbClr val="F5F8FF"/>
                </a:gs>
                <a:gs pos="71000">
                  <a:srgbClr val="17D594">
                    <a:lumMod val="20000"/>
                    <a:lumOff val="80000"/>
                  </a:srgbClr>
                </a:gs>
              </a:gsLst>
              <a:lin ang="16200000" scaled="1"/>
            </a:gradFill>
          </a:ln>
          <a:effectLst>
            <a:outerShdw blurRad="254000" dist="152400" dir="5400000" algn="t" rotWithShape="0">
              <a:srgbClr val="17D594">
                <a:alpha val="40000"/>
              </a:srgbClr>
            </a:outerShdw>
          </a:effectLst>
        </p:spPr>
        <p:style>
          <a:lnRef idx="2">
            <a:srgbClr val="376FFF">
              <a:shade val="50000"/>
            </a:srgbClr>
          </a:lnRef>
          <a:fillRef idx="1">
            <a:srgbClr val="376FFF"/>
          </a:fillRef>
          <a:effectRef idx="0">
            <a:srgbClr val="376FFF"/>
          </a:effectRef>
          <a:fontRef idx="minor">
            <a:srgbClr val="FFFFFF"/>
          </a:fontRef>
        </p:style>
        <p:txBody>
          <a:bodyPr vertOverflow="overflow" horzOverflow="overflow" vert="horz" wrap="non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16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02</a:t>
            </a:r>
            <a:endParaRPr lang="en-US" altLang="zh-CN" sz="16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56" name="任意多边形 55"/>
          <p:cNvSpPr/>
          <p:nvPr>
            <p:custDataLst>
              <p:tags r:id="rId4"/>
            </p:custDataLst>
          </p:nvPr>
        </p:nvSpPr>
        <p:spPr>
          <a:xfrm>
            <a:off x="5678805" y="3094038"/>
            <a:ext cx="751494" cy="2774070"/>
          </a:xfrm>
          <a:custGeom>
            <a:avLst/>
            <a:gdLst>
              <a:gd name="connsiteX0" fmla="*/ 0 w 1024"/>
              <a:gd name="connsiteY0" fmla="*/ 0 h 3780"/>
              <a:gd name="connsiteX1" fmla="*/ 1024 w 1024"/>
              <a:gd name="connsiteY1" fmla="*/ 390 h 3780"/>
              <a:gd name="connsiteX2" fmla="*/ 1012 w 1024"/>
              <a:gd name="connsiteY2" fmla="*/ 3444 h 3780"/>
              <a:gd name="connsiteX3" fmla="*/ 0 w 1024"/>
              <a:gd name="connsiteY3" fmla="*/ 3780 h 3780"/>
              <a:gd name="connsiteX4" fmla="*/ 0 w 1024"/>
              <a:gd name="connsiteY4" fmla="*/ 0 h 3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" h="3780">
                <a:moveTo>
                  <a:pt x="0" y="0"/>
                </a:moveTo>
                <a:lnTo>
                  <a:pt x="1024" y="390"/>
                </a:lnTo>
                <a:lnTo>
                  <a:pt x="1012" y="3444"/>
                </a:lnTo>
                <a:lnTo>
                  <a:pt x="0" y="378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54000">
                <a:srgbClr val="376FFF"/>
              </a:gs>
              <a:gs pos="0">
                <a:srgbClr val="376FFF">
                  <a:lumMod val="60000"/>
                  <a:lumOff val="40000"/>
                </a:srgbClr>
              </a:gs>
              <a:gs pos="81000">
                <a:srgbClr val="376FFF"/>
              </a:gs>
              <a:gs pos="100000">
                <a:srgbClr val="376FFF"/>
              </a:gs>
            </a:gsLst>
            <a:lin ang="5400000" scaled="0"/>
          </a:gradFill>
          <a:ln>
            <a:gradFill>
              <a:gsLst>
                <a:gs pos="32000">
                  <a:srgbClr val="F5F8FF"/>
                </a:gs>
                <a:gs pos="0">
                  <a:srgbClr val="A5BEFF"/>
                </a:gs>
                <a:gs pos="100000">
                  <a:srgbClr val="F5F8FF"/>
                </a:gs>
                <a:gs pos="71000">
                  <a:srgbClr val="C3D4FF"/>
                </a:gs>
              </a:gsLst>
              <a:lin ang="16200000" scaled="0"/>
            </a:gradFill>
          </a:ln>
          <a:effectLst>
            <a:outerShdw blurRad="254000" dist="152400" dir="5400000" algn="t" rotWithShape="0">
              <a:srgbClr val="376FFF">
                <a:alpha val="40000"/>
              </a:srgbClr>
            </a:outerShdw>
          </a:effectLst>
        </p:spPr>
        <p:style>
          <a:lnRef idx="2">
            <a:srgbClr val="376FFF">
              <a:shade val="50000"/>
            </a:srgbClr>
          </a:lnRef>
          <a:fillRef idx="1">
            <a:srgbClr val="376FFF"/>
          </a:fillRef>
          <a:effectRef idx="0">
            <a:srgbClr val="376FFF"/>
          </a:effectRef>
          <a:fontRef idx="minor">
            <a:srgbClr val="FFFFFF"/>
          </a:fontRef>
        </p:style>
        <p:txBody>
          <a:bodyPr vertOverflow="overflow" horzOverflow="overflow" vert="horz" wrap="non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16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03</a:t>
            </a:r>
            <a:endParaRPr lang="en-US" altLang="zh-CN" sz="16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57" name="任意多边形 56"/>
          <p:cNvSpPr/>
          <p:nvPr>
            <p:custDataLst>
              <p:tags r:id="rId5"/>
            </p:custDataLst>
          </p:nvPr>
        </p:nvSpPr>
        <p:spPr>
          <a:xfrm>
            <a:off x="6727190" y="2878138"/>
            <a:ext cx="859375" cy="3205592"/>
          </a:xfrm>
          <a:custGeom>
            <a:avLst/>
            <a:gdLst>
              <a:gd name="connsiteX0" fmla="*/ 14 w 1171"/>
              <a:gd name="connsiteY0" fmla="*/ 0 h 4368"/>
              <a:gd name="connsiteX1" fmla="*/ 1171 w 1171"/>
              <a:gd name="connsiteY1" fmla="*/ 626 h 4368"/>
              <a:gd name="connsiteX2" fmla="*/ 1150 w 1171"/>
              <a:gd name="connsiteY2" fmla="*/ 3738 h 4368"/>
              <a:gd name="connsiteX3" fmla="*/ 0 w 1171"/>
              <a:gd name="connsiteY3" fmla="*/ 4368 h 4368"/>
              <a:gd name="connsiteX4" fmla="*/ 14 w 1171"/>
              <a:gd name="connsiteY4" fmla="*/ 0 h 4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1" h="4368">
                <a:moveTo>
                  <a:pt x="14" y="0"/>
                </a:moveTo>
                <a:lnTo>
                  <a:pt x="1171" y="626"/>
                </a:lnTo>
                <a:lnTo>
                  <a:pt x="1150" y="3738"/>
                </a:lnTo>
                <a:lnTo>
                  <a:pt x="0" y="4368"/>
                </a:lnTo>
                <a:lnTo>
                  <a:pt x="14" y="0"/>
                </a:lnTo>
                <a:close/>
              </a:path>
            </a:pathLst>
          </a:custGeom>
          <a:gradFill>
            <a:gsLst>
              <a:gs pos="54000">
                <a:srgbClr val="17D594"/>
              </a:gs>
              <a:gs pos="0">
                <a:srgbClr val="17D594">
                  <a:lumMod val="60000"/>
                  <a:lumOff val="40000"/>
                </a:srgbClr>
              </a:gs>
              <a:gs pos="100000">
                <a:srgbClr val="17D594">
                  <a:lumMod val="60000"/>
                  <a:lumOff val="40000"/>
                </a:srgbClr>
              </a:gs>
            </a:gsLst>
            <a:lin ang="5400000" scaled="0"/>
          </a:gradFill>
          <a:ln>
            <a:gradFill>
              <a:gsLst>
                <a:gs pos="32000">
                  <a:srgbClr val="F5F8FF"/>
                </a:gs>
                <a:gs pos="0">
                  <a:srgbClr val="17D594">
                    <a:lumMod val="20000"/>
                    <a:lumOff val="80000"/>
                  </a:srgbClr>
                </a:gs>
                <a:gs pos="100000">
                  <a:srgbClr val="F5F8FF"/>
                </a:gs>
                <a:gs pos="71000">
                  <a:srgbClr val="17D594">
                    <a:lumMod val="20000"/>
                    <a:lumOff val="80000"/>
                  </a:srgbClr>
                </a:gs>
              </a:gsLst>
              <a:lin ang="16200000" scaled="1"/>
            </a:gradFill>
          </a:ln>
          <a:effectLst>
            <a:outerShdw blurRad="254000" dist="152400" dir="5400000" algn="t" rotWithShape="0">
              <a:srgbClr val="17D594">
                <a:alpha val="40000"/>
              </a:srgbClr>
            </a:outerShdw>
          </a:effectLst>
        </p:spPr>
        <p:style>
          <a:lnRef idx="2">
            <a:srgbClr val="376FFF">
              <a:shade val="50000"/>
            </a:srgbClr>
          </a:lnRef>
          <a:fillRef idx="1">
            <a:srgbClr val="376FFF"/>
          </a:fillRef>
          <a:effectRef idx="0">
            <a:srgbClr val="376FFF"/>
          </a:effectRef>
          <a:fontRef idx="minor">
            <a:srgbClr val="FFFFFF"/>
          </a:fontRef>
        </p:style>
        <p:txBody>
          <a:bodyPr vertOverflow="overflow" horzOverflow="overflow" vert="horz" wrap="non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r>
              <a:rPr lang="en-US" altLang="zh-CN" sz="16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rPr>
              <a:t>04</a:t>
            </a:r>
            <a:endParaRPr lang="en-US" altLang="zh-CN" sz="16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58" name="任意多边形 57"/>
          <p:cNvSpPr/>
          <p:nvPr>
            <p:custDataLst>
              <p:tags r:id="rId6"/>
            </p:custDataLst>
          </p:nvPr>
        </p:nvSpPr>
        <p:spPr>
          <a:xfrm>
            <a:off x="2089150" y="2581593"/>
            <a:ext cx="2955339" cy="288415"/>
          </a:xfrm>
          <a:custGeom>
            <a:avLst/>
            <a:gdLst>
              <a:gd name="connisteX0" fmla="*/ 0 w 2971165"/>
              <a:gd name="connsiteY0" fmla="*/ 0 h 285750"/>
              <a:gd name="connisteX1" fmla="*/ 2684780 w 2971165"/>
              <a:gd name="connsiteY1" fmla="*/ 0 h 285750"/>
              <a:gd name="connisteX2" fmla="*/ 2971165 w 2971165"/>
              <a:gd name="connsiteY2" fmla="*/ 285750 h 285750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</a:cxnLst>
            <a:rect l="l" t="t" r="r" b="b"/>
            <a:pathLst>
              <a:path w="2971165" h="285750">
                <a:moveTo>
                  <a:pt x="0" y="0"/>
                </a:moveTo>
                <a:lnTo>
                  <a:pt x="2684780" y="0"/>
                </a:lnTo>
                <a:lnTo>
                  <a:pt x="2971165" y="285750"/>
                </a:lnTo>
              </a:path>
            </a:pathLst>
          </a:custGeom>
          <a:noFill/>
          <a:ln>
            <a:gradFill>
              <a:gsLst>
                <a:gs pos="0">
                  <a:srgbClr val="17D594"/>
                </a:gs>
                <a:gs pos="100000">
                  <a:srgbClr val="17D594">
                    <a:alpha val="0"/>
                  </a:srgbClr>
                </a:gs>
              </a:gsLst>
              <a:lin ang="10800000" scaled="0"/>
            </a:gradFill>
          </a:ln>
        </p:spPr>
        <p:style>
          <a:lnRef idx="2">
            <a:srgbClr val="376FFF">
              <a:shade val="50000"/>
            </a:srgbClr>
          </a:lnRef>
          <a:fillRef idx="1">
            <a:srgbClr val="376FFF"/>
          </a:fillRef>
          <a:effectRef idx="0">
            <a:srgbClr val="376FFF"/>
          </a:effectRef>
          <a:fontRef idx="minor">
            <a:srgbClr val="FFFFFF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rmAutofit fontScale="82500" lnSpcReduction="20000"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rgbClr val="FFFFFF"/>
              </a:solidFill>
              <a:latin typeface="Arial" panose="020B0604020202020204" pitchFamily="34" charset="0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59" name="任意多边形 58"/>
          <p:cNvSpPr/>
          <p:nvPr>
            <p:custDataLst>
              <p:tags r:id="rId7"/>
            </p:custDataLst>
          </p:nvPr>
        </p:nvSpPr>
        <p:spPr>
          <a:xfrm>
            <a:off x="1092200" y="4416108"/>
            <a:ext cx="2955339" cy="288415"/>
          </a:xfrm>
          <a:custGeom>
            <a:avLst/>
            <a:gdLst>
              <a:gd name="connisteX0" fmla="*/ 0 w 2971165"/>
              <a:gd name="connsiteY0" fmla="*/ 0 h 285750"/>
              <a:gd name="connisteX1" fmla="*/ 2684780 w 2971165"/>
              <a:gd name="connsiteY1" fmla="*/ 0 h 285750"/>
              <a:gd name="connisteX2" fmla="*/ 2971165 w 2971165"/>
              <a:gd name="connsiteY2" fmla="*/ 285750 h 285750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</a:cxnLst>
            <a:rect l="l" t="t" r="r" b="b"/>
            <a:pathLst>
              <a:path w="2971165" h="285750">
                <a:moveTo>
                  <a:pt x="0" y="0"/>
                </a:moveTo>
                <a:lnTo>
                  <a:pt x="2684780" y="0"/>
                </a:lnTo>
                <a:lnTo>
                  <a:pt x="2971165" y="285750"/>
                </a:lnTo>
              </a:path>
            </a:pathLst>
          </a:custGeom>
          <a:noFill/>
          <a:ln>
            <a:gradFill>
              <a:gsLst>
                <a:gs pos="100000">
                  <a:srgbClr val="AFC6FF">
                    <a:alpha val="0"/>
                  </a:srgbClr>
                </a:gs>
                <a:gs pos="47000">
                  <a:srgbClr val="376FFF">
                    <a:alpha val="70000"/>
                  </a:srgbClr>
                </a:gs>
              </a:gsLst>
              <a:lin ang="10800000" scaled="0"/>
            </a:gradFill>
          </a:ln>
        </p:spPr>
        <p:style>
          <a:lnRef idx="2">
            <a:srgbClr val="376FFF">
              <a:shade val="50000"/>
            </a:srgbClr>
          </a:lnRef>
          <a:fillRef idx="1">
            <a:srgbClr val="376FFF"/>
          </a:fillRef>
          <a:effectRef idx="0">
            <a:srgbClr val="376FFF"/>
          </a:effectRef>
          <a:fontRef idx="minor">
            <a:srgbClr val="FFFFFF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rmAutofit fontScale="82500" lnSpcReduction="20000"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rgbClr val="FFFFFF"/>
              </a:solidFill>
              <a:latin typeface="Arial" panose="020B0604020202020204" pitchFamily="34" charset="0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0" name="任意多边形 59"/>
          <p:cNvSpPr/>
          <p:nvPr>
            <p:custDataLst>
              <p:tags r:id="rId8"/>
            </p:custDataLst>
          </p:nvPr>
        </p:nvSpPr>
        <p:spPr>
          <a:xfrm>
            <a:off x="5918835" y="2056448"/>
            <a:ext cx="3198987" cy="766906"/>
          </a:xfrm>
          <a:custGeom>
            <a:avLst/>
            <a:gdLst>
              <a:gd name="connisteX0" fmla="*/ 0 w 3169285"/>
              <a:gd name="connsiteY0" fmla="*/ 759460 h 759460"/>
              <a:gd name="connisteX1" fmla="*/ 451485 w 3169285"/>
              <a:gd name="connsiteY1" fmla="*/ 0 h 759460"/>
              <a:gd name="connisteX2" fmla="*/ 3169285 w 3169285"/>
              <a:gd name="connsiteY2" fmla="*/ 0 h 759460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</a:cxnLst>
            <a:rect l="l" t="t" r="r" b="b"/>
            <a:pathLst>
              <a:path w="3169285" h="759460">
                <a:moveTo>
                  <a:pt x="0" y="759460"/>
                </a:moveTo>
                <a:lnTo>
                  <a:pt x="451485" y="0"/>
                </a:lnTo>
                <a:lnTo>
                  <a:pt x="3169285" y="0"/>
                </a:lnTo>
              </a:path>
            </a:pathLst>
          </a:custGeom>
          <a:noFill/>
          <a:ln>
            <a:gradFill>
              <a:gsLst>
                <a:gs pos="100000">
                  <a:srgbClr val="AFC6FF">
                    <a:alpha val="0"/>
                  </a:srgbClr>
                </a:gs>
                <a:gs pos="47000">
                  <a:srgbClr val="376FFF">
                    <a:alpha val="70000"/>
                  </a:srgbClr>
                </a:gs>
              </a:gsLst>
              <a:lin ang="0" scaled="0"/>
            </a:gradFill>
          </a:ln>
        </p:spPr>
        <p:style>
          <a:lnRef idx="2">
            <a:srgbClr val="376FFF">
              <a:shade val="50000"/>
            </a:srgbClr>
          </a:lnRef>
          <a:fillRef idx="1">
            <a:srgbClr val="376FFF"/>
          </a:fillRef>
          <a:effectRef idx="0">
            <a:srgbClr val="376FFF"/>
          </a:effectRef>
          <a:fontRef idx="minor">
            <a:srgbClr val="FFFFFF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rm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rgbClr val="FFFFFF"/>
              </a:solidFill>
              <a:latin typeface="Arial" panose="020B0604020202020204" pitchFamily="34" charset="0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1" name="任意多边形 60"/>
          <p:cNvSpPr/>
          <p:nvPr>
            <p:custDataLst>
              <p:tags r:id="rId9"/>
            </p:custDataLst>
          </p:nvPr>
        </p:nvSpPr>
        <p:spPr>
          <a:xfrm>
            <a:off x="7668260" y="3970338"/>
            <a:ext cx="3242286" cy="388223"/>
          </a:xfrm>
          <a:custGeom>
            <a:avLst/>
            <a:gdLst>
              <a:gd name="connisteX0" fmla="*/ 0 w 3212465"/>
              <a:gd name="connsiteY0" fmla="*/ 384810 h 384810"/>
              <a:gd name="connisteX1" fmla="*/ 715010 w 3212465"/>
              <a:gd name="connsiteY1" fmla="*/ 0 h 384810"/>
              <a:gd name="connisteX2" fmla="*/ 3212465 w 3212465"/>
              <a:gd name="connsiteY2" fmla="*/ 0 h 384810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</a:cxnLst>
            <a:rect l="l" t="t" r="r" b="b"/>
            <a:pathLst>
              <a:path w="3212465" h="384810">
                <a:moveTo>
                  <a:pt x="0" y="384810"/>
                </a:moveTo>
                <a:lnTo>
                  <a:pt x="715010" y="0"/>
                </a:lnTo>
                <a:lnTo>
                  <a:pt x="3212465" y="0"/>
                </a:lnTo>
              </a:path>
            </a:pathLst>
          </a:custGeom>
          <a:noFill/>
          <a:ln>
            <a:gradFill>
              <a:gsLst>
                <a:gs pos="0">
                  <a:srgbClr val="17D594"/>
                </a:gs>
                <a:gs pos="100000">
                  <a:srgbClr val="17D594">
                    <a:alpha val="0"/>
                  </a:srgbClr>
                </a:gs>
              </a:gsLst>
              <a:lin ang="0" scaled="0"/>
            </a:gradFill>
          </a:ln>
        </p:spPr>
        <p:style>
          <a:lnRef idx="2">
            <a:srgbClr val="376FFF">
              <a:shade val="50000"/>
            </a:srgbClr>
          </a:lnRef>
          <a:fillRef idx="1">
            <a:srgbClr val="376FFF"/>
          </a:fillRef>
          <a:effectRef idx="0">
            <a:srgbClr val="376FFF"/>
          </a:effectRef>
          <a:fontRef idx="minor">
            <a:srgbClr val="FFFFFF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rm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rgbClr val="FFFFFF"/>
              </a:solidFill>
              <a:latin typeface="Arial" panose="020B0604020202020204" pitchFamily="34" charset="0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2" name="矩形 61"/>
          <p:cNvSpPr/>
          <p:nvPr>
            <p:custDataLst>
              <p:tags r:id="rId10"/>
            </p:custDataLst>
          </p:nvPr>
        </p:nvSpPr>
        <p:spPr>
          <a:xfrm>
            <a:off x="6414135" y="1693228"/>
            <a:ext cx="3270174" cy="31398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376FFF"/>
                </a:solidFill>
                <a:latin typeface="微软雅黑" panose="020B0503020204020204" charset="-122"/>
                <a:cs typeface="微软雅黑" panose="020B0503020204020204" charset="-122"/>
              </a:rPr>
              <a:t>Voluntary Nature</a:t>
            </a:r>
            <a:endParaRPr lang="en-US" altLang="zh-CN" sz="2800" b="1" dirty="0">
              <a:solidFill>
                <a:srgbClr val="376FFF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3" name="矩形 62"/>
          <p:cNvSpPr/>
          <p:nvPr>
            <p:custDataLst>
              <p:tags r:id="rId11"/>
            </p:custDataLst>
          </p:nvPr>
        </p:nvSpPr>
        <p:spPr>
          <a:xfrm>
            <a:off x="8291195" y="4081780"/>
            <a:ext cx="3832225" cy="219329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marL="342900" lvl="0" indent="-342900" algn="l">
              <a:lnSpc>
                <a:spcPct val="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2400" b="1" dirty="0">
                <a:sym typeface="+mn-ea"/>
              </a:rPr>
              <a:t>fail to yield the expected results</a:t>
            </a:r>
            <a:endParaRPr lang="en-US" altLang="zh-CN" sz="2400" b="1" dirty="0">
              <a:sym typeface="+mn-ea"/>
            </a:endParaRPr>
          </a:p>
          <a:p>
            <a:pPr marL="342900" lvl="0" indent="-342900" algn="l">
              <a:lnSpc>
                <a:spcPct val="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2400" b="1" dirty="0">
                <a:sym typeface="+mn-ea"/>
              </a:rPr>
              <a:t>bear little fruit </a:t>
            </a:r>
            <a:endParaRPr lang="en-US" altLang="zh-CN" sz="2400" b="1" dirty="0">
              <a:sym typeface="+mn-ea"/>
            </a:endParaRPr>
          </a:p>
          <a:p>
            <a:pPr marL="342900" lvl="0" indent="-342900" algn="l">
              <a:lnSpc>
                <a:spcPct val="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2400" b="1" dirty="0">
                <a:sym typeface="+mn-ea"/>
              </a:rPr>
              <a:t>lead to fruitless outcome</a:t>
            </a:r>
            <a:endParaRPr lang="en-US" altLang="zh-CN" sz="2400" b="1" dirty="0">
              <a:sym typeface="+mn-ea"/>
            </a:endParaRPr>
          </a:p>
          <a:p>
            <a:pPr marL="342900" lvl="0" indent="-342900" algn="l">
              <a:lnSpc>
                <a:spcPct val="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2400" b="1" dirty="0">
                <a:sym typeface="+mn-ea"/>
              </a:rPr>
              <a:t>backfire with self-defeating consequences</a:t>
            </a:r>
            <a:endParaRPr lang="en-US" altLang="zh-CN" sz="2400" b="1" dirty="0">
              <a:sym typeface="+mn-ea"/>
            </a:endParaRPr>
          </a:p>
        </p:txBody>
      </p:sp>
      <p:sp>
        <p:nvSpPr>
          <p:cNvPr id="64" name="矩形 63"/>
          <p:cNvSpPr/>
          <p:nvPr>
            <p:custDataLst>
              <p:tags r:id="rId12"/>
            </p:custDataLst>
          </p:nvPr>
        </p:nvSpPr>
        <p:spPr>
          <a:xfrm>
            <a:off x="8332470" y="3151823"/>
            <a:ext cx="3270174" cy="65975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17D594"/>
                </a:solidFill>
                <a:latin typeface="微软雅黑" panose="020B0503020204020204" charset="-122"/>
                <a:cs typeface="微软雅黑" panose="020B0503020204020204" charset="-122"/>
              </a:rPr>
              <a:t>Risk of Formalization</a:t>
            </a:r>
            <a:endParaRPr lang="en-US" altLang="zh-CN" sz="2800" b="1" dirty="0">
              <a:solidFill>
                <a:srgbClr val="17D594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5" name="矩形 64"/>
          <p:cNvSpPr/>
          <p:nvPr>
            <p:custDataLst>
              <p:tags r:id="rId13"/>
            </p:custDataLst>
          </p:nvPr>
        </p:nvSpPr>
        <p:spPr>
          <a:xfrm>
            <a:off x="0" y="3701415"/>
            <a:ext cx="4157345" cy="659765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>
                <a:solidFill>
                  <a:srgbClr val="376FFF"/>
                </a:solidFill>
                <a:latin typeface="微软雅黑" panose="020B0503020204020204" charset="-122"/>
                <a:cs typeface="微软雅黑" panose="020B0503020204020204" charset="-122"/>
              </a:rPr>
              <a:t>Individual Differences</a:t>
            </a:r>
            <a:endParaRPr lang="en-US" altLang="zh-CN" sz="2800" b="1">
              <a:solidFill>
                <a:srgbClr val="376FFF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6" name="椭圆 65"/>
          <p:cNvSpPr/>
          <p:nvPr>
            <p:custDataLst>
              <p:tags r:id="rId14"/>
            </p:custDataLst>
          </p:nvPr>
        </p:nvSpPr>
        <p:spPr>
          <a:xfrm>
            <a:off x="2129790" y="4957128"/>
            <a:ext cx="7999302" cy="1697466"/>
          </a:xfrm>
          <a:prstGeom prst="ellipse">
            <a:avLst/>
          </a:prstGeom>
          <a:noFill/>
          <a:ln w="19050">
            <a:gradFill>
              <a:gsLst>
                <a:gs pos="31000">
                  <a:srgbClr val="AFC6FF">
                    <a:alpha val="0"/>
                  </a:srgbClr>
                </a:gs>
                <a:gs pos="77000">
                  <a:srgbClr val="376FFF">
                    <a:lumMod val="60000"/>
                    <a:lumOff val="40000"/>
                    <a:alpha val="70000"/>
                  </a:srgbClr>
                </a:gs>
              </a:gsLst>
              <a:lin ang="5400000" scaled="0"/>
            </a:gradFill>
          </a:ln>
        </p:spPr>
        <p:style>
          <a:lnRef idx="2">
            <a:srgbClr val="376FFF">
              <a:shade val="50000"/>
            </a:srgbClr>
          </a:lnRef>
          <a:fillRef idx="1">
            <a:srgbClr val="376FFF"/>
          </a:fillRef>
          <a:effectRef idx="0">
            <a:srgbClr val="376FFF"/>
          </a:effectRef>
          <a:fontRef idx="minor">
            <a:srgbClr val="FFFFFF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>
              <a:solidFill>
                <a:srgbClr val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67" name="椭圆 66"/>
          <p:cNvSpPr/>
          <p:nvPr>
            <p:custDataLst>
              <p:tags r:id="rId15"/>
            </p:custDataLst>
          </p:nvPr>
        </p:nvSpPr>
        <p:spPr>
          <a:xfrm>
            <a:off x="3021965" y="5034598"/>
            <a:ext cx="6215238" cy="1240259"/>
          </a:xfrm>
          <a:prstGeom prst="ellipse">
            <a:avLst/>
          </a:prstGeom>
          <a:noFill/>
          <a:ln w="53975">
            <a:gradFill>
              <a:gsLst>
                <a:gs pos="38000">
                  <a:srgbClr val="AFC6FF">
                    <a:alpha val="0"/>
                  </a:srgbClr>
                </a:gs>
                <a:gs pos="85000">
                  <a:srgbClr val="376FFF">
                    <a:alpha val="65000"/>
                  </a:srgbClr>
                </a:gs>
              </a:gsLst>
              <a:lin ang="5460000" scaled="0"/>
            </a:gradFill>
          </a:ln>
        </p:spPr>
        <p:style>
          <a:lnRef idx="2">
            <a:srgbClr val="376FFF">
              <a:shade val="50000"/>
            </a:srgbClr>
          </a:lnRef>
          <a:fillRef idx="1">
            <a:srgbClr val="376FFF"/>
          </a:fillRef>
          <a:effectRef idx="0">
            <a:srgbClr val="376FFF"/>
          </a:effectRef>
          <a:fontRef idx="minor">
            <a:srgbClr val="FFFFFF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>
              <a:solidFill>
                <a:srgbClr val="FFFFFF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68" name="矩形 67"/>
          <p:cNvSpPr/>
          <p:nvPr>
            <p:custDataLst>
              <p:tags r:id="rId16"/>
            </p:custDataLst>
          </p:nvPr>
        </p:nvSpPr>
        <p:spPr>
          <a:xfrm>
            <a:off x="732790" y="4520248"/>
            <a:ext cx="3043578" cy="118800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marL="342900" lvl="0" indent="-342900" algn="l">
              <a:lnSpc>
                <a:spcPct val="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2400" b="1" dirty="0">
                <a:sym typeface="+mn-ea"/>
              </a:rPr>
              <a:t>individual differences need to be considered</a:t>
            </a:r>
            <a:endParaRPr lang="en-US" altLang="zh-CN" sz="2400" b="1" dirty="0">
              <a:sym typeface="+mn-ea"/>
            </a:endParaRPr>
          </a:p>
        </p:txBody>
      </p:sp>
      <p:sp>
        <p:nvSpPr>
          <p:cNvPr id="69" name="矩形 68"/>
          <p:cNvSpPr/>
          <p:nvPr>
            <p:custDataLst>
              <p:tags r:id="rId17"/>
            </p:custDataLst>
          </p:nvPr>
        </p:nvSpPr>
        <p:spPr>
          <a:xfrm>
            <a:off x="6265545" y="2098675"/>
            <a:ext cx="5350510" cy="61686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marL="342900" lvl="0" indent="-342900" algn="l">
              <a:lnSpc>
                <a:spcPct val="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2400" b="1" dirty="0">
                <a:sym typeface="+mn-ea"/>
              </a:rPr>
              <a:t>students may be unwilling/reluctant to engage in the voluntary work</a:t>
            </a:r>
            <a:endParaRPr lang="en-US" altLang="zh-CN" sz="2400" b="1" dirty="0">
              <a:sym typeface="+mn-ea"/>
            </a:endParaRPr>
          </a:p>
          <a:p>
            <a:pPr marL="342900" lvl="0" indent="-342900" algn="l">
              <a:lnSpc>
                <a:spcPct val="70000"/>
              </a:lnSpc>
              <a:buClrTx/>
              <a:buSzTx/>
              <a:buFont typeface="Wingdings" panose="05000000000000000000" charset="0"/>
              <a:buChar char="l"/>
            </a:pPr>
            <a:endParaRPr lang="en-US" altLang="zh-CN" sz="2400" b="1" dirty="0">
              <a:sym typeface="+mn-ea"/>
            </a:endParaRPr>
          </a:p>
        </p:txBody>
      </p:sp>
      <p:sp>
        <p:nvSpPr>
          <p:cNvPr id="70" name="矩形 69"/>
          <p:cNvSpPr/>
          <p:nvPr>
            <p:custDataLst>
              <p:tags r:id="rId18"/>
            </p:custDataLst>
          </p:nvPr>
        </p:nvSpPr>
        <p:spPr>
          <a:xfrm>
            <a:off x="1108075" y="2592070"/>
            <a:ext cx="4211955" cy="118808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marL="342900" lvl="0" indent="-342900" algn="l">
              <a:lnSpc>
                <a:spcPct val="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2400" b="1" dirty="0">
                <a:sym typeface="+mn-ea"/>
              </a:rPr>
              <a:t>cause mental or physical strain</a:t>
            </a:r>
            <a:endParaRPr lang="en-US" altLang="zh-CN" sz="2400" b="1" dirty="0">
              <a:sym typeface="+mn-ea"/>
            </a:endParaRPr>
          </a:p>
          <a:p>
            <a:pPr marL="342900" lvl="0" indent="-342900" algn="l">
              <a:lnSpc>
                <a:spcPct val="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2400" b="1" dirty="0">
                <a:sym typeface="+mn-ea"/>
              </a:rPr>
              <a:t>generate distraction from academic learning</a:t>
            </a:r>
            <a:endParaRPr lang="en-US" altLang="zh-CN" sz="2400" b="1" dirty="0">
              <a:sym typeface="+mn-ea"/>
            </a:endParaRPr>
          </a:p>
          <a:p>
            <a:pPr lvl="0" algn="l">
              <a:lnSpc>
                <a:spcPct val="90000"/>
              </a:lnSpc>
              <a:buClrTx/>
              <a:buSzTx/>
              <a:buFontTx/>
            </a:pPr>
            <a:endParaRPr lang="en-US" altLang="zh-CN" sz="2400" b="1" dirty="0">
              <a:sym typeface="+mn-ea"/>
            </a:endParaRPr>
          </a:p>
        </p:txBody>
      </p:sp>
      <p:sp>
        <p:nvSpPr>
          <p:cNvPr id="71" name="文本框 70"/>
          <p:cNvSpPr txBox="1"/>
          <p:nvPr>
            <p:custDataLst>
              <p:tags r:id="rId19"/>
            </p:custDataLst>
          </p:nvPr>
        </p:nvSpPr>
        <p:spPr>
          <a:xfrm>
            <a:off x="263525" y="116840"/>
            <a:ext cx="2610485" cy="5765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/>
          <a:lstStyle/>
          <a:p>
            <a:r>
              <a:rPr lang="en-US" altLang="zh-CN" sz="3200" b="1" i="1">
                <a:solidFill>
                  <a:schemeClr val="lt1"/>
                </a:solidFill>
                <a:latin typeface="+mn-lt"/>
                <a:ea typeface="+mn-ea"/>
              </a:rPr>
              <a:t> Brainstorm</a:t>
            </a:r>
            <a:endParaRPr lang="en-US" altLang="zh-CN" sz="3200" b="1" i="1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2" name="文本框 71"/>
          <p:cNvSpPr txBox="1"/>
          <p:nvPr/>
        </p:nvSpPr>
        <p:spPr>
          <a:xfrm>
            <a:off x="586105" y="5868035"/>
            <a:ext cx="1964690" cy="5835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/>
              <a:t>Individual </a:t>
            </a:r>
            <a:endParaRPr lang="en-US" altLang="zh-CN" sz="3200" b="1"/>
          </a:p>
        </p:txBody>
      </p:sp>
      <p:sp>
        <p:nvSpPr>
          <p:cNvPr id="73" name="文本框 72"/>
          <p:cNvSpPr txBox="1"/>
          <p:nvPr/>
        </p:nvSpPr>
        <p:spPr>
          <a:xfrm>
            <a:off x="9967595" y="5868035"/>
            <a:ext cx="1306195" cy="5835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3200" b="1">
                <a:sym typeface="+mn-ea"/>
              </a:rPr>
              <a:t>Event </a:t>
            </a:r>
            <a:endParaRPr lang="en-US" altLang="zh-CN" sz="3200" b="1">
              <a:sym typeface="+mn-ea"/>
            </a:endParaRPr>
          </a:p>
        </p:txBody>
      </p:sp>
      <p:sp>
        <p:nvSpPr>
          <p:cNvPr id="74" name="右箭头 73"/>
          <p:cNvSpPr/>
          <p:nvPr/>
        </p:nvSpPr>
        <p:spPr>
          <a:xfrm>
            <a:off x="2673985" y="6116320"/>
            <a:ext cx="6844665" cy="216535"/>
          </a:xfrm>
          <a:prstGeom prst="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0" y="774700"/>
            <a:ext cx="1238250" cy="1419225"/>
          </a:xfrm>
          <a:prstGeom prst="rect">
            <a:avLst/>
          </a:prstGeom>
        </p:spPr>
      </p:pic>
    </p:spTree>
    <p:custDataLst>
      <p:tags r:id="rId2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62" grpId="0"/>
      <p:bldP spid="63" grpId="0"/>
      <p:bldP spid="64" grpId="0"/>
      <p:bldP spid="65" grpId="0"/>
      <p:bldP spid="68" grpId="0"/>
      <p:bldP spid="69" grpId="0"/>
      <p:bldP spid="70" grpId="0"/>
      <p:bldP spid="72" grpId="0" animBg="1"/>
      <p:bldP spid="73" grpId="0" animBg="1"/>
      <p:bldP spid="74" grpId="0" animBg="1"/>
    </p:bldLst>
  </p:timing>
</p:sld>
</file>

<file path=ppt/tags/tag1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ID" val="custom20236744_1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6744"/>
  <p:tag name="KSO_WM_TEMPLATE_CATEGORY" val="custom"/>
  <p:tag name="KSO_WM_UNIT_ISCONTENTSTITLE" val="0"/>
  <p:tag name="KSO_WM_UNIT_TEXT_TYPE" val="1"/>
  <p:tag name="KSO_WM_UNIT_VALUE" val="18"/>
  <p:tag name="KSO_WM_UNIT_PRESET_TEXT" val="&#10;添加文档标题"/>
</p:tagLst>
</file>

<file path=ppt/tags/tag10.xml><?xml version="1.0" encoding="utf-8"?>
<p:tagLst xmlns:p="http://schemas.openxmlformats.org/presentationml/2006/main">
  <p:tag name="KSO_WM_UNIT_INDEX" val="11"/>
  <p:tag name="KSO_WM_UNIT_TEXT_SUBTYPE" val="a"/>
  <p:tag name="KSO_WM_UNIT_SUBTYPE" val="a"/>
  <p:tag name="KSO_WM_UNIT_TYPE" val="f"/>
  <p:tag name="KSO_WM_BEAUTIFY_FLAG" val="#wm#"/>
</p:tagLst>
</file>

<file path=ppt/tags/tag100.xml><?xml version="1.0" encoding="utf-8"?>
<p:tagLst xmlns:p="http://schemas.openxmlformats.org/presentationml/2006/main">
  <p:tag name="KSO_WM_UNIT_INDEX" val="2"/>
  <p:tag name="KSO_WM_UNIT_TEXT_SUBTYPE" val="a"/>
  <p:tag name="KSO_WM_UNIT_SUBTYPE" val="a"/>
  <p:tag name="KSO_WM_UNIT_TYPE" val="f"/>
  <p:tag name="KSO_WM_BEAUTIFY_FLAG" val="#wm#"/>
</p:tagLst>
</file>

<file path=ppt/tags/tag101.xml><?xml version="1.0" encoding="utf-8"?>
<p:tagLst xmlns:p="http://schemas.openxmlformats.org/presentationml/2006/main">
  <p:tag name="KSO_WM_SLIDE_TYPE" val="text"/>
  <p:tag name="KSO_WM_BEAUTIFY_FLAG" val="#wm#"/>
  <p:tag name="KSO_WM_SLIDE_ID" val="custom20231587_8"/>
  <p:tag name="KSO_WM_TEMPLATE_SUBCATEGORY" val="29"/>
  <p:tag name="KSO_WM_TEMPLATE_MASTER_TYPE" val="0"/>
  <p:tag name="KSO_WM_TEMPLATE_COLOR_TYPE" val="0"/>
  <p:tag name="KSO_WM_SLIDE_ITEM_CNT" val="0"/>
  <p:tag name="KSO_WM_SLIDE_INDEX" val="8"/>
  <p:tag name="KSO_WM_TAG_VERSION" val="3.0"/>
  <p:tag name="KSO_WM_TEMPLATE_CATEGORY" val="custom"/>
  <p:tag name="KSO_WM_TEMPLATE_INDEX" val="20231587"/>
  <p:tag name="KSO_WM_SLIDE_SUBTYPE" val="pureTxt"/>
  <p:tag name="KSO_WM_SLIDE_SIZE" val="828*457"/>
  <p:tag name="KSO_WM_SLIDE_POSITION" val="66*28"/>
  <p:tag name="KSO_WM_SLIDE_LAYOUT" val="a_f"/>
  <p:tag name="KSO_WM_SLIDE_LAYOUT_CNT" val="1_1"/>
  <p:tag name="KSO_WM_SPECIAL_SOURCE" val="bdnull"/>
  <p:tag name="KSO_WM_SLIDE_LAYOUT_NAME" val="标题和内容"/>
</p:tagLst>
</file>

<file path=ppt/tags/tag102.xml><?xml version="1.0" encoding="utf-8"?>
<p:tagLst xmlns:p="http://schemas.openxmlformats.org/presentationml/2006/main">
  <p:tag name="KSO_WM_UNIT_INDEX" val="2"/>
  <p:tag name="KSO_WM_UNIT_TEXT_SUBTYPE" val="a"/>
  <p:tag name="KSO_WM_UNIT_SUBTYPE" val="a"/>
  <p:tag name="KSO_WM_UNIT_TYPE" val="f"/>
  <p:tag name="KSO_WM_BEAUTIFY_FLAG" val="#wm#"/>
</p:tagLst>
</file>

<file path=ppt/tags/tag103.xml><?xml version="1.0" encoding="utf-8"?>
<p:tagLst xmlns:p="http://schemas.openxmlformats.org/presentationml/2006/main">
  <p:tag name="KSO_WM_SLIDE_TYPE" val="text"/>
  <p:tag name="KSO_WM_BEAUTIFY_FLAG" val="#wm#"/>
  <p:tag name="KSO_WM_SLIDE_ID" val="custom20231587_8"/>
  <p:tag name="KSO_WM_TEMPLATE_SUBCATEGORY" val="29"/>
  <p:tag name="KSO_WM_TEMPLATE_MASTER_TYPE" val="0"/>
  <p:tag name="KSO_WM_TEMPLATE_COLOR_TYPE" val="0"/>
  <p:tag name="KSO_WM_SLIDE_ITEM_CNT" val="0"/>
  <p:tag name="KSO_WM_SLIDE_INDEX" val="8"/>
  <p:tag name="KSO_WM_TAG_VERSION" val="3.0"/>
  <p:tag name="KSO_WM_TEMPLATE_CATEGORY" val="custom"/>
  <p:tag name="KSO_WM_TEMPLATE_INDEX" val="20231587"/>
  <p:tag name="KSO_WM_SLIDE_SUBTYPE" val="pureTxt"/>
  <p:tag name="KSO_WM_SLIDE_SIZE" val="828*457"/>
  <p:tag name="KSO_WM_SLIDE_POSITION" val="66*28"/>
  <p:tag name="KSO_WM_SLIDE_LAYOUT" val="a_f"/>
  <p:tag name="KSO_WM_SLIDE_LAYOUT_CNT" val="1_1"/>
  <p:tag name="KSO_WM_SPECIAL_SOURCE" val="bdnull"/>
  <p:tag name="KSO_WM_SLIDE_LAYOUT_NAME" val="标题和内容"/>
</p:tagLst>
</file>

<file path=ppt/tags/tag104.xml><?xml version="1.0" encoding="utf-8"?>
<p:tagLst xmlns:p="http://schemas.openxmlformats.org/presentationml/2006/main">
  <p:tag name="KSO_WM_UNIT_INDEX" val="2"/>
  <p:tag name="KSO_WM_UNIT_TEXT_SUBTYPE" val="a"/>
  <p:tag name="KSO_WM_UNIT_SUBTYPE" val="a"/>
  <p:tag name="KSO_WM_UNIT_TYPE" val="f"/>
  <p:tag name="KSO_WM_BEAUTIFY_FLAG" val="#wm#"/>
</p:tagLst>
</file>

<file path=ppt/tags/tag105.xml><?xml version="1.0" encoding="utf-8"?>
<p:tagLst xmlns:p="http://schemas.openxmlformats.org/presentationml/2006/main">
  <p:tag name="KSO_WM_SLIDE_TYPE" val="text"/>
  <p:tag name="KSO_WM_BEAUTIFY_FLAG" val="#wm#"/>
  <p:tag name="KSO_WM_SLIDE_ID" val="custom20231587_8"/>
  <p:tag name="KSO_WM_TEMPLATE_SUBCATEGORY" val="29"/>
  <p:tag name="KSO_WM_TEMPLATE_MASTER_TYPE" val="0"/>
  <p:tag name="KSO_WM_TEMPLATE_COLOR_TYPE" val="0"/>
  <p:tag name="KSO_WM_SLIDE_ITEM_CNT" val="0"/>
  <p:tag name="KSO_WM_SLIDE_INDEX" val="8"/>
  <p:tag name="KSO_WM_TAG_VERSION" val="3.0"/>
  <p:tag name="KSO_WM_TEMPLATE_CATEGORY" val="custom"/>
  <p:tag name="KSO_WM_TEMPLATE_INDEX" val="20231587"/>
  <p:tag name="KSO_WM_SLIDE_SUBTYPE" val="pureTxt"/>
  <p:tag name="KSO_WM_SLIDE_SIZE" val="828*457"/>
  <p:tag name="KSO_WM_SLIDE_POSITION" val="66*28"/>
  <p:tag name="KSO_WM_SLIDE_LAYOUT" val="a_f"/>
  <p:tag name="KSO_WM_SLIDE_LAYOUT_CNT" val="1_1"/>
  <p:tag name="KSO_WM_SPECIAL_SOURCE" val="bdnull"/>
  <p:tag name="KSO_WM_SLIDE_LAYOUT_NAME" val="标题和内容"/>
</p:tagLst>
</file>

<file path=ppt/tags/tag106.xml><?xml version="1.0" encoding="utf-8"?>
<p:tagLst xmlns:p="http://schemas.openxmlformats.org/presentationml/2006/main">
  <p:tag name="KSO_WM_UNIT_INDEX" val="11"/>
  <p:tag name="KSO_WM_UNIT_TEXT_SUBTYPE" val="a"/>
  <p:tag name="KSO_WM_UNIT_SUBTYPE" val="a"/>
  <p:tag name="KSO_WM_UNIT_TYPE" val="f"/>
  <p:tag name="KSO_WM_BEAUTIFY_FLAG" val="#wm#"/>
</p:tagLst>
</file>

<file path=ppt/tags/tag107.xml><?xml version="1.0" encoding="utf-8"?>
<p:tagLst xmlns:p="http://schemas.openxmlformats.org/presentationml/2006/main">
  <p:tag name="KSO_WM_UNIT_INDEX" val="11"/>
  <p:tag name="KSO_WM_UNIT_TEXT_SUBTYPE" val="a"/>
  <p:tag name="KSO_WM_UNIT_SUBTYPE" val="a"/>
  <p:tag name="KSO_WM_UNIT_TYPE" val="f"/>
  <p:tag name="KSO_WM_BEAUTIFY_FLAG" val="#wm#"/>
</p:tagLst>
</file>

<file path=ppt/tags/tag108.xml><?xml version="1.0" encoding="utf-8"?>
<p:tagLst xmlns:p="http://schemas.openxmlformats.org/presentationml/2006/main">
  <p:tag name="KSO_WM_UNIT_INDEX" val="11"/>
  <p:tag name="KSO_WM_UNIT_TEXT_SUBTYPE" val="a"/>
  <p:tag name="KSO_WM_UNIT_SUBTYPE" val="a"/>
  <p:tag name="KSO_WM_UNIT_TYPE" val="f"/>
  <p:tag name="KSO_WM_BEAUTIFY_FLAG" val="#wm#"/>
</p:tagLst>
</file>

<file path=ppt/tags/tag109.xml><?xml version="1.0" encoding="utf-8"?>
<p:tagLst xmlns:p="http://schemas.openxmlformats.org/presentationml/2006/main">
  <p:tag name="TABLE_ENDDRAG_ORIGIN_RECT" val="581*118"/>
  <p:tag name="TABLE_ENDDRAG_RECT" val="311*190*581*118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o1-1"/>
  <p:tag name="KSO_WM_UNIT_ID" val="diagram20231104_3*o_h_i*1_1_2"/>
  <p:tag name="KSO_WM_TEMPLATE_CATEGORY" val="diagram"/>
  <p:tag name="KSO_WM_TEMPLATE_INDEX" val="20231104"/>
  <p:tag name="KSO_WM_UNIT_LAYERLEVEL" val="1_1_1"/>
  <p:tag name="KSO_WM_TAG_VERSION" val="3.0"/>
  <p:tag name="KSO_WM_BEAUTIFY_FLAG" val="#wm#"/>
  <p:tag name="KSO_WM_DIAGRAM_VERSION" val="3"/>
  <p:tag name="KSO_WM_DIAGRAM_COLOR_TRICK" val="4"/>
  <p:tag name="KSO_WM_DIAGRAM_COLOR_TEXT_CAN_REMOVE" val="n"/>
  <p:tag name="KSO_WM_UNIT_TYPE" val="o_h_i"/>
  <p:tag name="KSO_WM_UNIT_INDEX" val="1_1_2"/>
  <p:tag name="KSO_WM_DIAGRAM_MAX_ITEMCNT" val="6"/>
  <p:tag name="KSO_WM_DIAGRAM_MIN_ITEMCNT" val="3"/>
  <p:tag name="KSO_WM_DIAGRAM_VIRTUALLY_FRAME" val="{&quot;height&quot;:414.8640066317329,&quot;left&quot;:8.758941650390625,&quot;top&quot;:102.85,&quot;width&quot;:948.0910583496094}"/>
  <p:tag name="KSO_WM_DIAGRAM_COLOR_MATCH_VALUE" val="{&quot;shape&quot;:{&quot;fill&quot;:{&quot;type&quot;:0},&quot;glow&quot;:{&quot;colorType&quot;:0},&quot;line&quot;:{&quot;solidLine&quot;:{&quot;brightness&quot;:0.3499999940395355,&quot;colorType&quot;:1,&quot;foreColorIndex&quot;:13,&quot;transparency&quot;:0.5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UNIT_LINE_FORE_SCHEMECOLOR_INDEX" val="13"/>
  <p:tag name="KSO_WM_DIAGRAM_USE_COLOR_VALUE" val="{&quot;color_scheme&quot;:1,&quot;color_type&quot;:1,&quot;theme_color_indexes&quot;:[]}"/>
</p:tagLst>
</file>

<file path=ppt/tags/tag110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TEMPLATE_CATEGORY" val="custom"/>
  <p:tag name="KSO_WM_UNIT_LAYERLEVEL" val="1"/>
  <p:tag name="KSO_WM_TAG_VERSION" val="3.0"/>
  <p:tag name="KSO_WM_BEAUTIFY_FLAG" val="#wm#"/>
  <p:tag name="KSO_WM_UNIT_PRESET_TEXT" val="单击此处&#10;添加标题内容"/>
  <p:tag name="KSO_WM_TEMPLATE_INDEX" val="20231188"/>
  <p:tag name="KSO_WM_UNIT_ID" val="custom20231188_1*a*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1104_3*o_h_i*1_2_4"/>
  <p:tag name="KSO_WM_TEMPLATE_CATEGORY" val="diagram"/>
  <p:tag name="KSO_WM_TEMPLATE_INDEX" val="20231104"/>
  <p:tag name="KSO_WM_UNIT_LAYERLEVEL" val="1_1_1"/>
  <p:tag name="KSO_WM_TAG_VERSION" val="3.0"/>
  <p:tag name="KSO_WM_BEAUTIFY_FLAG" val="#wm#"/>
  <p:tag name="KSO_WM_UNIT_TYPE" val="o_h_i"/>
  <p:tag name="KSO_WM_UNIT_INDEX" val="1_2_4"/>
  <p:tag name="KSO_WM_DIAGRAM_VERSION" val="3"/>
  <p:tag name="KSO_WM_DIAGRAM_COLOR_TRICK" val="4"/>
  <p:tag name="KSO_WM_DIAGRAM_COLOR_TEXT_CAN_REMOVE" val="n"/>
  <p:tag name="KSO_WM_DIAGRAM_GROUP_CODE" val="o1-1"/>
  <p:tag name="KSO_WM_DIAGRAM_MAX_ITEMCNT" val="6"/>
  <p:tag name="KSO_WM_DIAGRAM_MIN_ITEMCNT" val="3"/>
  <p:tag name="KSO_WM_DIAGRAM_VIRTUALLY_FRAME" val="{&quot;height&quot;:414.8640066317329,&quot;left&quot;:8.758941650390625,&quot;top&quot;:102.85,&quot;width&quot;:948.0910583496094}"/>
  <p:tag name="KSO_WM_DIAGRAM_COLOR_MATCH_VALUE" val="{&quot;shape&quot;:{&quot;fill&quot;:{&quot;solid&quot;:{&quot;brightness&quot;:-0.25,&quot;colorType&quot;:1,&quot;foreColorIndex&quot;:6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6"/>
  <p:tag name="KSO_WM_UNIT_FILL_FORE_SCHEMECOLOR_INDEX_BRIGHTNESS" val="-0.25"/>
  <p:tag name="KSO_WM_DIAGRAM_USE_COLOR_VALUE" val="{&quot;color_scheme&quot;:1,&quot;color_type&quot;:1,&quot;theme_color_indexes&quot;:[]}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o1-1"/>
  <p:tag name="KSO_WM_UNIT_ID" val="diagram20231104_3*o_h_i*1_5_2"/>
  <p:tag name="KSO_WM_TEMPLATE_CATEGORY" val="diagram"/>
  <p:tag name="KSO_WM_TEMPLATE_INDEX" val="20231104"/>
  <p:tag name="KSO_WM_UNIT_LAYERLEVEL" val="1_1_1"/>
  <p:tag name="KSO_WM_TAG_VERSION" val="3.0"/>
  <p:tag name="KSO_WM_BEAUTIFY_FLAG" val="#wm#"/>
  <p:tag name="KSO_WM_DIAGRAM_VERSION" val="3"/>
  <p:tag name="KSO_WM_DIAGRAM_COLOR_TRICK" val="4"/>
  <p:tag name="KSO_WM_DIAGRAM_COLOR_TEXT_CAN_REMOVE" val="n"/>
  <p:tag name="KSO_WM_UNIT_TYPE" val="o_h_i"/>
  <p:tag name="KSO_WM_UNIT_INDEX" val="1_5_2"/>
  <p:tag name="KSO_WM_DIAGRAM_MAX_ITEMCNT" val="6"/>
  <p:tag name="KSO_WM_DIAGRAM_MIN_ITEMCNT" val="3"/>
  <p:tag name="KSO_WM_DIAGRAM_VIRTUALLY_FRAME" val="{&quot;height&quot;:414.8640066317329,&quot;left&quot;:8.758941650390625,&quot;top&quot;:102.85,&quot;width&quot;:948.0910583496094}"/>
  <p:tag name="KSO_WM_DIAGRAM_COLOR_MATCH_VALUE" val="{&quot;shape&quot;:{&quot;fill&quot;:{&quot;type&quot;:0},&quot;glow&quot;:{&quot;colorType&quot;:0},&quot;line&quot;:{&quot;solidLine&quot;:{&quot;brightness&quot;:0.3499999940395355,&quot;colorType&quot;:1,&quot;foreColorIndex&quot;:13,&quot;transparency&quot;:0.5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UNIT_LINE_FORE_SCHEMECOLOR_INDEX" val="13"/>
  <p:tag name="KSO_WM_DIAGRAM_USE_COLOR_VALUE" val="{&quot;color_scheme&quot;:1,&quot;color_type&quot;:1,&quot;theme_color_indexes&quot;:[]}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o1-1"/>
  <p:tag name="KSO_WM_UNIT_ID" val="diagram20231104_3*o_h_i*1_4_2"/>
  <p:tag name="KSO_WM_TEMPLATE_CATEGORY" val="diagram"/>
  <p:tag name="KSO_WM_TEMPLATE_INDEX" val="20231104"/>
  <p:tag name="KSO_WM_UNIT_LAYERLEVEL" val="1_1_1"/>
  <p:tag name="KSO_WM_TAG_VERSION" val="3.0"/>
  <p:tag name="KSO_WM_BEAUTIFY_FLAG" val="#wm#"/>
  <p:tag name="KSO_WM_DIAGRAM_VERSION" val="3"/>
  <p:tag name="KSO_WM_DIAGRAM_COLOR_TRICK" val="4"/>
  <p:tag name="KSO_WM_DIAGRAM_COLOR_TEXT_CAN_REMOVE" val="n"/>
  <p:tag name="KSO_WM_UNIT_TYPE" val="o_h_i"/>
  <p:tag name="KSO_WM_UNIT_INDEX" val="1_4_2"/>
  <p:tag name="KSO_WM_DIAGRAM_MAX_ITEMCNT" val="6"/>
  <p:tag name="KSO_WM_DIAGRAM_MIN_ITEMCNT" val="3"/>
  <p:tag name="KSO_WM_DIAGRAM_VIRTUALLY_FRAME" val="{&quot;height&quot;:414.8640066317329,&quot;left&quot;:8.758941650390625,&quot;top&quot;:102.85,&quot;width&quot;:948.0910583496094}"/>
  <p:tag name="KSO_WM_DIAGRAM_COLOR_MATCH_VALUE" val="{&quot;shape&quot;:{&quot;fill&quot;:{&quot;type&quot;:0},&quot;glow&quot;:{&quot;colorType&quot;:0},&quot;line&quot;:{&quot;solidLine&quot;:{&quot;brightness&quot;:0.3499999940395355,&quot;colorType&quot;:1,&quot;foreColorIndex&quot;:13,&quot;transparency&quot;:0.5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UNIT_LINE_FORE_SCHEMECOLOR_INDEX" val="13"/>
  <p:tag name="KSO_WM_DIAGRAM_USE_COLOR_VALUE" val="{&quot;color_scheme&quot;:1,&quot;color_type&quot;:1,&quot;theme_color_indexes&quot;:[]}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o1-1"/>
  <p:tag name="KSO_WM_UNIT_ID" val="diagram20231104_3*o_h_i*1_3_2"/>
  <p:tag name="KSO_WM_TEMPLATE_CATEGORY" val="diagram"/>
  <p:tag name="KSO_WM_TEMPLATE_INDEX" val="20231104"/>
  <p:tag name="KSO_WM_UNIT_LAYERLEVEL" val="1_1_1"/>
  <p:tag name="KSO_WM_TAG_VERSION" val="3.0"/>
  <p:tag name="KSO_WM_BEAUTIFY_FLAG" val="#wm#"/>
  <p:tag name="KSO_WM_DIAGRAM_VERSION" val="3"/>
  <p:tag name="KSO_WM_DIAGRAM_COLOR_TRICK" val="4"/>
  <p:tag name="KSO_WM_DIAGRAM_COLOR_TEXT_CAN_REMOVE" val="n"/>
  <p:tag name="KSO_WM_UNIT_TYPE" val="o_h_i"/>
  <p:tag name="KSO_WM_UNIT_INDEX" val="1_3_2"/>
  <p:tag name="KSO_WM_DIAGRAM_MAX_ITEMCNT" val="6"/>
  <p:tag name="KSO_WM_DIAGRAM_MIN_ITEMCNT" val="3"/>
  <p:tag name="KSO_WM_DIAGRAM_VIRTUALLY_FRAME" val="{&quot;height&quot;:414.8640066317329,&quot;left&quot;:8.758941650390625,&quot;top&quot;:102.85,&quot;width&quot;:948.0910583496094}"/>
  <p:tag name="KSO_WM_DIAGRAM_COLOR_MATCH_VALUE" val="{&quot;shape&quot;:{&quot;fill&quot;:{&quot;type&quot;:0},&quot;glow&quot;:{&quot;colorType&quot;:0},&quot;line&quot;:{&quot;solidLine&quot;:{&quot;brightness&quot;:0.3499999940395355,&quot;colorType&quot;:1,&quot;foreColorIndex&quot;:13,&quot;transparency&quot;:0.5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UNIT_LINE_FORE_SCHEMECOLOR_INDEX" val="13"/>
  <p:tag name="KSO_WM_DIAGRAM_USE_COLOR_VALUE" val="{&quot;color_scheme&quot;:1,&quot;color_type&quot;:1,&quot;theme_color_indexes&quot;:[]}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o1-1"/>
  <p:tag name="KSO_WM_UNIT_ID" val="diagram20231104_3*o_h_i*1_2_2"/>
  <p:tag name="KSO_WM_TEMPLATE_CATEGORY" val="diagram"/>
  <p:tag name="KSO_WM_TEMPLATE_INDEX" val="20231104"/>
  <p:tag name="KSO_WM_UNIT_LAYERLEVEL" val="1_1_1"/>
  <p:tag name="KSO_WM_TAG_VERSION" val="3.0"/>
  <p:tag name="KSO_WM_BEAUTIFY_FLAG" val="#wm#"/>
  <p:tag name="KSO_WM_DIAGRAM_VERSION" val="3"/>
  <p:tag name="KSO_WM_DIAGRAM_COLOR_TRICK" val="4"/>
  <p:tag name="KSO_WM_DIAGRAM_COLOR_TEXT_CAN_REMOVE" val="n"/>
  <p:tag name="KSO_WM_UNIT_TYPE" val="o_h_i"/>
  <p:tag name="KSO_WM_UNIT_INDEX" val="1_2_2"/>
  <p:tag name="KSO_WM_DIAGRAM_MAX_ITEMCNT" val="6"/>
  <p:tag name="KSO_WM_DIAGRAM_MIN_ITEMCNT" val="3"/>
  <p:tag name="KSO_WM_DIAGRAM_VIRTUALLY_FRAME" val="{&quot;height&quot;:414.8640066317329,&quot;left&quot;:8.758941650390625,&quot;top&quot;:102.85,&quot;width&quot;:948.0910583496094}"/>
  <p:tag name="KSO_WM_DIAGRAM_COLOR_MATCH_VALUE" val="{&quot;shape&quot;:{&quot;fill&quot;:{&quot;type&quot;:0},&quot;glow&quot;:{&quot;colorType&quot;:0},&quot;line&quot;:{&quot;solidLine&quot;:{&quot;brightness&quot;:0.3499999940395355,&quot;colorType&quot;:1,&quot;foreColorIndex&quot;:13,&quot;transparency&quot;:0.5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UNIT_LINE_FORE_SCHEMECOLOR_INDEX" val="13"/>
  <p:tag name="KSO_WM_DIAGRAM_USE_COLOR_VALUE" val="{&quot;color_scheme&quot;:1,&quot;color_type&quot;:1,&quot;theme_color_indexes&quot;:[]}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1104_3*o_h_i*1_5_4"/>
  <p:tag name="KSO_WM_TEMPLATE_CATEGORY" val="diagram"/>
  <p:tag name="KSO_WM_TEMPLATE_INDEX" val="20231104"/>
  <p:tag name="KSO_WM_UNIT_LAYERLEVEL" val="1_1_1"/>
  <p:tag name="KSO_WM_TAG_VERSION" val="3.0"/>
  <p:tag name="KSO_WM_BEAUTIFY_FLAG" val="#wm#"/>
  <p:tag name="KSO_WM_UNIT_TYPE" val="o_h_i"/>
  <p:tag name="KSO_WM_UNIT_INDEX" val="1_5_4"/>
  <p:tag name="KSO_WM_DIAGRAM_VERSION" val="3"/>
  <p:tag name="KSO_WM_DIAGRAM_COLOR_TRICK" val="4"/>
  <p:tag name="KSO_WM_DIAGRAM_COLOR_TEXT_CAN_REMOVE" val="n"/>
  <p:tag name="KSO_WM_DIAGRAM_GROUP_CODE" val="o1-1"/>
  <p:tag name="KSO_WM_DIAGRAM_MAX_ITEMCNT" val="6"/>
  <p:tag name="KSO_WM_DIAGRAM_MIN_ITEMCNT" val="3"/>
  <p:tag name="KSO_WM_DIAGRAM_VIRTUALLY_FRAME" val="{&quot;height&quot;:414.8640066317329,&quot;left&quot;:8.758941650390625,&quot;top&quot;:102.85,&quot;width&quot;:948.0910583496094}"/>
  <p:tag name="KSO_WM_DIAGRAM_COLOR_MATCH_VALUE" val="{&quot;shape&quot;:{&quot;fill&quot;:{&quot;solid&quot;:{&quot;brightness&quot;:-0.25,&quot;colorType&quot;:1,&quot;foreColorIndex&quot;:9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9"/>
  <p:tag name="KSO_WM_UNIT_FILL_FORE_SCHEMECOLOR_INDEX_BRIGHTNESS" val="-0.25"/>
  <p:tag name="KSO_WM_DIAGRAM_USE_COLOR_VALUE" val="{&quot;color_scheme&quot;:1,&quot;color_type&quot;:1,&quot;theme_color_indexes&quot;:[]}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1104_3*o_h_i*1_4_4"/>
  <p:tag name="KSO_WM_TEMPLATE_CATEGORY" val="diagram"/>
  <p:tag name="KSO_WM_TEMPLATE_INDEX" val="20231104"/>
  <p:tag name="KSO_WM_UNIT_LAYERLEVEL" val="1_1_1"/>
  <p:tag name="KSO_WM_TAG_VERSION" val="3.0"/>
  <p:tag name="KSO_WM_BEAUTIFY_FLAG" val="#wm#"/>
  <p:tag name="KSO_WM_UNIT_TYPE" val="o_h_i"/>
  <p:tag name="KSO_WM_UNIT_INDEX" val="1_4_4"/>
  <p:tag name="KSO_WM_DIAGRAM_VERSION" val="3"/>
  <p:tag name="KSO_WM_DIAGRAM_COLOR_TRICK" val="4"/>
  <p:tag name="KSO_WM_DIAGRAM_COLOR_TEXT_CAN_REMOVE" val="n"/>
  <p:tag name="KSO_WM_DIAGRAM_GROUP_CODE" val="o1-1"/>
  <p:tag name="KSO_WM_DIAGRAM_MAX_ITEMCNT" val="6"/>
  <p:tag name="KSO_WM_DIAGRAM_MIN_ITEMCNT" val="3"/>
  <p:tag name="KSO_WM_DIAGRAM_VIRTUALLY_FRAME" val="{&quot;height&quot;:414.8640066317329,&quot;left&quot;:8.758941650390625,&quot;top&quot;:102.85,&quot;width&quot;:948.0910583496094}"/>
  <p:tag name="KSO_WM_DIAGRAM_COLOR_MATCH_VALUE" val="{&quot;shape&quot;:{&quot;fill&quot;:{&quot;solid&quot;:{&quot;brightness&quot;:-0.25,&quot;colorType&quot;:1,&quot;foreColorIndex&quot;:8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8"/>
  <p:tag name="KSO_WM_UNIT_FILL_FORE_SCHEMECOLOR_INDEX_BRIGHTNESS" val="-0.25"/>
  <p:tag name="KSO_WM_DIAGRAM_USE_COLOR_VALUE" val="{&quot;color_scheme&quot;:1,&quot;color_type&quot;:1,&quot;theme_color_indexes&quot;:[]}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1104_3*o_h_i*1_3_4"/>
  <p:tag name="KSO_WM_TEMPLATE_CATEGORY" val="diagram"/>
  <p:tag name="KSO_WM_TEMPLATE_INDEX" val="20231104"/>
  <p:tag name="KSO_WM_UNIT_LAYERLEVEL" val="1_1_1"/>
  <p:tag name="KSO_WM_TAG_VERSION" val="3.0"/>
  <p:tag name="KSO_WM_BEAUTIFY_FLAG" val="#wm#"/>
  <p:tag name="KSO_WM_UNIT_TYPE" val="o_h_i"/>
  <p:tag name="KSO_WM_UNIT_INDEX" val="1_3_4"/>
  <p:tag name="KSO_WM_DIAGRAM_VERSION" val="3"/>
  <p:tag name="KSO_WM_DIAGRAM_COLOR_TRICK" val="4"/>
  <p:tag name="KSO_WM_DIAGRAM_COLOR_TEXT_CAN_REMOVE" val="n"/>
  <p:tag name="KSO_WM_DIAGRAM_GROUP_CODE" val="o1-1"/>
  <p:tag name="KSO_WM_DIAGRAM_MAX_ITEMCNT" val="6"/>
  <p:tag name="KSO_WM_DIAGRAM_MIN_ITEMCNT" val="3"/>
  <p:tag name="KSO_WM_DIAGRAM_VIRTUALLY_FRAME" val="{&quot;height&quot;:414.8640066317329,&quot;left&quot;:8.758941650390625,&quot;top&quot;:102.85,&quot;width&quot;:948.0910583496094}"/>
  <p:tag name="KSO_WM_DIAGRAM_COLOR_MATCH_VALUE" val="{&quot;shape&quot;:{&quot;fill&quot;:{&quot;solid&quot;:{&quot;brightness&quot;:-0.25,&quot;colorType&quot;:1,&quot;foreColorIndex&quot;:7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7"/>
  <p:tag name="KSO_WM_UNIT_FILL_FORE_SCHEMECOLOR_INDEX_BRIGHTNESS" val="-0.25"/>
  <p:tag name="KSO_WM_DIAGRAM_USE_COLOR_VALUE" val="{&quot;color_scheme&quot;:1,&quot;color_type&quot;:1,&quot;theme_color_indexes&quot;:[]}"/>
</p:tagLst>
</file>

<file path=ppt/tags/tag2.xml><?xml version="1.0" encoding="utf-8"?>
<p:tagLst xmlns:p="http://schemas.openxmlformats.org/presentationml/2006/main">
  <p:tag name="KSO_WM_UNIT_TYPE" val="b"/>
  <p:tag name="KSO_WM_UNIT_INDEX" val="1"/>
  <p:tag name="KSO_WM_BEAUTIFY_FLAG" val="#wm#"/>
  <p:tag name="KSO_WM_TAG_VERSION" val="3.0"/>
  <p:tag name="KSO_WM_UNIT_ID" val="custom20236744_1*b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6744"/>
  <p:tag name="KSO_WM_TEMPLATE_CATEGORY" val="custom"/>
  <p:tag name="KSO_WM_UNIT_ISCONTENTSTITLE" val="0"/>
  <p:tag name="KSO_WM_UNIT_TEXT_TYPE" val="1"/>
  <p:tag name="KSO_WM_UNIT_VALUE" val="50"/>
  <p:tag name="KSO_WM_UNIT_PRESET_TEXT" val="单击此处添加副标题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1104_3*o_h_i*1_2_3"/>
  <p:tag name="KSO_WM_TEMPLATE_CATEGORY" val="diagram"/>
  <p:tag name="KSO_WM_TEMPLATE_INDEX" val="20231104"/>
  <p:tag name="KSO_WM_UNIT_LAYERLEVEL" val="1_1_1"/>
  <p:tag name="KSO_WM_TAG_VERSION" val="3.0"/>
  <p:tag name="KSO_WM_BEAUTIFY_FLAG" val="#wm#"/>
  <p:tag name="KSO_WM_UNIT_TYPE" val="o_h_i"/>
  <p:tag name="KSO_WM_UNIT_INDEX" val="1_2_3"/>
  <p:tag name="KSO_WM_DIAGRAM_VERSION" val="3"/>
  <p:tag name="KSO_WM_DIAGRAM_COLOR_TRICK" val="4"/>
  <p:tag name="KSO_WM_DIAGRAM_COLOR_TEXT_CAN_REMOVE" val="n"/>
  <p:tag name="KSO_WM_DIAGRAM_GROUP_CODE" val="o1-1"/>
  <p:tag name="KSO_WM_DIAGRAM_MAX_ITEMCNT" val="6"/>
  <p:tag name="KSO_WM_DIAGRAM_MIN_ITEMCNT" val="3"/>
  <p:tag name="KSO_WM_DIAGRAM_VIRTUALLY_FRAME" val="{&quot;height&quot;:414.8640066317329,&quot;left&quot;:8.758941650390625,&quot;top&quot;:102.85,&quot;width&quot;:948.0910583496094}"/>
  <p:tag name="KSO_WM_DIAGRAM_COLOR_MATCH_VALUE" val="{&quot;shape&quot;:{&quot;fill&quot;:{&quot;gradient&quot;:[{&quot;brightness&quot;:0.4000000059604645,&quot;colorType&quot;:1,&quot;foreColorIndex&quot;:6,&quot;pos&quot;:0,&quot;transparency&quot;:0},{&quot;brightness&quot;:0,&quot;colorType&quot;:1,&quot;foreColorIndex&quot;:6,&quot;pos&quot;:0.8500000238418579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  <p:tag name="KSO_WM_DIAGRAM_USE_COLOR_VALUE" val="{&quot;color_scheme&quot;:1,&quot;color_type&quot;:1,&quot;theme_color_indexes&quot;:[]}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1104_3*o_h_i*1_3_3"/>
  <p:tag name="KSO_WM_TEMPLATE_CATEGORY" val="diagram"/>
  <p:tag name="KSO_WM_TEMPLATE_INDEX" val="20231104"/>
  <p:tag name="KSO_WM_UNIT_LAYERLEVEL" val="1_1_1"/>
  <p:tag name="KSO_WM_TAG_VERSION" val="3.0"/>
  <p:tag name="KSO_WM_BEAUTIFY_FLAG" val="#wm#"/>
  <p:tag name="KSO_WM_UNIT_TYPE" val="o_h_i"/>
  <p:tag name="KSO_WM_UNIT_INDEX" val="1_3_3"/>
  <p:tag name="KSO_WM_DIAGRAM_VERSION" val="3"/>
  <p:tag name="KSO_WM_DIAGRAM_COLOR_TRICK" val="4"/>
  <p:tag name="KSO_WM_DIAGRAM_COLOR_TEXT_CAN_REMOVE" val="n"/>
  <p:tag name="KSO_WM_DIAGRAM_GROUP_CODE" val="o1-1"/>
  <p:tag name="KSO_WM_DIAGRAM_MAX_ITEMCNT" val="6"/>
  <p:tag name="KSO_WM_DIAGRAM_MIN_ITEMCNT" val="3"/>
  <p:tag name="KSO_WM_DIAGRAM_VIRTUALLY_FRAME" val="{&quot;height&quot;:414.8640066317329,&quot;left&quot;:8.758941650390625,&quot;top&quot;:102.85,&quot;width&quot;:948.0910583496094}"/>
  <p:tag name="KSO_WM_DIAGRAM_COLOR_MATCH_VALUE" val="{&quot;shape&quot;:{&quot;fill&quot;:{&quot;gradient&quot;:[{&quot;brightness&quot;:0.4000000059604645,&quot;colorType&quot;:1,&quot;foreColorIndex&quot;:7,&quot;pos&quot;:0,&quot;transparency&quot;:0},{&quot;brightness&quot;:0,&quot;colorType&quot;:1,&quot;foreColorIndex&quot;:7,&quot;pos&quot;:0.8500000238418579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  <p:tag name="KSO_WM_DIAGRAM_USE_COLOR_VALUE" val="{&quot;color_scheme&quot;:1,&quot;color_type&quot;:1,&quot;theme_color_indexes&quot;:[]}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1104_3*o_h_i*1_4_3"/>
  <p:tag name="KSO_WM_TEMPLATE_CATEGORY" val="diagram"/>
  <p:tag name="KSO_WM_TEMPLATE_INDEX" val="20231104"/>
  <p:tag name="KSO_WM_UNIT_LAYERLEVEL" val="1_1_1"/>
  <p:tag name="KSO_WM_TAG_VERSION" val="3.0"/>
  <p:tag name="KSO_WM_BEAUTIFY_FLAG" val="#wm#"/>
  <p:tag name="KSO_WM_UNIT_TYPE" val="o_h_i"/>
  <p:tag name="KSO_WM_UNIT_INDEX" val="1_4_3"/>
  <p:tag name="KSO_WM_DIAGRAM_VERSION" val="3"/>
  <p:tag name="KSO_WM_DIAGRAM_COLOR_TRICK" val="4"/>
  <p:tag name="KSO_WM_DIAGRAM_COLOR_TEXT_CAN_REMOVE" val="n"/>
  <p:tag name="KSO_WM_DIAGRAM_GROUP_CODE" val="o1-1"/>
  <p:tag name="KSO_WM_DIAGRAM_MAX_ITEMCNT" val="6"/>
  <p:tag name="KSO_WM_DIAGRAM_MIN_ITEMCNT" val="3"/>
  <p:tag name="KSO_WM_DIAGRAM_VIRTUALLY_FRAME" val="{&quot;height&quot;:414.8640066317329,&quot;left&quot;:8.758941650390625,&quot;top&quot;:102.85,&quot;width&quot;:948.0910583496094}"/>
  <p:tag name="KSO_WM_DIAGRAM_COLOR_MATCH_VALUE" val="{&quot;shape&quot;:{&quot;fill&quot;:{&quot;gradient&quot;:[{&quot;brightness&quot;:0.4000000059604645,&quot;colorType&quot;:1,&quot;foreColorIndex&quot;:8,&quot;pos&quot;:0,&quot;transparency&quot;:0},{&quot;brightness&quot;:0,&quot;colorType&quot;:1,&quot;foreColorIndex&quot;:8,&quot;pos&quot;:0.8500000238418579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  <p:tag name="KSO_WM_DIAGRAM_USE_COLOR_VALUE" val="{&quot;color_scheme&quot;:1,&quot;color_type&quot;:1,&quot;theme_color_indexes&quot;:[]}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1104_3*o_h_i*1_5_3"/>
  <p:tag name="KSO_WM_TEMPLATE_CATEGORY" val="diagram"/>
  <p:tag name="KSO_WM_TEMPLATE_INDEX" val="20231104"/>
  <p:tag name="KSO_WM_UNIT_LAYERLEVEL" val="1_1_1"/>
  <p:tag name="KSO_WM_TAG_VERSION" val="3.0"/>
  <p:tag name="KSO_WM_BEAUTIFY_FLAG" val="#wm#"/>
  <p:tag name="KSO_WM_UNIT_TYPE" val="o_h_i"/>
  <p:tag name="KSO_WM_UNIT_INDEX" val="1_5_3"/>
  <p:tag name="KSO_WM_DIAGRAM_VERSION" val="3"/>
  <p:tag name="KSO_WM_DIAGRAM_COLOR_TRICK" val="4"/>
  <p:tag name="KSO_WM_DIAGRAM_COLOR_TEXT_CAN_REMOVE" val="n"/>
  <p:tag name="KSO_WM_DIAGRAM_GROUP_CODE" val="o1-1"/>
  <p:tag name="KSO_WM_DIAGRAM_MAX_ITEMCNT" val="6"/>
  <p:tag name="KSO_WM_DIAGRAM_MIN_ITEMCNT" val="3"/>
  <p:tag name="KSO_WM_DIAGRAM_VIRTUALLY_FRAME" val="{&quot;height&quot;:414.8640066317329,&quot;left&quot;:8.758941650390625,&quot;top&quot;:102.85,&quot;width&quot;:948.0910583496094}"/>
  <p:tag name="KSO_WM_DIAGRAM_COLOR_MATCH_VALUE" val="{&quot;shape&quot;:{&quot;fill&quot;:{&quot;gradient&quot;:[{&quot;brightness&quot;:0.4000000059604645,&quot;colorType&quot;:1,&quot;foreColorIndex&quot;:9,&quot;pos&quot;:0,&quot;transparency&quot;:0},{&quot;brightness&quot;:0,&quot;colorType&quot;:1,&quot;foreColorIndex&quot;:9,&quot;pos&quot;:0.8500000238418579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  <p:tag name="KSO_WM_DIAGRAM_USE_COLOR_VALUE" val="{&quot;color_scheme&quot;:1,&quot;color_type&quot;:1,&quot;theme_color_indexes&quot;:[]}"/>
</p:tagLst>
</file>

<file path=ppt/tags/tag24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diagram20231104_3*o_h_i*1_2_1"/>
  <p:tag name="KSO_WM_TEMPLATE_CATEGORY" val="diagram"/>
  <p:tag name="KSO_WM_TEMPLATE_INDEX" val="20231104"/>
  <p:tag name="KSO_WM_UNIT_LAYERLEVEL" val="1_1_1"/>
  <p:tag name="KSO_WM_TAG_VERSION" val="3.0"/>
  <p:tag name="KSO_WM_UNIT_TYPE" val="o_h_i"/>
  <p:tag name="KSO_WM_UNIT_INDEX" val="1_2_1"/>
  <p:tag name="KSO_WM_DIAGRAM_VERSION" val="3"/>
  <p:tag name="KSO_WM_DIAGRAM_COLOR_TRICK" val="4"/>
  <p:tag name="KSO_WM_DIAGRAM_COLOR_TEXT_CAN_REMOVE" val="n"/>
  <p:tag name="KSO_WM_DIAGRAM_GROUP_CODE" val="o1-1"/>
  <p:tag name="KSO_WM_DIAGRAM_MAX_ITEMCNT" val="6"/>
  <p:tag name="KSO_WM_DIAGRAM_MIN_ITEMCNT" val="3"/>
  <p:tag name="KSO_WM_DIAGRAM_VIRTUALLY_FRAME" val="{&quot;height&quot;:414.8640066317329,&quot;left&quot;:8.758941650390625,&quot;top&quot;:102.85,&quot;width&quot;:948.0910583496094}"/>
  <p:tag name="KSO_WM_DIAGRAM_COLOR_MATCH_VALUE" val="{&quot;shape&quot;:{&quot;fill&quot;:{&quot;gradient&quot;:[{&quot;brightness&quot;:0.4000000059604645,&quot;colorType&quot;:1,&quot;foreColorIndex&quot;:6,&quot;pos&quot;:0,&quot;transparency&quot;:0},{&quot;brightness&quot;:0,&quot;colorType&quot;:1,&quot;foreColorIndex&quot;:6,&quot;pos&quot;:0.8500000238418579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SUBTYPE" val="d"/>
  <p:tag name="KSO_WM_UNIT_FILL_TYPE" val="3"/>
  <p:tag name="KSO_WM_UNIT_TEXT_FILL_FORE_SCHEMECOLOR_INDEX" val="1"/>
  <p:tag name="KSO_WM_UNIT_TEXT_FILL_TYPE" val="1"/>
  <p:tag name="KSO_WM_DIAGRAM_USE_COLOR_VALUE" val="{&quot;color_scheme&quot;:1,&quot;color_type&quot;:1,&quot;theme_color_indexes&quot;:[]}"/>
</p:tagLst>
</file>

<file path=ppt/tags/tag25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diagram20231104_3*o_h_i*1_3_1"/>
  <p:tag name="KSO_WM_TEMPLATE_CATEGORY" val="diagram"/>
  <p:tag name="KSO_WM_TEMPLATE_INDEX" val="20231104"/>
  <p:tag name="KSO_WM_UNIT_LAYERLEVEL" val="1_1_1"/>
  <p:tag name="KSO_WM_TAG_VERSION" val="3.0"/>
  <p:tag name="KSO_WM_UNIT_TYPE" val="o_h_i"/>
  <p:tag name="KSO_WM_UNIT_INDEX" val="1_3_1"/>
  <p:tag name="KSO_WM_DIAGRAM_VERSION" val="3"/>
  <p:tag name="KSO_WM_DIAGRAM_COLOR_TRICK" val="4"/>
  <p:tag name="KSO_WM_DIAGRAM_COLOR_TEXT_CAN_REMOVE" val="n"/>
  <p:tag name="KSO_WM_DIAGRAM_GROUP_CODE" val="o1-1"/>
  <p:tag name="KSO_WM_DIAGRAM_MAX_ITEMCNT" val="6"/>
  <p:tag name="KSO_WM_DIAGRAM_MIN_ITEMCNT" val="3"/>
  <p:tag name="KSO_WM_DIAGRAM_VIRTUALLY_FRAME" val="{&quot;height&quot;:414.8640066317329,&quot;left&quot;:8.758941650390625,&quot;top&quot;:102.85,&quot;width&quot;:948.0910583496094}"/>
  <p:tag name="KSO_WM_DIAGRAM_COLOR_MATCH_VALUE" val="{&quot;shape&quot;:{&quot;fill&quot;:{&quot;gradient&quot;:[{&quot;brightness&quot;:0.4000000059604645,&quot;colorType&quot;:1,&quot;foreColorIndex&quot;:7,&quot;pos&quot;:0,&quot;transparency&quot;:0},{&quot;brightness&quot;:0,&quot;colorType&quot;:1,&quot;foreColorIndex&quot;:7,&quot;pos&quot;:0.8500000238418579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SUBTYPE" val="d"/>
  <p:tag name="KSO_WM_UNIT_FILL_TYPE" val="3"/>
  <p:tag name="KSO_WM_UNIT_TEXT_FILL_FORE_SCHEMECOLOR_INDEX" val="1"/>
  <p:tag name="KSO_WM_UNIT_TEXT_FILL_TYPE" val="1"/>
  <p:tag name="KSO_WM_DIAGRAM_USE_COLOR_VALUE" val="{&quot;color_scheme&quot;:1,&quot;color_type&quot;:1,&quot;theme_color_indexes&quot;:[]}"/>
</p:tagLst>
</file>

<file path=ppt/tags/tag26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diagram20231104_3*o_h_i*1_4_1"/>
  <p:tag name="KSO_WM_TEMPLATE_CATEGORY" val="diagram"/>
  <p:tag name="KSO_WM_TEMPLATE_INDEX" val="20231104"/>
  <p:tag name="KSO_WM_UNIT_LAYERLEVEL" val="1_1_1"/>
  <p:tag name="KSO_WM_TAG_VERSION" val="3.0"/>
  <p:tag name="KSO_WM_UNIT_TYPE" val="o_h_i"/>
  <p:tag name="KSO_WM_UNIT_INDEX" val="1_4_1"/>
  <p:tag name="KSO_WM_DIAGRAM_VERSION" val="3"/>
  <p:tag name="KSO_WM_DIAGRAM_COLOR_TRICK" val="4"/>
  <p:tag name="KSO_WM_DIAGRAM_COLOR_TEXT_CAN_REMOVE" val="n"/>
  <p:tag name="KSO_WM_DIAGRAM_GROUP_CODE" val="o1-1"/>
  <p:tag name="KSO_WM_DIAGRAM_MAX_ITEMCNT" val="6"/>
  <p:tag name="KSO_WM_DIAGRAM_MIN_ITEMCNT" val="3"/>
  <p:tag name="KSO_WM_DIAGRAM_VIRTUALLY_FRAME" val="{&quot;height&quot;:414.8640066317329,&quot;left&quot;:8.758941650390625,&quot;top&quot;:102.85,&quot;width&quot;:948.0910583496094}"/>
  <p:tag name="KSO_WM_DIAGRAM_COLOR_MATCH_VALUE" val="{&quot;shape&quot;:{&quot;fill&quot;:{&quot;gradient&quot;:[{&quot;brightness&quot;:0.4000000059604645,&quot;colorType&quot;:1,&quot;foreColorIndex&quot;:8,&quot;pos&quot;:0,&quot;transparency&quot;:0},{&quot;brightness&quot;:0,&quot;colorType&quot;:1,&quot;foreColorIndex&quot;:8,&quot;pos&quot;:0.8500000238418579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SUBTYPE" val="d"/>
  <p:tag name="KSO_WM_UNIT_FILL_TYPE" val="3"/>
  <p:tag name="KSO_WM_UNIT_TEXT_FILL_FORE_SCHEMECOLOR_INDEX" val="1"/>
  <p:tag name="KSO_WM_UNIT_TEXT_FILL_TYPE" val="1"/>
  <p:tag name="KSO_WM_DIAGRAM_USE_COLOR_VALUE" val="{&quot;color_scheme&quot;:1,&quot;color_type&quot;:1,&quot;theme_color_indexes&quot;:[]}"/>
</p:tagLst>
</file>

<file path=ppt/tags/tag2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diagram20231104_3*o_h_i*1_5_1"/>
  <p:tag name="KSO_WM_TEMPLATE_CATEGORY" val="diagram"/>
  <p:tag name="KSO_WM_TEMPLATE_INDEX" val="20231104"/>
  <p:tag name="KSO_WM_UNIT_LAYERLEVEL" val="1_1_1"/>
  <p:tag name="KSO_WM_TAG_VERSION" val="3.0"/>
  <p:tag name="KSO_WM_UNIT_TYPE" val="o_h_i"/>
  <p:tag name="KSO_WM_UNIT_INDEX" val="1_5_1"/>
  <p:tag name="KSO_WM_DIAGRAM_VERSION" val="3"/>
  <p:tag name="KSO_WM_DIAGRAM_COLOR_TRICK" val="4"/>
  <p:tag name="KSO_WM_DIAGRAM_COLOR_TEXT_CAN_REMOVE" val="n"/>
  <p:tag name="KSO_WM_DIAGRAM_GROUP_CODE" val="o1-1"/>
  <p:tag name="KSO_WM_DIAGRAM_MAX_ITEMCNT" val="6"/>
  <p:tag name="KSO_WM_DIAGRAM_MIN_ITEMCNT" val="3"/>
  <p:tag name="KSO_WM_DIAGRAM_VIRTUALLY_FRAME" val="{&quot;height&quot;:414.8640066317329,&quot;left&quot;:8.758941650390625,&quot;top&quot;:102.85,&quot;width&quot;:948.0910583496094}"/>
  <p:tag name="KSO_WM_DIAGRAM_COLOR_MATCH_VALUE" val="{&quot;shape&quot;:{&quot;fill&quot;:{&quot;gradient&quot;:[{&quot;brightness&quot;:0.4000000059604645,&quot;colorType&quot;:1,&quot;foreColorIndex&quot;:9,&quot;pos&quot;:0,&quot;transparency&quot;:0},{&quot;brightness&quot;:0,&quot;colorType&quot;:1,&quot;foreColorIndex&quot;:9,&quot;pos&quot;:0.8500000238418579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SUBTYPE" val="d"/>
  <p:tag name="KSO_WM_UNIT_FILL_TYPE" val="3"/>
  <p:tag name="KSO_WM_UNIT_TEXT_FILL_FORE_SCHEMECOLOR_INDEX" val="1"/>
  <p:tag name="KSO_WM_UNIT_TEXT_FILL_TYPE" val="1"/>
  <p:tag name="KSO_WM_DIAGRAM_USE_COLOR_VALUE" val="{&quot;color_scheme&quot;:1,&quot;color_type&quot;:1,&quot;theme_color_indexes&quot;:[]}"/>
</p:tagLst>
</file>

<file path=ppt/tags/tag28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ID" val="diagram20231104_3*o_h_a*1_4_1"/>
  <p:tag name="KSO_WM_TEMPLATE_CATEGORY" val="diagram"/>
  <p:tag name="KSO_WM_TEMPLATE_INDEX" val="20231104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DIAGRAM_GROUP_CODE" val="o1-1"/>
  <p:tag name="KSO_WM_DIAGRAM_MAX_ITEMCNT" val="6"/>
  <p:tag name="KSO_WM_DIAGRAM_MIN_ITEMCNT" val="3"/>
  <p:tag name="KSO_WM_DIAGRAM_VIRTUALLY_FRAME" val="{&quot;height&quot;:414.8640066317329,&quot;left&quot;:8.758941650390625,&quot;top&quot;:102.85,&quot;width&quot;:948.0910583496094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8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添加标题"/>
  <p:tag name="KSO_WM_UNIT_TEXT_FILL_FORE_SCHEMECOLOR_INDEX" val="1"/>
  <p:tag name="KSO_WM_UNIT_TEXT_FILL_TYPE" val="1"/>
  <p:tag name="KSO_WM_UNIT_TEXT_TYPE" val="1"/>
  <p:tag name="KSO_WM_DIAGRAM_USE_COLOR_VALUE" val="{&quot;color_scheme&quot;:1,&quot;color_type&quot;:1,&quot;theme_color_indexes&quot;:[]}"/>
</p:tagLst>
</file>

<file path=ppt/tags/tag29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ID" val="diagram20231104_3*o_h_f*1_4_1"/>
  <p:tag name="KSO_WM_TEMPLATE_CATEGORY" val="diagram"/>
  <p:tag name="KSO_WM_TEMPLATE_INDEX" val="20231104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DIAGRAM_GROUP_CODE" val="o1-1"/>
  <p:tag name="KSO_WM_DIAGRAM_MAX_ITEMCNT" val="6"/>
  <p:tag name="KSO_WM_DIAGRAM_MIN_ITEMCNT" val="3"/>
  <p:tag name="KSO_WM_DIAGRAM_VIRTUALLY_FRAME" val="{&quot;height&quot;:414.8640066317329,&quot;left&quot;:8.758941650390625,&quot;top&quot;:102.85,&quot;width&quot;:948.0910583496094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25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此处添加文本内容"/>
  <p:tag name="KSO_WM_UNIT_TEXT_FILL_FORE_SCHEMECOLOR_INDEX" val="1"/>
  <p:tag name="KSO_WM_UNIT_TEXT_FILL_TYPE" val="1"/>
  <p:tag name="KSO_WM_UNIT_TEXT_TYPE" val="1"/>
  <p:tag name="KSO_WM_DIAGRAM_USE_COLOR_VALUE" val="{&quot;color_scheme&quot;:1,&quot;color_type&quot;:1,&quot;theme_color_indexes&quot;:[]}"/>
</p:tagLst>
</file>

<file path=ppt/tags/tag3.xml><?xml version="1.0" encoding="utf-8"?>
<p:tagLst xmlns:p="http://schemas.openxmlformats.org/presentationml/2006/main">
  <p:tag name="KSO_WM_UNIT_TEXT_SUBTYPE" val="a"/>
  <p:tag name="KSO_WM_UNIT_SUBTYPE" val="a"/>
</p:tagLst>
</file>

<file path=ppt/tags/tag30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ID" val="diagram20231104_3*o_h_a*1_3_1"/>
  <p:tag name="KSO_WM_TEMPLATE_CATEGORY" val="diagram"/>
  <p:tag name="KSO_WM_TEMPLATE_INDEX" val="20231104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DIAGRAM_GROUP_CODE" val="o1-1"/>
  <p:tag name="KSO_WM_DIAGRAM_MAX_ITEMCNT" val="6"/>
  <p:tag name="KSO_WM_DIAGRAM_MIN_ITEMCNT" val="3"/>
  <p:tag name="KSO_WM_DIAGRAM_VIRTUALLY_FRAME" val="{&quot;height&quot;:414.8640066317329,&quot;left&quot;:8.758941650390625,&quot;top&quot;:102.85,&quot;width&quot;:948.0910583496094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7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添加标题"/>
  <p:tag name="KSO_WM_UNIT_TEXT_FILL_FORE_SCHEMECOLOR_INDEX" val="1"/>
  <p:tag name="KSO_WM_UNIT_TEXT_FILL_TYPE" val="1"/>
  <p:tag name="KSO_WM_UNIT_TEXT_TYPE" val="1"/>
  <p:tag name="KSO_WM_DIAGRAM_USE_COLOR_VALUE" val="{&quot;color_scheme&quot;:1,&quot;color_type&quot;:1,&quot;theme_color_indexes&quot;:[]}"/>
</p:tagLst>
</file>

<file path=ppt/tags/tag31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ID" val="diagram20231104_3*o_h_f*1_3_1"/>
  <p:tag name="KSO_WM_TEMPLATE_CATEGORY" val="diagram"/>
  <p:tag name="KSO_WM_TEMPLATE_INDEX" val="20231104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DIAGRAM_GROUP_CODE" val="o1-1"/>
  <p:tag name="KSO_WM_DIAGRAM_MAX_ITEMCNT" val="6"/>
  <p:tag name="KSO_WM_DIAGRAM_MIN_ITEMCNT" val="3"/>
  <p:tag name="KSO_WM_DIAGRAM_VIRTUALLY_FRAME" val="{&quot;height&quot;:414.8640066317329,&quot;left&quot;:8.758941650390625,&quot;top&quot;:102.85,&quot;width&quot;:948.0910583496094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25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此处添加文本内容"/>
  <p:tag name="KSO_WM_UNIT_TEXT_FILL_FORE_SCHEMECOLOR_INDEX" val="1"/>
  <p:tag name="KSO_WM_UNIT_TEXT_FILL_TYPE" val="1"/>
  <p:tag name="KSO_WM_UNIT_TEXT_TYPE" val="1"/>
  <p:tag name="KSO_WM_DIAGRAM_USE_COLOR_VALUE" val="{&quot;color_scheme&quot;:1,&quot;color_type&quot;:1,&quot;theme_color_indexes&quot;:[]}"/>
</p:tagLst>
</file>

<file path=ppt/tags/tag32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ID" val="diagram20231104_3*o_h_a*1_2_1"/>
  <p:tag name="KSO_WM_TEMPLATE_CATEGORY" val="diagram"/>
  <p:tag name="KSO_WM_TEMPLATE_INDEX" val="20231104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DIAGRAM_GROUP_CODE" val="o1-1"/>
  <p:tag name="KSO_WM_DIAGRAM_MAX_ITEMCNT" val="6"/>
  <p:tag name="KSO_WM_DIAGRAM_MIN_ITEMCNT" val="3"/>
  <p:tag name="KSO_WM_DIAGRAM_VIRTUALLY_FRAME" val="{&quot;height&quot;:414.8640066317329,&quot;left&quot;:8.758941650390625,&quot;top&quot;:102.85,&quot;width&quot;:948.0910583496094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6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添加标题"/>
  <p:tag name="KSO_WM_UNIT_TEXT_FILL_FORE_SCHEMECOLOR_INDEX" val="1"/>
  <p:tag name="KSO_WM_UNIT_TEXT_FILL_TYPE" val="1"/>
  <p:tag name="KSO_WM_UNIT_TEXT_TYPE" val="1"/>
  <p:tag name="KSO_WM_DIAGRAM_USE_COLOR_VALUE" val="{&quot;color_scheme&quot;:1,&quot;color_type&quot;:1,&quot;theme_color_indexes&quot;:[]}"/>
</p:tagLst>
</file>

<file path=ppt/tags/tag33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ID" val="diagram20231104_3*o_h_f*1_2_1"/>
  <p:tag name="KSO_WM_TEMPLATE_CATEGORY" val="diagram"/>
  <p:tag name="KSO_WM_TEMPLATE_INDEX" val="20231104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DIAGRAM_GROUP_CODE" val="o1-1"/>
  <p:tag name="KSO_WM_DIAGRAM_MAX_ITEMCNT" val="6"/>
  <p:tag name="KSO_WM_DIAGRAM_MIN_ITEMCNT" val="3"/>
  <p:tag name="KSO_WM_DIAGRAM_VIRTUALLY_FRAME" val="{&quot;height&quot;:414.8640066317329,&quot;left&quot;:8.758941650390625,&quot;top&quot;:102.85,&quot;width&quot;:948.0910583496094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25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此处添加文本内容"/>
  <p:tag name="KSO_WM_UNIT_TEXT_FILL_FORE_SCHEMECOLOR_INDEX" val="1"/>
  <p:tag name="KSO_WM_UNIT_TEXT_FILL_TYPE" val="1"/>
  <p:tag name="KSO_WM_UNIT_TEXT_TYPE" val="1"/>
  <p:tag name="KSO_WM_DIAGRAM_USE_COLOR_VALUE" val="{&quot;color_scheme&quot;:1,&quot;color_type&quot;:1,&quot;theme_color_indexes&quot;:[]}"/>
</p:tagLst>
</file>

<file path=ppt/tags/tag3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ID" val="diagram20231104_3*o_h_a*1_1_1"/>
  <p:tag name="KSO_WM_TEMPLATE_CATEGORY" val="diagram"/>
  <p:tag name="KSO_WM_TEMPLATE_INDEX" val="20231104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DIAGRAM_GROUP_CODE" val="o1-1"/>
  <p:tag name="KSO_WM_DIAGRAM_MAX_ITEMCNT" val="6"/>
  <p:tag name="KSO_WM_DIAGRAM_MIN_ITEMCNT" val="3"/>
  <p:tag name="KSO_WM_DIAGRAM_VIRTUALLY_FRAME" val="{&quot;height&quot;:414.8640066317329,&quot;left&quot;:8.758941650390625,&quot;top&quot;:102.85,&quot;width&quot;:948.0910583496094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添加标题"/>
  <p:tag name="KSO_WM_UNIT_TEXT_FILL_FORE_SCHEMECOLOR_INDEX" val="1"/>
  <p:tag name="KSO_WM_UNIT_TEXT_FILL_TYPE" val="1"/>
  <p:tag name="KSO_WM_UNIT_TEXT_TYPE" val="1"/>
  <p:tag name="KSO_WM_DIAGRAM_USE_COLOR_VALUE" val="{&quot;color_scheme&quot;:1,&quot;color_type&quot;:1,&quot;theme_color_indexes&quot;:[]}"/>
</p:tagLst>
</file>

<file path=ppt/tags/tag35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ID" val="diagram20231104_3*o_h_f*1_1_1"/>
  <p:tag name="KSO_WM_TEMPLATE_CATEGORY" val="diagram"/>
  <p:tag name="KSO_WM_TEMPLATE_INDEX" val="20231104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DIAGRAM_GROUP_CODE" val="o1-1"/>
  <p:tag name="KSO_WM_DIAGRAM_MAX_ITEMCNT" val="6"/>
  <p:tag name="KSO_WM_DIAGRAM_MIN_ITEMCNT" val="3"/>
  <p:tag name="KSO_WM_DIAGRAM_VIRTUALLY_FRAME" val="{&quot;height&quot;:414.8640066317329,&quot;left&quot;:8.758941650390625,&quot;top&quot;:102.85,&quot;width&quot;:948.0910583496094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25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此处添加文本内容"/>
  <p:tag name="KSO_WM_UNIT_TEXT_FILL_FORE_SCHEMECOLOR_INDEX" val="1"/>
  <p:tag name="KSO_WM_UNIT_TEXT_FILL_TYPE" val="1"/>
  <p:tag name="KSO_WM_UNIT_TEXT_TYPE" val="1"/>
  <p:tag name="KSO_WM_DIAGRAM_USE_COLOR_VALUE" val="{&quot;color_scheme&quot;:1,&quot;color_type&quot;:1,&quot;theme_color_indexes&quot;:[]}"/>
</p:tagLst>
</file>

<file path=ppt/tags/tag36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ID" val="diagram20231104_3*o_h_a*1_5_1"/>
  <p:tag name="KSO_WM_TEMPLATE_CATEGORY" val="diagram"/>
  <p:tag name="KSO_WM_TEMPLATE_INDEX" val="20231104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DIAGRAM_GROUP_CODE" val="o1-1"/>
  <p:tag name="KSO_WM_DIAGRAM_MAX_ITEMCNT" val="6"/>
  <p:tag name="KSO_WM_DIAGRAM_MIN_ITEMCNT" val="3"/>
  <p:tag name="KSO_WM_DIAGRAM_VIRTUALLY_FRAME" val="{&quot;height&quot;:414.8640066317329,&quot;left&quot;:8.758941650390625,&quot;top&quot;:102.85,&quot;width&quot;:948.0910583496094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9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添加标题"/>
  <p:tag name="KSO_WM_UNIT_TEXT_FILL_FORE_SCHEMECOLOR_INDEX" val="1"/>
  <p:tag name="KSO_WM_UNIT_TEXT_FILL_TYPE" val="1"/>
  <p:tag name="KSO_WM_UNIT_TEXT_TYPE" val="1"/>
  <p:tag name="KSO_WM_DIAGRAM_USE_COLOR_VALUE" val="{&quot;color_scheme&quot;:1,&quot;color_type&quot;:1,&quot;theme_color_indexes&quot;:[]}"/>
</p:tagLst>
</file>

<file path=ppt/tags/tag37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ID" val="diagram20231104_3*o_h_f*1_5_1"/>
  <p:tag name="KSO_WM_TEMPLATE_CATEGORY" val="diagram"/>
  <p:tag name="KSO_WM_TEMPLATE_INDEX" val="20231104"/>
  <p:tag name="KSO_WM_UNIT_LAYERLEVEL" val="1_1_1"/>
  <p:tag name="KSO_WM_TAG_VERSION" val="3.0"/>
  <p:tag name="KSO_WM_DIAGRAM_VERSION" val="3"/>
  <p:tag name="KSO_WM_DIAGRAM_COLOR_TRICK" val="4"/>
  <p:tag name="KSO_WM_DIAGRAM_COLOR_TEXT_CAN_REMOVE" val="n"/>
  <p:tag name="KSO_WM_DIAGRAM_GROUP_CODE" val="o1-1"/>
  <p:tag name="KSO_WM_DIAGRAM_MAX_ITEMCNT" val="6"/>
  <p:tag name="KSO_WM_DIAGRAM_MIN_ITEMCNT" val="3"/>
  <p:tag name="KSO_WM_DIAGRAM_VIRTUALLY_FRAME" val="{&quot;height&quot;:414.8640066317329,&quot;left&quot;:8.758941650390625,&quot;top&quot;:102.85,&quot;width&quot;:948.0910583496094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25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此处添加文本内容"/>
  <p:tag name="KSO_WM_UNIT_TEXT_FILL_FORE_SCHEMECOLOR_INDEX" val="1"/>
  <p:tag name="KSO_WM_UNIT_TEXT_FILL_TYPE" val="1"/>
  <p:tag name="KSO_WM_UNIT_TEXT_TYPE" val="1"/>
  <p:tag name="KSO_WM_DIAGRAM_USE_COLOR_VALUE" val="{&quot;color_scheme&quot;:1,&quot;color_type&quot;:1,&quot;theme_color_indexes&quot;:[]}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o1-1"/>
  <p:tag name="KSO_WM_UNIT_ID" val="diagram20231104_3*o_h_i*1_1_1"/>
  <p:tag name="KSO_WM_TEMPLATE_CATEGORY" val="diagram"/>
  <p:tag name="KSO_WM_TEMPLATE_INDEX" val="20231104"/>
  <p:tag name="KSO_WM_UNIT_LAYERLEVEL" val="1_1_1"/>
  <p:tag name="KSO_WM_TAG_VERSION" val="3.0"/>
  <p:tag name="KSO_WM_BEAUTIFY_FLAG" val="#wm#"/>
  <p:tag name="KSO_WM_DIAGRAM_VERSION" val="3"/>
  <p:tag name="KSO_WM_DIAGRAM_COLOR_TRICK" val="4"/>
  <p:tag name="KSO_WM_DIAGRAM_COLOR_TEXT_CAN_REMOVE" val="n"/>
  <p:tag name="KSO_WM_UNIT_TYPE" val="o_h_i"/>
  <p:tag name="KSO_WM_UNIT_INDEX" val="1_1_1"/>
  <p:tag name="KSO_WM_DIAGRAM_MAX_ITEMCNT" val="6"/>
  <p:tag name="KSO_WM_DIAGRAM_MIN_ITEMCNT" val="3"/>
  <p:tag name="KSO_WM_DIAGRAM_VIRTUALLY_FRAME" val="{&quot;height&quot;:414.8640066317329,&quot;left&quot;:8.758941650390625,&quot;top&quot;:102.85,&quot;width&quot;:948.0910583496094}"/>
  <p:tag name="KSO_WM_DIAGRAM_COLOR_MATCH_VALUE" val="{&quot;shape&quot;:{&quot;fill&quot;:{&quot;gradient&quot;:[{&quot;brightness&quot;:0.4000000059604645,&quot;colorType&quot;:1,&quot;foreColorIndex&quot;:5,&quot;pos&quot;:0,&quot;transparency&quot;:0},{&quot;brightness&quot;:0,&quot;colorType&quot;:1,&quot;foreColorIndex&quot;:5,&quot;pos&quot;:0.8500000238418579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SUBTYPE" val="d"/>
  <p:tag name="KSO_WM_UNIT_FILL_TYPE" val="3"/>
  <p:tag name="KSO_WM_UNIT_TEXT_FILL_FORE_SCHEMECOLOR_INDEX" val="1"/>
  <p:tag name="KSO_WM_UNIT_TEXT_FILL_TYPE" val="1"/>
  <p:tag name="KSO_WM_DIAGRAM_USE_COLOR_VALUE" val="{&quot;color_scheme&quot;:1,&quot;color_type&quot;:1,&quot;theme_color_indexes&quot;:[]}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o1-1"/>
  <p:tag name="KSO_WM_UNIT_ID" val="diagram20231104_3*o_h_i*1_1_3"/>
  <p:tag name="KSO_WM_TEMPLATE_CATEGORY" val="diagram"/>
  <p:tag name="KSO_WM_TEMPLATE_INDEX" val="20231104"/>
  <p:tag name="KSO_WM_UNIT_LAYERLEVEL" val="1_1_1"/>
  <p:tag name="KSO_WM_TAG_VERSION" val="3.0"/>
  <p:tag name="KSO_WM_BEAUTIFY_FLAG" val="#wm#"/>
  <p:tag name="KSO_WM_DIAGRAM_VERSION" val="3"/>
  <p:tag name="KSO_WM_DIAGRAM_COLOR_TRICK" val="4"/>
  <p:tag name="KSO_WM_DIAGRAM_COLOR_TEXT_CAN_REMOVE" val="n"/>
  <p:tag name="KSO_WM_UNIT_TYPE" val="o_h_i"/>
  <p:tag name="KSO_WM_UNIT_INDEX" val="1_1_3"/>
  <p:tag name="KSO_WM_DIAGRAM_MAX_ITEMCNT" val="6"/>
  <p:tag name="KSO_WM_DIAGRAM_MIN_ITEMCNT" val="3"/>
  <p:tag name="KSO_WM_DIAGRAM_VIRTUALLY_FRAME" val="{&quot;height&quot;:414.8640066317329,&quot;left&quot;:8.758941650390625,&quot;top&quot;:102.85,&quot;width&quot;:948.0910583496094}"/>
  <p:tag name="KSO_WM_DIAGRAM_COLOR_MATCH_VALUE" val="{&quot;shape&quot;:{&quot;fill&quot;:{&quot;gradient&quot;:[{&quot;brightness&quot;:0.4000000059604645,&quot;colorType&quot;:1,&quot;foreColorIndex&quot;:5,&quot;pos&quot;:0,&quot;transparency&quot;:0},{&quot;brightness&quot;:0,&quot;colorType&quot;:1,&quot;foreColorIndex&quot;:5,&quot;pos&quot;:0.8500000238418579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  <p:tag name="KSO_WM_DIAGRAM_USE_COLOR_VALUE" val="{&quot;color_scheme&quot;:1,&quot;color_type&quot;:1,&quot;theme_color_indexes&quot;:[]}"/>
</p:tagLst>
</file>

<file path=ppt/tags/tag4.xml><?xml version="1.0" encoding="utf-8"?>
<p:tagLst xmlns:p="http://schemas.openxmlformats.org/presentationml/2006/main">
  <p:tag name="KSO_WM_UNIT_INDEX" val="11"/>
  <p:tag name="KSO_WM_UNIT_TEXT_SUBTYPE" val="a"/>
  <p:tag name="KSO_WM_UNIT_SUBTYPE" val="a"/>
  <p:tag name="KSO_WM_UNIT_TYPE" val="f"/>
  <p:tag name="KSO_WM_BEAUTIFY_FLAG" val="#wm#"/>
</p:tagLst>
</file>

<file path=ppt/tags/tag40.xml><?xml version="1.0" encoding="utf-8"?>
<p:tagLst xmlns:p="http://schemas.openxmlformats.org/presentationml/2006/main">
  <p:tag name="KSO_WM_UNIT_INDEX" val="11"/>
  <p:tag name="KSO_WM_UNIT_TEXT_SUBTYPE" val="a"/>
  <p:tag name="KSO_WM_UNIT_SUBTYPE" val="a"/>
  <p:tag name="KSO_WM_UNIT_TYPE" val="f"/>
  <p:tag name="KSO_WM_BEAUTIFY_FLAG" val="#wm#"/>
</p:tagLst>
</file>

<file path=ppt/tags/tag41.xml><?xml version="1.0" encoding="utf-8"?>
<p:tagLst xmlns:p="http://schemas.openxmlformats.org/presentationml/2006/main">
  <p:tag name="KSO_WM_BEAUTIFY_FLAG" val="#wm#"/>
  <p:tag name="KSO_WM_TEMPLATE_CATEGORY" val="custom"/>
  <p:tag name="KSO_WM_TEMPLATE_INDEX" val="20231587"/>
  <p:tag name="RESOURCE_RECORD_KEY" val="{&quot;65&quot;:[20231587],&quot;70&quot;:[3314562]}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6_1*m_h_i*1_1_5"/>
  <p:tag name="KSO_WM_TEMPLATE_CATEGORY" val="diagram"/>
  <p:tag name="KSO_WM_TEMPLATE_INDEX" val="20234406"/>
  <p:tag name="KSO_WM_UNIT_LAYERLEVEL" val="1_1_1"/>
  <p:tag name="KSO_WM_TAG_VERSION" val="3.0"/>
  <p:tag name="KSO_WM_BEAUTIFY_FLAG" val="#wm#"/>
  <p:tag name="KSO_WM_UNIT_TYPE" val="m_h_i"/>
  <p:tag name="KSO_WM_UNIT_INDEX" val="1_1_5"/>
  <p:tag name="KSO_WM_DIAGRAM_GROUP_CODE" val="m1-1"/>
  <p:tag name="KSO_WM_DIAGRAM_VERSION" val="3"/>
  <p:tag name="KSO_WM_DIAGRAM_COLOR_TRICK" val="1"/>
  <p:tag name="KSO_WM_DIAGRAM_COLOR_TEXT_CAN_REMOVE" val="n"/>
  <p:tag name="KSO_WM_DIAGRAM_MAX_ITEMCNT" val="4"/>
  <p:tag name="KSO_WM_DIAGRAM_MIN_ITEMCNT" val="3"/>
  <p:tag name="KSO_WM_DIAGRAM_VIRTUALLY_FRAME" val="{&quot;height&quot;:525.45,&quot;left&quot;:9.42503937007873,&quot;top&quot;:13.4,&quot;width&quot;:935.1061417322835}"/>
  <p:tag name="KSO_WM_DIAGRAM_COLOR_MATCH_VALUE" val="{&quot;shape&quot;:{&quot;fill&quot;:{&quot;gradient&quot;:[{&quot;brightness&quot;:0.4000000059604645,&quot;colorType&quot;:1,&quot;foreColorIndex&quot;:5,&quot;pos&quot;:1,&quot;transparency&quot;:0},{&quot;brightness&quot;:0.15000000596046448,&quot;colorType&quot;:1,&quot;foreColorIndex&quot;:5,&quot;pos&quot;:0.3499999940395355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  <p:tag name="KSO_WM_DIAGRAM_USE_COLOR_VALUE" val="{&quot;color_scheme&quot;:1,&quot;color_type&quot;:1,&quot;theme_color_indexes&quot;:[]}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6_1*m_h_i*1_1_4"/>
  <p:tag name="KSO_WM_TEMPLATE_CATEGORY" val="diagram"/>
  <p:tag name="KSO_WM_TEMPLATE_INDEX" val="20234406"/>
  <p:tag name="KSO_WM_UNIT_LAYERLEVEL" val="1_1_1"/>
  <p:tag name="KSO_WM_TAG_VERSION" val="3.0"/>
  <p:tag name="KSO_WM_BEAUTIFY_FLAG" val="#wm#"/>
  <p:tag name="KSO_WM_UNIT_TYPE" val="m_h_i"/>
  <p:tag name="KSO_WM_UNIT_INDEX" val="1_1_4"/>
  <p:tag name="KSO_WM_DIAGRAM_GROUP_CODE" val="m1-1"/>
  <p:tag name="KSO_WM_DIAGRAM_VERSION" val="3"/>
  <p:tag name="KSO_WM_DIAGRAM_COLOR_TRICK" val="1"/>
  <p:tag name="KSO_WM_DIAGRAM_COLOR_TEXT_CAN_REMOVE" val="n"/>
  <p:tag name="KSO_WM_DIAGRAM_MAX_ITEMCNT" val="4"/>
  <p:tag name="KSO_WM_DIAGRAM_MIN_ITEMCNT" val="3"/>
  <p:tag name="KSO_WM_DIAGRAM_VIRTUALLY_FRAME" val="{&quot;height&quot;:525.45,&quot;left&quot;:9.42503937007873,&quot;top&quot;:13.4,&quot;width&quot;:935.1061417322835}"/>
  <p:tag name="KSO_WM_DIAGRAM_COLOR_MATCH_VALUE" val="{&quot;shape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DIAGRAM_USE_COLOR_VALUE" val="{&quot;color_scheme&quot;:1,&quot;color_type&quot;:1,&quot;theme_color_indexes&quot;:[]}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6_1*m_h_i*1_2_5"/>
  <p:tag name="KSO_WM_TEMPLATE_CATEGORY" val="diagram"/>
  <p:tag name="KSO_WM_TEMPLATE_INDEX" val="20234406"/>
  <p:tag name="KSO_WM_UNIT_LAYERLEVEL" val="1_1_1"/>
  <p:tag name="KSO_WM_TAG_VERSION" val="3.0"/>
  <p:tag name="KSO_WM_BEAUTIFY_FLAG" val="#wm#"/>
  <p:tag name="KSO_WM_UNIT_TYPE" val="m_h_i"/>
  <p:tag name="KSO_WM_UNIT_INDEX" val="1_2_5"/>
  <p:tag name="KSO_WM_DIAGRAM_GROUP_CODE" val="m1-1"/>
  <p:tag name="KSO_WM_DIAGRAM_VERSION" val="3"/>
  <p:tag name="KSO_WM_DIAGRAM_COLOR_TRICK" val="1"/>
  <p:tag name="KSO_WM_DIAGRAM_COLOR_TEXT_CAN_REMOVE" val="n"/>
  <p:tag name="KSO_WM_DIAGRAM_MAX_ITEMCNT" val="4"/>
  <p:tag name="KSO_WM_DIAGRAM_MIN_ITEMCNT" val="3"/>
  <p:tag name="KSO_WM_DIAGRAM_VIRTUALLY_FRAME" val="{&quot;height&quot;:525.45,&quot;left&quot;:9.42503937007873,&quot;top&quot;:13.4,&quot;width&quot;:935.1061417322835}"/>
  <p:tag name="KSO_WM_DIAGRAM_COLOR_MATCH_VALUE" val="{&quot;shape&quot;:{&quot;fill&quot;:{&quot;gradient&quot;:[{&quot;brightness&quot;:0.4000000059604645,&quot;colorType&quot;:1,&quot;foreColorIndex&quot;:5,&quot;pos&quot;:1,&quot;transparency&quot;:0},{&quot;brightness&quot;:0.15000000596046448,&quot;colorType&quot;:1,&quot;foreColorIndex&quot;:5,&quot;pos&quot;:0.3499999940395355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  <p:tag name="KSO_WM_DIAGRAM_USE_COLOR_VALUE" val="{&quot;color_scheme&quot;:1,&quot;color_type&quot;:1,&quot;theme_color_indexes&quot;:[]}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6_1*m_h_i*1_2_4"/>
  <p:tag name="KSO_WM_TEMPLATE_CATEGORY" val="diagram"/>
  <p:tag name="KSO_WM_TEMPLATE_INDEX" val="20234406"/>
  <p:tag name="KSO_WM_UNIT_LAYERLEVEL" val="1_1_1"/>
  <p:tag name="KSO_WM_TAG_VERSION" val="3.0"/>
  <p:tag name="KSO_WM_BEAUTIFY_FLAG" val="#wm#"/>
  <p:tag name="KSO_WM_UNIT_TYPE" val="m_h_i"/>
  <p:tag name="KSO_WM_UNIT_INDEX" val="1_2_4"/>
  <p:tag name="KSO_WM_DIAGRAM_GROUP_CODE" val="m1-1"/>
  <p:tag name="KSO_WM_DIAGRAM_VERSION" val="3"/>
  <p:tag name="KSO_WM_DIAGRAM_COLOR_TRICK" val="1"/>
  <p:tag name="KSO_WM_DIAGRAM_COLOR_TEXT_CAN_REMOVE" val="n"/>
  <p:tag name="KSO_WM_DIAGRAM_MAX_ITEMCNT" val="4"/>
  <p:tag name="KSO_WM_DIAGRAM_MIN_ITEMCNT" val="3"/>
  <p:tag name="KSO_WM_DIAGRAM_VIRTUALLY_FRAME" val="{&quot;height&quot;:525.45,&quot;left&quot;:9.42503937007873,&quot;top&quot;:13.4,&quot;width&quot;:935.1061417322835}"/>
  <p:tag name="KSO_WM_DIAGRAM_COLOR_MATCH_VALUE" val="{&quot;shape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DIAGRAM_USE_COLOR_VALUE" val="{&quot;color_scheme&quot;:1,&quot;color_type&quot;:1,&quot;theme_color_indexes&quot;:[]}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6_1*m_h_i*1_3_5"/>
  <p:tag name="KSO_WM_TEMPLATE_CATEGORY" val="diagram"/>
  <p:tag name="KSO_WM_TEMPLATE_INDEX" val="20234406"/>
  <p:tag name="KSO_WM_UNIT_LAYERLEVEL" val="1_1_1"/>
  <p:tag name="KSO_WM_TAG_VERSION" val="3.0"/>
  <p:tag name="KSO_WM_BEAUTIFY_FLAG" val="#wm#"/>
  <p:tag name="KSO_WM_UNIT_TYPE" val="m_h_i"/>
  <p:tag name="KSO_WM_UNIT_INDEX" val="1_3_5"/>
  <p:tag name="KSO_WM_DIAGRAM_GROUP_CODE" val="m1-1"/>
  <p:tag name="KSO_WM_DIAGRAM_VERSION" val="3"/>
  <p:tag name="KSO_WM_DIAGRAM_COLOR_TRICK" val="1"/>
  <p:tag name="KSO_WM_DIAGRAM_COLOR_TEXT_CAN_REMOVE" val="n"/>
  <p:tag name="KSO_WM_DIAGRAM_MAX_ITEMCNT" val="4"/>
  <p:tag name="KSO_WM_DIAGRAM_MIN_ITEMCNT" val="3"/>
  <p:tag name="KSO_WM_DIAGRAM_VIRTUALLY_FRAME" val="{&quot;height&quot;:525.45,&quot;left&quot;:9.42503937007873,&quot;top&quot;:13.4,&quot;width&quot;:935.1061417322835}"/>
  <p:tag name="KSO_WM_DIAGRAM_COLOR_MATCH_VALUE" val="{&quot;shape&quot;:{&quot;fill&quot;:{&quot;gradient&quot;:[{&quot;brightness&quot;:0.4000000059604645,&quot;colorType&quot;:1,&quot;foreColorIndex&quot;:5,&quot;pos&quot;:1,&quot;transparency&quot;:0},{&quot;brightness&quot;:0.15000000596046448,&quot;colorType&quot;:1,&quot;foreColorIndex&quot;:5,&quot;pos&quot;:0.3499999940395355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  <p:tag name="KSO_WM_DIAGRAM_USE_COLOR_VALUE" val="{&quot;color_scheme&quot;:1,&quot;color_type&quot;:1,&quot;theme_color_indexes&quot;:[]}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6_1*m_h_i*1_3_4"/>
  <p:tag name="KSO_WM_TEMPLATE_CATEGORY" val="diagram"/>
  <p:tag name="KSO_WM_TEMPLATE_INDEX" val="20234406"/>
  <p:tag name="KSO_WM_UNIT_LAYERLEVEL" val="1_1_1"/>
  <p:tag name="KSO_WM_TAG_VERSION" val="3.0"/>
  <p:tag name="KSO_WM_BEAUTIFY_FLAG" val="#wm#"/>
  <p:tag name="KSO_WM_UNIT_TYPE" val="m_h_i"/>
  <p:tag name="KSO_WM_UNIT_INDEX" val="1_3_4"/>
  <p:tag name="KSO_WM_DIAGRAM_GROUP_CODE" val="m1-1"/>
  <p:tag name="KSO_WM_DIAGRAM_VERSION" val="3"/>
  <p:tag name="KSO_WM_DIAGRAM_COLOR_TRICK" val="1"/>
  <p:tag name="KSO_WM_DIAGRAM_COLOR_TEXT_CAN_REMOVE" val="n"/>
  <p:tag name="KSO_WM_DIAGRAM_MAX_ITEMCNT" val="4"/>
  <p:tag name="KSO_WM_DIAGRAM_MIN_ITEMCNT" val="3"/>
  <p:tag name="KSO_WM_DIAGRAM_VIRTUALLY_FRAME" val="{&quot;height&quot;:525.45,&quot;left&quot;:9.42503937007873,&quot;top&quot;:13.4,&quot;width&quot;:935.1061417322835}"/>
  <p:tag name="KSO_WM_DIAGRAM_COLOR_MATCH_VALUE" val="{&quot;shape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DIAGRAM_USE_COLOR_VALUE" val="{&quot;color_scheme&quot;:1,&quot;color_type&quot;:1,&quot;theme_color_indexes&quot;:[]}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6_1*m_h_i*1_2_6"/>
  <p:tag name="KSO_WM_TEMPLATE_CATEGORY" val="diagram"/>
  <p:tag name="KSO_WM_TEMPLATE_INDEX" val="20234406"/>
  <p:tag name="KSO_WM_UNIT_LAYERLEVEL" val="1_1_1"/>
  <p:tag name="KSO_WM_TAG_VERSION" val="3.0"/>
  <p:tag name="KSO_WM_BEAUTIFY_FLAG" val="#wm#"/>
  <p:tag name="KSO_WM_UNIT_TYPE" val="m_h_i"/>
  <p:tag name="KSO_WM_UNIT_INDEX" val="1_2_6"/>
  <p:tag name="KSO_WM_DIAGRAM_GROUP_CODE" val="m1-1"/>
  <p:tag name="KSO_WM_DIAGRAM_VERSION" val="3"/>
  <p:tag name="KSO_WM_DIAGRAM_COLOR_TRICK" val="1"/>
  <p:tag name="KSO_WM_DIAGRAM_COLOR_TEXT_CAN_REMOVE" val="n"/>
  <p:tag name="KSO_WM_DIAGRAM_MAX_ITEMCNT" val="4"/>
  <p:tag name="KSO_WM_DIAGRAM_MIN_ITEMCNT" val="3"/>
  <p:tag name="KSO_WM_DIAGRAM_VIRTUALLY_FRAME" val="{&quot;height&quot;:525.45,&quot;left&quot;:9.42503937007873,&quot;top&quot;:13.4,&quot;width&quot;:935.1061417322835}"/>
  <p:tag name="KSO_WM_DIAGRAM_COLOR_MATCH_VALUE" val="{&quot;shape&quot;:{&quot;fill&quot;:{&quot;solid&quot;:{&quot;brightness&quot;:0.75,&quot;colorType&quot;:1,&quot;foreColorIndex&quot;:13,&quot;transparency&quot;:0.75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13"/>
  <p:tag name="KSO_WM_UNIT_FILL_FORE_SCHEMECOLOR_INDEX_BRIGHTNESS" val="0.75"/>
  <p:tag name="KSO_WM_DIAGRAM_USE_COLOR_VALUE" val="{&quot;color_scheme&quot;:1,&quot;color_type&quot;:1,&quot;theme_color_indexes&quot;:[]}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6_1*m_h_i*1_3_6"/>
  <p:tag name="KSO_WM_TEMPLATE_CATEGORY" val="diagram"/>
  <p:tag name="KSO_WM_TEMPLATE_INDEX" val="20234406"/>
  <p:tag name="KSO_WM_UNIT_LAYERLEVEL" val="1_1_1"/>
  <p:tag name="KSO_WM_TAG_VERSION" val="3.0"/>
  <p:tag name="KSO_WM_BEAUTIFY_FLAG" val="#wm#"/>
  <p:tag name="KSO_WM_UNIT_TYPE" val="m_h_i"/>
  <p:tag name="KSO_WM_UNIT_INDEX" val="1_3_6"/>
  <p:tag name="KSO_WM_DIAGRAM_GROUP_CODE" val="m1-1"/>
  <p:tag name="KSO_WM_DIAGRAM_VERSION" val="3"/>
  <p:tag name="KSO_WM_DIAGRAM_COLOR_TRICK" val="1"/>
  <p:tag name="KSO_WM_DIAGRAM_COLOR_TEXT_CAN_REMOVE" val="n"/>
  <p:tag name="KSO_WM_DIAGRAM_MAX_ITEMCNT" val="4"/>
  <p:tag name="KSO_WM_DIAGRAM_MIN_ITEMCNT" val="3"/>
  <p:tag name="KSO_WM_DIAGRAM_VIRTUALLY_FRAME" val="{&quot;height&quot;:525.45,&quot;left&quot;:9.42503937007873,&quot;top&quot;:13.4,&quot;width&quot;:935.1061417322835}"/>
  <p:tag name="KSO_WM_DIAGRAM_COLOR_MATCH_VALUE" val="{&quot;shape&quot;:{&quot;fill&quot;:{&quot;solid&quot;:{&quot;brightness&quot;:0.75,&quot;colorType&quot;:1,&quot;foreColorIndex&quot;:13,&quot;transparency&quot;:0.75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13"/>
  <p:tag name="KSO_WM_UNIT_FILL_FORE_SCHEMECOLOR_INDEX_BRIGHTNESS" val="0.75"/>
  <p:tag name="KSO_WM_DIAGRAM_USE_COLOR_VALUE" val="{&quot;color_scheme&quot;:1,&quot;color_type&quot;:1,&quot;theme_color_indexes&quot;:[]}"/>
</p:tagLst>
</file>

<file path=ppt/tags/tag5.xml><?xml version="1.0" encoding="utf-8"?>
<p:tagLst xmlns:p="http://schemas.openxmlformats.org/presentationml/2006/main">
  <p:tag name="KSO_WM_SLIDE_TYPE" val="text"/>
  <p:tag name="KSO_WM_BEAUTIFY_FLAG" val="#wm#"/>
  <p:tag name="KSO_WM_SLIDE_ID" val="custom20231587_8"/>
  <p:tag name="KSO_WM_TEMPLATE_SUBCATEGORY" val="29"/>
  <p:tag name="KSO_WM_TEMPLATE_MASTER_TYPE" val="0"/>
  <p:tag name="KSO_WM_TEMPLATE_COLOR_TYPE" val="0"/>
  <p:tag name="KSO_WM_SLIDE_ITEM_CNT" val="0"/>
  <p:tag name="KSO_WM_SLIDE_INDEX" val="8"/>
  <p:tag name="KSO_WM_TAG_VERSION" val="3.0"/>
  <p:tag name="KSO_WM_TEMPLATE_CATEGORY" val="custom"/>
  <p:tag name="KSO_WM_TEMPLATE_INDEX" val="20231587"/>
  <p:tag name="KSO_WM_SLIDE_SUBTYPE" val="pureTxt"/>
  <p:tag name="KSO_WM_SLIDE_SIZE" val="828*457"/>
  <p:tag name="KSO_WM_SLIDE_POSITION" val="66*28"/>
  <p:tag name="KSO_WM_SLIDE_LAYOUT" val="a_f"/>
  <p:tag name="KSO_WM_SLIDE_LAYOUT_CNT" val="1_1"/>
  <p:tag name="KSO_WM_SPECIAL_SOURCE" val="bdnull"/>
  <p:tag name="KSO_WM_SLIDE_LAYOUT_NAME" val="标题和内容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6_1*m_i*1_1"/>
  <p:tag name="KSO_WM_TEMPLATE_CATEGORY" val="diagram"/>
  <p:tag name="KSO_WM_TEMPLATE_INDEX" val="20234406"/>
  <p:tag name="KSO_WM_UNIT_LAYERLEVEL" val="1_1"/>
  <p:tag name="KSO_WM_TAG_VERSION" val="3.0"/>
  <p:tag name="KSO_WM_BEAUTIFY_FLAG" val="#wm#"/>
  <p:tag name="KSO_WM_UNIT_TYPE" val="m_i"/>
  <p:tag name="KSO_WM_UNIT_INDEX" val="1_1"/>
  <p:tag name="KSO_WM_DIAGRAM_GROUP_CODE" val="m1-1"/>
  <p:tag name="KSO_WM_DIAGRAM_VERSION" val="3"/>
  <p:tag name="KSO_WM_DIAGRAM_COLOR_TRICK" val="1"/>
  <p:tag name="KSO_WM_DIAGRAM_COLOR_TEXT_CAN_REMOVE" val="n"/>
  <p:tag name="KSO_WM_DIAGRAM_MAX_ITEMCNT" val="4"/>
  <p:tag name="KSO_WM_DIAGRAM_MIN_ITEMCNT" val="3"/>
  <p:tag name="KSO_WM_DIAGRAM_VIRTUALLY_FRAME" val="{&quot;height&quot;:525.45,&quot;left&quot;:9.42503937007873,&quot;top&quot;:13.4,&quot;width&quot;:935.1061417322835}"/>
  <p:tag name="KSO_WM_DIAGRAM_COLOR_MATCH_VALUE" val="{&quot;shape&quot;:{&quot;fill&quot;:{&quot;solid&quot;:{&quot;brightness&quot;:0.6499999761581421,&quot;colorType&quot;:1,&quot;foreColorIndex&quot;:13,&quot;transparency&quot;:0.6499999761581421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13"/>
  <p:tag name="KSO_WM_UNIT_FILL_FORE_SCHEMECOLOR_INDEX_BRIGHTNESS" val="0.65"/>
  <p:tag name="KSO_WM_DIAGRAM_USE_COLOR_VALUE" val="{&quot;color_scheme&quot;:1,&quot;color_type&quot;:1,&quot;theme_color_indexes&quot;:[]}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6_1*m_h_i*1_1_6"/>
  <p:tag name="KSO_WM_TEMPLATE_CATEGORY" val="diagram"/>
  <p:tag name="KSO_WM_TEMPLATE_INDEX" val="20234406"/>
  <p:tag name="KSO_WM_UNIT_LAYERLEVEL" val="1_1_1"/>
  <p:tag name="KSO_WM_TAG_VERSION" val="3.0"/>
  <p:tag name="KSO_WM_BEAUTIFY_FLAG" val="#wm#"/>
  <p:tag name="KSO_WM_UNIT_TYPE" val="m_h_i"/>
  <p:tag name="KSO_WM_UNIT_INDEX" val="1_1_6"/>
  <p:tag name="KSO_WM_DIAGRAM_GROUP_CODE" val="m1-1"/>
  <p:tag name="KSO_WM_DIAGRAM_VERSION" val="3"/>
  <p:tag name="KSO_WM_DIAGRAM_COLOR_TRICK" val="1"/>
  <p:tag name="KSO_WM_DIAGRAM_COLOR_TEXT_CAN_REMOVE" val="n"/>
  <p:tag name="KSO_WM_DIAGRAM_MAX_ITEMCNT" val="4"/>
  <p:tag name="KSO_WM_DIAGRAM_MIN_ITEMCNT" val="3"/>
  <p:tag name="KSO_WM_DIAGRAM_VIRTUALLY_FRAME" val="{&quot;height&quot;:525.45,&quot;left&quot;:9.42503937007873,&quot;top&quot;:13.4,&quot;width&quot;:935.1061417322835}"/>
  <p:tag name="KSO_WM_DIAGRAM_COLOR_MATCH_VALUE" val="{&quot;shape&quot;:{&quot;fill&quot;:{&quot;solid&quot;:{&quot;brightness&quot;:0.75,&quot;colorType&quot;:1,&quot;foreColorIndex&quot;:13,&quot;transparency&quot;:0.75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13"/>
  <p:tag name="KSO_WM_UNIT_FILL_FORE_SCHEMECOLOR_INDEX_BRIGHTNESS" val="0.75"/>
  <p:tag name="KSO_WM_DIAGRAM_USE_COLOR_VALUE" val="{&quot;color_scheme&quot;:1,&quot;color_type&quot;:1,&quot;theme_color_indexes&quot;:[]}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6_1*m_h_x*1_1_1"/>
  <p:tag name="KSO_WM_TEMPLATE_CATEGORY" val="diagram"/>
  <p:tag name="KSO_WM_TEMPLATE_INDEX" val="20234406"/>
  <p:tag name="KSO_WM_UNIT_LAYERLEVEL" val="1_1_1"/>
  <p:tag name="KSO_WM_TAG_VERSION" val="3.0"/>
  <p:tag name="KSO_WM_BEAUTIFY_FLAG" val="#wm#"/>
  <p:tag name="KSO_WM_UNIT_VALUE" val="127*144"/>
  <p:tag name="KSO_WM_UNIT_TYPE" val="m_h_x"/>
  <p:tag name="KSO_WM_UNIT_INDEX" val="1_1_1"/>
  <p:tag name="KSO_WM_DIAGRAM_GROUP_CODE" val="m1-1"/>
  <p:tag name="KSO_WM_DIAGRAM_VERSION" val="3"/>
  <p:tag name="KSO_WM_DIAGRAM_COLOR_TRICK" val="1"/>
  <p:tag name="KSO_WM_DIAGRAM_COLOR_TEXT_CAN_REMOVE" val="n"/>
  <p:tag name="KSO_WM_DIAGRAM_MAX_ITEMCNT" val="4"/>
  <p:tag name="KSO_WM_DIAGRAM_MIN_ITEMCNT" val="3"/>
  <p:tag name="KSO_WM_DIAGRAM_VIRTUALLY_FRAME" val="{&quot;height&quot;:525.45,&quot;left&quot;:9.42503937007873,&quot;top&quot;:13.4,&quot;width&quot;:935.1061417322835}"/>
  <p:tag name="KSO_WM_DIAGRAM_COLOR_MATCH_VALUE" val="{&quot;shape&quot;:{&quot;fill&quot;:{&quot;gradient&quot;:[{&quot;brightness&quot;:0,&quot;colorType&quot;:1,&quot;foreColorIndex&quot;:5,&quot;pos&quot;:0,&quot;transparency&quot;:0},{&quot;brightness&quot;:0,&quot;colorType&quot;:1,&quot;foreColorIndex&quot;:5,&quot;pos&quot;:1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DIAGRAM_USE_COLOR_VALUE" val="{&quot;color_scheme&quot;:1,&quot;color_type&quot;:1,&quot;theme_color_indexes&quot;:[]}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6_1*m_h_x*1_2_1"/>
  <p:tag name="KSO_WM_TEMPLATE_CATEGORY" val="diagram"/>
  <p:tag name="KSO_WM_TEMPLATE_INDEX" val="20234406"/>
  <p:tag name="KSO_WM_UNIT_LAYERLEVEL" val="1_1_1"/>
  <p:tag name="KSO_WM_TAG_VERSION" val="3.0"/>
  <p:tag name="KSO_WM_BEAUTIFY_FLAG" val="#wm#"/>
  <p:tag name="KSO_WM_UNIT_VALUE" val="132*129"/>
  <p:tag name="KSO_WM_UNIT_TYPE" val="m_h_x"/>
  <p:tag name="KSO_WM_UNIT_INDEX" val="1_2_1"/>
  <p:tag name="KSO_WM_DIAGRAM_GROUP_CODE" val="m1-1"/>
  <p:tag name="KSO_WM_DIAGRAM_VERSION" val="3"/>
  <p:tag name="KSO_WM_DIAGRAM_COLOR_TRICK" val="1"/>
  <p:tag name="KSO_WM_DIAGRAM_COLOR_TEXT_CAN_REMOVE" val="n"/>
  <p:tag name="KSO_WM_DIAGRAM_MAX_ITEMCNT" val="4"/>
  <p:tag name="KSO_WM_DIAGRAM_MIN_ITEMCNT" val="3"/>
  <p:tag name="KSO_WM_DIAGRAM_VIRTUALLY_FRAME" val="{&quot;height&quot;:525.45,&quot;left&quot;:9.42503937007873,&quot;top&quot;:13.4,&quot;width&quot;:935.1061417322835}"/>
  <p:tag name="KSO_WM_DIAGRAM_COLOR_MATCH_VALUE" val="{&quot;shape&quot;:{&quot;fill&quot;:{&quot;gradient&quot;:[{&quot;brightness&quot;:0,&quot;colorType&quot;:1,&quot;foreColorIndex&quot;:5,&quot;pos&quot;:0,&quot;transparency&quot;:0},{&quot;brightness&quot;:0,&quot;colorType&quot;:1,&quot;foreColorIndex&quot;:5,&quot;pos&quot;:1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DIAGRAM_USE_COLOR_VALUE" val="{&quot;color_scheme&quot;:1,&quot;color_type&quot;:1,&quot;theme_color_indexes&quot;:[]}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6_1*m_h_x*1_3_1"/>
  <p:tag name="KSO_WM_TEMPLATE_CATEGORY" val="diagram"/>
  <p:tag name="KSO_WM_TEMPLATE_INDEX" val="20234406"/>
  <p:tag name="KSO_WM_UNIT_LAYERLEVEL" val="1_1_1"/>
  <p:tag name="KSO_WM_TAG_VERSION" val="3.0"/>
  <p:tag name="KSO_WM_BEAUTIFY_FLAG" val="#wm#"/>
  <p:tag name="KSO_WM_UNIT_VALUE" val="107*144"/>
  <p:tag name="KSO_WM_UNIT_TYPE" val="m_h_x"/>
  <p:tag name="KSO_WM_UNIT_INDEX" val="1_3_1"/>
  <p:tag name="KSO_WM_DIAGRAM_GROUP_CODE" val="m1-1"/>
  <p:tag name="KSO_WM_DIAGRAM_VERSION" val="3"/>
  <p:tag name="KSO_WM_DIAGRAM_COLOR_TRICK" val="1"/>
  <p:tag name="KSO_WM_DIAGRAM_COLOR_TEXT_CAN_REMOVE" val="n"/>
  <p:tag name="KSO_WM_DIAGRAM_MAX_ITEMCNT" val="4"/>
  <p:tag name="KSO_WM_DIAGRAM_MIN_ITEMCNT" val="3"/>
  <p:tag name="KSO_WM_DIAGRAM_VIRTUALLY_FRAME" val="{&quot;height&quot;:525.45,&quot;left&quot;:9.42503937007873,&quot;top&quot;:13.4,&quot;width&quot;:935.1061417322835}"/>
  <p:tag name="KSO_WM_DIAGRAM_COLOR_MATCH_VALUE" val="{&quot;shape&quot;:{&quot;fill&quot;:{&quot;gradient&quot;:[{&quot;brightness&quot;:0,&quot;colorType&quot;:1,&quot;foreColorIndex&quot;:5,&quot;pos&quot;:0,&quot;transparency&quot;:0},{&quot;brightness&quot;:0,&quot;colorType&quot;:1,&quot;foreColorIndex&quot;:5,&quot;pos&quot;:1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DIAGRAM_USE_COLOR_VALUE" val="{&quot;color_scheme&quot;:1,&quot;color_type&quot;:1,&quot;theme_color_indexes&quot;:[]}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6_1*m_h_f*1_3_1"/>
  <p:tag name="KSO_WM_TEMPLATE_CATEGORY" val="diagram"/>
  <p:tag name="KSO_WM_TEMPLATE_INDEX" val="20234406"/>
  <p:tag name="KSO_WM_UNIT_LAYERLEVEL" val="1_1_1"/>
  <p:tag name="KSO_WM_TAG_VERSION" val="3.0"/>
  <p:tag name="KSO_WM_UNIT_SUBTYPE" val="a"/>
  <p:tag name="KSO_WM_UNIT_NOCLEAR" val="0"/>
  <p:tag name="KSO_WM_UNIT_VALUE" val="80"/>
  <p:tag name="KSO_WM_DIAGRAM_GROUP_CODE" val="m1-1"/>
  <p:tag name="KSO_WM_DIAGRAM_VERSION" val="3"/>
  <p:tag name="KSO_WM_DIAGRAM_COLOR_TRICK" val="1"/>
  <p:tag name="KSO_WM_DIAGRAM_COLOR_TEXT_CAN_REMOVE" val="n"/>
  <p:tag name="KSO_WM_DIAGRAM_MAX_ITEMCNT" val="4"/>
  <p:tag name="KSO_WM_DIAGRAM_MIN_ITEMCNT" val="3"/>
  <p:tag name="KSO_WM_DIAGRAM_VIRTUALLY_FRAME" val="{&quot;height&quot;:525.45,&quot;left&quot;:9.42503937007873,&quot;top&quot;:13.4,&quot;width&quot;:935.106141732283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此处添加文本具体内容，简明扼要地阐述您的观点根据需要可酌情增减文字，以便观者能够准确地理解您所传达的思想"/>
  <p:tag name="KSO_WM_UNIT_TEXT_FILL_FORE_SCHEMECOLOR_INDEX" val="1"/>
  <p:tag name="KSO_WM_UNIT_TEXT_FILL_TYPE" val="1"/>
  <p:tag name="KSO_WM_UNIT_TEXT_TYPE" val="1"/>
  <p:tag name="KSO_WM_DIAGRAM_USE_COLOR_VALUE" val="{&quot;color_scheme&quot;:1,&quot;color_type&quot;:1,&quot;theme_color_indexes&quot;:[]}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6_1*m_h_i*1_3_3"/>
  <p:tag name="KSO_WM_TEMPLATE_CATEGORY" val="diagram"/>
  <p:tag name="KSO_WM_TEMPLATE_INDEX" val="20234406"/>
  <p:tag name="KSO_WM_UNIT_LAYERLEVEL" val="1_1_1"/>
  <p:tag name="KSO_WM_TAG_VERSION" val="3.0"/>
  <p:tag name="KSO_WM_UNIT_SUBTYPE" val="nb"/>
  <p:tag name="KSO_WM_DIAGRAM_GROUP_CODE" val="m1-1"/>
  <p:tag name="KSO_WM_DIAGRAM_VERSION" val="3"/>
  <p:tag name="KSO_WM_DIAGRAM_COLOR_TRICK" val="1"/>
  <p:tag name="KSO_WM_DIAGRAM_COLOR_TEXT_CAN_REMOVE" val="n"/>
  <p:tag name="KSO_WM_DIAGRAM_MAX_ITEMCNT" val="4"/>
  <p:tag name="KSO_WM_DIAGRAM_MIN_ITEMCNT" val="3"/>
  <p:tag name="KSO_WM_DIAGRAM_VIRTUALLY_FRAME" val="{&quot;height&quot;:525.45,&quot;left&quot;:9.42503937007873,&quot;top&quot;:13.4,&quot;width&quot;:935.106141732283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FORE_SCHEMECOLOR_INDEX" val="1"/>
  <p:tag name="KSO_WM_UNIT_TEXT_FILL_TYPE" val="1"/>
  <p:tag name="KSO_WM_DIAGRAM_USE_COLOR_VALUE" val="{&quot;color_scheme&quot;:1,&quot;color_type&quot;:1,&quot;theme_color_indexes&quot;:[]}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6_1*m_h_f*1_2_1"/>
  <p:tag name="KSO_WM_TEMPLATE_CATEGORY" val="diagram"/>
  <p:tag name="KSO_WM_TEMPLATE_INDEX" val="20234406"/>
  <p:tag name="KSO_WM_UNIT_LAYERLEVEL" val="1_1_1"/>
  <p:tag name="KSO_WM_TAG_VERSION" val="3.0"/>
  <p:tag name="KSO_WM_UNIT_SUBTYPE" val="a"/>
  <p:tag name="KSO_WM_UNIT_NOCLEAR" val="0"/>
  <p:tag name="KSO_WM_UNIT_VALUE" val="80"/>
  <p:tag name="KSO_WM_DIAGRAM_GROUP_CODE" val="m1-1"/>
  <p:tag name="KSO_WM_DIAGRAM_VERSION" val="3"/>
  <p:tag name="KSO_WM_DIAGRAM_COLOR_TRICK" val="1"/>
  <p:tag name="KSO_WM_DIAGRAM_COLOR_TEXT_CAN_REMOVE" val="n"/>
  <p:tag name="KSO_WM_DIAGRAM_MAX_ITEMCNT" val="4"/>
  <p:tag name="KSO_WM_DIAGRAM_MIN_ITEMCNT" val="3"/>
  <p:tag name="KSO_WM_DIAGRAM_VIRTUALLY_FRAME" val="{&quot;height&quot;:525.45,&quot;left&quot;:9.42503937007873,&quot;top&quot;:13.4,&quot;width&quot;:935.106141732283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此处添加文本具体内容，简明扼要地阐述您的观点根据需要可酌情增减文字，以便观者能够准确地理解您所传达的思想"/>
  <p:tag name="KSO_WM_UNIT_TEXT_FILL_FORE_SCHEMECOLOR_INDEX" val="1"/>
  <p:tag name="KSO_WM_UNIT_TEXT_FILL_TYPE" val="1"/>
  <p:tag name="KSO_WM_UNIT_TEXT_TYPE" val="1"/>
  <p:tag name="KSO_WM_DIAGRAM_USE_COLOR_VALUE" val="{&quot;color_scheme&quot;:1,&quot;color_type&quot;:1,&quot;theme_color_indexes&quot;:[]}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6_1*m_h_i*1_2_3"/>
  <p:tag name="KSO_WM_TEMPLATE_CATEGORY" val="diagram"/>
  <p:tag name="KSO_WM_TEMPLATE_INDEX" val="20234406"/>
  <p:tag name="KSO_WM_UNIT_LAYERLEVEL" val="1_1_1"/>
  <p:tag name="KSO_WM_TAG_VERSION" val="3.0"/>
  <p:tag name="KSO_WM_UNIT_SUBTYPE" val="nb"/>
  <p:tag name="KSO_WM_DIAGRAM_GROUP_CODE" val="m1-1"/>
  <p:tag name="KSO_WM_DIAGRAM_VERSION" val="3"/>
  <p:tag name="KSO_WM_DIAGRAM_COLOR_TRICK" val="1"/>
  <p:tag name="KSO_WM_DIAGRAM_COLOR_TEXT_CAN_REMOVE" val="n"/>
  <p:tag name="KSO_WM_DIAGRAM_MAX_ITEMCNT" val="4"/>
  <p:tag name="KSO_WM_DIAGRAM_MIN_ITEMCNT" val="3"/>
  <p:tag name="KSO_WM_DIAGRAM_VIRTUALLY_FRAME" val="{&quot;height&quot;:525.45,&quot;left&quot;:9.42503937007873,&quot;top&quot;:13.4,&quot;width&quot;:935.106141732283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FORE_SCHEMECOLOR_INDEX" val="1"/>
  <p:tag name="KSO_WM_UNIT_TEXT_FILL_TYPE" val="1"/>
  <p:tag name="KSO_WM_DIAGRAM_USE_COLOR_VALUE" val="{&quot;color_scheme&quot;:1,&quot;color_type&quot;:1,&quot;theme_color_indexes&quot;:[]}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6_1*m_h_f*1_1_1"/>
  <p:tag name="KSO_WM_TEMPLATE_CATEGORY" val="diagram"/>
  <p:tag name="KSO_WM_TEMPLATE_INDEX" val="20234406"/>
  <p:tag name="KSO_WM_UNIT_LAYERLEVEL" val="1_1_1"/>
  <p:tag name="KSO_WM_TAG_VERSION" val="3.0"/>
  <p:tag name="KSO_WM_UNIT_SUBTYPE" val="a"/>
  <p:tag name="KSO_WM_UNIT_NOCLEAR" val="0"/>
  <p:tag name="KSO_WM_UNIT_VALUE" val="80"/>
  <p:tag name="KSO_WM_DIAGRAM_GROUP_CODE" val="m1-1"/>
  <p:tag name="KSO_WM_DIAGRAM_VERSION" val="3"/>
  <p:tag name="KSO_WM_DIAGRAM_COLOR_TRICK" val="1"/>
  <p:tag name="KSO_WM_DIAGRAM_COLOR_TEXT_CAN_REMOVE" val="n"/>
  <p:tag name="KSO_WM_DIAGRAM_MAX_ITEMCNT" val="4"/>
  <p:tag name="KSO_WM_DIAGRAM_MIN_ITEMCNT" val="3"/>
  <p:tag name="KSO_WM_DIAGRAM_VIRTUALLY_FRAME" val="{&quot;height&quot;:525.45,&quot;left&quot;:9.42503937007873,&quot;top&quot;:13.4,&quot;width&quot;:935.106141732283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此处添加文本具体内容，简明扼要地阐述您的观点根据需要可酌情增减文字，以便观者能够准确地理解您所传达的思想"/>
  <p:tag name="KSO_WM_UNIT_TEXT_FILL_FORE_SCHEMECOLOR_INDEX" val="1"/>
  <p:tag name="KSO_WM_UNIT_TEXT_FILL_TYPE" val="1"/>
  <p:tag name="KSO_WM_UNIT_TEXT_TYPE" val="1"/>
  <p:tag name="KSO_WM_DIAGRAM_USE_COLOR_VALUE" val="{&quot;color_scheme&quot;:1,&quot;color_type&quot;:1,&quot;theme_color_indexes&quot;:[]}"/>
</p:tagLst>
</file>

<file path=ppt/tags/tag6.xml><?xml version="1.0" encoding="utf-8"?>
<p:tagLst xmlns:p="http://schemas.openxmlformats.org/presentationml/2006/main">
  <p:tag name="KSO_WM_UNIT_INDEX" val="11"/>
  <p:tag name="KSO_WM_UNIT_TEXT_SUBTYPE" val="a"/>
  <p:tag name="KSO_WM_UNIT_SUBTYPE" val="a"/>
  <p:tag name="KSO_WM_UNIT_TYPE" val="f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6_1*m_h_i*1_1_3"/>
  <p:tag name="KSO_WM_TEMPLATE_CATEGORY" val="diagram"/>
  <p:tag name="KSO_WM_TEMPLATE_INDEX" val="20234406"/>
  <p:tag name="KSO_WM_UNIT_LAYERLEVEL" val="1_1_1"/>
  <p:tag name="KSO_WM_TAG_VERSION" val="3.0"/>
  <p:tag name="KSO_WM_UNIT_SUBTYPE" val="nb"/>
  <p:tag name="KSO_WM_DIAGRAM_GROUP_CODE" val="m1-1"/>
  <p:tag name="KSO_WM_DIAGRAM_VERSION" val="3"/>
  <p:tag name="KSO_WM_DIAGRAM_COLOR_TRICK" val="1"/>
  <p:tag name="KSO_WM_DIAGRAM_COLOR_TEXT_CAN_REMOVE" val="n"/>
  <p:tag name="KSO_WM_DIAGRAM_MAX_ITEMCNT" val="4"/>
  <p:tag name="KSO_WM_DIAGRAM_MIN_ITEMCNT" val="3"/>
  <p:tag name="KSO_WM_DIAGRAM_VIRTUALLY_FRAME" val="{&quot;height&quot;:525.45,&quot;left&quot;:9.42503937007873,&quot;top&quot;:13.4,&quot;width&quot;:935.106141732283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FORE_SCHEMECOLOR_INDEX" val="1"/>
  <p:tag name="KSO_WM_UNIT_TEXT_FILL_TYPE" val="1"/>
  <p:tag name="KSO_WM_DIAGRAM_USE_COLOR_VALUE" val="{&quot;color_scheme&quot;:1,&quot;color_type&quot;:1,&quot;theme_color_indexes&quot;:[]}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6_1*m_h_i*1_3_2"/>
  <p:tag name="KSO_WM_TEMPLATE_CATEGORY" val="diagram"/>
  <p:tag name="KSO_WM_TEMPLATE_INDEX" val="20234406"/>
  <p:tag name="KSO_WM_UNIT_LAYERLEVEL" val="1_1_1"/>
  <p:tag name="KSO_WM_TAG_VERSION" val="3.0"/>
  <p:tag name="KSO_WM_BEAUTIFY_FLAG" val="#wm#"/>
  <p:tag name="KSO_WM_UNIT_TYPE" val="m_h_i"/>
  <p:tag name="KSO_WM_UNIT_INDEX" val="1_3_2"/>
  <p:tag name="KSO_WM_DIAGRAM_GROUP_CODE" val="m1-1"/>
  <p:tag name="KSO_WM_DIAGRAM_VERSION" val="3"/>
  <p:tag name="KSO_WM_DIAGRAM_COLOR_TRICK" val="1"/>
  <p:tag name="KSO_WM_DIAGRAM_COLOR_TEXT_CAN_REMOVE" val="n"/>
  <p:tag name="KSO_WM_DIAGRAM_MAX_ITEMCNT" val="4"/>
  <p:tag name="KSO_WM_DIAGRAM_MIN_ITEMCNT" val="3"/>
  <p:tag name="KSO_WM_DIAGRAM_VIRTUALLY_FRAME" val="{&quot;height&quot;:525.45,&quot;left&quot;:9.42503937007873,&quot;top&quot;:13.4,&quot;width&quot;:935.1061417322835}"/>
  <p:tag name="KSO_WM_DIAGRAM_COLOR_MATCH_VALUE" val="{&quot;shape&quot;:{&quot;fill&quot;:{&quot;gradient&quot;:[{&quot;brightness&quot;:0.6000000238418579,&quot;colorType&quot;:1,&quot;foreColorIndex&quot;:5,&quot;pos&quot;:1,&quot;transparency&quot;:0},{&quot;brightness&quot;:0.15000000596046448,&quot;colorType&quot;:1,&quot;foreColorIndex&quot;:5,&quot;pos&quot;:0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  <p:tag name="KSO_WM_DIAGRAM_USE_COLOR_VALUE" val="{&quot;color_scheme&quot;:1,&quot;color_type&quot;:1,&quot;theme_color_indexes&quot;:[]}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6_1*m_h_i*1_2_2"/>
  <p:tag name="KSO_WM_TEMPLATE_CATEGORY" val="diagram"/>
  <p:tag name="KSO_WM_TEMPLATE_INDEX" val="20234406"/>
  <p:tag name="KSO_WM_UNIT_LAYERLEVEL" val="1_1_1"/>
  <p:tag name="KSO_WM_TAG_VERSION" val="3.0"/>
  <p:tag name="KSO_WM_BEAUTIFY_FLAG" val="#wm#"/>
  <p:tag name="KSO_WM_UNIT_TYPE" val="m_h_i"/>
  <p:tag name="KSO_WM_UNIT_INDEX" val="1_2_2"/>
  <p:tag name="KSO_WM_DIAGRAM_GROUP_CODE" val="m1-1"/>
  <p:tag name="KSO_WM_DIAGRAM_VERSION" val="3"/>
  <p:tag name="KSO_WM_DIAGRAM_COLOR_TRICK" val="1"/>
  <p:tag name="KSO_WM_DIAGRAM_COLOR_TEXT_CAN_REMOVE" val="n"/>
  <p:tag name="KSO_WM_DIAGRAM_MAX_ITEMCNT" val="4"/>
  <p:tag name="KSO_WM_DIAGRAM_MIN_ITEMCNT" val="3"/>
  <p:tag name="KSO_WM_DIAGRAM_VIRTUALLY_FRAME" val="{&quot;height&quot;:525.45,&quot;left&quot;:9.42503937007873,&quot;top&quot;:13.4,&quot;width&quot;:935.1061417322835}"/>
  <p:tag name="KSO_WM_DIAGRAM_COLOR_MATCH_VALUE" val="{&quot;shape&quot;:{&quot;fill&quot;:{&quot;gradient&quot;:[{&quot;brightness&quot;:0.6000000238418579,&quot;colorType&quot;:1,&quot;foreColorIndex&quot;:5,&quot;pos&quot;:1,&quot;transparency&quot;:0},{&quot;brightness&quot;:0.15000000596046448,&quot;colorType&quot;:1,&quot;foreColorIndex&quot;:5,&quot;pos&quot;:0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  <p:tag name="KSO_WM_DIAGRAM_USE_COLOR_VALUE" val="{&quot;color_scheme&quot;:1,&quot;color_type&quot;:1,&quot;theme_color_indexes&quot;:[]}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6_1*m_h_i*1_1_2"/>
  <p:tag name="KSO_WM_TEMPLATE_CATEGORY" val="diagram"/>
  <p:tag name="KSO_WM_TEMPLATE_INDEX" val="20234406"/>
  <p:tag name="KSO_WM_UNIT_LAYERLEVEL" val="1_1_1"/>
  <p:tag name="KSO_WM_TAG_VERSION" val="3.0"/>
  <p:tag name="KSO_WM_BEAUTIFY_FLAG" val="#wm#"/>
  <p:tag name="KSO_WM_UNIT_TYPE" val="m_h_i"/>
  <p:tag name="KSO_WM_UNIT_INDEX" val="1_1_2"/>
  <p:tag name="KSO_WM_DIAGRAM_GROUP_CODE" val="m1-1"/>
  <p:tag name="KSO_WM_DIAGRAM_VERSION" val="3"/>
  <p:tag name="KSO_WM_DIAGRAM_COLOR_TRICK" val="1"/>
  <p:tag name="KSO_WM_DIAGRAM_COLOR_TEXT_CAN_REMOVE" val="n"/>
  <p:tag name="KSO_WM_DIAGRAM_MAX_ITEMCNT" val="4"/>
  <p:tag name="KSO_WM_DIAGRAM_MIN_ITEMCNT" val="3"/>
  <p:tag name="KSO_WM_DIAGRAM_VIRTUALLY_FRAME" val="{&quot;height&quot;:525.45,&quot;left&quot;:9.42503937007873,&quot;top&quot;:13.4,&quot;width&quot;:935.1061417322835}"/>
  <p:tag name="KSO_WM_DIAGRAM_COLOR_MATCH_VALUE" val="{&quot;shape&quot;:{&quot;fill&quot;:{&quot;gradient&quot;:[{&quot;brightness&quot;:0.6000000238418579,&quot;colorType&quot;:1,&quot;foreColorIndex&quot;:5,&quot;pos&quot;:1,&quot;transparency&quot;:0},{&quot;brightness&quot;:0.15000000596046448,&quot;colorType&quot;:1,&quot;foreColorIndex&quot;:5,&quot;pos&quot;:0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  <p:tag name="KSO_WM_DIAGRAM_USE_COLOR_VALUE" val="{&quot;color_scheme&quot;:1,&quot;color_type&quot;:1,&quot;theme_color_indexes&quot;:[]}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6_1*m_h_i*1_3_1"/>
  <p:tag name="KSO_WM_TEMPLATE_CATEGORY" val="diagram"/>
  <p:tag name="KSO_WM_TEMPLATE_INDEX" val="20234406"/>
  <p:tag name="KSO_WM_UNIT_LAYERLEVEL" val="1_1_1"/>
  <p:tag name="KSO_WM_TAG_VERSION" val="3.0"/>
  <p:tag name="KSO_WM_BEAUTIFY_FLAG" val="#wm#"/>
  <p:tag name="KSO_WM_UNIT_TYPE" val="m_h_i"/>
  <p:tag name="KSO_WM_UNIT_INDEX" val="1_3_1"/>
  <p:tag name="KSO_WM_DIAGRAM_GROUP_CODE" val="m1-1"/>
  <p:tag name="KSO_WM_DIAGRAM_VERSION" val="3"/>
  <p:tag name="KSO_WM_DIAGRAM_COLOR_TRICK" val="1"/>
  <p:tag name="KSO_WM_DIAGRAM_COLOR_TEXT_CAN_REMOVE" val="n"/>
  <p:tag name="KSO_WM_DIAGRAM_MAX_ITEMCNT" val="4"/>
  <p:tag name="KSO_WM_DIAGRAM_MIN_ITEMCNT" val="3"/>
  <p:tag name="KSO_WM_DIAGRAM_VIRTUALLY_FRAME" val="{&quot;height&quot;:525.45,&quot;left&quot;:9.42503937007873,&quot;top&quot;:13.4,&quot;width&quot;:935.1061417322835}"/>
  <p:tag name="KSO_WM_DIAGRAM_COLOR_MATCH_VALUE" val="{&quot;shape&quot;:{&quot;fill&quot;:{&quot;type&quot;:0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UNIT_LINE_FORE_SCHEMECOLOR_INDEX" val="5"/>
  <p:tag name="KSO_WM_DIAGRAM_USE_COLOR_VALUE" val="{&quot;color_scheme&quot;:1,&quot;color_type&quot;:1,&quot;theme_color_indexes&quot;:[]}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6_1*m_h_i*1_2_1"/>
  <p:tag name="KSO_WM_TEMPLATE_CATEGORY" val="diagram"/>
  <p:tag name="KSO_WM_TEMPLATE_INDEX" val="20234406"/>
  <p:tag name="KSO_WM_UNIT_LAYERLEVEL" val="1_1_1"/>
  <p:tag name="KSO_WM_TAG_VERSION" val="3.0"/>
  <p:tag name="KSO_WM_BEAUTIFY_FLAG" val="#wm#"/>
  <p:tag name="KSO_WM_UNIT_TYPE" val="m_h_i"/>
  <p:tag name="KSO_WM_UNIT_INDEX" val="1_2_1"/>
  <p:tag name="KSO_WM_DIAGRAM_GROUP_CODE" val="m1-1"/>
  <p:tag name="KSO_WM_DIAGRAM_VERSION" val="3"/>
  <p:tag name="KSO_WM_DIAGRAM_COLOR_TRICK" val="1"/>
  <p:tag name="KSO_WM_DIAGRAM_COLOR_TEXT_CAN_REMOVE" val="n"/>
  <p:tag name="KSO_WM_DIAGRAM_MAX_ITEMCNT" val="4"/>
  <p:tag name="KSO_WM_DIAGRAM_MIN_ITEMCNT" val="3"/>
  <p:tag name="KSO_WM_DIAGRAM_VIRTUALLY_FRAME" val="{&quot;height&quot;:525.45,&quot;left&quot;:9.42503937007873,&quot;top&quot;:13.4,&quot;width&quot;:935.1061417322835}"/>
  <p:tag name="KSO_WM_DIAGRAM_COLOR_MATCH_VALUE" val="{&quot;shape&quot;:{&quot;fill&quot;:{&quot;type&quot;:0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UNIT_LINE_FORE_SCHEMECOLOR_INDEX" val="5"/>
  <p:tag name="KSO_WM_DIAGRAM_USE_COLOR_VALUE" val="{&quot;color_scheme&quot;:1,&quot;color_type&quot;:1,&quot;theme_color_indexes&quot;:[]}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06_1*m_h_i*1_1_1"/>
  <p:tag name="KSO_WM_TEMPLATE_CATEGORY" val="diagram"/>
  <p:tag name="KSO_WM_TEMPLATE_INDEX" val="20234406"/>
  <p:tag name="KSO_WM_UNIT_LAYERLEVEL" val="1_1_1"/>
  <p:tag name="KSO_WM_TAG_VERSION" val="3.0"/>
  <p:tag name="KSO_WM_BEAUTIFY_FLAG" val="#wm#"/>
  <p:tag name="KSO_WM_UNIT_TYPE" val="m_h_i"/>
  <p:tag name="KSO_WM_UNIT_INDEX" val="1_1_1"/>
  <p:tag name="KSO_WM_DIAGRAM_GROUP_CODE" val="m1-1"/>
  <p:tag name="KSO_WM_DIAGRAM_VERSION" val="3"/>
  <p:tag name="KSO_WM_DIAGRAM_COLOR_TRICK" val="1"/>
  <p:tag name="KSO_WM_DIAGRAM_COLOR_TEXT_CAN_REMOVE" val="n"/>
  <p:tag name="KSO_WM_DIAGRAM_MAX_ITEMCNT" val="4"/>
  <p:tag name="KSO_WM_DIAGRAM_MIN_ITEMCNT" val="3"/>
  <p:tag name="KSO_WM_DIAGRAM_VIRTUALLY_FRAME" val="{&quot;height&quot;:525.45,&quot;left&quot;:9.42503937007873,&quot;top&quot;:13.4,&quot;width&quot;:935.1061417322835}"/>
  <p:tag name="KSO_WM_DIAGRAM_COLOR_MATCH_VALUE" val="{&quot;shape&quot;:{&quot;fill&quot;:{&quot;type&quot;:0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UNIT_LINE_FORE_SCHEMECOLOR_INDEX" val="5"/>
  <p:tag name="KSO_WM_DIAGRAM_USE_COLOR_VALUE" val="{&quot;color_scheme&quot;:1,&quot;color_type&quot;:1,&quot;theme_color_indexes&quot;:[]}"/>
</p:tagLst>
</file>

<file path=ppt/tags/tag67.xml><?xml version="1.0" encoding="utf-8"?>
<p:tagLst xmlns:p="http://schemas.openxmlformats.org/presentationml/2006/main">
  <p:tag name="KSO_WM_UNIT_INDEX" val="11"/>
  <p:tag name="KSO_WM_UNIT_TEXT_SUBTYPE" val="a"/>
  <p:tag name="KSO_WM_UNIT_SUBTYPE" val="a"/>
  <p:tag name="KSO_WM_UNIT_TYPE" val="f"/>
  <p:tag name="KSO_WM_BEAUTIFY_FLAG" val="#wm#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31587"/>
  <p:tag name="RESOURCE_RECORD_KEY" val="{&quot;65&quot;:[20231587],&quot;70&quot;:[3326188]}"/>
</p:tagLst>
</file>

<file path=ppt/tags/tag69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ID" val="diagram20230920_3*l_h_a*1_4_1"/>
  <p:tag name="KSO_WM_TEMPLATE_CATEGORY" val="diagram"/>
  <p:tag name="KSO_WM_TEMPLATE_INDEX" val="20230920"/>
  <p:tag name="KSO_WM_UNIT_LAYERLEVEL" val="1_1_1"/>
  <p:tag name="KSO_WM_TAG_VERSION" val="3.0"/>
  <p:tag name="KSO_WM_DIAGRAM_GROUP_CODE" val="l1-1"/>
  <p:tag name="KSO_WM_DIAGRAM_MAX_ITEMCNT" val="4"/>
  <p:tag name="KSO_WM_DIAGRAM_MIN_ITEMCNT" val="2"/>
  <p:tag name="KSO_WM_DIAGRAM_VIRTUALLY_FRAME" val="{&quot;height&quot;:535.6837795275591,&quot;left&quot;:54.79998779296875,&quot;top&quot;:-11.7,&quot;width&quot;:911.6000122070312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6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DIAGRAM_VERSION" val="3"/>
  <p:tag name="KSO_WM_DIAGRAM_COLOR_TRICK" val="2"/>
  <p:tag name="KSO_WM_DIAGRAM_COLOR_TEXT_CAN_REMOVE" val="n"/>
  <p:tag name="KSO_WM_UNIT_PRESET_TEXT" val="添加标题"/>
  <p:tag name="KSO_WM_UNIT_TEXT_FILL_FORE_SCHEMECOLOR_INDEX" val="1"/>
  <p:tag name="KSO_WM_UNIT_TEXT_FILL_TYPE" val="1"/>
  <p:tag name="KSO_WM_UNIT_TEXT_TYPE" val="1"/>
  <p:tag name="KSO_WM_DIAGRAM_USE_COLOR_VALUE" val="{&quot;color_scheme&quot;:1,&quot;color_type&quot;:1,&quot;theme_color_indexes&quot;:[]}"/>
</p:tagLst>
</file>

<file path=ppt/tags/tag7.xml><?xml version="1.0" encoding="utf-8"?>
<p:tagLst xmlns:p="http://schemas.openxmlformats.org/presentationml/2006/main">
  <p:tag name="KSO_WM_BEAUTIFY_FLAG" val="#wm#"/>
  <p:tag name="KSO_WM_TEMPLATE_CATEGORY" val="custom"/>
  <p:tag name="KSO_WM_TEMPLATE_INDEX" val="20231587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0920_3*l_h_i*1_1_1"/>
  <p:tag name="KSO_WM_TEMPLATE_CATEGORY" val="diagram"/>
  <p:tag name="KSO_WM_TEMPLATE_INDEX" val="20230920"/>
  <p:tag name="KSO_WM_UNIT_LAYERLEVEL" val="1_1_1"/>
  <p:tag name="KSO_WM_TAG_VERSION" val="3.0"/>
  <p:tag name="KSO_WM_DIAGRAM_GROUP_CODE" val="l1-1"/>
  <p:tag name="KSO_WM_UNIT_TYPE" val="l_h_i"/>
  <p:tag name="KSO_WM_UNIT_INDEX" val="1_1_1"/>
  <p:tag name="KSO_WM_UNIT_SUBTYPE" val="d"/>
  <p:tag name="KSO_WM_DIAGRAM_MAX_ITEMCNT" val="4"/>
  <p:tag name="KSO_WM_DIAGRAM_MIN_ITEMCNT" val="2"/>
  <p:tag name="KSO_WM_DIAGRAM_VIRTUALLY_FRAME" val="{&quot;height&quot;:535.6837795275591,&quot;left&quot;:54.79998779296875,&quot;top&quot;:-11.7,&quot;width&quot;:911.6000122070312}"/>
  <p:tag name="KSO_WM_DIAGRAM_COLOR_MATCH_VALUE" val="{&quot;shape&quot;:{&quot;fill&quot;:{&quot;gradient&quot;:[{&quot;brightness&quot;:0,&quot;colorType&quot;:1,&quot;foreColorIndex&quot;:5,&quot;pos&quot;:0.5400000214576721,&quot;transparency&quot;:0},{&quot;brightness&quot;:0.4000000059604645,&quot;colorType&quot;:1,&quot;foreColorIndex&quot;:5,&quot;pos&quot;:0,&quot;transparency&quot;:0},{&quot;brightness&quot;:0,&quot;colorType&quot;:1,&quot;foreColorIndex&quot;:5,&quot;pos&quot;:0.8100000023841858,&quot;transparency&quot;:0},{&quot;brightness&quot;:0,&quot;colorType&quot;:1,&quot;foreColorIndex&quot;:5,&quot;pos&quot;:1,&quot;transparency&quot;:0}],&quot;type&quot;:3},&quot;glow&quot;:{&quot;colorType&quot;:0},&quot;line&quot;:{&quot;gradient&quot;:[{&quot;brightness&quot;:0,&quot;colorType&quot;:2,&quot;pos&quot;:0.3199999928474426,&quot;rgb&quot;:&quot;#f5f8ff&quot;,&quot;transparency&quot;:0},{&quot;brightness&quot;:0,&quot;colorType&quot;:2,&quot;pos&quot;:0,&quot;rgb&quot;:&quot;#a5beff&quot;,&quot;transparency&quot;:0},{&quot;brightness&quot;:0,&quot;colorType&quot;:2,&quot;pos&quot;:1,&quot;rgb&quot;:&quot;#f5f8ff&quot;,&quot;transparency&quot;:0},{&quot;brightness&quot;:0,&quot;colorType&quot;:2,&quot;pos&quot;:0.7099999785423279,&quot;rgb&quot;:&quot;#c3d4ff&quot;,&quot;transparency&quot;:0}],&quot;type&quot;:2},&quot;shadow&quot;:{&quot;brightness&quot;:0,&quot;colorType&quot;:1,&quot;foreColorIndex&quot;:5,&quot;transparency&quot;:0.6000000238418579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DIAGRAM_VERSION" val="3"/>
  <p:tag name="KSO_WM_DIAGRAM_COLOR_TRICK" val="2"/>
  <p:tag name="KSO_WM_DIAGRAM_COLOR_TEXT_CAN_REMOVE" val="n"/>
  <p:tag name="KSO_WM_UNIT_FILL_TYPE" val="3"/>
  <p:tag name="KSO_WM_DIAGRAM_USE_COLOR_VALUE" val="{&quot;color_scheme&quot;:1,&quot;color_type&quot;:1,&quot;theme_color_indexes&quot;:[]}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0920_3*l_h_i*1_2_1"/>
  <p:tag name="KSO_WM_TEMPLATE_CATEGORY" val="diagram"/>
  <p:tag name="KSO_WM_TEMPLATE_INDEX" val="20230920"/>
  <p:tag name="KSO_WM_UNIT_LAYERLEVEL" val="1_1_1"/>
  <p:tag name="KSO_WM_TAG_VERSION" val="3.0"/>
  <p:tag name="KSO_WM_DIAGRAM_GROUP_CODE" val="l1-1"/>
  <p:tag name="KSO_WM_UNIT_TYPE" val="l_h_i"/>
  <p:tag name="KSO_WM_UNIT_INDEX" val="1_2_1"/>
  <p:tag name="KSO_WM_UNIT_SUBTYPE" val="d"/>
  <p:tag name="KSO_WM_DIAGRAM_MAX_ITEMCNT" val="4"/>
  <p:tag name="KSO_WM_DIAGRAM_MIN_ITEMCNT" val="2"/>
  <p:tag name="KSO_WM_DIAGRAM_VIRTUALLY_FRAME" val="{&quot;height&quot;:535.6837795275591,&quot;left&quot;:54.79998779296875,&quot;top&quot;:-11.7,&quot;width&quot;:911.6000122070312}"/>
  <p:tag name="KSO_WM_DIAGRAM_COLOR_MATCH_VALUE" val="{&quot;shape&quot;:{&quot;fill&quot;:{&quot;gradient&quot;:[{&quot;brightness&quot;:0,&quot;colorType&quot;:1,&quot;foreColorIndex&quot;:6,&quot;pos&quot;:0.5400000214576721,&quot;transparency&quot;:0},{&quot;brightness&quot;:0.4000000059604645,&quot;colorType&quot;:1,&quot;foreColorIndex&quot;:6,&quot;pos&quot;:0,&quot;transparency&quot;:0},{&quot;brightness&quot;:0.4000000059604645,&quot;colorType&quot;:1,&quot;foreColorIndex&quot;:6,&quot;pos&quot;:1,&quot;transparency&quot;:0}],&quot;type&quot;:3},&quot;glow&quot;:{&quot;colorType&quot;:0},&quot;line&quot;:{&quot;gradient&quot;:[{&quot;brightness&quot;:0,&quot;colorType&quot;:2,&quot;pos&quot;:0.3199999928474426,&quot;rgb&quot;:&quot;#f5f8ff&quot;,&quot;transparency&quot;:0},{&quot;brightness&quot;:0.800000011920929,&quot;colorType&quot;:1,&quot;foreColorIndex&quot;:6,&quot;pos&quot;:0,&quot;transparency&quot;:0},{&quot;brightness&quot;:0,&quot;colorType&quot;:2,&quot;pos&quot;:1,&quot;rgb&quot;:&quot;#f5f8ff&quot;,&quot;transparency&quot;:0},{&quot;brightness&quot;:0.800000011920929,&quot;colorType&quot;:1,&quot;foreColorIndex&quot;:6,&quot;pos&quot;:0.7099999785423279,&quot;transparency&quot;:0}],&quot;type&quot;:2},&quot;shadow&quot;:{&quot;brightness&quot;:0,&quot;colorType&quot;:1,&quot;foreColorIndex&quot;:6,&quot;transparency&quot;:0.6000000238418579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DIAGRAM_VERSION" val="3"/>
  <p:tag name="KSO_WM_DIAGRAM_COLOR_TRICK" val="2"/>
  <p:tag name="KSO_WM_DIAGRAM_COLOR_TEXT_CAN_REMOVE" val="n"/>
  <p:tag name="KSO_WM_UNIT_FILL_TYPE" val="3"/>
  <p:tag name="KSO_WM_DIAGRAM_USE_COLOR_VALUE" val="{&quot;color_scheme&quot;:1,&quot;color_type&quot;:1,&quot;theme_color_indexes&quot;:[]}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0920_3*l_h_i*1_3_1"/>
  <p:tag name="KSO_WM_TEMPLATE_CATEGORY" val="diagram"/>
  <p:tag name="KSO_WM_TEMPLATE_INDEX" val="20230920"/>
  <p:tag name="KSO_WM_UNIT_LAYERLEVEL" val="1_1_1"/>
  <p:tag name="KSO_WM_TAG_VERSION" val="3.0"/>
  <p:tag name="KSO_WM_DIAGRAM_GROUP_CODE" val="l1-1"/>
  <p:tag name="KSO_WM_UNIT_TYPE" val="l_h_i"/>
  <p:tag name="KSO_WM_UNIT_INDEX" val="1_3_1"/>
  <p:tag name="KSO_WM_UNIT_SUBTYPE" val="d"/>
  <p:tag name="KSO_WM_DIAGRAM_MAX_ITEMCNT" val="4"/>
  <p:tag name="KSO_WM_DIAGRAM_MIN_ITEMCNT" val="2"/>
  <p:tag name="KSO_WM_DIAGRAM_VIRTUALLY_FRAME" val="{&quot;height&quot;:535.6837795275591,&quot;left&quot;:54.79998779296875,&quot;top&quot;:-11.7,&quot;width&quot;:911.6000122070312}"/>
  <p:tag name="KSO_WM_DIAGRAM_COLOR_MATCH_VALUE" val="{&quot;shape&quot;:{&quot;fill&quot;:{&quot;gradient&quot;:[{&quot;brightness&quot;:0,&quot;colorType&quot;:1,&quot;foreColorIndex&quot;:5,&quot;pos&quot;:0.5400000214576721,&quot;transparency&quot;:0},{&quot;brightness&quot;:0.4000000059604645,&quot;colorType&quot;:1,&quot;foreColorIndex&quot;:5,&quot;pos&quot;:0,&quot;transparency&quot;:0},{&quot;brightness&quot;:0,&quot;colorType&quot;:1,&quot;foreColorIndex&quot;:5,&quot;pos&quot;:0.8100000023841858,&quot;transparency&quot;:0},{&quot;brightness&quot;:0,&quot;colorType&quot;:1,&quot;foreColorIndex&quot;:5,&quot;pos&quot;:1,&quot;transparency&quot;:0}],&quot;type&quot;:3},&quot;glow&quot;:{&quot;colorType&quot;:0},&quot;line&quot;:{&quot;gradient&quot;:[{&quot;brightness&quot;:0,&quot;colorType&quot;:2,&quot;pos&quot;:0.3199999928474426,&quot;rgb&quot;:&quot;#f5f8ff&quot;,&quot;transparency&quot;:0},{&quot;brightness&quot;:0,&quot;colorType&quot;:2,&quot;pos&quot;:0,&quot;rgb&quot;:&quot;#a5beff&quot;,&quot;transparency&quot;:0},{&quot;brightness&quot;:0,&quot;colorType&quot;:2,&quot;pos&quot;:1,&quot;rgb&quot;:&quot;#f5f8ff&quot;,&quot;transparency&quot;:0},{&quot;brightness&quot;:0,&quot;colorType&quot;:2,&quot;pos&quot;:0.7099999785423279,&quot;rgb&quot;:&quot;#c3d4ff&quot;,&quot;transparency&quot;:0}],&quot;type&quot;:2},&quot;shadow&quot;:{&quot;brightness&quot;:0,&quot;colorType&quot;:1,&quot;foreColorIndex&quot;:5,&quot;transparency&quot;:0.6000000238418579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DIAGRAM_VERSION" val="3"/>
  <p:tag name="KSO_WM_DIAGRAM_COLOR_TRICK" val="2"/>
  <p:tag name="KSO_WM_DIAGRAM_COLOR_TEXT_CAN_REMOVE" val="n"/>
  <p:tag name="KSO_WM_UNIT_FILL_TYPE" val="3"/>
  <p:tag name="KSO_WM_DIAGRAM_USE_COLOR_VALUE" val="{&quot;color_scheme&quot;:1,&quot;color_type&quot;:1,&quot;theme_color_indexes&quot;:[]}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0920_3*l_h_i*1_4_1"/>
  <p:tag name="KSO_WM_TEMPLATE_CATEGORY" val="diagram"/>
  <p:tag name="KSO_WM_TEMPLATE_INDEX" val="20230920"/>
  <p:tag name="KSO_WM_UNIT_LAYERLEVEL" val="1_1_1"/>
  <p:tag name="KSO_WM_TAG_VERSION" val="3.0"/>
  <p:tag name="KSO_WM_DIAGRAM_GROUP_CODE" val="l1-1"/>
  <p:tag name="KSO_WM_UNIT_TYPE" val="l_h_i"/>
  <p:tag name="KSO_WM_UNIT_INDEX" val="1_4_1"/>
  <p:tag name="KSO_WM_UNIT_SUBTYPE" val="d"/>
  <p:tag name="KSO_WM_DIAGRAM_MAX_ITEMCNT" val="4"/>
  <p:tag name="KSO_WM_DIAGRAM_MIN_ITEMCNT" val="2"/>
  <p:tag name="KSO_WM_DIAGRAM_VIRTUALLY_FRAME" val="{&quot;height&quot;:535.6837795275591,&quot;left&quot;:54.79998779296875,&quot;top&quot;:-11.7,&quot;width&quot;:911.6000122070312}"/>
  <p:tag name="KSO_WM_DIAGRAM_COLOR_MATCH_VALUE" val="{&quot;shape&quot;:{&quot;fill&quot;:{&quot;gradient&quot;:[{&quot;brightness&quot;:0,&quot;colorType&quot;:1,&quot;foreColorIndex&quot;:6,&quot;pos&quot;:0.5400000214576721,&quot;transparency&quot;:0},{&quot;brightness&quot;:0.4000000059604645,&quot;colorType&quot;:1,&quot;foreColorIndex&quot;:6,&quot;pos&quot;:0,&quot;transparency&quot;:0},{&quot;brightness&quot;:0.4000000059604645,&quot;colorType&quot;:1,&quot;foreColorIndex&quot;:6,&quot;pos&quot;:1,&quot;transparency&quot;:0}],&quot;type&quot;:3},&quot;glow&quot;:{&quot;colorType&quot;:0},&quot;line&quot;:{&quot;gradient&quot;:[{&quot;brightness&quot;:0,&quot;colorType&quot;:2,&quot;pos&quot;:0.3199999928474426,&quot;rgb&quot;:&quot;#f5f8ff&quot;,&quot;transparency&quot;:0},{&quot;brightness&quot;:0.800000011920929,&quot;colorType&quot;:1,&quot;foreColorIndex&quot;:6,&quot;pos&quot;:0,&quot;transparency&quot;:0},{&quot;brightness&quot;:0,&quot;colorType&quot;:2,&quot;pos&quot;:1,&quot;rgb&quot;:&quot;#f5f8ff&quot;,&quot;transparency&quot;:0},{&quot;brightness&quot;:0.800000011920929,&quot;colorType&quot;:1,&quot;foreColorIndex&quot;:6,&quot;pos&quot;:0.7099999785423279,&quot;transparency&quot;:0}],&quot;type&quot;:2},&quot;shadow&quot;:{&quot;brightness&quot;:0,&quot;colorType&quot;:1,&quot;foreColorIndex&quot;:6,&quot;transparency&quot;:0.6000000238418579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DIAGRAM_VERSION" val="3"/>
  <p:tag name="KSO_WM_DIAGRAM_COLOR_TRICK" val="2"/>
  <p:tag name="KSO_WM_DIAGRAM_COLOR_TEXT_CAN_REMOVE" val="n"/>
  <p:tag name="KSO_WM_UNIT_FILL_TYPE" val="3"/>
  <p:tag name="KSO_WM_DIAGRAM_USE_COLOR_VALUE" val="{&quot;color_scheme&quot;:1,&quot;color_type&quot;:1,&quot;theme_color_indexes&quot;:[]}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0920_3*l_h_i*1_2_2"/>
  <p:tag name="KSO_WM_TEMPLATE_CATEGORY" val="diagram"/>
  <p:tag name="KSO_WM_TEMPLATE_INDEX" val="20230920"/>
  <p:tag name="KSO_WM_UNIT_LAYERLEVEL" val="1_1_1"/>
  <p:tag name="KSO_WM_TAG_VERSION" val="3.0"/>
  <p:tag name="KSO_WM_DIAGRAM_GROUP_CODE" val="l1-1"/>
  <p:tag name="KSO_WM_UNIT_TYPE" val="l_h_i"/>
  <p:tag name="KSO_WM_UNIT_INDEX" val="1_2_2"/>
  <p:tag name="KSO_WM_DIAGRAM_MAX_ITEMCNT" val="4"/>
  <p:tag name="KSO_WM_DIAGRAM_MIN_ITEMCNT" val="2"/>
  <p:tag name="KSO_WM_DIAGRAM_VIRTUALLY_FRAME" val="{&quot;height&quot;:535.6837795275591,&quot;left&quot;:54.79998779296875,&quot;top&quot;:-11.7,&quot;width&quot;:911.6000122070312}"/>
  <p:tag name="KSO_WM_DIAGRAM_COLOR_MATCH_VALUE" val="{&quot;shape&quot;:{&quot;fill&quot;:{&quot;type&quot;:0},&quot;glow&quot;:{&quot;colorType&quot;:0},&quot;line&quot;:{&quot;gradient&quot;:[{&quot;brightness&quot;:0,&quot;colorType&quot;:1,&quot;foreColorIndex&quot;:6,&quot;pos&quot;:0,&quot;transparency&quot;:0},{&quot;brightness&quot;:0,&quot;colorType&quot;:1,&quot;foreColorIndex&quot;:6,&quot;pos&quot;:1,&quot;transparency&quot;:1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DIAGRAM_VERSION" val="3"/>
  <p:tag name="KSO_WM_DIAGRAM_COLOR_TRICK" val="2"/>
  <p:tag name="KSO_WM_DIAGRAM_COLOR_TEXT_CAN_REMOVE" val="n"/>
  <p:tag name="KSO_WM_DIAGRAM_USE_COLOR_VALUE" val="{&quot;color_scheme&quot;:1,&quot;color_type&quot;:1,&quot;theme_color_indexes&quot;:[]}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0920_3*l_h_i*1_1_2"/>
  <p:tag name="KSO_WM_TEMPLATE_CATEGORY" val="diagram"/>
  <p:tag name="KSO_WM_TEMPLATE_INDEX" val="20230920"/>
  <p:tag name="KSO_WM_UNIT_LAYERLEVEL" val="1_1_1"/>
  <p:tag name="KSO_WM_TAG_VERSION" val="3.0"/>
  <p:tag name="KSO_WM_DIAGRAM_GROUP_CODE" val="l1-1"/>
  <p:tag name="KSO_WM_UNIT_TYPE" val="l_h_i"/>
  <p:tag name="KSO_WM_UNIT_INDEX" val="1_1_2"/>
  <p:tag name="KSO_WM_DIAGRAM_MAX_ITEMCNT" val="4"/>
  <p:tag name="KSO_WM_DIAGRAM_MIN_ITEMCNT" val="2"/>
  <p:tag name="KSO_WM_DIAGRAM_VIRTUALLY_FRAME" val="{&quot;height&quot;:535.6837795275591,&quot;left&quot;:54.79998779296875,&quot;top&quot;:-11.7,&quot;width&quot;:911.6000122070312}"/>
  <p:tag name="KSO_WM_DIAGRAM_COLOR_MATCH_VALUE" val="{&quot;shape&quot;:{&quot;fill&quot;:{&quot;type&quot;:0},&quot;glow&quot;:{&quot;colorType&quot;:0},&quot;line&quot;:{&quot;gradient&quot;:[{&quot;brightness&quot;:0,&quot;colorType&quot;:2,&quot;pos&quot;:1,&quot;rgb&quot;:&quot;#afc6ff&quot;,&quot;transparency&quot;:1},{&quot;brightness&quot;:0,&quot;colorType&quot;:1,&quot;foreColorIndex&quot;:5,&quot;pos&quot;:0.4699999988079071,&quot;transparency&quot;:0.30000001192092896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DIAGRAM_VERSION" val="3"/>
  <p:tag name="KSO_WM_DIAGRAM_COLOR_TRICK" val="2"/>
  <p:tag name="KSO_WM_DIAGRAM_COLOR_TEXT_CAN_REMOVE" val="n"/>
  <p:tag name="KSO_WM_DIAGRAM_USE_COLOR_VALUE" val="{&quot;color_scheme&quot;:1,&quot;color_type&quot;:1,&quot;theme_color_indexes&quot;:[]}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0920_3*l_h_i*1_3_2"/>
  <p:tag name="KSO_WM_TEMPLATE_CATEGORY" val="diagram"/>
  <p:tag name="KSO_WM_TEMPLATE_INDEX" val="20230920"/>
  <p:tag name="KSO_WM_UNIT_LAYERLEVEL" val="1_1_1"/>
  <p:tag name="KSO_WM_TAG_VERSION" val="3.0"/>
  <p:tag name="KSO_WM_DIAGRAM_GROUP_CODE" val="l1-1"/>
  <p:tag name="KSO_WM_UNIT_TYPE" val="l_h_i"/>
  <p:tag name="KSO_WM_UNIT_INDEX" val="1_3_2"/>
  <p:tag name="KSO_WM_DIAGRAM_MAX_ITEMCNT" val="4"/>
  <p:tag name="KSO_WM_DIAGRAM_MIN_ITEMCNT" val="2"/>
  <p:tag name="KSO_WM_DIAGRAM_VIRTUALLY_FRAME" val="{&quot;height&quot;:535.6837795275591,&quot;left&quot;:54.79998779296875,&quot;top&quot;:-11.7,&quot;width&quot;:911.6000122070312}"/>
  <p:tag name="KSO_WM_DIAGRAM_COLOR_MATCH_VALUE" val="{&quot;shape&quot;:{&quot;fill&quot;:{&quot;type&quot;:0},&quot;glow&quot;:{&quot;colorType&quot;:0},&quot;line&quot;:{&quot;gradient&quot;:[{&quot;brightness&quot;:0,&quot;colorType&quot;:2,&quot;pos&quot;:1,&quot;rgb&quot;:&quot;#afc6ff&quot;,&quot;transparency&quot;:1},{&quot;brightness&quot;:0,&quot;colorType&quot;:1,&quot;foreColorIndex&quot;:5,&quot;pos&quot;:0.4699999988079071,&quot;transparency&quot;:0.30000001192092896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DIAGRAM_VERSION" val="3"/>
  <p:tag name="KSO_WM_DIAGRAM_COLOR_TRICK" val="2"/>
  <p:tag name="KSO_WM_DIAGRAM_COLOR_TEXT_CAN_REMOVE" val="n"/>
  <p:tag name="KSO_WM_DIAGRAM_USE_COLOR_VALUE" val="{&quot;color_scheme&quot;:1,&quot;color_type&quot;:1,&quot;theme_color_indexes&quot;:[]}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0920_3*l_h_i*1_4_2"/>
  <p:tag name="KSO_WM_TEMPLATE_CATEGORY" val="diagram"/>
  <p:tag name="KSO_WM_TEMPLATE_INDEX" val="20230920"/>
  <p:tag name="KSO_WM_UNIT_LAYERLEVEL" val="1_1_1"/>
  <p:tag name="KSO_WM_TAG_VERSION" val="3.0"/>
  <p:tag name="KSO_WM_DIAGRAM_GROUP_CODE" val="l1-1"/>
  <p:tag name="KSO_WM_UNIT_TYPE" val="l_h_i"/>
  <p:tag name="KSO_WM_UNIT_INDEX" val="1_4_2"/>
  <p:tag name="KSO_WM_DIAGRAM_MAX_ITEMCNT" val="4"/>
  <p:tag name="KSO_WM_DIAGRAM_MIN_ITEMCNT" val="2"/>
  <p:tag name="KSO_WM_DIAGRAM_VIRTUALLY_FRAME" val="{&quot;height&quot;:535.6837795275591,&quot;left&quot;:54.79998779296875,&quot;top&quot;:-11.7,&quot;width&quot;:911.6000122070312}"/>
  <p:tag name="KSO_WM_DIAGRAM_COLOR_MATCH_VALUE" val="{&quot;shape&quot;:{&quot;fill&quot;:{&quot;type&quot;:0},&quot;glow&quot;:{&quot;colorType&quot;:0},&quot;line&quot;:{&quot;gradient&quot;:[{&quot;brightness&quot;:0,&quot;colorType&quot;:1,&quot;foreColorIndex&quot;:6,&quot;pos&quot;:0,&quot;transparency&quot;:0},{&quot;brightness&quot;:0,&quot;colorType&quot;:1,&quot;foreColorIndex&quot;:6,&quot;pos&quot;:1,&quot;transparency&quot;:1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DIAGRAM_VERSION" val="3"/>
  <p:tag name="KSO_WM_DIAGRAM_COLOR_TRICK" val="2"/>
  <p:tag name="KSO_WM_DIAGRAM_COLOR_TEXT_CAN_REMOVE" val="n"/>
  <p:tag name="KSO_WM_DIAGRAM_USE_COLOR_VALUE" val="{&quot;color_scheme&quot;:1,&quot;color_type&quot;:1,&quot;theme_color_indexes&quot;:[]}"/>
</p:tagLst>
</file>

<file path=ppt/tags/tag78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ID" val="diagram20230920_3*l_h_a*1_3_1"/>
  <p:tag name="KSO_WM_TEMPLATE_CATEGORY" val="diagram"/>
  <p:tag name="KSO_WM_TEMPLATE_INDEX" val="20230920"/>
  <p:tag name="KSO_WM_UNIT_LAYERLEVEL" val="1_1_1"/>
  <p:tag name="KSO_WM_TAG_VERSION" val="3.0"/>
  <p:tag name="KSO_WM_DIAGRAM_GROUP_CODE" val="l1-1"/>
  <p:tag name="KSO_WM_DIAGRAM_MAX_ITEMCNT" val="4"/>
  <p:tag name="KSO_WM_DIAGRAM_MIN_ITEMCNT" val="2"/>
  <p:tag name="KSO_WM_DIAGRAM_VIRTUALLY_FRAME" val="{&quot;height&quot;:535.6837795275591,&quot;left&quot;:54.79998779296875,&quot;top&quot;:-11.7,&quot;width&quot;:911.6000122070312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DIAGRAM_VERSION" val="3"/>
  <p:tag name="KSO_WM_DIAGRAM_COLOR_TRICK" val="2"/>
  <p:tag name="KSO_WM_DIAGRAM_COLOR_TEXT_CAN_REMOVE" val="n"/>
  <p:tag name="KSO_WM_UNIT_PRESET_TEXT" val="添加标题"/>
  <p:tag name="KSO_WM_UNIT_TEXT_FILL_FORE_SCHEMECOLOR_INDEX" val="1"/>
  <p:tag name="KSO_WM_UNIT_TEXT_FILL_TYPE" val="1"/>
  <p:tag name="KSO_WM_UNIT_TEXT_TYPE" val="1"/>
  <p:tag name="KSO_WM_DIAGRAM_USE_COLOR_VALUE" val="{&quot;color_scheme&quot;:1,&quot;color_type&quot;:1,&quot;theme_color_indexes&quot;:[]}"/>
</p:tagLst>
</file>

<file path=ppt/tags/tag79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ID" val="diagram20230920_3*l_h_f*1_2_1"/>
  <p:tag name="KSO_WM_TEMPLATE_CATEGORY" val="diagram"/>
  <p:tag name="KSO_WM_TEMPLATE_INDEX" val="20230920"/>
  <p:tag name="KSO_WM_UNIT_LAYERLEVEL" val="1_1_1"/>
  <p:tag name="KSO_WM_TAG_VERSION" val="3.0"/>
  <p:tag name="KSO_WM_DIAGRAM_GROUP_CODE" val="l1-1"/>
  <p:tag name="KSO_WM_DIAGRAM_MAX_ITEMCNT" val="4"/>
  <p:tag name="KSO_WM_DIAGRAM_MIN_ITEMCNT" val="2"/>
  <p:tag name="KSO_WM_DIAGRAM_VIRTUALLY_FRAME" val="{&quot;height&quot;:535.6837795275591,&quot;left&quot;:54.79998779296875,&quot;top&quot;:-11.7,&quot;width&quot;:911.6000122070312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DIAGRAM_VERSION" val="3"/>
  <p:tag name="KSO_WM_DIAGRAM_COLOR_TRICK" val="2"/>
  <p:tag name="KSO_WM_DIAGRAM_COLOR_TEXT_CAN_REMOVE" val="n"/>
  <p:tag name="KSO_WM_UNIT_PRESET_TEXT" val="单击此处添加文本具体内容，简明扼要地阐述您的观点"/>
  <p:tag name="KSO_WM_UNIT_TEXT_FILL_FORE_SCHEMECOLOR_INDEX" val="1"/>
  <p:tag name="KSO_WM_UNIT_TEXT_FILL_TYPE" val="1"/>
  <p:tag name="KSO_WM_UNIT_TEXT_TYPE" val="1"/>
  <p:tag name="KSO_WM_DIAGRAM_USE_COLOR_VALUE" val="{&quot;color_scheme&quot;:1,&quot;color_type&quot;:1,&quot;theme_color_indexes&quot;:[]}"/>
</p:tagLst>
</file>

<file path=ppt/tags/tag8.xml><?xml version="1.0" encoding="utf-8"?>
<p:tagLst xmlns:p="http://schemas.openxmlformats.org/presentationml/2006/main">
  <p:tag name="KSO_WM_UNIT_INDEX" val="11"/>
  <p:tag name="KSO_WM_UNIT_TEXT_SUBTYPE" val="a"/>
  <p:tag name="KSO_WM_UNIT_SUBTYPE" val="a"/>
  <p:tag name="KSO_WM_UNIT_TYPE" val="f"/>
  <p:tag name="KSO_WM_BEAUTIFY_FLAG" val="#wm#"/>
</p:tagLst>
</file>

<file path=ppt/tags/tag80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ID" val="diagram20230920_3*l_h_a*1_2_1"/>
  <p:tag name="KSO_WM_TEMPLATE_CATEGORY" val="diagram"/>
  <p:tag name="KSO_WM_TEMPLATE_INDEX" val="20230920"/>
  <p:tag name="KSO_WM_UNIT_LAYERLEVEL" val="1_1_1"/>
  <p:tag name="KSO_WM_TAG_VERSION" val="3.0"/>
  <p:tag name="KSO_WM_DIAGRAM_GROUP_CODE" val="l1-1"/>
  <p:tag name="KSO_WM_DIAGRAM_MAX_ITEMCNT" val="4"/>
  <p:tag name="KSO_WM_DIAGRAM_MIN_ITEMCNT" val="2"/>
  <p:tag name="KSO_WM_DIAGRAM_VIRTUALLY_FRAME" val="{&quot;height&quot;:535.6837795275591,&quot;left&quot;:54.79998779296875,&quot;top&quot;:-11.7,&quot;width&quot;:911.6000122070312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6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DIAGRAM_VERSION" val="3"/>
  <p:tag name="KSO_WM_DIAGRAM_COLOR_TRICK" val="2"/>
  <p:tag name="KSO_WM_DIAGRAM_COLOR_TEXT_CAN_REMOVE" val="n"/>
  <p:tag name="KSO_WM_UNIT_PRESET_TEXT" val="添加标题"/>
  <p:tag name="KSO_WM_UNIT_TEXT_FILL_FORE_SCHEMECOLOR_INDEX" val="1"/>
  <p:tag name="KSO_WM_UNIT_TEXT_FILL_TYPE" val="1"/>
  <p:tag name="KSO_WM_UNIT_TEXT_TYPE" val="1"/>
  <p:tag name="KSO_WM_DIAGRAM_USE_COLOR_VALUE" val="{&quot;color_scheme&quot;:1,&quot;color_type&quot;:1,&quot;theme_color_indexes&quot;:[]}"/>
</p:tagLst>
</file>

<file path=ppt/tags/tag81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ID" val="diagram20230920_3*l_h_a*1_1_1"/>
  <p:tag name="KSO_WM_TEMPLATE_CATEGORY" val="diagram"/>
  <p:tag name="KSO_WM_TEMPLATE_INDEX" val="20230920"/>
  <p:tag name="KSO_WM_UNIT_LAYERLEVEL" val="1_1_1"/>
  <p:tag name="KSO_WM_TAG_VERSION" val="3.0"/>
  <p:tag name="KSO_WM_DIAGRAM_GROUP_CODE" val="l1-1"/>
  <p:tag name="KSO_WM_DIAGRAM_MAX_ITEMCNT" val="4"/>
  <p:tag name="KSO_WM_DIAGRAM_MIN_ITEMCNT" val="2"/>
  <p:tag name="KSO_WM_DIAGRAM_VIRTUALLY_FRAME" val="{&quot;height&quot;:535.6837795275591,&quot;left&quot;:54.79998779296875,&quot;top&quot;:-11.7,&quot;width&quot;:911.6000122070312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DIAGRAM_VERSION" val="3"/>
  <p:tag name="KSO_WM_DIAGRAM_COLOR_TRICK" val="2"/>
  <p:tag name="KSO_WM_DIAGRAM_COLOR_TEXT_CAN_REMOVE" val="n"/>
  <p:tag name="KSO_WM_UNIT_PRESET_TEXT" val="添加标题"/>
  <p:tag name="KSO_WM_UNIT_TEXT_FILL_FORE_SCHEMECOLOR_INDEX" val="1"/>
  <p:tag name="KSO_WM_UNIT_TEXT_FILL_TYPE" val="1"/>
  <p:tag name="KSO_WM_UNIT_TEXT_TYPE" val="1"/>
  <p:tag name="KSO_WM_DIAGRAM_USE_COLOR_VALUE" val="{&quot;color_scheme&quot;:1,&quot;color_type&quot;:1,&quot;theme_color_indexes&quot;:[]}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0920_3*l_i*1_2"/>
  <p:tag name="KSO_WM_TEMPLATE_CATEGORY" val="diagram"/>
  <p:tag name="KSO_WM_TEMPLATE_INDEX" val="20230920"/>
  <p:tag name="KSO_WM_UNIT_LAYERLEVEL" val="1_1"/>
  <p:tag name="KSO_WM_TAG_VERSION" val="3.0"/>
  <p:tag name="KSO_WM_DIAGRAM_GROUP_CODE" val="l1-1"/>
  <p:tag name="KSO_WM_UNIT_TYPE" val="l_i"/>
  <p:tag name="KSO_WM_UNIT_INDEX" val="1_2"/>
  <p:tag name="KSO_WM_DIAGRAM_MAX_ITEMCNT" val="4"/>
  <p:tag name="KSO_WM_DIAGRAM_MIN_ITEMCNT" val="2"/>
  <p:tag name="KSO_WM_DIAGRAM_VIRTUALLY_FRAME" val="{&quot;height&quot;:535.6837795275591,&quot;left&quot;:54.79998779296875,&quot;top&quot;:-11.7,&quot;width&quot;:911.6000122070312}"/>
  <p:tag name="KSO_WM_DIAGRAM_COLOR_MATCH_VALUE" val="{&quot;shape&quot;:{&quot;fill&quot;:{&quot;type&quot;:0},&quot;glow&quot;:{&quot;colorType&quot;:0},&quot;line&quot;:{&quot;gradient&quot;:[{&quot;brightness&quot;:0,&quot;colorType&quot;:2,&quot;pos&quot;:0.3100000023841858,&quot;rgb&quot;:&quot;#afc6ff&quot;,&quot;transparency&quot;:1},{&quot;brightness&quot;:0.4000000059604645,&quot;colorType&quot;:1,&quot;foreColorIndex&quot;:5,&quot;pos&quot;:0.7699999809265137,&quot;transparency&quot;:0.30000001192092896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DIAGRAM_VERSION" val="3"/>
  <p:tag name="KSO_WM_DIAGRAM_COLOR_TRICK" val="2"/>
  <p:tag name="KSO_WM_DIAGRAM_COLOR_TEXT_CAN_REMOVE" val="n"/>
  <p:tag name="KSO_WM_DIAGRAM_USE_COLOR_VALUE" val="{&quot;color_scheme&quot;:1,&quot;color_type&quot;:1,&quot;theme_color_indexes&quot;:[]}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0920_3*l_i*1_1"/>
  <p:tag name="KSO_WM_TEMPLATE_CATEGORY" val="diagram"/>
  <p:tag name="KSO_WM_TEMPLATE_INDEX" val="20230920"/>
  <p:tag name="KSO_WM_UNIT_LAYERLEVEL" val="1_1"/>
  <p:tag name="KSO_WM_TAG_VERSION" val="3.0"/>
  <p:tag name="KSO_WM_DIAGRAM_GROUP_CODE" val="l1-1"/>
  <p:tag name="KSO_WM_UNIT_TYPE" val="l_i"/>
  <p:tag name="KSO_WM_UNIT_INDEX" val="1_1"/>
  <p:tag name="KSO_WM_DIAGRAM_MAX_ITEMCNT" val="4"/>
  <p:tag name="KSO_WM_DIAGRAM_MIN_ITEMCNT" val="2"/>
  <p:tag name="KSO_WM_DIAGRAM_VIRTUALLY_FRAME" val="{&quot;height&quot;:535.6837795275591,&quot;left&quot;:54.79998779296875,&quot;top&quot;:-11.7,&quot;width&quot;:911.6000122070312}"/>
  <p:tag name="KSO_WM_DIAGRAM_COLOR_MATCH_VALUE" val="{&quot;shape&quot;:{&quot;fill&quot;:{&quot;type&quot;:0},&quot;glow&quot;:{&quot;colorType&quot;:0},&quot;line&quot;:{&quot;gradient&quot;:[{&quot;brightness&quot;:0,&quot;colorType&quot;:2,&quot;pos&quot;:0.3799999952316284,&quot;rgb&quot;:&quot;#afc6ff&quot;,&quot;transparency&quot;:1},{&quot;brightness&quot;:0,&quot;colorType&quot;:1,&quot;foreColorIndex&quot;:5,&quot;pos&quot;:0.8500000238418579,&quot;transparency&quot;:0.3499999940395355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DIAGRAM_VERSION" val="3"/>
  <p:tag name="KSO_WM_DIAGRAM_COLOR_TRICK" val="2"/>
  <p:tag name="KSO_WM_DIAGRAM_COLOR_TEXT_CAN_REMOVE" val="n"/>
  <p:tag name="KSO_WM_DIAGRAM_USE_COLOR_VALUE" val="{&quot;color_scheme&quot;:1,&quot;color_type&quot;:1,&quot;theme_color_indexes&quot;:[]}"/>
</p:tagLst>
</file>

<file path=ppt/tags/tag84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ID" val="diagram20230920_3*l_h_f*1_1_1"/>
  <p:tag name="KSO_WM_TEMPLATE_CATEGORY" val="diagram"/>
  <p:tag name="KSO_WM_TEMPLATE_INDEX" val="20230920"/>
  <p:tag name="KSO_WM_UNIT_LAYERLEVEL" val="1_1_1"/>
  <p:tag name="KSO_WM_TAG_VERSION" val="3.0"/>
  <p:tag name="KSO_WM_DIAGRAM_GROUP_CODE" val="l1-1"/>
  <p:tag name="KSO_WM_DIAGRAM_MAX_ITEMCNT" val="4"/>
  <p:tag name="KSO_WM_DIAGRAM_MIN_ITEMCNT" val="2"/>
  <p:tag name="KSO_WM_DIAGRAM_VIRTUALLY_FRAME" val="{&quot;height&quot;:535.6837795275591,&quot;left&quot;:54.79998779296875,&quot;top&quot;:-11.7,&quot;width&quot;:911.6000122070312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DIAGRAM_VERSION" val="3"/>
  <p:tag name="KSO_WM_DIAGRAM_COLOR_TRICK" val="2"/>
  <p:tag name="KSO_WM_DIAGRAM_COLOR_TEXT_CAN_REMOVE" val="n"/>
  <p:tag name="KSO_WM_UNIT_PRESET_TEXT" val="单击此处添加文本具体内容，简明扼要地阐述您的观点"/>
  <p:tag name="KSO_WM_UNIT_TEXT_FILL_FORE_SCHEMECOLOR_INDEX" val="1"/>
  <p:tag name="KSO_WM_UNIT_TEXT_FILL_TYPE" val="1"/>
  <p:tag name="KSO_WM_UNIT_TEXT_TYPE" val="1"/>
  <p:tag name="KSO_WM_DIAGRAM_USE_COLOR_VALUE" val="{&quot;color_scheme&quot;:1,&quot;color_type&quot;:1,&quot;theme_color_indexes&quot;:[]}"/>
</p:tagLst>
</file>

<file path=ppt/tags/tag85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ID" val="diagram20230920_3*l_h_f*1_3_1"/>
  <p:tag name="KSO_WM_TEMPLATE_CATEGORY" val="diagram"/>
  <p:tag name="KSO_WM_TEMPLATE_INDEX" val="20230920"/>
  <p:tag name="KSO_WM_UNIT_LAYERLEVEL" val="1_1_1"/>
  <p:tag name="KSO_WM_TAG_VERSION" val="3.0"/>
  <p:tag name="KSO_WM_DIAGRAM_GROUP_CODE" val="l1-1"/>
  <p:tag name="KSO_WM_DIAGRAM_MAX_ITEMCNT" val="4"/>
  <p:tag name="KSO_WM_DIAGRAM_MIN_ITEMCNT" val="2"/>
  <p:tag name="KSO_WM_DIAGRAM_VIRTUALLY_FRAME" val="{&quot;height&quot;:535.6837795275591,&quot;left&quot;:54.79998779296875,&quot;top&quot;:-11.7,&quot;width&quot;:911.6000122070312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DIAGRAM_VERSION" val="3"/>
  <p:tag name="KSO_WM_DIAGRAM_COLOR_TRICK" val="2"/>
  <p:tag name="KSO_WM_DIAGRAM_COLOR_TEXT_CAN_REMOVE" val="n"/>
  <p:tag name="KSO_WM_UNIT_PRESET_TEXT" val="单击此处添加文本具体内容，简明扼要地阐述您的观点"/>
  <p:tag name="KSO_WM_UNIT_TEXT_FILL_FORE_SCHEMECOLOR_INDEX" val="1"/>
  <p:tag name="KSO_WM_UNIT_TEXT_FILL_TYPE" val="1"/>
  <p:tag name="KSO_WM_UNIT_TEXT_TYPE" val="1"/>
  <p:tag name="KSO_WM_DIAGRAM_USE_COLOR_VALUE" val="{&quot;color_scheme&quot;:1,&quot;color_type&quot;:1,&quot;theme_color_indexes&quot;:[]}"/>
</p:tagLst>
</file>

<file path=ppt/tags/tag86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ID" val="diagram20230920_3*l_h_f*1_4_1"/>
  <p:tag name="KSO_WM_TEMPLATE_CATEGORY" val="diagram"/>
  <p:tag name="KSO_WM_TEMPLATE_INDEX" val="20230920"/>
  <p:tag name="KSO_WM_UNIT_LAYERLEVEL" val="1_1_1"/>
  <p:tag name="KSO_WM_TAG_VERSION" val="3.0"/>
  <p:tag name="KSO_WM_DIAGRAM_GROUP_CODE" val="l1-1"/>
  <p:tag name="KSO_WM_DIAGRAM_MAX_ITEMCNT" val="4"/>
  <p:tag name="KSO_WM_DIAGRAM_MIN_ITEMCNT" val="2"/>
  <p:tag name="KSO_WM_DIAGRAM_VIRTUALLY_FRAME" val="{&quot;height&quot;:535.6837795275591,&quot;left&quot;:54.79998779296875,&quot;top&quot;:-11.7,&quot;width&quot;:911.6000122070312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DIAGRAM_VERSION" val="3"/>
  <p:tag name="KSO_WM_DIAGRAM_COLOR_TRICK" val="2"/>
  <p:tag name="KSO_WM_DIAGRAM_COLOR_TEXT_CAN_REMOVE" val="n"/>
  <p:tag name="KSO_WM_UNIT_PRESET_TEXT" val="单击此处添加文本具体内容，简明扼要地阐述您的观点"/>
  <p:tag name="KSO_WM_UNIT_TEXT_FILL_FORE_SCHEMECOLOR_INDEX" val="1"/>
  <p:tag name="KSO_WM_UNIT_TEXT_FILL_TYPE" val="1"/>
  <p:tag name="KSO_WM_UNIT_TEXT_TYPE" val="1"/>
  <p:tag name="KSO_WM_DIAGRAM_USE_COLOR_VALUE" val="{&quot;color_scheme&quot;:1,&quot;color_type&quot;:1,&quot;theme_color_indexes&quot;:[]}"/>
</p:tagLst>
</file>

<file path=ppt/tags/tag87.xml><?xml version="1.0" encoding="utf-8"?>
<p:tagLst xmlns:p="http://schemas.openxmlformats.org/presentationml/2006/main">
  <p:tag name="KSO_WM_UNIT_INDEX" val="11"/>
  <p:tag name="KSO_WM_UNIT_TEXT_SUBTYPE" val="a"/>
  <p:tag name="KSO_WM_UNIT_SUBTYPE" val="a"/>
  <p:tag name="KSO_WM_UNIT_TYPE" val="f"/>
  <p:tag name="KSO_WM_BEAUTIFY_FLAG" val="#wm#"/>
</p:tagLst>
</file>

<file path=ppt/tags/tag88.xml><?xml version="1.0" encoding="utf-8"?>
<p:tagLst xmlns:p="http://schemas.openxmlformats.org/presentationml/2006/main">
  <p:tag name="KSO_WM_BEAUTIFY_FLAG" val="#wm#"/>
  <p:tag name="KSO_WM_TEMPLATE_CATEGORY" val="custom"/>
  <p:tag name="KSO_WM_TEMPLATE_INDEX" val="20231587"/>
  <p:tag name="RESOURCE_RECORD_KEY" val="{&quot;65&quot;:[20231587],&quot;70&quot;:[3312164]}"/>
</p:tagLst>
</file>

<file path=ppt/tags/tag89.xml><?xml version="1.0" encoding="utf-8"?>
<p:tagLst xmlns:p="http://schemas.openxmlformats.org/presentationml/2006/main">
  <p:tag name="KSO_WM_UNIT_INDEX" val="11"/>
  <p:tag name="KSO_WM_UNIT_TEXT_SUBTYPE" val="a"/>
  <p:tag name="KSO_WM_UNIT_SUBTYPE" val="a"/>
  <p:tag name="KSO_WM_UNIT_TYPE" val="f"/>
  <p:tag name="KSO_WM_BEAUTIFY_FLAG" val="#wm#"/>
</p:tagLst>
</file>

<file path=ppt/tags/tag9.xml><?xml version="1.0" encoding="utf-8"?>
<p:tagLst xmlns:p="http://schemas.openxmlformats.org/presentationml/2006/main">
  <p:tag name="KSO_WM_BEAUTIFY_FLAG" val="#wm#"/>
  <p:tag name="KSO_WM_TEMPLATE_CATEGORY" val="custom"/>
  <p:tag name="KSO_WM_TEMPLATE_INDEX" val="20231587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ID" val="diagram20230318_1*m_i*1_1"/>
  <p:tag name="KSO_WM_TEMPLATE_CATEGORY" val="diagram"/>
  <p:tag name="KSO_WM_TEMPLATE_INDEX" val="20230318"/>
  <p:tag name="KSO_WM_UNIT_LAYERLEVEL" val="1_1"/>
  <p:tag name="KSO_WM_TAG_VERSION" val="3.0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464.3000454735944,&quot;left&quot;:8.97496062992126,&quot;top&quot;:66.07499389648437,&quot;width&quot;:939.7000787401576}"/>
  <p:tag name="KSO_WM_DIAGRAM_COLOR_MATCH_VALUE" val="{&quot;shape&quot;:{&quot;fill&quot;:{&quot;gradient&quot;:[{&quot;brightness&quot;:0.6000000238418579,&quot;colorType&quot;:1,&quot;foreColorIndex&quot;:5,&quot;pos&quot;:0,&quot;transparency&quot;:0.8700000047683716},{&quot;brightness&quot;:0.4000000059604645,&quot;colorType&quot;:1,&quot;foreColorIndex&quot;:5,&quot;pos&quot;:1,&quot;transparency&quot;:0.5}],&quot;type&quot;:3},&quot;glow&quot;:{&quot;colorType&quot;:0},&quot;line&quot;:{&quot;type&quot;:0},&quot;shadow&quot;:{&quot;brightness&quot;:0.4000000059604645,&quot;colorType&quot;:1,&quot;foreColorIndex&quot;:5,&quot;transparency&quot;:0.6000000238418579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  <p:tag name="KSO_WM_DIAGRAM_USE_COLOR_VALUE" val="{&quot;color_scheme&quot;:1,&quot;color_type&quot;:1,&quot;theme_color_indexes&quot;:[8,9,8,9,8,9]}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ID" val="diagram20230318_1*m_h_a*1_1_1"/>
  <p:tag name="KSO_WM_TEMPLATE_CATEGORY" val="diagram"/>
  <p:tag name="KSO_WM_TEMPLATE_INDEX" val="20230318"/>
  <p:tag name="KSO_WM_UNIT_LAYERLEVEL" val="1_1_1"/>
  <p:tag name="KSO_WM_TAG_VERSION" val="3.0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464.3000454735944,&quot;left&quot;:8.97496062992126,&quot;top&quot;:66.07499389648437,&quot;width&quot;:939.7000787401576}"/>
  <p:tag name="KSO_WM_DIAGRAM_COLOR_MATCH_VALUE" val="{&quot;shape&quot;:{&quot;fill&quot;:{&quot;gradient&quot;:[{&quot;brightness&quot;:0.44999998807907104,&quot;colorType&quot;:1,&quot;foreColorIndex&quot;:5,&quot;pos&quot;:0,&quot;transparency&quot;:0},{&quot;brightness&quot;:0,&quot;colorType&quot;:1,&quot;foreColorIndex&quot;:5,&quot;pos&quot;:1,&quot;transparency&quot;:0}],&quot;type&quot;:3},&quot;glow&quot;:{&quot;colorType&quot;:0},&quot;line&quot;:{&quot;type&quot;:0},&quot;shadow&quot;:{&quot;brightness&quot;:0,&quot;colorType&quot;:1,&quot;foreColorIndex&quot;:5,&quot;transparency&quot;:0.6000000238418579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ISCONTENTSTITLE" val="0"/>
  <p:tag name="KSO_WM_UNIT_ISNUMDGMTITLE" val="0"/>
  <p:tag name="KSO_WM_UNIT_NOCLEAR" val="0"/>
  <p:tag name="KSO_WM_UNIT_VALUE" val="26"/>
  <p:tag name="KSO_WM_UNIT_PRESET_TEXT" val="添加标题"/>
  <p:tag name="KSO_WM_UNIT_FILL_TYPE" val="3"/>
  <p:tag name="KSO_WM_UNIT_TEXT_TYPE" val="1"/>
  <p:tag name="KSO_WM_DIAGRAM_USE_COLOR_VALUE" val="{&quot;color_scheme&quot;:1,&quot;color_type&quot;:1,&quot;theme_color_indexes&quot;:[8,9,8,9,8,9]}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ID" val="diagram20230318_1*m_h_a*1_2_1"/>
  <p:tag name="KSO_WM_TEMPLATE_CATEGORY" val="diagram"/>
  <p:tag name="KSO_WM_TEMPLATE_INDEX" val="20230318"/>
  <p:tag name="KSO_WM_UNIT_LAYERLEVEL" val="1_1_1"/>
  <p:tag name="KSO_WM_TAG_VERSION" val="3.0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464.3000454735944,&quot;left&quot;:8.97496062992126,&quot;top&quot;:66.07499389648437,&quot;width&quot;:939.7000787401576}"/>
  <p:tag name="KSO_WM_DIAGRAM_COLOR_MATCH_VALUE" val="{&quot;shape&quot;:{&quot;fill&quot;:{&quot;gradient&quot;:[{&quot;brightness&quot;:0.15000000596046448,&quot;colorType&quot;:1,&quot;foreColorIndex&quot;:5,&quot;pos&quot;:0,&quot;transparency&quot;:0},{&quot;brightness&quot;:-0.10000000149011612,&quot;colorType&quot;:1,&quot;foreColorIndex&quot;:5,&quot;pos&quot;:1,&quot;transparency&quot;:0}],&quot;type&quot;:3},&quot;glow&quot;:{&quot;colorType&quot;:0},&quot;line&quot;:{&quot;type&quot;:0},&quot;shadow&quot;:{&quot;brightness&quot;:-0.25,&quot;colorType&quot;:1,&quot;foreColorIndex&quot;:5,&quot;transparency&quot;:0.6000000238418579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ISCONTENTSTITLE" val="0"/>
  <p:tag name="KSO_WM_UNIT_ISNUMDGMTITLE" val="0"/>
  <p:tag name="KSO_WM_UNIT_NOCLEAR" val="0"/>
  <p:tag name="KSO_WM_UNIT_VALUE" val="26"/>
  <p:tag name="KSO_WM_UNIT_PRESET_TEXT" val="添加标题"/>
  <p:tag name="KSO_WM_UNIT_FILL_TYPE" val="3"/>
  <p:tag name="KSO_WM_UNIT_TEXT_TYPE" val="1"/>
  <p:tag name="KSO_WM_DIAGRAM_USE_COLOR_VALUE" val="{&quot;color_scheme&quot;:1,&quot;color_type&quot;:1,&quot;theme_color_indexes&quot;:[8,9,8,9,8,9]}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i"/>
  <p:tag name="KSO_WM_UNIT_INDEX" val="1_2"/>
  <p:tag name="KSO_WM_UNIT_ID" val="diagram20230318_1*m_i*1_2"/>
  <p:tag name="KSO_WM_TEMPLATE_CATEGORY" val="diagram"/>
  <p:tag name="KSO_WM_TEMPLATE_INDEX" val="20230318"/>
  <p:tag name="KSO_WM_UNIT_LAYERLEVEL" val="1_1"/>
  <p:tag name="KSO_WM_TAG_VERSION" val="3.0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464.3000454735944,&quot;left&quot;:8.97496062992126,&quot;top&quot;:66.07499389648437,&quot;width&quot;:939.7000787401576}"/>
  <p:tag name="KSO_WM_DIAGRAM_COLOR_MATCH_VALUE" val="{&quot;shape&quot;:{&quot;fill&quot;:{&quot;type&quot;:0},&quot;glow&quot;:{&quot;colorType&quot;:0},&quot;line&quot;:{&quot;gradient&quot;:[{&quot;brightness&quot;:0.800000011920929,&quot;colorType&quot;:1,&quot;foreColorIndex&quot;:5,&quot;pos&quot;:0,&quot;transparency&quot;:1},{&quot;brightness&quot;:0.4000000059604645,&quot;colorType&quot;:1,&quot;foreColorIndex&quot;:5,&quot;pos&quot;:1,&quot;transparency&quot;:0.6000000238418579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BEAUTIFY_FLAG" val="#wm#"/>
  <p:tag name="KSO_WM_DIAGRAM_USE_COLOR_VALUE" val="{&quot;color_scheme&quot;:1,&quot;color_type&quot;:1,&quot;theme_color_indexes&quot;:[8,9,8,9,8,9]}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i"/>
  <p:tag name="KSO_WM_UNIT_INDEX" val="1_3"/>
  <p:tag name="KSO_WM_UNIT_ID" val="diagram20230318_1*m_i*1_3"/>
  <p:tag name="KSO_WM_TEMPLATE_CATEGORY" val="diagram"/>
  <p:tag name="KSO_WM_TEMPLATE_INDEX" val="20230318"/>
  <p:tag name="KSO_WM_UNIT_LAYERLEVEL" val="1_1"/>
  <p:tag name="KSO_WM_TAG_VERSION" val="3.0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464.3000454735944,&quot;left&quot;:8.97496062992126,&quot;top&quot;:66.07499389648437,&quot;width&quot;:939.7000787401576}"/>
  <p:tag name="KSO_WM_DIAGRAM_COLOR_MATCH_VALUE" val="{&quot;shape&quot;:{&quot;fill&quot;:{&quot;type&quot;:0},&quot;glow&quot;:{&quot;colorType&quot;:0},&quot;line&quot;:{&quot;gradient&quot;:[{&quot;brightness&quot;:0.800000011920929,&quot;colorType&quot;:1,&quot;foreColorIndex&quot;:5,&quot;pos&quot;:0,&quot;transparency&quot;:1},{&quot;brightness&quot;:0.4000000059604645,&quot;colorType&quot;:1,&quot;foreColorIndex&quot;:5,&quot;pos&quot;:1,&quot;transparency&quot;:0.6000000238418579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BEAUTIFY_FLAG" val="#wm#"/>
  <p:tag name="KSO_WM_DIAGRAM_USE_COLOR_VALUE" val="{&quot;color_scheme&quot;:1,&quot;color_type&quot;:1,&quot;theme_color_indexes&quot;:[8,9,8,9,8,9]}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ID" val="diagram20230318_1*m_h_i*1_2_2"/>
  <p:tag name="KSO_WM_TEMPLATE_CATEGORY" val="diagram"/>
  <p:tag name="KSO_WM_TEMPLATE_INDEX" val="20230318"/>
  <p:tag name="KSO_WM_UNIT_LAYERLEVEL" val="1_1_1"/>
  <p:tag name="KSO_WM_TAG_VERSION" val="3.0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464.3000454735944,&quot;left&quot;:8.97496062992126,&quot;top&quot;:66.07499389648437,&quot;width&quot;:939.7000787401576}"/>
  <p:tag name="KSO_WM_DIAGRAM_COLOR_MATCH_VALUE" val="{&quot;shape&quot;:{&quot;fill&quot;:{&quot;type&quot;:0},&quot;glow&quot;:{&quot;colorType&quot;:0},&quot;line&quot;:{&quot;solidLine&quot;:{&quot;brightness&quot;:0.4000000059604645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UNIT_LINE_FORE_SCHEMECOLOR_INDEX" val="5"/>
  <p:tag name="KSO_WM_DIAGRAM_USE_COLOR_VALUE" val="{&quot;color_scheme&quot;:1,&quot;color_type&quot;:1,&quot;theme_color_indexes&quot;:[8,9,8,9,8,9]}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ID" val="diagram20230318_1*m_h_i*1_1_2"/>
  <p:tag name="KSO_WM_TEMPLATE_CATEGORY" val="diagram"/>
  <p:tag name="KSO_WM_TEMPLATE_INDEX" val="20230318"/>
  <p:tag name="KSO_WM_UNIT_LAYERLEVEL" val="1_1_1"/>
  <p:tag name="KSO_WM_TAG_VERSION" val="3.0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464.3000454735944,&quot;left&quot;:8.97496062992126,&quot;top&quot;:66.07499389648437,&quot;width&quot;:939.7000787401576}"/>
  <p:tag name="KSO_WM_DIAGRAM_COLOR_MATCH_VALUE" val="{&quot;shape&quot;:{&quot;fill&quot;:{&quot;type&quot;:0},&quot;glow&quot;:{&quot;colorType&quot;:0},&quot;line&quot;:{&quot;solidLine&quot;:{&quot;brightness&quot;:0.4000000059604645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UNIT_LINE_FORE_SCHEMECOLOR_INDEX" val="5"/>
  <p:tag name="KSO_WM_DIAGRAM_USE_COLOR_VALUE" val="{&quot;color_scheme&quot;:1,&quot;color_type&quot;:1,&quot;theme_color_indexes&quot;:[8,9,8,9,8,9]}"/>
</p:tagLst>
</file>

<file path=ppt/tags/tag97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ID" val="diagram20230920_3*l_h_f*1_4_1"/>
  <p:tag name="KSO_WM_TEMPLATE_CATEGORY" val="diagram"/>
  <p:tag name="KSO_WM_TEMPLATE_INDEX" val="20230920"/>
  <p:tag name="KSO_WM_UNIT_LAYERLEVEL" val="1_1_1"/>
  <p:tag name="KSO_WM_TAG_VERSION" val="3.0"/>
  <p:tag name="KSO_WM_DIAGRAM_GROUP_CODE" val="l1-1"/>
  <p:tag name="KSO_WM_DIAGRAM_MAX_ITEMCNT" val="4"/>
  <p:tag name="KSO_WM_DIAGRAM_MIN_ITEMCNT" val="2"/>
  <p:tag name="KSO_WM_DIAGRAM_VIRTUALLY_FRAME" val="{&quot;height&quot;:535.6837795275591,&quot;left&quot;:54.79998779296875,&quot;top&quot;:-11.7,&quot;width&quot;:911.6000122070312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DIAGRAM_VERSION" val="3"/>
  <p:tag name="KSO_WM_DIAGRAM_COLOR_TRICK" val="2"/>
  <p:tag name="KSO_WM_DIAGRAM_COLOR_TEXT_CAN_REMOVE" val="n"/>
  <p:tag name="KSO_WM_UNIT_PRESET_TEXT" val="单击此处添加文本具体内容，简明扼要地阐述您的观点"/>
  <p:tag name="KSO_WM_UNIT_TEXT_FILL_FORE_SCHEMECOLOR_INDEX" val="1"/>
  <p:tag name="KSO_WM_UNIT_TEXT_FILL_TYPE" val="1"/>
  <p:tag name="KSO_WM_UNIT_TEXT_TYPE" val="1"/>
  <p:tag name="KSO_WM_DIAGRAM_USE_COLOR_VALUE" val="{&quot;color_scheme&quot;:1,&quot;color_type&quot;:1,&quot;theme_color_indexes&quot;:[]}"/>
</p:tagLst>
</file>

<file path=ppt/tags/tag98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ID" val="diagram20230920_3*l_h_f*1_2_1"/>
  <p:tag name="KSO_WM_TEMPLATE_CATEGORY" val="diagram"/>
  <p:tag name="KSO_WM_TEMPLATE_INDEX" val="20230920"/>
  <p:tag name="KSO_WM_UNIT_LAYERLEVEL" val="1_1_1"/>
  <p:tag name="KSO_WM_TAG_VERSION" val="3.0"/>
  <p:tag name="KSO_WM_DIAGRAM_GROUP_CODE" val="l1-1"/>
  <p:tag name="KSO_WM_DIAGRAM_MAX_ITEMCNT" val="4"/>
  <p:tag name="KSO_WM_DIAGRAM_MIN_ITEMCNT" val="2"/>
  <p:tag name="KSO_WM_DIAGRAM_VIRTUALLY_FRAME" val="{&quot;height&quot;:535.6837795275591,&quot;left&quot;:54.79998779296875,&quot;top&quot;:-11.7,&quot;width&quot;:911.6000122070312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DIAGRAM_VERSION" val="3"/>
  <p:tag name="KSO_WM_DIAGRAM_COLOR_TRICK" val="2"/>
  <p:tag name="KSO_WM_DIAGRAM_COLOR_TEXT_CAN_REMOVE" val="n"/>
  <p:tag name="KSO_WM_UNIT_PRESET_TEXT" val="单击此处添加文本具体内容，简明扼要地阐述您的观点"/>
  <p:tag name="KSO_WM_UNIT_TEXT_FILL_FORE_SCHEMECOLOR_INDEX" val="1"/>
  <p:tag name="KSO_WM_UNIT_TEXT_FILL_TYPE" val="1"/>
  <p:tag name="KSO_WM_UNIT_TEXT_TYPE" val="1"/>
  <p:tag name="KSO_WM_DIAGRAM_USE_COLOR_VALUE" val="{&quot;color_scheme&quot;:1,&quot;color_type&quot;:1,&quot;theme_color_indexes&quot;:[]}"/>
</p:tagLst>
</file>

<file path=ppt/tags/tag99.xml><?xml version="1.0" encoding="utf-8"?>
<p:tagLst xmlns:p="http://schemas.openxmlformats.org/presentationml/2006/main">
  <p:tag name="KSO_WM_BEAUTIFY_FLAG" val="#wm#"/>
  <p:tag name="KSO_WM_TEMPLATE_CATEGORY" val="custom"/>
  <p:tag name="KSO_WM_TEMPLATE_INDEX" val="20231587"/>
  <p:tag name="RESOURCE_RECORD_KEY" val="{&quot;65&quot;:[20231587],&quot;70&quot;:[3312127]}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WP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874CB"/>
    </a:accent1>
    <a:accent2>
      <a:srgbClr val="EE822F"/>
    </a:accent2>
    <a:accent3>
      <a:srgbClr val="F2BA02"/>
    </a:accent3>
    <a:accent4>
      <a:srgbClr val="75BD42"/>
    </a:accent4>
    <a:accent5>
      <a:srgbClr val="30C0B4"/>
    </a:accent5>
    <a:accent6>
      <a:srgbClr val="E54C5E"/>
    </a:accent6>
    <a:hlink>
      <a:srgbClr val="0026E5"/>
    </a:hlink>
    <a:folHlink>
      <a:srgbClr val="7E1FA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8474</Words>
  <Application>WPS 演示</Application>
  <PresentationFormat>宽屏</PresentationFormat>
  <Paragraphs>414</Paragraphs>
  <Slides>18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36" baseType="lpstr">
      <vt:lpstr>Arial</vt:lpstr>
      <vt:lpstr>宋体</vt:lpstr>
      <vt:lpstr>Wingdings</vt:lpstr>
      <vt:lpstr>Times New Roman</vt:lpstr>
      <vt:lpstr>Wingdings</vt:lpstr>
      <vt:lpstr>HGBZ_CNKI</vt:lpstr>
      <vt:lpstr>Inter</vt:lpstr>
      <vt:lpstr>华文楷体</vt:lpstr>
      <vt:lpstr>微软雅黑</vt:lpstr>
      <vt:lpstr>思源黑体 CN Regular</vt:lpstr>
      <vt:lpstr>DeepSeek-CJK-patch</vt:lpstr>
      <vt:lpstr>Calibri</vt:lpstr>
      <vt:lpstr>Arial Unicode MS</vt:lpstr>
      <vt:lpstr>HelveticaNeue</vt:lpstr>
      <vt:lpstr>华文新魏</vt:lpstr>
      <vt:lpstr>Segoe Print</vt:lpstr>
      <vt:lpstr>黑体</vt:lpstr>
      <vt:lpstr>WPS</vt:lpstr>
      <vt:lpstr>PowerPoint 演示文稿</vt:lpstr>
      <vt:lpstr>Should Community Service be a Requirement for Graduation?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60</cp:revision>
  <dcterms:created xsi:type="dcterms:W3CDTF">2023-08-09T12:44:00Z</dcterms:created>
  <dcterms:modified xsi:type="dcterms:W3CDTF">2025-03-28T03:05:08Z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51DD43FAB9B44D4BA27D62A115E72522_12</vt:lpwstr>
  </property>
  <property fmtid="{D5CDD505-2E9C-101B-9397-08002B2CF9AE}" pid="3" name="KSOProductBuildVer">
    <vt:lpwstr>2052-11.8.2.7978</vt:lpwstr>
  </property>
</Properties>
</file>