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3"/>
  </p:notesMasterIdLst>
  <p:sldIdLst>
    <p:sldId id="335" r:id="rId4"/>
    <p:sldId id="258" r:id="rId5"/>
    <p:sldId id="271" r:id="rId6"/>
    <p:sldId id="286" r:id="rId7"/>
    <p:sldId id="263" r:id="rId8"/>
    <p:sldId id="257" r:id="rId9"/>
    <p:sldId id="275" r:id="rId10"/>
    <p:sldId id="276" r:id="rId11"/>
    <p:sldId id="321" r:id="rId12"/>
    <p:sldId id="308" r:id="rId14"/>
    <p:sldId id="322" r:id="rId15"/>
    <p:sldId id="309" r:id="rId16"/>
    <p:sldId id="323" r:id="rId17"/>
    <p:sldId id="324" r:id="rId18"/>
    <p:sldId id="325" r:id="rId19"/>
    <p:sldId id="310" r:id="rId20"/>
    <p:sldId id="327" r:id="rId21"/>
    <p:sldId id="311" r:id="rId22"/>
    <p:sldId id="291" r:id="rId23"/>
    <p:sldId id="292" r:id="rId24"/>
    <p:sldId id="294" r:id="rId25"/>
    <p:sldId id="330" r:id="rId2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12D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A63C978-A3EC-4E23-8928-99CCBAB5C95E}" styleName="??? 1 17">
    <a:wholeTbl>
      <a:tcTxStyle>
        <a:fontRef idx="none">
          <a:srgbClr val="000000"/>
        </a:fontRef>
      </a:tcTxStyle>
      <a:tcStyle>
        <a:tcBdr>
          <a:left>
            <a:ln w="9525" cmpd="sng">
              <a:solidFill>
                <a:schemeClr val="dk1"/>
              </a:solidFill>
            </a:ln>
          </a:left>
          <a:right>
            <a:ln w="9525" cmpd="sng">
              <a:solidFill>
                <a:schemeClr val="dk1"/>
              </a:solidFill>
            </a:ln>
          </a:right>
          <a:top>
            <a:ln w="9525" cmpd="sng">
              <a:solidFill>
                <a:schemeClr val="dk1"/>
              </a:solidFill>
            </a:ln>
          </a:top>
          <a:bottom>
            <a:ln w="9525" cmpd="sng">
              <a:solidFill>
                <a:schemeClr val="dk1"/>
              </a:solidFill>
            </a:ln>
          </a:bottom>
          <a:insideH>
            <a:ln w="9525" cmpd="sng">
              <a:solidFill>
                <a:schemeClr val="dk1">
                  <a:lumMod val="40000"/>
                  <a:lumOff val="60000"/>
                </a:schemeClr>
              </a:solidFill>
            </a:ln>
          </a:insideH>
          <a:insideV>
            <a:ln w="9525" cmpd="sng">
              <a:solidFill>
                <a:schemeClr val="dk1">
                  <a:lumMod val="40000"/>
                  <a:lumOff val="60000"/>
                </a:schemeClr>
              </a:solidFill>
            </a:ln>
          </a:insideV>
        </a:tcBdr>
        <a:fill>
          <a:solidFill>
            <a:srgbClr val="FFFFFF"/>
          </a:solidFill>
        </a:fill>
      </a:tcStyle>
    </a:wholeTbl>
    <a:band2H>
      <a:tcStyle>
        <a:tcBdr/>
        <a:fill>
          <a:solidFill>
            <a:schemeClr val="dk1">
              <a:lumMod val="10000"/>
              <a:lumOff val="90000"/>
            </a:schemeClr>
          </a:solidFill>
        </a:fill>
      </a:tcStyle>
    </a:band2H>
    <a:band1V>
      <a:tcStyle>
        <a:tcBdr>
          <a:left>
            <a:ln w="9525" cmpd="sng">
              <a:solidFill>
                <a:schemeClr val="dk1"/>
              </a:solidFill>
            </a:ln>
          </a:left>
          <a:right>
            <a:ln w="9525" cmpd="sng">
              <a:solidFill>
                <a:schemeClr val="dk1"/>
              </a:solidFill>
            </a:ln>
          </a:right>
          <a:top>
            <a:ln w="9525" cmpd="sng">
              <a:solidFill>
                <a:schemeClr val="dk1"/>
              </a:solidFill>
            </a:ln>
          </a:top>
          <a:bottom>
            <a:ln w="9525" cmpd="sng">
              <a:solidFill>
                <a:schemeClr val="dk1"/>
              </a:solidFill>
            </a:ln>
          </a:bottom>
          <a:insideH>
            <a:ln w="9525" cmpd="sng">
              <a:solidFill>
                <a:schemeClr val="dk1">
                  <a:lumMod val="40000"/>
                  <a:lumOff val="60000"/>
                </a:schemeClr>
              </a:solidFill>
            </a:ln>
          </a:insideH>
          <a:insideV>
            <a:ln>
              <a:noFill/>
            </a:ln>
          </a:insideV>
        </a:tcBdr>
        <a:fill>
          <a:solidFill>
            <a:schemeClr val="dk1">
              <a:lumMod val="10000"/>
              <a:lumOff val="90000"/>
            </a:schemeClr>
          </a:solidFill>
        </a:fill>
      </a:tcStyle>
    </a:band1V>
    <a:band2V>
      <a:tcStyle>
        <a:tcBdr>
          <a:left>
            <a:ln w="9525" cmpd="sng">
              <a:solidFill>
                <a:schemeClr val="dk1">
                  <a:lumMod val="40000"/>
                  <a:lumOff val="60000"/>
                </a:schemeClr>
              </a:solidFill>
            </a:ln>
          </a:left>
          <a:right>
            <a:ln w="9525" cmpd="sng">
              <a:solidFill>
                <a:schemeClr val="dk1">
                  <a:lumMod val="40000"/>
                  <a:lumOff val="60000"/>
                </a:schemeClr>
              </a:solidFill>
            </a:ln>
          </a:right>
          <a:top>
            <a:ln w="9525" cmpd="sng">
              <a:solidFill>
                <a:schemeClr val="dk1"/>
              </a:solidFill>
            </a:ln>
          </a:top>
          <a:bottom>
            <a:ln w="9525" cmpd="sng">
              <a:solidFill>
                <a:schemeClr val="dk1"/>
              </a:solidFill>
            </a:ln>
          </a:bottom>
          <a:insideH>
            <a:ln w="9525" cmpd="sng">
              <a:solidFill>
                <a:schemeClr val="dk1">
                  <a:lumMod val="40000"/>
                  <a:lumOff val="60000"/>
                </a:schemeClr>
              </a:solidFill>
            </a:ln>
          </a:insideH>
          <a:insideV>
            <a:ln>
              <a:noFill/>
            </a:ln>
          </a:insideV>
        </a:tcBdr>
      </a:tcStyle>
    </a:band2V>
    <a:lastCol>
      <a:tcTxStyle b="on">
        <a:fontRef idx="none">
          <a:srgbClr val="08090C"/>
        </a:fontRef>
      </a:tcTxStyle>
      <a:tcStyle>
        <a:tcBdr>
          <a:left>
            <a:ln w="9525" cmpd="sng">
              <a:solidFill>
                <a:schemeClr val="dk1">
                  <a:lumMod val="40000"/>
                  <a:lumOff val="60000"/>
                </a:schemeClr>
              </a:solidFill>
            </a:ln>
          </a:left>
          <a:right>
            <a:ln w="9525" cmpd="sng">
              <a:solidFill>
                <a:schemeClr val="dk1"/>
              </a:solidFill>
            </a:ln>
          </a:right>
          <a:top>
            <a:ln w="9525" cmpd="sng">
              <a:solidFill>
                <a:schemeClr val="dk1"/>
              </a:solidFill>
            </a:ln>
          </a:top>
          <a:bottom>
            <a:ln w="9525" cmpd="sng">
              <a:solidFill>
                <a:schemeClr val="dk1"/>
              </a:solidFill>
            </a:ln>
          </a:bottom>
          <a:insideH>
            <a:ln w="9525" cmpd="sng">
              <a:solidFill>
                <a:schemeClr val="dk1">
                  <a:lumMod val="40000"/>
                  <a:lumOff val="60000"/>
                </a:schemeClr>
              </a:solidFill>
            </a:ln>
          </a:insideH>
          <a:insideV>
            <a:ln>
              <a:noFill/>
            </a:ln>
          </a:insideV>
        </a:tcBdr>
        <a:fill>
          <a:solidFill>
            <a:schemeClr val="dk1">
              <a:lumMod val="20000"/>
              <a:lumOff val="80000"/>
            </a:schemeClr>
          </a:solidFill>
        </a:fill>
      </a:tcStyle>
    </a:lastCol>
    <a:firstCol>
      <a:tcTxStyle b="on">
        <a:fontRef idx="none">
          <a:srgbClr val="08090C"/>
        </a:fontRef>
      </a:tcTxStyle>
      <a:tcStyle>
        <a:tcBdr>
          <a:left>
            <a:ln w="9525" cmpd="sng">
              <a:solidFill>
                <a:schemeClr val="dk1"/>
              </a:solidFill>
            </a:ln>
          </a:left>
          <a:right>
            <a:ln w="9525" cmpd="sng">
              <a:solidFill>
                <a:schemeClr val="dk1">
                  <a:lumMod val="40000"/>
                  <a:lumOff val="60000"/>
                </a:schemeClr>
              </a:solidFill>
            </a:ln>
          </a:right>
          <a:top>
            <a:ln w="9525" cmpd="sng">
              <a:solidFill>
                <a:schemeClr val="dk1"/>
              </a:solidFill>
            </a:ln>
          </a:top>
          <a:bottom>
            <a:ln w="9525" cmpd="sng">
              <a:solidFill>
                <a:schemeClr val="dk1"/>
              </a:solidFill>
            </a:ln>
          </a:bottom>
          <a:insideH>
            <a:ln w="9525" cmpd="sng">
              <a:solidFill>
                <a:schemeClr val="dk1">
                  <a:lumMod val="40000"/>
                  <a:lumOff val="60000"/>
                </a:schemeClr>
              </a:solidFill>
            </a:ln>
          </a:insideH>
          <a:insideV>
            <a:ln>
              <a:noFill/>
            </a:ln>
          </a:insideV>
        </a:tcBdr>
        <a:fill>
          <a:solidFill>
            <a:schemeClr val="dk1">
              <a:lumMod val="20000"/>
              <a:lumOff val="80000"/>
            </a:schemeClr>
          </a:solidFill>
        </a:fill>
      </a:tcStyle>
    </a:firstCol>
    <a:lastRow>
      <a:tcTxStyle b="on">
        <a:fontRef idx="none">
          <a:schemeClr val="dk1"/>
        </a:fontRef>
      </a:tcTxStyle>
      <a:tcStyle>
        <a:tcBdr>
          <a:left>
            <a:ln w="9525" cmpd="sng">
              <a:solidFill>
                <a:schemeClr val="dk1"/>
              </a:solidFill>
            </a:ln>
          </a:left>
          <a:right>
            <a:ln w="9525" cmpd="sng">
              <a:solidFill>
                <a:schemeClr val="dk1"/>
              </a:solidFill>
            </a:ln>
          </a:right>
          <a:top>
            <a:ln w="9525" cmpd="sng">
              <a:solidFill>
                <a:schemeClr val="dk1">
                  <a:lumMod val="40000"/>
                  <a:lumOff val="60000"/>
                </a:schemeClr>
              </a:solidFill>
            </a:ln>
          </a:top>
          <a:bottom>
            <a:ln w="9525" cmpd="sng">
              <a:solidFill>
                <a:schemeClr val="dk1"/>
              </a:solidFill>
            </a:ln>
          </a:bottom>
          <a:insideH>
            <a:ln>
              <a:noFill/>
            </a:ln>
          </a:insideH>
          <a:insideV>
            <a:ln>
              <a:noFill/>
            </a:ln>
          </a:insideV>
        </a:tcBdr>
        <a:fill>
          <a:solidFill>
            <a:srgbClr val="FFFFFF"/>
          </a:solidFill>
        </a:fill>
      </a:tcStyle>
    </a:lastRow>
    <a:firstRow>
      <a:tcTxStyle b="on">
        <a:fontRef idx="none">
          <a:schemeClr val="dk1"/>
        </a:fontRef>
      </a:tcTxStyle>
      <a:tcStyle>
        <a:tcBdr>
          <a:left>
            <a:ln w="9525" cmpd="sng">
              <a:solidFill>
                <a:schemeClr val="dk1"/>
              </a:solidFill>
            </a:ln>
          </a:left>
          <a:right>
            <a:ln w="9525" cmpd="sng">
              <a:solidFill>
                <a:schemeClr val="dk1"/>
              </a:solidFill>
            </a:ln>
          </a:right>
          <a:top>
            <a:ln w="9525" cmpd="sng">
              <a:solidFill>
                <a:schemeClr val="dk1"/>
              </a:solidFill>
            </a:ln>
          </a:top>
          <a:bottom>
            <a:ln w="9525" cmpd="sng">
              <a:solidFill>
                <a:schemeClr val="dk1">
                  <a:lumMod val="40000"/>
                  <a:lumOff val="60000"/>
                </a:schemeClr>
              </a:solidFill>
            </a:ln>
          </a:bottom>
          <a:insideH>
            <a:ln>
              <a:noFill/>
            </a:ln>
          </a:insideH>
          <a:insideV>
            <a:ln w="9525" cmpd="sng">
              <a:solidFill>
                <a:schemeClr val="dk1">
                  <a:lumMod val="40000"/>
                  <a:lumOff val="60000"/>
                </a:schemeClr>
              </a:solidFill>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7" d="100"/>
          <a:sy n="107" d="100"/>
        </p:scale>
        <p:origin x="-78" y="-516"/>
      </p:cViewPr>
      <p:guideLst>
        <p:guide orient="horz" pos="163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A7A4E5-3461-47CD-8351-C5E59F91E68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6" Type="http://schemas.openxmlformats.org/officeDocument/2006/relationships/tags" Target="../tags/tag64.xml"/><Relationship Id="rId65" Type="http://schemas.openxmlformats.org/officeDocument/2006/relationships/tags" Target="../tags/tag63.xml"/><Relationship Id="rId64" Type="http://schemas.openxmlformats.org/officeDocument/2006/relationships/tags" Target="../tags/tag62.xml"/><Relationship Id="rId63" Type="http://schemas.openxmlformats.org/officeDocument/2006/relationships/tags" Target="../tags/tag61.xml"/><Relationship Id="rId62" Type="http://schemas.openxmlformats.org/officeDocument/2006/relationships/tags" Target="../tags/tag60.xml"/><Relationship Id="rId61" Type="http://schemas.openxmlformats.org/officeDocument/2006/relationships/tags" Target="../tags/tag59.xml"/><Relationship Id="rId60" Type="http://schemas.openxmlformats.org/officeDocument/2006/relationships/tags" Target="../tags/tag58.xml"/><Relationship Id="rId6" Type="http://schemas.openxmlformats.org/officeDocument/2006/relationships/tags" Target="../tags/tag4.xml"/><Relationship Id="rId59" Type="http://schemas.openxmlformats.org/officeDocument/2006/relationships/tags" Target="../tags/tag57.xml"/><Relationship Id="rId58" Type="http://schemas.openxmlformats.org/officeDocument/2006/relationships/tags" Target="../tags/tag56.xml"/><Relationship Id="rId57" Type="http://schemas.openxmlformats.org/officeDocument/2006/relationships/tags" Target="../tags/tag55.xml"/><Relationship Id="rId56" Type="http://schemas.openxmlformats.org/officeDocument/2006/relationships/tags" Target="../tags/tag54.xml"/><Relationship Id="rId55" Type="http://schemas.openxmlformats.org/officeDocument/2006/relationships/tags" Target="../tags/tag53.xml"/><Relationship Id="rId54" Type="http://schemas.openxmlformats.org/officeDocument/2006/relationships/tags" Target="../tags/tag52.xml"/><Relationship Id="rId53" Type="http://schemas.openxmlformats.org/officeDocument/2006/relationships/tags" Target="../tags/tag51.xml"/><Relationship Id="rId52" Type="http://schemas.openxmlformats.org/officeDocument/2006/relationships/tags" Target="../tags/tag50.xml"/><Relationship Id="rId51" Type="http://schemas.openxmlformats.org/officeDocument/2006/relationships/tags" Target="../tags/tag49.xml"/><Relationship Id="rId50" Type="http://schemas.openxmlformats.org/officeDocument/2006/relationships/tags" Target="../tags/tag48.xml"/><Relationship Id="rId5" Type="http://schemas.openxmlformats.org/officeDocument/2006/relationships/tags" Target="../tags/tag3.xml"/><Relationship Id="rId49" Type="http://schemas.openxmlformats.org/officeDocument/2006/relationships/tags" Target="../tags/tag47.xml"/><Relationship Id="rId48" Type="http://schemas.openxmlformats.org/officeDocument/2006/relationships/tags" Target="../tags/tag46.xml"/><Relationship Id="rId47" Type="http://schemas.openxmlformats.org/officeDocument/2006/relationships/tags" Target="../tags/tag45.xml"/><Relationship Id="rId46" Type="http://schemas.openxmlformats.org/officeDocument/2006/relationships/tags" Target="../tags/tag44.xml"/><Relationship Id="rId45" Type="http://schemas.openxmlformats.org/officeDocument/2006/relationships/tags" Target="../tags/tag43.xml"/><Relationship Id="rId44" Type="http://schemas.openxmlformats.org/officeDocument/2006/relationships/tags" Target="../tags/tag42.xml"/><Relationship Id="rId43" Type="http://schemas.openxmlformats.org/officeDocument/2006/relationships/tags" Target="../tags/tag41.xml"/><Relationship Id="rId42" Type="http://schemas.openxmlformats.org/officeDocument/2006/relationships/tags" Target="../tags/tag40.xml"/><Relationship Id="rId41" Type="http://schemas.openxmlformats.org/officeDocument/2006/relationships/tags" Target="../tags/tag39.xml"/><Relationship Id="rId40" Type="http://schemas.openxmlformats.org/officeDocument/2006/relationships/tags" Target="../tags/tag38.xml"/><Relationship Id="rId4" Type="http://schemas.openxmlformats.org/officeDocument/2006/relationships/tags" Target="../tags/tag2.xml"/><Relationship Id="rId39" Type="http://schemas.openxmlformats.org/officeDocument/2006/relationships/tags" Target="../tags/tag37.xml"/><Relationship Id="rId38" Type="http://schemas.openxmlformats.org/officeDocument/2006/relationships/tags" Target="../tags/tag36.xml"/><Relationship Id="rId37" Type="http://schemas.openxmlformats.org/officeDocument/2006/relationships/tags" Target="../tags/tag35.xml"/><Relationship Id="rId36" Type="http://schemas.openxmlformats.org/officeDocument/2006/relationships/tags" Target="../tags/tag34.xml"/><Relationship Id="rId35" Type="http://schemas.openxmlformats.org/officeDocument/2006/relationships/tags" Target="../tags/tag33.xml"/><Relationship Id="rId34" Type="http://schemas.openxmlformats.org/officeDocument/2006/relationships/tags" Target="../tags/tag32.xml"/><Relationship Id="rId33" Type="http://schemas.openxmlformats.org/officeDocument/2006/relationships/tags" Target="../tags/tag31.xml"/><Relationship Id="rId32" Type="http://schemas.openxmlformats.org/officeDocument/2006/relationships/tags" Target="../tags/tag30.xml"/><Relationship Id="rId31" Type="http://schemas.openxmlformats.org/officeDocument/2006/relationships/tags" Target="../tags/tag29.xml"/><Relationship Id="rId30" Type="http://schemas.openxmlformats.org/officeDocument/2006/relationships/tags" Target="../tags/tag28.xml"/><Relationship Id="rId3" Type="http://schemas.openxmlformats.org/officeDocument/2006/relationships/image" Target="../media/image2.png"/><Relationship Id="rId29" Type="http://schemas.openxmlformats.org/officeDocument/2006/relationships/tags" Target="../tags/tag27.xml"/><Relationship Id="rId28" Type="http://schemas.openxmlformats.org/officeDocument/2006/relationships/tags" Target="../tags/tag26.xml"/><Relationship Id="rId27" Type="http://schemas.openxmlformats.org/officeDocument/2006/relationships/tags" Target="../tags/tag25.xml"/><Relationship Id="rId26" Type="http://schemas.openxmlformats.org/officeDocument/2006/relationships/tags" Target="../tags/tag24.xml"/><Relationship Id="rId25" Type="http://schemas.openxmlformats.org/officeDocument/2006/relationships/tags" Target="../tags/tag23.xml"/><Relationship Id="rId24" Type="http://schemas.openxmlformats.org/officeDocument/2006/relationships/tags" Target="../tags/tag22.xml"/><Relationship Id="rId23" Type="http://schemas.openxmlformats.org/officeDocument/2006/relationships/tags" Target="../tags/tag21.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tags" Target="../tags/tag1.xml"/><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3" Type="http://schemas.openxmlformats.org/officeDocument/2006/relationships/tags" Target="../tags/tag101.xml"/><Relationship Id="rId32" Type="http://schemas.openxmlformats.org/officeDocument/2006/relationships/tags" Target="../tags/tag100.xml"/><Relationship Id="rId31" Type="http://schemas.openxmlformats.org/officeDocument/2006/relationships/tags" Target="../tags/tag99.xml"/><Relationship Id="rId30" Type="http://schemas.openxmlformats.org/officeDocument/2006/relationships/tags" Target="../tags/tag98.xml"/><Relationship Id="rId3" Type="http://schemas.openxmlformats.org/officeDocument/2006/relationships/tags" Target="../tags/tag71.xml"/><Relationship Id="rId29" Type="http://schemas.openxmlformats.org/officeDocument/2006/relationships/tags" Target="../tags/tag97.xml"/><Relationship Id="rId28" Type="http://schemas.openxmlformats.org/officeDocument/2006/relationships/tags" Target="../tags/tag96.xml"/><Relationship Id="rId27" Type="http://schemas.openxmlformats.org/officeDocument/2006/relationships/tags" Target="../tags/tag95.xml"/><Relationship Id="rId26" Type="http://schemas.openxmlformats.org/officeDocument/2006/relationships/tags" Target="../tags/tag94.xml"/><Relationship Id="rId25" Type="http://schemas.openxmlformats.org/officeDocument/2006/relationships/tags" Target="../tags/tag93.xml"/><Relationship Id="rId24" Type="http://schemas.openxmlformats.org/officeDocument/2006/relationships/tags" Target="../tags/tag92.xml"/><Relationship Id="rId23" Type="http://schemas.openxmlformats.org/officeDocument/2006/relationships/tags" Target="../tags/tag91.xml"/><Relationship Id="rId22" Type="http://schemas.openxmlformats.org/officeDocument/2006/relationships/tags" Target="../tags/tag90.xml"/><Relationship Id="rId21" Type="http://schemas.openxmlformats.org/officeDocument/2006/relationships/tags" Target="../tags/tag89.xml"/><Relationship Id="rId20" Type="http://schemas.openxmlformats.org/officeDocument/2006/relationships/tags" Target="../tags/tag88.xml"/><Relationship Id="rId2" Type="http://schemas.openxmlformats.org/officeDocument/2006/relationships/tags" Target="../tags/tag70.xml"/><Relationship Id="rId19" Type="http://schemas.openxmlformats.org/officeDocument/2006/relationships/tags" Target="../tags/tag87.xml"/><Relationship Id="rId18" Type="http://schemas.openxmlformats.org/officeDocument/2006/relationships/tags" Target="../tags/tag86.xml"/><Relationship Id="rId17" Type="http://schemas.openxmlformats.org/officeDocument/2006/relationships/tags" Target="../tags/tag85.xml"/><Relationship Id="rId16" Type="http://schemas.openxmlformats.org/officeDocument/2006/relationships/tags" Target="../tags/tag84.xml"/><Relationship Id="rId15" Type="http://schemas.openxmlformats.org/officeDocument/2006/relationships/tags" Target="../tags/tag83.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4" Type="http://schemas.openxmlformats.org/officeDocument/2006/relationships/tags" Target="../tags/tag134.xml"/><Relationship Id="rId33" Type="http://schemas.openxmlformats.org/officeDocument/2006/relationships/tags" Target="../tags/tag133.xml"/><Relationship Id="rId32" Type="http://schemas.openxmlformats.org/officeDocument/2006/relationships/tags" Target="../tags/tag132.xml"/><Relationship Id="rId31" Type="http://schemas.openxmlformats.org/officeDocument/2006/relationships/tags" Target="../tags/tag131.xml"/><Relationship Id="rId30" Type="http://schemas.openxmlformats.org/officeDocument/2006/relationships/tags" Target="../tags/tag130.xml"/><Relationship Id="rId3" Type="http://schemas.openxmlformats.org/officeDocument/2006/relationships/tags" Target="../tags/tag103.xml"/><Relationship Id="rId29" Type="http://schemas.openxmlformats.org/officeDocument/2006/relationships/tags" Target="../tags/tag129.xml"/><Relationship Id="rId28" Type="http://schemas.openxmlformats.org/officeDocument/2006/relationships/tags" Target="../tags/tag128.xml"/><Relationship Id="rId27" Type="http://schemas.openxmlformats.org/officeDocument/2006/relationships/tags" Target="../tags/tag127.xml"/><Relationship Id="rId26" Type="http://schemas.openxmlformats.org/officeDocument/2006/relationships/tags" Target="../tags/tag126.xml"/><Relationship Id="rId25" Type="http://schemas.openxmlformats.org/officeDocument/2006/relationships/tags" Target="../tags/tag125.xml"/><Relationship Id="rId24" Type="http://schemas.openxmlformats.org/officeDocument/2006/relationships/tags" Target="../tags/tag124.xml"/><Relationship Id="rId23" Type="http://schemas.openxmlformats.org/officeDocument/2006/relationships/tags" Target="../tags/tag123.xml"/><Relationship Id="rId22" Type="http://schemas.openxmlformats.org/officeDocument/2006/relationships/tags" Target="../tags/tag122.xml"/><Relationship Id="rId21" Type="http://schemas.openxmlformats.org/officeDocument/2006/relationships/tags" Target="../tags/tag121.xml"/><Relationship Id="rId20" Type="http://schemas.openxmlformats.org/officeDocument/2006/relationships/tags" Target="../tags/tag120.xml"/><Relationship Id="rId2" Type="http://schemas.openxmlformats.org/officeDocument/2006/relationships/tags" Target="../tags/tag102.xml"/><Relationship Id="rId19" Type="http://schemas.openxmlformats.org/officeDocument/2006/relationships/tags" Target="../tags/tag119.xml"/><Relationship Id="rId18" Type="http://schemas.openxmlformats.org/officeDocument/2006/relationships/tags" Target="../tags/tag118.xml"/><Relationship Id="rId17" Type="http://schemas.openxmlformats.org/officeDocument/2006/relationships/tags" Target="../tags/tag117.xml"/><Relationship Id="rId16" Type="http://schemas.openxmlformats.org/officeDocument/2006/relationships/tags" Target="../tags/tag116.xml"/><Relationship Id="rId15" Type="http://schemas.openxmlformats.org/officeDocument/2006/relationships/tags" Target="../tags/tag115.xml"/><Relationship Id="rId14" Type="http://schemas.openxmlformats.org/officeDocument/2006/relationships/tags" Target="../tags/tag114.xml"/><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9" Type="http://schemas.openxmlformats.org/officeDocument/2006/relationships/tags" Target="../tags/tag201.xml"/><Relationship Id="rId38" Type="http://schemas.openxmlformats.org/officeDocument/2006/relationships/tags" Target="../tags/tag200.xml"/><Relationship Id="rId37" Type="http://schemas.openxmlformats.org/officeDocument/2006/relationships/tags" Target="../tags/tag199.xml"/><Relationship Id="rId36" Type="http://schemas.openxmlformats.org/officeDocument/2006/relationships/tags" Target="../tags/tag198.xml"/><Relationship Id="rId35" Type="http://schemas.openxmlformats.org/officeDocument/2006/relationships/tags" Target="../tags/tag197.xml"/><Relationship Id="rId34" Type="http://schemas.openxmlformats.org/officeDocument/2006/relationships/tags" Target="../tags/tag196.xml"/><Relationship Id="rId33" Type="http://schemas.openxmlformats.org/officeDocument/2006/relationships/tags" Target="../tags/tag195.xml"/><Relationship Id="rId32" Type="http://schemas.openxmlformats.org/officeDocument/2006/relationships/tags" Target="../tags/tag194.xml"/><Relationship Id="rId31" Type="http://schemas.openxmlformats.org/officeDocument/2006/relationships/tags" Target="../tags/tag193.xml"/><Relationship Id="rId30" Type="http://schemas.openxmlformats.org/officeDocument/2006/relationships/tags" Target="../tags/tag192.xml"/><Relationship Id="rId3" Type="http://schemas.openxmlformats.org/officeDocument/2006/relationships/image" Target="../media/image3.png"/><Relationship Id="rId29" Type="http://schemas.openxmlformats.org/officeDocument/2006/relationships/tags" Target="../tags/tag191.xml"/><Relationship Id="rId28" Type="http://schemas.openxmlformats.org/officeDocument/2006/relationships/tags" Target="../tags/tag190.xml"/><Relationship Id="rId27" Type="http://schemas.openxmlformats.org/officeDocument/2006/relationships/tags" Target="../tags/tag189.xml"/><Relationship Id="rId26" Type="http://schemas.openxmlformats.org/officeDocument/2006/relationships/tags" Target="../tags/tag188.xml"/><Relationship Id="rId25" Type="http://schemas.openxmlformats.org/officeDocument/2006/relationships/tags" Target="../tags/tag187.xml"/><Relationship Id="rId24" Type="http://schemas.openxmlformats.org/officeDocument/2006/relationships/tags" Target="../tags/tag186.xml"/><Relationship Id="rId23" Type="http://schemas.openxmlformats.org/officeDocument/2006/relationships/tags" Target="../tags/tag185.xml"/><Relationship Id="rId22" Type="http://schemas.openxmlformats.org/officeDocument/2006/relationships/tags" Target="../tags/tag184.xml"/><Relationship Id="rId21" Type="http://schemas.openxmlformats.org/officeDocument/2006/relationships/tags" Target="../tags/tag183.xml"/><Relationship Id="rId20" Type="http://schemas.openxmlformats.org/officeDocument/2006/relationships/tags" Target="../tags/tag182.xml"/><Relationship Id="rId2" Type="http://schemas.openxmlformats.org/officeDocument/2006/relationships/tags" Target="../tags/tag165.xml"/><Relationship Id="rId19" Type="http://schemas.openxmlformats.org/officeDocument/2006/relationships/tags" Target="../tags/tag181.xml"/><Relationship Id="rId18" Type="http://schemas.openxmlformats.org/officeDocument/2006/relationships/tags" Target="../tags/tag180.xml"/><Relationship Id="rId17" Type="http://schemas.openxmlformats.org/officeDocument/2006/relationships/tags" Target="../tags/tag179.xml"/><Relationship Id="rId16" Type="http://schemas.openxmlformats.org/officeDocument/2006/relationships/tags" Target="../tags/tag178.xml"/><Relationship Id="rId15" Type="http://schemas.openxmlformats.org/officeDocument/2006/relationships/tags" Target="../tags/tag177.xml"/><Relationship Id="rId14" Type="http://schemas.openxmlformats.org/officeDocument/2006/relationships/tags" Target="../tags/tag176.xml"/><Relationship Id="rId13" Type="http://schemas.openxmlformats.org/officeDocument/2006/relationships/tags" Target="../tags/tag175.xml"/><Relationship Id="rId12" Type="http://schemas.openxmlformats.org/officeDocument/2006/relationships/tags" Target="../tags/tag174.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8" name="VCG41N1266076819"/>
          <p:cNvPicPr>
            <a:picLocks noChangeAspect="1"/>
          </p:cNvPicPr>
          <p:nvPr userDrawn="1">
            <p:custDataLst>
              <p:tags r:id="rId2"/>
            </p:custDataLst>
          </p:nvPr>
        </p:nvPicPr>
        <p:blipFill>
          <a:blip r:embed="rId3"/>
          <a:stretch>
            <a:fillRect/>
          </a:stretch>
        </p:blipFill>
        <p:spPr>
          <a:xfrm>
            <a:off x="235323" y="0"/>
            <a:ext cx="1416011" cy="2285335"/>
          </a:xfrm>
          <a:prstGeom prst="rect">
            <a:avLst/>
          </a:prstGeom>
        </p:spPr>
      </p:pic>
      <p:cxnSp>
        <p:nvCxnSpPr>
          <p:cNvPr id="9" name="直接连接符 8"/>
          <p:cNvCxnSpPr/>
          <p:nvPr userDrawn="1">
            <p:custDataLst>
              <p:tags r:id="rId4"/>
            </p:custDataLst>
          </p:nvPr>
        </p:nvCxnSpPr>
        <p:spPr>
          <a:xfrm>
            <a:off x="419100" y="4895850"/>
            <a:ext cx="7172325"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任意多边形: 形状 10"/>
          <p:cNvSpPr/>
          <p:nvPr userDrawn="1">
            <p:custDataLst>
              <p:tags r:id="rId5"/>
            </p:custDataLst>
          </p:nvPr>
        </p:nvSpPr>
        <p:spPr>
          <a:xfrm>
            <a:off x="7443148" y="3711604"/>
            <a:ext cx="1415102" cy="1433801"/>
          </a:xfrm>
          <a:custGeom>
            <a:avLst/>
            <a:gdLst>
              <a:gd name="connsiteX0" fmla="*/ 1924435 w 1924435"/>
              <a:gd name="connsiteY0" fmla="*/ 1924435 h 1924435"/>
              <a:gd name="connsiteX1" fmla="*/ 0 w 1924435"/>
              <a:gd name="connsiteY1" fmla="*/ 1924435 h 1924435"/>
              <a:gd name="connsiteX2" fmla="*/ 0 w 1924435"/>
              <a:gd name="connsiteY2" fmla="*/ 962218 h 1924435"/>
              <a:gd name="connsiteX3" fmla="*/ 962218 w 1924435"/>
              <a:gd name="connsiteY3" fmla="*/ 0 h 1924435"/>
              <a:gd name="connsiteX4" fmla="*/ 962218 w 1924435"/>
              <a:gd name="connsiteY4" fmla="*/ 0 h 1924435"/>
              <a:gd name="connsiteX5" fmla="*/ 1924435 w 1924435"/>
              <a:gd name="connsiteY5" fmla="*/ 962218 h 1924435"/>
              <a:gd name="connsiteX6" fmla="*/ 1924435 w 1924435"/>
              <a:gd name="connsiteY6" fmla="*/ 1924435 h 192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435" h="1924435">
                <a:moveTo>
                  <a:pt x="1924435" y="1924435"/>
                </a:moveTo>
                <a:lnTo>
                  <a:pt x="0" y="1924435"/>
                </a:lnTo>
                <a:lnTo>
                  <a:pt x="0" y="962218"/>
                </a:lnTo>
                <a:cubicBezTo>
                  <a:pt x="0" y="430944"/>
                  <a:pt x="430944" y="0"/>
                  <a:pt x="962218" y="0"/>
                </a:cubicBezTo>
                <a:lnTo>
                  <a:pt x="962218" y="0"/>
                </a:lnTo>
                <a:cubicBezTo>
                  <a:pt x="1493491" y="0"/>
                  <a:pt x="1924435" y="430944"/>
                  <a:pt x="1924435" y="962218"/>
                </a:cubicBezTo>
                <a:lnTo>
                  <a:pt x="1924435" y="1924435"/>
                </a:ln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2" name="任意多边形: 形状 11"/>
          <p:cNvSpPr/>
          <p:nvPr userDrawn="1">
            <p:custDataLst>
              <p:tags r:id="rId6"/>
            </p:custDataLst>
          </p:nvPr>
        </p:nvSpPr>
        <p:spPr>
          <a:xfrm>
            <a:off x="0" y="4272224"/>
            <a:ext cx="871276" cy="871276"/>
          </a:xfrm>
          <a:custGeom>
            <a:avLst/>
            <a:gdLst>
              <a:gd name="connsiteX0" fmla="*/ 1161702 w 1161701"/>
              <a:gd name="connsiteY0" fmla="*/ 1161702 h 1161701"/>
              <a:gd name="connsiteX1" fmla="*/ 0 w 1161701"/>
              <a:gd name="connsiteY1" fmla="*/ 1161702 h 1161701"/>
              <a:gd name="connsiteX2" fmla="*/ 0 w 1161701"/>
              <a:gd name="connsiteY2" fmla="*/ 0 h 1161701"/>
              <a:gd name="connsiteX3" fmla="*/ 0 w 1161701"/>
              <a:gd name="connsiteY3" fmla="*/ 0 h 1161701"/>
              <a:gd name="connsiteX4" fmla="*/ 1161702 w 1161701"/>
              <a:gd name="connsiteY4" fmla="*/ 1161702 h 1161701"/>
              <a:gd name="connsiteX5" fmla="*/ 1161702 w 1161701"/>
              <a:gd name="connsiteY5" fmla="*/ 1161702 h 116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701" h="1161701">
                <a:moveTo>
                  <a:pt x="1161702" y="1161702"/>
                </a:moveTo>
                <a:lnTo>
                  <a:pt x="0" y="1161702"/>
                </a:lnTo>
                <a:lnTo>
                  <a:pt x="0" y="0"/>
                </a:lnTo>
                <a:lnTo>
                  <a:pt x="0" y="0"/>
                </a:lnTo>
                <a:cubicBezTo>
                  <a:pt x="641576" y="0"/>
                  <a:pt x="1161702" y="520126"/>
                  <a:pt x="1161702" y="1161702"/>
                </a:cubicBezTo>
                <a:lnTo>
                  <a:pt x="1161702" y="1161702"/>
                </a:lnTo>
                <a:close/>
              </a:path>
            </a:pathLst>
          </a:custGeom>
          <a:solidFill>
            <a:schemeClr val="accent6"/>
          </a:solidFill>
          <a:ln w="2934" cap="flat">
            <a:noFill/>
            <a:prstDash val="solid"/>
            <a:miter/>
          </a:ln>
        </p:spPr>
        <p:txBody>
          <a:bodyPr rtlCol="0" anchor="ctr"/>
          <a:lstStyle/>
          <a:p>
            <a:endParaRPr lang="zh-CN" altLang="en-US" sz="1350"/>
          </a:p>
        </p:txBody>
      </p:sp>
      <p:sp>
        <p:nvSpPr>
          <p:cNvPr id="13" name="任意多边形: 形状 12"/>
          <p:cNvSpPr/>
          <p:nvPr userDrawn="1">
            <p:custDataLst>
              <p:tags r:id="rId7"/>
            </p:custDataLst>
          </p:nvPr>
        </p:nvSpPr>
        <p:spPr>
          <a:xfrm>
            <a:off x="649944" y="3516950"/>
            <a:ext cx="1136771" cy="568385"/>
          </a:xfrm>
          <a:custGeom>
            <a:avLst/>
            <a:gdLst>
              <a:gd name="connsiteX0" fmla="*/ 938749 w 1877497"/>
              <a:gd name="connsiteY0" fmla="*/ 938749 h 938748"/>
              <a:gd name="connsiteX1" fmla="*/ 1877498 w 1877497"/>
              <a:gd name="connsiteY1" fmla="*/ 0 h 938748"/>
              <a:gd name="connsiteX2" fmla="*/ 0 w 1877497"/>
              <a:gd name="connsiteY2" fmla="*/ 0 h 938748"/>
              <a:gd name="connsiteX3" fmla="*/ 938749 w 1877497"/>
              <a:gd name="connsiteY3" fmla="*/ 938749 h 938748"/>
            </a:gdLst>
            <a:ahLst/>
            <a:cxnLst>
              <a:cxn ang="0">
                <a:pos x="connsiteX0" y="connsiteY0"/>
              </a:cxn>
              <a:cxn ang="0">
                <a:pos x="connsiteX1" y="connsiteY1"/>
              </a:cxn>
              <a:cxn ang="0">
                <a:pos x="connsiteX2" y="connsiteY2"/>
              </a:cxn>
              <a:cxn ang="0">
                <a:pos x="connsiteX3" y="connsiteY3"/>
              </a:cxn>
            </a:cxnLst>
            <a:rect l="l" t="t" r="r" b="b"/>
            <a:pathLst>
              <a:path w="1877497" h="938748">
                <a:moveTo>
                  <a:pt x="938749" y="938749"/>
                </a:moveTo>
                <a:cubicBezTo>
                  <a:pt x="1457114" y="938749"/>
                  <a:pt x="1877498" y="518366"/>
                  <a:pt x="1877498" y="0"/>
                </a:cubicBezTo>
                <a:lnTo>
                  <a:pt x="0" y="0"/>
                </a:lnTo>
                <a:cubicBezTo>
                  <a:pt x="0" y="518366"/>
                  <a:pt x="420383" y="938749"/>
                  <a:pt x="938749" y="938749"/>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6" name="任意多边形: 形状 15"/>
          <p:cNvSpPr/>
          <p:nvPr userDrawn="1">
            <p:custDataLst>
              <p:tags r:id="rId8"/>
            </p:custDataLst>
          </p:nvPr>
        </p:nvSpPr>
        <p:spPr>
          <a:xfrm>
            <a:off x="571500" y="3133725"/>
            <a:ext cx="34766" cy="34766"/>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17" name="任意多边形: 形状 16"/>
          <p:cNvSpPr/>
          <p:nvPr userDrawn="1">
            <p:custDataLst>
              <p:tags r:id="rId9"/>
            </p:custDataLst>
          </p:nvPr>
        </p:nvSpPr>
        <p:spPr>
          <a:xfrm>
            <a:off x="675323" y="3133725"/>
            <a:ext cx="34766" cy="34766"/>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19" name="任意多边形: 形状 18"/>
          <p:cNvSpPr/>
          <p:nvPr userDrawn="1">
            <p:custDataLst>
              <p:tags r:id="rId10"/>
            </p:custDataLst>
          </p:nvPr>
        </p:nvSpPr>
        <p:spPr>
          <a:xfrm>
            <a:off x="778669" y="3133725"/>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21" name="任意多边形: 形状 20"/>
          <p:cNvSpPr/>
          <p:nvPr userDrawn="1">
            <p:custDataLst>
              <p:tags r:id="rId11"/>
            </p:custDataLst>
          </p:nvPr>
        </p:nvSpPr>
        <p:spPr>
          <a:xfrm>
            <a:off x="882491" y="3133725"/>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22" name="任意多边形: 形状 21"/>
          <p:cNvSpPr/>
          <p:nvPr userDrawn="1">
            <p:custDataLst>
              <p:tags r:id="rId12"/>
            </p:custDataLst>
          </p:nvPr>
        </p:nvSpPr>
        <p:spPr>
          <a:xfrm>
            <a:off x="986314" y="3133725"/>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23" name="任意多边形: 形状 22"/>
          <p:cNvSpPr/>
          <p:nvPr userDrawn="1">
            <p:custDataLst>
              <p:tags r:id="rId13"/>
            </p:custDataLst>
          </p:nvPr>
        </p:nvSpPr>
        <p:spPr>
          <a:xfrm>
            <a:off x="1090136" y="3133725"/>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25" name="任意多边形: 形状 24"/>
          <p:cNvSpPr/>
          <p:nvPr userDrawn="1">
            <p:custDataLst>
              <p:tags r:id="rId14"/>
            </p:custDataLst>
          </p:nvPr>
        </p:nvSpPr>
        <p:spPr>
          <a:xfrm>
            <a:off x="571500" y="3333750"/>
            <a:ext cx="34766" cy="34766"/>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26" name="任意多边形: 形状 25"/>
          <p:cNvSpPr/>
          <p:nvPr userDrawn="1">
            <p:custDataLst>
              <p:tags r:id="rId15"/>
            </p:custDataLst>
          </p:nvPr>
        </p:nvSpPr>
        <p:spPr>
          <a:xfrm>
            <a:off x="675323" y="3333750"/>
            <a:ext cx="34766" cy="34766"/>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27" name="任意多边形: 形状 26"/>
          <p:cNvSpPr/>
          <p:nvPr userDrawn="1">
            <p:custDataLst>
              <p:tags r:id="rId16"/>
            </p:custDataLst>
          </p:nvPr>
        </p:nvSpPr>
        <p:spPr>
          <a:xfrm>
            <a:off x="778669" y="3333750"/>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28" name="任意多边形: 形状 27"/>
          <p:cNvSpPr/>
          <p:nvPr userDrawn="1">
            <p:custDataLst>
              <p:tags r:id="rId17"/>
            </p:custDataLst>
          </p:nvPr>
        </p:nvSpPr>
        <p:spPr>
          <a:xfrm>
            <a:off x="882491" y="3333750"/>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29" name="任意多边形: 形状 28"/>
          <p:cNvSpPr/>
          <p:nvPr userDrawn="1">
            <p:custDataLst>
              <p:tags r:id="rId18"/>
            </p:custDataLst>
          </p:nvPr>
        </p:nvSpPr>
        <p:spPr>
          <a:xfrm>
            <a:off x="986314" y="3333750"/>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0" name="任意多边形: 形状 29"/>
          <p:cNvSpPr/>
          <p:nvPr userDrawn="1">
            <p:custDataLst>
              <p:tags r:id="rId19"/>
            </p:custDataLst>
          </p:nvPr>
        </p:nvSpPr>
        <p:spPr>
          <a:xfrm>
            <a:off x="1090136" y="3333750"/>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1" name="任意多边形: 形状 30"/>
          <p:cNvSpPr/>
          <p:nvPr userDrawn="1">
            <p:custDataLst>
              <p:tags r:id="rId20"/>
            </p:custDataLst>
          </p:nvPr>
        </p:nvSpPr>
        <p:spPr>
          <a:xfrm>
            <a:off x="571500" y="3533299"/>
            <a:ext cx="34766" cy="34766"/>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2" name="任意多边形: 形状 31"/>
          <p:cNvSpPr/>
          <p:nvPr userDrawn="1">
            <p:custDataLst>
              <p:tags r:id="rId21"/>
            </p:custDataLst>
          </p:nvPr>
        </p:nvSpPr>
        <p:spPr>
          <a:xfrm>
            <a:off x="675323" y="3533299"/>
            <a:ext cx="34766" cy="34766"/>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3" name="任意多边形: 形状 32"/>
          <p:cNvSpPr/>
          <p:nvPr userDrawn="1">
            <p:custDataLst>
              <p:tags r:id="rId22"/>
            </p:custDataLst>
          </p:nvPr>
        </p:nvSpPr>
        <p:spPr>
          <a:xfrm>
            <a:off x="778669" y="3533299"/>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4" name="任意多边形: 形状 33"/>
          <p:cNvSpPr/>
          <p:nvPr userDrawn="1">
            <p:custDataLst>
              <p:tags r:id="rId23"/>
            </p:custDataLst>
          </p:nvPr>
        </p:nvSpPr>
        <p:spPr>
          <a:xfrm>
            <a:off x="882491" y="3533299"/>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5" name="任意多边形: 形状 34"/>
          <p:cNvSpPr/>
          <p:nvPr userDrawn="1">
            <p:custDataLst>
              <p:tags r:id="rId24"/>
            </p:custDataLst>
          </p:nvPr>
        </p:nvSpPr>
        <p:spPr>
          <a:xfrm>
            <a:off x="986314" y="3533299"/>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6" name="任意多边形: 形状 35"/>
          <p:cNvSpPr/>
          <p:nvPr userDrawn="1">
            <p:custDataLst>
              <p:tags r:id="rId25"/>
            </p:custDataLst>
          </p:nvPr>
        </p:nvSpPr>
        <p:spPr>
          <a:xfrm>
            <a:off x="1090136" y="3533299"/>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7" name="任意多边形: 形状 36"/>
          <p:cNvSpPr/>
          <p:nvPr userDrawn="1">
            <p:custDataLst>
              <p:tags r:id="rId26"/>
            </p:custDataLst>
          </p:nvPr>
        </p:nvSpPr>
        <p:spPr>
          <a:xfrm>
            <a:off x="571500" y="3733324"/>
            <a:ext cx="34766" cy="34766"/>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8" name="任意多边形: 形状 37"/>
          <p:cNvSpPr/>
          <p:nvPr userDrawn="1">
            <p:custDataLst>
              <p:tags r:id="rId27"/>
            </p:custDataLst>
          </p:nvPr>
        </p:nvSpPr>
        <p:spPr>
          <a:xfrm>
            <a:off x="675323" y="3733324"/>
            <a:ext cx="34766" cy="34766"/>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9" name="任意多边形: 形状 38"/>
          <p:cNvSpPr/>
          <p:nvPr userDrawn="1">
            <p:custDataLst>
              <p:tags r:id="rId28"/>
            </p:custDataLst>
          </p:nvPr>
        </p:nvSpPr>
        <p:spPr>
          <a:xfrm>
            <a:off x="778669" y="3733324"/>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40" name="任意多边形: 形状 39"/>
          <p:cNvSpPr/>
          <p:nvPr userDrawn="1">
            <p:custDataLst>
              <p:tags r:id="rId29"/>
            </p:custDataLst>
          </p:nvPr>
        </p:nvSpPr>
        <p:spPr>
          <a:xfrm>
            <a:off x="882491" y="3733324"/>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41" name="任意多边形: 形状 40"/>
          <p:cNvSpPr/>
          <p:nvPr userDrawn="1">
            <p:custDataLst>
              <p:tags r:id="rId30"/>
            </p:custDataLst>
          </p:nvPr>
        </p:nvSpPr>
        <p:spPr>
          <a:xfrm>
            <a:off x="986314" y="3733324"/>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42" name="任意多边形: 形状 41"/>
          <p:cNvSpPr/>
          <p:nvPr userDrawn="1">
            <p:custDataLst>
              <p:tags r:id="rId31"/>
            </p:custDataLst>
          </p:nvPr>
        </p:nvSpPr>
        <p:spPr>
          <a:xfrm>
            <a:off x="1090136" y="3733324"/>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cxnSp>
        <p:nvCxnSpPr>
          <p:cNvPr id="43" name="直接连接符 42"/>
          <p:cNvCxnSpPr/>
          <p:nvPr userDrawn="1">
            <p:custDataLst>
              <p:tags r:id="rId32"/>
            </p:custDataLst>
          </p:nvPr>
        </p:nvCxnSpPr>
        <p:spPr>
          <a:xfrm>
            <a:off x="1638300" y="628650"/>
            <a:ext cx="7172325"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任意多边形: 形状 43"/>
          <p:cNvSpPr/>
          <p:nvPr userDrawn="1">
            <p:custDataLst>
              <p:tags r:id="rId33"/>
            </p:custDataLst>
          </p:nvPr>
        </p:nvSpPr>
        <p:spPr>
          <a:xfrm>
            <a:off x="7036125" y="4750969"/>
            <a:ext cx="784588" cy="392294"/>
          </a:xfrm>
          <a:custGeom>
            <a:avLst/>
            <a:gdLst>
              <a:gd name="connsiteX0" fmla="*/ 523059 w 1046117"/>
              <a:gd name="connsiteY0" fmla="*/ 0 h 523058"/>
              <a:gd name="connsiteX1" fmla="*/ 0 w 1046117"/>
              <a:gd name="connsiteY1" fmla="*/ 523059 h 523058"/>
              <a:gd name="connsiteX2" fmla="*/ 1046118 w 1046117"/>
              <a:gd name="connsiteY2" fmla="*/ 523059 h 523058"/>
              <a:gd name="connsiteX3" fmla="*/ 523059 w 1046117"/>
              <a:gd name="connsiteY3" fmla="*/ 0 h 523058"/>
            </a:gdLst>
            <a:ahLst/>
            <a:cxnLst>
              <a:cxn ang="0">
                <a:pos x="connsiteX0" y="connsiteY0"/>
              </a:cxn>
              <a:cxn ang="0">
                <a:pos x="connsiteX1" y="connsiteY1"/>
              </a:cxn>
              <a:cxn ang="0">
                <a:pos x="connsiteX2" y="connsiteY2"/>
              </a:cxn>
              <a:cxn ang="0">
                <a:pos x="connsiteX3" y="connsiteY3"/>
              </a:cxn>
            </a:cxnLst>
            <a:rect l="l" t="t" r="r" b="b"/>
            <a:pathLst>
              <a:path w="1046117" h="523058">
                <a:moveTo>
                  <a:pt x="523059" y="0"/>
                </a:moveTo>
                <a:cubicBezTo>
                  <a:pt x="234100" y="0"/>
                  <a:pt x="0" y="234100"/>
                  <a:pt x="0" y="523059"/>
                </a:cubicBezTo>
                <a:lnTo>
                  <a:pt x="1046118" y="523059"/>
                </a:lnTo>
                <a:cubicBezTo>
                  <a:pt x="1045825" y="234100"/>
                  <a:pt x="811724" y="0"/>
                  <a:pt x="523059" y="0"/>
                </a:cubicBezTo>
                <a:close/>
              </a:path>
            </a:pathLst>
          </a:custGeom>
          <a:solidFill>
            <a:schemeClr val="accent6"/>
          </a:solidFill>
          <a:ln w="2934" cap="flat">
            <a:noFill/>
            <a:prstDash val="solid"/>
            <a:miter/>
          </a:ln>
        </p:spPr>
        <p:txBody>
          <a:bodyPr rtlCol="0" anchor="ctr"/>
          <a:lstStyle/>
          <a:p>
            <a:endParaRPr lang="zh-CN" altLang="en-US" sz="1350"/>
          </a:p>
        </p:txBody>
      </p:sp>
      <p:sp>
        <p:nvSpPr>
          <p:cNvPr id="45" name="任意多边形: 形状 12"/>
          <p:cNvSpPr/>
          <p:nvPr userDrawn="1">
            <p:custDataLst>
              <p:tags r:id="rId34"/>
            </p:custDataLst>
          </p:nvPr>
        </p:nvSpPr>
        <p:spPr>
          <a:xfrm flipH="1">
            <a:off x="8391049" y="1064895"/>
            <a:ext cx="752951" cy="1506379"/>
          </a:xfrm>
          <a:custGeom>
            <a:avLst/>
            <a:gdLst>
              <a:gd name="connsiteX0" fmla="*/ 1130019 w 1130018"/>
              <a:gd name="connsiteY0" fmla="*/ 1130019 h 2260037"/>
              <a:gd name="connsiteX1" fmla="*/ 0 w 1130018"/>
              <a:gd name="connsiteY1" fmla="*/ 0 h 2260037"/>
              <a:gd name="connsiteX2" fmla="*/ 0 w 1130018"/>
              <a:gd name="connsiteY2" fmla="*/ 2260038 h 2260037"/>
              <a:gd name="connsiteX3" fmla="*/ 1130019 w 1130018"/>
              <a:gd name="connsiteY3" fmla="*/ 1130019 h 2260037"/>
            </a:gdLst>
            <a:ahLst/>
            <a:cxnLst>
              <a:cxn ang="0">
                <a:pos x="connsiteX0" y="connsiteY0"/>
              </a:cxn>
              <a:cxn ang="0">
                <a:pos x="connsiteX1" y="connsiteY1"/>
              </a:cxn>
              <a:cxn ang="0">
                <a:pos x="connsiteX2" y="connsiteY2"/>
              </a:cxn>
              <a:cxn ang="0">
                <a:pos x="connsiteX3" y="connsiteY3"/>
              </a:cxn>
            </a:cxnLst>
            <a:rect l="l" t="t" r="r" b="b"/>
            <a:pathLst>
              <a:path w="1130018" h="2260037">
                <a:moveTo>
                  <a:pt x="1130019" y="1130019"/>
                </a:moveTo>
                <a:cubicBezTo>
                  <a:pt x="1130019" y="506044"/>
                  <a:pt x="623974" y="0"/>
                  <a:pt x="0" y="0"/>
                </a:cubicBezTo>
                <a:lnTo>
                  <a:pt x="0" y="2260038"/>
                </a:lnTo>
                <a:cubicBezTo>
                  <a:pt x="623974" y="2260038"/>
                  <a:pt x="1130019" y="1754287"/>
                  <a:pt x="1130019" y="1130019"/>
                </a:cubicBezTo>
                <a:close/>
              </a:path>
            </a:pathLst>
          </a:custGeom>
          <a:solidFill>
            <a:schemeClr val="accent6"/>
          </a:solidFill>
          <a:ln w="2934" cap="flat">
            <a:noFill/>
            <a:prstDash val="solid"/>
            <a:miter/>
          </a:ln>
        </p:spPr>
        <p:txBody>
          <a:bodyPr rtlCol="0" anchor="ctr"/>
          <a:lstStyle/>
          <a:p>
            <a:endParaRPr lang="zh-CN" altLang="en-US" sz="1350"/>
          </a:p>
        </p:txBody>
      </p:sp>
      <p:sp>
        <p:nvSpPr>
          <p:cNvPr id="47" name="任意多边形: 形状 81"/>
          <p:cNvSpPr/>
          <p:nvPr userDrawn="1">
            <p:custDataLst>
              <p:tags r:id="rId35"/>
            </p:custDataLst>
          </p:nvPr>
        </p:nvSpPr>
        <p:spPr>
          <a:xfrm>
            <a:off x="8217694" y="1864519"/>
            <a:ext cx="34766" cy="34766"/>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48" name="任意多边形: 形状 82"/>
          <p:cNvSpPr/>
          <p:nvPr userDrawn="1">
            <p:custDataLst>
              <p:tags r:id="rId36"/>
            </p:custDataLst>
          </p:nvPr>
        </p:nvSpPr>
        <p:spPr>
          <a:xfrm>
            <a:off x="8321516" y="1864519"/>
            <a:ext cx="34766" cy="34766"/>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49" name="任意多边形: 形状 83"/>
          <p:cNvSpPr/>
          <p:nvPr userDrawn="1">
            <p:custDataLst>
              <p:tags r:id="rId37"/>
            </p:custDataLst>
          </p:nvPr>
        </p:nvSpPr>
        <p:spPr>
          <a:xfrm>
            <a:off x="8424863" y="1864519"/>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50" name="任意多边形: 形状 84"/>
          <p:cNvSpPr/>
          <p:nvPr userDrawn="1">
            <p:custDataLst>
              <p:tags r:id="rId38"/>
            </p:custDataLst>
          </p:nvPr>
        </p:nvSpPr>
        <p:spPr>
          <a:xfrm>
            <a:off x="8528685" y="1864519"/>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51" name="任意多边形: 形状 85"/>
          <p:cNvSpPr/>
          <p:nvPr userDrawn="1">
            <p:custDataLst>
              <p:tags r:id="rId39"/>
            </p:custDataLst>
          </p:nvPr>
        </p:nvSpPr>
        <p:spPr>
          <a:xfrm>
            <a:off x="8632508" y="1864519"/>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52" name="任意多边形: 形状 86"/>
          <p:cNvSpPr/>
          <p:nvPr userDrawn="1">
            <p:custDataLst>
              <p:tags r:id="rId40"/>
            </p:custDataLst>
          </p:nvPr>
        </p:nvSpPr>
        <p:spPr>
          <a:xfrm>
            <a:off x="8736330" y="1864519"/>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53" name="任意多边形: 形状 87"/>
          <p:cNvSpPr/>
          <p:nvPr userDrawn="1">
            <p:custDataLst>
              <p:tags r:id="rId41"/>
            </p:custDataLst>
          </p:nvPr>
        </p:nvSpPr>
        <p:spPr>
          <a:xfrm>
            <a:off x="8217694" y="2064544"/>
            <a:ext cx="34766" cy="34766"/>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54" name="任意多边形: 形状 88"/>
          <p:cNvSpPr/>
          <p:nvPr userDrawn="1">
            <p:custDataLst>
              <p:tags r:id="rId42"/>
            </p:custDataLst>
          </p:nvPr>
        </p:nvSpPr>
        <p:spPr>
          <a:xfrm>
            <a:off x="8321516" y="2064544"/>
            <a:ext cx="34766" cy="34766"/>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55" name="任意多边形: 形状 89"/>
          <p:cNvSpPr/>
          <p:nvPr userDrawn="1">
            <p:custDataLst>
              <p:tags r:id="rId43"/>
            </p:custDataLst>
          </p:nvPr>
        </p:nvSpPr>
        <p:spPr>
          <a:xfrm>
            <a:off x="8424863" y="2064544"/>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56" name="任意多边形: 形状 90"/>
          <p:cNvSpPr/>
          <p:nvPr userDrawn="1">
            <p:custDataLst>
              <p:tags r:id="rId44"/>
            </p:custDataLst>
          </p:nvPr>
        </p:nvSpPr>
        <p:spPr>
          <a:xfrm>
            <a:off x="8528685" y="2064544"/>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57" name="任意多边形: 形状 91"/>
          <p:cNvSpPr/>
          <p:nvPr userDrawn="1">
            <p:custDataLst>
              <p:tags r:id="rId45"/>
            </p:custDataLst>
          </p:nvPr>
        </p:nvSpPr>
        <p:spPr>
          <a:xfrm>
            <a:off x="8632508" y="2064544"/>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58" name="任意多边形: 形状 92"/>
          <p:cNvSpPr/>
          <p:nvPr userDrawn="1">
            <p:custDataLst>
              <p:tags r:id="rId46"/>
            </p:custDataLst>
          </p:nvPr>
        </p:nvSpPr>
        <p:spPr>
          <a:xfrm>
            <a:off x="8736330" y="2064544"/>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59" name="任意多边形: 形状 93"/>
          <p:cNvSpPr/>
          <p:nvPr userDrawn="1">
            <p:custDataLst>
              <p:tags r:id="rId47"/>
            </p:custDataLst>
          </p:nvPr>
        </p:nvSpPr>
        <p:spPr>
          <a:xfrm>
            <a:off x="8217694" y="2264093"/>
            <a:ext cx="34766" cy="34766"/>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1"/>
                  <a:pt x="42830" y="55152"/>
                  <a:pt x="27576" y="55152"/>
                </a:cubicBezTo>
                <a:cubicBezTo>
                  <a:pt x="12028" y="55152"/>
                  <a:pt x="0" y="42831"/>
                  <a:pt x="0" y="27283"/>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60" name="任意多边形: 形状 94"/>
          <p:cNvSpPr/>
          <p:nvPr userDrawn="1">
            <p:custDataLst>
              <p:tags r:id="rId48"/>
            </p:custDataLst>
          </p:nvPr>
        </p:nvSpPr>
        <p:spPr>
          <a:xfrm>
            <a:off x="8321516" y="2264093"/>
            <a:ext cx="34766" cy="34766"/>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1"/>
                  <a:pt x="42830" y="55152"/>
                  <a:pt x="27576" y="55152"/>
                </a:cubicBezTo>
                <a:cubicBezTo>
                  <a:pt x="12028" y="55152"/>
                  <a:pt x="0" y="42831"/>
                  <a:pt x="0" y="27283"/>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61" name="任意多边形: 形状 95"/>
          <p:cNvSpPr/>
          <p:nvPr userDrawn="1">
            <p:custDataLst>
              <p:tags r:id="rId49"/>
            </p:custDataLst>
          </p:nvPr>
        </p:nvSpPr>
        <p:spPr>
          <a:xfrm>
            <a:off x="8424863" y="2264093"/>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62" name="任意多边形: 形状 96"/>
          <p:cNvSpPr/>
          <p:nvPr userDrawn="1">
            <p:custDataLst>
              <p:tags r:id="rId50"/>
            </p:custDataLst>
          </p:nvPr>
        </p:nvSpPr>
        <p:spPr>
          <a:xfrm>
            <a:off x="8528685" y="2264093"/>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63" name="任意多边形: 形状 97"/>
          <p:cNvSpPr/>
          <p:nvPr userDrawn="1">
            <p:custDataLst>
              <p:tags r:id="rId51"/>
            </p:custDataLst>
          </p:nvPr>
        </p:nvSpPr>
        <p:spPr>
          <a:xfrm>
            <a:off x="8632508" y="2264093"/>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64" name="任意多边形: 形状 98"/>
          <p:cNvSpPr/>
          <p:nvPr userDrawn="1">
            <p:custDataLst>
              <p:tags r:id="rId52"/>
            </p:custDataLst>
          </p:nvPr>
        </p:nvSpPr>
        <p:spPr>
          <a:xfrm>
            <a:off x="8736330" y="2264093"/>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65" name="任意多边形: 形状 99"/>
          <p:cNvSpPr/>
          <p:nvPr userDrawn="1">
            <p:custDataLst>
              <p:tags r:id="rId53"/>
            </p:custDataLst>
          </p:nvPr>
        </p:nvSpPr>
        <p:spPr>
          <a:xfrm>
            <a:off x="8217694" y="2464118"/>
            <a:ext cx="34766" cy="34766"/>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0"/>
                  <a:pt x="42830" y="55152"/>
                  <a:pt x="27576" y="55152"/>
                </a:cubicBezTo>
                <a:cubicBezTo>
                  <a:pt x="12028" y="55152"/>
                  <a:pt x="0" y="42830"/>
                  <a:pt x="0" y="27283"/>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66" name="任意多边形: 形状 100"/>
          <p:cNvSpPr/>
          <p:nvPr userDrawn="1">
            <p:custDataLst>
              <p:tags r:id="rId54"/>
            </p:custDataLst>
          </p:nvPr>
        </p:nvSpPr>
        <p:spPr>
          <a:xfrm>
            <a:off x="8321516" y="2464118"/>
            <a:ext cx="34766" cy="34766"/>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0"/>
                  <a:pt x="42830" y="55152"/>
                  <a:pt x="27576" y="55152"/>
                </a:cubicBezTo>
                <a:cubicBezTo>
                  <a:pt x="12028" y="55152"/>
                  <a:pt x="0" y="42830"/>
                  <a:pt x="0" y="27283"/>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67" name="任意多边形: 形状 101"/>
          <p:cNvSpPr/>
          <p:nvPr userDrawn="1">
            <p:custDataLst>
              <p:tags r:id="rId55"/>
            </p:custDataLst>
          </p:nvPr>
        </p:nvSpPr>
        <p:spPr>
          <a:xfrm>
            <a:off x="8424863" y="2464118"/>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68" name="任意多边形: 形状 102"/>
          <p:cNvSpPr/>
          <p:nvPr userDrawn="1">
            <p:custDataLst>
              <p:tags r:id="rId56"/>
            </p:custDataLst>
          </p:nvPr>
        </p:nvSpPr>
        <p:spPr>
          <a:xfrm>
            <a:off x="8528685" y="2464118"/>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69" name="任意多边形: 形状 103"/>
          <p:cNvSpPr/>
          <p:nvPr userDrawn="1">
            <p:custDataLst>
              <p:tags r:id="rId57"/>
            </p:custDataLst>
          </p:nvPr>
        </p:nvSpPr>
        <p:spPr>
          <a:xfrm>
            <a:off x="8632508" y="2464118"/>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70" name="任意多边形: 形状 104"/>
          <p:cNvSpPr/>
          <p:nvPr userDrawn="1">
            <p:custDataLst>
              <p:tags r:id="rId58"/>
            </p:custDataLst>
          </p:nvPr>
        </p:nvSpPr>
        <p:spPr>
          <a:xfrm>
            <a:off x="8736330" y="2464118"/>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1"/>
          </a:solidFill>
          <a:ln w="2934" cap="flat">
            <a:noFill/>
            <a:prstDash val="solid"/>
            <a:miter/>
          </a:ln>
        </p:spPr>
        <p:txBody>
          <a:bodyPr rtlCol="0" anchor="ctr"/>
          <a:lstStyle/>
          <a:p>
            <a:endParaRPr lang="zh-CN" altLang="en-US" sz="1350">
              <a:noFill/>
            </a:endParaRPr>
          </a:p>
        </p:txBody>
      </p:sp>
      <p:sp>
        <p:nvSpPr>
          <p:cNvPr id="2" name="标题 1"/>
          <p:cNvSpPr>
            <a:spLocks noGrp="1"/>
          </p:cNvSpPr>
          <p:nvPr>
            <p:ph type="ctrTitle" hasCustomPrompt="1"/>
            <p:custDataLst>
              <p:tags r:id="rId59"/>
            </p:custDataLst>
          </p:nvPr>
        </p:nvSpPr>
        <p:spPr>
          <a:xfrm>
            <a:off x="628650" y="1242000"/>
            <a:ext cx="7886700" cy="1350000"/>
          </a:xfrm>
        </p:spPr>
        <p:txBody>
          <a:bodyPr anchor="b">
            <a:normAutofit/>
          </a:bodyPr>
          <a:lstStyle>
            <a:lvl1pPr algn="ctr">
              <a:lnSpc>
                <a:spcPct val="100000"/>
              </a:lnSpc>
              <a:defRPr sz="4950"/>
            </a:lvl1pPr>
          </a:lstStyle>
          <a:p>
            <a:r>
              <a:rPr lang="zh-CN" altLang="en-US" dirty="0"/>
              <a:t>单击添加文档标题</a:t>
            </a:r>
            <a:endParaRPr lang="zh-CN" altLang="en-US" dirty="0"/>
          </a:p>
        </p:txBody>
      </p:sp>
      <p:sp>
        <p:nvSpPr>
          <p:cNvPr id="3" name="副标题 2"/>
          <p:cNvSpPr>
            <a:spLocks noGrp="1"/>
          </p:cNvSpPr>
          <p:nvPr>
            <p:ph type="subTitle" idx="1"/>
            <p:custDataLst>
              <p:tags r:id="rId60"/>
            </p:custDataLst>
          </p:nvPr>
        </p:nvSpPr>
        <p:spPr>
          <a:xfrm>
            <a:off x="628650" y="2778890"/>
            <a:ext cx="7886700" cy="650111"/>
          </a:xfrm>
        </p:spPr>
        <p:txBody>
          <a:bodyPr>
            <a:normAutofit/>
          </a:bodyPr>
          <a:lstStyle>
            <a:lvl1pPr marL="0" indent="0" algn="ctr">
              <a:lnSpc>
                <a:spcPct val="100000"/>
              </a:lnSpc>
              <a:buNone/>
              <a:defRPr sz="1350">
                <a:solidFill>
                  <a:schemeClr val="tx1">
                    <a:lumMod val="65000"/>
                    <a:lumOff val="3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61"/>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62"/>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63"/>
            </p:custDataLst>
          </p:nvPr>
        </p:nvSpPr>
        <p:spPr>
          <a:xfrm>
            <a:off x="6457950" y="4767263"/>
            <a:ext cx="2057400" cy="273844"/>
          </a:xfrm>
        </p:spPr>
        <p:txBody>
          <a:bodyPr>
            <a:normAutofit/>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64"/>
            </p:custDataLst>
          </p:nvPr>
        </p:nvSpPr>
        <p:spPr>
          <a:xfrm>
            <a:off x="3586231" y="3439628"/>
            <a:ext cx="2057400" cy="378000"/>
          </a:xfrm>
          <a:prstGeom prst="roundRect">
            <a:avLst>
              <a:gd name="adj" fmla="val 50000"/>
            </a:avLst>
          </a:prstGeom>
          <a:noFill/>
          <a:ln>
            <a:solidFill>
              <a:schemeClr val="accent1"/>
            </a:solidFill>
          </a:ln>
        </p:spPr>
        <p:txBody>
          <a:bodyPr anchor="ctr">
            <a:normAutofit/>
          </a:bodyPr>
          <a:lstStyle>
            <a:lvl1pPr marL="0" indent="0" algn="ctr">
              <a:lnSpc>
                <a:spcPct val="100000"/>
              </a:lnSpc>
              <a:buNone/>
              <a:defRPr sz="1050" b="1">
                <a:solidFill>
                  <a:schemeClr val="accent6"/>
                </a:solidFill>
              </a:defRPr>
            </a:lvl1pPr>
          </a:lstStyle>
          <a:p>
            <a:pPr lvl="0"/>
            <a:r>
              <a:rPr lang="zh-CN" altLang="en-US" dirty="0"/>
              <a:t>署名占位符</a:t>
            </a:r>
            <a:endParaRPr lang="zh-CN" altLang="en-US" dirty="0"/>
          </a:p>
        </p:txBody>
      </p:sp>
      <p:sp>
        <p:nvSpPr>
          <p:cNvPr id="74" name="文本占位符 9"/>
          <p:cNvSpPr>
            <a:spLocks noGrp="1"/>
          </p:cNvSpPr>
          <p:nvPr>
            <p:ph type="body" sz="quarter" idx="18" hasCustomPrompt="1"/>
            <p:custDataLst>
              <p:tags r:id="rId65"/>
            </p:custDataLst>
          </p:nvPr>
        </p:nvSpPr>
        <p:spPr>
          <a:xfrm>
            <a:off x="365078" y="247649"/>
            <a:ext cx="1159926" cy="378000"/>
          </a:xfrm>
        </p:spPr>
        <p:txBody>
          <a:bodyPr anchor="ctr">
            <a:normAutofit/>
          </a:bodyPr>
          <a:lstStyle>
            <a:lvl1pPr marL="0" indent="0">
              <a:lnSpc>
                <a:spcPct val="100000"/>
              </a:lnSpc>
              <a:buNone/>
              <a:defRPr sz="900" b="1"/>
            </a:lvl1pPr>
          </a:lstStyle>
          <a:p>
            <a:pPr lvl="0"/>
            <a:r>
              <a:rPr lang="zh-CN" altLang="en-US" dirty="0"/>
              <a:t>公司名占位符</a:t>
            </a:r>
            <a:endParaRPr lang="zh-CN" altLang="en-US" dirty="0"/>
          </a:p>
        </p:txBody>
      </p:sp>
      <p:sp>
        <p:nvSpPr>
          <p:cNvPr id="75" name="文本占位符 13"/>
          <p:cNvSpPr>
            <a:spLocks noGrp="1"/>
          </p:cNvSpPr>
          <p:nvPr>
            <p:ph type="body" sz="quarter" idx="14" hasCustomPrompt="1"/>
            <p:custDataLst>
              <p:tags r:id="rId66"/>
            </p:custDataLst>
          </p:nvPr>
        </p:nvSpPr>
        <p:spPr>
          <a:xfrm>
            <a:off x="6618923" y="244649"/>
            <a:ext cx="2160000" cy="378000"/>
          </a:xfrm>
        </p:spPr>
        <p:txBody>
          <a:bodyPr anchor="ctr">
            <a:normAutofit/>
          </a:bodyPr>
          <a:lstStyle>
            <a:lvl1pPr marL="0" indent="0" algn="r">
              <a:lnSpc>
                <a:spcPct val="100000"/>
              </a:lnSpc>
              <a:buNone/>
              <a:defRPr sz="900" b="1">
                <a:solidFill>
                  <a:schemeClr val="accent6"/>
                </a:solidFill>
              </a:defRPr>
            </a:lvl1pPr>
          </a:lstStyle>
          <a:p>
            <a:pPr lvl="0"/>
            <a:r>
              <a:rPr lang="zh-CN" altLang="en-US" dirty="0"/>
              <a:t>日期时间占位符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bg>
      <p:bgPr>
        <a:solidFill>
          <a:schemeClr val="bg2"/>
        </a:solidFill>
        <a:effectLst/>
      </p:bgPr>
    </p:bg>
    <p:spTree>
      <p:nvGrpSpPr>
        <p:cNvPr id="1" name=""/>
        <p:cNvGrpSpPr/>
        <p:nvPr/>
      </p:nvGrpSpPr>
      <p:grpSpPr>
        <a:xfrm>
          <a:off x="0" y="0"/>
          <a:ext cx="0" cy="0"/>
          <a:chOff x="0" y="0"/>
          <a:chExt cx="0" cy="0"/>
        </a:xfrm>
      </p:grpSpPr>
      <p:sp>
        <p:nvSpPr>
          <p:cNvPr id="85" name="任意多边形: 形状 84"/>
          <p:cNvSpPr/>
          <p:nvPr userDrawn="1">
            <p:custDataLst>
              <p:tags r:id="rId2"/>
            </p:custDataLst>
          </p:nvPr>
        </p:nvSpPr>
        <p:spPr>
          <a:xfrm>
            <a:off x="0" y="611945"/>
            <a:ext cx="2257865" cy="4299440"/>
          </a:xfrm>
          <a:custGeom>
            <a:avLst/>
            <a:gdLst>
              <a:gd name="connsiteX0" fmla="*/ 144194 w 3010487"/>
              <a:gd name="connsiteY0" fmla="*/ 0 h 5732586"/>
              <a:gd name="connsiteX1" fmla="*/ 3010487 w 3010487"/>
              <a:gd name="connsiteY1" fmla="*/ 2866293 h 5732586"/>
              <a:gd name="connsiteX2" fmla="*/ 144194 w 3010487"/>
              <a:gd name="connsiteY2" fmla="*/ 5732586 h 5732586"/>
              <a:gd name="connsiteX3" fmla="*/ 0 w 3010487"/>
              <a:gd name="connsiteY3" fmla="*/ 5728940 h 5732586"/>
              <a:gd name="connsiteX4" fmla="*/ 0 w 3010487"/>
              <a:gd name="connsiteY4" fmla="*/ 3646 h 573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0487" h="5732586">
                <a:moveTo>
                  <a:pt x="144194" y="0"/>
                </a:moveTo>
                <a:cubicBezTo>
                  <a:pt x="1727204" y="0"/>
                  <a:pt x="3010487" y="1283283"/>
                  <a:pt x="3010487" y="2866293"/>
                </a:cubicBezTo>
                <a:cubicBezTo>
                  <a:pt x="3010487" y="4449303"/>
                  <a:pt x="1727204" y="5732586"/>
                  <a:pt x="144194" y="5732586"/>
                </a:cubicBezTo>
                <a:lnTo>
                  <a:pt x="0" y="5728940"/>
                </a:lnTo>
                <a:lnTo>
                  <a:pt x="0" y="3646"/>
                </a:lnTo>
                <a:close/>
              </a:path>
            </a:pathLst>
          </a:custGeom>
          <a:solidFill>
            <a:schemeClr val="accent6"/>
          </a:solidFill>
          <a:ln w="2934"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solidFill>
                <a:schemeClr val="tx1"/>
              </a:solidFill>
            </a:endParaRPr>
          </a:p>
        </p:txBody>
      </p:sp>
      <p:sp>
        <p:nvSpPr>
          <p:cNvPr id="109" name="任意多边形: 形状 108"/>
          <p:cNvSpPr/>
          <p:nvPr userDrawn="1">
            <p:custDataLst>
              <p:tags r:id="rId3"/>
            </p:custDataLst>
          </p:nvPr>
        </p:nvSpPr>
        <p:spPr>
          <a:xfrm>
            <a:off x="764858" y="392191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10" name="任意多边形: 形状 109"/>
          <p:cNvSpPr/>
          <p:nvPr userDrawn="1">
            <p:custDataLst>
              <p:tags r:id="rId4"/>
            </p:custDataLst>
          </p:nvPr>
        </p:nvSpPr>
        <p:spPr>
          <a:xfrm>
            <a:off x="927735" y="392191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11" name="任意多边形: 形状 110"/>
          <p:cNvSpPr/>
          <p:nvPr userDrawn="1">
            <p:custDataLst>
              <p:tags r:id="rId5"/>
            </p:custDataLst>
          </p:nvPr>
        </p:nvSpPr>
        <p:spPr>
          <a:xfrm>
            <a:off x="1091089" y="392191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12" name="任意多边形: 形状 111"/>
          <p:cNvSpPr/>
          <p:nvPr userDrawn="1">
            <p:custDataLst>
              <p:tags r:id="rId6"/>
            </p:custDataLst>
          </p:nvPr>
        </p:nvSpPr>
        <p:spPr>
          <a:xfrm>
            <a:off x="1254443" y="392191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13" name="任意多边形: 形状 112"/>
          <p:cNvSpPr/>
          <p:nvPr userDrawn="1">
            <p:custDataLst>
              <p:tags r:id="rId7"/>
            </p:custDataLst>
          </p:nvPr>
        </p:nvSpPr>
        <p:spPr>
          <a:xfrm>
            <a:off x="1417320" y="392191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14" name="任意多边形: 形状 113"/>
          <p:cNvSpPr/>
          <p:nvPr userDrawn="1">
            <p:custDataLst>
              <p:tags r:id="rId8"/>
            </p:custDataLst>
          </p:nvPr>
        </p:nvSpPr>
        <p:spPr>
          <a:xfrm>
            <a:off x="1580674" y="392191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03" name="任意多边形: 形状 102"/>
          <p:cNvSpPr/>
          <p:nvPr userDrawn="1">
            <p:custDataLst>
              <p:tags r:id="rId9"/>
            </p:custDataLst>
          </p:nvPr>
        </p:nvSpPr>
        <p:spPr>
          <a:xfrm>
            <a:off x="764858" y="413908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04" name="任意多边形: 形状 103"/>
          <p:cNvSpPr/>
          <p:nvPr userDrawn="1">
            <p:custDataLst>
              <p:tags r:id="rId10"/>
            </p:custDataLst>
          </p:nvPr>
        </p:nvSpPr>
        <p:spPr>
          <a:xfrm>
            <a:off x="927735" y="413908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05" name="任意多边形: 形状 104"/>
          <p:cNvSpPr/>
          <p:nvPr userDrawn="1">
            <p:custDataLst>
              <p:tags r:id="rId11"/>
            </p:custDataLst>
          </p:nvPr>
        </p:nvSpPr>
        <p:spPr>
          <a:xfrm>
            <a:off x="1091089" y="413908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06" name="任意多边形: 形状 105"/>
          <p:cNvSpPr/>
          <p:nvPr userDrawn="1">
            <p:custDataLst>
              <p:tags r:id="rId12"/>
            </p:custDataLst>
          </p:nvPr>
        </p:nvSpPr>
        <p:spPr>
          <a:xfrm>
            <a:off x="1254443" y="413908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07" name="任意多边形: 形状 106"/>
          <p:cNvSpPr/>
          <p:nvPr userDrawn="1">
            <p:custDataLst>
              <p:tags r:id="rId13"/>
            </p:custDataLst>
          </p:nvPr>
        </p:nvSpPr>
        <p:spPr>
          <a:xfrm>
            <a:off x="1417320" y="413908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08" name="任意多边形: 形状 107"/>
          <p:cNvSpPr/>
          <p:nvPr userDrawn="1">
            <p:custDataLst>
              <p:tags r:id="rId14"/>
            </p:custDataLst>
          </p:nvPr>
        </p:nvSpPr>
        <p:spPr>
          <a:xfrm>
            <a:off x="1580674" y="413908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97" name="任意多边形: 形状 96"/>
          <p:cNvSpPr/>
          <p:nvPr userDrawn="1">
            <p:custDataLst>
              <p:tags r:id="rId15"/>
            </p:custDataLst>
          </p:nvPr>
        </p:nvSpPr>
        <p:spPr>
          <a:xfrm>
            <a:off x="764858" y="4365308"/>
            <a:ext cx="54769" cy="54769"/>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98" name="任意多边形: 形状 97"/>
          <p:cNvSpPr/>
          <p:nvPr userDrawn="1">
            <p:custDataLst>
              <p:tags r:id="rId16"/>
            </p:custDataLst>
          </p:nvPr>
        </p:nvSpPr>
        <p:spPr>
          <a:xfrm>
            <a:off x="927735" y="4365308"/>
            <a:ext cx="54769" cy="54769"/>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99" name="任意多边形: 形状 98"/>
          <p:cNvSpPr/>
          <p:nvPr userDrawn="1">
            <p:custDataLst>
              <p:tags r:id="rId17"/>
            </p:custDataLst>
          </p:nvPr>
        </p:nvSpPr>
        <p:spPr>
          <a:xfrm>
            <a:off x="1091089" y="4365308"/>
            <a:ext cx="54769" cy="54769"/>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00" name="任意多边形: 形状 99"/>
          <p:cNvSpPr/>
          <p:nvPr userDrawn="1">
            <p:custDataLst>
              <p:tags r:id="rId18"/>
            </p:custDataLst>
          </p:nvPr>
        </p:nvSpPr>
        <p:spPr>
          <a:xfrm>
            <a:off x="1254443" y="4365308"/>
            <a:ext cx="54769" cy="54769"/>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01" name="任意多边形: 形状 100"/>
          <p:cNvSpPr/>
          <p:nvPr userDrawn="1">
            <p:custDataLst>
              <p:tags r:id="rId19"/>
            </p:custDataLst>
          </p:nvPr>
        </p:nvSpPr>
        <p:spPr>
          <a:xfrm>
            <a:off x="1417320" y="4365308"/>
            <a:ext cx="54769" cy="54769"/>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02" name="任意多边形: 形状 101"/>
          <p:cNvSpPr/>
          <p:nvPr userDrawn="1">
            <p:custDataLst>
              <p:tags r:id="rId20"/>
            </p:custDataLst>
          </p:nvPr>
        </p:nvSpPr>
        <p:spPr>
          <a:xfrm>
            <a:off x="1580674" y="4365308"/>
            <a:ext cx="54769" cy="54769"/>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91" name="任意多边形: 形状 90"/>
          <p:cNvSpPr/>
          <p:nvPr userDrawn="1">
            <p:custDataLst>
              <p:tags r:id="rId21"/>
            </p:custDataLst>
          </p:nvPr>
        </p:nvSpPr>
        <p:spPr>
          <a:xfrm>
            <a:off x="764858" y="4591050"/>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92" name="任意多边形: 形状 91"/>
          <p:cNvSpPr/>
          <p:nvPr userDrawn="1">
            <p:custDataLst>
              <p:tags r:id="rId22"/>
            </p:custDataLst>
          </p:nvPr>
        </p:nvSpPr>
        <p:spPr>
          <a:xfrm>
            <a:off x="927735" y="4591050"/>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93" name="任意多边形: 形状 92"/>
          <p:cNvSpPr/>
          <p:nvPr userDrawn="1">
            <p:custDataLst>
              <p:tags r:id="rId23"/>
            </p:custDataLst>
          </p:nvPr>
        </p:nvSpPr>
        <p:spPr>
          <a:xfrm>
            <a:off x="1091089" y="4591050"/>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94" name="任意多边形: 形状 93"/>
          <p:cNvSpPr/>
          <p:nvPr userDrawn="1">
            <p:custDataLst>
              <p:tags r:id="rId24"/>
            </p:custDataLst>
          </p:nvPr>
        </p:nvSpPr>
        <p:spPr>
          <a:xfrm>
            <a:off x="1254443" y="4591050"/>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95" name="任意多边形: 形状 94"/>
          <p:cNvSpPr/>
          <p:nvPr userDrawn="1">
            <p:custDataLst>
              <p:tags r:id="rId25"/>
            </p:custDataLst>
          </p:nvPr>
        </p:nvSpPr>
        <p:spPr>
          <a:xfrm>
            <a:off x="1417320" y="4591050"/>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96" name="任意多边形: 形状 95"/>
          <p:cNvSpPr/>
          <p:nvPr userDrawn="1">
            <p:custDataLst>
              <p:tags r:id="rId26"/>
            </p:custDataLst>
          </p:nvPr>
        </p:nvSpPr>
        <p:spPr>
          <a:xfrm>
            <a:off x="1580674" y="4591050"/>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16" name="任意多边形: 形状 115"/>
          <p:cNvSpPr/>
          <p:nvPr>
            <p:custDataLst>
              <p:tags r:id="rId27"/>
            </p:custDataLst>
          </p:nvPr>
        </p:nvSpPr>
        <p:spPr>
          <a:xfrm>
            <a:off x="8162274" y="4120805"/>
            <a:ext cx="981726" cy="1022695"/>
          </a:xfrm>
          <a:custGeom>
            <a:avLst/>
            <a:gdLst>
              <a:gd name="connsiteX0" fmla="*/ 672905 w 1308968"/>
              <a:gd name="connsiteY0" fmla="*/ 0 h 1363593"/>
              <a:gd name="connsiteX1" fmla="*/ 1292915 w 1308968"/>
              <a:gd name="connsiteY1" fmla="*/ 416454 h 1363593"/>
              <a:gd name="connsiteX2" fmla="*/ 1308968 w 1308968"/>
              <a:gd name="connsiteY2" fmla="*/ 468831 h 1363593"/>
              <a:gd name="connsiteX3" fmla="*/ 1308968 w 1308968"/>
              <a:gd name="connsiteY3" fmla="*/ 1363593 h 1363593"/>
              <a:gd name="connsiteX4" fmla="*/ 0 w 1308968"/>
              <a:gd name="connsiteY4" fmla="*/ 1363593 h 1363593"/>
              <a:gd name="connsiteX5" fmla="*/ 0 w 1308968"/>
              <a:gd name="connsiteY5" fmla="*/ 681797 h 1363593"/>
              <a:gd name="connsiteX6" fmla="*/ 672905 w 1308968"/>
              <a:gd name="connsiteY6" fmla="*/ 0 h 13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968" h="1363593">
                <a:moveTo>
                  <a:pt x="672905" y="0"/>
                </a:moveTo>
                <a:cubicBezTo>
                  <a:pt x="951555" y="0"/>
                  <a:pt x="1190739" y="171761"/>
                  <a:pt x="1292915" y="416454"/>
                </a:cubicBezTo>
                <a:lnTo>
                  <a:pt x="1308968" y="468831"/>
                </a:lnTo>
                <a:lnTo>
                  <a:pt x="1308968" y="1363593"/>
                </a:lnTo>
                <a:lnTo>
                  <a:pt x="0" y="1363593"/>
                </a:lnTo>
                <a:lnTo>
                  <a:pt x="0" y="681797"/>
                </a:lnTo>
                <a:cubicBezTo>
                  <a:pt x="0" y="305353"/>
                  <a:pt x="301371" y="0"/>
                  <a:pt x="672905" y="0"/>
                </a:cubicBezTo>
                <a:close/>
              </a:path>
            </a:pathLst>
          </a:custGeom>
          <a:solidFill>
            <a:schemeClr val="accent1">
              <a:lumMod val="60000"/>
              <a:lumOff val="40000"/>
            </a:schemeClr>
          </a:solidFill>
          <a:ln w="2934" cap="flat">
            <a:noFill/>
            <a:prstDash val="solid"/>
            <a:miter/>
          </a:ln>
        </p:spPr>
        <p:txBody>
          <a:bodyPr wrap="square" rtlCol="0" anchor="ctr">
            <a:noAutofit/>
          </a:bodyPr>
          <a:lstStyle/>
          <a:p>
            <a:endParaRPr lang="zh-CN" altLang="en-US" sz="1350"/>
          </a:p>
        </p:txBody>
      </p:sp>
      <p:sp>
        <p:nvSpPr>
          <p:cNvPr id="117" name="任意多边形: 形状 116"/>
          <p:cNvSpPr/>
          <p:nvPr>
            <p:custDataLst>
              <p:tags r:id="rId28"/>
            </p:custDataLst>
          </p:nvPr>
        </p:nvSpPr>
        <p:spPr>
          <a:xfrm>
            <a:off x="7877404" y="4820240"/>
            <a:ext cx="647069" cy="323534"/>
          </a:xfrm>
          <a:custGeom>
            <a:avLst/>
            <a:gdLst>
              <a:gd name="connsiteX0" fmla="*/ 523059 w 1046117"/>
              <a:gd name="connsiteY0" fmla="*/ 0 h 523058"/>
              <a:gd name="connsiteX1" fmla="*/ 0 w 1046117"/>
              <a:gd name="connsiteY1" fmla="*/ 523059 h 523058"/>
              <a:gd name="connsiteX2" fmla="*/ 1046118 w 1046117"/>
              <a:gd name="connsiteY2" fmla="*/ 523059 h 523058"/>
              <a:gd name="connsiteX3" fmla="*/ 523059 w 1046117"/>
              <a:gd name="connsiteY3" fmla="*/ 0 h 523058"/>
            </a:gdLst>
            <a:ahLst/>
            <a:cxnLst>
              <a:cxn ang="0">
                <a:pos x="connsiteX0" y="connsiteY0"/>
              </a:cxn>
              <a:cxn ang="0">
                <a:pos x="connsiteX1" y="connsiteY1"/>
              </a:cxn>
              <a:cxn ang="0">
                <a:pos x="connsiteX2" y="connsiteY2"/>
              </a:cxn>
              <a:cxn ang="0">
                <a:pos x="connsiteX3" y="connsiteY3"/>
              </a:cxn>
            </a:cxnLst>
            <a:rect l="l" t="t" r="r" b="b"/>
            <a:pathLst>
              <a:path w="1046117" h="523058">
                <a:moveTo>
                  <a:pt x="523059" y="0"/>
                </a:moveTo>
                <a:cubicBezTo>
                  <a:pt x="234100" y="0"/>
                  <a:pt x="0" y="234100"/>
                  <a:pt x="0" y="523059"/>
                </a:cubicBezTo>
                <a:lnTo>
                  <a:pt x="1046118" y="523059"/>
                </a:lnTo>
                <a:cubicBezTo>
                  <a:pt x="1045825" y="234100"/>
                  <a:pt x="811724" y="0"/>
                  <a:pt x="523059" y="0"/>
                </a:cubicBezTo>
                <a:close/>
              </a:path>
            </a:pathLst>
          </a:custGeom>
          <a:solidFill>
            <a:schemeClr val="accent6"/>
          </a:solidFill>
          <a:ln w="2934" cap="flat">
            <a:noFill/>
            <a:prstDash val="solid"/>
            <a:miter/>
          </a:ln>
        </p:spPr>
        <p:txBody>
          <a:bodyPr rtlCol="0" anchor="ctr"/>
          <a:lstStyle/>
          <a:p>
            <a:endParaRPr lang="zh-CN" altLang="en-US" sz="1350"/>
          </a:p>
        </p:txBody>
      </p:sp>
      <p:cxnSp>
        <p:nvCxnSpPr>
          <p:cNvPr id="124" name="直接连接符 123"/>
          <p:cNvCxnSpPr/>
          <p:nvPr>
            <p:custDataLst>
              <p:tags r:id="rId29"/>
            </p:custDataLst>
          </p:nvPr>
        </p:nvCxnSpPr>
        <p:spPr>
          <a:xfrm>
            <a:off x="3502855" y="4118488"/>
            <a:ext cx="46423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30"/>
            </p:custDataLst>
          </p:nvPr>
        </p:nvSpPr>
        <p:spPr>
          <a:xfrm>
            <a:off x="54780" y="1699576"/>
            <a:ext cx="1525809" cy="2016598"/>
          </a:xfrm>
        </p:spPr>
        <p:txBody>
          <a:bodyPr anchor="ctr">
            <a:noAutofit/>
          </a:bodyPr>
          <a:lstStyle>
            <a:lvl1pPr algn="r">
              <a:defRPr sz="5400">
                <a:solidFill>
                  <a:schemeClr val="bg1"/>
                </a:solidFill>
              </a:defRPr>
            </a:lvl1pPr>
          </a:lstStyle>
          <a:p>
            <a:r>
              <a:rPr lang="zh-CN" altLang="en-US" dirty="0"/>
              <a:t>标</a:t>
            </a:r>
            <a:br>
              <a:rPr lang="en-US" altLang="zh-CN" dirty="0"/>
            </a:br>
            <a:r>
              <a:rPr lang="zh-CN" altLang="en-US" dirty="0"/>
              <a:t>题</a:t>
            </a:r>
            <a:endParaRPr lang="zh-CN" altLang="en-US" dirty="0"/>
          </a:p>
        </p:txBody>
      </p:sp>
      <p:sp>
        <p:nvSpPr>
          <p:cNvPr id="7" name="日期占位符 6"/>
          <p:cNvSpPr>
            <a:spLocks noGrp="1"/>
          </p:cNvSpPr>
          <p:nvPr>
            <p:ph type="dt" sz="half" idx="10"/>
            <p:custDataLst>
              <p:tags r:id="rId31"/>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2"/>
            </p:custDataLst>
          </p:nvPr>
        </p:nvSpPr>
        <p:spPr/>
        <p:txBody>
          <a:bodyPr/>
          <a:lstStyle/>
          <a:p>
            <a:endParaRPr lang="zh-CN" altLang="en-US"/>
          </a:p>
        </p:txBody>
      </p:sp>
      <p:sp>
        <p:nvSpPr>
          <p:cNvPr id="9" name="灯片编号占位符 8"/>
          <p:cNvSpPr>
            <a:spLocks noGrp="1"/>
          </p:cNvSpPr>
          <p:nvPr>
            <p:ph type="sldNum" sz="quarter" idx="12"/>
            <p:custDataLst>
              <p:tags r:id="rId33"/>
            </p:custDataLst>
          </p:nvPr>
        </p:nvSpPr>
        <p:spPr/>
        <p:txBody>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9" name="任意多边形: 形状 8"/>
          <p:cNvSpPr/>
          <p:nvPr userDrawn="1">
            <p:custDataLst>
              <p:tags r:id="rId2"/>
            </p:custDataLst>
          </p:nvPr>
        </p:nvSpPr>
        <p:spPr>
          <a:xfrm>
            <a:off x="7011027" y="612369"/>
            <a:ext cx="2132973" cy="4298593"/>
          </a:xfrm>
          <a:custGeom>
            <a:avLst/>
            <a:gdLst>
              <a:gd name="connsiteX0" fmla="*/ 2843964 w 2843964"/>
              <a:gd name="connsiteY0" fmla="*/ 0 h 5731457"/>
              <a:gd name="connsiteX1" fmla="*/ 2843964 w 2843964"/>
              <a:gd name="connsiteY1" fmla="*/ 5731457 h 5731457"/>
              <a:gd name="connsiteX2" fmla="*/ 2718794 w 2843964"/>
              <a:gd name="connsiteY2" fmla="*/ 5728292 h 5731457"/>
              <a:gd name="connsiteX3" fmla="*/ 0 w 2843964"/>
              <a:gd name="connsiteY3" fmla="*/ 2865728 h 5731457"/>
              <a:gd name="connsiteX4" fmla="*/ 2718794 w 2843964"/>
              <a:gd name="connsiteY4" fmla="*/ 3165 h 573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964" h="5731457">
                <a:moveTo>
                  <a:pt x="2843964" y="0"/>
                </a:moveTo>
                <a:lnTo>
                  <a:pt x="2843964" y="5731457"/>
                </a:lnTo>
                <a:lnTo>
                  <a:pt x="2718794" y="5728292"/>
                </a:lnTo>
                <a:cubicBezTo>
                  <a:pt x="1204331" y="5651523"/>
                  <a:pt x="0" y="4399269"/>
                  <a:pt x="0" y="2865728"/>
                </a:cubicBezTo>
                <a:cubicBezTo>
                  <a:pt x="0" y="1332187"/>
                  <a:pt x="1204331" y="79933"/>
                  <a:pt x="2718794" y="3165"/>
                </a:cubicBezTo>
                <a:close/>
              </a:path>
            </a:pathLst>
          </a:custGeom>
          <a:solidFill>
            <a:schemeClr val="accent6"/>
          </a:solidFill>
          <a:ln w="2934"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dirty="0">
              <a:solidFill>
                <a:schemeClr val="tx1"/>
              </a:solidFill>
            </a:endParaRPr>
          </a:p>
        </p:txBody>
      </p:sp>
      <p:sp>
        <p:nvSpPr>
          <p:cNvPr id="33" name="任意多边形: 形状 32"/>
          <p:cNvSpPr/>
          <p:nvPr userDrawn="1">
            <p:custDataLst>
              <p:tags r:id="rId3"/>
            </p:custDataLst>
          </p:nvPr>
        </p:nvSpPr>
        <p:spPr>
          <a:xfrm>
            <a:off x="7541419" y="392191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34" name="任意多边形: 形状 33"/>
          <p:cNvSpPr/>
          <p:nvPr userDrawn="1">
            <p:custDataLst>
              <p:tags r:id="rId4"/>
            </p:custDataLst>
          </p:nvPr>
        </p:nvSpPr>
        <p:spPr>
          <a:xfrm>
            <a:off x="7704773" y="392191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35" name="任意多边形: 形状 34"/>
          <p:cNvSpPr/>
          <p:nvPr userDrawn="1">
            <p:custDataLst>
              <p:tags r:id="rId5"/>
            </p:custDataLst>
          </p:nvPr>
        </p:nvSpPr>
        <p:spPr>
          <a:xfrm>
            <a:off x="7867650" y="392191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36" name="任意多边形: 形状 35"/>
          <p:cNvSpPr/>
          <p:nvPr userDrawn="1">
            <p:custDataLst>
              <p:tags r:id="rId6"/>
            </p:custDataLst>
          </p:nvPr>
        </p:nvSpPr>
        <p:spPr>
          <a:xfrm>
            <a:off x="8031004" y="392191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37" name="任意多边形: 形状 36"/>
          <p:cNvSpPr/>
          <p:nvPr userDrawn="1">
            <p:custDataLst>
              <p:tags r:id="rId7"/>
            </p:custDataLst>
          </p:nvPr>
        </p:nvSpPr>
        <p:spPr>
          <a:xfrm>
            <a:off x="8193881" y="392191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38" name="任意多边形: 形状 37"/>
          <p:cNvSpPr/>
          <p:nvPr userDrawn="1">
            <p:custDataLst>
              <p:tags r:id="rId8"/>
            </p:custDataLst>
          </p:nvPr>
        </p:nvSpPr>
        <p:spPr>
          <a:xfrm>
            <a:off x="8357235" y="392191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27" name="任意多边形: 形状 26"/>
          <p:cNvSpPr/>
          <p:nvPr userDrawn="1">
            <p:custDataLst>
              <p:tags r:id="rId9"/>
            </p:custDataLst>
          </p:nvPr>
        </p:nvSpPr>
        <p:spPr>
          <a:xfrm>
            <a:off x="7541419" y="413908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28" name="任意多边形: 形状 27"/>
          <p:cNvSpPr/>
          <p:nvPr userDrawn="1">
            <p:custDataLst>
              <p:tags r:id="rId10"/>
            </p:custDataLst>
          </p:nvPr>
        </p:nvSpPr>
        <p:spPr>
          <a:xfrm>
            <a:off x="7704773" y="413908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29" name="任意多边形: 形状 28"/>
          <p:cNvSpPr/>
          <p:nvPr userDrawn="1">
            <p:custDataLst>
              <p:tags r:id="rId11"/>
            </p:custDataLst>
          </p:nvPr>
        </p:nvSpPr>
        <p:spPr>
          <a:xfrm>
            <a:off x="7867650" y="413908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30" name="任意多边形: 形状 29"/>
          <p:cNvSpPr/>
          <p:nvPr userDrawn="1">
            <p:custDataLst>
              <p:tags r:id="rId12"/>
            </p:custDataLst>
          </p:nvPr>
        </p:nvSpPr>
        <p:spPr>
          <a:xfrm>
            <a:off x="8031004" y="413908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31" name="任意多边形: 形状 30"/>
          <p:cNvSpPr/>
          <p:nvPr userDrawn="1">
            <p:custDataLst>
              <p:tags r:id="rId13"/>
            </p:custDataLst>
          </p:nvPr>
        </p:nvSpPr>
        <p:spPr>
          <a:xfrm>
            <a:off x="8193881" y="413908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32" name="任意多边形: 形状 31"/>
          <p:cNvSpPr/>
          <p:nvPr userDrawn="1">
            <p:custDataLst>
              <p:tags r:id="rId14"/>
            </p:custDataLst>
          </p:nvPr>
        </p:nvSpPr>
        <p:spPr>
          <a:xfrm>
            <a:off x="8357235" y="4139089"/>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21" name="任意多边形: 形状 20"/>
          <p:cNvSpPr/>
          <p:nvPr userDrawn="1">
            <p:custDataLst>
              <p:tags r:id="rId15"/>
            </p:custDataLst>
          </p:nvPr>
        </p:nvSpPr>
        <p:spPr>
          <a:xfrm>
            <a:off x="7541419" y="4365308"/>
            <a:ext cx="54769" cy="54769"/>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22" name="任意多边形: 形状 21"/>
          <p:cNvSpPr/>
          <p:nvPr userDrawn="1">
            <p:custDataLst>
              <p:tags r:id="rId16"/>
            </p:custDataLst>
          </p:nvPr>
        </p:nvSpPr>
        <p:spPr>
          <a:xfrm>
            <a:off x="7704773" y="4365308"/>
            <a:ext cx="54769" cy="54769"/>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23" name="任意多边形: 形状 22"/>
          <p:cNvSpPr/>
          <p:nvPr userDrawn="1">
            <p:custDataLst>
              <p:tags r:id="rId17"/>
            </p:custDataLst>
          </p:nvPr>
        </p:nvSpPr>
        <p:spPr>
          <a:xfrm>
            <a:off x="7867650" y="4365308"/>
            <a:ext cx="54769" cy="54769"/>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24" name="任意多边形: 形状 23"/>
          <p:cNvSpPr/>
          <p:nvPr userDrawn="1">
            <p:custDataLst>
              <p:tags r:id="rId18"/>
            </p:custDataLst>
          </p:nvPr>
        </p:nvSpPr>
        <p:spPr>
          <a:xfrm>
            <a:off x="8031004" y="4365308"/>
            <a:ext cx="54769" cy="54769"/>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25" name="任意多边形: 形状 24"/>
          <p:cNvSpPr/>
          <p:nvPr userDrawn="1">
            <p:custDataLst>
              <p:tags r:id="rId19"/>
            </p:custDataLst>
          </p:nvPr>
        </p:nvSpPr>
        <p:spPr>
          <a:xfrm>
            <a:off x="8193881" y="4365308"/>
            <a:ext cx="54769" cy="54769"/>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26" name="任意多边形: 形状 25"/>
          <p:cNvSpPr/>
          <p:nvPr userDrawn="1">
            <p:custDataLst>
              <p:tags r:id="rId20"/>
            </p:custDataLst>
          </p:nvPr>
        </p:nvSpPr>
        <p:spPr>
          <a:xfrm>
            <a:off x="8357235" y="4365308"/>
            <a:ext cx="54769" cy="54769"/>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5" name="任意多边形: 形状 14"/>
          <p:cNvSpPr/>
          <p:nvPr userDrawn="1">
            <p:custDataLst>
              <p:tags r:id="rId21"/>
            </p:custDataLst>
          </p:nvPr>
        </p:nvSpPr>
        <p:spPr>
          <a:xfrm>
            <a:off x="7541419" y="4591050"/>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6" name="任意多边形: 形状 15"/>
          <p:cNvSpPr/>
          <p:nvPr userDrawn="1">
            <p:custDataLst>
              <p:tags r:id="rId22"/>
            </p:custDataLst>
          </p:nvPr>
        </p:nvSpPr>
        <p:spPr>
          <a:xfrm>
            <a:off x="7704773" y="4591050"/>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7" name="任意多边形: 形状 16"/>
          <p:cNvSpPr/>
          <p:nvPr userDrawn="1">
            <p:custDataLst>
              <p:tags r:id="rId23"/>
            </p:custDataLst>
          </p:nvPr>
        </p:nvSpPr>
        <p:spPr>
          <a:xfrm>
            <a:off x="7867650" y="4591050"/>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8" name="任意多边形: 形状 17"/>
          <p:cNvSpPr/>
          <p:nvPr userDrawn="1">
            <p:custDataLst>
              <p:tags r:id="rId24"/>
            </p:custDataLst>
          </p:nvPr>
        </p:nvSpPr>
        <p:spPr>
          <a:xfrm>
            <a:off x="8031004" y="4591050"/>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19" name="任意多边形: 形状 18"/>
          <p:cNvSpPr/>
          <p:nvPr userDrawn="1">
            <p:custDataLst>
              <p:tags r:id="rId25"/>
            </p:custDataLst>
          </p:nvPr>
        </p:nvSpPr>
        <p:spPr>
          <a:xfrm>
            <a:off x="8193881" y="4591050"/>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20" name="任意多边形: 形状 19"/>
          <p:cNvSpPr/>
          <p:nvPr userDrawn="1">
            <p:custDataLst>
              <p:tags r:id="rId26"/>
            </p:custDataLst>
          </p:nvPr>
        </p:nvSpPr>
        <p:spPr>
          <a:xfrm>
            <a:off x="8357235" y="4591050"/>
            <a:ext cx="54769" cy="54769"/>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endParaRPr lang="zh-CN" altLang="en-US" sz="1350"/>
          </a:p>
        </p:txBody>
      </p:sp>
      <p:sp>
        <p:nvSpPr>
          <p:cNvPr id="39" name="任意多边形 1"/>
          <p:cNvSpPr/>
          <p:nvPr userDrawn="1">
            <p:custDataLst>
              <p:tags r:id="rId27"/>
            </p:custDataLst>
          </p:nvPr>
        </p:nvSpPr>
        <p:spPr>
          <a:xfrm>
            <a:off x="154781" y="4477173"/>
            <a:ext cx="1007537" cy="666803"/>
          </a:xfrm>
          <a:custGeom>
            <a:avLst/>
            <a:gdLst/>
            <a:ahLst/>
            <a:cxnLst>
              <a:cxn ang="3">
                <a:pos x="hc" y="t"/>
              </a:cxn>
              <a:cxn ang="cd2">
                <a:pos x="l" y="vc"/>
              </a:cxn>
              <a:cxn ang="cd4">
                <a:pos x="hc" y="b"/>
              </a:cxn>
              <a:cxn ang="0">
                <a:pos x="r" y="vc"/>
              </a:cxn>
            </a:cxnLst>
            <a:rect l="l" t="t" r="r" b="b"/>
            <a:pathLst>
              <a:path w="2116" h="1400">
                <a:moveTo>
                  <a:pt x="1058" y="0"/>
                </a:moveTo>
                <a:cubicBezTo>
                  <a:pt x="1570" y="0"/>
                  <a:pt x="1997" y="368"/>
                  <a:pt x="2096" y="857"/>
                </a:cubicBezTo>
                <a:lnTo>
                  <a:pt x="2116" y="1053"/>
                </a:lnTo>
                <a:lnTo>
                  <a:pt x="1762" y="1053"/>
                </a:lnTo>
                <a:lnTo>
                  <a:pt x="1762" y="1400"/>
                </a:lnTo>
                <a:lnTo>
                  <a:pt x="0" y="1400"/>
                </a:lnTo>
                <a:lnTo>
                  <a:pt x="0" y="1053"/>
                </a:lnTo>
                <a:lnTo>
                  <a:pt x="0" y="1053"/>
                </a:lnTo>
                <a:lnTo>
                  <a:pt x="20" y="857"/>
                </a:lnTo>
                <a:cubicBezTo>
                  <a:pt x="119" y="368"/>
                  <a:pt x="546" y="0"/>
                  <a:pt x="1058" y="0"/>
                </a:cubicBezTo>
                <a:close/>
              </a:path>
            </a:pathLst>
          </a:cu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cxnSp>
        <p:nvCxnSpPr>
          <p:cNvPr id="40" name="直接连接符 39"/>
          <p:cNvCxnSpPr/>
          <p:nvPr userDrawn="1">
            <p:custDataLst>
              <p:tags r:id="rId28"/>
            </p:custDataLst>
          </p:nvPr>
        </p:nvCxnSpPr>
        <p:spPr>
          <a:xfrm>
            <a:off x="1162318" y="4895850"/>
            <a:ext cx="6429107"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1" name="任意多边形: 形状 40"/>
          <p:cNvSpPr/>
          <p:nvPr userDrawn="1">
            <p:custDataLst>
              <p:tags r:id="rId29"/>
            </p:custDataLst>
          </p:nvPr>
        </p:nvSpPr>
        <p:spPr>
          <a:xfrm>
            <a:off x="806801" y="4819925"/>
            <a:ext cx="647069" cy="323534"/>
          </a:xfrm>
          <a:custGeom>
            <a:avLst/>
            <a:gdLst>
              <a:gd name="connsiteX0" fmla="*/ 523059 w 1046117"/>
              <a:gd name="connsiteY0" fmla="*/ 0 h 523058"/>
              <a:gd name="connsiteX1" fmla="*/ 0 w 1046117"/>
              <a:gd name="connsiteY1" fmla="*/ 523059 h 523058"/>
              <a:gd name="connsiteX2" fmla="*/ 1046118 w 1046117"/>
              <a:gd name="connsiteY2" fmla="*/ 523059 h 523058"/>
              <a:gd name="connsiteX3" fmla="*/ 523059 w 1046117"/>
              <a:gd name="connsiteY3" fmla="*/ 0 h 523058"/>
            </a:gdLst>
            <a:ahLst/>
            <a:cxnLst>
              <a:cxn ang="0">
                <a:pos x="connsiteX0" y="connsiteY0"/>
              </a:cxn>
              <a:cxn ang="0">
                <a:pos x="connsiteX1" y="connsiteY1"/>
              </a:cxn>
              <a:cxn ang="0">
                <a:pos x="connsiteX2" y="connsiteY2"/>
              </a:cxn>
              <a:cxn ang="0">
                <a:pos x="connsiteX3" y="connsiteY3"/>
              </a:cxn>
            </a:cxnLst>
            <a:rect l="l" t="t" r="r" b="b"/>
            <a:pathLst>
              <a:path w="1046117" h="523058">
                <a:moveTo>
                  <a:pt x="523059" y="0"/>
                </a:moveTo>
                <a:cubicBezTo>
                  <a:pt x="234100" y="0"/>
                  <a:pt x="0" y="234100"/>
                  <a:pt x="0" y="523059"/>
                </a:cubicBezTo>
                <a:lnTo>
                  <a:pt x="1046118" y="523059"/>
                </a:lnTo>
                <a:cubicBezTo>
                  <a:pt x="1045825" y="234100"/>
                  <a:pt x="811724" y="0"/>
                  <a:pt x="523059" y="0"/>
                </a:cubicBezTo>
                <a:close/>
              </a:path>
            </a:pathLst>
          </a:custGeom>
          <a:solidFill>
            <a:schemeClr val="accent2"/>
          </a:solidFill>
          <a:ln w="2934" cap="flat">
            <a:noFill/>
            <a:prstDash val="solid"/>
            <a:miter/>
          </a:ln>
        </p:spPr>
        <p:txBody>
          <a:bodyPr rtlCol="0" anchor="ctr"/>
          <a:lstStyle/>
          <a:p>
            <a:endParaRPr lang="zh-CN" altLang="en-US" sz="1350"/>
          </a:p>
        </p:txBody>
      </p:sp>
      <p:sp>
        <p:nvSpPr>
          <p:cNvPr id="2" name="标题 1"/>
          <p:cNvSpPr>
            <a:spLocks noGrp="1"/>
          </p:cNvSpPr>
          <p:nvPr>
            <p:ph type="title"/>
            <p:custDataLst>
              <p:tags r:id="rId30"/>
            </p:custDataLst>
          </p:nvPr>
        </p:nvSpPr>
        <p:spPr>
          <a:xfrm>
            <a:off x="1185854" y="525501"/>
            <a:ext cx="4952732" cy="3744029"/>
          </a:xfrm>
        </p:spPr>
        <p:txBody>
          <a:bodyPr anchor="ctr">
            <a:normAutofit/>
          </a:bodyPr>
          <a:lstStyle>
            <a:lvl1pPr algn="l">
              <a:defRPr sz="4500"/>
            </a:lvl1pPr>
          </a:lstStyle>
          <a:p>
            <a:r>
              <a:rPr lang="zh-CN" altLang="en-US" dirty="0"/>
              <a:t>单击此处编辑母版标题样式</a:t>
            </a:r>
            <a:endParaRPr lang="zh-CN" altLang="en-US" dirty="0"/>
          </a:p>
        </p:txBody>
      </p:sp>
      <p:sp>
        <p:nvSpPr>
          <p:cNvPr id="4" name="日期占位符 3"/>
          <p:cNvSpPr>
            <a:spLocks noGrp="1"/>
          </p:cNvSpPr>
          <p:nvPr>
            <p:ph type="dt" sz="half" idx="10"/>
            <p:custDataLst>
              <p:tags r:id="rId3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32"/>
            </p:custDataLst>
          </p:nvPr>
        </p:nvSpPr>
        <p:spPr/>
        <p:txBody>
          <a:bodyPr/>
          <a:lstStyle/>
          <a:p>
            <a:endParaRPr lang="zh-CN" altLang="en-US"/>
          </a:p>
        </p:txBody>
      </p:sp>
      <p:sp>
        <p:nvSpPr>
          <p:cNvPr id="6" name="灯片编号占位符 5"/>
          <p:cNvSpPr>
            <a:spLocks noGrp="1"/>
          </p:cNvSpPr>
          <p:nvPr>
            <p:ph type="sldNum" sz="quarter" idx="12"/>
            <p:custDataLst>
              <p:tags r:id="rId33"/>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34"/>
            </p:custDataLst>
          </p:nvPr>
        </p:nvSpPr>
        <p:spPr>
          <a:xfrm>
            <a:off x="7702762" y="1920240"/>
            <a:ext cx="1224359" cy="1402205"/>
          </a:xfrm>
        </p:spPr>
        <p:txBody>
          <a:bodyPr anchor="ctr">
            <a:noAutofit/>
          </a:bodyPr>
          <a:lstStyle>
            <a:lvl1pPr marL="0" indent="0" algn="ctr">
              <a:buNone/>
              <a:defRPr sz="5400" b="1">
                <a:solidFill>
                  <a:schemeClr val="bg1"/>
                </a:solidFill>
              </a:defRPr>
            </a:lvl1pPr>
          </a:lstStyle>
          <a:p>
            <a:pPr lvl="0"/>
            <a:r>
              <a:rPr lang="zh-CN" altLang="en-US" dirty="0"/>
              <a:t>节编号</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521970" y="976313"/>
            <a:ext cx="3992880" cy="36568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4629150" y="976313"/>
            <a:ext cx="3992880" cy="36568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9841" y="270000"/>
            <a:ext cx="7886700" cy="648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21970" y="976313"/>
            <a:ext cx="3992880" cy="3084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521970" y="1406324"/>
            <a:ext cx="3992880" cy="3225207"/>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4629150" y="976313"/>
            <a:ext cx="3992880" cy="3084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4629150" y="1406324"/>
            <a:ext cx="3992880" cy="3225207"/>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521970" y="270034"/>
            <a:ext cx="8101489" cy="4363403"/>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9841" y="270000"/>
            <a:ext cx="7886700" cy="648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521970" y="976313"/>
            <a:ext cx="8099316" cy="304165"/>
          </a:xfrm>
        </p:spPr>
        <p:txBody>
          <a:bodyPr anchor="t"/>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8" name="VCG41N1266076819"/>
          <p:cNvPicPr>
            <a:picLocks noChangeAspect="1"/>
          </p:cNvPicPr>
          <p:nvPr userDrawn="1">
            <p:custDataLst>
              <p:tags r:id="rId2"/>
            </p:custDataLst>
          </p:nvPr>
        </p:nvPicPr>
        <p:blipFill>
          <a:blip r:embed="rId3"/>
          <a:stretch>
            <a:fillRect/>
          </a:stretch>
        </p:blipFill>
        <p:spPr>
          <a:xfrm>
            <a:off x="235323" y="0"/>
            <a:ext cx="1416011" cy="2285335"/>
          </a:xfrm>
          <a:prstGeom prst="rect">
            <a:avLst/>
          </a:prstGeom>
        </p:spPr>
      </p:pic>
      <p:cxnSp>
        <p:nvCxnSpPr>
          <p:cNvPr id="9" name="直接连接符 8"/>
          <p:cNvCxnSpPr/>
          <p:nvPr userDrawn="1">
            <p:custDataLst>
              <p:tags r:id="rId4"/>
            </p:custDataLst>
          </p:nvPr>
        </p:nvCxnSpPr>
        <p:spPr>
          <a:xfrm>
            <a:off x="419100" y="4895850"/>
            <a:ext cx="7172325"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任意多边形: 形状 10"/>
          <p:cNvSpPr/>
          <p:nvPr userDrawn="1">
            <p:custDataLst>
              <p:tags r:id="rId5"/>
            </p:custDataLst>
          </p:nvPr>
        </p:nvSpPr>
        <p:spPr>
          <a:xfrm>
            <a:off x="7384256" y="3934301"/>
            <a:ext cx="1189196" cy="1205389"/>
          </a:xfrm>
          <a:custGeom>
            <a:avLst/>
            <a:gdLst>
              <a:gd name="connsiteX0" fmla="*/ 1924435 w 1924435"/>
              <a:gd name="connsiteY0" fmla="*/ 1924435 h 1924435"/>
              <a:gd name="connsiteX1" fmla="*/ 0 w 1924435"/>
              <a:gd name="connsiteY1" fmla="*/ 1924435 h 1924435"/>
              <a:gd name="connsiteX2" fmla="*/ 0 w 1924435"/>
              <a:gd name="connsiteY2" fmla="*/ 962218 h 1924435"/>
              <a:gd name="connsiteX3" fmla="*/ 962218 w 1924435"/>
              <a:gd name="connsiteY3" fmla="*/ 0 h 1924435"/>
              <a:gd name="connsiteX4" fmla="*/ 962218 w 1924435"/>
              <a:gd name="connsiteY4" fmla="*/ 0 h 1924435"/>
              <a:gd name="connsiteX5" fmla="*/ 1924435 w 1924435"/>
              <a:gd name="connsiteY5" fmla="*/ 962218 h 1924435"/>
              <a:gd name="connsiteX6" fmla="*/ 1924435 w 1924435"/>
              <a:gd name="connsiteY6" fmla="*/ 1924435 h 192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435" h="1924435">
                <a:moveTo>
                  <a:pt x="1924435" y="1924435"/>
                </a:moveTo>
                <a:lnTo>
                  <a:pt x="0" y="1924435"/>
                </a:lnTo>
                <a:lnTo>
                  <a:pt x="0" y="962218"/>
                </a:lnTo>
                <a:cubicBezTo>
                  <a:pt x="0" y="430944"/>
                  <a:pt x="430944" y="0"/>
                  <a:pt x="962218" y="0"/>
                </a:cubicBezTo>
                <a:lnTo>
                  <a:pt x="962218" y="0"/>
                </a:lnTo>
                <a:cubicBezTo>
                  <a:pt x="1493491" y="0"/>
                  <a:pt x="1924435" y="430944"/>
                  <a:pt x="1924435" y="962218"/>
                </a:cubicBezTo>
                <a:lnTo>
                  <a:pt x="1924435" y="1924435"/>
                </a:lnTo>
                <a:close/>
              </a:path>
            </a:pathLst>
          </a:custGeom>
          <a:solidFill>
            <a:schemeClr val="accent6"/>
          </a:solidFill>
          <a:ln w="2934" cap="flat">
            <a:noFill/>
            <a:prstDash val="solid"/>
            <a:miter/>
          </a:ln>
        </p:spPr>
        <p:txBody>
          <a:bodyPr rtlCol="0" anchor="ctr"/>
          <a:lstStyle/>
          <a:p>
            <a:endParaRPr lang="zh-CN" altLang="en-US" sz="1350"/>
          </a:p>
        </p:txBody>
      </p:sp>
      <p:sp>
        <p:nvSpPr>
          <p:cNvPr id="12" name="任意多边形: 形状 11"/>
          <p:cNvSpPr/>
          <p:nvPr userDrawn="1">
            <p:custDataLst>
              <p:tags r:id="rId6"/>
            </p:custDataLst>
          </p:nvPr>
        </p:nvSpPr>
        <p:spPr>
          <a:xfrm flipH="1">
            <a:off x="8324850" y="1064895"/>
            <a:ext cx="819150" cy="1637824"/>
          </a:xfrm>
          <a:custGeom>
            <a:avLst/>
            <a:gdLst>
              <a:gd name="connsiteX0" fmla="*/ 1130019 w 1130018"/>
              <a:gd name="connsiteY0" fmla="*/ 1130019 h 2260037"/>
              <a:gd name="connsiteX1" fmla="*/ 0 w 1130018"/>
              <a:gd name="connsiteY1" fmla="*/ 0 h 2260037"/>
              <a:gd name="connsiteX2" fmla="*/ 0 w 1130018"/>
              <a:gd name="connsiteY2" fmla="*/ 2260038 h 2260037"/>
              <a:gd name="connsiteX3" fmla="*/ 1130019 w 1130018"/>
              <a:gd name="connsiteY3" fmla="*/ 1130019 h 2260037"/>
            </a:gdLst>
            <a:ahLst/>
            <a:cxnLst>
              <a:cxn ang="0">
                <a:pos x="connsiteX0" y="connsiteY0"/>
              </a:cxn>
              <a:cxn ang="0">
                <a:pos x="connsiteX1" y="connsiteY1"/>
              </a:cxn>
              <a:cxn ang="0">
                <a:pos x="connsiteX2" y="connsiteY2"/>
              </a:cxn>
              <a:cxn ang="0">
                <a:pos x="connsiteX3" y="connsiteY3"/>
              </a:cxn>
            </a:cxnLst>
            <a:rect l="l" t="t" r="r" b="b"/>
            <a:pathLst>
              <a:path w="1130018" h="2260037">
                <a:moveTo>
                  <a:pt x="1130019" y="1130019"/>
                </a:moveTo>
                <a:cubicBezTo>
                  <a:pt x="1130019" y="506044"/>
                  <a:pt x="623974" y="0"/>
                  <a:pt x="0" y="0"/>
                </a:cubicBezTo>
                <a:lnTo>
                  <a:pt x="0" y="2260038"/>
                </a:lnTo>
                <a:cubicBezTo>
                  <a:pt x="623974" y="2260038"/>
                  <a:pt x="1130019" y="1754287"/>
                  <a:pt x="1130019" y="1130019"/>
                </a:cubicBezTo>
                <a:close/>
              </a:path>
            </a:pathLst>
          </a:custGeom>
          <a:solidFill>
            <a:schemeClr val="accent1"/>
          </a:solidFill>
          <a:ln w="2934" cap="flat">
            <a:noFill/>
            <a:prstDash val="solid"/>
            <a:miter/>
          </a:ln>
        </p:spPr>
        <p:txBody>
          <a:bodyPr rtlCol="0" anchor="ctr"/>
          <a:lstStyle/>
          <a:p>
            <a:endParaRPr lang="zh-CN" altLang="en-US" sz="1350"/>
          </a:p>
        </p:txBody>
      </p:sp>
      <p:sp>
        <p:nvSpPr>
          <p:cNvPr id="15" name="任意多边形: 形状 14"/>
          <p:cNvSpPr/>
          <p:nvPr userDrawn="1">
            <p:custDataLst>
              <p:tags r:id="rId7"/>
            </p:custDataLst>
          </p:nvPr>
        </p:nvSpPr>
        <p:spPr>
          <a:xfrm>
            <a:off x="8217694" y="1864519"/>
            <a:ext cx="34766" cy="34766"/>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16" name="任意多边形: 形状 15"/>
          <p:cNvSpPr/>
          <p:nvPr userDrawn="1">
            <p:custDataLst>
              <p:tags r:id="rId8"/>
            </p:custDataLst>
          </p:nvPr>
        </p:nvSpPr>
        <p:spPr>
          <a:xfrm>
            <a:off x="8321516" y="1864519"/>
            <a:ext cx="34766" cy="34766"/>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17" name="任意多边形: 形状 16"/>
          <p:cNvSpPr/>
          <p:nvPr userDrawn="1">
            <p:custDataLst>
              <p:tags r:id="rId9"/>
            </p:custDataLst>
          </p:nvPr>
        </p:nvSpPr>
        <p:spPr>
          <a:xfrm>
            <a:off x="8424863" y="1864519"/>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19" name="任意多边形: 形状 18"/>
          <p:cNvSpPr/>
          <p:nvPr userDrawn="1">
            <p:custDataLst>
              <p:tags r:id="rId10"/>
            </p:custDataLst>
          </p:nvPr>
        </p:nvSpPr>
        <p:spPr>
          <a:xfrm>
            <a:off x="8528685" y="1864519"/>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21" name="任意多边形: 形状 20"/>
          <p:cNvSpPr/>
          <p:nvPr userDrawn="1">
            <p:custDataLst>
              <p:tags r:id="rId11"/>
            </p:custDataLst>
          </p:nvPr>
        </p:nvSpPr>
        <p:spPr>
          <a:xfrm>
            <a:off x="8632508" y="1864519"/>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22" name="任意多边形: 形状 21"/>
          <p:cNvSpPr/>
          <p:nvPr userDrawn="1">
            <p:custDataLst>
              <p:tags r:id="rId12"/>
            </p:custDataLst>
          </p:nvPr>
        </p:nvSpPr>
        <p:spPr>
          <a:xfrm>
            <a:off x="8736330" y="1864519"/>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23" name="任意多边形: 形状 22"/>
          <p:cNvSpPr/>
          <p:nvPr userDrawn="1">
            <p:custDataLst>
              <p:tags r:id="rId13"/>
            </p:custDataLst>
          </p:nvPr>
        </p:nvSpPr>
        <p:spPr>
          <a:xfrm>
            <a:off x="8217694" y="2064544"/>
            <a:ext cx="34766" cy="34766"/>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25" name="任意多边形: 形状 24"/>
          <p:cNvSpPr/>
          <p:nvPr userDrawn="1">
            <p:custDataLst>
              <p:tags r:id="rId14"/>
            </p:custDataLst>
          </p:nvPr>
        </p:nvSpPr>
        <p:spPr>
          <a:xfrm>
            <a:off x="8321516" y="2064544"/>
            <a:ext cx="34766" cy="34766"/>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26" name="任意多边形: 形状 25"/>
          <p:cNvSpPr/>
          <p:nvPr userDrawn="1">
            <p:custDataLst>
              <p:tags r:id="rId15"/>
            </p:custDataLst>
          </p:nvPr>
        </p:nvSpPr>
        <p:spPr>
          <a:xfrm>
            <a:off x="8424863" y="2064544"/>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27" name="任意多边形: 形状 26"/>
          <p:cNvSpPr/>
          <p:nvPr userDrawn="1">
            <p:custDataLst>
              <p:tags r:id="rId16"/>
            </p:custDataLst>
          </p:nvPr>
        </p:nvSpPr>
        <p:spPr>
          <a:xfrm>
            <a:off x="8528685" y="2064544"/>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28" name="任意多边形: 形状 27"/>
          <p:cNvSpPr/>
          <p:nvPr userDrawn="1">
            <p:custDataLst>
              <p:tags r:id="rId17"/>
            </p:custDataLst>
          </p:nvPr>
        </p:nvSpPr>
        <p:spPr>
          <a:xfrm>
            <a:off x="8632508" y="2064544"/>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29" name="任意多边形: 形状 28"/>
          <p:cNvSpPr/>
          <p:nvPr userDrawn="1">
            <p:custDataLst>
              <p:tags r:id="rId18"/>
            </p:custDataLst>
          </p:nvPr>
        </p:nvSpPr>
        <p:spPr>
          <a:xfrm>
            <a:off x="8736330" y="2064544"/>
            <a:ext cx="34766" cy="34766"/>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0" name="任意多边形: 形状 29"/>
          <p:cNvSpPr/>
          <p:nvPr userDrawn="1">
            <p:custDataLst>
              <p:tags r:id="rId19"/>
            </p:custDataLst>
          </p:nvPr>
        </p:nvSpPr>
        <p:spPr>
          <a:xfrm>
            <a:off x="8217694" y="2264093"/>
            <a:ext cx="34766" cy="34766"/>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1" name="任意多边形: 形状 30"/>
          <p:cNvSpPr/>
          <p:nvPr userDrawn="1">
            <p:custDataLst>
              <p:tags r:id="rId20"/>
            </p:custDataLst>
          </p:nvPr>
        </p:nvSpPr>
        <p:spPr>
          <a:xfrm>
            <a:off x="8321516" y="2264093"/>
            <a:ext cx="34766" cy="34766"/>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2" name="任意多边形: 形状 31"/>
          <p:cNvSpPr/>
          <p:nvPr userDrawn="1">
            <p:custDataLst>
              <p:tags r:id="rId21"/>
            </p:custDataLst>
          </p:nvPr>
        </p:nvSpPr>
        <p:spPr>
          <a:xfrm>
            <a:off x="8424863" y="2264093"/>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3" name="任意多边形: 形状 32"/>
          <p:cNvSpPr/>
          <p:nvPr userDrawn="1">
            <p:custDataLst>
              <p:tags r:id="rId22"/>
            </p:custDataLst>
          </p:nvPr>
        </p:nvSpPr>
        <p:spPr>
          <a:xfrm>
            <a:off x="8528685" y="2264093"/>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4" name="任意多边形: 形状 33"/>
          <p:cNvSpPr/>
          <p:nvPr userDrawn="1">
            <p:custDataLst>
              <p:tags r:id="rId23"/>
            </p:custDataLst>
          </p:nvPr>
        </p:nvSpPr>
        <p:spPr>
          <a:xfrm>
            <a:off x="8632508" y="2264093"/>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5" name="任意多边形: 形状 34"/>
          <p:cNvSpPr/>
          <p:nvPr userDrawn="1">
            <p:custDataLst>
              <p:tags r:id="rId24"/>
            </p:custDataLst>
          </p:nvPr>
        </p:nvSpPr>
        <p:spPr>
          <a:xfrm>
            <a:off x="8736330" y="2264093"/>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6" name="任意多边形: 形状 35"/>
          <p:cNvSpPr/>
          <p:nvPr userDrawn="1">
            <p:custDataLst>
              <p:tags r:id="rId25"/>
            </p:custDataLst>
          </p:nvPr>
        </p:nvSpPr>
        <p:spPr>
          <a:xfrm>
            <a:off x="8217694" y="2464118"/>
            <a:ext cx="34766" cy="34766"/>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7" name="任意多边形: 形状 36"/>
          <p:cNvSpPr/>
          <p:nvPr userDrawn="1">
            <p:custDataLst>
              <p:tags r:id="rId26"/>
            </p:custDataLst>
          </p:nvPr>
        </p:nvSpPr>
        <p:spPr>
          <a:xfrm>
            <a:off x="8321516" y="2464118"/>
            <a:ext cx="34766" cy="34766"/>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8" name="任意多边形: 形状 37"/>
          <p:cNvSpPr/>
          <p:nvPr userDrawn="1">
            <p:custDataLst>
              <p:tags r:id="rId27"/>
            </p:custDataLst>
          </p:nvPr>
        </p:nvSpPr>
        <p:spPr>
          <a:xfrm>
            <a:off x="8424863" y="2464118"/>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39" name="任意多边形: 形状 38"/>
          <p:cNvSpPr/>
          <p:nvPr userDrawn="1">
            <p:custDataLst>
              <p:tags r:id="rId28"/>
            </p:custDataLst>
          </p:nvPr>
        </p:nvSpPr>
        <p:spPr>
          <a:xfrm>
            <a:off x="8528685" y="2464118"/>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40" name="任意多边形: 形状 39"/>
          <p:cNvSpPr/>
          <p:nvPr userDrawn="1">
            <p:custDataLst>
              <p:tags r:id="rId29"/>
            </p:custDataLst>
          </p:nvPr>
        </p:nvSpPr>
        <p:spPr>
          <a:xfrm>
            <a:off x="8632508" y="2464118"/>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41" name="任意多边形: 形状 40"/>
          <p:cNvSpPr/>
          <p:nvPr userDrawn="1">
            <p:custDataLst>
              <p:tags r:id="rId30"/>
            </p:custDataLst>
          </p:nvPr>
        </p:nvSpPr>
        <p:spPr>
          <a:xfrm>
            <a:off x="8736330" y="2464118"/>
            <a:ext cx="34766" cy="34766"/>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endParaRPr lang="zh-CN" altLang="en-US" sz="1350">
              <a:noFill/>
            </a:endParaRPr>
          </a:p>
        </p:txBody>
      </p:sp>
      <p:sp>
        <p:nvSpPr>
          <p:cNvPr id="42" name="任意多边形: 形状 41"/>
          <p:cNvSpPr/>
          <p:nvPr userDrawn="1">
            <p:custDataLst>
              <p:tags r:id="rId31"/>
            </p:custDataLst>
          </p:nvPr>
        </p:nvSpPr>
        <p:spPr>
          <a:xfrm>
            <a:off x="0" y="4272224"/>
            <a:ext cx="871276" cy="871276"/>
          </a:xfrm>
          <a:custGeom>
            <a:avLst/>
            <a:gdLst>
              <a:gd name="connsiteX0" fmla="*/ 1161702 w 1161701"/>
              <a:gd name="connsiteY0" fmla="*/ 1161702 h 1161701"/>
              <a:gd name="connsiteX1" fmla="*/ 0 w 1161701"/>
              <a:gd name="connsiteY1" fmla="*/ 1161702 h 1161701"/>
              <a:gd name="connsiteX2" fmla="*/ 0 w 1161701"/>
              <a:gd name="connsiteY2" fmla="*/ 0 h 1161701"/>
              <a:gd name="connsiteX3" fmla="*/ 0 w 1161701"/>
              <a:gd name="connsiteY3" fmla="*/ 0 h 1161701"/>
              <a:gd name="connsiteX4" fmla="*/ 1161702 w 1161701"/>
              <a:gd name="connsiteY4" fmla="*/ 1161702 h 1161701"/>
              <a:gd name="connsiteX5" fmla="*/ 1161702 w 1161701"/>
              <a:gd name="connsiteY5" fmla="*/ 1161702 h 116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701" h="1161701">
                <a:moveTo>
                  <a:pt x="1161702" y="1161702"/>
                </a:moveTo>
                <a:lnTo>
                  <a:pt x="0" y="1161702"/>
                </a:lnTo>
                <a:lnTo>
                  <a:pt x="0" y="0"/>
                </a:lnTo>
                <a:lnTo>
                  <a:pt x="0" y="0"/>
                </a:lnTo>
                <a:cubicBezTo>
                  <a:pt x="641576" y="0"/>
                  <a:pt x="1161702" y="520126"/>
                  <a:pt x="1161702" y="1161702"/>
                </a:cubicBezTo>
                <a:lnTo>
                  <a:pt x="1161702" y="1161702"/>
                </a:lnTo>
                <a:close/>
              </a:path>
            </a:pathLst>
          </a:custGeom>
          <a:solidFill>
            <a:schemeClr val="accent6"/>
          </a:solidFill>
          <a:ln w="2934" cap="flat">
            <a:noFill/>
            <a:prstDash val="solid"/>
            <a:miter/>
          </a:ln>
        </p:spPr>
        <p:txBody>
          <a:bodyPr rtlCol="0" anchor="ctr"/>
          <a:lstStyle/>
          <a:p>
            <a:endParaRPr lang="zh-CN" altLang="en-US" sz="1350"/>
          </a:p>
        </p:txBody>
      </p:sp>
      <p:cxnSp>
        <p:nvCxnSpPr>
          <p:cNvPr id="44" name="直接连接符 43"/>
          <p:cNvCxnSpPr/>
          <p:nvPr userDrawn="1">
            <p:custDataLst>
              <p:tags r:id="rId32"/>
            </p:custDataLst>
          </p:nvPr>
        </p:nvCxnSpPr>
        <p:spPr>
          <a:xfrm>
            <a:off x="1638300" y="628650"/>
            <a:ext cx="7172325"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5" name="任意多边形: 形状 44"/>
          <p:cNvSpPr/>
          <p:nvPr userDrawn="1">
            <p:custDataLst>
              <p:tags r:id="rId33"/>
            </p:custDataLst>
          </p:nvPr>
        </p:nvSpPr>
        <p:spPr>
          <a:xfrm>
            <a:off x="7036125" y="4750969"/>
            <a:ext cx="784588" cy="392294"/>
          </a:xfrm>
          <a:custGeom>
            <a:avLst/>
            <a:gdLst>
              <a:gd name="connsiteX0" fmla="*/ 523059 w 1046117"/>
              <a:gd name="connsiteY0" fmla="*/ 0 h 523058"/>
              <a:gd name="connsiteX1" fmla="*/ 0 w 1046117"/>
              <a:gd name="connsiteY1" fmla="*/ 523059 h 523058"/>
              <a:gd name="connsiteX2" fmla="*/ 1046118 w 1046117"/>
              <a:gd name="connsiteY2" fmla="*/ 523059 h 523058"/>
              <a:gd name="connsiteX3" fmla="*/ 523059 w 1046117"/>
              <a:gd name="connsiteY3" fmla="*/ 0 h 523058"/>
            </a:gdLst>
            <a:ahLst/>
            <a:cxnLst>
              <a:cxn ang="0">
                <a:pos x="connsiteX0" y="connsiteY0"/>
              </a:cxn>
              <a:cxn ang="0">
                <a:pos x="connsiteX1" y="connsiteY1"/>
              </a:cxn>
              <a:cxn ang="0">
                <a:pos x="connsiteX2" y="connsiteY2"/>
              </a:cxn>
              <a:cxn ang="0">
                <a:pos x="connsiteX3" y="connsiteY3"/>
              </a:cxn>
            </a:cxnLst>
            <a:rect l="l" t="t" r="r" b="b"/>
            <a:pathLst>
              <a:path w="1046117" h="523058">
                <a:moveTo>
                  <a:pt x="523059" y="0"/>
                </a:moveTo>
                <a:cubicBezTo>
                  <a:pt x="234100" y="0"/>
                  <a:pt x="0" y="234100"/>
                  <a:pt x="0" y="523059"/>
                </a:cubicBezTo>
                <a:lnTo>
                  <a:pt x="1046118" y="523059"/>
                </a:lnTo>
                <a:cubicBezTo>
                  <a:pt x="1045825" y="234100"/>
                  <a:pt x="811724" y="0"/>
                  <a:pt x="523059" y="0"/>
                </a:cubicBezTo>
                <a:close/>
              </a:path>
            </a:pathLst>
          </a:custGeom>
          <a:solidFill>
            <a:schemeClr val="accent1"/>
          </a:solidFill>
          <a:ln w="2934" cap="flat">
            <a:noFill/>
            <a:prstDash val="solid"/>
            <a:miter/>
          </a:ln>
        </p:spPr>
        <p:txBody>
          <a:bodyPr rtlCol="0" anchor="ctr"/>
          <a:lstStyle/>
          <a:p>
            <a:endParaRPr lang="zh-CN" altLang="en-US" sz="1350"/>
          </a:p>
        </p:txBody>
      </p:sp>
      <p:sp>
        <p:nvSpPr>
          <p:cNvPr id="2" name="标题 1"/>
          <p:cNvSpPr>
            <a:spLocks noGrp="1"/>
          </p:cNvSpPr>
          <p:nvPr>
            <p:ph type="ctrTitle"/>
            <p:custDataLst>
              <p:tags r:id="rId34"/>
            </p:custDataLst>
          </p:nvPr>
        </p:nvSpPr>
        <p:spPr>
          <a:xfrm>
            <a:off x="1668932" y="825335"/>
            <a:ext cx="5817719" cy="2072697"/>
          </a:xfrm>
        </p:spPr>
        <p:txBody>
          <a:bodyPr anchor="b">
            <a:normAutofit/>
          </a:bodyPr>
          <a:lstStyle>
            <a:lvl1pPr algn="ctr">
              <a:lnSpc>
                <a:spcPct val="100000"/>
              </a:lnSpc>
              <a:defRPr sz="4950"/>
            </a:lvl1pPr>
          </a:lstStyle>
          <a:p>
            <a:r>
              <a:rPr lang="zh-CN" altLang="en-US" dirty="0"/>
              <a:t>单击此处编辑母版标题样式</a:t>
            </a:r>
            <a:endParaRPr lang="zh-CN" altLang="en-US" dirty="0"/>
          </a:p>
        </p:txBody>
      </p:sp>
      <p:sp>
        <p:nvSpPr>
          <p:cNvPr id="4" name="日期占位符 3"/>
          <p:cNvSpPr>
            <a:spLocks noGrp="1"/>
          </p:cNvSpPr>
          <p:nvPr>
            <p:ph type="dt" sz="half" idx="10"/>
            <p:custDataLst>
              <p:tags r:id="rId35"/>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36"/>
            </p:custDataLst>
          </p:nvPr>
        </p:nvSpPr>
        <p:spPr/>
        <p:txBody>
          <a:bodyPr/>
          <a:lstStyle/>
          <a:p>
            <a:endParaRPr lang="zh-CN" altLang="en-US"/>
          </a:p>
        </p:txBody>
      </p:sp>
      <p:sp>
        <p:nvSpPr>
          <p:cNvPr id="6" name="灯片编号占位符 5"/>
          <p:cNvSpPr>
            <a:spLocks noGrp="1"/>
          </p:cNvSpPr>
          <p:nvPr>
            <p:ph type="sldNum" sz="quarter" idx="12"/>
            <p:custDataLst>
              <p:tags r:id="rId37"/>
            </p:custDataLst>
          </p:nvPr>
        </p:nvSpPr>
        <p:spPr>
          <a:xfrm>
            <a:off x="6457950" y="4767263"/>
            <a:ext cx="2057400" cy="273844"/>
          </a:xfrm>
        </p:spPr>
        <p:txBody>
          <a:bodyPr/>
          <a:lstStyle/>
          <a:p>
            <a:fld id="{BE5F26B5-172A-4DC2-B0B7-181CFC56B87C}" type="slidenum">
              <a:rPr lang="zh-CN" altLang="en-US" smtClean="0"/>
            </a:fld>
            <a:endParaRPr lang="zh-CN" altLang="en-US"/>
          </a:p>
        </p:txBody>
      </p:sp>
      <p:sp>
        <p:nvSpPr>
          <p:cNvPr id="46" name="文本占位符 9"/>
          <p:cNvSpPr>
            <a:spLocks noGrp="1"/>
          </p:cNvSpPr>
          <p:nvPr>
            <p:ph type="body" sz="quarter" idx="18" hasCustomPrompt="1"/>
            <p:custDataLst>
              <p:tags r:id="rId38"/>
            </p:custDataLst>
          </p:nvPr>
        </p:nvSpPr>
        <p:spPr>
          <a:xfrm>
            <a:off x="365078" y="247649"/>
            <a:ext cx="1159926" cy="378000"/>
          </a:xfrm>
        </p:spPr>
        <p:txBody>
          <a:bodyPr anchor="ctr">
            <a:normAutofit/>
          </a:bodyPr>
          <a:lstStyle>
            <a:lvl1pPr marL="0" indent="0">
              <a:lnSpc>
                <a:spcPct val="100000"/>
              </a:lnSpc>
              <a:buNone/>
              <a:defRPr sz="900" b="1"/>
            </a:lvl1pPr>
          </a:lstStyle>
          <a:p>
            <a:pPr lvl="0"/>
            <a:r>
              <a:rPr lang="zh-CN" altLang="en-US" dirty="0"/>
              <a:t>公司名占位符</a:t>
            </a:r>
            <a:endParaRPr lang="zh-CN" altLang="en-US" dirty="0"/>
          </a:p>
        </p:txBody>
      </p:sp>
      <p:sp>
        <p:nvSpPr>
          <p:cNvPr id="47" name="文本占位符 23"/>
          <p:cNvSpPr>
            <a:spLocks noGrp="1"/>
          </p:cNvSpPr>
          <p:nvPr>
            <p:ph type="body" sz="quarter" idx="19" hasCustomPrompt="1"/>
            <p:custDataLst>
              <p:tags r:id="rId39"/>
            </p:custDataLst>
          </p:nvPr>
        </p:nvSpPr>
        <p:spPr>
          <a:xfrm>
            <a:off x="3586231" y="3154348"/>
            <a:ext cx="2057400" cy="378000"/>
          </a:xfrm>
          <a:prstGeom prst="roundRect">
            <a:avLst>
              <a:gd name="adj" fmla="val 50000"/>
            </a:avLst>
          </a:prstGeom>
          <a:noFill/>
          <a:ln>
            <a:solidFill>
              <a:schemeClr val="accent1"/>
            </a:solidFill>
          </a:ln>
        </p:spPr>
        <p:txBody>
          <a:bodyPr anchor="ctr">
            <a:normAutofit/>
          </a:bodyPr>
          <a:lstStyle>
            <a:lvl1pPr marL="0" indent="0" algn="ctr">
              <a:lnSpc>
                <a:spcPct val="100000"/>
              </a:lnSpc>
              <a:buNone/>
              <a:defRPr sz="1050" b="1">
                <a:solidFill>
                  <a:schemeClr val="accent6"/>
                </a:solidFill>
              </a:defRPr>
            </a:lvl1pPr>
          </a:lstStyle>
          <a:p>
            <a:pPr lvl="0"/>
            <a:r>
              <a:rPr lang="zh-CN" altLang="en-US" dirty="0"/>
              <a:t>署名占位符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3" Type="http://schemas.openxmlformats.org/officeDocument/2006/relationships/theme" Target="../theme/theme2.xml"/><Relationship Id="rId22" Type="http://schemas.openxmlformats.org/officeDocument/2006/relationships/tags" Target="../tags/tag212.xml"/><Relationship Id="rId21" Type="http://schemas.openxmlformats.org/officeDocument/2006/relationships/tags" Target="../tags/tag211.xml"/><Relationship Id="rId20" Type="http://schemas.openxmlformats.org/officeDocument/2006/relationships/tags" Target="../tags/tag210.xml"/><Relationship Id="rId2" Type="http://schemas.openxmlformats.org/officeDocument/2006/relationships/slideLayout" Target="../slideLayouts/slideLayout13.xml"/><Relationship Id="rId19" Type="http://schemas.openxmlformats.org/officeDocument/2006/relationships/tags" Target="../tags/tag209.xml"/><Relationship Id="rId18" Type="http://schemas.openxmlformats.org/officeDocument/2006/relationships/tags" Target="../tags/tag208.xml"/><Relationship Id="rId17" Type="http://schemas.openxmlformats.org/officeDocument/2006/relationships/tags" Target="../tags/tag207.xml"/><Relationship Id="rId16" Type="http://schemas.openxmlformats.org/officeDocument/2006/relationships/tags" Target="../tags/tag206.xml"/><Relationship Id="rId15" Type="http://schemas.openxmlformats.org/officeDocument/2006/relationships/tags" Target="../tags/tag205.xml"/><Relationship Id="rId14" Type="http://schemas.openxmlformats.org/officeDocument/2006/relationships/tags" Target="../tags/tag204.xml"/><Relationship Id="rId13" Type="http://schemas.openxmlformats.org/officeDocument/2006/relationships/tags" Target="../tags/tag203.xml"/><Relationship Id="rId12" Type="http://schemas.openxmlformats.org/officeDocument/2006/relationships/tags" Target="../tags/tag20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8369300" y="31051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21970" y="270000"/>
            <a:ext cx="8100000" cy="540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521970" y="976312"/>
            <a:ext cx="8100000" cy="3655219"/>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14"/>
            </p:custDataLst>
          </p:nvPr>
        </p:nvSpPr>
        <p:spPr>
          <a:xfrm>
            <a:off x="52197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6565487"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E5F26B5-172A-4DC2-B0B7-181CFC56B87C}" type="slidenum">
              <a:rPr lang="zh-CN" altLang="en-US" smtClean="0"/>
            </a:fld>
            <a:endParaRPr lang="zh-CN" altLang="en-US"/>
          </a:p>
        </p:txBody>
      </p:sp>
      <p:cxnSp>
        <p:nvCxnSpPr>
          <p:cNvPr id="14" name="直接连接符 13"/>
          <p:cNvCxnSpPr/>
          <p:nvPr userDrawn="1">
            <p:custDataLst>
              <p:tags r:id="rId17"/>
            </p:custDataLst>
          </p:nvPr>
        </p:nvCxnSpPr>
        <p:spPr>
          <a:xfrm>
            <a:off x="613610" y="842773"/>
            <a:ext cx="790174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任意多边形: 形状 14"/>
          <p:cNvSpPr/>
          <p:nvPr userDrawn="1">
            <p:custDataLst>
              <p:tags r:id="rId18"/>
            </p:custDataLst>
          </p:nvPr>
        </p:nvSpPr>
        <p:spPr>
          <a:xfrm>
            <a:off x="154912" y="4641956"/>
            <a:ext cx="1007406" cy="501545"/>
          </a:xfrm>
          <a:custGeom>
            <a:avLst/>
            <a:gdLst>
              <a:gd name="connsiteX0" fmla="*/ 671605 w 1343208"/>
              <a:gd name="connsiteY0" fmla="*/ 0 h 668726"/>
              <a:gd name="connsiteX1" fmla="*/ 1330834 w 1343208"/>
              <a:gd name="connsiteY1" fmla="*/ 544421 h 668726"/>
              <a:gd name="connsiteX2" fmla="*/ 1343208 w 1343208"/>
              <a:gd name="connsiteY2" fmla="*/ 668726 h 668726"/>
              <a:gd name="connsiteX3" fmla="*/ 0 w 1343208"/>
              <a:gd name="connsiteY3" fmla="*/ 668726 h 668726"/>
              <a:gd name="connsiteX4" fmla="*/ 12374 w 1343208"/>
              <a:gd name="connsiteY4" fmla="*/ 544421 h 668726"/>
              <a:gd name="connsiteX5" fmla="*/ 671605 w 1343208"/>
              <a:gd name="connsiteY5" fmla="*/ 0 h 66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3208" h="668726">
                <a:moveTo>
                  <a:pt x="671605" y="0"/>
                </a:moveTo>
                <a:cubicBezTo>
                  <a:pt x="996697" y="0"/>
                  <a:pt x="1268070" y="233786"/>
                  <a:pt x="1330834" y="544421"/>
                </a:cubicBezTo>
                <a:lnTo>
                  <a:pt x="1343208" y="668726"/>
                </a:lnTo>
                <a:lnTo>
                  <a:pt x="0" y="668726"/>
                </a:lnTo>
                <a:lnTo>
                  <a:pt x="12374" y="544421"/>
                </a:lnTo>
                <a:cubicBezTo>
                  <a:pt x="75138" y="233786"/>
                  <a:pt x="346512" y="0"/>
                  <a:pt x="671605" y="0"/>
                </a:cubicBezTo>
                <a:close/>
              </a:path>
            </a:pathLst>
          </a:custGeom>
          <a:solidFill>
            <a:schemeClr val="accent1"/>
          </a:solidFill>
          <a:ln w="2934" cap="flat">
            <a:noFill/>
            <a:prstDash val="solid"/>
            <a:miter/>
          </a:ln>
        </p:spPr>
        <p:txBody>
          <a:bodyPr wrap="square" rtlCol="0" anchor="ctr">
            <a:noAutofit/>
          </a:bodyPr>
          <a:lstStyle/>
          <a:p>
            <a:endParaRPr lang="zh-CN" altLang="en-US" sz="1350"/>
          </a:p>
        </p:txBody>
      </p:sp>
      <p:cxnSp>
        <p:nvCxnSpPr>
          <p:cNvPr id="16" name="直接连接符 15"/>
          <p:cNvCxnSpPr/>
          <p:nvPr userDrawn="1">
            <p:custDataLst>
              <p:tags r:id="rId19"/>
            </p:custDataLst>
          </p:nvPr>
        </p:nvCxnSpPr>
        <p:spPr>
          <a:xfrm>
            <a:off x="1162318" y="4895850"/>
            <a:ext cx="6760369"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userDrawn="1">
            <p:custDataLst>
              <p:tags r:id="rId20"/>
            </p:custDataLst>
          </p:nvPr>
        </p:nvSpPr>
        <p:spPr>
          <a:xfrm>
            <a:off x="806801" y="4819022"/>
            <a:ext cx="647069" cy="323534"/>
          </a:xfrm>
          <a:custGeom>
            <a:avLst/>
            <a:gdLst>
              <a:gd name="connsiteX0" fmla="*/ 523059 w 1046117"/>
              <a:gd name="connsiteY0" fmla="*/ 0 h 523058"/>
              <a:gd name="connsiteX1" fmla="*/ 0 w 1046117"/>
              <a:gd name="connsiteY1" fmla="*/ 523059 h 523058"/>
              <a:gd name="connsiteX2" fmla="*/ 1046118 w 1046117"/>
              <a:gd name="connsiteY2" fmla="*/ 523059 h 523058"/>
              <a:gd name="connsiteX3" fmla="*/ 523059 w 1046117"/>
              <a:gd name="connsiteY3" fmla="*/ 0 h 523058"/>
            </a:gdLst>
            <a:ahLst/>
            <a:cxnLst>
              <a:cxn ang="0">
                <a:pos x="connsiteX0" y="connsiteY0"/>
              </a:cxn>
              <a:cxn ang="0">
                <a:pos x="connsiteX1" y="connsiteY1"/>
              </a:cxn>
              <a:cxn ang="0">
                <a:pos x="connsiteX2" y="connsiteY2"/>
              </a:cxn>
              <a:cxn ang="0">
                <a:pos x="connsiteX3" y="connsiteY3"/>
              </a:cxn>
            </a:cxnLst>
            <a:rect l="l" t="t" r="r" b="b"/>
            <a:pathLst>
              <a:path w="1046117" h="523058">
                <a:moveTo>
                  <a:pt x="523059" y="0"/>
                </a:moveTo>
                <a:cubicBezTo>
                  <a:pt x="234100" y="0"/>
                  <a:pt x="0" y="234100"/>
                  <a:pt x="0" y="523059"/>
                </a:cubicBezTo>
                <a:lnTo>
                  <a:pt x="1046118" y="523059"/>
                </a:lnTo>
                <a:cubicBezTo>
                  <a:pt x="1045825" y="234100"/>
                  <a:pt x="811724" y="0"/>
                  <a:pt x="523059" y="0"/>
                </a:cubicBezTo>
                <a:close/>
              </a:path>
            </a:pathLst>
          </a:custGeom>
          <a:solidFill>
            <a:schemeClr val="accent2"/>
          </a:solidFill>
          <a:ln w="2934" cap="flat">
            <a:noFill/>
            <a:prstDash val="solid"/>
            <a:miter/>
          </a:ln>
        </p:spPr>
        <p:txBody>
          <a:bodyPr rtlCol="0" anchor="ctr"/>
          <a:lstStyle/>
          <a:p>
            <a:endParaRPr lang="zh-CN" altLang="en-US" sz="1350" dirty="0"/>
          </a:p>
        </p:txBody>
      </p:sp>
      <p:sp>
        <p:nvSpPr>
          <p:cNvPr id="18" name="任意多边形: 形状 17"/>
          <p:cNvSpPr/>
          <p:nvPr userDrawn="1">
            <p:custDataLst>
              <p:tags r:id="rId21"/>
            </p:custDataLst>
          </p:nvPr>
        </p:nvSpPr>
        <p:spPr>
          <a:xfrm>
            <a:off x="7739539" y="4542949"/>
            <a:ext cx="1404461" cy="600551"/>
          </a:xfrm>
          <a:custGeom>
            <a:avLst/>
            <a:gdLst>
              <a:gd name="connsiteX0" fmla="*/ 1267016 w 2192479"/>
              <a:gd name="connsiteY0" fmla="*/ 0 h 936989"/>
              <a:gd name="connsiteX1" fmla="*/ 2109873 w 2192479"/>
              <a:gd name="connsiteY1" fmla="*/ 302578 h 936989"/>
              <a:gd name="connsiteX2" fmla="*/ 2192479 w 2192479"/>
              <a:gd name="connsiteY2" fmla="*/ 377655 h 936989"/>
              <a:gd name="connsiteX3" fmla="*/ 2192479 w 2192479"/>
              <a:gd name="connsiteY3" fmla="*/ 936989 h 936989"/>
              <a:gd name="connsiteX4" fmla="*/ 0 w 2192479"/>
              <a:gd name="connsiteY4" fmla="*/ 936989 h 936989"/>
              <a:gd name="connsiteX5" fmla="*/ 1534 w 2192479"/>
              <a:gd name="connsiteY5" fmla="*/ 931024 h 936989"/>
              <a:gd name="connsiteX6" fmla="*/ 1267016 w 2192479"/>
              <a:gd name="connsiteY6" fmla="*/ 0 h 93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2479" h="936989">
                <a:moveTo>
                  <a:pt x="1267016" y="0"/>
                </a:moveTo>
                <a:cubicBezTo>
                  <a:pt x="1587182" y="0"/>
                  <a:pt x="1880826" y="113551"/>
                  <a:pt x="2109873" y="302578"/>
                </a:cubicBezTo>
                <a:lnTo>
                  <a:pt x="2192479" y="377655"/>
                </a:lnTo>
                <a:lnTo>
                  <a:pt x="2192479" y="936989"/>
                </a:lnTo>
                <a:lnTo>
                  <a:pt x="0" y="936989"/>
                </a:lnTo>
                <a:lnTo>
                  <a:pt x="1534" y="931024"/>
                </a:lnTo>
                <a:cubicBezTo>
                  <a:pt x="169301" y="391636"/>
                  <a:pt x="672423" y="0"/>
                  <a:pt x="1267016" y="0"/>
                </a:cubicBezTo>
                <a:close/>
              </a:path>
            </a:pathLst>
          </a:cu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7" name="KSO_TEMPLATE" hidden="1"/>
          <p:cNvSpPr/>
          <p:nvPr userDrawn="1">
            <p:custDataLst>
              <p:tags r:id="rId22"/>
            </p:custDataLst>
          </p:nvPr>
        </p:nvSpPr>
        <p:spPr>
          <a:xfrm>
            <a:off x="0" y="0"/>
            <a:ext cx="0" cy="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685800" rtl="0" eaLnBrk="1" latinLnBrk="0" hangingPunct="1">
        <a:lnSpc>
          <a:spcPct val="100000"/>
        </a:lnSpc>
        <a:spcBef>
          <a:spcPct val="0"/>
        </a:spcBef>
        <a:buNone/>
        <a:defRPr sz="2400" b="1" kern="1200">
          <a:solidFill>
            <a:schemeClr val="tx1"/>
          </a:solidFill>
          <a:latin typeface="+mj-lt"/>
          <a:ea typeface="+mj-ea"/>
          <a:cs typeface="+mj-cs"/>
        </a:defRPr>
      </a:lvl1pPr>
    </p:titleStyle>
    <p:bodyStyle>
      <a:lvl1pPr marL="171450" indent="-171450" algn="l" defTabSz="685800" rtl="0" eaLnBrk="1" latinLnBrk="0" hangingPunct="1">
        <a:lnSpc>
          <a:spcPct val="130000"/>
        </a:lnSpc>
        <a:spcBef>
          <a:spcPts val="750"/>
        </a:spcBef>
        <a:buFont typeface="Arial" panose="020B0604020202020204" pitchFamily="34" charset="0"/>
        <a:buChar char="•"/>
        <a:defRPr sz="1350" kern="1200">
          <a:solidFill>
            <a:schemeClr val="tx1"/>
          </a:solidFill>
          <a:latin typeface="+mn-lt"/>
          <a:ea typeface="+mn-ea"/>
          <a:cs typeface="+mn-cs"/>
        </a:defRPr>
      </a:lvl1pPr>
      <a:lvl2pPr marL="403860" indent="-154940" algn="l" defTabSz="685800" rtl="0" eaLnBrk="1" latinLnBrk="0" hangingPunct="1">
        <a:lnSpc>
          <a:spcPct val="130000"/>
        </a:lnSpc>
        <a:spcBef>
          <a:spcPts val="0"/>
        </a:spcBef>
        <a:buFont typeface="Arial" panose="020B0604020202020204" pitchFamily="34" charset="0"/>
        <a:buChar char="•"/>
        <a:defRPr sz="1350" kern="1200">
          <a:solidFill>
            <a:schemeClr val="tx1">
              <a:lumMod val="65000"/>
              <a:lumOff val="35000"/>
            </a:schemeClr>
          </a:solidFill>
          <a:latin typeface="+mn-lt"/>
          <a:ea typeface="+mn-ea"/>
          <a:cs typeface="+mn-cs"/>
        </a:defRPr>
      </a:lvl2pPr>
      <a:lvl3pPr marL="599440" indent="-121285" algn="l" defTabSz="685800" rtl="0" eaLnBrk="1" latinLnBrk="0" hangingPunct="1">
        <a:lnSpc>
          <a:spcPct val="130000"/>
        </a:lnSpc>
        <a:spcBef>
          <a:spcPts val="0"/>
        </a:spcBef>
        <a:buFont typeface="Arial" panose="020B0604020202020204" pitchFamily="34" charset="0"/>
        <a:buChar char="•"/>
        <a:defRPr sz="1350" kern="1200">
          <a:solidFill>
            <a:schemeClr val="tx1">
              <a:lumMod val="65000"/>
              <a:lumOff val="35000"/>
            </a:schemeClr>
          </a:solidFill>
          <a:latin typeface="+mn-lt"/>
          <a:ea typeface="+mn-ea"/>
          <a:cs typeface="+mn-cs"/>
        </a:defRPr>
      </a:lvl3pPr>
      <a:lvl4pPr marL="772795" indent="-111760" algn="l" defTabSz="685800" rtl="0" eaLnBrk="1" latinLnBrk="0" hangingPunct="1">
        <a:lnSpc>
          <a:spcPct val="130000"/>
        </a:lnSpc>
        <a:spcBef>
          <a:spcPts val="0"/>
        </a:spcBef>
        <a:buFont typeface="Arial" panose="020B0604020202020204" pitchFamily="34" charset="0"/>
        <a:buChar char="•"/>
        <a:defRPr sz="1350" kern="1200">
          <a:solidFill>
            <a:schemeClr val="tx1">
              <a:lumMod val="65000"/>
              <a:lumOff val="35000"/>
            </a:schemeClr>
          </a:solidFill>
          <a:latin typeface="+mn-lt"/>
          <a:ea typeface="+mn-ea"/>
          <a:cs typeface="+mn-cs"/>
        </a:defRPr>
      </a:lvl4pPr>
      <a:lvl5pPr marL="926465" indent="-95250" algn="l" defTabSz="685800" rtl="0" eaLnBrk="1" latinLnBrk="0" hangingPunct="1">
        <a:lnSpc>
          <a:spcPct val="130000"/>
        </a:lnSpc>
        <a:spcBef>
          <a:spcPts val="0"/>
        </a:spcBef>
        <a:buFont typeface="Arial" panose="020B0604020202020204" pitchFamily="34" charset="0"/>
        <a:buChar char="•"/>
        <a:defRPr sz="13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22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tags" Target="../tags/tag229.xml"/><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1" Type="http://schemas.openxmlformats.org/officeDocument/2006/relationships/notesSlide" Target="../notesSlides/notesSlide3.xml"/><Relationship Id="rId10" Type="http://schemas.openxmlformats.org/officeDocument/2006/relationships/slideLayout" Target="../slideLayouts/slideLayout6.xml"/><Relationship Id="rId1" Type="http://schemas.openxmlformats.org/officeDocument/2006/relationships/tags" Target="../tags/tag22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image" Target="../media/image28.jpeg"/><Relationship Id="rId1" Type="http://schemas.openxmlformats.org/officeDocument/2006/relationships/tags" Target="../tags/tag23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35.xml"/><Relationship Id="rId1" Type="http://schemas.openxmlformats.org/officeDocument/2006/relationships/tags" Target="../tags/tag23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0" Type="http://schemas.openxmlformats.org/officeDocument/2006/relationships/notesSlide" Target="../notesSlides/notesSlide1.xml"/><Relationship Id="rId1" Type="http://schemas.openxmlformats.org/officeDocument/2006/relationships/tags" Target="../tags/tag2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520065" y="310515"/>
            <a:ext cx="5296535"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公众号：溯恩英语</a:t>
            </a:r>
            <a:endParaRPr lang="zh-CN" altLang="en-US" sz="3600" b="1">
              <a:solidFill>
                <a:srgbClr val="FF0000"/>
              </a:solidFill>
              <a:latin typeface="HelveticaNeue" pitchFamily="2" charset="0"/>
              <a:ea typeface="宋体" panose="02010600030101010101" pitchFamily="2" charset="-122"/>
            </a:endParaRPr>
          </a:p>
        </p:txBody>
      </p:sp>
      <p:sp>
        <p:nvSpPr>
          <p:cNvPr id="5122" name="矩形 3"/>
          <p:cNvSpPr/>
          <p:nvPr/>
        </p:nvSpPr>
        <p:spPr>
          <a:xfrm>
            <a:off x="6092190" y="1994535"/>
            <a:ext cx="3603625" cy="583565"/>
          </a:xfrm>
          <a:prstGeom prst="rect">
            <a:avLst/>
          </a:prstGeom>
          <a:noFill/>
          <a:ln w="9525">
            <a:noFill/>
          </a:ln>
        </p:spPr>
        <p:txBody>
          <a:bodyPr wrap="square" anchor="t">
            <a:spAutoFit/>
          </a:bodyPr>
          <a:p>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4597400" y="291465"/>
            <a:ext cx="4380230" cy="141859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6330315" y="2472055"/>
            <a:ext cx="2241550" cy="22402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cstate="print"/>
          <a:srcRect/>
          <a:stretch>
            <a:fillRect/>
          </a:stretch>
        </p:blipFill>
        <p:spPr bwMode="auto">
          <a:xfrm>
            <a:off x="107286" y="315897"/>
            <a:ext cx="5962650" cy="3600450"/>
          </a:xfrm>
          <a:prstGeom prst="rect">
            <a:avLst/>
          </a:prstGeom>
          <a:noFill/>
          <a:ln w="9525">
            <a:noFill/>
            <a:miter lim="800000"/>
            <a:headEnd/>
            <a:tailEnd/>
          </a:ln>
          <a:effectLst/>
        </p:spPr>
      </p:pic>
      <p:sp>
        <p:nvSpPr>
          <p:cNvPr id="18" name="TextBox 17"/>
          <p:cNvSpPr txBox="1"/>
          <p:nvPr/>
        </p:nvSpPr>
        <p:spPr>
          <a:xfrm>
            <a:off x="107315" y="3939540"/>
            <a:ext cx="7938135" cy="368300"/>
          </a:xfrm>
          <a:prstGeom prst="rect">
            <a:avLst/>
          </a:prstGeom>
          <a:noFill/>
        </p:spPr>
        <p:txBody>
          <a:bodyPr wrap="square" rtlCol="0">
            <a:spAutoFit/>
          </a:bodyPr>
          <a:lstStyle/>
          <a:p>
            <a:pPr marL="285750" indent="-285750">
              <a:buFont typeface="Wingdings" panose="05000000000000000000" charset="0"/>
              <a:buChar char="l"/>
            </a:pPr>
            <a:r>
              <a:rPr lang="en-US" altLang="zh-CN" b="1" dirty="0" smtClean="0">
                <a:solidFill>
                  <a:prstClr val="black"/>
                </a:solidFill>
                <a:sym typeface="+mn-ea"/>
              </a:rPr>
              <a:t>What themes did the three Tang Dynasty poets like to write about?</a:t>
            </a:r>
            <a:endParaRPr lang="en-US" altLang="zh-CN" b="1" dirty="0" smtClean="0">
              <a:solidFill>
                <a:prstClr val="black"/>
              </a:solidFill>
            </a:endParaRPr>
          </a:p>
        </p:txBody>
      </p:sp>
      <p:cxnSp>
        <p:nvCxnSpPr>
          <p:cNvPr id="19" name="直接连接符 18"/>
          <p:cNvCxnSpPr/>
          <p:nvPr/>
        </p:nvCxnSpPr>
        <p:spPr>
          <a:xfrm>
            <a:off x="4284346" y="1491612"/>
            <a:ext cx="1643074" cy="0"/>
          </a:xfrm>
          <a:prstGeom prst="line">
            <a:avLst/>
          </a:prstGeom>
        </p:spPr>
        <p:style>
          <a:lnRef idx="3">
            <a:schemeClr val="accent4"/>
          </a:lnRef>
          <a:fillRef idx="0">
            <a:schemeClr val="accent4"/>
          </a:fillRef>
          <a:effectRef idx="2">
            <a:schemeClr val="accent4"/>
          </a:effectRef>
          <a:fontRef idx="minor">
            <a:schemeClr val="tx1"/>
          </a:fontRef>
        </p:style>
      </p:cxnSp>
      <p:pic>
        <p:nvPicPr>
          <p:cNvPr id="23" name="图片 22"/>
          <p:cNvPicPr>
            <a:picLocks noChangeAspect="1"/>
          </p:cNvPicPr>
          <p:nvPr/>
        </p:nvPicPr>
        <p:blipFill>
          <a:blip r:embed="rId2" cstate="print"/>
          <a:stretch>
            <a:fillRect/>
          </a:stretch>
        </p:blipFill>
        <p:spPr>
          <a:xfrm>
            <a:off x="1" y="1"/>
            <a:ext cx="1714480" cy="315578"/>
          </a:xfrm>
          <a:prstGeom prst="rect">
            <a:avLst/>
          </a:prstGeom>
        </p:spPr>
      </p:pic>
      <p:sp>
        <p:nvSpPr>
          <p:cNvPr id="2" name="文本框 1"/>
          <p:cNvSpPr txBox="1"/>
          <p:nvPr/>
        </p:nvSpPr>
        <p:spPr>
          <a:xfrm>
            <a:off x="251460" y="4299585"/>
            <a:ext cx="7931150" cy="521970"/>
          </a:xfrm>
          <a:prstGeom prst="rect">
            <a:avLst/>
          </a:prstGeom>
          <a:noFill/>
          <a:ln>
            <a:solidFill>
              <a:schemeClr val="tx1"/>
            </a:solidFill>
          </a:ln>
        </p:spPr>
        <p:txBody>
          <a:bodyPr wrap="square" rtlCol="0" anchor="t">
            <a:spAutoFit/>
          </a:bodyPr>
          <a:p>
            <a:r>
              <a:rPr lang="en-US" altLang="zh-CN" sz="1400" dirty="0" smtClean="0">
                <a:sym typeface="+mn-ea"/>
              </a:rPr>
              <a:t>Li </a:t>
            </a:r>
            <a:r>
              <a:rPr lang="en-US" altLang="zh-CN" sz="1400" dirty="0" err="1" smtClean="0">
                <a:sym typeface="+mn-ea"/>
              </a:rPr>
              <a:t>Bai</a:t>
            </a:r>
            <a:r>
              <a:rPr lang="en-US" altLang="zh-CN" sz="1400" dirty="0" smtClean="0">
                <a:sym typeface="+mn-ea"/>
              </a:rPr>
              <a:t> liked to write in a romantic style about friendship, nature, and wine. Du Fu liked to write about a range of topics such as history and the effects of war. Wang Wei liked to write about nature. </a:t>
            </a:r>
            <a:endParaRPr lang="en-US" altLang="zh-CN" sz="1400" dirty="0" smtClean="0">
              <a:sym typeface="+mn-ea"/>
            </a:endParaRPr>
          </a:p>
        </p:txBody>
      </p:sp>
      <p:sp>
        <p:nvSpPr>
          <p:cNvPr id="3" name="文本框 2"/>
          <p:cNvSpPr txBox="1"/>
          <p:nvPr/>
        </p:nvSpPr>
        <p:spPr>
          <a:xfrm>
            <a:off x="6156325" y="1275080"/>
            <a:ext cx="2877185" cy="1014730"/>
          </a:xfrm>
          <a:prstGeom prst="rect">
            <a:avLst/>
          </a:prstGeom>
          <a:noFill/>
        </p:spPr>
        <p:txBody>
          <a:bodyPr wrap="square" rtlCol="0">
            <a:spAutoFit/>
          </a:bodyPr>
          <a:p>
            <a:pPr marL="285750" indent="-285750">
              <a:buFont typeface="Wingdings" panose="05000000000000000000" charset="0"/>
              <a:buChar char="l"/>
            </a:pPr>
            <a:r>
              <a:rPr lang="en-US" altLang="zh-CN" sz="2000"/>
              <a:t>According to the passage,</a:t>
            </a:r>
            <a:r>
              <a:rPr lang="en-US" altLang="zh-CN" sz="2000">
                <a:solidFill>
                  <a:srgbClr val="FF0000"/>
                </a:solidFill>
              </a:rPr>
              <a:t>how can we introduce a poet</a:t>
            </a:r>
            <a:r>
              <a:rPr lang="en-US" altLang="zh-CN" sz="2000"/>
              <a:t>?</a:t>
            </a:r>
            <a:endParaRPr lang="en-US" altLang="zh-CN" sz="2000"/>
          </a:p>
        </p:txBody>
      </p:sp>
      <p:cxnSp>
        <p:nvCxnSpPr>
          <p:cNvPr id="5" name="直接连接符 4"/>
          <p:cNvCxnSpPr/>
          <p:nvPr/>
        </p:nvCxnSpPr>
        <p:spPr>
          <a:xfrm>
            <a:off x="4932046" y="2571747"/>
            <a:ext cx="99568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6" name="直接连接符 5"/>
          <p:cNvCxnSpPr/>
          <p:nvPr/>
        </p:nvCxnSpPr>
        <p:spPr>
          <a:xfrm>
            <a:off x="3060066" y="2787647"/>
            <a:ext cx="288036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7" name="直接连接符 6"/>
          <p:cNvCxnSpPr/>
          <p:nvPr/>
        </p:nvCxnSpPr>
        <p:spPr>
          <a:xfrm>
            <a:off x="4944746" y="1711957"/>
            <a:ext cx="99568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直接连接符 7"/>
          <p:cNvCxnSpPr/>
          <p:nvPr/>
        </p:nvCxnSpPr>
        <p:spPr>
          <a:xfrm>
            <a:off x="3060066" y="1923412"/>
            <a:ext cx="99568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直接连接符 8"/>
          <p:cNvCxnSpPr/>
          <p:nvPr/>
        </p:nvCxnSpPr>
        <p:spPr>
          <a:xfrm>
            <a:off x="3060066" y="3003547"/>
            <a:ext cx="99568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直接连接符 9"/>
          <p:cNvCxnSpPr/>
          <p:nvPr/>
        </p:nvCxnSpPr>
        <p:spPr>
          <a:xfrm>
            <a:off x="4932046" y="3435982"/>
            <a:ext cx="995680" cy="0"/>
          </a:xfrm>
          <a:prstGeom prst="line">
            <a:avLst/>
          </a:prstGeom>
        </p:spPr>
        <p:style>
          <a:lnRef idx="3">
            <a:schemeClr val="accent4"/>
          </a:lnRef>
          <a:fillRef idx="0">
            <a:schemeClr val="accent4"/>
          </a:fillRef>
          <a:effectRef idx="2">
            <a:schemeClr val="accent4"/>
          </a:effectRef>
          <a:fontRef idx="minor">
            <a:schemeClr val="tx1"/>
          </a:fontRef>
        </p:style>
      </p:cxnSp>
      <p:sp>
        <p:nvSpPr>
          <p:cNvPr id="11" name="矩形 10"/>
          <p:cNvSpPr/>
          <p:nvPr/>
        </p:nvSpPr>
        <p:spPr>
          <a:xfrm>
            <a:off x="2988310" y="410845"/>
            <a:ext cx="2952115" cy="432435"/>
          </a:xfrm>
          <a:prstGeom prst="rect">
            <a:avLst/>
          </a:prstGeom>
          <a:no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3547110" y="51435"/>
            <a:ext cx="1906270" cy="368300"/>
          </a:xfrm>
          <a:prstGeom prst="rect">
            <a:avLst/>
          </a:prstGeom>
          <a:noFill/>
        </p:spPr>
        <p:txBody>
          <a:bodyPr wrap="square" rtlCol="0">
            <a:spAutoFit/>
          </a:bodyPr>
          <a:p>
            <a:r>
              <a:rPr lang="en-US" altLang="zh-CN">
                <a:solidFill>
                  <a:srgbClr val="FF0000"/>
                </a:solidFill>
              </a:rPr>
              <a:t>Topic sentence</a:t>
            </a:r>
            <a:endParaRPr lang="en-US" altLang="zh-CN">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blinds(horizontal)">
                                      <p:cBhvr>
                                        <p:cTn id="15" dur="500"/>
                                        <p:tgtEl>
                                          <p:spTgt spid="1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对角圆角矩形 4"/>
          <p:cNvSpPr/>
          <p:nvPr/>
        </p:nvSpPr>
        <p:spPr>
          <a:xfrm>
            <a:off x="107950" y="82550"/>
            <a:ext cx="3740785" cy="499745"/>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文本框 3"/>
          <p:cNvSpPr txBox="1"/>
          <p:nvPr/>
        </p:nvSpPr>
        <p:spPr>
          <a:xfrm>
            <a:off x="107950" y="51435"/>
            <a:ext cx="4356100" cy="632460"/>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Learn from the language</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graphicFrame>
        <p:nvGraphicFramePr>
          <p:cNvPr id="8" name="表格 7"/>
          <p:cNvGraphicFramePr/>
          <p:nvPr>
            <p:custDataLst>
              <p:tags r:id="rId1"/>
            </p:custDataLst>
          </p:nvPr>
        </p:nvGraphicFramePr>
        <p:xfrm>
          <a:off x="3564255" y="1563370"/>
          <a:ext cx="5040630" cy="3109595"/>
        </p:xfrm>
        <a:graphic>
          <a:graphicData uri="http://schemas.openxmlformats.org/drawingml/2006/table">
            <a:tbl>
              <a:tblPr firstRow="1">
                <a:tableStyleId>{EA63C978-A3EC-4E23-8928-99CCBAB5C95E}</a:tableStyleId>
              </a:tblPr>
              <a:tblGrid>
                <a:gridCol w="1308100"/>
                <a:gridCol w="3732530"/>
              </a:tblGrid>
              <a:tr h="366395">
                <a:tc>
                  <a:txBody>
                    <a:bodyPr/>
                    <a:p>
                      <a:pPr algn="ctr">
                        <a:buNone/>
                      </a:pPr>
                      <a:r>
                        <a:rPr lang="en-US" altLang="zh-CN"/>
                        <a:t>aspects</a:t>
                      </a:r>
                      <a:endParaRPr lang="en-US" altLang="zh-CN"/>
                    </a:p>
                  </a:txBody>
                  <a:tcPr/>
                </a:tc>
                <a:tc>
                  <a:txBody>
                    <a:bodyPr/>
                    <a:p>
                      <a:pPr algn="ctr">
                        <a:buNone/>
                      </a:pPr>
                      <a:r>
                        <a:rPr lang="en-US" altLang="zh-CN"/>
                        <a:t>advanced expressions</a:t>
                      </a:r>
                      <a:endParaRPr lang="en-US" altLang="zh-CN"/>
                    </a:p>
                  </a:txBody>
                  <a:tcPr/>
                </a:tc>
              </a:tr>
              <a:tr h="381000">
                <a:tc>
                  <a:txBody>
                    <a:bodyPr/>
                    <a:p>
                      <a:pPr>
                        <a:buNone/>
                      </a:pPr>
                      <a:r>
                        <a:rPr lang="en-US" altLang="zh-CN"/>
                        <a:t>status</a:t>
                      </a:r>
                      <a:endParaRPr lang="en-US" altLang="zh-CN"/>
                    </a:p>
                    <a:p>
                      <a:pPr>
                        <a:buNone/>
                      </a:pPr>
                      <a:r>
                        <a:rPr lang="zh-CN" altLang="en-US"/>
                        <a:t>地位身份</a:t>
                      </a:r>
                      <a:endParaRPr lang="zh-CN" altLang="en-US"/>
                    </a:p>
                  </a:txBody>
                  <a:tcPr/>
                </a:tc>
                <a:tc>
                  <a:txBody>
                    <a:bodyPr/>
                    <a:p>
                      <a:pPr>
                        <a:buNone/>
                      </a:pPr>
                      <a:r>
                        <a:rPr lang="en-US" altLang="zh-CN"/>
                        <a:t>widely known as;often called;</a:t>
                      </a:r>
                      <a:r>
                        <a:rPr lang="zh-CN" altLang="en-US">
                          <a:solidFill>
                            <a:srgbClr val="FF0000"/>
                          </a:solidFill>
                        </a:rPr>
                        <a:t>非谓语</a:t>
                      </a:r>
                      <a:endParaRPr lang="en-US" altLang="zh-CN"/>
                    </a:p>
                    <a:p>
                      <a:pPr>
                        <a:buNone/>
                      </a:pPr>
                      <a:r>
                        <a:rPr lang="en-US" altLang="zh-CN"/>
                        <a:t>be known as/for;has been called...by</a:t>
                      </a:r>
                      <a:endParaRPr lang="en-US" altLang="zh-CN"/>
                    </a:p>
                    <a:p>
                      <a:pPr>
                        <a:buNone/>
                      </a:pPr>
                      <a:r>
                        <a:rPr lang="en-US" altLang="zh-CN"/>
                        <a:t>be</a:t>
                      </a:r>
                      <a:r>
                        <a:rPr lang="zh-CN" altLang="en-US">
                          <a:solidFill>
                            <a:srgbClr val="FF0000"/>
                          </a:solidFill>
                        </a:rPr>
                        <a:t>谓语</a:t>
                      </a:r>
                      <a:endParaRPr lang="zh-CN" altLang="en-US">
                        <a:solidFill>
                          <a:srgbClr val="FF0000"/>
                        </a:solidFill>
                      </a:endParaRPr>
                    </a:p>
                  </a:txBody>
                  <a:tcPr/>
                </a:tc>
              </a:tr>
              <a:tr h="381000">
                <a:tc>
                  <a:txBody>
                    <a:bodyPr/>
                    <a:p>
                      <a:pPr>
                        <a:buNone/>
                      </a:pPr>
                      <a:r>
                        <a:rPr lang="en-US" altLang="zh-CN"/>
                        <a:t>writing style</a:t>
                      </a:r>
                      <a:endParaRPr lang="en-US" altLang="zh-CN"/>
                    </a:p>
                    <a:p>
                      <a:pPr>
                        <a:buNone/>
                      </a:pPr>
                      <a:r>
                        <a:rPr lang="zh-CN" altLang="en-US"/>
                        <a:t>写作风格</a:t>
                      </a:r>
                      <a:endParaRPr lang="zh-CN" altLang="en-US"/>
                    </a:p>
                  </a:txBody>
                  <a:tcPr/>
                </a:tc>
                <a:tc>
                  <a:txBody>
                    <a:bodyPr/>
                    <a:p>
                      <a:pPr>
                        <a:buNone/>
                      </a:pPr>
                      <a:r>
                        <a:rPr lang="en-US" altLang="zh-CN">
                          <a:solidFill>
                            <a:srgbClr val="FF0000"/>
                          </a:solidFill>
                        </a:rPr>
                        <a:t>write with</a:t>
                      </a:r>
                      <a:r>
                        <a:rPr lang="en-US" altLang="zh-CN"/>
                        <a:t> a romantic </a:t>
                      </a:r>
                      <a:r>
                        <a:rPr lang="en-US" altLang="zh-CN">
                          <a:solidFill>
                            <a:srgbClr val="FF0000"/>
                          </a:solidFill>
                        </a:rPr>
                        <a:t>style</a:t>
                      </a:r>
                      <a:r>
                        <a:rPr lang="en-US" altLang="zh-CN"/>
                        <a:t>;</a:t>
                      </a:r>
                      <a:endParaRPr lang="en-US" altLang="zh-CN"/>
                    </a:p>
                  </a:txBody>
                  <a:tcPr/>
                </a:tc>
              </a:tr>
              <a:tr h="914400">
                <a:tc>
                  <a:txBody>
                    <a:bodyPr/>
                    <a:p>
                      <a:pPr>
                        <a:buNone/>
                      </a:pPr>
                      <a:r>
                        <a:rPr lang="en-US" altLang="zh-CN"/>
                        <a:t>themes</a:t>
                      </a:r>
                      <a:endParaRPr lang="en-US" altLang="zh-CN"/>
                    </a:p>
                    <a:p>
                      <a:pPr>
                        <a:buNone/>
                      </a:pPr>
                      <a:r>
                        <a:rPr lang="zh-CN" altLang="en-US"/>
                        <a:t>诗歌主题</a:t>
                      </a:r>
                      <a:endParaRPr lang="zh-CN" altLang="en-US"/>
                    </a:p>
                  </a:txBody>
                  <a:tcPr/>
                </a:tc>
                <a:tc>
                  <a:txBody>
                    <a:bodyPr/>
                    <a:p>
                      <a:pPr>
                        <a:buNone/>
                      </a:pPr>
                      <a:r>
                        <a:rPr lang="en-US" altLang="zh-CN">
                          <a:solidFill>
                            <a:srgbClr val="FF0000"/>
                          </a:solidFill>
                        </a:rPr>
                        <a:t>celebrate</a:t>
                      </a:r>
                      <a:r>
                        <a:rPr lang="en-US" altLang="zh-CN"/>
                        <a:t>d things such as;</a:t>
                      </a:r>
                      <a:endParaRPr lang="en-US" altLang="zh-CN"/>
                    </a:p>
                    <a:p>
                      <a:pPr>
                        <a:buNone/>
                      </a:pPr>
                      <a:r>
                        <a:rPr lang="en-US" altLang="zh-CN">
                          <a:solidFill>
                            <a:srgbClr val="FF0000"/>
                          </a:solidFill>
                        </a:rPr>
                        <a:t>cover</a:t>
                      </a:r>
                      <a:r>
                        <a:rPr lang="en-US" altLang="zh-CN"/>
                        <a:t> a range of topics</a:t>
                      </a:r>
                      <a:r>
                        <a:rPr lang="zh-CN" altLang="en-US"/>
                        <a:t>；</a:t>
                      </a:r>
                      <a:endParaRPr lang="en-US" altLang="zh-CN"/>
                    </a:p>
                    <a:p>
                      <a:pPr>
                        <a:buNone/>
                      </a:pPr>
                      <a:r>
                        <a:rPr lang="en-US" altLang="zh-CN"/>
                        <a:t>with poems </a:t>
                      </a:r>
                      <a:r>
                        <a:rPr lang="en-US" altLang="zh-CN">
                          <a:solidFill>
                            <a:srgbClr val="FF0000"/>
                          </a:solidFill>
                        </a:rPr>
                        <a:t>reflecting on</a:t>
                      </a:r>
                      <a:r>
                        <a:rPr lang="en-US" altLang="zh-CN"/>
                        <a:t>...</a:t>
                      </a:r>
                      <a:endParaRPr lang="en-US" altLang="zh-CN"/>
                    </a:p>
                  </a:txBody>
                  <a:tcPr/>
                </a:tc>
              </a:tr>
            </a:tbl>
          </a:graphicData>
        </a:graphic>
      </p:graphicFrame>
      <p:sp>
        <p:nvSpPr>
          <p:cNvPr id="9" name="文本框 8"/>
          <p:cNvSpPr txBox="1"/>
          <p:nvPr/>
        </p:nvSpPr>
        <p:spPr>
          <a:xfrm>
            <a:off x="3420110" y="771525"/>
            <a:ext cx="4900295" cy="706755"/>
          </a:xfrm>
          <a:prstGeom prst="rect">
            <a:avLst/>
          </a:prstGeom>
          <a:noFill/>
        </p:spPr>
        <p:txBody>
          <a:bodyPr wrap="square" rtlCol="0">
            <a:spAutoFit/>
          </a:bodyPr>
          <a:p>
            <a:pPr marL="285750" indent="-285750">
              <a:buFont typeface="Wingdings" panose="05000000000000000000" charset="0"/>
              <a:buChar char="l"/>
            </a:pPr>
            <a:r>
              <a:rPr lang="en-US" altLang="zh-CN" sz="2000"/>
              <a:t>According to the passage,</a:t>
            </a:r>
            <a:r>
              <a:rPr lang="en-US" altLang="zh-CN" sz="2000">
                <a:solidFill>
                  <a:srgbClr val="FF0000"/>
                </a:solidFill>
              </a:rPr>
              <a:t>how can we introduce a poet</a:t>
            </a:r>
            <a:r>
              <a:rPr lang="en-US" altLang="zh-CN" sz="2000"/>
              <a:t>?</a:t>
            </a:r>
            <a:endParaRPr lang="en-US" altLang="zh-CN" sz="2000"/>
          </a:p>
        </p:txBody>
      </p:sp>
      <p:pic>
        <p:nvPicPr>
          <p:cNvPr id="10" name="图片 9"/>
          <p:cNvPicPr>
            <a:picLocks noChangeAspect="1"/>
          </p:cNvPicPr>
          <p:nvPr/>
        </p:nvPicPr>
        <p:blipFill>
          <a:blip r:embed="rId2"/>
          <a:stretch>
            <a:fillRect/>
          </a:stretch>
        </p:blipFill>
        <p:spPr>
          <a:xfrm>
            <a:off x="57785" y="683895"/>
            <a:ext cx="3362325" cy="4219575"/>
          </a:xfrm>
          <a:prstGeom prst="rect">
            <a:avLst/>
          </a:prstGeom>
        </p:spPr>
      </p:pic>
      <p:cxnSp>
        <p:nvCxnSpPr>
          <p:cNvPr id="16" name="直接连接符 15"/>
          <p:cNvCxnSpPr/>
          <p:nvPr/>
        </p:nvCxnSpPr>
        <p:spPr>
          <a:xfrm>
            <a:off x="2415843" y="1563684"/>
            <a:ext cx="100457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直接连接符 10"/>
          <p:cNvCxnSpPr/>
          <p:nvPr/>
        </p:nvCxnSpPr>
        <p:spPr>
          <a:xfrm>
            <a:off x="1331898" y="1851974"/>
            <a:ext cx="72009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直接连接符 11"/>
          <p:cNvCxnSpPr/>
          <p:nvPr/>
        </p:nvCxnSpPr>
        <p:spPr>
          <a:xfrm>
            <a:off x="1331898" y="2067874"/>
            <a:ext cx="172847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3" name="直接连接符 12"/>
          <p:cNvCxnSpPr/>
          <p:nvPr/>
        </p:nvCxnSpPr>
        <p:spPr>
          <a:xfrm>
            <a:off x="900098" y="2427919"/>
            <a:ext cx="180022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4" name="直接连接符 13"/>
          <p:cNvCxnSpPr/>
          <p:nvPr/>
        </p:nvCxnSpPr>
        <p:spPr>
          <a:xfrm>
            <a:off x="2484423" y="2643819"/>
            <a:ext cx="93599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5" name="直接连接符 14"/>
          <p:cNvCxnSpPr/>
          <p:nvPr/>
        </p:nvCxnSpPr>
        <p:spPr>
          <a:xfrm>
            <a:off x="180008" y="3220399"/>
            <a:ext cx="79184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7" name="直接连接符 16"/>
          <p:cNvCxnSpPr/>
          <p:nvPr/>
        </p:nvCxnSpPr>
        <p:spPr>
          <a:xfrm>
            <a:off x="2916223" y="3451539"/>
            <a:ext cx="50006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8" name="直接连接符 17"/>
          <p:cNvCxnSpPr/>
          <p:nvPr/>
        </p:nvCxnSpPr>
        <p:spPr>
          <a:xfrm>
            <a:off x="180008" y="3723954"/>
            <a:ext cx="115189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9" name="直接连接符 18"/>
          <p:cNvCxnSpPr/>
          <p:nvPr/>
        </p:nvCxnSpPr>
        <p:spPr>
          <a:xfrm>
            <a:off x="1441753" y="3723954"/>
            <a:ext cx="190690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0" name="直接连接符 19"/>
          <p:cNvCxnSpPr/>
          <p:nvPr/>
        </p:nvCxnSpPr>
        <p:spPr>
          <a:xfrm flipV="1">
            <a:off x="180008" y="4012244"/>
            <a:ext cx="864235" cy="635"/>
          </a:xfrm>
          <a:prstGeom prst="line">
            <a:avLst/>
          </a:prstGeom>
        </p:spPr>
        <p:style>
          <a:lnRef idx="3">
            <a:schemeClr val="accent4"/>
          </a:lnRef>
          <a:fillRef idx="0">
            <a:schemeClr val="accent4"/>
          </a:fillRef>
          <a:effectRef idx="2">
            <a:schemeClr val="accent4"/>
          </a:effectRef>
          <a:fontRef idx="minor">
            <a:schemeClr val="tx1"/>
          </a:fontRef>
        </p:style>
      </p:cxnSp>
      <p:cxnSp>
        <p:nvCxnSpPr>
          <p:cNvPr id="21" name="直接连接符 20"/>
          <p:cNvCxnSpPr/>
          <p:nvPr/>
        </p:nvCxnSpPr>
        <p:spPr>
          <a:xfrm>
            <a:off x="1441753" y="4300534"/>
            <a:ext cx="50006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2" name="直接连接符 21"/>
          <p:cNvCxnSpPr/>
          <p:nvPr/>
        </p:nvCxnSpPr>
        <p:spPr>
          <a:xfrm>
            <a:off x="971853" y="4516434"/>
            <a:ext cx="1296670" cy="0"/>
          </a:xfrm>
          <a:prstGeom prst="line">
            <a:avLst/>
          </a:prstGeom>
        </p:spPr>
        <p:style>
          <a:lnRef idx="3">
            <a:schemeClr val="accent4"/>
          </a:lnRef>
          <a:fillRef idx="0">
            <a:schemeClr val="accent4"/>
          </a:fillRef>
          <a:effectRef idx="2">
            <a:schemeClr val="accent4"/>
          </a:effectRef>
          <a:fontRef idx="minor">
            <a:schemeClr val="tx1"/>
          </a:fontRef>
        </p:style>
      </p:cxnSp>
      <p:pic>
        <p:nvPicPr>
          <p:cNvPr id="24" name="图片 23"/>
          <p:cNvPicPr>
            <a:picLocks noChangeAspect="1"/>
          </p:cNvPicPr>
          <p:nvPr/>
        </p:nvPicPr>
        <p:blipFill>
          <a:blip r:embed="rId3"/>
          <a:stretch>
            <a:fillRect/>
          </a:stretch>
        </p:blipFill>
        <p:spPr>
          <a:xfrm>
            <a:off x="4932045" y="1995170"/>
            <a:ext cx="3515360" cy="836295"/>
          </a:xfrm>
          <a:prstGeom prst="rect">
            <a:avLst/>
          </a:prstGeom>
        </p:spPr>
      </p:pic>
      <p:pic>
        <p:nvPicPr>
          <p:cNvPr id="25" name="图片 24"/>
          <p:cNvPicPr>
            <a:picLocks noChangeAspect="1"/>
          </p:cNvPicPr>
          <p:nvPr/>
        </p:nvPicPr>
        <p:blipFill>
          <a:blip r:embed="rId3"/>
          <a:stretch>
            <a:fillRect/>
          </a:stretch>
        </p:blipFill>
        <p:spPr>
          <a:xfrm>
            <a:off x="4932045" y="2895600"/>
            <a:ext cx="3515360" cy="836295"/>
          </a:xfrm>
          <a:prstGeom prst="rect">
            <a:avLst/>
          </a:prstGeom>
        </p:spPr>
      </p:pic>
      <p:pic>
        <p:nvPicPr>
          <p:cNvPr id="26" name="图片 25"/>
          <p:cNvPicPr>
            <a:picLocks noChangeAspect="1"/>
          </p:cNvPicPr>
          <p:nvPr/>
        </p:nvPicPr>
        <p:blipFill>
          <a:blip r:embed="rId3"/>
          <a:stretch>
            <a:fillRect/>
          </a:stretch>
        </p:blipFill>
        <p:spPr>
          <a:xfrm>
            <a:off x="4932045" y="3795395"/>
            <a:ext cx="3515360" cy="8362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nodeType="clickEffect">
                                  <p:stCondLst>
                                    <p:cond delay="0"/>
                                  </p:stCondLst>
                                  <p:childTnLst>
                                    <p:animEffect transition="out" filter="blinds(horizontal)">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xit" presetSubtype="4" fill="hold" nodeType="clickEffect">
                                  <p:stCondLst>
                                    <p:cond delay="0"/>
                                  </p:stCondLst>
                                  <p:childTnLst>
                                    <p:animEffect transition="out" filter="wipe(down)">
                                      <p:cBhvr>
                                        <p:cTn id="71" dur="500"/>
                                        <p:tgtEl>
                                          <p:spTgt spid="25"/>
                                        </p:tgtEl>
                                      </p:cBhvr>
                                    </p:animEffect>
                                    <p:set>
                                      <p:cBhvr>
                                        <p:cTn id="72" dur="1" fill="hold">
                                          <p:stCondLst>
                                            <p:cond delay="499"/>
                                          </p:stCondLst>
                                        </p:cTn>
                                        <p:tgtEl>
                                          <p:spTgt spid="2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 presetClass="exit" presetSubtype="32" fill="hold" nodeType="clickEffect">
                                  <p:stCondLst>
                                    <p:cond delay="0"/>
                                  </p:stCondLst>
                                  <p:childTnLst>
                                    <p:animEffect transition="out" filter="box(out)">
                                      <p:cBhvr>
                                        <p:cTn id="76" dur="2000"/>
                                        <p:tgtEl>
                                          <p:spTgt spid="26"/>
                                        </p:tgtEl>
                                      </p:cBhvr>
                                    </p:animEffect>
                                    <p:set>
                                      <p:cBhvr>
                                        <p:cTn id="77" dur="1" fill="hold">
                                          <p:stCondLst>
                                            <p:cond delay="1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cstate="print"/>
          <a:srcRect/>
          <a:stretch>
            <a:fillRect/>
          </a:stretch>
        </p:blipFill>
        <p:spPr bwMode="auto">
          <a:xfrm>
            <a:off x="971519" y="391778"/>
            <a:ext cx="6000750" cy="1428750"/>
          </a:xfrm>
          <a:prstGeom prst="rect">
            <a:avLst/>
          </a:prstGeom>
          <a:noFill/>
          <a:ln w="9525">
            <a:noFill/>
            <a:miter lim="800000"/>
            <a:headEnd/>
            <a:tailEnd/>
          </a:ln>
          <a:effectLst/>
        </p:spPr>
      </p:pic>
      <p:sp>
        <p:nvSpPr>
          <p:cNvPr id="2" name="文本框 1"/>
          <p:cNvSpPr txBox="1"/>
          <p:nvPr/>
        </p:nvSpPr>
        <p:spPr>
          <a:xfrm>
            <a:off x="755650" y="1820545"/>
            <a:ext cx="6179185" cy="398780"/>
          </a:xfrm>
          <a:prstGeom prst="rect">
            <a:avLst/>
          </a:prstGeom>
          <a:noFill/>
        </p:spPr>
        <p:txBody>
          <a:bodyPr wrap="square" rtlCol="0" anchor="t">
            <a:spAutoFit/>
          </a:bodyPr>
          <a:p>
            <a:pPr marL="285750" lvl="0" indent="-285750" algn="l">
              <a:buClrTx/>
              <a:buSzTx/>
              <a:buFont typeface="Wingdings" panose="05000000000000000000" charset="0"/>
              <a:buChar char="l"/>
            </a:pPr>
            <a:r>
              <a:rPr lang="en-US" altLang="zh-CN" sz="2000">
                <a:sym typeface="+mn-ea"/>
              </a:rPr>
              <a:t>Who first introduced Americans to Chinese poetry?</a:t>
            </a:r>
            <a:endParaRPr lang="en-US" altLang="zh-CN" sz="2000">
              <a:sym typeface="+mn-ea"/>
            </a:endParaRPr>
          </a:p>
        </p:txBody>
      </p:sp>
      <p:sp>
        <p:nvSpPr>
          <p:cNvPr id="3" name="文本框 2"/>
          <p:cNvSpPr txBox="1"/>
          <p:nvPr/>
        </p:nvSpPr>
        <p:spPr>
          <a:xfrm>
            <a:off x="1064895" y="2355850"/>
            <a:ext cx="6411595" cy="645160"/>
          </a:xfrm>
          <a:prstGeom prst="rect">
            <a:avLst/>
          </a:prstGeom>
          <a:noFill/>
          <a:ln>
            <a:solidFill>
              <a:schemeClr val="tx1"/>
            </a:solidFill>
          </a:ln>
        </p:spPr>
        <p:txBody>
          <a:bodyPr wrap="square" rtlCol="0" anchor="t">
            <a:spAutoFit/>
          </a:bodyPr>
          <a:p>
            <a:pPr lvl="0" algn="l">
              <a:buClrTx/>
              <a:buSzTx/>
              <a:buFontTx/>
            </a:pPr>
            <a:r>
              <a:rPr lang="en-US" altLang="zh-CN" dirty="0" smtClean="0">
                <a:sym typeface="+mn-ea"/>
              </a:rPr>
              <a:t>American poet Ezra Pound first introduced Americans to Chinese poetry. </a:t>
            </a:r>
            <a:endParaRPr lang="en-US" altLang="zh-CN" dirty="0" smtClean="0">
              <a:sym typeface="+mn-ea"/>
            </a:endParaRPr>
          </a:p>
        </p:txBody>
      </p:sp>
      <p:sp>
        <p:nvSpPr>
          <p:cNvPr id="4" name="文本框 3"/>
          <p:cNvSpPr txBox="1"/>
          <p:nvPr/>
        </p:nvSpPr>
        <p:spPr>
          <a:xfrm>
            <a:off x="899795" y="3220085"/>
            <a:ext cx="6278880" cy="398780"/>
          </a:xfrm>
          <a:prstGeom prst="rect">
            <a:avLst/>
          </a:prstGeom>
          <a:noFill/>
        </p:spPr>
        <p:txBody>
          <a:bodyPr wrap="square" rtlCol="0" anchor="t">
            <a:spAutoFit/>
          </a:bodyPr>
          <a:p>
            <a:pPr marL="285750" lvl="0" indent="-285750" algn="l">
              <a:buClrTx/>
              <a:buSzTx/>
              <a:buFont typeface="Wingdings" panose="05000000000000000000" charset="0"/>
              <a:buChar char="l"/>
            </a:pPr>
            <a:r>
              <a:rPr lang="en-US" altLang="zh-CN" sz="2000">
                <a:sym typeface="+mn-ea"/>
              </a:rPr>
              <a:t>When did European literature come to China?</a:t>
            </a:r>
            <a:endParaRPr lang="en-US" altLang="zh-CN" sz="2000">
              <a:sym typeface="+mn-ea"/>
            </a:endParaRPr>
          </a:p>
        </p:txBody>
      </p:sp>
      <p:sp>
        <p:nvSpPr>
          <p:cNvPr id="5" name="文本框 4"/>
          <p:cNvSpPr txBox="1"/>
          <p:nvPr/>
        </p:nvSpPr>
        <p:spPr>
          <a:xfrm>
            <a:off x="971550" y="3837940"/>
            <a:ext cx="6396990" cy="368300"/>
          </a:xfrm>
          <a:prstGeom prst="rect">
            <a:avLst/>
          </a:prstGeom>
          <a:noFill/>
          <a:ln>
            <a:solidFill>
              <a:schemeClr val="tx1"/>
            </a:solidFill>
          </a:ln>
        </p:spPr>
        <p:txBody>
          <a:bodyPr wrap="square" rtlCol="0" anchor="t">
            <a:spAutoFit/>
          </a:bodyPr>
          <a:p>
            <a:pPr lvl="0" algn="l">
              <a:buClrTx/>
              <a:buSzTx/>
              <a:buFontTx/>
            </a:pPr>
            <a:r>
              <a:rPr lang="en-US" altLang="zh-CN" dirty="0" smtClean="0">
                <a:sym typeface="+mn-ea"/>
              </a:rPr>
              <a:t>European literature came to China from around 1910 onwards. </a:t>
            </a:r>
            <a:endParaRPr lang="en-US" altLang="zh-CN" dirty="0" smtClean="0">
              <a:sym typeface="+mn-ea"/>
            </a:endParaRPr>
          </a:p>
        </p:txBody>
      </p:sp>
      <p:pic>
        <p:nvPicPr>
          <p:cNvPr id="23" name="图片 22"/>
          <p:cNvPicPr>
            <a:picLocks noChangeAspect="1"/>
          </p:cNvPicPr>
          <p:nvPr/>
        </p:nvPicPr>
        <p:blipFill>
          <a:blip r:embed="rId2" cstate="print"/>
          <a:stretch>
            <a:fillRect/>
          </a:stretch>
        </p:blipFill>
        <p:spPr>
          <a:xfrm>
            <a:off x="1" y="1"/>
            <a:ext cx="1714480" cy="315578"/>
          </a:xfrm>
          <a:prstGeom prst="rect">
            <a:avLst/>
          </a:prstGeom>
        </p:spPr>
      </p:pic>
      <p:cxnSp>
        <p:nvCxnSpPr>
          <p:cNvPr id="16" name="直接连接符 15"/>
          <p:cNvCxnSpPr/>
          <p:nvPr/>
        </p:nvCxnSpPr>
        <p:spPr>
          <a:xfrm>
            <a:off x="4212258" y="915349"/>
            <a:ext cx="180022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7" name="直接连接符 6"/>
          <p:cNvCxnSpPr>
            <a:endCxn id="5122" idx="3"/>
          </p:cNvCxnSpPr>
          <p:nvPr/>
        </p:nvCxnSpPr>
        <p:spPr>
          <a:xfrm>
            <a:off x="5292393" y="1106484"/>
            <a:ext cx="168021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直接连接符 7"/>
          <p:cNvCxnSpPr/>
          <p:nvPr/>
        </p:nvCxnSpPr>
        <p:spPr>
          <a:xfrm>
            <a:off x="1115998" y="1335719"/>
            <a:ext cx="3312160" cy="12065"/>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直接连接符 8"/>
          <p:cNvCxnSpPr/>
          <p:nvPr/>
        </p:nvCxnSpPr>
        <p:spPr>
          <a:xfrm flipV="1">
            <a:off x="4932348" y="1491929"/>
            <a:ext cx="2087880" cy="27305"/>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直接连接符 9"/>
          <p:cNvCxnSpPr/>
          <p:nvPr/>
        </p:nvCxnSpPr>
        <p:spPr>
          <a:xfrm>
            <a:off x="3203878" y="1519234"/>
            <a:ext cx="1796415" cy="0"/>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932045" y="483235"/>
            <a:ext cx="3900170" cy="4276725"/>
          </a:xfrm>
          <a:prstGeom prst="rect">
            <a:avLst/>
          </a:prstGeom>
        </p:spPr>
        <p:txBody>
          <a:bodyPr wrap="square">
            <a:spAutoFit/>
          </a:bodyPr>
          <a:p>
            <a:pPr marL="0" indent="0" algn="l">
              <a:spcBef>
                <a:spcPct val="0"/>
              </a:spcBef>
              <a:spcAft>
                <a:spcPct val="0"/>
              </a:spcAft>
            </a:pPr>
            <a:r>
              <a:rPr lang="en-US" altLang="zh-CN" sz="1600" i="0">
                <a:solidFill>
                  <a:srgbClr val="333333"/>
                </a:solidFill>
                <a:latin typeface="-apple-system"/>
                <a:ea typeface="-apple-system"/>
              </a:rPr>
              <a:t>Ezra Pound</a:t>
            </a:r>
            <a:r>
              <a:rPr lang="zh-CN" altLang="en-US" sz="1600" i="0">
                <a:solidFill>
                  <a:srgbClr val="333333"/>
                </a:solidFill>
                <a:latin typeface="-apple-system"/>
                <a:ea typeface="-apple-system"/>
              </a:rPr>
              <a:t>（埃兹拉</a:t>
            </a:r>
            <a:r>
              <a:rPr lang="en-US" altLang="zh-CN" sz="1600" i="0">
                <a:solidFill>
                  <a:srgbClr val="333333"/>
                </a:solidFill>
                <a:latin typeface="-apple-system"/>
                <a:ea typeface="-apple-system"/>
              </a:rPr>
              <a:t>·</a:t>
            </a:r>
            <a:r>
              <a:rPr lang="zh-CN" altLang="en-US" sz="1600" i="0">
                <a:solidFill>
                  <a:srgbClr val="333333"/>
                </a:solidFill>
                <a:latin typeface="-apple-system"/>
                <a:ea typeface="-apple-system"/>
              </a:rPr>
              <a:t>庞德）是</a:t>
            </a:r>
            <a:r>
              <a:rPr lang="en-US" altLang="zh-CN" sz="1600" i="0">
                <a:solidFill>
                  <a:srgbClr val="333333"/>
                </a:solidFill>
                <a:latin typeface="-apple-system"/>
                <a:ea typeface="-apple-system"/>
              </a:rPr>
              <a:t>20</a:t>
            </a:r>
            <a:r>
              <a:rPr lang="zh-CN" altLang="en-US" sz="1600" i="0">
                <a:solidFill>
                  <a:srgbClr val="333333"/>
                </a:solidFill>
                <a:latin typeface="-apple-system"/>
                <a:ea typeface="-apple-system"/>
              </a:rPr>
              <a:t>世纪</a:t>
            </a:r>
            <a:r>
              <a:rPr lang="zh-CN" altLang="en-US" sz="1600" i="0">
                <a:solidFill>
                  <a:srgbClr val="FF0000"/>
                </a:solidFill>
                <a:latin typeface="-apple-system"/>
                <a:ea typeface="-apple-system"/>
              </a:rPr>
              <a:t>美国诗坛的巨匠</a:t>
            </a:r>
            <a:r>
              <a:rPr lang="zh-CN" altLang="en-US" sz="1600" i="0">
                <a:solidFill>
                  <a:srgbClr val="333333"/>
                </a:solidFill>
                <a:latin typeface="-apple-system"/>
                <a:ea typeface="-apple-system"/>
              </a:rPr>
              <a:t>，也是意象派诗歌运动的重要代表人物</a:t>
            </a:r>
            <a:endParaRPr lang="zh-CN" altLang="en-US" sz="1600" i="0">
              <a:solidFill>
                <a:srgbClr val="333333"/>
              </a:solidFill>
              <a:latin typeface="-apple-system"/>
              <a:ea typeface="-apple-system"/>
            </a:endParaRPr>
          </a:p>
          <a:p>
            <a:pPr marL="0" indent="0" algn="l"/>
            <a:r>
              <a:rPr lang="en-US" altLang="zh-CN" sz="1600" b="0" i="0">
                <a:solidFill>
                  <a:srgbClr val="333333"/>
                </a:solidFill>
                <a:latin typeface="-apple-system"/>
                <a:ea typeface="-apple-system"/>
              </a:rPr>
              <a:t>‌</a:t>
            </a:r>
            <a:r>
              <a:rPr lang="zh-CN" altLang="en-US" sz="1600" b="0" i="0">
                <a:solidFill>
                  <a:srgbClr val="333333"/>
                </a:solidFill>
                <a:latin typeface="-apple-system"/>
                <a:ea typeface="-apple-system"/>
              </a:rPr>
              <a:t>。他出生于爱达荷州小城海莱市，在费城长大，主要著作包括</a:t>
            </a:r>
            <a:r>
              <a:rPr lang="en-US" altLang="zh-CN" sz="1600" b="0" i="0">
                <a:solidFill>
                  <a:srgbClr val="333333"/>
                </a:solidFill>
                <a:latin typeface="-apple-system"/>
                <a:ea typeface="-apple-system"/>
              </a:rPr>
              <a:t>《</a:t>
            </a:r>
            <a:r>
              <a:rPr lang="zh-CN" altLang="en-US" sz="1600" b="0" i="0">
                <a:solidFill>
                  <a:srgbClr val="333333"/>
                </a:solidFill>
                <a:latin typeface="-apple-system"/>
                <a:ea typeface="-apple-system"/>
              </a:rPr>
              <a:t>诗章</a:t>
            </a:r>
            <a:r>
              <a:rPr lang="en-US" altLang="zh-CN" sz="1600" b="0" i="0">
                <a:solidFill>
                  <a:srgbClr val="333333"/>
                </a:solidFill>
                <a:latin typeface="-apple-system"/>
                <a:ea typeface="-apple-system"/>
              </a:rPr>
              <a:t>》</a:t>
            </a:r>
            <a:r>
              <a:rPr lang="zh-CN" altLang="en-US" sz="1600" b="0" i="0">
                <a:solidFill>
                  <a:srgbClr val="333333"/>
                </a:solidFill>
                <a:latin typeface="-apple-system"/>
                <a:ea typeface="-apple-system"/>
              </a:rPr>
              <a:t>、</a:t>
            </a:r>
            <a:r>
              <a:rPr lang="en-US" altLang="zh-CN" sz="1600" b="0" i="0">
                <a:solidFill>
                  <a:srgbClr val="333333"/>
                </a:solidFill>
                <a:latin typeface="-apple-system"/>
                <a:ea typeface="-apple-system"/>
              </a:rPr>
              <a:t>《</a:t>
            </a:r>
            <a:r>
              <a:rPr lang="zh-CN" altLang="en-US" sz="1600" b="0" i="0">
                <a:solidFill>
                  <a:srgbClr val="333333"/>
                </a:solidFill>
                <a:latin typeface="-apple-system"/>
                <a:ea typeface="-apple-system"/>
              </a:rPr>
              <a:t>华夏集</a:t>
            </a:r>
            <a:r>
              <a:rPr lang="en-US" altLang="zh-CN" sz="1600" b="0" i="0">
                <a:solidFill>
                  <a:srgbClr val="333333"/>
                </a:solidFill>
                <a:latin typeface="-apple-system"/>
                <a:ea typeface="-apple-system"/>
              </a:rPr>
              <a:t>》</a:t>
            </a:r>
            <a:r>
              <a:rPr lang="zh-CN" altLang="en-US" sz="1600" b="0" i="0">
                <a:solidFill>
                  <a:srgbClr val="333333"/>
                </a:solidFill>
                <a:latin typeface="-apple-system"/>
                <a:ea typeface="-apple-system"/>
              </a:rPr>
              <a:t>、</a:t>
            </a:r>
            <a:r>
              <a:rPr lang="en-US" altLang="zh-CN" sz="1600" b="0" i="0">
                <a:solidFill>
                  <a:srgbClr val="333333"/>
                </a:solidFill>
                <a:latin typeface="-apple-system"/>
                <a:ea typeface="-apple-system"/>
              </a:rPr>
              <a:t>《</a:t>
            </a:r>
            <a:r>
              <a:rPr lang="zh-CN" altLang="en-US" sz="1600" b="0" i="0">
                <a:solidFill>
                  <a:srgbClr val="333333"/>
                </a:solidFill>
                <a:latin typeface="-apple-system"/>
                <a:ea typeface="-apple-system"/>
              </a:rPr>
              <a:t>阅读</a:t>
            </a:r>
            <a:r>
              <a:rPr lang="en-US" altLang="zh-CN" sz="1600" b="0" i="0">
                <a:solidFill>
                  <a:srgbClr val="333333"/>
                </a:solidFill>
                <a:latin typeface="-apple-system"/>
                <a:ea typeface="-apple-system"/>
              </a:rPr>
              <a:t>ABC》</a:t>
            </a:r>
            <a:r>
              <a:rPr lang="zh-CN" altLang="en-US" sz="1600" b="0" i="0">
                <a:solidFill>
                  <a:srgbClr val="333333"/>
                </a:solidFill>
                <a:latin typeface="-apple-system"/>
                <a:ea typeface="-apple-system"/>
              </a:rPr>
              <a:t>等。庞德早年以意象派诗歌著名，其中</a:t>
            </a:r>
            <a:r>
              <a:rPr lang="en-US" altLang="zh-CN" sz="1600" b="0" i="0">
                <a:solidFill>
                  <a:srgbClr val="333333"/>
                </a:solidFill>
                <a:latin typeface="-apple-system"/>
                <a:ea typeface="-apple-system"/>
              </a:rPr>
              <a:t>《</a:t>
            </a:r>
            <a:r>
              <a:rPr lang="zh-CN" altLang="en-US" sz="1600" b="0" i="0">
                <a:solidFill>
                  <a:srgbClr val="333333"/>
                </a:solidFill>
                <a:latin typeface="-apple-system"/>
                <a:ea typeface="-apple-system"/>
              </a:rPr>
              <a:t>诗章</a:t>
            </a:r>
            <a:r>
              <a:rPr lang="en-US" altLang="zh-CN" sz="1600" b="0" i="0">
                <a:solidFill>
                  <a:srgbClr val="333333"/>
                </a:solidFill>
                <a:latin typeface="-apple-system"/>
                <a:ea typeface="-apple-system"/>
              </a:rPr>
              <a:t>》</a:t>
            </a:r>
            <a:r>
              <a:rPr lang="zh-CN" altLang="en-US" sz="1600" b="0" i="0">
                <a:solidFill>
                  <a:srgbClr val="333333"/>
                </a:solidFill>
                <a:latin typeface="-apple-system"/>
                <a:ea typeface="-apple-system"/>
              </a:rPr>
              <a:t>被视为英美现代诗歌的登峰造极之作。</a:t>
            </a:r>
            <a:r>
              <a:rPr lang="zh-CN" altLang="en-US" sz="1600" b="0" i="0">
                <a:solidFill>
                  <a:srgbClr val="FF0000"/>
                </a:solidFill>
                <a:latin typeface="-apple-system"/>
                <a:ea typeface="-apple-system"/>
              </a:rPr>
              <a:t>他致力于将中国文学带入西方世界，对中国古诗赞赏有加</a:t>
            </a:r>
            <a:r>
              <a:rPr lang="zh-CN" altLang="en-US" sz="1600" b="0" i="0">
                <a:solidFill>
                  <a:srgbClr val="333333"/>
                </a:solidFill>
                <a:latin typeface="-apple-system"/>
                <a:ea typeface="-apple-system"/>
              </a:rPr>
              <a:t>，</a:t>
            </a:r>
            <a:r>
              <a:rPr lang="zh-CN" altLang="en-US" sz="1600" b="0" i="0">
                <a:solidFill>
                  <a:srgbClr val="FF0000"/>
                </a:solidFill>
                <a:latin typeface="-apple-system"/>
                <a:ea typeface="-apple-system"/>
              </a:rPr>
              <a:t>并根据</a:t>
            </a:r>
            <a:r>
              <a:rPr lang="zh-CN" altLang="en-US" sz="1600" b="0" i="0" u="sng">
                <a:solidFill>
                  <a:srgbClr val="FF0000"/>
                </a:solidFill>
                <a:latin typeface="-apple-system"/>
                <a:ea typeface="-apple-system"/>
              </a:rPr>
              <a:t>东方学者芬诺洛萨的遗稿</a:t>
            </a:r>
            <a:r>
              <a:rPr lang="zh-CN" altLang="en-US" sz="1600" b="0" i="0">
                <a:solidFill>
                  <a:srgbClr val="FF0000"/>
                </a:solidFill>
                <a:latin typeface="-apple-system"/>
                <a:ea typeface="-apple-system"/>
              </a:rPr>
              <a:t>翻译出了中国古诗的英译本</a:t>
            </a:r>
            <a:r>
              <a:rPr lang="en-US" altLang="zh-CN" sz="1600" b="0" i="0">
                <a:solidFill>
                  <a:srgbClr val="333333"/>
                </a:solidFill>
                <a:latin typeface="-apple-system"/>
                <a:ea typeface="-apple-system"/>
              </a:rPr>
              <a:t>《</a:t>
            </a:r>
            <a:r>
              <a:rPr lang="zh-CN" altLang="en-US" sz="1600" b="0" i="0">
                <a:solidFill>
                  <a:srgbClr val="333333"/>
                </a:solidFill>
                <a:latin typeface="-apple-system"/>
                <a:ea typeface="-apple-system"/>
              </a:rPr>
              <a:t>国泰集</a:t>
            </a:r>
            <a:r>
              <a:rPr lang="en-US" altLang="zh-CN" sz="1600" b="0" i="0">
                <a:solidFill>
                  <a:srgbClr val="333333"/>
                </a:solidFill>
                <a:latin typeface="-apple-system"/>
                <a:ea typeface="-apple-system"/>
              </a:rPr>
              <a:t>》</a:t>
            </a:r>
            <a:r>
              <a:rPr lang="zh-CN" altLang="en-US" sz="1600" b="0" i="0">
                <a:solidFill>
                  <a:srgbClr val="333333"/>
                </a:solidFill>
                <a:latin typeface="-apple-system"/>
                <a:ea typeface="-apple-system"/>
              </a:rPr>
              <a:t>。庞德还译过</a:t>
            </a:r>
            <a:r>
              <a:rPr lang="en-US" altLang="zh-CN" sz="1600" b="0" i="0">
                <a:solidFill>
                  <a:srgbClr val="333333"/>
                </a:solidFill>
                <a:latin typeface="-apple-system"/>
                <a:ea typeface="-apple-system"/>
              </a:rPr>
              <a:t>《</a:t>
            </a:r>
            <a:r>
              <a:rPr lang="zh-CN" altLang="en-US" sz="1600" b="0" i="0">
                <a:solidFill>
                  <a:srgbClr val="333333"/>
                </a:solidFill>
                <a:latin typeface="-apple-system"/>
                <a:ea typeface="-apple-system"/>
              </a:rPr>
              <a:t>大学</a:t>
            </a:r>
            <a:r>
              <a:rPr lang="en-US" altLang="zh-CN" sz="1600" b="0" i="0">
                <a:solidFill>
                  <a:srgbClr val="333333"/>
                </a:solidFill>
                <a:latin typeface="-apple-system"/>
                <a:ea typeface="-apple-system"/>
              </a:rPr>
              <a:t>》</a:t>
            </a:r>
            <a:r>
              <a:rPr lang="zh-CN" altLang="en-US" sz="1600" b="0" i="0">
                <a:solidFill>
                  <a:srgbClr val="333333"/>
                </a:solidFill>
                <a:latin typeface="-apple-system"/>
                <a:ea typeface="-apple-system"/>
              </a:rPr>
              <a:t>、</a:t>
            </a:r>
            <a:r>
              <a:rPr lang="en-US" altLang="zh-CN" sz="1600" b="0" i="0">
                <a:solidFill>
                  <a:srgbClr val="333333"/>
                </a:solidFill>
                <a:latin typeface="-apple-system"/>
                <a:ea typeface="-apple-system"/>
              </a:rPr>
              <a:t>《</a:t>
            </a:r>
            <a:r>
              <a:rPr lang="zh-CN" altLang="en-US" sz="1600" b="0" i="0">
                <a:solidFill>
                  <a:srgbClr val="333333"/>
                </a:solidFill>
                <a:latin typeface="-apple-system"/>
                <a:ea typeface="-apple-system"/>
              </a:rPr>
              <a:t>中庸</a:t>
            </a:r>
            <a:r>
              <a:rPr lang="en-US" altLang="zh-CN" sz="1600" b="0" i="0">
                <a:solidFill>
                  <a:srgbClr val="333333"/>
                </a:solidFill>
                <a:latin typeface="-apple-system"/>
                <a:ea typeface="-apple-system"/>
              </a:rPr>
              <a:t>》</a:t>
            </a:r>
            <a:r>
              <a:rPr lang="zh-CN" altLang="en-US" sz="1600" b="0" i="0">
                <a:solidFill>
                  <a:srgbClr val="333333"/>
                </a:solidFill>
                <a:latin typeface="-apple-system"/>
                <a:ea typeface="-apple-system"/>
              </a:rPr>
              <a:t>、</a:t>
            </a:r>
            <a:r>
              <a:rPr lang="en-US" altLang="zh-CN" sz="1600" b="0" i="0">
                <a:solidFill>
                  <a:srgbClr val="333333"/>
                </a:solidFill>
                <a:latin typeface="-apple-system"/>
                <a:ea typeface="-apple-system"/>
              </a:rPr>
              <a:t>《</a:t>
            </a:r>
            <a:r>
              <a:rPr lang="zh-CN" altLang="en-US" sz="1600" b="0" i="0">
                <a:solidFill>
                  <a:srgbClr val="333333"/>
                </a:solidFill>
                <a:latin typeface="-apple-system"/>
                <a:ea typeface="-apple-system"/>
              </a:rPr>
              <a:t>论语</a:t>
            </a:r>
            <a:r>
              <a:rPr lang="en-US" altLang="zh-CN" sz="1600" b="0" i="0">
                <a:solidFill>
                  <a:srgbClr val="333333"/>
                </a:solidFill>
                <a:latin typeface="-apple-system"/>
                <a:ea typeface="-apple-system"/>
              </a:rPr>
              <a:t>》</a:t>
            </a:r>
            <a:r>
              <a:rPr lang="zh-CN" altLang="en-US" sz="1600" b="0" i="0">
                <a:solidFill>
                  <a:srgbClr val="333333"/>
                </a:solidFill>
                <a:latin typeface="-apple-system"/>
                <a:ea typeface="-apple-system"/>
              </a:rPr>
              <a:t>等国学名著，</a:t>
            </a:r>
            <a:r>
              <a:rPr lang="zh-CN" altLang="en-US" sz="1600" b="0" i="0" u="sng">
                <a:solidFill>
                  <a:srgbClr val="FF0000"/>
                </a:solidFill>
                <a:latin typeface="-apple-system"/>
                <a:ea typeface="-apple-system"/>
              </a:rPr>
              <a:t>中国的儒家哲学和古典文学给他提供了丰厚的创作灵感</a:t>
            </a:r>
            <a:r>
              <a:rPr lang="zh-CN" altLang="en-US" sz="1600" b="0" i="0">
                <a:solidFill>
                  <a:srgbClr val="333333"/>
                </a:solidFill>
                <a:latin typeface="-apple-system"/>
                <a:ea typeface="-apple-system"/>
              </a:rPr>
              <a:t>。他的诗歌和翻译作品对东西方诗歌的互相借鉴做出了卓越贡献</a:t>
            </a:r>
            <a:r>
              <a:rPr lang="en-US" altLang="zh-CN" sz="1600" b="0" i="0">
                <a:solidFill>
                  <a:srgbClr val="333333"/>
                </a:solidFill>
                <a:latin typeface="-apple-system"/>
                <a:ea typeface="-apple-system"/>
              </a:rPr>
              <a:t>‌</a:t>
            </a:r>
            <a:endParaRPr lang="en-US" altLang="zh-CN" sz="1600" b="0" i="0">
              <a:solidFill>
                <a:srgbClr val="333333"/>
              </a:solidFill>
              <a:latin typeface="-apple-system"/>
              <a:ea typeface="-apple-system"/>
            </a:endParaRPr>
          </a:p>
          <a:p>
            <a:pPr marL="0" indent="0" algn="l"/>
            <a:endParaRPr lang="en-US" altLang="zh-CN" sz="1600" b="0" i="0">
              <a:solidFill>
                <a:srgbClr val="333333"/>
              </a:solidFill>
              <a:latin typeface="-apple-system"/>
              <a:ea typeface="-apple-system"/>
            </a:endParaRPr>
          </a:p>
        </p:txBody>
      </p:sp>
      <p:pic>
        <p:nvPicPr>
          <p:cNvPr id="5" name="图片 4"/>
          <p:cNvPicPr/>
          <p:nvPr/>
        </p:nvPicPr>
        <p:blipFill>
          <a:blip r:embed="rId1"/>
          <a:stretch>
            <a:fillRect/>
          </a:stretch>
        </p:blipFill>
        <p:spPr>
          <a:xfrm>
            <a:off x="899795" y="260985"/>
            <a:ext cx="3385820" cy="46208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对角圆角矩形 17"/>
          <p:cNvSpPr/>
          <p:nvPr/>
        </p:nvSpPr>
        <p:spPr>
          <a:xfrm>
            <a:off x="107950" y="82550"/>
            <a:ext cx="2645410" cy="499745"/>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文本框 5"/>
          <p:cNvSpPr txBox="1"/>
          <p:nvPr/>
        </p:nvSpPr>
        <p:spPr>
          <a:xfrm>
            <a:off x="3708400" y="627380"/>
            <a:ext cx="4989830" cy="922020"/>
          </a:xfrm>
          <a:prstGeom prst="rect">
            <a:avLst/>
          </a:prstGeom>
          <a:noFill/>
          <a:ln>
            <a:solidFill>
              <a:schemeClr val="tx1"/>
            </a:solidFill>
          </a:ln>
        </p:spPr>
        <p:txBody>
          <a:bodyPr wrap="square" rtlCol="0">
            <a:spAutoFit/>
          </a:bodyPr>
          <a:p>
            <a:r>
              <a:rPr lang="zh-CN" altLang="en-US"/>
              <a:t>You came by on bamboo stilts</a:t>
            </a:r>
            <a:r>
              <a:rPr lang="en-US" altLang="zh-CN"/>
              <a:t>(</a:t>
            </a:r>
            <a:r>
              <a:rPr lang="zh-CN" altLang="en-US"/>
              <a:t>高跷</a:t>
            </a:r>
            <a:r>
              <a:rPr lang="en-US" altLang="zh-CN"/>
              <a:t>)</a:t>
            </a:r>
            <a:r>
              <a:rPr lang="zh-CN" altLang="en-US"/>
              <a:t>, playing horse,</a:t>
            </a:r>
            <a:endParaRPr lang="zh-CN" altLang="en-US"/>
          </a:p>
          <a:p>
            <a:r>
              <a:rPr lang="zh-CN" altLang="en-US"/>
              <a:t>You walked about my seat, playing with blue plums（梅子）.</a:t>
            </a:r>
            <a:endParaRPr lang="zh-CN" altLang="en-US"/>
          </a:p>
        </p:txBody>
      </p:sp>
      <p:sp>
        <p:nvSpPr>
          <p:cNvPr id="7" name="文本框 6"/>
          <p:cNvSpPr txBox="1"/>
          <p:nvPr/>
        </p:nvSpPr>
        <p:spPr>
          <a:xfrm>
            <a:off x="3708400" y="1563370"/>
            <a:ext cx="4989195" cy="379730"/>
          </a:xfrm>
          <a:prstGeom prst="rect">
            <a:avLst/>
          </a:prstGeom>
          <a:ln>
            <a:solidFill>
              <a:schemeClr val="tx1"/>
            </a:solidFill>
          </a:ln>
        </p:spPr>
        <p:txBody>
          <a:bodyPr wrap="square">
            <a:spAutoFit/>
          </a:bodyPr>
          <a:p>
            <a:pPr marL="0" indent="0">
              <a:lnSpc>
                <a:spcPts val="2250"/>
              </a:lnSpc>
              <a:spcBef>
                <a:spcPts val="1800"/>
              </a:spcBef>
            </a:pPr>
            <a:r>
              <a:rPr lang="en-US" altLang="zh-CN" sz="1600" b="0" i="0">
                <a:solidFill>
                  <a:srgbClr val="222222"/>
                </a:solidFill>
                <a:latin typeface="Arial" panose="020B0604020202020204"/>
                <a:ea typeface="Arial" panose="020B0604020202020204"/>
              </a:rPr>
              <a:t>And I will come out to meet you.As far as Cho-fu-Sa.</a:t>
            </a:r>
            <a:endParaRPr lang="en-US" altLang="zh-CN" sz="1600" b="0" i="0">
              <a:solidFill>
                <a:srgbClr val="222222"/>
              </a:solidFill>
              <a:latin typeface="Arial" panose="020B0604020202020204"/>
              <a:ea typeface="Arial" panose="020B0604020202020204"/>
            </a:endParaRPr>
          </a:p>
        </p:txBody>
      </p:sp>
      <p:sp>
        <p:nvSpPr>
          <p:cNvPr id="9" name="文本框 8"/>
          <p:cNvSpPr txBox="1"/>
          <p:nvPr/>
        </p:nvSpPr>
        <p:spPr>
          <a:xfrm>
            <a:off x="443865" y="796925"/>
            <a:ext cx="2940050" cy="368300"/>
          </a:xfrm>
          <a:prstGeom prst="rect">
            <a:avLst/>
          </a:prstGeom>
          <a:noFill/>
        </p:spPr>
        <p:txBody>
          <a:bodyPr wrap="square" rtlCol="0">
            <a:spAutoFit/>
          </a:bodyPr>
          <a:p>
            <a:r>
              <a:rPr lang="zh-CN" altLang="en-US"/>
              <a:t>郎骑竹马来，绕床弄青梅。</a:t>
            </a:r>
            <a:endParaRPr lang="zh-CN" altLang="en-US"/>
          </a:p>
        </p:txBody>
      </p:sp>
      <p:sp>
        <p:nvSpPr>
          <p:cNvPr id="10" name="文本框 9"/>
          <p:cNvSpPr txBox="1"/>
          <p:nvPr/>
        </p:nvSpPr>
        <p:spPr>
          <a:xfrm>
            <a:off x="503555" y="1350010"/>
            <a:ext cx="2880360" cy="368300"/>
          </a:xfrm>
          <a:prstGeom prst="rect">
            <a:avLst/>
          </a:prstGeom>
          <a:noFill/>
        </p:spPr>
        <p:txBody>
          <a:bodyPr wrap="square" rtlCol="0">
            <a:spAutoFit/>
          </a:bodyPr>
          <a:p>
            <a:r>
              <a:rPr lang="zh-CN" altLang="en-US"/>
              <a:t>相迎不道远，直至长风沙。</a:t>
            </a:r>
            <a:endParaRPr lang="zh-CN" altLang="en-US"/>
          </a:p>
        </p:txBody>
      </p:sp>
      <p:sp>
        <p:nvSpPr>
          <p:cNvPr id="11" name="右箭头 10"/>
          <p:cNvSpPr/>
          <p:nvPr/>
        </p:nvSpPr>
        <p:spPr>
          <a:xfrm>
            <a:off x="3275965" y="878205"/>
            <a:ext cx="360045" cy="14351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右箭头 11"/>
          <p:cNvSpPr/>
          <p:nvPr/>
        </p:nvSpPr>
        <p:spPr>
          <a:xfrm>
            <a:off x="3275965" y="1462405"/>
            <a:ext cx="360045" cy="14351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828040" y="1718310"/>
            <a:ext cx="1795780" cy="368300"/>
          </a:xfrm>
          <a:prstGeom prst="rect">
            <a:avLst/>
          </a:prstGeom>
          <a:noFill/>
        </p:spPr>
        <p:txBody>
          <a:bodyPr wrap="square" rtlCol="0">
            <a:spAutoFit/>
          </a:bodyPr>
          <a:p>
            <a:r>
              <a:rPr lang="en-US" altLang="zh-CN"/>
              <a:t>—</a:t>
            </a:r>
            <a:r>
              <a:rPr lang="zh-CN" altLang="en-US"/>
              <a:t>李白《长干行》</a:t>
            </a:r>
            <a:endParaRPr lang="zh-CN" altLang="en-US"/>
          </a:p>
        </p:txBody>
      </p:sp>
      <p:pic>
        <p:nvPicPr>
          <p:cNvPr id="14" name="图片 13"/>
          <p:cNvPicPr/>
          <p:nvPr/>
        </p:nvPicPr>
        <p:blipFill>
          <a:blip r:embed="rId1"/>
          <a:stretch>
            <a:fillRect/>
          </a:stretch>
        </p:blipFill>
        <p:spPr>
          <a:xfrm>
            <a:off x="755650" y="2283460"/>
            <a:ext cx="2301875" cy="2596515"/>
          </a:xfrm>
          <a:prstGeom prst="rect">
            <a:avLst/>
          </a:prstGeom>
        </p:spPr>
      </p:pic>
      <p:pic>
        <p:nvPicPr>
          <p:cNvPr id="15" name="图片 14"/>
          <p:cNvPicPr/>
          <p:nvPr/>
        </p:nvPicPr>
        <p:blipFill>
          <a:blip r:embed="rId2"/>
          <a:stretch>
            <a:fillRect/>
          </a:stretch>
        </p:blipFill>
        <p:spPr>
          <a:xfrm>
            <a:off x="5436235" y="2211705"/>
            <a:ext cx="1961515" cy="2689225"/>
          </a:xfrm>
          <a:prstGeom prst="rect">
            <a:avLst/>
          </a:prstGeom>
        </p:spPr>
      </p:pic>
      <p:sp>
        <p:nvSpPr>
          <p:cNvPr id="17" name="文本框 3"/>
          <p:cNvSpPr txBox="1"/>
          <p:nvPr/>
        </p:nvSpPr>
        <p:spPr>
          <a:xfrm>
            <a:off x="107950" y="51435"/>
            <a:ext cx="2817495" cy="632460"/>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Critical Thinking</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19" name="文本框 18"/>
          <p:cNvSpPr txBox="1"/>
          <p:nvPr/>
        </p:nvSpPr>
        <p:spPr>
          <a:xfrm>
            <a:off x="2840355" y="135255"/>
            <a:ext cx="5836285" cy="398780"/>
          </a:xfrm>
          <a:prstGeom prst="rect">
            <a:avLst/>
          </a:prstGeom>
          <a:noFill/>
        </p:spPr>
        <p:txBody>
          <a:bodyPr wrap="square" rtlCol="0">
            <a:spAutoFit/>
          </a:bodyPr>
          <a:p>
            <a:pPr marL="285750" indent="-285750">
              <a:buFont typeface="Wingdings" panose="05000000000000000000" charset="0"/>
              <a:buChar char="l"/>
            </a:pPr>
            <a:r>
              <a:rPr lang="en-US" altLang="zh-CN" sz="2000"/>
              <a:t>What do you think of the following translation?</a:t>
            </a:r>
            <a:endParaRPr lang="en-US" altLang="zh-CN" sz="20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P spid="10" grpId="0"/>
      <p:bldP spid="11" grpId="0" animBg="1"/>
      <p:bldP spid="13" grpId="0"/>
      <p:bldP spid="12"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627380"/>
            <a:ext cx="5547995" cy="2245360"/>
          </a:xfrm>
          <a:prstGeom prst="rect">
            <a:avLst/>
          </a:prstGeom>
          <a:noFill/>
          <a:ln>
            <a:noFill/>
          </a:ln>
        </p:spPr>
        <p:txBody>
          <a:bodyPr wrap="square" rtlCol="0">
            <a:spAutoFit/>
          </a:bodyPr>
          <a:p>
            <a:pPr algn="ctr"/>
            <a:r>
              <a:rPr lang="en-US" altLang="zh-CN" sz="2000"/>
              <a:t>Of Studies</a:t>
            </a:r>
            <a:endParaRPr lang="en-US" altLang="zh-CN" sz="2000"/>
          </a:p>
          <a:p>
            <a:pPr algn="ctr"/>
            <a:r>
              <a:rPr lang="en-US" altLang="zh-CN" sz="2000"/>
              <a:t>                                                             Francis Bason</a:t>
            </a:r>
            <a:endParaRPr lang="en-US" altLang="zh-CN" sz="2000"/>
          </a:p>
          <a:p>
            <a:pPr algn="just"/>
            <a:r>
              <a:rPr lang="en-US" altLang="zh-CN" sz="1600"/>
              <a:t>       </a:t>
            </a:r>
            <a:r>
              <a:rPr lang="en-US" altLang="zh-CN" sz="2000"/>
              <a:t>Studies serve for delight,for ornament,and for ability.Their chief use for delight, is in privateness and retiring;for ornament, is in discourse; and for ability, is in the judgment and disposition of business.</a:t>
            </a:r>
            <a:endParaRPr lang="en-US" altLang="zh-CN" sz="2000"/>
          </a:p>
        </p:txBody>
      </p:sp>
      <p:sp>
        <p:nvSpPr>
          <p:cNvPr id="5" name="文本框 4"/>
          <p:cNvSpPr txBox="1"/>
          <p:nvPr/>
        </p:nvSpPr>
        <p:spPr>
          <a:xfrm>
            <a:off x="35560" y="2860040"/>
            <a:ext cx="5502275" cy="1938020"/>
          </a:xfrm>
          <a:prstGeom prst="rect">
            <a:avLst/>
          </a:prstGeom>
          <a:noFill/>
        </p:spPr>
        <p:txBody>
          <a:bodyPr wrap="square" rtlCol="0">
            <a:spAutoFit/>
          </a:bodyPr>
          <a:p>
            <a:pPr algn="ctr"/>
            <a:r>
              <a:rPr lang="zh-CN" altLang="en-US" sz="2000"/>
              <a:t>论学习</a:t>
            </a:r>
            <a:r>
              <a:rPr lang="en-US" altLang="zh-CN" sz="2000"/>
              <a:t>                                                 </a:t>
            </a:r>
            <a:endParaRPr lang="zh-CN" altLang="en-US" sz="2000"/>
          </a:p>
          <a:p>
            <a:pPr algn="ctr"/>
            <a:r>
              <a:rPr lang="en-US" altLang="zh-CN" sz="2000"/>
              <a:t>                                                              </a:t>
            </a:r>
            <a:r>
              <a:rPr lang="zh-CN" altLang="en-US" sz="2000"/>
              <a:t>王佐良</a:t>
            </a:r>
            <a:r>
              <a:rPr lang="en-US" altLang="zh-CN" sz="2000"/>
              <a:t> </a:t>
            </a:r>
            <a:r>
              <a:rPr lang="zh-CN" altLang="en-US" sz="2000"/>
              <a:t>译</a:t>
            </a:r>
            <a:endParaRPr lang="zh-CN" altLang="en-US" sz="2000"/>
          </a:p>
          <a:p>
            <a:r>
              <a:rPr lang="en-US" altLang="zh-CN" sz="2000"/>
              <a:t>        </a:t>
            </a:r>
            <a:r>
              <a:rPr lang="zh-CN" altLang="en-US" sz="2000"/>
              <a:t>读书足矣怡情，足以博彩，足以长才。其怡情也，最见于独处幽居之时；其博彩也，最见于高谈阔论之中；其长才也，最见于处世判事之际。</a:t>
            </a:r>
            <a:endParaRPr lang="zh-CN" altLang="en-US" sz="2000"/>
          </a:p>
        </p:txBody>
      </p:sp>
      <p:sp>
        <p:nvSpPr>
          <p:cNvPr id="18" name="对角圆角矩形 17"/>
          <p:cNvSpPr/>
          <p:nvPr/>
        </p:nvSpPr>
        <p:spPr>
          <a:xfrm>
            <a:off x="60960" y="51435"/>
            <a:ext cx="2645410" cy="499745"/>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文本框 3"/>
          <p:cNvSpPr txBox="1"/>
          <p:nvPr/>
        </p:nvSpPr>
        <p:spPr>
          <a:xfrm>
            <a:off x="60960" y="51435"/>
            <a:ext cx="2817495" cy="632460"/>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Critical Thinking</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pic>
        <p:nvPicPr>
          <p:cNvPr id="7" name="图片 6"/>
          <p:cNvPicPr/>
          <p:nvPr/>
        </p:nvPicPr>
        <p:blipFill>
          <a:blip r:embed="rId1"/>
          <a:stretch>
            <a:fillRect/>
          </a:stretch>
        </p:blipFill>
        <p:spPr>
          <a:xfrm>
            <a:off x="5868035" y="51435"/>
            <a:ext cx="2431415" cy="2498725"/>
          </a:xfrm>
          <a:prstGeom prst="rect">
            <a:avLst/>
          </a:prstGeom>
        </p:spPr>
      </p:pic>
      <p:pic>
        <p:nvPicPr>
          <p:cNvPr id="8" name="图片 7"/>
          <p:cNvPicPr/>
          <p:nvPr/>
        </p:nvPicPr>
        <p:blipFill>
          <a:blip r:embed="rId2"/>
          <a:stretch>
            <a:fillRect/>
          </a:stretch>
        </p:blipFill>
        <p:spPr>
          <a:xfrm>
            <a:off x="5868035" y="2571750"/>
            <a:ext cx="2452370" cy="26054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cstate="print"/>
          <a:srcRect/>
          <a:stretch>
            <a:fillRect/>
          </a:stretch>
        </p:blipFill>
        <p:spPr bwMode="auto">
          <a:xfrm>
            <a:off x="1187736" y="411464"/>
            <a:ext cx="6010275" cy="1571625"/>
          </a:xfrm>
          <a:prstGeom prst="rect">
            <a:avLst/>
          </a:prstGeom>
          <a:noFill/>
          <a:ln w="9525">
            <a:noFill/>
            <a:miter lim="800000"/>
            <a:headEnd/>
            <a:tailEnd/>
          </a:ln>
          <a:effectLst/>
        </p:spPr>
      </p:pic>
      <p:sp>
        <p:nvSpPr>
          <p:cNvPr id="2" name="文本框 1"/>
          <p:cNvSpPr txBox="1"/>
          <p:nvPr/>
        </p:nvSpPr>
        <p:spPr>
          <a:xfrm>
            <a:off x="827405" y="2078990"/>
            <a:ext cx="6249035" cy="398780"/>
          </a:xfrm>
          <a:prstGeom prst="rect">
            <a:avLst/>
          </a:prstGeom>
          <a:noFill/>
        </p:spPr>
        <p:txBody>
          <a:bodyPr wrap="square" rtlCol="0" anchor="t">
            <a:spAutoFit/>
          </a:bodyPr>
          <a:p>
            <a:pPr marL="285750" lvl="0" indent="-285750" algn="l">
              <a:buClrTx/>
              <a:buSzTx/>
              <a:buFont typeface="Wingdings" panose="05000000000000000000" charset="0"/>
              <a:buChar char="l"/>
            </a:pPr>
            <a:r>
              <a:rPr lang="en-US" altLang="zh-CN" sz="2000">
                <a:sym typeface="+mn-ea"/>
              </a:rPr>
              <a:t>Who are the most popular English Romantic poets?</a:t>
            </a:r>
            <a:endParaRPr lang="en-US" altLang="zh-CN" sz="2000">
              <a:sym typeface="+mn-ea"/>
            </a:endParaRPr>
          </a:p>
        </p:txBody>
      </p:sp>
      <p:sp>
        <p:nvSpPr>
          <p:cNvPr id="3" name="文本框 2"/>
          <p:cNvSpPr txBox="1"/>
          <p:nvPr/>
        </p:nvSpPr>
        <p:spPr>
          <a:xfrm>
            <a:off x="1036320" y="2571750"/>
            <a:ext cx="7110730" cy="784860"/>
          </a:xfrm>
          <a:prstGeom prst="rect">
            <a:avLst/>
          </a:prstGeom>
          <a:noFill/>
          <a:ln>
            <a:solidFill>
              <a:schemeClr val="tx1"/>
            </a:solidFill>
          </a:ln>
        </p:spPr>
        <p:txBody>
          <a:bodyPr wrap="square" rtlCol="0" anchor="t">
            <a:noAutofit/>
          </a:bodyPr>
          <a:p>
            <a:pPr lvl="0" algn="l">
              <a:buClrTx/>
              <a:buSzTx/>
              <a:buFontTx/>
            </a:pPr>
            <a:r>
              <a:rPr lang="en-US" altLang="zh-CN" dirty="0" smtClean="0">
                <a:sym typeface="+mn-ea"/>
              </a:rPr>
              <a:t>The most popular English Romantic poets are William Wordsworth, Percy Bysshe Shelley, George Gordon Byron, and John Keats.</a:t>
            </a:r>
            <a:endParaRPr lang="en-US" altLang="zh-CN" dirty="0" smtClean="0">
              <a:sym typeface="+mn-ea"/>
            </a:endParaRPr>
          </a:p>
        </p:txBody>
      </p:sp>
      <p:pic>
        <p:nvPicPr>
          <p:cNvPr id="23" name="图片 22"/>
          <p:cNvPicPr>
            <a:picLocks noChangeAspect="1"/>
          </p:cNvPicPr>
          <p:nvPr/>
        </p:nvPicPr>
        <p:blipFill>
          <a:blip r:embed="rId2" cstate="print"/>
          <a:stretch>
            <a:fillRect/>
          </a:stretch>
        </p:blipFill>
        <p:spPr>
          <a:xfrm>
            <a:off x="1" y="1"/>
            <a:ext cx="1714480" cy="315578"/>
          </a:xfrm>
          <a:prstGeom prst="rect">
            <a:avLst/>
          </a:prstGeom>
        </p:spPr>
      </p:pic>
      <p:sp>
        <p:nvSpPr>
          <p:cNvPr id="4" name="文本框 3"/>
          <p:cNvSpPr txBox="1"/>
          <p:nvPr/>
        </p:nvSpPr>
        <p:spPr>
          <a:xfrm>
            <a:off x="827405" y="3507740"/>
            <a:ext cx="7319645" cy="706755"/>
          </a:xfrm>
          <a:prstGeom prst="rect">
            <a:avLst/>
          </a:prstGeom>
          <a:noFill/>
        </p:spPr>
        <p:txBody>
          <a:bodyPr wrap="square" rtlCol="0" anchor="t">
            <a:spAutoFit/>
          </a:bodyPr>
          <a:p>
            <a:pPr marL="285750" lvl="0" indent="-285750" algn="l">
              <a:buClrTx/>
              <a:buSzTx/>
              <a:buFont typeface="Wingdings" panose="05000000000000000000" charset="0"/>
              <a:buChar char="l"/>
            </a:pPr>
            <a:r>
              <a:rPr lang="en-US" altLang="zh-CN" sz="2000">
                <a:sym typeface="+mn-ea"/>
              </a:rPr>
              <a:t>Why do Chinese readers </a:t>
            </a:r>
            <a:r>
              <a:rPr lang="en-US" altLang="zh-CN" sz="2000">
                <a:solidFill>
                  <a:srgbClr val="FF0000"/>
                </a:solidFill>
                <a:sym typeface="+mn-ea"/>
              </a:rPr>
              <a:t>admire the same western poets as readers in the West</a:t>
            </a:r>
            <a:r>
              <a:rPr lang="en-US" altLang="zh-CN" sz="2000">
                <a:sym typeface="+mn-ea"/>
              </a:rPr>
              <a:t>?</a:t>
            </a:r>
            <a:endParaRPr lang="en-US" altLang="zh-CN" sz="2000">
              <a:sym typeface="+mn-ea"/>
            </a:endParaRPr>
          </a:p>
        </p:txBody>
      </p:sp>
      <p:cxnSp>
        <p:nvCxnSpPr>
          <p:cNvPr id="16" name="直接连接符 15"/>
          <p:cNvCxnSpPr/>
          <p:nvPr/>
        </p:nvCxnSpPr>
        <p:spPr>
          <a:xfrm>
            <a:off x="1403653" y="627694"/>
            <a:ext cx="3384550" cy="0"/>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
          <p:cNvSpPr/>
          <p:nvPr>
            <p:custDataLst>
              <p:tags r:id="rId1"/>
            </p:custDataLst>
          </p:nvPr>
        </p:nvSpPr>
        <p:spPr>
          <a:xfrm>
            <a:off x="2259965" y="1779270"/>
            <a:ext cx="2009775" cy="2098040"/>
          </a:xfrm>
          <a:custGeom>
            <a:avLst/>
            <a:gdLst>
              <a:gd name="connsiteX0" fmla="*/ 2901949 w 3176990"/>
              <a:gd name="connsiteY0" fmla="*/ 0 h 2901950"/>
              <a:gd name="connsiteX1" fmla="*/ 2901948 w 3176990"/>
              <a:gd name="connsiteY1" fmla="*/ 1181659 h 2901950"/>
              <a:gd name="connsiteX2" fmla="*/ 3176990 w 3176990"/>
              <a:gd name="connsiteY2" fmla="*/ 1450974 h 2901950"/>
              <a:gd name="connsiteX3" fmla="*/ 2901948 w 3176990"/>
              <a:gd name="connsiteY3" fmla="*/ 1720293 h 2901950"/>
              <a:gd name="connsiteX4" fmla="*/ 2901947 w 3176990"/>
              <a:gd name="connsiteY4" fmla="*/ 2901950 h 2901950"/>
              <a:gd name="connsiteX5" fmla="*/ 0 w 3176990"/>
              <a:gd name="connsiteY5" fmla="*/ 2901949 h 2901950"/>
              <a:gd name="connsiteX6" fmla="*/ 1 w 3176990"/>
              <a:gd name="connsiteY6" fmla="*/ 1 h 290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990" h="2901950">
                <a:moveTo>
                  <a:pt x="2901949" y="0"/>
                </a:moveTo>
                <a:lnTo>
                  <a:pt x="2901948" y="1181659"/>
                </a:lnTo>
                <a:lnTo>
                  <a:pt x="3176990" y="1450974"/>
                </a:lnTo>
                <a:lnTo>
                  <a:pt x="2901948" y="1720293"/>
                </a:lnTo>
                <a:lnTo>
                  <a:pt x="2901947" y="2901950"/>
                </a:lnTo>
                <a:lnTo>
                  <a:pt x="0" y="2901949"/>
                </a:lnTo>
                <a:lnTo>
                  <a:pt x="1" y="1"/>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9900" tIns="411485" rIns="478674" bIns="411489" numCol="1" spcCol="0" rtlCol="0" fromWordArt="0" anchor="ctr" anchorCtr="0" forceAA="0" compatLnSpc="1">
            <a:noAutofit/>
          </a:bodyPr>
          <a:p>
            <a:pPr>
              <a:lnSpc>
                <a:spcPct val="130000"/>
              </a:lnSpc>
            </a:pPr>
            <a:endParaRPr lang="zh-CN" altLang="zh-CN" sz="1500" dirty="0">
              <a:solidFill>
                <a:srgbClr val="FFFFFF"/>
              </a:solidFill>
              <a:latin typeface="+mn-ea"/>
              <a:cs typeface="+mn-ea"/>
              <a:sym typeface="+mn-ea"/>
            </a:endParaRPr>
          </a:p>
        </p:txBody>
      </p:sp>
      <p:sp>
        <p:nvSpPr>
          <p:cNvPr id="7" name="Freeform 4"/>
          <p:cNvSpPr/>
          <p:nvPr>
            <p:custDataLst>
              <p:tags r:id="rId2"/>
            </p:custDataLst>
          </p:nvPr>
        </p:nvSpPr>
        <p:spPr>
          <a:xfrm>
            <a:off x="163830" y="1779270"/>
            <a:ext cx="2009775" cy="2098040"/>
          </a:xfrm>
          <a:custGeom>
            <a:avLst/>
            <a:gdLst>
              <a:gd name="connsiteX0" fmla="*/ 2901949 w 3176990"/>
              <a:gd name="connsiteY0" fmla="*/ 0 h 2901950"/>
              <a:gd name="connsiteX1" fmla="*/ 2901948 w 3176990"/>
              <a:gd name="connsiteY1" fmla="*/ 1181659 h 2901950"/>
              <a:gd name="connsiteX2" fmla="*/ 3176990 w 3176990"/>
              <a:gd name="connsiteY2" fmla="*/ 1450974 h 2901950"/>
              <a:gd name="connsiteX3" fmla="*/ 2901948 w 3176990"/>
              <a:gd name="connsiteY3" fmla="*/ 1720293 h 2901950"/>
              <a:gd name="connsiteX4" fmla="*/ 2901947 w 3176990"/>
              <a:gd name="connsiteY4" fmla="*/ 2901950 h 2901950"/>
              <a:gd name="connsiteX5" fmla="*/ 0 w 3176990"/>
              <a:gd name="connsiteY5" fmla="*/ 2901949 h 2901950"/>
              <a:gd name="connsiteX6" fmla="*/ 1 w 3176990"/>
              <a:gd name="connsiteY6" fmla="*/ 1 h 290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990" h="2901950">
                <a:moveTo>
                  <a:pt x="2901949" y="0"/>
                </a:moveTo>
                <a:lnTo>
                  <a:pt x="2901948" y="1181659"/>
                </a:lnTo>
                <a:lnTo>
                  <a:pt x="3176990" y="1450974"/>
                </a:lnTo>
                <a:lnTo>
                  <a:pt x="2901948" y="1720293"/>
                </a:lnTo>
                <a:lnTo>
                  <a:pt x="2901947" y="2901950"/>
                </a:lnTo>
                <a:lnTo>
                  <a:pt x="0" y="2901949"/>
                </a:lnTo>
                <a:lnTo>
                  <a:pt x="1" y="1"/>
                </a:ln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9900" tIns="411485" rIns="478674" bIns="411489" numCol="1" spcCol="0" rtlCol="0" fromWordArt="0" anchor="ctr" anchorCtr="0" forceAA="0" compatLnSpc="1">
            <a:noAutofit/>
          </a:bodyPr>
          <a:p>
            <a:pPr>
              <a:lnSpc>
                <a:spcPct val="130000"/>
              </a:lnSpc>
            </a:pPr>
            <a:endParaRPr lang="zh-CN" altLang="zh-CN" sz="1500" dirty="0">
              <a:solidFill>
                <a:srgbClr val="FFFFFF"/>
              </a:solidFill>
              <a:latin typeface="+mn-ea"/>
              <a:cs typeface="+mn-ea"/>
              <a:sym typeface="+mn-ea"/>
            </a:endParaRPr>
          </a:p>
        </p:txBody>
      </p:sp>
      <p:sp>
        <p:nvSpPr>
          <p:cNvPr id="16" name="任意多边形: 形状 15"/>
          <p:cNvSpPr/>
          <p:nvPr>
            <p:custDataLst>
              <p:tags r:id="rId3"/>
            </p:custDataLst>
          </p:nvPr>
        </p:nvSpPr>
        <p:spPr>
          <a:xfrm>
            <a:off x="164112" y="2419921"/>
            <a:ext cx="410045" cy="815784"/>
          </a:xfrm>
          <a:custGeom>
            <a:avLst/>
            <a:gdLst>
              <a:gd name="connsiteX0" fmla="*/ 2872 w 546771"/>
              <a:gd name="connsiteY0" fmla="*/ 0 h 1087799"/>
              <a:gd name="connsiteX1" fmla="*/ 546771 w 546771"/>
              <a:gd name="connsiteY1" fmla="*/ 543900 h 1087799"/>
              <a:gd name="connsiteX2" fmla="*/ 2872 w 546771"/>
              <a:gd name="connsiteY2" fmla="*/ 1087799 h 1087799"/>
              <a:gd name="connsiteX3" fmla="*/ 0 w 546771"/>
              <a:gd name="connsiteY3" fmla="*/ 1087510 h 1087799"/>
              <a:gd name="connsiteX4" fmla="*/ 0 w 546771"/>
              <a:gd name="connsiteY4" fmla="*/ 289 h 1087799"/>
              <a:gd name="connsiteX5" fmla="*/ 2872 w 546771"/>
              <a:gd name="connsiteY5" fmla="*/ 0 h 108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771" h="1087799">
                <a:moveTo>
                  <a:pt x="2872" y="0"/>
                </a:moveTo>
                <a:cubicBezTo>
                  <a:pt x="303260" y="0"/>
                  <a:pt x="546771" y="243512"/>
                  <a:pt x="546771" y="543900"/>
                </a:cubicBezTo>
                <a:cubicBezTo>
                  <a:pt x="546771" y="844287"/>
                  <a:pt x="303260" y="1087799"/>
                  <a:pt x="2872" y="1087799"/>
                </a:cubicBezTo>
                <a:lnTo>
                  <a:pt x="0" y="1087510"/>
                </a:lnTo>
                <a:lnTo>
                  <a:pt x="0" y="289"/>
                </a:lnTo>
                <a:lnTo>
                  <a:pt x="2872" y="0"/>
                </a:lnTo>
                <a:close/>
              </a:path>
            </a:pathLst>
          </a:custGeom>
          <a:gradFill>
            <a:gsLst>
              <a:gs pos="2000">
                <a:schemeClr val="accent1">
                  <a:lumMod val="10000"/>
                  <a:lumOff val="90000"/>
                </a:schemeClr>
              </a:gs>
              <a:gs pos="100000">
                <a:schemeClr val="accent1">
                  <a:lumMod val="10000"/>
                  <a:lumOff val="9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0489" tIns="152942" rIns="111693" bIns="163537" numCol="1" spcCol="0" rtlCol="0" fromWordArt="0" anchor="ctr" anchorCtr="0" forceAA="0" compatLnSpc="1">
            <a:noAutofit/>
          </a:bodyPr>
          <a:p>
            <a:pPr algn="ctr"/>
            <a:r>
              <a:rPr lang="en-US" altLang="zh-CN" sz="2700" b="1" dirty="0">
                <a:solidFill>
                  <a:schemeClr val="accent1"/>
                </a:solidFill>
                <a:latin typeface="+mn-ea"/>
                <a:cs typeface="+mn-ea"/>
                <a:sym typeface="+mn-ea"/>
              </a:rPr>
              <a:t>1</a:t>
            </a:r>
            <a:endParaRPr lang="zh-CN" altLang="zh-CN" sz="2700" b="1" dirty="0">
              <a:solidFill>
                <a:schemeClr val="accent1"/>
              </a:solidFill>
              <a:latin typeface="+mn-ea"/>
              <a:cs typeface="+mn-ea"/>
              <a:sym typeface="+mn-ea"/>
            </a:endParaRPr>
          </a:p>
        </p:txBody>
      </p:sp>
      <p:sp>
        <p:nvSpPr>
          <p:cNvPr id="19" name="任意多边形: 形状 18"/>
          <p:cNvSpPr/>
          <p:nvPr>
            <p:custDataLst>
              <p:tags r:id="rId4"/>
            </p:custDataLst>
          </p:nvPr>
        </p:nvSpPr>
        <p:spPr>
          <a:xfrm>
            <a:off x="2260157" y="2427541"/>
            <a:ext cx="410045" cy="815784"/>
          </a:xfrm>
          <a:custGeom>
            <a:avLst/>
            <a:gdLst>
              <a:gd name="connsiteX0" fmla="*/ 2872 w 546771"/>
              <a:gd name="connsiteY0" fmla="*/ 0 h 1087799"/>
              <a:gd name="connsiteX1" fmla="*/ 546771 w 546771"/>
              <a:gd name="connsiteY1" fmla="*/ 543900 h 1087799"/>
              <a:gd name="connsiteX2" fmla="*/ 2872 w 546771"/>
              <a:gd name="connsiteY2" fmla="*/ 1087799 h 1087799"/>
              <a:gd name="connsiteX3" fmla="*/ 0 w 546771"/>
              <a:gd name="connsiteY3" fmla="*/ 1087510 h 1087799"/>
              <a:gd name="connsiteX4" fmla="*/ 0 w 546771"/>
              <a:gd name="connsiteY4" fmla="*/ 289 h 1087799"/>
              <a:gd name="connsiteX5" fmla="*/ 2872 w 546771"/>
              <a:gd name="connsiteY5" fmla="*/ 0 h 108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771" h="1087799">
                <a:moveTo>
                  <a:pt x="2872" y="0"/>
                </a:moveTo>
                <a:cubicBezTo>
                  <a:pt x="303260" y="0"/>
                  <a:pt x="546771" y="243512"/>
                  <a:pt x="546771" y="543900"/>
                </a:cubicBezTo>
                <a:cubicBezTo>
                  <a:pt x="546771" y="844287"/>
                  <a:pt x="303260" y="1087799"/>
                  <a:pt x="2872" y="1087799"/>
                </a:cubicBezTo>
                <a:lnTo>
                  <a:pt x="0" y="1087510"/>
                </a:lnTo>
                <a:lnTo>
                  <a:pt x="0" y="289"/>
                </a:lnTo>
                <a:lnTo>
                  <a:pt x="2872" y="0"/>
                </a:lnTo>
                <a:close/>
              </a:path>
            </a:pathLst>
          </a:custGeom>
          <a:gradFill>
            <a:gsLst>
              <a:gs pos="2000">
                <a:schemeClr val="accent2">
                  <a:lumMod val="10000"/>
                  <a:lumOff val="90000"/>
                </a:schemeClr>
              </a:gs>
              <a:gs pos="100000">
                <a:schemeClr val="accent2">
                  <a:lumMod val="10000"/>
                  <a:lumOff val="9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0489" tIns="152942" rIns="111693" bIns="163537" numCol="1" spcCol="0" rtlCol="0" fromWordArt="0" anchor="ctr" anchorCtr="0" forceAA="0" compatLnSpc="1">
            <a:noAutofit/>
          </a:bodyPr>
          <a:p>
            <a:pPr algn="ctr"/>
            <a:r>
              <a:rPr lang="en-US" altLang="zh-CN" sz="2700" b="1" dirty="0">
                <a:solidFill>
                  <a:schemeClr val="accent2"/>
                </a:solidFill>
                <a:latin typeface="+mn-ea"/>
                <a:cs typeface="+mn-ea"/>
                <a:sym typeface="+mn-ea"/>
              </a:rPr>
              <a:t>2</a:t>
            </a:r>
            <a:endParaRPr lang="zh-CN" altLang="zh-CN" sz="2700" b="1" dirty="0">
              <a:solidFill>
                <a:schemeClr val="accent2"/>
              </a:solidFill>
              <a:latin typeface="+mn-ea"/>
              <a:cs typeface="+mn-ea"/>
              <a:sym typeface="+mn-ea"/>
            </a:endParaRPr>
          </a:p>
        </p:txBody>
      </p:sp>
      <p:sp>
        <p:nvSpPr>
          <p:cNvPr id="9" name="Freeform 4"/>
          <p:cNvSpPr/>
          <p:nvPr>
            <p:custDataLst>
              <p:tags r:id="rId5"/>
            </p:custDataLst>
          </p:nvPr>
        </p:nvSpPr>
        <p:spPr>
          <a:xfrm>
            <a:off x="4356100" y="1779270"/>
            <a:ext cx="2009775" cy="2098040"/>
          </a:xfrm>
          <a:custGeom>
            <a:avLst/>
            <a:gdLst>
              <a:gd name="connsiteX0" fmla="*/ 2901949 w 3176990"/>
              <a:gd name="connsiteY0" fmla="*/ 0 h 2901950"/>
              <a:gd name="connsiteX1" fmla="*/ 2901948 w 3176990"/>
              <a:gd name="connsiteY1" fmla="*/ 1181659 h 2901950"/>
              <a:gd name="connsiteX2" fmla="*/ 3176990 w 3176990"/>
              <a:gd name="connsiteY2" fmla="*/ 1450974 h 2901950"/>
              <a:gd name="connsiteX3" fmla="*/ 2901948 w 3176990"/>
              <a:gd name="connsiteY3" fmla="*/ 1720293 h 2901950"/>
              <a:gd name="connsiteX4" fmla="*/ 2901947 w 3176990"/>
              <a:gd name="connsiteY4" fmla="*/ 2901950 h 2901950"/>
              <a:gd name="connsiteX5" fmla="*/ 0 w 3176990"/>
              <a:gd name="connsiteY5" fmla="*/ 2901949 h 2901950"/>
              <a:gd name="connsiteX6" fmla="*/ 1 w 3176990"/>
              <a:gd name="connsiteY6" fmla="*/ 1 h 290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990" h="2901950">
                <a:moveTo>
                  <a:pt x="2901949" y="0"/>
                </a:moveTo>
                <a:lnTo>
                  <a:pt x="2901948" y="1181659"/>
                </a:lnTo>
                <a:lnTo>
                  <a:pt x="3176990" y="1450974"/>
                </a:lnTo>
                <a:lnTo>
                  <a:pt x="2901948" y="1720293"/>
                </a:lnTo>
                <a:lnTo>
                  <a:pt x="2901947" y="2901950"/>
                </a:lnTo>
                <a:lnTo>
                  <a:pt x="0" y="2901949"/>
                </a:lnTo>
                <a:lnTo>
                  <a:pt x="1" y="1"/>
                </a:ln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9900" tIns="411485" rIns="478674" bIns="411489" numCol="1" spcCol="0" rtlCol="0" fromWordArt="0" anchor="ctr" anchorCtr="0" forceAA="0" compatLnSpc="1">
            <a:noAutofit/>
          </a:bodyPr>
          <a:p>
            <a:pPr lvl="0" algn="l">
              <a:lnSpc>
                <a:spcPct val="130000"/>
              </a:lnSpc>
              <a:buClrTx/>
              <a:buSzTx/>
              <a:buFontTx/>
            </a:pPr>
            <a:endParaRPr lang="zh-CN" altLang="zh-CN" sz="1500" dirty="0">
              <a:solidFill>
                <a:srgbClr val="FFFFFF"/>
              </a:solidFill>
              <a:latin typeface="+mn-ea"/>
              <a:cs typeface="+mn-ea"/>
              <a:sym typeface="+mn-ea"/>
            </a:endParaRPr>
          </a:p>
        </p:txBody>
      </p:sp>
      <p:sp>
        <p:nvSpPr>
          <p:cNvPr id="10" name="Freeform 4"/>
          <p:cNvSpPr/>
          <p:nvPr>
            <p:custDataLst>
              <p:tags r:id="rId6"/>
            </p:custDataLst>
          </p:nvPr>
        </p:nvSpPr>
        <p:spPr>
          <a:xfrm>
            <a:off x="6515735" y="1779270"/>
            <a:ext cx="2009775" cy="2098040"/>
          </a:xfrm>
          <a:custGeom>
            <a:avLst/>
            <a:gdLst>
              <a:gd name="connsiteX0" fmla="*/ 2901949 w 3176990"/>
              <a:gd name="connsiteY0" fmla="*/ 0 h 2901950"/>
              <a:gd name="connsiteX1" fmla="*/ 2901948 w 3176990"/>
              <a:gd name="connsiteY1" fmla="*/ 1181659 h 2901950"/>
              <a:gd name="connsiteX2" fmla="*/ 3176990 w 3176990"/>
              <a:gd name="connsiteY2" fmla="*/ 1450974 h 2901950"/>
              <a:gd name="connsiteX3" fmla="*/ 2901948 w 3176990"/>
              <a:gd name="connsiteY3" fmla="*/ 1720293 h 2901950"/>
              <a:gd name="connsiteX4" fmla="*/ 2901947 w 3176990"/>
              <a:gd name="connsiteY4" fmla="*/ 2901950 h 2901950"/>
              <a:gd name="connsiteX5" fmla="*/ 0 w 3176990"/>
              <a:gd name="connsiteY5" fmla="*/ 2901949 h 2901950"/>
              <a:gd name="connsiteX6" fmla="*/ 1 w 3176990"/>
              <a:gd name="connsiteY6" fmla="*/ 1 h 290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990" h="2901950">
                <a:moveTo>
                  <a:pt x="2901949" y="0"/>
                </a:moveTo>
                <a:lnTo>
                  <a:pt x="2901948" y="1181659"/>
                </a:lnTo>
                <a:lnTo>
                  <a:pt x="3176990" y="1450974"/>
                </a:lnTo>
                <a:lnTo>
                  <a:pt x="2901948" y="1720293"/>
                </a:lnTo>
                <a:lnTo>
                  <a:pt x="2901947" y="2901950"/>
                </a:lnTo>
                <a:lnTo>
                  <a:pt x="0" y="2901949"/>
                </a:lnTo>
                <a:lnTo>
                  <a:pt x="1" y="1"/>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9900" tIns="411485" rIns="478674" bIns="411489" numCol="1" spcCol="0" rtlCol="0" fromWordArt="0" anchor="ctr" anchorCtr="0" forceAA="0" compatLnSpc="1">
            <a:noAutofit/>
          </a:bodyPr>
          <a:p>
            <a:pPr>
              <a:lnSpc>
                <a:spcPct val="130000"/>
              </a:lnSpc>
            </a:pPr>
            <a:endParaRPr lang="zh-CN" altLang="zh-CN" sz="1500" dirty="0">
              <a:solidFill>
                <a:srgbClr val="FFFFFF"/>
              </a:solidFill>
              <a:latin typeface="+mn-ea"/>
              <a:cs typeface="+mn-ea"/>
              <a:sym typeface="+mn-ea"/>
            </a:endParaRPr>
          </a:p>
        </p:txBody>
      </p:sp>
      <p:sp>
        <p:nvSpPr>
          <p:cNvPr id="11" name="任意多边形: 形状 15"/>
          <p:cNvSpPr/>
          <p:nvPr>
            <p:custDataLst>
              <p:tags r:id="rId7"/>
            </p:custDataLst>
          </p:nvPr>
        </p:nvSpPr>
        <p:spPr>
          <a:xfrm>
            <a:off x="4356382" y="2427541"/>
            <a:ext cx="410045" cy="815784"/>
          </a:xfrm>
          <a:custGeom>
            <a:avLst/>
            <a:gdLst>
              <a:gd name="connsiteX0" fmla="*/ 2872 w 546771"/>
              <a:gd name="connsiteY0" fmla="*/ 0 h 1087799"/>
              <a:gd name="connsiteX1" fmla="*/ 546771 w 546771"/>
              <a:gd name="connsiteY1" fmla="*/ 543900 h 1087799"/>
              <a:gd name="connsiteX2" fmla="*/ 2872 w 546771"/>
              <a:gd name="connsiteY2" fmla="*/ 1087799 h 1087799"/>
              <a:gd name="connsiteX3" fmla="*/ 0 w 546771"/>
              <a:gd name="connsiteY3" fmla="*/ 1087510 h 1087799"/>
              <a:gd name="connsiteX4" fmla="*/ 0 w 546771"/>
              <a:gd name="connsiteY4" fmla="*/ 289 h 1087799"/>
              <a:gd name="connsiteX5" fmla="*/ 2872 w 546771"/>
              <a:gd name="connsiteY5" fmla="*/ 0 h 108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771" h="1087799">
                <a:moveTo>
                  <a:pt x="2872" y="0"/>
                </a:moveTo>
                <a:cubicBezTo>
                  <a:pt x="303260" y="0"/>
                  <a:pt x="546771" y="243512"/>
                  <a:pt x="546771" y="543900"/>
                </a:cubicBezTo>
                <a:cubicBezTo>
                  <a:pt x="546771" y="844287"/>
                  <a:pt x="303260" y="1087799"/>
                  <a:pt x="2872" y="1087799"/>
                </a:cubicBezTo>
                <a:lnTo>
                  <a:pt x="0" y="1087510"/>
                </a:lnTo>
                <a:lnTo>
                  <a:pt x="0" y="289"/>
                </a:lnTo>
                <a:lnTo>
                  <a:pt x="2872" y="0"/>
                </a:lnTo>
                <a:close/>
              </a:path>
            </a:pathLst>
          </a:custGeom>
          <a:gradFill>
            <a:gsLst>
              <a:gs pos="2000">
                <a:schemeClr val="accent1">
                  <a:lumMod val="10000"/>
                  <a:lumOff val="90000"/>
                </a:schemeClr>
              </a:gs>
              <a:gs pos="100000">
                <a:schemeClr val="accent1">
                  <a:lumMod val="10000"/>
                  <a:lumOff val="9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0489" tIns="152942" rIns="111693" bIns="163537" numCol="1" spcCol="0" rtlCol="0" fromWordArt="0" anchor="ctr" anchorCtr="0" forceAA="0" compatLnSpc="1">
            <a:noAutofit/>
          </a:bodyPr>
          <a:p>
            <a:pPr algn="ctr"/>
            <a:r>
              <a:rPr lang="en-US" altLang="zh-CN" sz="2700" b="1" dirty="0">
                <a:solidFill>
                  <a:schemeClr val="accent1"/>
                </a:solidFill>
                <a:latin typeface="+mn-ea"/>
                <a:cs typeface="+mn-ea"/>
                <a:sym typeface="+mn-ea"/>
              </a:rPr>
              <a:t>3</a:t>
            </a:r>
            <a:endParaRPr lang="zh-CN" altLang="zh-CN" sz="2700" b="1" dirty="0">
              <a:solidFill>
                <a:schemeClr val="accent1"/>
              </a:solidFill>
              <a:latin typeface="+mn-ea"/>
              <a:cs typeface="+mn-ea"/>
              <a:sym typeface="+mn-ea"/>
            </a:endParaRPr>
          </a:p>
        </p:txBody>
      </p:sp>
      <p:sp>
        <p:nvSpPr>
          <p:cNvPr id="12" name="任意多边形: 形状 18"/>
          <p:cNvSpPr/>
          <p:nvPr>
            <p:custDataLst>
              <p:tags r:id="rId8"/>
            </p:custDataLst>
          </p:nvPr>
        </p:nvSpPr>
        <p:spPr>
          <a:xfrm>
            <a:off x="6493702" y="2427541"/>
            <a:ext cx="410045" cy="815784"/>
          </a:xfrm>
          <a:custGeom>
            <a:avLst/>
            <a:gdLst>
              <a:gd name="connsiteX0" fmla="*/ 2872 w 546771"/>
              <a:gd name="connsiteY0" fmla="*/ 0 h 1087799"/>
              <a:gd name="connsiteX1" fmla="*/ 546771 w 546771"/>
              <a:gd name="connsiteY1" fmla="*/ 543900 h 1087799"/>
              <a:gd name="connsiteX2" fmla="*/ 2872 w 546771"/>
              <a:gd name="connsiteY2" fmla="*/ 1087799 h 1087799"/>
              <a:gd name="connsiteX3" fmla="*/ 0 w 546771"/>
              <a:gd name="connsiteY3" fmla="*/ 1087510 h 1087799"/>
              <a:gd name="connsiteX4" fmla="*/ 0 w 546771"/>
              <a:gd name="connsiteY4" fmla="*/ 289 h 1087799"/>
              <a:gd name="connsiteX5" fmla="*/ 2872 w 546771"/>
              <a:gd name="connsiteY5" fmla="*/ 0 h 108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771" h="1087799">
                <a:moveTo>
                  <a:pt x="2872" y="0"/>
                </a:moveTo>
                <a:cubicBezTo>
                  <a:pt x="303260" y="0"/>
                  <a:pt x="546771" y="243512"/>
                  <a:pt x="546771" y="543900"/>
                </a:cubicBezTo>
                <a:cubicBezTo>
                  <a:pt x="546771" y="844287"/>
                  <a:pt x="303260" y="1087799"/>
                  <a:pt x="2872" y="1087799"/>
                </a:cubicBezTo>
                <a:lnTo>
                  <a:pt x="0" y="1087510"/>
                </a:lnTo>
                <a:lnTo>
                  <a:pt x="0" y="289"/>
                </a:lnTo>
                <a:lnTo>
                  <a:pt x="2872" y="0"/>
                </a:lnTo>
                <a:close/>
              </a:path>
            </a:pathLst>
          </a:custGeom>
          <a:gradFill>
            <a:gsLst>
              <a:gs pos="2000">
                <a:schemeClr val="accent2">
                  <a:lumMod val="10000"/>
                  <a:lumOff val="90000"/>
                </a:schemeClr>
              </a:gs>
              <a:gs pos="100000">
                <a:schemeClr val="accent2">
                  <a:lumMod val="10000"/>
                  <a:lumOff val="9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0489" tIns="152942" rIns="111693" bIns="163537" numCol="1" spcCol="0" rtlCol="0" fromWordArt="0" anchor="ctr" anchorCtr="0" forceAA="0" compatLnSpc="1">
            <a:noAutofit/>
          </a:bodyPr>
          <a:p>
            <a:pPr algn="ctr"/>
            <a:r>
              <a:rPr lang="en-US" altLang="zh-CN" sz="2700" b="1" dirty="0">
                <a:solidFill>
                  <a:schemeClr val="accent2"/>
                </a:solidFill>
                <a:latin typeface="+mn-ea"/>
                <a:cs typeface="+mn-ea"/>
                <a:sym typeface="+mn-ea"/>
              </a:rPr>
              <a:t>4</a:t>
            </a:r>
            <a:endParaRPr lang="zh-CN" altLang="zh-CN" sz="2700" b="1" dirty="0">
              <a:solidFill>
                <a:schemeClr val="accent2"/>
              </a:solidFill>
              <a:latin typeface="+mn-ea"/>
              <a:cs typeface="+mn-ea"/>
              <a:sym typeface="+mn-ea"/>
            </a:endParaRPr>
          </a:p>
        </p:txBody>
      </p:sp>
      <p:sp>
        <p:nvSpPr>
          <p:cNvPr id="13" name="文本框 12"/>
          <p:cNvSpPr txBox="1"/>
          <p:nvPr/>
        </p:nvSpPr>
        <p:spPr>
          <a:xfrm>
            <a:off x="251460" y="857885"/>
            <a:ext cx="7627620" cy="829945"/>
          </a:xfrm>
          <a:prstGeom prst="rect">
            <a:avLst/>
          </a:prstGeom>
          <a:noFill/>
        </p:spPr>
        <p:txBody>
          <a:bodyPr wrap="square" rtlCol="0" anchor="t">
            <a:spAutoFit/>
          </a:bodyPr>
          <a:p>
            <a:pPr marL="285750" lvl="0" indent="-285750" algn="l">
              <a:buClrTx/>
              <a:buSzTx/>
              <a:buFont typeface="Wingdings" panose="05000000000000000000" charset="0"/>
              <a:buChar char="l"/>
            </a:pPr>
            <a:r>
              <a:rPr lang="en-US" altLang="zh-CN" sz="2400">
                <a:sym typeface="+mn-ea"/>
              </a:rPr>
              <a:t>Why do Chinese readers admire</a:t>
            </a:r>
            <a:r>
              <a:rPr lang="en-US" altLang="zh-CN" sz="2400">
                <a:solidFill>
                  <a:srgbClr val="FF0000"/>
                </a:solidFill>
                <a:sym typeface="+mn-ea"/>
              </a:rPr>
              <a:t> the same western poets</a:t>
            </a:r>
            <a:r>
              <a:rPr lang="en-US" altLang="zh-CN" sz="2400">
                <a:sym typeface="+mn-ea"/>
              </a:rPr>
              <a:t> as readers in the West?</a:t>
            </a:r>
            <a:endParaRPr lang="en-US" altLang="zh-CN" sz="2400">
              <a:sym typeface="+mn-ea"/>
            </a:endParaRPr>
          </a:p>
        </p:txBody>
      </p:sp>
      <p:sp>
        <p:nvSpPr>
          <p:cNvPr id="18" name="对角圆角矩形 17"/>
          <p:cNvSpPr/>
          <p:nvPr/>
        </p:nvSpPr>
        <p:spPr>
          <a:xfrm>
            <a:off x="107950" y="82550"/>
            <a:ext cx="2645410" cy="499745"/>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文本框 3"/>
          <p:cNvSpPr txBox="1"/>
          <p:nvPr/>
        </p:nvSpPr>
        <p:spPr>
          <a:xfrm>
            <a:off x="251460" y="51435"/>
            <a:ext cx="2624455" cy="632460"/>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Deep Thinking</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15" name="文本框 14"/>
          <p:cNvSpPr txBox="1"/>
          <p:nvPr/>
        </p:nvSpPr>
        <p:spPr>
          <a:xfrm>
            <a:off x="67310" y="4083685"/>
            <a:ext cx="2106295" cy="368300"/>
          </a:xfrm>
          <a:prstGeom prst="rect">
            <a:avLst/>
          </a:prstGeom>
          <a:noFill/>
        </p:spPr>
        <p:txBody>
          <a:bodyPr wrap="square" rtlCol="0">
            <a:spAutoFit/>
          </a:bodyPr>
          <a:p>
            <a:r>
              <a:rPr lang="zh-CN" altLang="en-US" b="1"/>
              <a:t>Universal Themes</a:t>
            </a:r>
            <a:endParaRPr lang="zh-CN" altLang="en-US" b="1"/>
          </a:p>
        </p:txBody>
      </p:sp>
      <p:sp>
        <p:nvSpPr>
          <p:cNvPr id="20" name="文本框 19"/>
          <p:cNvSpPr txBox="1"/>
          <p:nvPr/>
        </p:nvSpPr>
        <p:spPr>
          <a:xfrm>
            <a:off x="2357755" y="4083685"/>
            <a:ext cx="1998345" cy="368300"/>
          </a:xfrm>
          <a:prstGeom prst="rect">
            <a:avLst/>
          </a:prstGeom>
          <a:noFill/>
        </p:spPr>
        <p:txBody>
          <a:bodyPr wrap="square" rtlCol="0">
            <a:spAutoFit/>
          </a:bodyPr>
          <a:p>
            <a:r>
              <a:rPr lang="zh-CN" altLang="en-US" b="1"/>
              <a:t>‌Artistic Merit</a:t>
            </a:r>
            <a:endParaRPr lang="zh-CN" altLang="en-US" b="1"/>
          </a:p>
        </p:txBody>
      </p:sp>
      <p:sp>
        <p:nvSpPr>
          <p:cNvPr id="21" name="文本框 20"/>
          <p:cNvSpPr txBox="1"/>
          <p:nvPr/>
        </p:nvSpPr>
        <p:spPr>
          <a:xfrm>
            <a:off x="4427855" y="4056380"/>
            <a:ext cx="2829560" cy="368300"/>
          </a:xfrm>
          <a:prstGeom prst="rect">
            <a:avLst/>
          </a:prstGeom>
          <a:noFill/>
        </p:spPr>
        <p:txBody>
          <a:bodyPr wrap="square" rtlCol="0">
            <a:spAutoFit/>
          </a:bodyPr>
          <a:p>
            <a:r>
              <a:rPr lang="zh-CN" altLang="en-US" b="1"/>
              <a:t>Cultural Exchange</a:t>
            </a:r>
            <a:endParaRPr lang="zh-CN" altLang="en-US" b="1"/>
          </a:p>
        </p:txBody>
      </p:sp>
      <p:sp>
        <p:nvSpPr>
          <p:cNvPr id="23" name="文本框 22"/>
          <p:cNvSpPr txBox="1"/>
          <p:nvPr/>
        </p:nvSpPr>
        <p:spPr>
          <a:xfrm>
            <a:off x="6493510" y="4056380"/>
            <a:ext cx="2403475" cy="368300"/>
          </a:xfrm>
          <a:prstGeom prst="rect">
            <a:avLst/>
          </a:prstGeom>
          <a:noFill/>
        </p:spPr>
        <p:txBody>
          <a:bodyPr wrap="square" rtlCol="0">
            <a:spAutoFit/>
          </a:bodyPr>
          <a:p>
            <a:r>
              <a:rPr lang="zh-CN" altLang="en-US" b="1"/>
              <a:t>Emotional Connection</a:t>
            </a:r>
            <a:endParaRPr lang="zh-CN" altLang="en-US" b="1"/>
          </a:p>
        </p:txBody>
      </p:sp>
      <p:sp>
        <p:nvSpPr>
          <p:cNvPr id="24" name="文本框 23"/>
          <p:cNvSpPr txBox="1"/>
          <p:nvPr/>
        </p:nvSpPr>
        <p:spPr>
          <a:xfrm>
            <a:off x="539115" y="2007870"/>
            <a:ext cx="1323340" cy="1476375"/>
          </a:xfrm>
          <a:prstGeom prst="rect">
            <a:avLst/>
          </a:prstGeom>
          <a:noFill/>
        </p:spPr>
        <p:txBody>
          <a:bodyPr wrap="square" rtlCol="0">
            <a:spAutoFit/>
          </a:bodyPr>
          <a:p>
            <a:r>
              <a:rPr lang="zh-CN" altLang="en-US" sz="1000">
                <a:solidFill>
                  <a:schemeClr val="bg1"/>
                </a:solidFill>
              </a:rPr>
              <a:t>Western poets often explore universal themes such as love, nature, freedom, and human emotions, which resonate with readers worldwide, including Chinese audiences.</a:t>
            </a:r>
            <a:endParaRPr lang="zh-CN" altLang="en-US" sz="1000">
              <a:solidFill>
                <a:schemeClr val="bg1"/>
              </a:solidFill>
            </a:endParaRPr>
          </a:p>
        </p:txBody>
      </p:sp>
      <p:sp>
        <p:nvSpPr>
          <p:cNvPr id="25" name="文本框 24"/>
          <p:cNvSpPr txBox="1"/>
          <p:nvPr/>
        </p:nvSpPr>
        <p:spPr>
          <a:xfrm>
            <a:off x="2674620" y="2102485"/>
            <a:ext cx="1321435" cy="1534795"/>
          </a:xfrm>
          <a:prstGeom prst="rect">
            <a:avLst/>
          </a:prstGeom>
          <a:noFill/>
        </p:spPr>
        <p:txBody>
          <a:bodyPr wrap="square" rtlCol="0">
            <a:noAutofit/>
          </a:bodyPr>
          <a:p>
            <a:pPr lvl="0" algn="l">
              <a:buClrTx/>
              <a:buSzTx/>
              <a:buFontTx/>
            </a:pPr>
            <a:r>
              <a:rPr lang="zh-CN" altLang="en-US" sz="1000">
                <a:solidFill>
                  <a:schemeClr val="bg1"/>
                </a:solidFill>
                <a:sym typeface="+mn-ea"/>
              </a:rPr>
              <a:t>The artistic quality of these poets' works transcends cultural boundaries, appealing to readers through their use of language, imagery, and literary techniques.</a:t>
            </a:r>
            <a:endParaRPr lang="zh-CN" altLang="en-US" sz="1000">
              <a:solidFill>
                <a:schemeClr val="bg1"/>
              </a:solidFill>
              <a:sym typeface="+mn-ea"/>
            </a:endParaRPr>
          </a:p>
        </p:txBody>
      </p:sp>
      <p:sp>
        <p:nvSpPr>
          <p:cNvPr id="26" name="文本框 25"/>
          <p:cNvSpPr txBox="1"/>
          <p:nvPr/>
        </p:nvSpPr>
        <p:spPr>
          <a:xfrm>
            <a:off x="4787900" y="2102485"/>
            <a:ext cx="1251585" cy="1485265"/>
          </a:xfrm>
          <a:prstGeom prst="rect">
            <a:avLst/>
          </a:prstGeom>
          <a:noFill/>
        </p:spPr>
        <p:txBody>
          <a:bodyPr wrap="square" rtlCol="0">
            <a:noAutofit/>
          </a:bodyPr>
          <a:p>
            <a:pPr lvl="0" algn="l">
              <a:buClrTx/>
              <a:buSzTx/>
              <a:buFontTx/>
            </a:pPr>
            <a:r>
              <a:rPr lang="zh-CN" altLang="en-US" sz="1000">
                <a:solidFill>
                  <a:schemeClr val="bg1"/>
                </a:solidFill>
                <a:sym typeface="+mn-ea"/>
              </a:rPr>
              <a:t>These poets have become part of global cultural exchange, allowing Chinese readers to appreciate diverse literary styles and ideas.</a:t>
            </a:r>
            <a:endParaRPr lang="zh-CN" altLang="en-US" sz="1000">
              <a:solidFill>
                <a:schemeClr val="bg1"/>
              </a:solidFill>
              <a:sym typeface="+mn-ea"/>
            </a:endParaRPr>
          </a:p>
        </p:txBody>
      </p:sp>
      <p:sp>
        <p:nvSpPr>
          <p:cNvPr id="27" name="文本框 26"/>
          <p:cNvSpPr txBox="1"/>
          <p:nvPr/>
        </p:nvSpPr>
        <p:spPr>
          <a:xfrm>
            <a:off x="6962775" y="2131695"/>
            <a:ext cx="1281430" cy="1322070"/>
          </a:xfrm>
          <a:prstGeom prst="rect">
            <a:avLst/>
          </a:prstGeom>
          <a:noFill/>
        </p:spPr>
        <p:txBody>
          <a:bodyPr wrap="square" rtlCol="0">
            <a:noAutofit/>
          </a:bodyPr>
          <a:p>
            <a:pPr lvl="0" algn="l">
              <a:buClrTx/>
              <a:buSzTx/>
              <a:buFontTx/>
            </a:pPr>
            <a:r>
              <a:rPr lang="zh-CN" altLang="en-US" sz="1000">
                <a:solidFill>
                  <a:schemeClr val="bg1"/>
                </a:solidFill>
                <a:sym typeface="+mn-ea"/>
              </a:rPr>
              <a:t>Chinese readers may find emotional connections in the works of Western poets, relating to personal experiences and shared human values.</a:t>
            </a:r>
            <a:endParaRPr lang="zh-CN" altLang="en-US" sz="1000">
              <a:solidFill>
                <a:schemeClr val="bg1"/>
              </a:solidFill>
              <a:sym typeface="+mn-ea"/>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0-#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0-#ppt_w/2"/>
                                          </p:val>
                                        </p:tav>
                                        <p:tav tm="100000">
                                          <p:val>
                                            <p:strVal val="#ppt_x"/>
                                          </p:val>
                                        </p:tav>
                                      </p:tavLst>
                                    </p:anim>
                                    <p:anim calcmode="lin" valueType="num">
                                      <p:cBhvr additive="base">
                                        <p:cTn id="66" dur="500" fill="hold"/>
                                        <p:tgtEl>
                                          <p:spTgt spid="12"/>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0-#ppt_w/2"/>
                                          </p:val>
                                        </p:tav>
                                        <p:tav tm="100000">
                                          <p:val>
                                            <p:strVal val="#ppt_x"/>
                                          </p:val>
                                        </p:tav>
                                      </p:tavLst>
                                    </p:anim>
                                    <p:anim calcmode="lin" valueType="num">
                                      <p:cBhvr additive="base">
                                        <p:cTn id="7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4" grpId="0"/>
      <p:bldP spid="8" grpId="0" animBg="1"/>
      <p:bldP spid="19" grpId="0" animBg="1"/>
      <p:bldP spid="25" grpId="0"/>
      <p:bldP spid="9" grpId="0" animBg="1"/>
      <p:bldP spid="11" grpId="0" animBg="1"/>
      <p:bldP spid="26" grpId="0"/>
      <p:bldP spid="10" grpId="0" animBg="1"/>
      <p:bldP spid="12" grpId="0" animBg="1"/>
      <p:bldP spid="27" grpId="0"/>
      <p:bldP spid="15" grpId="0"/>
      <p:bldP spid="20" grpId="0"/>
      <p:bldP spid="21"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cstate="print"/>
          <a:srcRect/>
          <a:stretch>
            <a:fillRect/>
          </a:stretch>
        </p:blipFill>
        <p:spPr bwMode="auto">
          <a:xfrm>
            <a:off x="899160" y="411480"/>
            <a:ext cx="6522720" cy="1955800"/>
          </a:xfrm>
          <a:prstGeom prst="rect">
            <a:avLst/>
          </a:prstGeom>
          <a:noFill/>
          <a:ln w="9525">
            <a:noFill/>
            <a:miter lim="800000"/>
            <a:headEnd/>
            <a:tailEnd/>
          </a:ln>
          <a:effectLst/>
        </p:spPr>
      </p:pic>
      <p:sp>
        <p:nvSpPr>
          <p:cNvPr id="2" name="文本框 1"/>
          <p:cNvSpPr txBox="1"/>
          <p:nvPr/>
        </p:nvSpPr>
        <p:spPr>
          <a:xfrm>
            <a:off x="683260" y="2643505"/>
            <a:ext cx="6395720" cy="398780"/>
          </a:xfrm>
          <a:prstGeom prst="rect">
            <a:avLst/>
          </a:prstGeom>
          <a:noFill/>
        </p:spPr>
        <p:txBody>
          <a:bodyPr wrap="square" rtlCol="0" anchor="t">
            <a:spAutoFit/>
          </a:bodyPr>
          <a:p>
            <a:pPr marL="285750" lvl="0" indent="-285750" algn="l">
              <a:buClrTx/>
              <a:buSzTx/>
              <a:buFont typeface="Wingdings" panose="05000000000000000000" charset="0"/>
              <a:buChar char="l"/>
            </a:pPr>
            <a:r>
              <a:rPr lang="en-US" altLang="zh-CN" sz="2000">
                <a:sym typeface="+mn-ea"/>
              </a:rPr>
              <a:t>What does the writer think about translations of poems?</a:t>
            </a:r>
            <a:endParaRPr lang="en-US" altLang="zh-CN" sz="2000">
              <a:sym typeface="+mn-ea"/>
            </a:endParaRPr>
          </a:p>
        </p:txBody>
      </p:sp>
      <p:sp>
        <p:nvSpPr>
          <p:cNvPr id="3" name="文本框 2"/>
          <p:cNvSpPr txBox="1"/>
          <p:nvPr/>
        </p:nvSpPr>
        <p:spPr>
          <a:xfrm>
            <a:off x="827405" y="3219450"/>
            <a:ext cx="6833235" cy="645160"/>
          </a:xfrm>
          <a:prstGeom prst="rect">
            <a:avLst/>
          </a:prstGeom>
          <a:noFill/>
          <a:ln>
            <a:solidFill>
              <a:schemeClr val="tx1"/>
            </a:solidFill>
          </a:ln>
        </p:spPr>
        <p:txBody>
          <a:bodyPr wrap="square" rtlCol="0" anchor="t">
            <a:noAutofit/>
          </a:bodyPr>
          <a:p>
            <a:pPr lvl="0" algn="l">
              <a:buClrTx/>
              <a:buSzTx/>
              <a:buFontTx/>
            </a:pPr>
            <a:r>
              <a:rPr lang="en-US" altLang="zh-CN" dirty="0" smtClean="0">
                <a:sym typeface="+mn-ea"/>
              </a:rPr>
              <a:t>The writer thinks that translations of poems can be good but</a:t>
            </a:r>
            <a:r>
              <a:rPr lang="en-US" altLang="zh-CN" dirty="0" smtClean="0">
                <a:solidFill>
                  <a:srgbClr val="FF0000"/>
                </a:solidFill>
                <a:sym typeface="+mn-ea"/>
              </a:rPr>
              <a:t> reading them in their original language is best</a:t>
            </a:r>
            <a:r>
              <a:rPr lang="en-US" altLang="zh-CN" dirty="0" smtClean="0">
                <a:sym typeface="+mn-ea"/>
              </a:rPr>
              <a:t>.</a:t>
            </a:r>
            <a:endParaRPr lang="en-US" altLang="zh-CN" dirty="0" smtClean="0">
              <a:sym typeface="+mn-ea"/>
            </a:endParaRPr>
          </a:p>
        </p:txBody>
      </p:sp>
      <p:pic>
        <p:nvPicPr>
          <p:cNvPr id="23" name="图片 22"/>
          <p:cNvPicPr>
            <a:picLocks noChangeAspect="1"/>
          </p:cNvPicPr>
          <p:nvPr/>
        </p:nvPicPr>
        <p:blipFill>
          <a:blip r:embed="rId2" cstate="print"/>
          <a:stretch>
            <a:fillRect/>
          </a:stretch>
        </p:blipFill>
        <p:spPr>
          <a:xfrm>
            <a:off x="1" y="1"/>
            <a:ext cx="1714480" cy="315578"/>
          </a:xfrm>
          <a:prstGeom prst="rect">
            <a:avLst/>
          </a:prstGeom>
        </p:spPr>
      </p:pic>
      <p:cxnSp>
        <p:nvCxnSpPr>
          <p:cNvPr id="16" name="直接连接符 15"/>
          <p:cNvCxnSpPr/>
          <p:nvPr/>
        </p:nvCxnSpPr>
        <p:spPr>
          <a:xfrm>
            <a:off x="1043608" y="1419539"/>
            <a:ext cx="144018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 name="直接连接符 3"/>
          <p:cNvCxnSpPr/>
          <p:nvPr/>
        </p:nvCxnSpPr>
        <p:spPr>
          <a:xfrm>
            <a:off x="4037633" y="915349"/>
            <a:ext cx="894715"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椭圆 4"/>
          <p:cNvSpPr/>
          <p:nvPr/>
        </p:nvSpPr>
        <p:spPr>
          <a:xfrm>
            <a:off x="4932045" y="699135"/>
            <a:ext cx="287655" cy="215900"/>
          </a:xfrm>
          <a:prstGeom prst="ellipse">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605" y="627380"/>
            <a:ext cx="8079105" cy="779145"/>
          </a:xfrm>
          <a:prstGeom prst="rect">
            <a:avLst/>
          </a:prstGeom>
          <a:noFill/>
        </p:spPr>
        <p:txBody>
          <a:bodyPr wrap="square" rtlCol="0">
            <a:noAutofit/>
          </a:bodyPr>
          <a:lstStyle/>
          <a:p>
            <a:pPr indent="0">
              <a:buFont typeface="Wingdings" panose="05000000000000000000" charset="0"/>
              <a:buNone/>
            </a:pPr>
            <a:r>
              <a:rPr lang="en-US" altLang="zh-CN" sz="2400" b="1" i="1" dirty="0" smtClean="0"/>
              <a:t>Discuss the questions with your partner.</a:t>
            </a:r>
            <a:br>
              <a:rPr lang="en-US" altLang="zh-CN" dirty="0" smtClean="0"/>
            </a:br>
            <a:br>
              <a:rPr lang="en-US" altLang="zh-CN" dirty="0" smtClean="0"/>
            </a:br>
            <a:br>
              <a:rPr lang="en-US" altLang="zh-CN" dirty="0" smtClean="0"/>
            </a:br>
            <a:endParaRPr lang="zh-CN" altLang="en-US" dirty="0"/>
          </a:p>
        </p:txBody>
      </p:sp>
      <p:sp>
        <p:nvSpPr>
          <p:cNvPr id="18" name="对角圆角矩形 17"/>
          <p:cNvSpPr/>
          <p:nvPr/>
        </p:nvSpPr>
        <p:spPr>
          <a:xfrm>
            <a:off x="107950" y="82550"/>
            <a:ext cx="2645410" cy="499745"/>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文本框 3"/>
          <p:cNvSpPr txBox="1"/>
          <p:nvPr/>
        </p:nvSpPr>
        <p:spPr>
          <a:xfrm>
            <a:off x="213995" y="123190"/>
            <a:ext cx="2473325" cy="5219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Discussion</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2" name="文本框 1"/>
          <p:cNvSpPr txBox="1"/>
          <p:nvPr/>
        </p:nvSpPr>
        <p:spPr>
          <a:xfrm>
            <a:off x="223520" y="1131570"/>
            <a:ext cx="7772400" cy="922020"/>
          </a:xfrm>
          <a:prstGeom prst="rect">
            <a:avLst/>
          </a:prstGeom>
          <a:noFill/>
        </p:spPr>
        <p:txBody>
          <a:bodyPr wrap="square" rtlCol="0" anchor="t">
            <a:spAutoFit/>
          </a:bodyPr>
          <a:p>
            <a:pPr marL="285750" lvl="0" indent="-285750" algn="l">
              <a:buClrTx/>
              <a:buSzTx/>
              <a:buFont typeface="Wingdings" panose="05000000000000000000" charset="0"/>
              <a:buChar char="l"/>
            </a:pPr>
            <a:r>
              <a:rPr lang="en-US" altLang="zh-CN" sz="2000">
                <a:sym typeface="+mn-ea"/>
              </a:rPr>
              <a:t>1 . How has foreign poetry influenced Chinese poetry? Find the clues from the text to support your opinion.</a:t>
            </a:r>
            <a:endParaRPr lang="en-US" altLang="zh-CN" sz="2000">
              <a:sym typeface="+mn-ea"/>
            </a:endParaRPr>
          </a:p>
          <a:p>
            <a:pPr marL="285750" lvl="0" indent="-285750" algn="l">
              <a:buClrTx/>
              <a:buSzTx/>
              <a:buFont typeface="Wingdings" panose="05000000000000000000" charset="0"/>
              <a:buChar char="l"/>
            </a:pPr>
            <a:endParaRPr lang="en-US" altLang="zh-CN" sz="2000">
              <a:sym typeface="+mn-ea"/>
            </a:endParaRPr>
          </a:p>
        </p:txBody>
      </p:sp>
      <p:sp>
        <p:nvSpPr>
          <p:cNvPr id="3" name="文本框 2"/>
          <p:cNvSpPr txBox="1"/>
          <p:nvPr/>
        </p:nvSpPr>
        <p:spPr>
          <a:xfrm>
            <a:off x="251460" y="2813050"/>
            <a:ext cx="7903210" cy="1014730"/>
          </a:xfrm>
          <a:prstGeom prst="rect">
            <a:avLst/>
          </a:prstGeom>
          <a:noFill/>
        </p:spPr>
        <p:txBody>
          <a:bodyPr wrap="square" rtlCol="0" anchor="t">
            <a:spAutoFit/>
          </a:bodyPr>
          <a:p>
            <a:pPr marL="285750" lvl="0" indent="-285750" algn="l">
              <a:buClrTx/>
              <a:buSzTx/>
              <a:buFont typeface="Wingdings" panose="05000000000000000000" charset="0"/>
              <a:buChar char="l"/>
            </a:pPr>
            <a:r>
              <a:rPr lang="en-US" altLang="zh-CN" sz="2000">
                <a:sym typeface="+mn-ea"/>
              </a:rPr>
              <a:t>2. Do you think translating poems from one language to another is a good thing? Why?</a:t>
            </a:r>
            <a:endParaRPr lang="en-US" altLang="zh-CN" sz="2000">
              <a:sym typeface="+mn-ea"/>
            </a:endParaRPr>
          </a:p>
          <a:p>
            <a:pPr marL="285750" lvl="0" indent="-285750" algn="l">
              <a:buClrTx/>
              <a:buSzTx/>
              <a:buFont typeface="Wingdings" panose="05000000000000000000" charset="0"/>
              <a:buChar char="l"/>
            </a:pPr>
            <a:endParaRPr lang="en-US" altLang="zh-CN" sz="2000">
              <a:sym typeface="+mn-ea"/>
            </a:endParaRPr>
          </a:p>
        </p:txBody>
      </p:sp>
      <p:sp>
        <p:nvSpPr>
          <p:cNvPr id="7" name="文本框 6"/>
          <p:cNvSpPr txBox="1"/>
          <p:nvPr/>
        </p:nvSpPr>
        <p:spPr>
          <a:xfrm>
            <a:off x="400685" y="2110740"/>
            <a:ext cx="7393940" cy="645160"/>
          </a:xfrm>
          <a:prstGeom prst="rect">
            <a:avLst/>
          </a:prstGeom>
          <a:noFill/>
          <a:ln>
            <a:solidFill>
              <a:schemeClr val="tx1"/>
            </a:solidFill>
          </a:ln>
        </p:spPr>
        <p:txBody>
          <a:bodyPr wrap="square" rtlCol="0" anchor="t">
            <a:noAutofit/>
          </a:bodyPr>
          <a:p>
            <a:pPr lvl="0" algn="l">
              <a:buClrTx/>
              <a:buSzTx/>
              <a:buFontTx/>
            </a:pPr>
            <a:r>
              <a:rPr lang="en-US" altLang="zh-CN" dirty="0" smtClean="0">
                <a:sym typeface="+mn-ea"/>
              </a:rPr>
              <a:t>Chinese poetry has been influenced by foreign poetry such as the works of the English Romantic poets, like Wordsworth.</a:t>
            </a:r>
            <a:endParaRPr lang="en-US" altLang="zh-CN" dirty="0" smtClean="0">
              <a:sym typeface="+mn-ea"/>
            </a:endParaRPr>
          </a:p>
        </p:txBody>
      </p:sp>
      <p:sp>
        <p:nvSpPr>
          <p:cNvPr id="8" name="文本框 7"/>
          <p:cNvSpPr txBox="1"/>
          <p:nvPr/>
        </p:nvSpPr>
        <p:spPr>
          <a:xfrm>
            <a:off x="395605" y="3651885"/>
            <a:ext cx="7672705" cy="645160"/>
          </a:xfrm>
          <a:prstGeom prst="rect">
            <a:avLst/>
          </a:prstGeom>
          <a:noFill/>
          <a:ln>
            <a:solidFill>
              <a:schemeClr val="tx1"/>
            </a:solidFill>
          </a:ln>
        </p:spPr>
        <p:txBody>
          <a:bodyPr wrap="square" rtlCol="0" anchor="t">
            <a:noAutofit/>
          </a:bodyPr>
          <a:p>
            <a:pPr lvl="0" algn="l">
              <a:buClrTx/>
              <a:buSzTx/>
              <a:buFontTx/>
            </a:pPr>
            <a:r>
              <a:rPr lang="en-US" altLang="zh-CN" dirty="0" smtClean="0">
                <a:sym typeface="+mn-ea"/>
              </a:rPr>
              <a:t>I think translating poems from one language to another is a good thing because it promotes cultural exchange between the people of the world.</a:t>
            </a:r>
            <a:endParaRPr lang="en-US" altLang="zh-CN" dirty="0" smtClean="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971842" y="1203312"/>
            <a:ext cx="7858180" cy="706755"/>
          </a:xfrm>
          <a:prstGeom prst="rect">
            <a:avLst/>
          </a:prstGeom>
          <a:noFill/>
        </p:spPr>
        <p:txBody>
          <a:bodyPr wrap="square" rtlCol="0">
            <a:spAutoFit/>
          </a:bodyPr>
          <a:lstStyle/>
          <a:p>
            <a:r>
              <a:rPr lang="en-US" altLang="zh-CN" sz="4000" i="1" dirty="0" smtClean="0">
                <a:latin typeface="DejaVu Math TeX Gyre" panose="02000503000000000000" pitchFamily="2" charset="0"/>
                <a:ea typeface="DejaVu Math TeX Gyre" panose="02000503000000000000" pitchFamily="2" charset="0"/>
                <a:cs typeface="DejaVu Math TeX Gyre" panose="02000503000000000000" pitchFamily="2" charset="0"/>
              </a:rPr>
              <a:t>Exploring Poetry in China</a:t>
            </a:r>
            <a:endParaRPr lang="en-US" altLang="zh-CN" sz="4000" i="1" dirty="0" smtClean="0">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8" name="矩形 7"/>
          <p:cNvSpPr/>
          <p:nvPr/>
        </p:nvSpPr>
        <p:spPr>
          <a:xfrm>
            <a:off x="1907841" y="2211392"/>
            <a:ext cx="4357718" cy="1198880"/>
          </a:xfrm>
          <a:prstGeom prst="rect">
            <a:avLst/>
          </a:prstGeom>
        </p:spPr>
        <p:txBody>
          <a:bodyPr wrap="square">
            <a:spAutoFit/>
          </a:bodyPr>
          <a:lstStyle/>
          <a:p>
            <a:pPr lvl="0" algn="ctr"/>
            <a:r>
              <a:rPr lang="zh-CN" altLang="en-US" sz="2400" dirty="0" smtClean="0">
                <a:solidFill>
                  <a:prstClr val="black"/>
                </a:solidFill>
              </a:rPr>
              <a:t>人教版选择性必三</a:t>
            </a:r>
            <a:endParaRPr lang="en-US" altLang="zh-CN" sz="2400" dirty="0" smtClean="0">
              <a:solidFill>
                <a:prstClr val="black"/>
              </a:solidFill>
            </a:endParaRPr>
          </a:p>
          <a:p>
            <a:pPr lvl="0" algn="ctr"/>
            <a:r>
              <a:rPr lang="en-US" altLang="zh-CN" sz="2400" dirty="0" smtClean="0">
                <a:solidFill>
                  <a:prstClr val="black"/>
                </a:solidFill>
              </a:rPr>
              <a:t>Unit5 Workbook</a:t>
            </a:r>
            <a:endParaRPr lang="en-US" altLang="zh-CN" sz="2400" dirty="0" smtClean="0">
              <a:solidFill>
                <a:prstClr val="black"/>
              </a:solidFill>
            </a:endParaRPr>
          </a:p>
          <a:p>
            <a:pPr lvl="0" algn="ctr"/>
            <a:r>
              <a:rPr lang="en-US" altLang="zh-CN" sz="2400" dirty="0" smtClean="0">
                <a:solidFill>
                  <a:prstClr val="black"/>
                </a:solidFill>
              </a:rPr>
              <a:t>Reading and Writing</a:t>
            </a:r>
            <a:endParaRPr lang="en-US" altLang="zh-CN" sz="2400" dirty="0" smtClean="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315" y="578485"/>
            <a:ext cx="5028565" cy="1753235"/>
          </a:xfrm>
          <a:prstGeom prst="rect">
            <a:avLst/>
          </a:prstGeom>
          <a:noFill/>
        </p:spPr>
        <p:txBody>
          <a:bodyPr wrap="square" rtlCol="0">
            <a:spAutoFit/>
          </a:bodyPr>
          <a:lstStyle/>
          <a:p>
            <a:r>
              <a:rPr lang="en-US" altLang="zh-CN" dirty="0" smtClean="0"/>
              <a:t>Read the poems in Expanding Your World and choose the poem you like best. </a:t>
            </a:r>
            <a:r>
              <a:rPr lang="en-US" altLang="zh-CN" b="1" i="1" u="sng" dirty="0" smtClean="0">
                <a:solidFill>
                  <a:srgbClr val="FF0000"/>
                </a:solidFill>
              </a:rPr>
              <a:t>Write an essay</a:t>
            </a:r>
            <a:r>
              <a:rPr lang="en-US" altLang="zh-CN" dirty="0" smtClean="0"/>
              <a:t> about your understanding of the poem, and explain why you like it. The following expressions may help you.</a:t>
            </a:r>
            <a:br>
              <a:rPr lang="en-US" altLang="zh-CN" dirty="0" smtClean="0"/>
            </a:br>
            <a:endParaRPr lang="zh-CN" altLang="en-US" dirty="0"/>
          </a:p>
        </p:txBody>
      </p:sp>
      <p:sp>
        <p:nvSpPr>
          <p:cNvPr id="7" name="矩形 6"/>
          <p:cNvSpPr/>
          <p:nvPr/>
        </p:nvSpPr>
        <p:spPr>
          <a:xfrm>
            <a:off x="107315" y="2283460"/>
            <a:ext cx="4282440" cy="258445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Wingdings" panose="05000000000000000000" charset="0"/>
              <a:buChar char="ü"/>
            </a:pPr>
            <a:r>
              <a:rPr lang="en-US" altLang="zh-CN" dirty="0" smtClean="0"/>
              <a:t>The poem is written from a parent's/... perspective.</a:t>
            </a:r>
            <a:endParaRPr lang="en-US" altLang="zh-CN" dirty="0" smtClean="0"/>
          </a:p>
          <a:p>
            <a:pPr marL="285750" indent="-285750">
              <a:buFont typeface="Wingdings" panose="05000000000000000000" charset="0"/>
              <a:buChar char="ü"/>
            </a:pPr>
            <a:r>
              <a:rPr lang="en-US" altLang="zh-CN" dirty="0" smtClean="0"/>
              <a:t>The poet describes the scene ...</a:t>
            </a:r>
            <a:endParaRPr lang="en-US" altLang="zh-CN" dirty="0" smtClean="0"/>
          </a:p>
          <a:p>
            <a:pPr marL="285750" indent="-285750">
              <a:buFont typeface="Wingdings" panose="05000000000000000000" charset="0"/>
              <a:buChar char="ü"/>
            </a:pPr>
            <a:r>
              <a:rPr lang="en-US" altLang="zh-CN" dirty="0" smtClean="0"/>
              <a:t>The poet compares ... with ...</a:t>
            </a:r>
            <a:endParaRPr lang="en-US" altLang="zh-CN" dirty="0" smtClean="0"/>
          </a:p>
          <a:p>
            <a:pPr marL="285750" indent="-285750">
              <a:buFont typeface="Wingdings" panose="05000000000000000000" charset="0"/>
              <a:buChar char="ü"/>
            </a:pPr>
            <a:r>
              <a:rPr lang="en-US" altLang="zh-CN" dirty="0" smtClean="0"/>
              <a:t>... reminded me of ...</a:t>
            </a:r>
            <a:endParaRPr lang="en-US" altLang="zh-CN" dirty="0" smtClean="0"/>
          </a:p>
          <a:p>
            <a:pPr marL="285750" indent="-285750">
              <a:buFont typeface="Wingdings" panose="05000000000000000000" charset="0"/>
              <a:buChar char="ü"/>
            </a:pPr>
            <a:r>
              <a:rPr lang="en-US" altLang="zh-CN" dirty="0" smtClean="0"/>
              <a:t>The poet was filled with ... as he/she wrote ...</a:t>
            </a:r>
            <a:endParaRPr lang="en-US" altLang="zh-CN" dirty="0" smtClean="0"/>
          </a:p>
          <a:p>
            <a:pPr marL="285750" indent="-285750">
              <a:buFont typeface="Wingdings" panose="05000000000000000000" charset="0"/>
              <a:buChar char="ü"/>
            </a:pPr>
            <a:r>
              <a:rPr lang="en-US" altLang="zh-CN" dirty="0" smtClean="0"/>
              <a:t>The image of ... brings a feeling of...</a:t>
            </a:r>
            <a:endParaRPr lang="en-US" altLang="zh-CN" dirty="0" smtClean="0"/>
          </a:p>
          <a:p>
            <a:pPr marL="285750" indent="-285750">
              <a:buFont typeface="Wingdings" panose="05000000000000000000" charset="0"/>
              <a:buChar char="ü"/>
            </a:pPr>
            <a:r>
              <a:rPr lang="en-US" altLang="zh-CN" dirty="0" smtClean="0"/>
              <a:t>The reason why I love this poem is that ...</a:t>
            </a:r>
            <a:endParaRPr lang="zh-CN" altLang="en-US" dirty="0"/>
          </a:p>
        </p:txBody>
      </p:sp>
      <p:sp>
        <p:nvSpPr>
          <p:cNvPr id="2" name="对角圆角矩形 1"/>
          <p:cNvSpPr/>
          <p:nvPr/>
        </p:nvSpPr>
        <p:spPr>
          <a:xfrm>
            <a:off x="0" y="0"/>
            <a:ext cx="2571750" cy="475615"/>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文本框 3"/>
          <p:cNvSpPr txBox="1"/>
          <p:nvPr/>
        </p:nvSpPr>
        <p:spPr>
          <a:xfrm>
            <a:off x="213995" y="-20320"/>
            <a:ext cx="2571750" cy="624840"/>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Assignment</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9" name="TextBox 8"/>
          <p:cNvSpPr txBox="1"/>
          <p:nvPr/>
        </p:nvSpPr>
        <p:spPr>
          <a:xfrm>
            <a:off x="971853" y="1780211"/>
            <a:ext cx="2000264" cy="461665"/>
          </a:xfrm>
          <a:prstGeom prst="rect">
            <a:avLst/>
          </a:prstGeom>
          <a:noFill/>
        </p:spPr>
        <p:txBody>
          <a:bodyPr wrap="square" rtlCol="0">
            <a:spAutoFit/>
          </a:bodyPr>
          <a:p>
            <a:r>
              <a:rPr lang="en-US" altLang="zh-CN" sz="2400" b="1" i="1" dirty="0" smtClean="0">
                <a:latin typeface="HGB1X_CNKI" panose="02000500000000000000" pitchFamily="2" charset="-122"/>
                <a:ea typeface="HGB1X_CNKI" panose="02000500000000000000" pitchFamily="2" charset="-122"/>
              </a:rPr>
              <a:t>Tips for you</a:t>
            </a:r>
            <a:endParaRPr lang="zh-CN" altLang="en-US" sz="2400" b="1" i="1" dirty="0">
              <a:latin typeface="HGB1X_CNKI" panose="02000500000000000000" pitchFamily="2" charset="-122"/>
              <a:ea typeface="HGB1X_CNKI" panose="02000500000000000000" pitchFamily="2" charset="-122"/>
            </a:endParaRPr>
          </a:p>
        </p:txBody>
      </p:sp>
      <p:pic>
        <p:nvPicPr>
          <p:cNvPr id="8" name="图片 7" descr="7725813_3D现代抽象几何空间背景"/>
          <p:cNvPicPr>
            <a:picLocks noChangeAspect="1"/>
          </p:cNvPicPr>
          <p:nvPr>
            <p:custDataLst>
              <p:tags r:id="rId1"/>
            </p:custDataLst>
          </p:nvPr>
        </p:nvPicPr>
        <p:blipFill>
          <a:blip r:embed="rId2"/>
          <a:srcRect l="20473" r="20473"/>
          <a:stretch>
            <a:fillRect/>
          </a:stretch>
        </p:blipFill>
        <p:spPr>
          <a:xfrm>
            <a:off x="4287798" y="0"/>
            <a:ext cx="4862870" cy="5142071"/>
          </a:xfrm>
          <a:custGeom>
            <a:avLst/>
            <a:gdLst/>
            <a:ahLst/>
            <a:cxnLst>
              <a:cxn ang="3">
                <a:pos x="hc" y="t"/>
              </a:cxn>
              <a:cxn ang="cd2">
                <a:pos x="l" y="vc"/>
              </a:cxn>
              <a:cxn ang="cd4">
                <a:pos x="hc" y="b"/>
              </a:cxn>
              <a:cxn ang="0">
                <a:pos x="r" y="vc"/>
              </a:cxn>
            </a:cxnLst>
            <a:rect l="l" t="t" r="r" b="b"/>
            <a:pathLst>
              <a:path w="10211" h="10797">
                <a:moveTo>
                  <a:pt x="2699" y="0"/>
                </a:moveTo>
                <a:lnTo>
                  <a:pt x="10211" y="0"/>
                </a:lnTo>
                <a:lnTo>
                  <a:pt x="10211" y="10797"/>
                </a:lnTo>
                <a:lnTo>
                  <a:pt x="0" y="10797"/>
                </a:lnTo>
                <a:lnTo>
                  <a:pt x="2699" y="0"/>
                </a:lnTo>
                <a:close/>
              </a:path>
            </a:pathLst>
          </a:custGeom>
        </p:spPr>
      </p:pic>
      <p:sp>
        <p:nvSpPr>
          <p:cNvPr id="12" name="平行四边形 11"/>
          <p:cNvSpPr/>
          <p:nvPr>
            <p:custDataLst>
              <p:tags r:id="rId3"/>
            </p:custDataLst>
          </p:nvPr>
        </p:nvSpPr>
        <p:spPr>
          <a:xfrm>
            <a:off x="4379119" y="0"/>
            <a:ext cx="1295400" cy="4167664"/>
          </a:xfrm>
          <a:prstGeom prst="parallelogram">
            <a:avLst>
              <a:gd name="adj" fmla="val 84115"/>
            </a:avLst>
          </a:prstGeom>
          <a:gradFill>
            <a:gsLst>
              <a:gs pos="30000">
                <a:schemeClr val="accent1">
                  <a:lumMod val="60000"/>
                  <a:lumOff val="40000"/>
                  <a:alpha val="100000"/>
                </a:schemeClr>
              </a:gs>
              <a:gs pos="100000">
                <a:schemeClr val="accent1">
                  <a:lumMod val="60000"/>
                  <a:lumOff val="40000"/>
                  <a:alpha val="10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350"/>
          </a:p>
        </p:txBody>
      </p:sp>
      <p:sp>
        <p:nvSpPr>
          <p:cNvPr id="14" name="平行四边形 13"/>
          <p:cNvSpPr/>
          <p:nvPr>
            <p:custDataLst>
              <p:tags r:id="rId4"/>
            </p:custDataLst>
          </p:nvPr>
        </p:nvSpPr>
        <p:spPr>
          <a:xfrm>
            <a:off x="4226243" y="1880711"/>
            <a:ext cx="1033463" cy="3261360"/>
          </a:xfrm>
          <a:prstGeom prst="parallelogram">
            <a:avLst>
              <a:gd name="adj" fmla="val 82610"/>
            </a:avLst>
          </a:prstGeom>
          <a:gradFill>
            <a:gsLst>
              <a:gs pos="30000">
                <a:schemeClr val="accent6">
                  <a:lumMod val="60000"/>
                  <a:lumOff val="40000"/>
                  <a:alpha val="100000"/>
                </a:schemeClr>
              </a:gs>
              <a:gs pos="100000">
                <a:schemeClr val="accent6">
                  <a:lumMod val="60000"/>
                  <a:lumOff val="40000"/>
                  <a:alpha val="6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35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7" grpId="0" animBg="1"/>
      <p:bldP spid="1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cstate="print"/>
          <a:srcRect/>
          <a:stretch>
            <a:fillRect/>
          </a:stretch>
        </p:blipFill>
        <p:spPr bwMode="auto">
          <a:xfrm>
            <a:off x="0" y="633015"/>
            <a:ext cx="4071966" cy="4510485"/>
          </a:xfrm>
          <a:prstGeom prst="rect">
            <a:avLst/>
          </a:prstGeom>
          <a:noFill/>
          <a:ln w="9525">
            <a:noFill/>
            <a:miter lim="800000"/>
            <a:headEnd/>
            <a:tailEnd/>
          </a:ln>
          <a:effectLst/>
        </p:spPr>
      </p:pic>
      <p:sp>
        <p:nvSpPr>
          <p:cNvPr id="5" name="TextBox 4"/>
          <p:cNvSpPr txBox="1"/>
          <p:nvPr/>
        </p:nvSpPr>
        <p:spPr>
          <a:xfrm>
            <a:off x="4572000" y="571486"/>
            <a:ext cx="4214842" cy="4185761"/>
          </a:xfrm>
          <a:prstGeom prst="rect">
            <a:avLst/>
          </a:prstGeom>
          <a:noFill/>
        </p:spPr>
        <p:txBody>
          <a:bodyPr wrap="square" rtlCol="0">
            <a:spAutoFit/>
          </a:bodyPr>
          <a:lstStyle/>
          <a:p>
            <a:pPr indent="457200"/>
            <a:r>
              <a:rPr lang="en-US" altLang="zh-CN" sz="1400" dirty="0" smtClean="0"/>
              <a:t>The poem On Children describes parents’ relationship to their children. The poet is saying that your children are not your property, and that they are individual people with their own thoughts and souls that should be respected. Parents should not try and make their children exactly like themselves. The poet compares a parent and child to a bow and arrow to describe this relationship. The parent is the bow, which should remain stable and reliable, and the child is the arrow, which one should make sure is fired straight and true.</a:t>
            </a:r>
            <a:br>
              <a:rPr lang="en-US" altLang="zh-CN" sz="1400" dirty="0" smtClean="0"/>
            </a:br>
            <a:r>
              <a:rPr lang="en-US" altLang="zh-CN" sz="1400" dirty="0" smtClean="0"/>
              <a:t>           I think the poet was filled with love for his children when he wrote this, and also knowledge that he had come to understand himself. The reason why I love this poem is that I think it will help people become better parents by showing them that it is better not to control their children too much. They should be thereto look after them when they need it and guide them on their way.</a:t>
            </a:r>
            <a:endParaRPr lang="zh-CN" altLang="en-US" sz="1400" dirty="0"/>
          </a:p>
        </p:txBody>
      </p:sp>
      <p:sp>
        <p:nvSpPr>
          <p:cNvPr id="3" name="对角圆角矩形 2"/>
          <p:cNvSpPr/>
          <p:nvPr/>
        </p:nvSpPr>
        <p:spPr>
          <a:xfrm>
            <a:off x="0" y="0"/>
            <a:ext cx="2571750" cy="475615"/>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文本框 3"/>
          <p:cNvSpPr txBox="1"/>
          <p:nvPr/>
        </p:nvSpPr>
        <p:spPr>
          <a:xfrm>
            <a:off x="213995" y="-20320"/>
            <a:ext cx="2571750" cy="624840"/>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Sample writing</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668932" y="825335"/>
            <a:ext cx="5817719" cy="2072697"/>
          </a:xfrm>
        </p:spPr>
        <p:txBody>
          <a:bodyPr/>
          <a:lstStyle/>
          <a:p>
            <a:r>
              <a:rPr lang="en-US" altLang="zh-CN" dirty="0"/>
              <a:t>Thank you！</a:t>
            </a:r>
            <a:endParaRPr lang="en-US" altLang="zh-CN" dirty="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mg95.699pic.com/xsj/1j/26/a8.jpg%21/fh/300"/>
          <p:cNvPicPr>
            <a:picLocks noChangeAspect="1" noChangeArrowheads="1"/>
          </p:cNvPicPr>
          <p:nvPr/>
        </p:nvPicPr>
        <p:blipFill>
          <a:blip r:embed="rId1" cstate="print"/>
          <a:srcRect/>
          <a:stretch>
            <a:fillRect/>
          </a:stretch>
        </p:blipFill>
        <p:spPr bwMode="auto">
          <a:xfrm>
            <a:off x="5878843" y="0"/>
            <a:ext cx="2314570" cy="1928808"/>
          </a:xfrm>
          <a:prstGeom prst="rect">
            <a:avLst/>
          </a:prstGeom>
          <a:noFill/>
        </p:spPr>
      </p:pic>
      <p:sp>
        <p:nvSpPr>
          <p:cNvPr id="5" name="圆角矩形 4"/>
          <p:cNvSpPr/>
          <p:nvPr/>
        </p:nvSpPr>
        <p:spPr>
          <a:xfrm>
            <a:off x="214282" y="1500180"/>
            <a:ext cx="8715436" cy="3071834"/>
          </a:xfrm>
          <a:prstGeom prst="roundRect">
            <a:avLst/>
          </a:prstGeom>
          <a:solidFill>
            <a:srgbClr val="4BACC6">
              <a:alpha val="50196"/>
            </a:srgb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4" name="TextBox 3"/>
          <p:cNvSpPr txBox="1"/>
          <p:nvPr/>
        </p:nvSpPr>
        <p:spPr>
          <a:xfrm>
            <a:off x="357158" y="1214428"/>
            <a:ext cx="8501122" cy="5262245"/>
          </a:xfrm>
          <a:prstGeom prst="rect">
            <a:avLst/>
          </a:prstGeom>
          <a:noFill/>
        </p:spPr>
        <p:txBody>
          <a:bodyPr wrap="square" rtlCol="0">
            <a:spAutoFit/>
          </a:bodyPr>
          <a:lstStyle/>
          <a:p>
            <a:endParaRPr lang="en-US" altLang="zh-CN" sz="2400" b="1" dirty="0" smtClean="0">
              <a:solidFill>
                <a:schemeClr val="bg1"/>
              </a:solidFill>
            </a:endParaRPr>
          </a:p>
          <a:p>
            <a:pPr marL="342900" indent="-342900"/>
            <a:r>
              <a:rPr lang="en-US" altLang="zh-CN" sz="2400" b="1" dirty="0" smtClean="0">
                <a:solidFill>
                  <a:schemeClr val="bg1"/>
                </a:solidFill>
                <a:latin typeface="Times New Roman" panose="02020603050405020304" pitchFamily="18" charset="0"/>
                <a:cs typeface="Times New Roman" panose="02020603050405020304" pitchFamily="18" charset="0"/>
              </a:rPr>
              <a:t>At the end of the class, students are able to:</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state the core features of Chinese poetry at different stages</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know how to appreciate a poem</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lgn="l">
              <a:buClrTx/>
              <a:buSzTx/>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sym typeface="+mn-ea"/>
              </a:rPr>
              <a:t>be aware of the differences between Chinese and Western poetry</a:t>
            </a:r>
            <a:endParaRPr lang="en-US" altLang="zh-CN" sz="2400" b="1" dirty="0" smtClean="0">
              <a:solidFill>
                <a:schemeClr val="bg1"/>
              </a:solidFill>
              <a:latin typeface="Times New Roman" panose="02020603050405020304" pitchFamily="18" charset="0"/>
              <a:cs typeface="Times New Roman" panose="02020603050405020304" pitchFamily="18" charset="0"/>
              <a:sym typeface="+mn-ea"/>
            </a:endParaRPr>
          </a:p>
          <a:p>
            <a:pPr marL="342900" indent="-342900" algn="l">
              <a:buClrTx/>
              <a:buSzTx/>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sym typeface="+mn-ea"/>
              </a:rPr>
              <a:t>think about the translation of a poem critically</a:t>
            </a:r>
            <a:endParaRPr lang="en-US" altLang="zh-CN" sz="2400" b="1" dirty="0" smtClean="0">
              <a:solidFill>
                <a:schemeClr val="bg1"/>
              </a:solidFill>
              <a:latin typeface="Times New Roman" panose="02020603050405020304" pitchFamily="18" charset="0"/>
              <a:cs typeface="Times New Roman" panose="02020603050405020304" pitchFamily="18" charset="0"/>
              <a:sym typeface="+mn-ea"/>
            </a:endParaRPr>
          </a:p>
          <a:p>
            <a:pPr marL="342900" indent="-342900" algn="l">
              <a:buClrTx/>
              <a:buSzTx/>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sym typeface="+mn-ea"/>
              </a:rPr>
              <a:t>have a better understanding about the culture exchange through poems</a:t>
            </a:r>
            <a:endParaRPr lang="en-US" altLang="zh-CN" sz="2400" b="1" dirty="0" smtClean="0">
              <a:solidFill>
                <a:schemeClr val="bg1"/>
              </a:solidFill>
              <a:latin typeface="Times New Roman" panose="02020603050405020304" pitchFamily="18" charset="0"/>
              <a:cs typeface="Times New Roman" panose="02020603050405020304" pitchFamily="18" charset="0"/>
              <a:sym typeface="+mn-ea"/>
            </a:endParaRPr>
          </a:p>
          <a:p>
            <a:pPr marL="342900" indent="-342900" algn="l">
              <a:buClrTx/>
              <a:buSzTx/>
              <a:buFont typeface="+mj-lt"/>
              <a:buAutoNum type="arabicPeriod"/>
            </a:pPr>
            <a:endParaRPr lang="en-US" altLang="zh-CN" sz="2400" b="1" dirty="0" smtClean="0">
              <a:solidFill>
                <a:schemeClr val="bg1"/>
              </a:solidFill>
              <a:latin typeface="Times New Roman" panose="02020603050405020304" pitchFamily="18" charset="0"/>
              <a:cs typeface="Times New Roman" panose="02020603050405020304" pitchFamily="18" charset="0"/>
              <a:sym typeface="+mn-ea"/>
            </a:endParaRPr>
          </a:p>
          <a:p>
            <a:pPr marL="342900" indent="-342900" algn="l">
              <a:buClrTx/>
              <a:buSzTx/>
              <a:buFont typeface="+mj-lt"/>
              <a:buAutoNum type="arabicPeriod"/>
            </a:pP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altLang="zh-CN" sz="2400" b="1" dirty="0" smtClean="0">
              <a:solidFill>
                <a:schemeClr val="bg1"/>
              </a:solidFill>
              <a:latin typeface="Times New Roman" panose="02020603050405020304" pitchFamily="18" charset="0"/>
              <a:cs typeface="Times New Roman" panose="02020603050405020304" pitchFamily="18" charset="0"/>
            </a:endParaRPr>
          </a:p>
        </p:txBody>
      </p:sp>
      <p:sp>
        <p:nvSpPr>
          <p:cNvPr id="3" name="矩形 2"/>
          <p:cNvSpPr/>
          <p:nvPr/>
        </p:nvSpPr>
        <p:spPr>
          <a:xfrm>
            <a:off x="357158" y="571486"/>
            <a:ext cx="3429024" cy="523220"/>
          </a:xfrm>
          <a:prstGeom prst="rect">
            <a:avLst/>
          </a:prstGeom>
        </p:spPr>
        <p:txBody>
          <a:bodyPr wrap="square">
            <a:spAutoFit/>
          </a:bodyPr>
          <a:lstStyle/>
          <a:p>
            <a:pPr lvl="0"/>
            <a:r>
              <a:rPr lang="en-US" altLang="zh-CN" sz="2800" b="1" dirty="0" smtClean="0">
                <a:solidFill>
                  <a:prstClr val="black"/>
                </a:solidFill>
              </a:rPr>
              <a:t>Teaching Objectives</a:t>
            </a:r>
            <a:endParaRPr lang="en-US" altLang="zh-CN" sz="2800" b="1" dirty="0" smtClean="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 y="1564005"/>
            <a:ext cx="8456930" cy="19380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r>
              <a:rPr lang="en-US" altLang="zh-CN" sz="2000" dirty="0" smtClean="0"/>
              <a:t>      Oh, sure! I really like this poem titled "The Road Not Taken" by Robert Frost. It's about choosing your own path in life, and how even though we can't go back and change our choices, they make us who we are. I like it because it reminds me that every decision we make, even the small ones, shape our lives in a unique way. What do you think about that? Do you have a favorite poem or quote that you like?</a:t>
            </a:r>
            <a:endParaRPr lang="en-US" altLang="zh-CN" sz="2000" dirty="0" smtClean="0"/>
          </a:p>
        </p:txBody>
      </p:sp>
      <p:sp>
        <p:nvSpPr>
          <p:cNvPr id="3" name="对角圆角矩形 2"/>
          <p:cNvSpPr/>
          <p:nvPr/>
        </p:nvSpPr>
        <p:spPr>
          <a:xfrm>
            <a:off x="0" y="0"/>
            <a:ext cx="1571604" cy="357172"/>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文本框 3"/>
          <p:cNvSpPr txBox="1"/>
          <p:nvPr/>
        </p:nvSpPr>
        <p:spPr>
          <a:xfrm>
            <a:off x="71406" y="-71456"/>
            <a:ext cx="1785950"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Free talk</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5" name="矩形 4"/>
          <p:cNvSpPr/>
          <p:nvPr/>
        </p:nvSpPr>
        <p:spPr>
          <a:xfrm>
            <a:off x="214282" y="642924"/>
            <a:ext cx="8358246" cy="645160"/>
          </a:xfrm>
          <a:prstGeom prst="rect">
            <a:avLst/>
          </a:prstGeom>
        </p:spPr>
        <p:txBody>
          <a:bodyPr wrap="square">
            <a:spAutoFit/>
          </a:bodyPr>
          <a:lstStyle/>
          <a:p>
            <a:pPr marL="342900" indent="-342900">
              <a:buFont typeface="Wingdings" panose="05000000000000000000" pitchFamily="2" charset="2"/>
              <a:buChar char="n"/>
            </a:pPr>
            <a:r>
              <a:rPr lang="en-US" altLang="zh-CN" b="1" i="1" dirty="0" smtClean="0">
                <a:latin typeface="Ebrima" panose="02000000000000000000" pitchFamily="2" charset="0"/>
                <a:ea typeface="Ebrima" panose="02000000000000000000" pitchFamily="2" charset="0"/>
                <a:cs typeface="Ebrima" panose="02000000000000000000" pitchFamily="2" charset="0"/>
              </a:rPr>
              <a:t>Would you like to share the poem you like best and explain why you like it ?</a:t>
            </a:r>
            <a:endParaRPr lang="en-US" altLang="zh-CN" b="1" i="1" dirty="0" smtClean="0">
              <a:latin typeface="Ebrima" panose="02000000000000000000" pitchFamily="2" charset="0"/>
              <a:ea typeface="Ebrima" panose="02000000000000000000" pitchFamily="2" charset="0"/>
              <a:cs typeface="Ebrima" panose="02000000000000000000" pitchFamily="2" charset="0"/>
            </a:endParaRPr>
          </a:p>
        </p:txBody>
      </p:sp>
      <p:pic>
        <p:nvPicPr>
          <p:cNvPr id="31746" name="Picture 2" descr="https://img.tukuppt.com/png_preview/00/18/79/Tsq5LdctKG.jpg%21/fw/780"/>
          <p:cNvPicPr>
            <a:picLocks noChangeAspect="1" noChangeArrowheads="1"/>
          </p:cNvPicPr>
          <p:nvPr/>
        </p:nvPicPr>
        <p:blipFill>
          <a:blip r:embed="rId1" cstate="print"/>
          <a:srcRect/>
          <a:stretch>
            <a:fillRect/>
          </a:stretch>
        </p:blipFill>
        <p:spPr bwMode="auto">
          <a:xfrm>
            <a:off x="7020560" y="3075305"/>
            <a:ext cx="2167255" cy="2315210"/>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1"/>
          <p:cNvSpPr/>
          <p:nvPr/>
        </p:nvSpPr>
        <p:spPr>
          <a:xfrm>
            <a:off x="0" y="0"/>
            <a:ext cx="2000232"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文本框 3"/>
          <p:cNvSpPr txBox="1"/>
          <p:nvPr/>
        </p:nvSpPr>
        <p:spPr>
          <a:xfrm>
            <a:off x="142844" y="0"/>
            <a:ext cx="2071702" cy="5219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Lead in</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7" name="矩形 6"/>
          <p:cNvSpPr/>
          <p:nvPr/>
        </p:nvSpPr>
        <p:spPr>
          <a:xfrm>
            <a:off x="571472" y="571486"/>
            <a:ext cx="7858180" cy="706755"/>
          </a:xfrm>
          <a:prstGeom prst="rect">
            <a:avLst/>
          </a:prstGeom>
        </p:spPr>
        <p:txBody>
          <a:bodyPr wrap="square">
            <a:spAutoFit/>
          </a:bodyPr>
          <a:lstStyle/>
          <a:p>
            <a:pPr>
              <a:buFont typeface="Wingdings" panose="05000000000000000000" pitchFamily="2" charset="2"/>
              <a:buChar char="Ø"/>
            </a:pPr>
            <a:r>
              <a:rPr lang="en-US" altLang="zh-CN" sz="2000" b="1" dirty="0" smtClean="0">
                <a:latin typeface="HGB5X_CNKI" panose="02000500000000000000" pitchFamily="2" charset="-122"/>
                <a:ea typeface="HGB5X_CNKI" panose="02000500000000000000" pitchFamily="2" charset="-122"/>
              </a:rPr>
              <a:t>According to </a:t>
            </a:r>
            <a:r>
              <a:rPr lang="en-US" altLang="zh-CN" sz="2000" b="1" dirty="0" smtClean="0">
                <a:solidFill>
                  <a:srgbClr val="FF0000"/>
                </a:solidFill>
                <a:latin typeface="HGB5X_CNKI" panose="02000500000000000000" pitchFamily="2" charset="-122"/>
                <a:ea typeface="HGB5X_CNKI" panose="02000500000000000000" pitchFamily="2" charset="-122"/>
              </a:rPr>
              <a:t>the title and illustrations</a:t>
            </a:r>
            <a:r>
              <a:rPr lang="en-US" altLang="zh-CN" sz="2000" b="1" dirty="0" smtClean="0">
                <a:latin typeface="HGB5X_CNKI" panose="02000500000000000000" pitchFamily="2" charset="-122"/>
                <a:ea typeface="HGB5X_CNKI" panose="02000500000000000000" pitchFamily="2" charset="-122"/>
              </a:rPr>
              <a:t>, what do you </a:t>
            </a:r>
            <a:r>
              <a:rPr lang="en-US" altLang="zh-CN" sz="2000" b="1" dirty="0" smtClean="0">
                <a:solidFill>
                  <a:srgbClr val="FF0000"/>
                </a:solidFill>
                <a:latin typeface="HGB5X_CNKI" panose="02000500000000000000" pitchFamily="2" charset="-122"/>
                <a:ea typeface="HGB5X_CNKI" panose="02000500000000000000" pitchFamily="2" charset="-122"/>
              </a:rPr>
              <a:t>expect to read  </a:t>
            </a:r>
            <a:r>
              <a:rPr lang="en-US" altLang="zh-CN" sz="2000" b="1" dirty="0" smtClean="0">
                <a:latin typeface="HGB5X_CNKI" panose="02000500000000000000" pitchFamily="2" charset="-122"/>
                <a:ea typeface="HGB5X_CNKI" panose="02000500000000000000" pitchFamily="2" charset="-122"/>
              </a:rPr>
              <a:t>from the passage?</a:t>
            </a:r>
            <a:endParaRPr lang="en-US" altLang="zh-CN" sz="2000" b="1" dirty="0" smtClean="0">
              <a:latin typeface="HGB5X_CNKI" panose="02000500000000000000" pitchFamily="2" charset="-122"/>
              <a:ea typeface="HGB5X_CNKI" panose="02000500000000000000" pitchFamily="2" charset="-122"/>
            </a:endParaRPr>
          </a:p>
        </p:txBody>
      </p:sp>
      <p:pic>
        <p:nvPicPr>
          <p:cNvPr id="9218" name="Picture 2"/>
          <p:cNvPicPr>
            <a:picLocks noChangeAspect="1" noChangeArrowheads="1"/>
          </p:cNvPicPr>
          <p:nvPr/>
        </p:nvPicPr>
        <p:blipFill>
          <a:blip r:embed="rId1" cstate="print"/>
          <a:srcRect/>
          <a:stretch>
            <a:fillRect/>
          </a:stretch>
        </p:blipFill>
        <p:spPr bwMode="auto">
          <a:xfrm>
            <a:off x="3071802" y="1214428"/>
            <a:ext cx="5091110" cy="765447"/>
          </a:xfrm>
          <a:prstGeom prst="rect">
            <a:avLst/>
          </a:prstGeom>
          <a:noFill/>
          <a:ln w="9525">
            <a:noFill/>
            <a:miter lim="800000"/>
            <a:headEnd/>
            <a:tailEnd/>
          </a:ln>
          <a:effectLst/>
        </p:spPr>
      </p:pic>
      <p:pic>
        <p:nvPicPr>
          <p:cNvPr id="9219" name="Picture 3"/>
          <p:cNvPicPr>
            <a:picLocks noChangeAspect="1" noChangeArrowheads="1"/>
          </p:cNvPicPr>
          <p:nvPr/>
        </p:nvPicPr>
        <p:blipFill>
          <a:blip r:embed="rId2" cstate="print"/>
          <a:srcRect/>
          <a:stretch>
            <a:fillRect/>
          </a:stretch>
        </p:blipFill>
        <p:spPr bwMode="auto">
          <a:xfrm>
            <a:off x="500034" y="1571618"/>
            <a:ext cx="2386009" cy="2937232"/>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3131820" y="2068195"/>
            <a:ext cx="5735320" cy="3907790"/>
          </a:xfrm>
          <a:prstGeom prst="rect">
            <a:avLst/>
          </a:prstGeom>
          <a:noFill/>
        </p:spPr>
        <p:txBody>
          <a:bodyPr wrap="square" rtlCol="0">
            <a:spAutoFit/>
          </a:bodyPr>
          <a:lstStyle/>
          <a:p>
            <a:pPr marL="342900" indent="-342900">
              <a:buFont typeface="Wingdings" panose="05000000000000000000" charset="0"/>
              <a:buChar char="Ø"/>
            </a:pPr>
            <a:r>
              <a:rPr lang="en-US" altLang="zh-CN" sz="2400" dirty="0" smtClean="0"/>
              <a:t>the </a:t>
            </a:r>
            <a:r>
              <a:rPr lang="en-US" altLang="zh-CN" sz="2400" dirty="0" smtClean="0">
                <a:solidFill>
                  <a:srgbClr val="FF0000"/>
                </a:solidFill>
              </a:rPr>
              <a:t>development </a:t>
            </a:r>
            <a:r>
              <a:rPr lang="en-US" altLang="zh-CN" sz="2400" dirty="0" smtClean="0"/>
              <a:t>of poetry in China</a:t>
            </a:r>
            <a:endParaRPr lang="en-US" altLang="zh-CN" sz="2400" dirty="0" smtClean="0"/>
          </a:p>
          <a:p>
            <a:pPr marL="342900" indent="-342900">
              <a:buFont typeface="Wingdings" panose="05000000000000000000" charset="0"/>
              <a:buChar char="Ø"/>
            </a:pPr>
            <a:r>
              <a:rPr lang="en-US" altLang="zh-CN" sz="2400" dirty="0" smtClean="0"/>
              <a:t>the</a:t>
            </a:r>
            <a:r>
              <a:rPr lang="en-US" altLang="zh-CN" sz="2400" dirty="0" smtClean="0">
                <a:solidFill>
                  <a:srgbClr val="FF0000"/>
                </a:solidFill>
              </a:rPr>
              <a:t> features</a:t>
            </a:r>
            <a:r>
              <a:rPr lang="en-US" altLang="zh-CN" sz="2400" dirty="0" smtClean="0"/>
              <a:t> of Chinese classical/modern poetry</a:t>
            </a:r>
            <a:endParaRPr lang="en-US" altLang="zh-CN" sz="2400" dirty="0" smtClean="0"/>
          </a:p>
          <a:p>
            <a:pPr marL="342900" indent="-342900">
              <a:buFont typeface="Wingdings" panose="05000000000000000000" charset="0"/>
              <a:buChar char="Ø"/>
            </a:pPr>
            <a:r>
              <a:rPr lang="en-US" altLang="zh-CN" sz="2400" dirty="0" smtClean="0"/>
              <a:t>how to </a:t>
            </a:r>
            <a:r>
              <a:rPr lang="en-US" altLang="zh-CN" sz="2400" dirty="0" smtClean="0">
                <a:solidFill>
                  <a:srgbClr val="FF0000"/>
                </a:solidFill>
              </a:rPr>
              <a:t>appreciate</a:t>
            </a:r>
            <a:r>
              <a:rPr lang="en-US" altLang="zh-CN" sz="2400" dirty="0" smtClean="0"/>
              <a:t> Chinese poetry</a:t>
            </a:r>
            <a:endParaRPr lang="en-US" altLang="zh-CN" sz="2400" dirty="0" smtClean="0"/>
          </a:p>
          <a:p>
            <a:pPr marL="342900" indent="-342900">
              <a:buFont typeface="Wingdings" panose="05000000000000000000" charset="0"/>
              <a:buChar char="Ø"/>
            </a:pPr>
            <a:r>
              <a:rPr lang="en-US" altLang="zh-CN" sz="2400" dirty="0" smtClean="0"/>
              <a:t>the </a:t>
            </a:r>
            <a:r>
              <a:rPr lang="en-US" altLang="zh-CN" sz="2400" dirty="0" smtClean="0">
                <a:solidFill>
                  <a:srgbClr val="FF0000"/>
                </a:solidFill>
              </a:rPr>
              <a:t>differences </a:t>
            </a:r>
            <a:r>
              <a:rPr lang="en-US" altLang="zh-CN" sz="2400" dirty="0" smtClean="0"/>
              <a:t>between Chinese and Western poetry</a:t>
            </a:r>
            <a:endParaRPr lang="en-US" altLang="zh-CN" sz="2400" dirty="0" smtClean="0"/>
          </a:p>
          <a:p>
            <a:r>
              <a:rPr lang="en-US" altLang="zh-CN" sz="2400" dirty="0" smtClean="0">
                <a:solidFill>
                  <a:srgbClr val="FF0000"/>
                </a:solidFill>
              </a:rPr>
              <a:t>...</a:t>
            </a:r>
            <a:endParaRPr lang="en-US" altLang="zh-CN" sz="2400" dirty="0" smtClean="0">
              <a:solidFill>
                <a:srgbClr val="FF0000"/>
              </a:solidFill>
            </a:endParaRPr>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stretch>
            <a:fillRect/>
          </a:stretch>
        </p:blipFill>
        <p:spPr>
          <a:xfrm>
            <a:off x="0" y="0"/>
            <a:ext cx="2467000" cy="454091"/>
          </a:xfrm>
          <a:prstGeom prst="rect">
            <a:avLst/>
          </a:prstGeom>
        </p:spPr>
      </p:pic>
      <p:sp>
        <p:nvSpPr>
          <p:cNvPr id="6" name="TextBox 5"/>
          <p:cNvSpPr txBox="1"/>
          <p:nvPr/>
        </p:nvSpPr>
        <p:spPr>
          <a:xfrm>
            <a:off x="4500562" y="571486"/>
            <a:ext cx="2000264" cy="369332"/>
          </a:xfrm>
          <a:prstGeom prst="rect">
            <a:avLst/>
          </a:prstGeom>
          <a:solidFill>
            <a:srgbClr val="FFC000"/>
          </a:solidFill>
        </p:spPr>
        <p:txBody>
          <a:bodyPr wrap="square" rtlCol="0">
            <a:spAutoFit/>
          </a:bodyPr>
          <a:lstStyle/>
          <a:p>
            <a:r>
              <a:rPr lang="en-US" altLang="zh-CN" i="1" dirty="0" smtClean="0"/>
              <a:t>Read for </a:t>
            </a:r>
            <a:r>
              <a:rPr lang="en-US" altLang="zh-CN" i="1" dirty="0" smtClean="0">
                <a:solidFill>
                  <a:srgbClr val="FF0000"/>
                </a:solidFill>
              </a:rPr>
              <a:t>main idea</a:t>
            </a:r>
            <a:endParaRPr lang="en-US" altLang="zh-CN" i="1" dirty="0" smtClean="0">
              <a:solidFill>
                <a:srgbClr val="FF0000"/>
              </a:solidFill>
            </a:endParaRPr>
          </a:p>
        </p:txBody>
      </p:sp>
      <p:sp>
        <p:nvSpPr>
          <p:cNvPr id="7" name="矩形 6"/>
          <p:cNvSpPr/>
          <p:nvPr/>
        </p:nvSpPr>
        <p:spPr>
          <a:xfrm>
            <a:off x="3071802" y="1285866"/>
            <a:ext cx="5786478"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r>
              <a:rPr lang="en-US" altLang="zh-CN" sz="1600" dirty="0" smtClean="0">
                <a:solidFill>
                  <a:schemeClr val="dk1"/>
                </a:solidFill>
              </a:rPr>
              <a:t>P1    </a:t>
            </a:r>
            <a:r>
              <a:rPr lang="en-US" altLang="zh-CN" sz="1600" b="1" dirty="0" smtClean="0">
                <a:solidFill>
                  <a:schemeClr val="dk1"/>
                </a:solidFill>
              </a:rPr>
              <a:t>introduce poetry generally</a:t>
            </a:r>
            <a:endParaRPr lang="zh-CN" altLang="en-US" sz="1600" b="1" dirty="0" smtClean="0">
              <a:solidFill>
                <a:schemeClr val="dk1"/>
              </a:solidFill>
            </a:endParaRPr>
          </a:p>
        </p:txBody>
      </p:sp>
      <p:sp>
        <p:nvSpPr>
          <p:cNvPr id="8" name="矩形 7"/>
          <p:cNvSpPr/>
          <p:nvPr/>
        </p:nvSpPr>
        <p:spPr>
          <a:xfrm>
            <a:off x="3071802" y="1714494"/>
            <a:ext cx="5786478"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dirty="0" smtClean="0"/>
              <a:t>P2  </a:t>
            </a:r>
            <a:r>
              <a:rPr lang="en-US" altLang="zh-CN" sz="1600" b="1" i="1" dirty="0" smtClean="0">
                <a:solidFill>
                  <a:srgbClr val="FF0000"/>
                </a:solidFill>
              </a:rPr>
              <a:t>traditional </a:t>
            </a:r>
            <a:r>
              <a:rPr lang="en-US" altLang="zh-CN" sz="1600" b="1" i="1" dirty="0" smtClean="0">
                <a:solidFill>
                  <a:schemeClr val="tx1"/>
                </a:solidFill>
              </a:rPr>
              <a:t>poetry</a:t>
            </a:r>
            <a:r>
              <a:rPr lang="en-US" altLang="zh-CN" sz="1600" b="1" i="1" dirty="0" smtClean="0">
                <a:solidFill>
                  <a:srgbClr val="FF0000"/>
                </a:solidFill>
              </a:rPr>
              <a:t> </a:t>
            </a:r>
            <a:r>
              <a:rPr lang="en-US" altLang="zh-CN" sz="1600" b="1" i="1" dirty="0" smtClean="0">
                <a:solidFill>
                  <a:schemeClr val="tx1"/>
                </a:solidFill>
              </a:rPr>
              <a:t>vs.</a:t>
            </a:r>
            <a:r>
              <a:rPr lang="en-US" altLang="zh-CN" sz="1600" b="1" i="1" dirty="0" smtClean="0">
                <a:solidFill>
                  <a:srgbClr val="FF0000"/>
                </a:solidFill>
              </a:rPr>
              <a:t> modern </a:t>
            </a:r>
            <a:r>
              <a:rPr lang="en-US" altLang="zh-CN" sz="1600" b="1" i="1" dirty="0" smtClean="0">
                <a:solidFill>
                  <a:schemeClr val="tx1"/>
                </a:solidFill>
              </a:rPr>
              <a:t>poetry</a:t>
            </a:r>
            <a:endParaRPr lang="zh-CN" altLang="en-US" sz="1600" dirty="0" smtClean="0"/>
          </a:p>
        </p:txBody>
      </p:sp>
      <p:sp>
        <p:nvSpPr>
          <p:cNvPr id="9" name="矩形 8"/>
          <p:cNvSpPr/>
          <p:nvPr/>
        </p:nvSpPr>
        <p:spPr>
          <a:xfrm>
            <a:off x="3071802" y="2714626"/>
            <a:ext cx="5786478"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1600" dirty="0" smtClean="0"/>
              <a:t>P4 </a:t>
            </a:r>
            <a:r>
              <a:rPr lang="en-US" altLang="zh-CN" sz="1600" b="1" i="1" dirty="0" smtClean="0">
                <a:solidFill>
                  <a:schemeClr val="tx1"/>
                </a:solidFill>
              </a:rPr>
              <a:t>the </a:t>
            </a:r>
            <a:r>
              <a:rPr lang="en-US" altLang="zh-CN" sz="1600" b="1" i="1" dirty="0" smtClean="0">
                <a:solidFill>
                  <a:srgbClr val="FF0000"/>
                </a:solidFill>
              </a:rPr>
              <a:t>exchange </a:t>
            </a:r>
            <a:r>
              <a:rPr lang="en-US" altLang="zh-CN" sz="1600" b="1" i="1" dirty="0" smtClean="0">
                <a:solidFill>
                  <a:schemeClr val="tx1"/>
                </a:solidFill>
              </a:rPr>
              <a:t>of poetry between Asia and Europe</a:t>
            </a:r>
            <a:endParaRPr lang="zh-CN" altLang="en-US" sz="1600" dirty="0" smtClean="0"/>
          </a:p>
        </p:txBody>
      </p:sp>
      <p:pic>
        <p:nvPicPr>
          <p:cNvPr id="2" name="Picture 2"/>
          <p:cNvPicPr>
            <a:picLocks noChangeAspect="1" noChangeArrowheads="1"/>
          </p:cNvPicPr>
          <p:nvPr/>
        </p:nvPicPr>
        <p:blipFill>
          <a:blip r:embed="rId2" cstate="print"/>
          <a:srcRect/>
          <a:stretch>
            <a:fillRect/>
          </a:stretch>
        </p:blipFill>
        <p:spPr bwMode="auto">
          <a:xfrm>
            <a:off x="142844" y="500048"/>
            <a:ext cx="2786082" cy="250033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42844" y="2928940"/>
            <a:ext cx="2786082" cy="2071702"/>
          </a:xfrm>
          <a:prstGeom prst="rect">
            <a:avLst/>
          </a:prstGeom>
          <a:noFill/>
          <a:ln w="9525">
            <a:noFill/>
            <a:miter lim="800000"/>
            <a:headEnd/>
            <a:tailEnd/>
          </a:ln>
          <a:effectLst/>
        </p:spPr>
      </p:pic>
      <p:sp>
        <p:nvSpPr>
          <p:cNvPr id="22" name="矩形 21"/>
          <p:cNvSpPr/>
          <p:nvPr/>
        </p:nvSpPr>
        <p:spPr>
          <a:xfrm>
            <a:off x="3071802" y="2214560"/>
            <a:ext cx="5786478"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dirty="0" smtClean="0"/>
              <a:t>P3 </a:t>
            </a:r>
            <a:r>
              <a:rPr lang="en-US" altLang="zh-CN" sz="1600" b="1" i="1" dirty="0" smtClean="0">
                <a:solidFill>
                  <a:schemeClr val="tx1"/>
                </a:solidFill>
              </a:rPr>
              <a:t>the distinguished poets and their works in </a:t>
            </a:r>
            <a:r>
              <a:rPr lang="en-US" altLang="zh-CN" sz="1600" b="1" i="1" dirty="0" smtClean="0">
                <a:solidFill>
                  <a:srgbClr val="FF0000"/>
                </a:solidFill>
              </a:rPr>
              <a:t>Tang Dynasty</a:t>
            </a:r>
            <a:endParaRPr lang="en-US" altLang="zh-CN" sz="1600" b="1" i="1" dirty="0" smtClean="0">
              <a:solidFill>
                <a:srgbClr val="FF0000"/>
              </a:solidFill>
            </a:endParaRPr>
          </a:p>
        </p:txBody>
      </p:sp>
      <p:sp>
        <p:nvSpPr>
          <p:cNvPr id="23" name="矩形 22"/>
          <p:cNvSpPr/>
          <p:nvPr/>
        </p:nvSpPr>
        <p:spPr>
          <a:xfrm>
            <a:off x="3071802" y="3214692"/>
            <a:ext cx="5786478"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1600" dirty="0" smtClean="0"/>
              <a:t>P5 </a:t>
            </a:r>
            <a:r>
              <a:rPr lang="en-US" altLang="zh-CN" sz="1600" b="1" i="1" dirty="0" smtClean="0">
                <a:solidFill>
                  <a:schemeClr val="tx1"/>
                </a:solidFill>
              </a:rPr>
              <a:t>the </a:t>
            </a:r>
            <a:r>
              <a:rPr lang="en-US" altLang="zh-CN" sz="1600" b="1" i="1" dirty="0" smtClean="0">
                <a:solidFill>
                  <a:srgbClr val="FF0000"/>
                </a:solidFill>
              </a:rPr>
              <a:t>western poets </a:t>
            </a:r>
            <a:r>
              <a:rPr lang="en-US" altLang="zh-CN" sz="1600" b="1" i="1" dirty="0" smtClean="0">
                <a:solidFill>
                  <a:schemeClr val="tx1"/>
                </a:solidFill>
              </a:rPr>
              <a:t>Chinese readers admire</a:t>
            </a:r>
            <a:endParaRPr lang="zh-CN" altLang="en-US" sz="1600" dirty="0" smtClean="0"/>
          </a:p>
        </p:txBody>
      </p:sp>
      <p:sp>
        <p:nvSpPr>
          <p:cNvPr id="24" name="矩形 23"/>
          <p:cNvSpPr/>
          <p:nvPr/>
        </p:nvSpPr>
        <p:spPr>
          <a:xfrm>
            <a:off x="3071802" y="3714758"/>
            <a:ext cx="5786478" cy="5835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1600" dirty="0" smtClean="0"/>
              <a:t>P6 </a:t>
            </a:r>
            <a:r>
              <a:rPr lang="en-US" altLang="zh-CN" sz="1600" b="1" i="1" dirty="0" smtClean="0">
                <a:solidFill>
                  <a:srgbClr val="FF0000"/>
                </a:solidFill>
              </a:rPr>
              <a:t>Translations </a:t>
            </a:r>
            <a:r>
              <a:rPr lang="en-US" altLang="zh-CN" sz="1600" b="1" i="1" dirty="0" smtClean="0">
                <a:solidFill>
                  <a:schemeClr val="tx1"/>
                </a:solidFill>
              </a:rPr>
              <a:t>are not good enough to appreciate a foreign poem and literature.</a:t>
            </a:r>
            <a:endParaRPr lang="zh-CN" altLang="en-US" sz="1600" dirty="0" smtClean="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2" grpId="0" animBg="1"/>
      <p:bldP spid="9"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cstate="print"/>
          <a:srcRect/>
          <a:stretch>
            <a:fillRect/>
          </a:stretch>
        </p:blipFill>
        <p:spPr bwMode="auto">
          <a:xfrm>
            <a:off x="1357290" y="500048"/>
            <a:ext cx="5943600" cy="1543050"/>
          </a:xfrm>
          <a:prstGeom prst="rect">
            <a:avLst/>
          </a:prstGeom>
          <a:noFill/>
          <a:ln w="9525">
            <a:noFill/>
            <a:miter lim="800000"/>
            <a:headEnd/>
            <a:tailEnd/>
          </a:ln>
          <a:effectLst/>
        </p:spPr>
      </p:pic>
      <p:pic>
        <p:nvPicPr>
          <p:cNvPr id="3" name="图片 2"/>
          <p:cNvPicPr>
            <a:picLocks noChangeAspect="1"/>
          </p:cNvPicPr>
          <p:nvPr/>
        </p:nvPicPr>
        <p:blipFill>
          <a:blip r:embed="rId2" cstate="print"/>
          <a:stretch>
            <a:fillRect/>
          </a:stretch>
        </p:blipFill>
        <p:spPr>
          <a:xfrm>
            <a:off x="0" y="0"/>
            <a:ext cx="2467000" cy="454091"/>
          </a:xfrm>
          <a:prstGeom prst="rect">
            <a:avLst/>
          </a:prstGeom>
        </p:spPr>
      </p:pic>
      <p:sp>
        <p:nvSpPr>
          <p:cNvPr id="4" name="TextBox 3"/>
          <p:cNvSpPr txBox="1"/>
          <p:nvPr/>
        </p:nvSpPr>
        <p:spPr>
          <a:xfrm>
            <a:off x="214282" y="2071684"/>
            <a:ext cx="8429684" cy="1198880"/>
          </a:xfrm>
          <a:prstGeom prst="rect">
            <a:avLst/>
          </a:prstGeom>
          <a:noFill/>
        </p:spPr>
        <p:txBody>
          <a:bodyPr wrap="square" rtlCol="0">
            <a:spAutoFit/>
          </a:bodyPr>
          <a:lstStyle/>
          <a:p>
            <a:pPr>
              <a:buFont typeface="Wingdings" panose="05000000000000000000" pitchFamily="2" charset="2"/>
              <a:buChar char="l"/>
            </a:pPr>
            <a:r>
              <a:rPr lang="en-US" altLang="zh-CN" sz="2000" b="1" dirty="0" smtClean="0">
                <a:latin typeface="Times New Roman" panose="02020603050405020304" pitchFamily="18" charset="0"/>
                <a:cs typeface="Times New Roman" panose="02020603050405020304" pitchFamily="18" charset="0"/>
              </a:rPr>
              <a:t>What’s your understanding about </a:t>
            </a:r>
            <a:r>
              <a:rPr lang="en-US" altLang="zh-CN" sz="2000" b="1" dirty="0" smtClean="0">
                <a:solidFill>
                  <a:srgbClr val="FF0000"/>
                </a:solidFill>
                <a:latin typeface="Times New Roman" panose="02020603050405020304" pitchFamily="18" charset="0"/>
                <a:cs typeface="Times New Roman" panose="02020603050405020304" pitchFamily="18" charset="0"/>
              </a:rPr>
              <a:t>“plays with”</a:t>
            </a:r>
            <a:r>
              <a:rPr lang="en-US" altLang="zh-CN" sz="1600" b="1" dirty="0" smtClean="0">
                <a:latin typeface="Times New Roman" panose="02020603050405020304" pitchFamily="18" charset="0"/>
                <a:cs typeface="Times New Roman" panose="02020603050405020304" pitchFamily="18" charset="0"/>
              </a:rPr>
              <a:t>?</a:t>
            </a:r>
            <a:endParaRPr lang="en-US" altLang="zh-CN" sz="16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l"/>
            </a:pPr>
            <a:endParaRPr lang="en-US" altLang="zh-CN" sz="16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l"/>
            </a:pPr>
            <a:endParaRPr lang="en-US" altLang="zh-CN" sz="16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l"/>
            </a:pPr>
            <a:r>
              <a:rPr lang="en-US" altLang="zh-CN" sz="2000" b="1" dirty="0" smtClean="0">
                <a:latin typeface="Times New Roman" panose="02020603050405020304" pitchFamily="18" charset="0"/>
                <a:cs typeface="Times New Roman" panose="02020603050405020304" pitchFamily="18" charset="0"/>
              </a:rPr>
              <a:t> Which poem does the underlined sentence remind you of?</a:t>
            </a:r>
            <a:endParaRPr lang="en-US" altLang="zh-CN" sz="2000" b="1" dirty="0" smtClean="0">
              <a:latin typeface="Times New Roman" panose="02020603050405020304" pitchFamily="18" charset="0"/>
              <a:cs typeface="Times New Roman" panose="02020603050405020304" pitchFamily="18" charset="0"/>
            </a:endParaRPr>
          </a:p>
        </p:txBody>
      </p:sp>
      <p:cxnSp>
        <p:nvCxnSpPr>
          <p:cNvPr id="5" name="直接连接符 4"/>
          <p:cNvCxnSpPr/>
          <p:nvPr/>
        </p:nvCxnSpPr>
        <p:spPr>
          <a:xfrm>
            <a:off x="2643174" y="1714494"/>
            <a:ext cx="457203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直接连接符 8"/>
          <p:cNvCxnSpPr/>
          <p:nvPr/>
        </p:nvCxnSpPr>
        <p:spPr>
          <a:xfrm>
            <a:off x="1500166" y="1928808"/>
            <a:ext cx="785818" cy="0"/>
          </a:xfrm>
          <a:prstGeom prst="line">
            <a:avLst/>
          </a:prstGeom>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a:off x="357158" y="2428874"/>
            <a:ext cx="500066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2400" i="1" dirty="0" smtClean="0"/>
              <a:t>It means </a:t>
            </a:r>
            <a:r>
              <a:rPr lang="en-US" altLang="zh-CN" sz="2400" i="1" dirty="0" smtClean="0">
                <a:solidFill>
                  <a:srgbClr val="FF0000"/>
                </a:solidFill>
              </a:rPr>
              <a:t>the clever use of </a:t>
            </a:r>
            <a:r>
              <a:rPr lang="en-US" altLang="zh-CN" sz="2400" i="1" dirty="0" smtClean="0"/>
              <a:t>something.</a:t>
            </a:r>
            <a:endParaRPr lang="zh-CN" altLang="en-US" sz="2400" i="1" dirty="0"/>
          </a:p>
        </p:txBody>
      </p:sp>
      <p:sp>
        <p:nvSpPr>
          <p:cNvPr id="15" name="椭圆 14"/>
          <p:cNvSpPr/>
          <p:nvPr/>
        </p:nvSpPr>
        <p:spPr>
          <a:xfrm>
            <a:off x="1928794" y="1214428"/>
            <a:ext cx="714380" cy="285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4" name="Picture 6" descr="https://img0.baidu.com/it/u=3016517648,2221328459&amp;fm=253&amp;fmt=auto&amp;app=138&amp;f=JPEG?w=607&amp;h=334"/>
          <p:cNvPicPr>
            <a:picLocks noChangeAspect="1" noChangeArrowheads="1"/>
          </p:cNvPicPr>
          <p:nvPr/>
        </p:nvPicPr>
        <p:blipFill>
          <a:blip r:embed="rId3" cstate="print"/>
          <a:srcRect/>
          <a:stretch>
            <a:fillRect/>
          </a:stretch>
        </p:blipFill>
        <p:spPr bwMode="auto">
          <a:xfrm>
            <a:off x="755951" y="3148350"/>
            <a:ext cx="3714776" cy="2044045"/>
          </a:xfrm>
          <a:prstGeom prst="rect">
            <a:avLst/>
          </a:prstGeom>
          <a:ln>
            <a:noFill/>
          </a:ln>
          <a:effectLst>
            <a:softEdge rad="112500"/>
          </a:effectLst>
        </p:spPr>
      </p:pic>
      <p:pic>
        <p:nvPicPr>
          <p:cNvPr id="2" name="图片 1"/>
          <p:cNvPicPr/>
          <p:nvPr/>
        </p:nvPicPr>
        <p:blipFill>
          <a:blip r:embed="rId4"/>
          <a:stretch>
            <a:fillRect/>
          </a:stretch>
        </p:blipFill>
        <p:spPr>
          <a:xfrm>
            <a:off x="4716145" y="3219450"/>
            <a:ext cx="3758565" cy="18364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linds(horizontal)">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blinds(horizontal)">
                                      <p:cBhvr>
                                        <p:cTn id="35" dur="500"/>
                                        <p:tgtEl>
                                          <p:spTgt spid="205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cstate="print"/>
          <a:srcRect/>
          <a:stretch>
            <a:fillRect/>
          </a:stretch>
        </p:blipFill>
        <p:spPr bwMode="auto">
          <a:xfrm>
            <a:off x="142875" y="499745"/>
            <a:ext cx="7924800" cy="1416050"/>
          </a:xfrm>
          <a:prstGeom prst="rect">
            <a:avLst/>
          </a:prstGeom>
          <a:noFill/>
          <a:ln w="9525">
            <a:noFill/>
            <a:miter lim="800000"/>
            <a:headEnd/>
            <a:tailEnd/>
          </a:ln>
          <a:effectLst/>
        </p:spPr>
      </p:pic>
      <p:pic>
        <p:nvPicPr>
          <p:cNvPr id="3" name="图片 2"/>
          <p:cNvPicPr>
            <a:picLocks noChangeAspect="1"/>
          </p:cNvPicPr>
          <p:nvPr/>
        </p:nvPicPr>
        <p:blipFill>
          <a:blip r:embed="rId2" cstate="print"/>
          <a:stretch>
            <a:fillRect/>
          </a:stretch>
        </p:blipFill>
        <p:spPr>
          <a:xfrm>
            <a:off x="0" y="0"/>
            <a:ext cx="2467000" cy="454091"/>
          </a:xfrm>
          <a:prstGeom prst="rect">
            <a:avLst/>
          </a:prstGeom>
        </p:spPr>
      </p:pic>
      <p:cxnSp>
        <p:nvCxnSpPr>
          <p:cNvPr id="4" name="直接连接符 3"/>
          <p:cNvCxnSpPr/>
          <p:nvPr/>
        </p:nvCxnSpPr>
        <p:spPr>
          <a:xfrm>
            <a:off x="4859961" y="987733"/>
            <a:ext cx="223266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矩形 5"/>
          <p:cNvSpPr/>
          <p:nvPr/>
        </p:nvSpPr>
        <p:spPr>
          <a:xfrm>
            <a:off x="251460" y="2139950"/>
            <a:ext cx="6272530" cy="645160"/>
          </a:xfrm>
          <a:prstGeom prst="rect">
            <a:avLst/>
          </a:prstGeom>
        </p:spPr>
        <p:txBody>
          <a:bodyPr wrap="square">
            <a:spAutoFit/>
          </a:bodyPr>
          <a:lstStyle/>
          <a:p>
            <a:pPr>
              <a:buFont typeface="Wingdings" panose="05000000000000000000" pitchFamily="2" charset="2"/>
              <a:buChar char="l"/>
            </a:pPr>
            <a:r>
              <a:rPr lang="en-US" altLang="zh-CN" b="1" dirty="0" smtClean="0">
                <a:solidFill>
                  <a:prstClr val="black"/>
                </a:solidFill>
                <a:sym typeface="+mn-ea"/>
              </a:rPr>
              <a:t>1.What are the </a:t>
            </a:r>
            <a:r>
              <a:rPr lang="en-US" altLang="zh-CN" b="1" dirty="0" smtClean="0">
                <a:solidFill>
                  <a:srgbClr val="FF0000"/>
                </a:solidFill>
                <a:sym typeface="+mn-ea"/>
              </a:rPr>
              <a:t>typical features</a:t>
            </a:r>
            <a:r>
              <a:rPr lang="en-US" altLang="zh-CN" b="1" dirty="0" smtClean="0">
                <a:solidFill>
                  <a:prstClr val="black"/>
                </a:solidFill>
                <a:sym typeface="+mn-ea"/>
              </a:rPr>
              <a:t> of classical Chinese poetry?</a:t>
            </a:r>
            <a:endParaRPr lang="en-US" altLang="zh-CN" b="1" dirty="0" smtClean="0">
              <a:solidFill>
                <a:prstClr val="black"/>
              </a:solidFill>
            </a:endParaRPr>
          </a:p>
          <a:p>
            <a:pPr>
              <a:buFont typeface="Wingdings" panose="05000000000000000000" pitchFamily="2" charset="2"/>
              <a:buChar char="l"/>
            </a:pPr>
            <a:endParaRPr lang="en-US" altLang="zh-CN" b="1"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323215" y="2557145"/>
            <a:ext cx="7689850" cy="922020"/>
          </a:xfrm>
          <a:prstGeom prst="rect">
            <a:avLst/>
          </a:prstGeom>
          <a:noFill/>
          <a:ln>
            <a:solidFill>
              <a:schemeClr val="tx1"/>
            </a:solidFill>
          </a:ln>
        </p:spPr>
        <p:txBody>
          <a:bodyPr wrap="square" rtlCol="0">
            <a:spAutoFit/>
          </a:bodyPr>
          <a:lstStyle/>
          <a:p>
            <a:r>
              <a:rPr lang="en-US" altLang="zh-CN" dirty="0" smtClean="0">
                <a:sym typeface="+mn-ea"/>
              </a:rPr>
              <a:t>The typical features of classical Chinese poetry are </a:t>
            </a:r>
            <a:r>
              <a:rPr lang="en-US" altLang="zh-CN" b="1" dirty="0" smtClean="0">
                <a:solidFill>
                  <a:srgbClr val="FF0000"/>
                </a:solidFill>
                <a:sym typeface="+mn-ea"/>
              </a:rPr>
              <a:t>form</a:t>
            </a:r>
            <a:r>
              <a:rPr lang="en-US" altLang="zh-CN" dirty="0" smtClean="0">
                <a:sym typeface="+mn-ea"/>
              </a:rPr>
              <a:t>, which has a correct number of lines and characters in each line, and following special patterns of rhythm and rhyme. </a:t>
            </a:r>
            <a:endParaRPr lang="zh-CN" altLang="en-US" dirty="0"/>
          </a:p>
        </p:txBody>
      </p:sp>
      <p:cxnSp>
        <p:nvCxnSpPr>
          <p:cNvPr id="16" name="直接连接符 15"/>
          <p:cNvCxnSpPr/>
          <p:nvPr/>
        </p:nvCxnSpPr>
        <p:spPr>
          <a:xfrm>
            <a:off x="2916223" y="987739"/>
            <a:ext cx="50006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 name="直接连接符 1"/>
          <p:cNvCxnSpPr/>
          <p:nvPr/>
        </p:nvCxnSpPr>
        <p:spPr>
          <a:xfrm>
            <a:off x="1188388" y="1203639"/>
            <a:ext cx="93535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 name="直接连接符 4"/>
          <p:cNvCxnSpPr/>
          <p:nvPr/>
        </p:nvCxnSpPr>
        <p:spPr>
          <a:xfrm>
            <a:off x="4139868" y="1275394"/>
            <a:ext cx="3672840" cy="0"/>
          </a:xfrm>
          <a:prstGeom prst="line">
            <a:avLst/>
          </a:prstGeom>
        </p:spPr>
        <p:style>
          <a:lnRef idx="3">
            <a:schemeClr val="accent4"/>
          </a:lnRef>
          <a:fillRef idx="0">
            <a:schemeClr val="accent4"/>
          </a:fillRef>
          <a:effectRef idx="2">
            <a:schemeClr val="accent4"/>
          </a:effectRef>
          <a:fontRef idx="minor">
            <a:schemeClr val="tx1"/>
          </a:fontRef>
        </p:style>
      </p:cxnSp>
      <p:sp>
        <p:nvSpPr>
          <p:cNvPr id="9" name="矩形 8"/>
          <p:cNvSpPr/>
          <p:nvPr/>
        </p:nvSpPr>
        <p:spPr>
          <a:xfrm>
            <a:off x="323215" y="3579495"/>
            <a:ext cx="4572000" cy="368300"/>
          </a:xfrm>
          <a:prstGeom prst="rect">
            <a:avLst/>
          </a:prstGeom>
        </p:spPr>
        <p:txBody>
          <a:bodyPr wrap="square" rtlCol="0" anchor="t">
            <a:spAutoFit/>
          </a:bodyPr>
          <a:lstStyle/>
          <a:p>
            <a:pPr lvl="0" algn="l">
              <a:buClrTx/>
              <a:buSzTx/>
              <a:buFont typeface="Wingdings" panose="05000000000000000000" pitchFamily="2" charset="2"/>
              <a:buChar char="l"/>
            </a:pPr>
            <a:r>
              <a:rPr lang="en-US" altLang="zh-CN" b="1" dirty="0" smtClean="0">
                <a:solidFill>
                  <a:prstClr val="black"/>
                </a:solidFill>
                <a:sym typeface="+mn-ea"/>
              </a:rPr>
              <a:t>2.How is modern poetry written?</a:t>
            </a:r>
            <a:endParaRPr lang="en-US" altLang="zh-CN" b="1" dirty="0" smtClean="0">
              <a:solidFill>
                <a:prstClr val="black"/>
              </a:solidFill>
              <a:sym typeface="+mn-ea"/>
            </a:endParaRPr>
          </a:p>
        </p:txBody>
      </p:sp>
      <p:sp>
        <p:nvSpPr>
          <p:cNvPr id="17" name="文本框 16"/>
          <p:cNvSpPr txBox="1"/>
          <p:nvPr/>
        </p:nvSpPr>
        <p:spPr>
          <a:xfrm>
            <a:off x="323215" y="3937635"/>
            <a:ext cx="7706360" cy="692150"/>
          </a:xfrm>
          <a:prstGeom prst="rect">
            <a:avLst/>
          </a:prstGeom>
          <a:noFill/>
          <a:ln>
            <a:solidFill>
              <a:schemeClr val="tx1"/>
            </a:solidFill>
          </a:ln>
        </p:spPr>
        <p:txBody>
          <a:bodyPr wrap="square" rtlCol="0" anchor="t">
            <a:noAutofit/>
          </a:bodyPr>
          <a:lstStyle/>
          <a:p>
            <a:pPr lvl="0" algn="l">
              <a:buClrTx/>
              <a:buSzTx/>
              <a:buFontTx/>
            </a:pPr>
            <a:r>
              <a:rPr lang="en-US" altLang="zh-CN" dirty="0" smtClean="0">
                <a:sym typeface="+mn-ea"/>
              </a:rPr>
              <a:t>Modern poetry </a:t>
            </a:r>
            <a:r>
              <a:rPr lang="en-US" altLang="zh-CN" b="1" dirty="0" smtClean="0">
                <a:solidFill>
                  <a:srgbClr val="FF0000"/>
                </a:solidFill>
                <a:sym typeface="+mn-ea"/>
              </a:rPr>
              <a:t>rejects</a:t>
            </a:r>
            <a:r>
              <a:rPr lang="en-US" altLang="zh-CN" b="1" dirty="0" smtClean="0">
                <a:sym typeface="+mn-ea"/>
              </a:rPr>
              <a:t> </a:t>
            </a:r>
            <a:r>
              <a:rPr lang="en-US" altLang="zh-CN" dirty="0" smtClean="0">
                <a:sym typeface="+mn-ea"/>
              </a:rPr>
              <a:t>traditional forms and structures and is written in </a:t>
            </a:r>
            <a:r>
              <a:rPr lang="en-US" altLang="zh-CN" b="1" dirty="0" smtClean="0">
                <a:solidFill>
                  <a:srgbClr val="FF0000"/>
                </a:solidFill>
                <a:sym typeface="+mn-ea"/>
              </a:rPr>
              <a:t>free verse</a:t>
            </a:r>
            <a:r>
              <a:rPr lang="en-US" altLang="zh-CN" dirty="0" smtClean="0">
                <a:sym typeface="+mn-ea"/>
              </a:rPr>
              <a:t>, with lines of varying length. </a:t>
            </a:r>
            <a:endParaRPr lang="en-US" altLang="zh-CN" dirty="0" smtClean="0">
              <a:sym typeface="+mn-ea"/>
            </a:endParaRPr>
          </a:p>
        </p:txBody>
      </p:sp>
      <p:sp>
        <p:nvSpPr>
          <p:cNvPr id="15" name="椭圆 14"/>
          <p:cNvSpPr/>
          <p:nvPr/>
        </p:nvSpPr>
        <p:spPr>
          <a:xfrm>
            <a:off x="1836084" y="4012238"/>
            <a:ext cx="714380" cy="285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2356485" y="4490085"/>
            <a:ext cx="559435" cy="645160"/>
          </a:xfrm>
          <a:prstGeom prst="rect">
            <a:avLst/>
          </a:prstGeom>
          <a:noFill/>
        </p:spPr>
        <p:txBody>
          <a:bodyPr wrap="square" rtlCol="0">
            <a:spAutoFit/>
          </a:bodyPr>
          <a:p>
            <a:r>
              <a:rPr lang="en-US" altLang="zh-CN" sz="3600"/>
              <a:t>?</a:t>
            </a:r>
            <a:endParaRPr lang="en-US" altLang="zh-CN" sz="36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7" grpId="0" animBg="1"/>
      <p:bldP spid="15"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4"/>
          <p:cNvSpPr/>
          <p:nvPr/>
        </p:nvSpPr>
        <p:spPr>
          <a:xfrm>
            <a:off x="107950" y="82550"/>
            <a:ext cx="2645410" cy="499745"/>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任意多边形: 形状 21"/>
          <p:cNvSpPr/>
          <p:nvPr>
            <p:custDataLst>
              <p:tags r:id="rId1"/>
            </p:custDataLst>
          </p:nvPr>
        </p:nvSpPr>
        <p:spPr>
          <a:xfrm>
            <a:off x="3708174" y="1603896"/>
            <a:ext cx="1706784" cy="1375184"/>
          </a:xfrm>
          <a:custGeom>
            <a:avLst/>
            <a:gdLst>
              <a:gd name="connsiteX0" fmla="*/ 46929 w 1866264"/>
              <a:gd name="connsiteY0" fmla="*/ 1039931 h 1503956"/>
              <a:gd name="connsiteX1" fmla="*/ 57276 w 1866264"/>
              <a:gd name="connsiteY1" fmla="*/ 1050278 h 1503956"/>
              <a:gd name="connsiteX2" fmla="*/ 46929 w 1866264"/>
              <a:gd name="connsiteY2" fmla="*/ 1039931 h 1503956"/>
              <a:gd name="connsiteX3" fmla="*/ 1837147 w 1866264"/>
              <a:gd name="connsiteY3" fmla="*/ 1022108 h 1503956"/>
              <a:gd name="connsiteX4" fmla="*/ 1819353 w 1866264"/>
              <a:gd name="connsiteY4" fmla="*/ 1039901 h 1503956"/>
              <a:gd name="connsiteX5" fmla="*/ 1819449 w 1866264"/>
              <a:gd name="connsiteY5" fmla="*/ 1039763 h 1503956"/>
              <a:gd name="connsiteX6" fmla="*/ 1819588 w 1866264"/>
              <a:gd name="connsiteY6" fmla="*/ 1039667 h 1503956"/>
              <a:gd name="connsiteX7" fmla="*/ 1837147 w 1866264"/>
              <a:gd name="connsiteY7" fmla="*/ 1022108 h 1503956"/>
              <a:gd name="connsiteX8" fmla="*/ 27605 w 1866264"/>
              <a:gd name="connsiteY8" fmla="*/ 1020607 h 1503956"/>
              <a:gd name="connsiteX9" fmla="*/ 44890 w 1866264"/>
              <a:gd name="connsiteY9" fmla="*/ 1037892 h 1503956"/>
              <a:gd name="connsiteX10" fmla="*/ 46096 w 1866264"/>
              <a:gd name="connsiteY10" fmla="*/ 1038725 h 1503956"/>
              <a:gd name="connsiteX11" fmla="*/ 46929 w 1866264"/>
              <a:gd name="connsiteY11" fmla="*/ 1039931 h 1503956"/>
              <a:gd name="connsiteX12" fmla="*/ 45902 w 1866264"/>
              <a:gd name="connsiteY12" fmla="*/ 1038904 h 1503956"/>
              <a:gd name="connsiteX13" fmla="*/ 27605 w 1866264"/>
              <a:gd name="connsiteY13" fmla="*/ 1020607 h 1503956"/>
              <a:gd name="connsiteX14" fmla="*/ 933122 w 1866264"/>
              <a:gd name="connsiteY14" fmla="*/ 0 h 1503956"/>
              <a:gd name="connsiteX15" fmla="*/ 1039939 w 1866264"/>
              <a:gd name="connsiteY15" fmla="*/ 46921 h 1503956"/>
              <a:gd name="connsiteX16" fmla="*/ 1819340 w 1866264"/>
              <a:gd name="connsiteY16" fmla="*/ 826324 h 1503956"/>
              <a:gd name="connsiteX17" fmla="*/ 1854539 w 1866264"/>
              <a:gd name="connsiteY17" fmla="*/ 988936 h 1503956"/>
              <a:gd name="connsiteX18" fmla="*/ 1819449 w 1866264"/>
              <a:gd name="connsiteY18" fmla="*/ 1039763 h 1503956"/>
              <a:gd name="connsiteX19" fmla="*/ 1768617 w 1866264"/>
              <a:gd name="connsiteY19" fmla="*/ 1074862 h 1503956"/>
              <a:gd name="connsiteX20" fmla="*/ 1605976 w 1866264"/>
              <a:gd name="connsiteY20" fmla="*/ 1039695 h 1503956"/>
              <a:gd name="connsiteX21" fmla="*/ 1415332 w 1866264"/>
              <a:gd name="connsiteY21" fmla="*/ 849050 h 1503956"/>
              <a:gd name="connsiteX22" fmla="*/ 1414918 w 1866264"/>
              <a:gd name="connsiteY22" fmla="*/ 848636 h 1503956"/>
              <a:gd name="connsiteX23" fmla="*/ 1416367 w 1866264"/>
              <a:gd name="connsiteY23" fmla="*/ 1503956 h 1503956"/>
              <a:gd name="connsiteX24" fmla="*/ 449897 w 1866264"/>
              <a:gd name="connsiteY24" fmla="*/ 1503956 h 1503956"/>
              <a:gd name="connsiteX25" fmla="*/ 449897 w 1866264"/>
              <a:gd name="connsiteY25" fmla="*/ 846559 h 1503956"/>
              <a:gd name="connsiteX26" fmla="*/ 448636 w 1866264"/>
              <a:gd name="connsiteY26" fmla="*/ 847820 h 1503956"/>
              <a:gd name="connsiteX27" fmla="*/ 258549 w 1866264"/>
              <a:gd name="connsiteY27" fmla="*/ 1037907 h 1503956"/>
              <a:gd name="connsiteX28" fmla="*/ 95875 w 1866264"/>
              <a:gd name="connsiteY28" fmla="*/ 1073096 h 1503956"/>
              <a:gd name="connsiteX29" fmla="*/ 46096 w 1866264"/>
              <a:gd name="connsiteY29" fmla="*/ 1038725 h 1503956"/>
              <a:gd name="connsiteX30" fmla="*/ 11736 w 1866264"/>
              <a:gd name="connsiteY30" fmla="*/ 988960 h 1503956"/>
              <a:gd name="connsiteX31" fmla="*/ 46911 w 1866264"/>
              <a:gd name="connsiteY31" fmla="*/ 826325 h 1503956"/>
              <a:gd name="connsiteX32" fmla="*/ 826302 w 1866264"/>
              <a:gd name="connsiteY32" fmla="*/ 46935 h 1503956"/>
              <a:gd name="connsiteX33" fmla="*/ 933122 w 1866264"/>
              <a:gd name="connsiteY33" fmla="*/ 0 h 150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66264" h="1503956">
                <a:moveTo>
                  <a:pt x="46929" y="1039931"/>
                </a:moveTo>
                <a:lnTo>
                  <a:pt x="57276" y="1050278"/>
                </a:lnTo>
                <a:cubicBezTo>
                  <a:pt x="67168" y="1060170"/>
                  <a:pt x="70390" y="1063392"/>
                  <a:pt x="46929" y="1039931"/>
                </a:cubicBezTo>
                <a:close/>
                <a:moveTo>
                  <a:pt x="1837147" y="1022108"/>
                </a:moveTo>
                <a:cubicBezTo>
                  <a:pt x="1831217" y="1028038"/>
                  <a:pt x="1772436" y="1086819"/>
                  <a:pt x="1819353" y="1039901"/>
                </a:cubicBezTo>
                <a:lnTo>
                  <a:pt x="1819449" y="1039763"/>
                </a:lnTo>
                <a:lnTo>
                  <a:pt x="1819588" y="1039667"/>
                </a:lnTo>
                <a:cubicBezTo>
                  <a:pt x="1835228" y="1024027"/>
                  <a:pt x="1839124" y="1020131"/>
                  <a:pt x="1837147" y="1022108"/>
                </a:cubicBezTo>
                <a:close/>
                <a:moveTo>
                  <a:pt x="27605" y="1020607"/>
                </a:moveTo>
                <a:cubicBezTo>
                  <a:pt x="25460" y="1018462"/>
                  <a:pt x="29245" y="1022247"/>
                  <a:pt x="44890" y="1037892"/>
                </a:cubicBezTo>
                <a:lnTo>
                  <a:pt x="46096" y="1038725"/>
                </a:lnTo>
                <a:lnTo>
                  <a:pt x="46929" y="1039931"/>
                </a:lnTo>
                <a:lnTo>
                  <a:pt x="45902" y="1038904"/>
                </a:lnTo>
                <a:cubicBezTo>
                  <a:pt x="37826" y="1030828"/>
                  <a:pt x="29750" y="1022752"/>
                  <a:pt x="27605" y="1020607"/>
                </a:cubicBezTo>
                <a:close/>
                <a:moveTo>
                  <a:pt x="933122" y="0"/>
                </a:moveTo>
                <a:cubicBezTo>
                  <a:pt x="970889" y="-3"/>
                  <a:pt x="1008655" y="15636"/>
                  <a:pt x="1039939" y="46921"/>
                </a:cubicBezTo>
                <a:cubicBezTo>
                  <a:pt x="1102509" y="109491"/>
                  <a:pt x="1756786" y="763767"/>
                  <a:pt x="1819340" y="826324"/>
                </a:cubicBezTo>
                <a:cubicBezTo>
                  <a:pt x="1866259" y="873240"/>
                  <a:pt x="1877994" y="934732"/>
                  <a:pt x="1854539" y="988936"/>
                </a:cubicBezTo>
                <a:lnTo>
                  <a:pt x="1819449" y="1039763"/>
                </a:lnTo>
                <a:lnTo>
                  <a:pt x="1768617" y="1074862"/>
                </a:lnTo>
                <a:cubicBezTo>
                  <a:pt x="1714404" y="1098331"/>
                  <a:pt x="1652897" y="1086616"/>
                  <a:pt x="1605976" y="1039695"/>
                </a:cubicBezTo>
                <a:cubicBezTo>
                  <a:pt x="1582516" y="1016235"/>
                  <a:pt x="1505606" y="939324"/>
                  <a:pt x="1415332" y="849050"/>
                </a:cubicBezTo>
                <a:lnTo>
                  <a:pt x="1414918" y="848636"/>
                </a:lnTo>
                <a:lnTo>
                  <a:pt x="1416367" y="1503956"/>
                </a:lnTo>
                <a:lnTo>
                  <a:pt x="449897" y="1503956"/>
                </a:lnTo>
                <a:lnTo>
                  <a:pt x="449897" y="846559"/>
                </a:lnTo>
                <a:lnTo>
                  <a:pt x="448636" y="847820"/>
                </a:lnTo>
                <a:cubicBezTo>
                  <a:pt x="358678" y="937779"/>
                  <a:pt x="282017" y="1014439"/>
                  <a:pt x="258549" y="1037907"/>
                </a:cubicBezTo>
                <a:cubicBezTo>
                  <a:pt x="211614" y="1084843"/>
                  <a:pt x="150100" y="1096569"/>
                  <a:pt x="95875" y="1073096"/>
                </a:cubicBezTo>
                <a:lnTo>
                  <a:pt x="46096" y="1038725"/>
                </a:lnTo>
                <a:lnTo>
                  <a:pt x="11736" y="988960"/>
                </a:lnTo>
                <a:cubicBezTo>
                  <a:pt x="-11730" y="934748"/>
                  <a:pt x="-10" y="873245"/>
                  <a:pt x="46911" y="826325"/>
                </a:cubicBezTo>
                <a:cubicBezTo>
                  <a:pt x="109474" y="763763"/>
                  <a:pt x="763734" y="109504"/>
                  <a:pt x="826302" y="46935"/>
                </a:cubicBezTo>
                <a:cubicBezTo>
                  <a:pt x="857588" y="15650"/>
                  <a:pt x="895355" y="4"/>
                  <a:pt x="933122" y="0"/>
                </a:cubicBezTo>
                <a:close/>
              </a:path>
            </a:pathLst>
          </a:custGeom>
          <a:gradFill>
            <a:gsLst>
              <a:gs pos="90000">
                <a:schemeClr val="accent3">
                  <a:lumMod val="60000"/>
                  <a:lumOff val="40000"/>
                </a:schemeClr>
              </a:gs>
              <a:gs pos="37000">
                <a:schemeClr val="accent3"/>
              </a:gs>
            </a:gsLst>
            <a:lin ang="13500000" scaled="0"/>
          </a:gradFill>
          <a:ln>
            <a:noFill/>
          </a:ln>
          <a:effectLst>
            <a:outerShdw blurRad="50800" dist="38100" dir="2700000" algn="tl" rotWithShape="0">
              <a:schemeClr val="accent3">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3816" tIns="350996" rIns="53816" bIns="53816"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1350" b="1">
                <a:latin typeface="+mn-ea"/>
                <a:cs typeface="+mn-ea"/>
                <a:sym typeface="+mn-ea"/>
              </a:rPr>
              <a:t>03</a:t>
            </a:r>
            <a:endParaRPr lang="en-US" altLang="zh-CN" sz="1350" b="1">
              <a:latin typeface="+mn-ea"/>
              <a:cs typeface="+mn-ea"/>
              <a:sym typeface="+mn-ea"/>
            </a:endParaRPr>
          </a:p>
        </p:txBody>
      </p:sp>
      <p:sp>
        <p:nvSpPr>
          <p:cNvPr id="17" name="矩形 16"/>
          <p:cNvSpPr/>
          <p:nvPr>
            <p:custDataLst>
              <p:tags r:id="rId2"/>
            </p:custDataLst>
          </p:nvPr>
        </p:nvSpPr>
        <p:spPr>
          <a:xfrm>
            <a:off x="5414645" y="3219450"/>
            <a:ext cx="2600325" cy="1149985"/>
          </a:xfrm>
          <a:prstGeom prst="rect">
            <a:avLst/>
          </a:prstGeom>
          <a:noFill/>
        </p:spPr>
        <p:txBody>
          <a:bodyPr wrap="square" lIns="0" tIns="0" rIns="0" bIns="0" rtlCol="0" anchor="b" anchorCtr="0">
            <a:noAutofit/>
          </a:bodyPr>
          <a:lstStyle/>
          <a:p>
            <a:pPr algn="just">
              <a:spcBef>
                <a:spcPct val="0"/>
              </a:spcBef>
              <a:spcAft>
                <a:spcPct val="0"/>
              </a:spcAft>
            </a:pPr>
            <a:r>
              <a:rPr lang="zh-CN" altLang="en-US" sz="1200" b="1" dirty="0">
                <a:solidFill>
                  <a:schemeClr val="accent2"/>
                </a:solidFill>
                <a:latin typeface="Times New Roman" panose="02020603050405020304" pitchFamily="18" charset="0"/>
                <a:cs typeface="Times New Roman" panose="02020603050405020304" pitchFamily="18" charset="0"/>
                <a:sym typeface="+mn-ea"/>
              </a:rPr>
              <a:t>Individuality &amp; Authenticity‌:</a:t>
            </a:r>
            <a:endParaRPr lang="zh-CN" altLang="en-US" sz="1200" b="1" dirty="0">
              <a:solidFill>
                <a:schemeClr val="accent2"/>
              </a:solidFill>
              <a:latin typeface="Times New Roman" panose="02020603050405020304" pitchFamily="18" charset="0"/>
              <a:cs typeface="Times New Roman" panose="02020603050405020304" pitchFamily="18" charset="0"/>
              <a:sym typeface="+mn-ea"/>
            </a:endParaRPr>
          </a:p>
          <a:p>
            <a:pPr algn="just">
              <a:spcBef>
                <a:spcPct val="0"/>
              </a:spcBef>
              <a:spcAft>
                <a:spcPct val="0"/>
              </a:spcAft>
            </a:pPr>
            <a:endParaRPr lang="zh-CN" altLang="en-US" sz="1200" b="1" dirty="0">
              <a:solidFill>
                <a:schemeClr val="accent2"/>
              </a:solidFill>
              <a:latin typeface="Times New Roman" panose="02020603050405020304" pitchFamily="18" charset="0"/>
              <a:cs typeface="Times New Roman" panose="02020603050405020304" pitchFamily="18" charset="0"/>
              <a:sym typeface="+mn-ea"/>
            </a:endParaRPr>
          </a:p>
          <a:p>
            <a:pPr marL="171450" indent="-171450" algn="just">
              <a:spcBef>
                <a:spcPct val="0"/>
              </a:spcBef>
              <a:spcAft>
                <a:spcPct val="0"/>
              </a:spcAft>
              <a:buFont typeface="Wingdings" panose="05000000000000000000" charset="0"/>
              <a:buChar char="Ø"/>
            </a:pPr>
            <a:r>
              <a:rPr lang="zh-CN" altLang="en-US" sz="1200" b="1" dirty="0">
                <a:solidFill>
                  <a:schemeClr val="accent2"/>
                </a:solidFill>
                <a:latin typeface="Times New Roman" panose="02020603050405020304" pitchFamily="18" charset="0"/>
                <a:cs typeface="Times New Roman" panose="02020603050405020304" pitchFamily="18" charset="0"/>
                <a:sym typeface="+mn-ea"/>
              </a:rPr>
              <a:t>Emphasis on personal voice and unique expression.</a:t>
            </a:r>
            <a:endParaRPr lang="zh-CN" altLang="en-US" sz="1200" b="1" dirty="0">
              <a:solidFill>
                <a:schemeClr val="accent2"/>
              </a:solidFill>
              <a:latin typeface="Times New Roman" panose="02020603050405020304" pitchFamily="18" charset="0"/>
              <a:cs typeface="Times New Roman" panose="02020603050405020304" pitchFamily="18" charset="0"/>
              <a:sym typeface="+mn-ea"/>
            </a:endParaRPr>
          </a:p>
          <a:p>
            <a:pPr marL="171450" indent="-171450" algn="just">
              <a:spcBef>
                <a:spcPct val="0"/>
              </a:spcBef>
              <a:spcAft>
                <a:spcPct val="0"/>
              </a:spcAft>
              <a:buFont typeface="Wingdings" panose="05000000000000000000" charset="0"/>
              <a:buChar char="Ø"/>
            </a:pPr>
            <a:r>
              <a:rPr lang="zh-CN" altLang="en-US" sz="1200" b="1" dirty="0">
                <a:solidFill>
                  <a:schemeClr val="accent2"/>
                </a:solidFill>
                <a:latin typeface="Times New Roman" panose="02020603050405020304" pitchFamily="18" charset="0"/>
                <a:cs typeface="Times New Roman" panose="02020603050405020304" pitchFamily="18" charset="0"/>
                <a:sym typeface="+mn-ea"/>
              </a:rPr>
              <a:t>Varying line lengths reflect individual rhythms and emotions.</a:t>
            </a:r>
            <a:endParaRPr lang="zh-CN" altLang="en-US" sz="1200" b="1" dirty="0">
              <a:solidFill>
                <a:schemeClr val="accent2"/>
              </a:solidFill>
              <a:latin typeface="Times New Roman" panose="02020603050405020304" pitchFamily="18" charset="0"/>
              <a:cs typeface="Times New Roman" panose="02020603050405020304" pitchFamily="18" charset="0"/>
              <a:sym typeface="+mn-ea"/>
            </a:endParaRPr>
          </a:p>
        </p:txBody>
      </p:sp>
      <p:sp>
        <p:nvSpPr>
          <p:cNvPr id="19" name="矩形 18"/>
          <p:cNvSpPr/>
          <p:nvPr>
            <p:custDataLst>
              <p:tags r:id="rId3"/>
            </p:custDataLst>
          </p:nvPr>
        </p:nvSpPr>
        <p:spPr>
          <a:xfrm>
            <a:off x="323850" y="2715260"/>
            <a:ext cx="2600325" cy="1191895"/>
          </a:xfrm>
          <a:prstGeom prst="rect">
            <a:avLst/>
          </a:prstGeom>
          <a:noFill/>
        </p:spPr>
        <p:txBody>
          <a:bodyPr wrap="square" lIns="0" tIns="0" rIns="0" bIns="0" rtlCol="0" anchor="b" anchorCtr="0">
            <a:noAutofit/>
          </a:bodyPr>
          <a:lstStyle/>
          <a:p>
            <a:pPr algn="l">
              <a:spcBef>
                <a:spcPct val="0"/>
              </a:spcBef>
              <a:spcAft>
                <a:spcPct val="0"/>
              </a:spcAft>
            </a:pPr>
            <a:r>
              <a:rPr lang="zh-CN" altLang="en-US" sz="1200" b="1">
                <a:solidFill>
                  <a:schemeClr val="accent1"/>
                </a:solidFill>
                <a:latin typeface="Times New Roman" panose="02020603050405020304" pitchFamily="18" charset="0"/>
                <a:cs typeface="Times New Roman" panose="02020603050405020304" pitchFamily="18" charset="0"/>
                <a:sym typeface="+mn-ea"/>
              </a:rPr>
              <a:t>Expression Freedom‌:</a:t>
            </a:r>
            <a:endParaRPr lang="zh-CN" altLang="en-US" sz="1200" b="1">
              <a:solidFill>
                <a:schemeClr val="accent1"/>
              </a:solidFill>
              <a:latin typeface="Times New Roman" panose="02020603050405020304" pitchFamily="18" charset="0"/>
              <a:cs typeface="Times New Roman" panose="02020603050405020304" pitchFamily="18" charset="0"/>
              <a:sym typeface="+mn-ea"/>
            </a:endParaRPr>
          </a:p>
          <a:p>
            <a:pPr algn="l">
              <a:spcBef>
                <a:spcPct val="0"/>
              </a:spcBef>
              <a:spcAft>
                <a:spcPct val="0"/>
              </a:spcAft>
            </a:pPr>
            <a:endParaRPr lang="zh-CN" altLang="en-US" sz="1200" b="1">
              <a:solidFill>
                <a:schemeClr val="accent1"/>
              </a:solidFill>
              <a:latin typeface="Times New Roman" panose="02020603050405020304" pitchFamily="18" charset="0"/>
              <a:cs typeface="Times New Roman" panose="02020603050405020304" pitchFamily="18" charset="0"/>
              <a:sym typeface="+mn-ea"/>
            </a:endParaRPr>
          </a:p>
          <a:p>
            <a:pPr marL="171450" indent="-171450" algn="l">
              <a:spcBef>
                <a:spcPct val="0"/>
              </a:spcBef>
              <a:spcAft>
                <a:spcPct val="0"/>
              </a:spcAft>
              <a:buFont typeface="Wingdings" panose="05000000000000000000" charset="0"/>
              <a:buChar char="Ø"/>
            </a:pPr>
            <a:r>
              <a:rPr lang="zh-CN" altLang="en-US" sz="1200" b="1">
                <a:solidFill>
                  <a:schemeClr val="accent1"/>
                </a:solidFill>
                <a:latin typeface="Times New Roman" panose="02020603050405020304" pitchFamily="18" charset="0"/>
                <a:cs typeface="Times New Roman" panose="02020603050405020304" pitchFamily="18" charset="0"/>
                <a:sym typeface="+mn-ea"/>
              </a:rPr>
              <a:t>Traditional constraints limit expression.</a:t>
            </a:r>
            <a:endParaRPr lang="zh-CN" altLang="en-US" sz="1200" b="1">
              <a:solidFill>
                <a:schemeClr val="accent1"/>
              </a:solidFill>
              <a:latin typeface="Times New Roman" panose="02020603050405020304" pitchFamily="18" charset="0"/>
              <a:cs typeface="Times New Roman" panose="02020603050405020304" pitchFamily="18" charset="0"/>
              <a:sym typeface="+mn-ea"/>
            </a:endParaRPr>
          </a:p>
          <a:p>
            <a:pPr marL="171450" indent="-171450" algn="l">
              <a:spcBef>
                <a:spcPct val="0"/>
              </a:spcBef>
              <a:spcAft>
                <a:spcPct val="0"/>
              </a:spcAft>
              <a:buFont typeface="Wingdings" panose="05000000000000000000" charset="0"/>
              <a:buChar char="Ø"/>
            </a:pPr>
            <a:r>
              <a:rPr lang="zh-CN" altLang="en-US" sz="1200" b="1">
                <a:solidFill>
                  <a:schemeClr val="accent1"/>
                </a:solidFill>
                <a:latin typeface="Times New Roman" panose="02020603050405020304" pitchFamily="18" charset="0"/>
                <a:cs typeface="Times New Roman" panose="02020603050405020304" pitchFamily="18" charset="0"/>
                <a:sym typeface="+mn-ea"/>
              </a:rPr>
              <a:t>Free verse offers flexibility for deeper emotions and thoughts.</a:t>
            </a:r>
            <a:endParaRPr lang="zh-CN" altLang="en-US" sz="1200" b="1">
              <a:solidFill>
                <a:schemeClr val="accent1"/>
              </a:solidFill>
              <a:latin typeface="Times New Roman" panose="02020603050405020304" pitchFamily="18" charset="0"/>
              <a:cs typeface="Times New Roman" panose="02020603050405020304" pitchFamily="18" charset="0"/>
              <a:sym typeface="+mn-ea"/>
            </a:endParaRPr>
          </a:p>
        </p:txBody>
      </p:sp>
      <p:sp>
        <p:nvSpPr>
          <p:cNvPr id="20" name="矩形 19"/>
          <p:cNvSpPr/>
          <p:nvPr>
            <p:custDataLst>
              <p:tags r:id="rId4"/>
            </p:custDataLst>
          </p:nvPr>
        </p:nvSpPr>
        <p:spPr>
          <a:xfrm>
            <a:off x="518160" y="627380"/>
            <a:ext cx="8195310" cy="669290"/>
          </a:xfrm>
          <a:prstGeom prst="rect">
            <a:avLst/>
          </a:prstGeom>
          <a:noFill/>
        </p:spPr>
        <p:txBody>
          <a:bodyPr wrap="square" lIns="0" tIns="0" rIns="0" bIns="0" rtlCol="0" anchor="t" anchorCtr="0">
            <a:noAutofit/>
          </a:bodyPr>
          <a:lstStyle/>
          <a:p>
            <a:pPr algn="r">
              <a:lnSpc>
                <a:spcPct val="130000"/>
              </a:lnSpc>
              <a:spcBef>
                <a:spcPct val="0"/>
              </a:spcBef>
              <a:spcAft>
                <a:spcPct val="0"/>
              </a:spcAft>
            </a:pPr>
            <a:r>
              <a:rPr lang="zh-CN" altLang="en-US" sz="2400" i="1">
                <a:solidFill>
                  <a:srgbClr val="FF0000"/>
                </a:solidFill>
                <a:latin typeface="Calibri" panose="020F0502020204030204" charset="0"/>
                <a:cs typeface="Calibri" panose="020F0502020204030204" charset="0"/>
                <a:sym typeface="+mn-ea"/>
              </a:rPr>
              <a:t>Why</a:t>
            </a:r>
            <a:r>
              <a:rPr lang="zh-CN" altLang="en-US" sz="2400" i="1">
                <a:solidFill>
                  <a:schemeClr val="tx1">
                    <a:lumMod val="85000"/>
                    <a:lumOff val="15000"/>
                  </a:schemeClr>
                </a:solidFill>
                <a:latin typeface="Calibri" panose="020F0502020204030204" charset="0"/>
                <a:cs typeface="Calibri" panose="020F0502020204030204" charset="0"/>
                <a:sym typeface="+mn-ea"/>
              </a:rPr>
              <a:t> do modern poetry </a:t>
            </a:r>
            <a:r>
              <a:rPr lang="zh-CN" altLang="en-US" sz="2400" i="1">
                <a:solidFill>
                  <a:srgbClr val="FF0000"/>
                </a:solidFill>
                <a:latin typeface="Calibri" panose="020F0502020204030204" charset="0"/>
                <a:cs typeface="Calibri" panose="020F0502020204030204" charset="0"/>
                <a:sym typeface="+mn-ea"/>
              </a:rPr>
              <a:t>reject </a:t>
            </a:r>
            <a:r>
              <a:rPr lang="zh-CN" altLang="en-US" sz="2400" i="1">
                <a:solidFill>
                  <a:schemeClr val="tx1">
                    <a:lumMod val="85000"/>
                    <a:lumOff val="15000"/>
                  </a:schemeClr>
                </a:solidFill>
                <a:latin typeface="Calibri" panose="020F0502020204030204" charset="0"/>
                <a:cs typeface="Calibri" panose="020F0502020204030204" charset="0"/>
                <a:sym typeface="+mn-ea"/>
              </a:rPr>
              <a:t>traditional forms and structures  ?</a:t>
            </a:r>
            <a:endParaRPr lang="zh-CN" altLang="en-US" sz="2400" i="1">
              <a:solidFill>
                <a:schemeClr val="tx1">
                  <a:lumMod val="85000"/>
                  <a:lumOff val="15000"/>
                </a:schemeClr>
              </a:solidFill>
              <a:latin typeface="Calibri" panose="020F0502020204030204" charset="0"/>
              <a:cs typeface="Calibri" panose="020F0502020204030204" charset="0"/>
              <a:sym typeface="+mn-ea"/>
            </a:endParaRPr>
          </a:p>
        </p:txBody>
      </p:sp>
      <p:sp>
        <p:nvSpPr>
          <p:cNvPr id="21" name="矩形 20"/>
          <p:cNvSpPr/>
          <p:nvPr>
            <p:custDataLst>
              <p:tags r:id="rId5"/>
            </p:custDataLst>
          </p:nvPr>
        </p:nvSpPr>
        <p:spPr>
          <a:xfrm>
            <a:off x="5414645" y="1297305"/>
            <a:ext cx="2600325" cy="1292860"/>
          </a:xfrm>
          <a:prstGeom prst="rect">
            <a:avLst/>
          </a:prstGeom>
          <a:noFill/>
        </p:spPr>
        <p:txBody>
          <a:bodyPr wrap="square" lIns="0" tIns="0" rIns="0" bIns="0" rtlCol="0" anchor="b" anchorCtr="0">
            <a:noAutofit/>
          </a:bodyPr>
          <a:lstStyle/>
          <a:p>
            <a:pPr algn="just">
              <a:spcBef>
                <a:spcPct val="0"/>
              </a:spcBef>
              <a:spcAft>
                <a:spcPct val="0"/>
              </a:spcAft>
            </a:pPr>
            <a:r>
              <a:rPr lang="zh-CN" altLang="en-US" sz="1200" b="1" dirty="0">
                <a:solidFill>
                  <a:schemeClr val="accent3"/>
                </a:solidFill>
                <a:latin typeface="Times New Roman" panose="02020603050405020304" pitchFamily="18" charset="0"/>
                <a:cs typeface="Times New Roman" panose="02020603050405020304" pitchFamily="18" charset="0"/>
                <a:sym typeface="+mn-ea"/>
              </a:rPr>
              <a:t>Innovation &amp; Rebellion‌</a:t>
            </a:r>
            <a:r>
              <a:rPr lang="en-US" altLang="zh-CN" sz="1200" b="1" dirty="0">
                <a:solidFill>
                  <a:schemeClr val="accent3"/>
                </a:solidFill>
                <a:latin typeface="Times New Roman" panose="02020603050405020304" pitchFamily="18" charset="0"/>
                <a:cs typeface="Times New Roman" panose="02020603050405020304" pitchFamily="18" charset="0"/>
                <a:sym typeface="+mn-ea"/>
              </a:rPr>
              <a:t>:</a:t>
            </a:r>
            <a:endParaRPr lang="en-US" altLang="zh-CN" sz="1200" b="1" dirty="0">
              <a:solidFill>
                <a:schemeClr val="accent3"/>
              </a:solidFill>
              <a:latin typeface="Times New Roman" panose="02020603050405020304" pitchFamily="18" charset="0"/>
              <a:cs typeface="Times New Roman" panose="02020603050405020304" pitchFamily="18" charset="0"/>
              <a:sym typeface="+mn-ea"/>
            </a:endParaRPr>
          </a:p>
          <a:p>
            <a:pPr algn="just">
              <a:spcBef>
                <a:spcPct val="0"/>
              </a:spcBef>
              <a:spcAft>
                <a:spcPct val="0"/>
              </a:spcAft>
            </a:pPr>
            <a:endParaRPr lang="zh-CN" altLang="en-US" sz="1200" b="1" dirty="0">
              <a:solidFill>
                <a:schemeClr val="accent3"/>
              </a:solidFill>
              <a:latin typeface="Times New Roman" panose="02020603050405020304" pitchFamily="18" charset="0"/>
              <a:cs typeface="Times New Roman" panose="02020603050405020304" pitchFamily="18" charset="0"/>
              <a:sym typeface="+mn-ea"/>
            </a:endParaRPr>
          </a:p>
          <a:p>
            <a:pPr marL="171450" indent="-171450" algn="just">
              <a:spcBef>
                <a:spcPct val="0"/>
              </a:spcBef>
              <a:spcAft>
                <a:spcPct val="0"/>
              </a:spcAft>
              <a:buFont typeface="Wingdings" panose="05000000000000000000" charset="0"/>
              <a:buChar char="Ø"/>
            </a:pPr>
            <a:r>
              <a:rPr lang="zh-CN" altLang="en-US" sz="1200" b="1" dirty="0">
                <a:solidFill>
                  <a:schemeClr val="accent3"/>
                </a:solidFill>
                <a:latin typeface="Times New Roman" panose="02020603050405020304" pitchFamily="18" charset="0"/>
                <a:cs typeface="Times New Roman" panose="02020603050405020304" pitchFamily="18" charset="0"/>
                <a:sym typeface="+mn-ea"/>
              </a:rPr>
              <a:t>Desire for novelty and breaking conventional norms.</a:t>
            </a:r>
            <a:endParaRPr lang="zh-CN" altLang="en-US" sz="1200" b="1" dirty="0">
              <a:solidFill>
                <a:schemeClr val="accent3"/>
              </a:solidFill>
              <a:latin typeface="Times New Roman" panose="02020603050405020304" pitchFamily="18" charset="0"/>
              <a:cs typeface="Times New Roman" panose="02020603050405020304" pitchFamily="18" charset="0"/>
              <a:sym typeface="+mn-ea"/>
            </a:endParaRPr>
          </a:p>
          <a:p>
            <a:pPr marL="171450" indent="-171450" algn="just">
              <a:spcBef>
                <a:spcPct val="0"/>
              </a:spcBef>
              <a:spcAft>
                <a:spcPct val="0"/>
              </a:spcAft>
              <a:buFont typeface="Wingdings" panose="05000000000000000000" charset="0"/>
              <a:buChar char="Ø"/>
            </a:pPr>
            <a:r>
              <a:rPr lang="zh-CN" altLang="en-US" sz="1200" b="1" dirty="0">
                <a:solidFill>
                  <a:schemeClr val="accent3"/>
                </a:solidFill>
                <a:latin typeface="Times New Roman" panose="02020603050405020304" pitchFamily="18" charset="0"/>
                <a:cs typeface="Times New Roman" panose="02020603050405020304" pitchFamily="18" charset="0"/>
                <a:sym typeface="+mn-ea"/>
              </a:rPr>
              <a:t>Rebellion against strict rules to seek new artistic avenues</a:t>
            </a:r>
            <a:endParaRPr lang="zh-CN" altLang="en-US" sz="1200" b="1" dirty="0">
              <a:solidFill>
                <a:schemeClr val="accent3"/>
              </a:solidFill>
              <a:latin typeface="Times New Roman" panose="02020603050405020304" pitchFamily="18" charset="0"/>
              <a:cs typeface="Times New Roman" panose="02020603050405020304" pitchFamily="18" charset="0"/>
              <a:sym typeface="+mn-ea"/>
            </a:endParaRPr>
          </a:p>
        </p:txBody>
      </p:sp>
      <p:sp>
        <p:nvSpPr>
          <p:cNvPr id="23" name="任意多边形 22"/>
          <p:cNvSpPr/>
          <p:nvPr>
            <p:custDataLst>
              <p:tags r:id="rId6"/>
            </p:custDataLst>
          </p:nvPr>
        </p:nvSpPr>
        <p:spPr>
          <a:xfrm>
            <a:off x="3132094" y="3075358"/>
            <a:ext cx="885042" cy="885042"/>
          </a:xfrm>
          <a:custGeom>
            <a:avLst/>
            <a:gdLst/>
            <a:ahLst/>
            <a:cxnLst>
              <a:cxn ang="3">
                <a:pos x="hc" y="t"/>
              </a:cxn>
              <a:cxn ang="cd2">
                <a:pos x="l" y="vc"/>
              </a:cxn>
              <a:cxn ang="cd4">
                <a:pos x="hc" y="b"/>
              </a:cxn>
              <a:cxn ang="0">
                <a:pos x="r" y="vc"/>
              </a:cxn>
            </a:cxnLst>
            <a:rect l="l" t="t" r="r" b="b"/>
            <a:pathLst>
              <a:path w="1524" h="1524">
                <a:moveTo>
                  <a:pt x="762" y="0"/>
                </a:moveTo>
                <a:lnTo>
                  <a:pt x="1524" y="0"/>
                </a:lnTo>
                <a:lnTo>
                  <a:pt x="1524" y="1524"/>
                </a:lnTo>
                <a:lnTo>
                  <a:pt x="762" y="1524"/>
                </a:lnTo>
                <a:cubicBezTo>
                  <a:pt x="341" y="1524"/>
                  <a:pt x="0" y="1183"/>
                  <a:pt x="0" y="762"/>
                </a:cubicBezTo>
                <a:cubicBezTo>
                  <a:pt x="0" y="341"/>
                  <a:pt x="341" y="0"/>
                  <a:pt x="762" y="0"/>
                </a:cubicBezTo>
                <a:close/>
              </a:path>
            </a:pathLst>
          </a:custGeom>
          <a:gradFill>
            <a:gsLst>
              <a:gs pos="0">
                <a:schemeClr val="accent1">
                  <a:lumMod val="60000"/>
                  <a:lumOff val="40000"/>
                </a:schemeClr>
              </a:gs>
              <a:gs pos="100000">
                <a:schemeClr val="accent1">
                  <a:alpha val="100000"/>
                </a:schemeClr>
              </a:gs>
            </a:gsLst>
            <a:lin ang="2700000" scaled="0"/>
          </a:gradFill>
          <a:ln>
            <a:noFill/>
          </a:ln>
          <a:effectLst>
            <a:outerShdw blurRad="50800" dist="38100" dir="2700000" algn="t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53816" tIns="53816" rIns="27146" bIns="53816"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1350" b="1">
                <a:latin typeface="+mn-ea"/>
                <a:cs typeface="+mn-ea"/>
                <a:sym typeface="+mn-ea"/>
              </a:rPr>
              <a:t>01</a:t>
            </a:r>
            <a:endParaRPr lang="en-US" altLang="zh-CN" sz="1350" b="1">
              <a:latin typeface="+mn-ea"/>
              <a:cs typeface="+mn-ea"/>
              <a:sym typeface="+mn-ea"/>
            </a:endParaRPr>
          </a:p>
        </p:txBody>
      </p:sp>
      <p:sp>
        <p:nvSpPr>
          <p:cNvPr id="24" name="任意多边形 23"/>
          <p:cNvSpPr/>
          <p:nvPr>
            <p:custDataLst>
              <p:tags r:id="rId7"/>
            </p:custDataLst>
          </p:nvPr>
        </p:nvSpPr>
        <p:spPr>
          <a:xfrm>
            <a:off x="4118461" y="3075358"/>
            <a:ext cx="905949" cy="878654"/>
          </a:xfrm>
          <a:custGeom>
            <a:avLst/>
            <a:gdLst/>
            <a:ahLst/>
            <a:cxnLst>
              <a:cxn ang="3">
                <a:pos x="hc" y="t"/>
              </a:cxn>
              <a:cxn ang="cd2">
                <a:pos x="l" y="vc"/>
              </a:cxn>
              <a:cxn ang="cd4">
                <a:pos x="hc" y="b"/>
              </a:cxn>
              <a:cxn ang="0">
                <a:pos x="r" y="vc"/>
              </a:cxn>
            </a:cxnLst>
            <a:rect l="l" t="t" r="r" b="b"/>
            <a:pathLst>
              <a:path w="1560" h="1513">
                <a:moveTo>
                  <a:pt x="0" y="0"/>
                </a:moveTo>
                <a:lnTo>
                  <a:pt x="1560" y="0"/>
                </a:lnTo>
                <a:lnTo>
                  <a:pt x="1560" y="773"/>
                </a:lnTo>
                <a:cubicBezTo>
                  <a:pt x="1560" y="1182"/>
                  <a:pt x="1229" y="1513"/>
                  <a:pt x="820" y="1513"/>
                </a:cubicBezTo>
                <a:lnTo>
                  <a:pt x="0" y="1513"/>
                </a:lnTo>
                <a:lnTo>
                  <a:pt x="0" y="0"/>
                </a:lnTo>
                <a:close/>
              </a:path>
            </a:pathLst>
          </a:custGeom>
          <a:gradFill>
            <a:gsLst>
              <a:gs pos="0">
                <a:schemeClr val="accent2">
                  <a:lumMod val="60000"/>
                  <a:lumOff val="40000"/>
                </a:schemeClr>
              </a:gs>
              <a:gs pos="100000">
                <a:schemeClr val="accent2"/>
              </a:gs>
            </a:gsLst>
            <a:lin ang="2700000" scaled="0"/>
          </a:gradFill>
          <a:ln>
            <a:noFill/>
          </a:ln>
          <a:effectLst>
            <a:outerShdw blurRad="50800" dist="38100" dir="2700000" algn="tl"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53816" tIns="53816" rIns="108108" bIns="53816"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1350" b="1">
                <a:latin typeface="+mn-ea"/>
                <a:cs typeface="+mn-ea"/>
                <a:sym typeface="+mn-ea"/>
              </a:rPr>
              <a:t>02</a:t>
            </a:r>
            <a:endParaRPr lang="en-US" altLang="zh-CN" sz="1350" b="1">
              <a:latin typeface="+mn-ea"/>
              <a:cs typeface="+mn-ea"/>
              <a:sym typeface="+mn-ea"/>
            </a:endParaRPr>
          </a:p>
        </p:txBody>
      </p:sp>
      <p:sp>
        <p:nvSpPr>
          <p:cNvPr id="6" name="文本框 3"/>
          <p:cNvSpPr txBox="1"/>
          <p:nvPr/>
        </p:nvSpPr>
        <p:spPr>
          <a:xfrm>
            <a:off x="107950" y="82550"/>
            <a:ext cx="2817495" cy="632460"/>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Critical Thinking</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7" grpId="0"/>
      <p:bldP spid="21"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BEAUTIFY_FLAG" val="#wm#"/>
  <p:tag name="KSO_WM_UNIT_TYPE" val="i"/>
  <p:tag name="KSO_WM_UNIT_INDEX" val="10"/>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BEAUTIFY_FLAG" val="#wm#"/>
  <p:tag name="KSO_WM_UNIT_TYPE" val="i"/>
  <p:tag name="KSO_WM_UNIT_INDEX"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BEAUTIFY_FLAG" val="#wm#"/>
  <p:tag name="KSO_WM_UNIT_TYPE" val="i"/>
  <p:tag name="KSO_WM_UNIT_INDEX"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BEAUTIFY_FLAG" val="#wm#"/>
  <p:tag name="KSO_WM_UNIT_TYPE" val="i"/>
  <p:tag name="KSO_WM_UNIT_INDEX" val="3"/>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BEAUTIFY_FLAG" val="#wm#"/>
  <p:tag name="KSO_WM_UNIT_TYPE" val="i"/>
  <p:tag name="KSO_WM_UNIT_INDEX" val="4"/>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BEAUTIFY_FLAG" val="#wm#"/>
  <p:tag name="KSO_WM_UNIT_TYPE" val="i"/>
  <p:tag name="KSO_WM_UNIT_INDEX" val="5"/>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BEAUTIFY_FLAG" val="#wm#"/>
  <p:tag name="KSO_WM_UNIT_TYPE" val="i"/>
  <p:tag name="KSO_WM_UNIT_INDEX" val="6"/>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BEAUTIFY_FLAG" val="#wm#"/>
  <p:tag name="KSO_WM_UNIT_TYPE" val="i"/>
  <p:tag name="KSO_WM_UNIT_INDEX" val="7"/>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BEAUTIFY_FLAG" val="#wm#"/>
  <p:tag name="KSO_WM_UNIT_TYPE" val="i"/>
  <p:tag name="KSO_WM_UNIT_INDEX" val="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BEAUTIFY_FLAG" val="#wm#"/>
  <p:tag name="KSO_WM_UNIT_TYPE" val="i"/>
  <p:tag name="KSO_WM_UNIT_INDEX" val="1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BEAUTIFY_FLAG" val="#wm#"/>
  <p:tag name="KSO_WM_UNIT_TYPE" val="i"/>
  <p:tag name="KSO_WM_UNIT_INDEX" val="9"/>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BEAUTIFY_FLAG" val="#wm#"/>
  <p:tag name="KSO_WM_UNIT_TYPE" val="i"/>
  <p:tag name="KSO_WM_UNIT_INDEX" val="10"/>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BEAUTIFY_FLAG" val="#wm#"/>
  <p:tag name="KSO_WM_UNIT_TYPE" val="i"/>
  <p:tag name="KSO_WM_UNIT_INDEX" val="1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BEAUTIFY_FLAG" val="#wm#"/>
  <p:tag name="KSO_WM_UNIT_TYPE" val="i"/>
  <p:tag name="KSO_WM_UNIT_INDEX" val="1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BEAUTIFY_FLAG" val="#wm#"/>
  <p:tag name="KSO_WM_UNIT_TYPE" val="i"/>
  <p:tag name="KSO_WM_UNIT_INDEX" val="13"/>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BEAUTIFY_FLAG" val="#wm#"/>
  <p:tag name="KSO_WM_UNIT_TYPE" val="i"/>
  <p:tag name="KSO_WM_UNIT_INDEX" val="14"/>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BEAUTIFY_FLAG" val="#wm#"/>
  <p:tag name="KSO_WM_UNIT_TYPE" val="i"/>
  <p:tag name="KSO_WM_UNIT_INDEX" val="15"/>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BEAUTIFY_FLAG" val="#wm#"/>
  <p:tag name="KSO_WM_UNIT_TYPE" val="i"/>
  <p:tag name="KSO_WM_UNIT_INDEX" val="16"/>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BEAUTIFY_FLAG" val="#wm#"/>
  <p:tag name="KSO_WM_UNIT_TYPE" val="i"/>
  <p:tag name="KSO_WM_UNIT_INDEX" val="17"/>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BEAUTIFY_FLAG" val="#wm#"/>
  <p:tag name="KSO_WM_UNIT_TYPE" val="i"/>
  <p:tag name="KSO_WM_UNIT_INDEX" val="1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2"/>
  <p:tag name="KSO_WM_UNIT_LAYERLEVEL" val="1"/>
  <p:tag name="KSO_WM_TAG_VERSION" val="1.0"/>
  <p:tag name="KSO_WM_BEAUTIFY_FLAG" val="#wm#"/>
  <p:tag name="KSO_WM_UNIT_TYPE" val="i"/>
  <p:tag name="KSO_WM_UNIT_INDEX" val="12"/>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BEAUTIFY_FLAG" val="#wm#"/>
  <p:tag name="KSO_WM_UNIT_TYPE" val="i"/>
  <p:tag name="KSO_WM_UNIT_INDEX" val="19"/>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BEAUTIFY_FLAG" val="#wm#"/>
  <p:tag name="KSO_WM_UNIT_TYPE" val="i"/>
  <p:tag name="KSO_WM_UNIT_INDEX" val="20"/>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BEAUTIFY_FLAG" val="#wm#"/>
  <p:tag name="KSO_WM_UNIT_TYPE" val="i"/>
  <p:tag name="KSO_WM_UNIT_INDEX" val="2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BEAUTIFY_FLAG" val="#wm#"/>
  <p:tag name="KSO_WM_UNIT_TYPE" val="i"/>
  <p:tag name="KSO_WM_UNIT_INDEX" val="2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BEAUTIFY_FLAG" val="#wm#"/>
  <p:tag name="KSO_WM_UNIT_TYPE" val="i"/>
  <p:tag name="KSO_WM_UNIT_INDEX" val="23"/>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4"/>
  <p:tag name="KSO_WM_UNIT_LAYERLEVEL" val="1"/>
  <p:tag name="KSO_WM_TAG_VERSION" val="1.0"/>
  <p:tag name="KSO_WM_BEAUTIFY_FLAG" val="#wm#"/>
  <p:tag name="KSO_WM_UNIT_TYPE" val="i"/>
  <p:tag name="KSO_WM_UNIT_INDEX" val="24"/>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5"/>
  <p:tag name="KSO_WM_UNIT_LAYERLEVEL" val="1"/>
  <p:tag name="KSO_WM_TAG_VERSION" val="1.0"/>
  <p:tag name="KSO_WM_BEAUTIFY_FLAG" val="#wm#"/>
  <p:tag name="KSO_WM_UNIT_TYPE" val="i"/>
  <p:tag name="KSO_WM_UNIT_INDEX" val="25"/>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6"/>
  <p:tag name="KSO_WM_UNIT_LAYERLEVEL" val="1"/>
  <p:tag name="KSO_WM_TAG_VERSION" val="1.0"/>
  <p:tag name="KSO_WM_BEAUTIFY_FLAG" val="#wm#"/>
  <p:tag name="KSO_WM_UNIT_TYPE" val="i"/>
  <p:tag name="KSO_WM_UNIT_INDEX" val="26"/>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7"/>
  <p:tag name="KSO_WM_UNIT_LAYERLEVEL" val="1"/>
  <p:tag name="KSO_WM_TAG_VERSION" val="1.0"/>
  <p:tag name="KSO_WM_BEAUTIFY_FLAG" val="#wm#"/>
  <p:tag name="KSO_WM_UNIT_TYPE" val="i"/>
  <p:tag name="KSO_WM_UNIT_INDEX" val="27"/>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8"/>
  <p:tag name="KSO_WM_UNIT_LAYERLEVEL" val="1"/>
  <p:tag name="KSO_WM_TAG_VERSION" val="1.0"/>
  <p:tag name="KSO_WM_BEAUTIFY_FLAG" val="#wm#"/>
  <p:tag name="KSO_WM_UNIT_TYPE" val="i"/>
  <p:tag name="KSO_WM_UNIT_INDEX" val="28"/>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BEAUTIFY_FLAG" val="#wm#"/>
  <p:tag name="KSO_WM_UNIT_TYPE" val="i"/>
  <p:tag name="KSO_WM_UNIT_INDEX" val="13"/>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273"/>
  <p:tag name="KSO_WM_UNIT_TYPE" val="f"/>
  <p:tag name="KSO_WM_UNIT_INDEX"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273"/>
  <p:tag name="KSO_WM_UNIT_TYPE" val="f"/>
  <p:tag name="KSO_WM_UNIT_INDEX"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BEAUTIFY_FLAG" val="#wm#"/>
  <p:tag name="KSO_WM_UNIT_TYPE" val="i"/>
  <p:tag name="KSO_WM_UNIT_INDEX" val="14"/>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231"/>
  <p:tag name="KSO_WM_UNIT_TYPE" val="h_f"/>
  <p:tag name="KSO_WM_UNIT_INDEX" val="1_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231"/>
  <p:tag name="KSO_WM_UNIT_TYPE" val="h_f"/>
  <p:tag name="KSO_WM_UNIT_INDEX" val="2_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BEAUTIFY_FLAG" val="#wm#"/>
  <p:tag name="KSO_WM_UNIT_TYPE" val="i"/>
  <p:tag name="KSO_WM_UNIT_INDEX" val="15"/>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720"/>
  <p:tag name="KSO_WM_UNIT_TYPE" val="f"/>
  <p:tag name="KSO_WM_UNIT_INDEX"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BEAUTIFY_FLAG" val="#wm#"/>
  <p:tag name="KSO_WM_UNIT_TYPE" val="i"/>
  <p:tag name="KSO_WM_UNIT_INDEX" val="16"/>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BEAUTIFY_FLAG" val="#wm#"/>
  <p:tag name="KSO_WM_UNIT_TYPE" val="i"/>
  <p:tag name="KSO_WM_UNIT_INDEX"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BEAUTIFY_FLAG" val="#wm#"/>
  <p:tag name="KSO_WM_UNIT_TYPE" val="i"/>
  <p:tag name="KSO_WM_UNIT_INDEX"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BEAUTIFY_FLAG" val="#wm#"/>
  <p:tag name="KSO_WM_UNIT_TYPE" val="i"/>
  <p:tag name="KSO_WM_UNIT_INDEX" val="3"/>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BEAUTIFY_FLAG" val="#wm#"/>
  <p:tag name="KSO_WM_UNIT_TYPE" val="i"/>
  <p:tag name="KSO_WM_UNIT_INDEX" val="4"/>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BEAUTIFY_FLAG" val="#wm#"/>
  <p:tag name="KSO_WM_UNIT_TYPE" val="i"/>
  <p:tag name="KSO_WM_UNIT_INDEX" val="5"/>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BEAUTIFY_FLAG" val="#wm#"/>
  <p:tag name="KSO_WM_UNIT_TYPE" val="i"/>
  <p:tag name="KSO_WM_UNIT_INDEX" val="17"/>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BEAUTIFY_FLAG" val="#wm#"/>
  <p:tag name="KSO_WM_UNIT_TYPE" val="i"/>
  <p:tag name="KSO_WM_UNIT_INDEX" val="6"/>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BEAUTIFY_FLAG" val="#wm#"/>
  <p:tag name="KSO_WM_UNIT_TYPE" val="i"/>
  <p:tag name="KSO_WM_UNIT_INDEX" val="7"/>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BEAUTIFY_FLAG" val="#wm#"/>
  <p:tag name="KSO_WM_UNIT_TYPE" val="i"/>
  <p:tag name="KSO_WM_UNIT_INDEX" val="8"/>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9"/>
  <p:tag name="KSO_WM_UNIT_LAYERLEVEL" val="1"/>
  <p:tag name="KSO_WM_TAG_VERSION" val="1.0"/>
  <p:tag name="KSO_WM_BEAUTIFY_FLAG" val="#wm#"/>
  <p:tag name="KSO_WM_UNIT_TYPE" val="i"/>
  <p:tag name="KSO_WM_UNIT_INDEX" val="9"/>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0"/>
  <p:tag name="KSO_WM_UNIT_LAYERLEVEL" val="1"/>
  <p:tag name="KSO_WM_TAG_VERSION" val="1.0"/>
  <p:tag name="KSO_WM_BEAUTIFY_FLAG" val="#wm#"/>
  <p:tag name="KSO_WM_UNIT_TYPE" val="i"/>
  <p:tag name="KSO_WM_UNIT_INDEX" val="10"/>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1"/>
  <p:tag name="KSO_WM_UNIT_LAYERLEVEL" val="1"/>
  <p:tag name="KSO_WM_TAG_VERSION" val="1.0"/>
  <p:tag name="KSO_WM_BEAUTIFY_FLAG" val="#wm#"/>
  <p:tag name="KSO_WM_UNIT_TYPE" val="i"/>
  <p:tag name="KSO_WM_UNIT_INDEX" val="1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2"/>
  <p:tag name="KSO_WM_UNIT_LAYERLEVEL" val="1"/>
  <p:tag name="KSO_WM_TAG_VERSION" val="1.0"/>
  <p:tag name="KSO_WM_BEAUTIFY_FLAG" val="#wm#"/>
  <p:tag name="KSO_WM_UNIT_TYPE" val="i"/>
  <p:tag name="KSO_WM_UNIT_INDEX" val="1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3"/>
  <p:tag name="KSO_WM_UNIT_LAYERLEVEL" val="1"/>
  <p:tag name="KSO_WM_TAG_VERSION" val="1.0"/>
  <p:tag name="KSO_WM_BEAUTIFY_FLAG" val="#wm#"/>
  <p:tag name="KSO_WM_UNIT_TYPE" val="i"/>
  <p:tag name="KSO_WM_UNIT_INDEX" val="13"/>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4"/>
  <p:tag name="KSO_WM_UNIT_LAYERLEVEL" val="1"/>
  <p:tag name="KSO_WM_TAG_VERSION" val="1.0"/>
  <p:tag name="KSO_WM_BEAUTIFY_FLAG" val="#wm#"/>
  <p:tag name="KSO_WM_UNIT_TYPE" val="i"/>
  <p:tag name="KSO_WM_UNIT_INDEX" val="14"/>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5"/>
  <p:tag name="KSO_WM_UNIT_LAYERLEVEL" val="1"/>
  <p:tag name="KSO_WM_TAG_VERSION" val="1.0"/>
  <p:tag name="KSO_WM_BEAUTIFY_FLAG" val="#wm#"/>
  <p:tag name="KSO_WM_UNIT_TYPE" val="i"/>
  <p:tag name="KSO_WM_UNIT_INDEX" val="15"/>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BEAUTIFY_FLAG" val="#wm#"/>
  <p:tag name="KSO_WM_UNIT_TYPE" val="i"/>
  <p:tag name="KSO_WM_UNIT_INDEX" val="18"/>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6"/>
  <p:tag name="KSO_WM_UNIT_LAYERLEVEL" val="1"/>
  <p:tag name="KSO_WM_TAG_VERSION" val="1.0"/>
  <p:tag name="KSO_WM_BEAUTIFY_FLAG" val="#wm#"/>
  <p:tag name="KSO_WM_UNIT_TYPE" val="i"/>
  <p:tag name="KSO_WM_UNIT_INDEX" val="16"/>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7"/>
  <p:tag name="KSO_WM_UNIT_LAYERLEVEL" val="1"/>
  <p:tag name="KSO_WM_TAG_VERSION" val="1.0"/>
  <p:tag name="KSO_WM_BEAUTIFY_FLAG" val="#wm#"/>
  <p:tag name="KSO_WM_UNIT_TYPE" val="i"/>
  <p:tag name="KSO_WM_UNIT_INDEX" val="17"/>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8"/>
  <p:tag name="KSO_WM_UNIT_LAYERLEVEL" val="1"/>
  <p:tag name="KSO_WM_TAG_VERSION" val="1.0"/>
  <p:tag name="KSO_WM_BEAUTIFY_FLAG" val="#wm#"/>
  <p:tag name="KSO_WM_UNIT_TYPE" val="i"/>
  <p:tag name="KSO_WM_UNIT_INDEX" val="18"/>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9"/>
  <p:tag name="KSO_WM_UNIT_LAYERLEVEL" val="1"/>
  <p:tag name="KSO_WM_TAG_VERSION" val="1.0"/>
  <p:tag name="KSO_WM_BEAUTIFY_FLAG" val="#wm#"/>
  <p:tag name="KSO_WM_UNIT_TYPE" val="i"/>
  <p:tag name="KSO_WM_UNIT_INDEX" val="19"/>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0"/>
  <p:tag name="KSO_WM_UNIT_LAYERLEVEL" val="1"/>
  <p:tag name="KSO_WM_TAG_VERSION" val="1.0"/>
  <p:tag name="KSO_WM_BEAUTIFY_FLAG" val="#wm#"/>
  <p:tag name="KSO_WM_UNIT_TYPE" val="i"/>
  <p:tag name="KSO_WM_UNIT_INDEX" val="20"/>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1"/>
  <p:tag name="KSO_WM_UNIT_LAYERLEVEL" val="1"/>
  <p:tag name="KSO_WM_TAG_VERSION" val="1.0"/>
  <p:tag name="KSO_WM_BEAUTIFY_FLAG" val="#wm#"/>
  <p:tag name="KSO_WM_UNIT_TYPE" val="i"/>
  <p:tag name="KSO_WM_UNIT_INDEX" val="2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2"/>
  <p:tag name="KSO_WM_UNIT_LAYERLEVEL" val="1"/>
  <p:tag name="KSO_WM_TAG_VERSION" val="1.0"/>
  <p:tag name="KSO_WM_BEAUTIFY_FLAG" val="#wm#"/>
  <p:tag name="KSO_WM_UNIT_TYPE" val="i"/>
  <p:tag name="KSO_WM_UNIT_INDEX" val="2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3"/>
  <p:tag name="KSO_WM_UNIT_LAYERLEVEL" val="1"/>
  <p:tag name="KSO_WM_TAG_VERSION" val="1.0"/>
  <p:tag name="KSO_WM_BEAUTIFY_FLAG" val="#wm#"/>
  <p:tag name="KSO_WM_UNIT_TYPE" val="i"/>
  <p:tag name="KSO_WM_UNIT_INDEX" val="23"/>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4"/>
  <p:tag name="KSO_WM_UNIT_LAYERLEVEL" val="1"/>
  <p:tag name="KSO_WM_TAG_VERSION" val="1.0"/>
  <p:tag name="KSO_WM_BEAUTIFY_FLAG" val="#wm#"/>
  <p:tag name="KSO_WM_UNIT_TYPE" val="i"/>
  <p:tag name="KSO_WM_UNIT_INDEX" val="24"/>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5"/>
  <p:tag name="KSO_WM_UNIT_LAYERLEVEL" val="1"/>
  <p:tag name="KSO_WM_TAG_VERSION" val="1.0"/>
  <p:tag name="KSO_WM_BEAUTIFY_FLAG" val="#wm#"/>
  <p:tag name="KSO_WM_UNIT_TYPE" val="i"/>
  <p:tag name="KSO_WM_UNIT_INDEX" val="25"/>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BEAUTIFY_FLAG" val="#wm#"/>
  <p:tag name="KSO_WM_UNIT_TYPE" val="i"/>
  <p:tag name="KSO_WM_UNIT_INDEX" val="19"/>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6"/>
  <p:tag name="KSO_WM_UNIT_LAYERLEVEL" val="1"/>
  <p:tag name="KSO_WM_TAG_VERSION" val="1.0"/>
  <p:tag name="KSO_WM_BEAUTIFY_FLAG" val="#wm#"/>
  <p:tag name="KSO_WM_UNIT_TYPE" val="i"/>
  <p:tag name="KSO_WM_UNIT_INDEX" val="26"/>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7"/>
  <p:tag name="KSO_WM_UNIT_LAYERLEVEL" val="1"/>
  <p:tag name="KSO_WM_TAG_VERSION" val="1.0"/>
  <p:tag name="KSO_WM_BEAUTIFY_FLAG" val="#wm#"/>
  <p:tag name="KSO_WM_UNIT_TYPE" val="i"/>
  <p:tag name="KSO_WM_UNIT_INDEX" val="27"/>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8"/>
  <p:tag name="KSO_WM_UNIT_LAYERLEVEL" val="1"/>
  <p:tag name="KSO_WM_TAG_VERSION" val="1.0"/>
  <p:tag name="KSO_WM_BEAUTIFY_FLAG" val="#wm#"/>
  <p:tag name="KSO_WM_UNIT_TYPE" val="i"/>
  <p:tag name="KSO_WM_UNIT_INDEX" val="28"/>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9"/>
  <p:tag name="KSO_WM_UNIT_LAYERLEVEL" val="1"/>
  <p:tag name="KSO_WM_TAG_VERSION" val="1.0"/>
  <p:tag name="KSO_WM_BEAUTIFY_FLAG" val="#wm#"/>
  <p:tag name="KSO_WM_UNIT_TYPE" val="i"/>
  <p:tag name="KSO_WM_UNIT_INDEX" val="29"/>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0"/>
  <p:tag name="KSO_WM_UNIT_LAYERLEVEL" val="1"/>
  <p:tag name="KSO_WM_TAG_VERSION" val="1.0"/>
  <p:tag name="KSO_WM_BEAUTIFY_FLAG" val="#wm#"/>
  <p:tag name="KSO_WM_UNIT_TYPE" val="i"/>
  <p:tag name="KSO_WM_UNIT_INDEX" val="30"/>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1"/>
  <p:tag name="KSO_WM_UNIT_LAYERLEVEL" val="1"/>
  <p:tag name="KSO_WM_TAG_VERSION" val="1.0"/>
  <p:tag name="KSO_WM_BEAUTIFY_FLAG" val="#wm#"/>
  <p:tag name="KSO_WM_UNIT_TYPE" val="i"/>
  <p:tag name="KSO_WM_UNIT_INDEX" val="3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BEAUTIFY_FLAG" val="#wm#"/>
  <p:tag name="KSO_WM_UNIT_TYPE" val="i"/>
  <p:tag name="KSO_WM_UNIT_INDEX" val="2"/>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BEAUTIFY_FLAG" val="#wm#"/>
  <p:tag name="KSO_WM_UNIT_TYPE" val="i"/>
  <p:tag name="KSO_WM_UNIT_INDEX" val="20"/>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2"/>
  <p:tag name="KSO_WM_UNIT_LAYERLEVEL" val="1"/>
  <p:tag name="KSO_WM_TAG_VERSION" val="1.0"/>
  <p:tag name="KSO_WM_BEAUTIFY_FLAG" val="#wm#"/>
  <p:tag name="KSO_WM_UNIT_PRESET_TEXT" val="公司名占位符"/>
  <p:tag name="KSO_WM_UNIT_NOCLEAR" val="0"/>
  <p:tag name="KSO_WM_UNIT_VALUE" val="16"/>
  <p:tag name="KSO_WM_UNIT_TYPE" val="f"/>
  <p:tag name="KSO_WM_UNIT_INDEX" val="2"/>
  <p:tag name="KSO_WM_UNIT_SUBTYPE" val="g"/>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4"/>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996"/>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TEMPLATE_CATEGORY" val="custom"/>
  <p:tag name="KSO_WM_TEMPLATE_INDEX" val="20230996"/>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BEAUTIFY_FLAG" val="#wm#"/>
  <p:tag name="KSO_WM_UNIT_TYPE" val="i"/>
  <p:tag name="KSO_WM_UNIT_INDEX"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BEAUTIFY_FLAG" val="#wm#"/>
  <p:tag name="KSO_WM_UNIT_TYPE" val="i"/>
  <p:tag name="KSO_WM_UNIT_INDEX" val="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1.0"/>
  <p:tag name="KSO_WM_BEAUTIFY_FLAG" val="#wm#"/>
  <p:tag name="KSO_WM_UNIT_TYPE" val="i"/>
  <p:tag name="KSO_WM_UNIT_INDEX" val="3"/>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1"/>
  <p:tag name="KSO_WM_UNIT_LAYERLEVEL" val="1"/>
  <p:tag name="KSO_WM_TAG_VERSION" val="1.0"/>
  <p:tag name="KSO_WM_BEAUTIFY_FLAG" val="#wm#"/>
  <p:tag name="KSO_WM_UNIT_TYPE" val="i"/>
  <p:tag name="KSO_WM_UNIT_INDEX" val="21"/>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1.0"/>
  <p:tag name="KSO_WM_BEAUTIFY_FLAG" val="#wm#"/>
  <p:tag name="KSO_WM_UNIT_TYPE" val="i"/>
  <p:tag name="KSO_WM_UNIT_INDEX" val="4"/>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5"/>
  <p:tag name="KSO_WM_UNIT_LAYERLEVEL" val="1"/>
  <p:tag name="KSO_WM_TAG_VERSION" val="1.0"/>
  <p:tag name="KSO_WM_BEAUTIFY_FLAG" val="#wm#"/>
  <p:tag name="KSO_WM_UNIT_TYPE" val="i"/>
  <p:tag name="KSO_WM_UNIT_INDEX" val="5"/>
</p:tagLst>
</file>

<file path=ppt/tags/tag212.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996"/>
  <p:tag name="KSO_WM_TEMPLATE_THUMBS_INDEX" val="1、9"/>
</p:tagLst>
</file>

<file path=ppt/tags/tag2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31067_1*m_h_i*1_3_1"/>
  <p:tag name="KSO_WM_TEMPLATE_CATEGORY" val="diagram"/>
  <p:tag name="KSO_WM_TEMPLATE_INDEX" val="20231067"/>
  <p:tag name="KSO_WM_UNIT_LAYERLEVEL" val="1_1_1"/>
  <p:tag name="KSO_WM_TAG_VERSION" val="3.0"/>
  <p:tag name="KSO_WM_DIAGRAM_VERSION" val="3"/>
  <p:tag name="KSO_WM_DIAGRAM_COLOR_TRICK" val="4"/>
  <p:tag name="KSO_WM_DIAGRAM_COLOR_TEXT_CAN_REMOVE" val="n"/>
  <p:tag name="KSO_WM_UNIT_SUBTYPE" val="d"/>
  <p:tag name="KSO_WM_DIAGRAM_MAX_ITEMCNT" val="5"/>
  <p:tag name="KSO_WM_DIAGRAM_MIN_ITEMCNT" val="3"/>
  <p:tag name="KSO_WM_DIAGRAM_VIRTUALLY_FRAME" val="{&quot;height&quot;:332.3209116153266,&quot;left&quot;:-56.21111117625801,&quot;top&quot;:45.85,&quot;width&quot;:832.5411987304688}"/>
  <p:tag name="KSO_WM_DIAGRAM_COLOR_MATCH_VALUE" val="{&quot;shape&quot;:{&quot;fill&quot;:{&quot;gradient&quot;:[{&quot;brightness&quot;:0.4000000059604645,&quot;colorType&quot;:1,&quot;foreColorIndex&quot;:7,&quot;pos&quot;:0.8999999761581421,&quot;transparency&quot;:0},{&quot;brightness&quot;:0,&quot;colorType&quot;:1,&quot;foreColorIndex&quot;:7,&quot;pos&quot;:0.3700000047683716,&quot;transparency&quot;:0}],&quot;type&quot;:3},&quot;glow&quot;:{&quot;colorType&quot;:0},&quot;line&quot;:{&quot;type&quot;:0},&quot;shadow&quot;:{&quot;brightness&quot;:0,&quot;colorType&quot;:1,&quot;foreColorIndex&quot;:7,&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SHADOW_SCHEMECOLOR_INDEX" val="7"/>
  <p:tag name="KSO_WM_UNIT_USESOURCEFORMAT_APPLY" val="1"/>
</p:tagLst>
</file>

<file path=ppt/tags/tag21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D" val="diagram20231067_1*m_h_a*1_2_1"/>
  <p:tag name="KSO_WM_TEMPLATE_CATEGORY" val="diagram"/>
  <p:tag name="KSO_WM_TEMPLATE_INDEX" val="20231067"/>
  <p:tag name="KSO_WM_UNIT_LAYERLEVEL" val="1_1_1"/>
  <p:tag name="KSO_WM_TAG_VERSION" val="3.0"/>
  <p:tag name="KSO_WM_DIAGRAM_GROUP_CODE" val="m1-1"/>
  <p:tag name="KSO_WM_DIAGRAM_VERSION" val="3"/>
  <p:tag name="KSO_WM_DIAGRAM_COLOR_TRICK" val="4"/>
  <p:tag name="KSO_WM_DIAGRAM_COLOR_TEXT_CAN_REMOVE" val="n"/>
  <p:tag name="KSO_WM_DIAGRAM_MAX_ITEMCNT" val="5"/>
  <p:tag name="KSO_WM_DIAGRAM_MIN_ITEMCNT" val="3"/>
  <p:tag name="KSO_WM_DIAGRAM_VIRTUALLY_FRAME" val="{&quot;height&quot;:332.3209116153266,&quot;left&quot;:-56.21111117625801,&quot;top&quot;:45.85,&quot;width&quot;:832.5411987304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UNIT_TEXT_TYPE" val="1"/>
  <p:tag name="KSO_WM_UNIT_USESOURCEFORMAT_APPLY" val="1"/>
</p:tagLst>
</file>

<file path=ppt/tags/tag2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D" val="diagram20231067_1*m_h_a*1_1_1"/>
  <p:tag name="KSO_WM_TEMPLATE_CATEGORY" val="diagram"/>
  <p:tag name="KSO_WM_TEMPLATE_INDEX" val="20231067"/>
  <p:tag name="KSO_WM_UNIT_LAYERLEVEL" val="1_1_1"/>
  <p:tag name="KSO_WM_TAG_VERSION" val="3.0"/>
  <p:tag name="KSO_WM_DIAGRAM_GROUP_CODE" val="m1-1"/>
  <p:tag name="KSO_WM_DIAGRAM_VERSION" val="3"/>
  <p:tag name="KSO_WM_DIAGRAM_COLOR_TRICK" val="4"/>
  <p:tag name="KSO_WM_DIAGRAM_COLOR_TEXT_CAN_REMOVE" val="n"/>
  <p:tag name="KSO_WM_UNIT_VALUE" val="13"/>
  <p:tag name="KSO_WM_DIAGRAM_MAX_ITEMCNT" val="5"/>
  <p:tag name="KSO_WM_DIAGRAM_MIN_ITEMCNT" val="3"/>
  <p:tag name="KSO_WM_DIAGRAM_VIRTUALLY_FRAME" val="{&quot;height&quot;:332.3209116153266,&quot;left&quot;:-56.21111117625801,&quot;top&quot;:45.85,&quot;width&quot;:832.5411987304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UNIT_TEXT_TYPE" val="1"/>
  <p:tag name="KSO_WM_UNIT_USESOURCEFORMAT_APPLY" val="1"/>
</p:tagLst>
</file>

<file path=ppt/tags/tag21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31067_1*m_h_f*1_1_1"/>
  <p:tag name="KSO_WM_TEMPLATE_CATEGORY" val="diagram"/>
  <p:tag name="KSO_WM_TEMPLATE_INDEX" val="20231067"/>
  <p:tag name="KSO_WM_UNIT_LAYERLEVEL" val="1_1_1"/>
  <p:tag name="KSO_WM_TAG_VERSION" val="3.0"/>
  <p:tag name="KSO_WM_BEAUTIFY_FLAG" val="#wm#"/>
  <p:tag name="KSO_WM_DIAGRAM_VERSION" val="3"/>
  <p:tag name="KSO_WM_DIAGRAM_COLOR_TRICK" val="4"/>
  <p:tag name="KSO_WM_DIAGRAM_COLOR_TEXT_CAN_REMOVE" val="n"/>
  <p:tag name="KSO_WM_UNIT_VALUE" val="54"/>
  <p:tag name="KSO_WM_DIAGRAM_MAX_ITEMCNT" val="5"/>
  <p:tag name="KSO_WM_DIAGRAM_MIN_ITEMCNT" val="3"/>
  <p:tag name="KSO_WM_DIAGRAM_VIRTUALLY_FRAME" val="{&quot;height&quot;:332.3209116153266,&quot;left&quot;:-56.21111117625801,&quot;top&quot;:45.85,&quot;width&quot;:832.5411987304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智能图形项正文&#10;文字是您思想的提炼"/>
  <p:tag name="KSO_WM_UNIT_TEXT_TYPE" val="1"/>
  <p:tag name="KSO_WM_UNIT_USESOURCEFORMAT_APPLY" val="1"/>
</p:tagLst>
</file>

<file path=ppt/tags/tag21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D" val="diagram20231067_1*m_h_a*1_3_1"/>
  <p:tag name="KSO_WM_TEMPLATE_CATEGORY" val="diagram"/>
  <p:tag name="KSO_WM_TEMPLATE_INDEX" val="20231067"/>
  <p:tag name="KSO_WM_UNIT_LAYERLEVEL" val="1_1_1"/>
  <p:tag name="KSO_WM_TAG_VERSION" val="3.0"/>
  <p:tag name="KSO_WM_DIAGRAM_GROUP_CODE" val="m1-1"/>
  <p:tag name="KSO_WM_DIAGRAM_VERSION" val="3"/>
  <p:tag name="KSO_WM_DIAGRAM_COLOR_TRICK" val="4"/>
  <p:tag name="KSO_WM_DIAGRAM_COLOR_TEXT_CAN_REMOVE" val="n"/>
  <p:tag name="KSO_WM_DIAGRAM_MAX_ITEMCNT" val="5"/>
  <p:tag name="KSO_WM_DIAGRAM_MIN_ITEMCNT" val="3"/>
  <p:tag name="KSO_WM_DIAGRAM_VIRTUALLY_FRAME" val="{&quot;height&quot;:332.3209116153266,&quot;left&quot;:-56.21111117625801,&quot;top&quot;:45.85,&quot;width&quot;:832.5411987304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UNIT_TEXT_TYPE" val="1"/>
  <p:tag name="KSO_WM_UNIT_USESOURCEFORMAT_APPLY"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31067_1*m_h_i*1_1_1"/>
  <p:tag name="KSO_WM_TEMPLATE_CATEGORY" val="diagram"/>
  <p:tag name="KSO_WM_TEMPLATE_INDEX" val="20231067"/>
  <p:tag name="KSO_WM_UNIT_LAYERLEVEL" val="1_1_1"/>
  <p:tag name="KSO_WM_TAG_VERSION" val="3.0"/>
  <p:tag name="KSO_WM_BEAUTIFY_FLAG" val="#wm#"/>
  <p:tag name="KSO_WM_DIAGRAM_VERSION" val="3"/>
  <p:tag name="KSO_WM_DIAGRAM_COLOR_TRICK" val="4"/>
  <p:tag name="KSO_WM_DIAGRAM_COLOR_TEXT_CAN_REMOVE" val="n"/>
  <p:tag name="KSO_WM_UNIT_SUBTYPE" val="d"/>
  <p:tag name="KSO_WM_DIAGRAM_MAX_ITEMCNT" val="5"/>
  <p:tag name="KSO_WM_DIAGRAM_MIN_ITEMCNT" val="3"/>
  <p:tag name="KSO_WM_DIAGRAM_VIRTUALLY_FRAME" val="{&quot;height&quot;:332.3209116153266,&quot;left&quot;:-56.21111117625801,&quot;top&quot;:45.85,&quot;width&quot;:832.5411987304688}"/>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SHADOW_SCHEMECOLOR_INDEX" val="5"/>
  <p:tag name="KSO_WM_UNIT_USESOURCEFORMAT_APPLY"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31067_1*m_h_i*1_2_1"/>
  <p:tag name="KSO_WM_TEMPLATE_CATEGORY" val="diagram"/>
  <p:tag name="KSO_WM_TEMPLATE_INDEX" val="20231067"/>
  <p:tag name="KSO_WM_UNIT_LAYERLEVEL" val="1_1_1"/>
  <p:tag name="KSO_WM_TAG_VERSION" val="3.0"/>
  <p:tag name="KSO_WM_BEAUTIFY_FLAG" val="#wm#"/>
  <p:tag name="KSO_WM_DIAGRAM_VERSION" val="3"/>
  <p:tag name="KSO_WM_DIAGRAM_COLOR_TRICK" val="4"/>
  <p:tag name="KSO_WM_DIAGRAM_COLOR_TEXT_CAN_REMOVE" val="n"/>
  <p:tag name="KSO_WM_UNIT_SUBTYPE" val="d"/>
  <p:tag name="KSO_WM_DIAGRAM_MAX_ITEMCNT" val="5"/>
  <p:tag name="KSO_WM_DIAGRAM_MIN_ITEMCNT" val="3"/>
  <p:tag name="KSO_WM_DIAGRAM_VIRTUALLY_FRAME" val="{&quot;height&quot;:332.3209116153266,&quot;left&quot;:-56.21111117625801,&quot;top&quot;:45.85,&quot;width&quot;:832.5411987304688}"/>
  <p:tag name="KSO_WM_DIAGRAM_COLOR_MATCH_VALUE" val="{&quot;shape&quot;:{&quot;fill&quot;:{&quot;gradient&quot;:[{&quot;brightness&quot;:0.4000000059604645,&quot;colorType&quot;:1,&quot;foreColorIndex&quot;:6,&quot;pos&quot;:0,&quot;transparency&quot;:0},{&quot;brightness&quot;:0,&quot;colorType&quot;:1,&quot;foreColorIndex&quot;:6,&quot;pos&quot;:1,&quot;transparency&quot;:0}],&quot;type&quot;:3},&quot;glow&quot;:{&quot;colorType&quot;:0},&quot;line&quot;:{&quot;type&quot;:0},&quot;shadow&quot;:{&quot;brightness&quot;:0,&quot;colorType&quot;:1,&quot;foreColorIndex&quot;:6,&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SHADOW_SCHEMECOLOR_INDEX" val="6"/>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BEAUTIFY_FLAG" val="#wm#"/>
  <p:tag name="KSO_WM_UNIT_TYPE" val="i"/>
  <p:tag name="KSO_WM_UNIT_INDEX" val="22"/>
</p:tagLst>
</file>

<file path=ppt/tags/tag220.xml><?xml version="1.0" encoding="utf-8"?>
<p:tagLst xmlns:p="http://schemas.openxmlformats.org/presentationml/2006/main">
  <p:tag name="KSO_WM_SLIDE_ID" val="diagram20231067_3"/>
  <p:tag name="KSO_WM_TEMPLATE_SUBCATEGORY" val="0"/>
  <p:tag name="KSO_WM_TEMPLATE_MASTER_TYPE" val="0"/>
  <p:tag name="KSO_WM_TEMPLATE_COLOR_TYPE" val="0"/>
  <p:tag name="KSO_WM_SLIDE_ITEM_CNT" val="5"/>
  <p:tag name="KSO_WM_SLIDE_INDEX" val="3"/>
  <p:tag name="KSO_WM_TAG_VERSION" val="3.0"/>
  <p:tag name="KSO_WM_BEAUTIFY_FLAG" val="#wm#"/>
  <p:tag name="KSO_WM_TEMPLATE_CATEGORY" val="diagram"/>
  <p:tag name="KSO_WM_TEMPLATE_INDEX" val="20231067"/>
  <p:tag name="KSO_WM_SLIDE_TYPE" val="text"/>
  <p:tag name="KSO_WM_SLIDE_SUBTYPE" val="diag"/>
  <p:tag name="KSO_WM_SLIDE_SIZE" val="832.541*305.611"/>
  <p:tag name="KSO_WM_SLIDE_POSITION" val="63.8087*145.789"/>
  <p:tag name="KSO_WM_SLIDE_LAYOUT" val="a_m"/>
  <p:tag name="KSO_WM_SLIDE_LAYOUT_CNT" val="1_1"/>
  <p:tag name="KSO_WM_SPECIAL_SOURCE" val="bdnull"/>
  <p:tag name="KSO_WM_DIAGRAM_GROUP_CODE" val="m1-1"/>
  <p:tag name="KSO_WM_SLIDE_DIAGTYPE" val="m"/>
</p:tagLst>
</file>

<file path=ppt/tags/tag221.xml><?xml version="1.0" encoding="utf-8"?>
<p:tagLst xmlns:p="http://schemas.openxmlformats.org/presentationml/2006/main">
  <p:tag name="TABLE_ENDDRAG_ORIGIN_RECT" val="396*120"/>
  <p:tag name="TABLE_ENDDRAG_RECT" val="364*134*396*120"/>
</p:tagLst>
</file>

<file path=ppt/tags/tag222.xml><?xml version="1.0" encoding="utf-8"?>
<p:tagLst xmlns:p="http://schemas.openxmlformats.org/presentationml/2006/main">
  <p:tag name="KSO_WM_DIAGRAM_VIRTUALLY_FRAME" val="{&quot;height&quot;:254.1796112060547,&quot;left&quot;:-72.32820098156067,&quot;top&quot;:100.71980069618526,&quot;width&quot;:864.8666381835938}"/>
  <p:tag name="KSO_WM_DIAGRAM_MAX_ITEMCNT" val="6"/>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SUBTYPE" val="a"/>
  <p:tag name="KSO_WM_UNIT_NOCLEAR" val="0"/>
  <p:tag name="KSO_WM_UNIT_VALUE" val="96"/>
  <p:tag name="KSO_WM_UNIT_HIGHLIGHT" val="0"/>
  <p:tag name="KSO_WM_UNIT_COMPATIBLE" val="0"/>
  <p:tag name="KSO_WM_UNIT_DIAGRAM_ISNUMVISUAL" val="0"/>
  <p:tag name="KSO_WM_UNIT_DIAGRAM_ISREFERUNIT" val="0"/>
  <p:tag name="KSO_WM_DIAGRAM_GROUP_CODE" val="l1-1"/>
  <p:tag name="KSO_WM_UNIT_ID" val="diagram20231298_1*l_h_f*1_1_1"/>
  <p:tag name="KSO_WM_TEMPLATE_CATEGORY" val="diagram"/>
  <p:tag name="KSO_WM_TEMPLATE_INDEX" val="20231298"/>
  <p:tag name="KSO_WM_UNIT_LAYERLEVEL" val="1_1_1"/>
  <p:tag name="KSO_WM_TAG_VERSION" val="3.0"/>
  <p:tag name="KSO_WM_UNIT_PRESET_TEXT" val="单击输入你的正文，文字是您思想的提炼，为了最终演示发布的良好效果"/>
  <p:tag name="KSO_WM_UNIT_FILL_TYPE" val="1"/>
  <p:tag name="KSO_WM_UNIT_FILL_FORE_SCHEMECOLOR_INDEX" val="5"/>
  <p:tag name="KSO_WM_UNIT_FILL_FORE_SCHEMECOLOR_INDEX_BRIGHTNESS" val="0"/>
  <p:tag name="KSO_WM_UNIT_TEXT_TYPE" val="1"/>
  <p:tag name="KSO_WM_UNIT_USESOURCEFORMAT_APPLY" val="1"/>
</p:tagLst>
</file>

<file path=ppt/tags/tag223.xml><?xml version="1.0" encoding="utf-8"?>
<p:tagLst xmlns:p="http://schemas.openxmlformats.org/presentationml/2006/main">
  <p:tag name="KSO_WM_DIAGRAM_VIRTUALLY_FRAME" val="{&quot;height&quot;:254.1796112060547,&quot;left&quot;:-72.32820098156067,&quot;top&quot;:100.71980069618526,&quot;width&quot;:864.8666381835938}"/>
  <p:tag name="KSO_WM_DIAGRAM_MAX_ITEMCNT" val="6"/>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SUBTYPE" val="a"/>
  <p:tag name="KSO_WM_UNIT_NOCLEAR" val="0"/>
  <p:tag name="KSO_WM_UNIT_VALUE" val="96"/>
  <p:tag name="KSO_WM_UNIT_HIGHLIGHT" val="0"/>
  <p:tag name="KSO_WM_UNIT_COMPATIBLE" val="0"/>
  <p:tag name="KSO_WM_UNIT_DIAGRAM_ISNUMVISUAL" val="0"/>
  <p:tag name="KSO_WM_UNIT_DIAGRAM_ISREFERUNIT" val="0"/>
  <p:tag name="KSO_WM_DIAGRAM_GROUP_CODE" val="l1-1"/>
  <p:tag name="KSO_WM_UNIT_ID" val="diagram20231298_1*l_h_f*1_1_1"/>
  <p:tag name="KSO_WM_TEMPLATE_CATEGORY" val="diagram"/>
  <p:tag name="KSO_WM_TEMPLATE_INDEX" val="20231298"/>
  <p:tag name="KSO_WM_UNIT_LAYERLEVEL" val="1_1_1"/>
  <p:tag name="KSO_WM_TAG_VERSION" val="3.0"/>
  <p:tag name="KSO_WM_UNIT_PRESET_TEXT" val="单击输入你的正文，文字是您思想的提炼，为了最终演示发布的良好效果"/>
  <p:tag name="KSO_WM_UNIT_FILL_TYPE" val="1"/>
  <p:tag name="KSO_WM_UNIT_FILL_FORE_SCHEMECOLOR_INDEX" val="5"/>
  <p:tag name="KSO_WM_UNIT_FILL_FORE_SCHEMECOLOR_INDEX_BRIGHTNESS" val="0"/>
  <p:tag name="KSO_WM_UNIT_TEXT_TYPE" val="1"/>
  <p:tag name="KSO_WM_UNIT_USESOURCEFORMAT_APPLY" val="1"/>
</p:tagLst>
</file>

<file path=ppt/tags/tag224.xml><?xml version="1.0" encoding="utf-8"?>
<p:tagLst xmlns:p="http://schemas.openxmlformats.org/presentationml/2006/main">
  <p:tag name="KSO_WM_DIAGRAM_MAX_ITEMCNT" val="6"/>
  <p:tag name="KSO_WM_DIAGRAM_MIN_ITEMCNT" val="2"/>
  <p:tag name="KSO_WM_DIAGRAM_VIRTUALLY_FRAME" val="{&quot;height&quot;:341.7601205636573,&quot;left&quot;:-72.32820098156067,&quot;top&quot;:100.71980069618526,&quot;width&quot;:864.8666381835938}"/>
  <p:tag name="KSO_WM_DIAGRAM_COLOR_MATCH_VALUE" val="{&quot;shape&quot;:{&quot;fill&quot;:{&quot;gradient&quot;:[{&quot;brightness&quot;:0.8999999761581421,&quot;colorType&quot;:1,&quot;foreColorIndex&quot;:5,&quot;pos&quot;:0.019999999552965164,&quot;transparency&quot;:0},{&quot;brightness&quot;:0.8999999761581421,&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9"/>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1298_1*l_h_i*1_1_1"/>
  <p:tag name="KSO_WM_TEMPLATE_CATEGORY" val="diagram"/>
  <p:tag name="KSO_WM_TEMPLATE_INDEX" val="20231298"/>
  <p:tag name="KSO_WM_UNIT_LAYERLEVEL" val="1_1_1"/>
  <p:tag name="KSO_WM_TAG_VERSION" val="3.0"/>
  <p:tag name="KSO_WM_UNIT_FILL_TYPE" val="3"/>
  <p:tag name="KSO_WM_UNIT_TEXT_FILL_FORE_SCHEMECOLOR_INDEX" val="1"/>
  <p:tag name="KSO_WM_UNIT_TEXT_FILL_TYPE" val="1"/>
  <p:tag name="KSO_WM_UNIT_USESOURCEFORMAT_APPLY" val="1"/>
</p:tagLst>
</file>

<file path=ppt/tags/tag225.xml><?xml version="1.0" encoding="utf-8"?>
<p:tagLst xmlns:p="http://schemas.openxmlformats.org/presentationml/2006/main">
  <p:tag name="KSO_WM_DIAGRAM_MAX_ITEMCNT" val="6"/>
  <p:tag name="KSO_WM_DIAGRAM_MIN_ITEMCNT" val="2"/>
  <p:tag name="KSO_WM_DIAGRAM_VIRTUALLY_FRAME" val="{&quot;height&quot;:341.7601205636573,&quot;left&quot;:-72.32820098156067,&quot;top&quot;:100.71980069618526,&quot;width&quot;:864.8666381835938}"/>
  <p:tag name="KSO_WM_DIAGRAM_COLOR_MATCH_VALUE" val="{&quot;shape&quot;:{&quot;fill&quot;:{&quot;gradient&quot;:[{&quot;brightness&quot;:0.8999999761581421,&quot;colorType&quot;:1,&quot;foreColorIndex&quot;:6,&quot;pos&quot;:0.019999999552965164,&quot;transparency&quot;:0},{&quot;brightness&quot;:0.8999999761581421,&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9"/>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1298_1*l_h_i*1_2_1"/>
  <p:tag name="KSO_WM_TEMPLATE_CATEGORY" val="diagram"/>
  <p:tag name="KSO_WM_TEMPLATE_INDEX" val="20231298"/>
  <p:tag name="KSO_WM_UNIT_LAYERLEVEL" val="1_1_1"/>
  <p:tag name="KSO_WM_TAG_VERSION" val="3.0"/>
  <p:tag name="KSO_WM_UNIT_FILL_TYPE" val="3"/>
  <p:tag name="KSO_WM_UNIT_TEXT_FILL_FORE_SCHEMECOLOR_INDEX" val="1"/>
  <p:tag name="KSO_WM_UNIT_TEXT_FILL_TYPE" val="1"/>
  <p:tag name="KSO_WM_UNIT_USESOURCEFORMAT_APPLY" val="1"/>
</p:tagLst>
</file>

<file path=ppt/tags/tag226.xml><?xml version="1.0" encoding="utf-8"?>
<p:tagLst xmlns:p="http://schemas.openxmlformats.org/presentationml/2006/main">
  <p:tag name="KSO_WM_DIAGRAM_VIRTUALLY_FRAME" val="{&quot;height&quot;:254.1796112060547,&quot;left&quot;:-72.32820098156067,&quot;top&quot;:100.71980069618526,&quot;width&quot;:864.8666381835938}"/>
  <p:tag name="KSO_WM_DIAGRAM_MAX_ITEMCNT" val="6"/>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SUBTYPE" val="a"/>
  <p:tag name="KSO_WM_UNIT_NOCLEAR" val="0"/>
  <p:tag name="KSO_WM_UNIT_VALUE" val="96"/>
  <p:tag name="KSO_WM_UNIT_HIGHLIGHT" val="0"/>
  <p:tag name="KSO_WM_UNIT_COMPATIBLE" val="0"/>
  <p:tag name="KSO_WM_UNIT_DIAGRAM_ISNUMVISUAL" val="0"/>
  <p:tag name="KSO_WM_UNIT_DIAGRAM_ISREFERUNIT" val="0"/>
  <p:tag name="KSO_WM_DIAGRAM_GROUP_CODE" val="l1-1"/>
  <p:tag name="KSO_WM_UNIT_ID" val="diagram20231298_1*l_h_f*1_1_1"/>
  <p:tag name="KSO_WM_TEMPLATE_CATEGORY" val="diagram"/>
  <p:tag name="KSO_WM_TEMPLATE_INDEX" val="20231298"/>
  <p:tag name="KSO_WM_UNIT_LAYERLEVEL" val="1_1_1"/>
  <p:tag name="KSO_WM_TAG_VERSION" val="3.0"/>
  <p:tag name="KSO_WM_UNIT_PRESET_TEXT" val="单击输入你的正文，文字是您思想的提炼，为了最终演示发布的良好效果"/>
  <p:tag name="KSO_WM_UNIT_FILL_TYPE" val="1"/>
  <p:tag name="KSO_WM_UNIT_FILL_FORE_SCHEMECOLOR_INDEX" val="5"/>
  <p:tag name="KSO_WM_UNIT_FILL_FORE_SCHEMECOLOR_INDEX_BRIGHTNESS" val="0"/>
  <p:tag name="KSO_WM_UNIT_TEXT_TYPE" val="1"/>
  <p:tag name="KSO_WM_UNIT_USESOURCEFORMAT_APPLY" val="1"/>
</p:tagLst>
</file>

<file path=ppt/tags/tag227.xml><?xml version="1.0" encoding="utf-8"?>
<p:tagLst xmlns:p="http://schemas.openxmlformats.org/presentationml/2006/main">
  <p:tag name="KSO_WM_DIAGRAM_VIRTUALLY_FRAME" val="{&quot;height&quot;:254.1796112060547,&quot;left&quot;:-72.32820098156067,&quot;top&quot;:100.71980069618526,&quot;width&quot;:864.8666381835938}"/>
  <p:tag name="KSO_WM_DIAGRAM_MAX_ITEMCNT" val="6"/>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SUBTYPE" val="a"/>
  <p:tag name="KSO_WM_UNIT_NOCLEAR" val="0"/>
  <p:tag name="KSO_WM_UNIT_VALUE" val="96"/>
  <p:tag name="KSO_WM_UNIT_HIGHLIGHT" val="0"/>
  <p:tag name="KSO_WM_UNIT_COMPATIBLE" val="0"/>
  <p:tag name="KSO_WM_UNIT_DIAGRAM_ISNUMVISUAL" val="0"/>
  <p:tag name="KSO_WM_UNIT_DIAGRAM_ISREFERUNIT" val="0"/>
  <p:tag name="KSO_WM_DIAGRAM_GROUP_CODE" val="l1-1"/>
  <p:tag name="KSO_WM_UNIT_ID" val="diagram20231298_1*l_h_f*1_1_1"/>
  <p:tag name="KSO_WM_TEMPLATE_CATEGORY" val="diagram"/>
  <p:tag name="KSO_WM_TEMPLATE_INDEX" val="20231298"/>
  <p:tag name="KSO_WM_UNIT_LAYERLEVEL" val="1_1_1"/>
  <p:tag name="KSO_WM_TAG_VERSION" val="3.0"/>
  <p:tag name="KSO_WM_UNIT_PRESET_TEXT" val="单击输入你的正文，文字是您思想的提炼，为了最终演示发布的良好效果"/>
  <p:tag name="KSO_WM_UNIT_FILL_TYPE" val="1"/>
  <p:tag name="KSO_WM_UNIT_FILL_FORE_SCHEMECOLOR_INDEX" val="5"/>
  <p:tag name="KSO_WM_UNIT_FILL_FORE_SCHEMECOLOR_INDEX_BRIGHTNESS" val="0"/>
  <p:tag name="KSO_WM_UNIT_TEXT_TYPE" val="1"/>
  <p:tag name="KSO_WM_UNIT_USESOURCEFORMAT_APPLY" val="1"/>
</p:tagLst>
</file>

<file path=ppt/tags/tag228.xml><?xml version="1.0" encoding="utf-8"?>
<p:tagLst xmlns:p="http://schemas.openxmlformats.org/presentationml/2006/main">
  <p:tag name="KSO_WM_DIAGRAM_MAX_ITEMCNT" val="6"/>
  <p:tag name="KSO_WM_DIAGRAM_MIN_ITEMCNT" val="2"/>
  <p:tag name="KSO_WM_DIAGRAM_VIRTUALLY_FRAME" val="{&quot;height&quot;:341.7601205636573,&quot;left&quot;:-72.32820098156067,&quot;top&quot;:100.71980069618526,&quot;width&quot;:864.8666381835938}"/>
  <p:tag name="KSO_WM_DIAGRAM_COLOR_MATCH_VALUE" val="{&quot;shape&quot;:{&quot;fill&quot;:{&quot;gradient&quot;:[{&quot;brightness&quot;:0.8999999761581421,&quot;colorType&quot;:1,&quot;foreColorIndex&quot;:5,&quot;pos&quot;:0.019999999552965164,&quot;transparency&quot;:0},{&quot;brightness&quot;:0.8999999761581421,&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9"/>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1298_1*l_h_i*1_1_1"/>
  <p:tag name="KSO_WM_TEMPLATE_CATEGORY" val="diagram"/>
  <p:tag name="KSO_WM_TEMPLATE_INDEX" val="20231298"/>
  <p:tag name="KSO_WM_UNIT_LAYERLEVEL" val="1_1_1"/>
  <p:tag name="KSO_WM_TAG_VERSION" val="3.0"/>
  <p:tag name="KSO_WM_UNIT_FILL_TYPE" val="3"/>
  <p:tag name="KSO_WM_UNIT_TEXT_FILL_FORE_SCHEMECOLOR_INDEX" val="1"/>
  <p:tag name="KSO_WM_UNIT_TEXT_FILL_TYPE" val="1"/>
  <p:tag name="KSO_WM_UNIT_USESOURCEFORMAT_APPLY" val="1"/>
</p:tagLst>
</file>

<file path=ppt/tags/tag229.xml><?xml version="1.0" encoding="utf-8"?>
<p:tagLst xmlns:p="http://schemas.openxmlformats.org/presentationml/2006/main">
  <p:tag name="KSO_WM_DIAGRAM_MAX_ITEMCNT" val="6"/>
  <p:tag name="KSO_WM_DIAGRAM_MIN_ITEMCNT" val="2"/>
  <p:tag name="KSO_WM_DIAGRAM_VIRTUALLY_FRAME" val="{&quot;height&quot;:341.7601205636573,&quot;left&quot;:-72.32820098156067,&quot;top&quot;:100.71980069618526,&quot;width&quot;:864.8666381835938}"/>
  <p:tag name="KSO_WM_DIAGRAM_COLOR_MATCH_VALUE" val="{&quot;shape&quot;:{&quot;fill&quot;:{&quot;gradient&quot;:[{&quot;brightness&quot;:0.8999999761581421,&quot;colorType&quot;:1,&quot;foreColorIndex&quot;:6,&quot;pos&quot;:0.019999999552965164,&quot;transparency&quot;:0},{&quot;brightness&quot;:0.8999999761581421,&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9"/>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1298_1*l_h_i*1_2_1"/>
  <p:tag name="KSO_WM_TEMPLATE_CATEGORY" val="diagram"/>
  <p:tag name="KSO_WM_TEMPLATE_INDEX" val="20231298"/>
  <p:tag name="KSO_WM_UNIT_LAYERLEVEL" val="1_1_1"/>
  <p:tag name="KSO_WM_TAG_VERSION" val="3.0"/>
  <p:tag name="KSO_WM_UNIT_FILL_TYPE" val="3"/>
  <p:tag name="KSO_WM_UNIT_TEXT_FILL_FORE_SCHEMECOLOR_INDEX" val="1"/>
  <p:tag name="KSO_WM_UNIT_TEXT_FILL_TYPE" val="1"/>
  <p:tag name="KSO_WM_UNIT_USESOURCEFORMAT_APPLY"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BEAUTIFY_FLAG" val="#wm#"/>
  <p:tag name="KSO_WM_UNIT_TYPE" val="i"/>
  <p:tag name="KSO_WM_UNIT_INDEX" val="23"/>
</p:tagLst>
</file>

<file path=ppt/tags/tag230.xml><?xml version="1.0" encoding="utf-8"?>
<p:tagLst xmlns:p="http://schemas.openxmlformats.org/presentationml/2006/main">
  <p:tag name="KSO_WM_SLIDE_ID" val="diagram20231298_5"/>
  <p:tag name="KSO_WM_TEMPLATE_SUBCATEGORY" val="0"/>
  <p:tag name="KSO_WM_TEMPLATE_MASTER_TYPE" val="0"/>
  <p:tag name="KSO_WM_TEMPLATE_COLOR_TYPE" val="0"/>
  <p:tag name="KSO_WM_SLIDE_TYPE" val="text"/>
  <p:tag name="KSO_WM_SLIDE_SUBTYPE" val="diag"/>
  <p:tag name="KSO_WM_SLIDE_ITEM_CNT" val="6"/>
  <p:tag name="KSO_WM_SLIDE_INDEX" val="5"/>
  <p:tag name="KSO_WM_SLIDE_SIZE" val="862.889*254.067"/>
  <p:tag name="KSO_WM_SLIDE_POSITION" val="48.6608*176.723"/>
  <p:tag name="KSO_WM_DIAGRAM_GROUP_CODE" val="l1-1"/>
  <p:tag name="KSO_WM_SLIDE_DIAGTYPE" val="l"/>
  <p:tag name="KSO_WM_TAG_VERSION" val="3.0"/>
  <p:tag name="KSO_WM_BEAUTIFY_FLAG" val="#wm#"/>
  <p:tag name="KSO_WM_TEMPLATE_CATEGORY" val="diagram"/>
  <p:tag name="KSO_WM_TEMPLATE_INDEX" val="20231298"/>
  <p:tag name="KSO_WM_SLIDE_LAYOUT" val="a_l"/>
  <p:tag name="KSO_WM_SLIDE_LAYOUT_CNT" val="1_1"/>
</p:tagLst>
</file>

<file path=ppt/tags/tag231.xml><?xml version="1.0" encoding="utf-8"?>
<p:tagLst xmlns:p="http://schemas.openxmlformats.org/presentationml/2006/main">
  <p:tag name="KSO_WM_UNIT_VALUE" val="1903*1800"/>
  <p:tag name="KSO_WM_UNIT_HIGHLIGHT" val="0"/>
  <p:tag name="KSO_WM_UNIT_COMPATIBLE" val="0"/>
  <p:tag name="KSO_WM_UNIT_DIAGRAM_ISNUMVISUAL" val="0"/>
  <p:tag name="KSO_WM_UNIT_DIAGRAM_ISREFERUNIT" val="0"/>
  <p:tag name="KSO_WM_DIAGRAM_GROUP_CODE" val="l289-1"/>
  <p:tag name="KSO_WM_UNIT_ID" val="custom20231727_1*d*1"/>
  <p:tag name="KSO_WM_TEMPLATE_CATEGORY" val="custom"/>
  <p:tag name="KSO_WM_TEMPLATE_INDEX" val="20231727"/>
  <p:tag name="KSO_WM_UNIT_LAYERLEVEL" val="1"/>
  <p:tag name="KSO_WM_TAG_VERSION" val="3.0"/>
  <p:tag name="KSO_WM_UNIT_USESOURCEFORMAT_APPLY" val="1"/>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289-1"/>
  <p:tag name="KSO_WM_UNIT_ID" val="custom20231727_1*i*1"/>
  <p:tag name="KSO_WM_TEMPLATE_CATEGORY" val="custom"/>
  <p:tag name="KSO_WM_TEMPLATE_INDEX" val="20231727"/>
  <p:tag name="KSO_WM_UNIT_LAYERLEVEL" val="1"/>
  <p:tag name="KSO_WM_TAG_VERSION" val="3.0"/>
  <p:tag name="KSO_WM_UNIT_FILL_FORE_SCHEMECOLOR_INDEX" val="5"/>
  <p:tag name="KSO_WM_UNIT_TEXT_FILL_FORE_SCHEMECOLOR_INDEX" val="2"/>
  <p:tag name="KSO_WM_UNIT_TEXT_FILL_TYPE" val="1"/>
  <p:tag name="KSO_WM_UNIT_USESOURCEFORMAT_APPLY"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289-1"/>
  <p:tag name="KSO_WM_UNIT_ID" val="custom20231727_1*i*2"/>
  <p:tag name="KSO_WM_TEMPLATE_CATEGORY" val="custom"/>
  <p:tag name="KSO_WM_TEMPLATE_INDEX" val="20231727"/>
  <p:tag name="KSO_WM_UNIT_LAYERLEVEL" val="1"/>
  <p:tag name="KSO_WM_TAG_VERSION" val="3.0"/>
  <p:tag name="KSO_WM_UNIT_FILL_FORE_SCHEMECOLOR_INDEX" val="10"/>
  <p:tag name="KSO_WM_UNIT_TEXT_FILL_FORE_SCHEMECOLOR_INDEX" val="2"/>
  <p:tag name="KSO_WM_UNIT_TEXT_FILL_TYPE" val="1"/>
  <p:tag name="KSO_WM_UNIT_USESOURCEFORMAT_APPLY" val="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96_9*a*1"/>
  <p:tag name="KSO_WM_TEMPLATE_CATEGORY" val="custom"/>
  <p:tag name="KSO_WM_TEMPLATE_INDEX" val="20230996"/>
  <p:tag name="KSO_WM_UNIT_LAYERLEVEL" val="1"/>
  <p:tag name="KSO_WM_TAG_VERSION" val="1.0"/>
  <p:tag name="KSO_WM_BEAUTIFY_FLAG" val="#wm#"/>
  <p:tag name="KSO_WM_UNIT_ISCONTENTSTITLE" val="0"/>
  <p:tag name="KSO_WM_UNIT_ISNUMDGMTITLE" val="0"/>
  <p:tag name="KSO_WM_UNIT_NOCLEAR" val="1"/>
  <p:tag name="KSO_WM_UNIT_TYPE" val="a"/>
  <p:tag name="KSO_WM_UNIT_INDEX" val="1"/>
</p:tagLst>
</file>

<file path=ppt/tags/tag235.xml><?xml version="1.0" encoding="utf-8"?>
<p:tagLst xmlns:p="http://schemas.openxmlformats.org/presentationml/2006/main">
  <p:tag name="KSO_WM_SLIDE_ID" val="custom20230996_9"/>
  <p:tag name="KSO_WM_TEMPLATE_SUBCATEGORY" val="29"/>
  <p:tag name="KSO_WM_TEMPLATE_MASTER_TYPE" val="0"/>
  <p:tag name="KSO_WM_TEMPLATE_COLOR_TYPE" val="0"/>
  <p:tag name="KSO_WM_SLIDE_ITEM_CNT" val="0"/>
  <p:tag name="KSO_WM_SLIDE_INDEX" val="9"/>
  <p:tag name="KSO_WM_TAG_VERSION" val="1.0"/>
  <p:tag name="KSO_WM_BEAUTIFY_FLAG" val="#wm#"/>
  <p:tag name="KSO_WM_TEMPLATE_CATEGORY" val="custom"/>
  <p:tag name="KSO_WM_TEMPLATE_INDEX" val="20230996"/>
  <p:tag name="KSO_WM_SLIDE_TYPE" val="endPage"/>
  <p:tag name="KSO_WM_SLIDE_SUBTYPE" val="pureTxt"/>
  <p:tag name="KSO_WM_SLIDE_LAYOUT" val="a_f"/>
  <p:tag name="KSO_WM_SLIDE_LAYOUT_CNT" val="1_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BEAUTIFY_FLAG" val="#wm#"/>
  <p:tag name="KSO_WM_UNIT_TYPE" val="i"/>
  <p:tag name="KSO_WM_UNIT_INDEX" val="24"/>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BEAUTIFY_FLAG" val="#wm#"/>
  <p:tag name="KSO_WM_UNIT_TYPE" val="i"/>
  <p:tag name="KSO_WM_UNIT_INDEX" val="25"/>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BEAUTIFY_FLAG" val="#wm#"/>
  <p:tag name="KSO_WM_UNIT_TYPE" val="i"/>
  <p:tag name="KSO_WM_UNIT_INDEX" val="26"/>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BEAUTIFY_FLAG" val="#wm#"/>
  <p:tag name="KSO_WM_UNIT_TYPE" val="i"/>
  <p:tag name="KSO_WM_UNIT_INDEX" val="27"/>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BEAUTIFY_FLAG" val="#wm#"/>
  <p:tag name="KSO_WM_UNIT_TYPE" val="i"/>
  <p:tag name="KSO_WM_UNIT_INDEX" val="28"/>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BEAUTIFY_FLAG" val="#wm#"/>
  <p:tag name="KSO_WM_UNIT_TYPE" val="i"/>
  <p:tag name="KSO_WM_UNIT_INDEX" val="29"/>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1.0"/>
  <p:tag name="KSO_WM_BEAUTIFY_FLAG" val="#wm#"/>
  <p:tag name="KSO_WM_UNIT_TYPE" val="i"/>
  <p:tag name="KSO_WM_UNIT_INDEX" val="3"/>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BEAUTIFY_FLAG" val="#wm#"/>
  <p:tag name="KSO_WM_UNIT_TYPE" val="i"/>
  <p:tag name="KSO_WM_UNIT_INDEX" val="30"/>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BEAUTIFY_FLAG" val="#wm#"/>
  <p:tag name="KSO_WM_UNIT_TYPE" val="i"/>
  <p:tag name="KSO_WM_UNIT_INDEX" val="31"/>
</p:tagLst>
</file>

<file path=ppt/tags/tag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BEAUTIFY_FLAG" val="#wm#"/>
  <p:tag name="KSO_WM_UNIT_TYPE" val="i"/>
  <p:tag name="KSO_WM_UNIT_INDEX" val="4"/>
</p:tagLst>
</file>

<file path=ppt/tags/tag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BEAUTIFY_FLAG" val="#wm#"/>
  <p:tag name="KSO_WM_UNIT_TYPE" val="i"/>
  <p:tag name="KSO_WM_UNIT_INDEX" val="5"/>
</p:tagLst>
</file>

<file path=ppt/tags/tag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BEAUTIFY_FLAG" val="#wm#"/>
  <p:tag name="KSO_WM_UNIT_TYPE" val="i"/>
  <p:tag name="KSO_WM_UNIT_INDEX" val="6"/>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3"/>
  <p:tag name="KSO_WM_UNIT_LAYERLEVEL" val="1"/>
  <p:tag name="KSO_WM_TAG_VERSION" val="1.0"/>
  <p:tag name="KSO_WM_BEAUTIFY_FLAG" val="#wm#"/>
  <p:tag name="KSO_WM_UNIT_PRESET_TEXT" val="公司名占位符"/>
  <p:tag name="KSO_WM_UNIT_NOCLEAR" val="0"/>
  <p:tag name="KSO_WM_UNIT_VALUE" val="16"/>
  <p:tag name="KSO_WM_UNIT_TYPE" val="f"/>
  <p:tag name="KSO_WM_UNIT_INDEX" val="3"/>
  <p:tag name="KSO_WM_UNIT_SUBTYPE" val="g"/>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1.0"/>
  <p:tag name="KSO_WM_BEAUTIFY_FLAG" val="#wm#"/>
  <p:tag name="KSO_WM_UNIT_SUBTYPE" val="c"/>
  <p:tag name="KSO_WM_UNIT_PRESET_TEXT" val="日期时间占位符"/>
  <p:tag name="KSO_WM_UNIT_NOCLEAR" val="0"/>
  <p:tag name="KSO_WM_UNIT_VALUE" val="8"/>
  <p:tag name="KSO_WM_UNIT_TYPE" val="f"/>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585"/>
  <p:tag name="KSO_WM_UNIT_TYPE" val="f"/>
  <p:tag name="KSO_WM_UNIT_INDEX"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BEAUTIFY_FLAG" val="#wm#"/>
  <p:tag name="KSO_WM_UNIT_TYPE" val="i"/>
  <p:tag name="KSO_WM_UNIT_INDEX" val="7"/>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BEAUTIFY_FLAG" val="#wm#"/>
  <p:tag name="KSO_WM_UNIT_TYPE" val="i"/>
  <p:tag name="KSO_WM_UNIT_INDEX"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BEAUTIFY_FLAG" val="#wm#"/>
  <p:tag name="KSO_WM_UNIT_TYPE" val="i"/>
  <p:tag name="KSO_WM_UNIT_INDEX" val="3"/>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BEAUTIFY_FLAG" val="#wm#"/>
  <p:tag name="KSO_WM_UNIT_TYPE" val="i"/>
  <p:tag name="KSO_WM_UNIT_INDEX" val="4"/>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5"/>
  <p:tag name="KSO_WM_UNIT_LAYERLEVEL" val="1"/>
  <p:tag name="KSO_WM_TAG_VERSION" val="1.0"/>
  <p:tag name="KSO_WM_BEAUTIFY_FLAG" val="#wm#"/>
  <p:tag name="KSO_WM_UNIT_TYPE" val="i"/>
  <p:tag name="KSO_WM_UNIT_INDEX" val="5"/>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6"/>
  <p:tag name="KSO_WM_UNIT_LAYERLEVEL" val="1"/>
  <p:tag name="KSO_WM_TAG_VERSION" val="1.0"/>
  <p:tag name="KSO_WM_BEAUTIFY_FLAG" val="#wm#"/>
  <p:tag name="KSO_WM_UNIT_TYPE" val="i"/>
  <p:tag name="KSO_WM_UNIT_INDEX" val="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BEAUTIFY_FLAG" val="#wm#"/>
  <p:tag name="KSO_WM_UNIT_TYPE" val="i"/>
  <p:tag name="KSO_WM_UNIT_INDEX" val="7"/>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8"/>
  <p:tag name="KSO_WM_UNIT_LAYERLEVEL" val="1"/>
  <p:tag name="KSO_WM_TAG_VERSION" val="1.0"/>
  <p:tag name="KSO_WM_BEAUTIFY_FLAG" val="#wm#"/>
  <p:tag name="KSO_WM_UNIT_TYPE" val="i"/>
  <p:tag name="KSO_WM_UNIT_INDEX" val="8"/>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9"/>
  <p:tag name="KSO_WM_UNIT_LAYERLEVEL" val="1"/>
  <p:tag name="KSO_WM_TAG_VERSION" val="1.0"/>
  <p:tag name="KSO_WM_BEAUTIFY_FLAG" val="#wm#"/>
  <p:tag name="KSO_WM_UNIT_TYPE" val="i"/>
  <p:tag name="KSO_WM_UNIT_INDEX" val="9"/>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0"/>
  <p:tag name="KSO_WM_UNIT_LAYERLEVEL" val="1"/>
  <p:tag name="KSO_WM_TAG_VERSION" val="1.0"/>
  <p:tag name="KSO_WM_BEAUTIFY_FLAG" val="#wm#"/>
  <p:tag name="KSO_WM_UNIT_TYPE" val="i"/>
  <p:tag name="KSO_WM_UNIT_INDEX" val="1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BEAUTIFY_FLAG" val="#wm#"/>
  <p:tag name="KSO_WM_UNIT_TYPE" val="i"/>
  <p:tag name="KSO_WM_UNIT_INDEX" val="8"/>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1"/>
  <p:tag name="KSO_WM_UNIT_LAYERLEVEL" val="1"/>
  <p:tag name="KSO_WM_TAG_VERSION" val="1.0"/>
  <p:tag name="KSO_WM_BEAUTIFY_FLAG" val="#wm#"/>
  <p:tag name="KSO_WM_UNIT_TYPE" val="i"/>
  <p:tag name="KSO_WM_UNIT_INDEX" val="1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2"/>
  <p:tag name="KSO_WM_UNIT_LAYERLEVEL" val="1"/>
  <p:tag name="KSO_WM_TAG_VERSION" val="1.0"/>
  <p:tag name="KSO_WM_BEAUTIFY_FLAG" val="#wm#"/>
  <p:tag name="KSO_WM_UNIT_TYPE" val="i"/>
  <p:tag name="KSO_WM_UNIT_INDEX" val="1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3"/>
  <p:tag name="KSO_WM_UNIT_LAYERLEVEL" val="1"/>
  <p:tag name="KSO_WM_TAG_VERSION" val="1.0"/>
  <p:tag name="KSO_WM_BEAUTIFY_FLAG" val="#wm#"/>
  <p:tag name="KSO_WM_UNIT_TYPE" val="i"/>
  <p:tag name="KSO_WM_UNIT_INDEX" val="13"/>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4"/>
  <p:tag name="KSO_WM_UNIT_LAYERLEVEL" val="1"/>
  <p:tag name="KSO_WM_TAG_VERSION" val="1.0"/>
  <p:tag name="KSO_WM_BEAUTIFY_FLAG" val="#wm#"/>
  <p:tag name="KSO_WM_UNIT_TYPE" val="i"/>
  <p:tag name="KSO_WM_UNIT_INDEX" val="14"/>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5"/>
  <p:tag name="KSO_WM_UNIT_LAYERLEVEL" val="1"/>
  <p:tag name="KSO_WM_TAG_VERSION" val="1.0"/>
  <p:tag name="KSO_WM_BEAUTIFY_FLAG" val="#wm#"/>
  <p:tag name="KSO_WM_UNIT_TYPE" val="i"/>
  <p:tag name="KSO_WM_UNIT_INDEX" val="15"/>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6"/>
  <p:tag name="KSO_WM_UNIT_LAYERLEVEL" val="1"/>
  <p:tag name="KSO_WM_TAG_VERSION" val="1.0"/>
  <p:tag name="KSO_WM_BEAUTIFY_FLAG" val="#wm#"/>
  <p:tag name="KSO_WM_UNIT_TYPE" val="i"/>
  <p:tag name="KSO_WM_UNIT_INDEX" val="1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7"/>
  <p:tag name="KSO_WM_UNIT_LAYERLEVEL" val="1"/>
  <p:tag name="KSO_WM_TAG_VERSION" val="1.0"/>
  <p:tag name="KSO_WM_BEAUTIFY_FLAG" val="#wm#"/>
  <p:tag name="KSO_WM_UNIT_TYPE" val="i"/>
  <p:tag name="KSO_WM_UNIT_INDEX" val="17"/>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8"/>
  <p:tag name="KSO_WM_UNIT_LAYERLEVEL" val="1"/>
  <p:tag name="KSO_WM_TAG_VERSION" val="1.0"/>
  <p:tag name="KSO_WM_BEAUTIFY_FLAG" val="#wm#"/>
  <p:tag name="KSO_WM_UNIT_TYPE" val="i"/>
  <p:tag name="KSO_WM_UNIT_INDEX" val="18"/>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9"/>
  <p:tag name="KSO_WM_UNIT_LAYERLEVEL" val="1"/>
  <p:tag name="KSO_WM_TAG_VERSION" val="1.0"/>
  <p:tag name="KSO_WM_BEAUTIFY_FLAG" val="#wm#"/>
  <p:tag name="KSO_WM_UNIT_TYPE" val="i"/>
  <p:tag name="KSO_WM_UNIT_INDEX" val="19"/>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0"/>
  <p:tag name="KSO_WM_UNIT_LAYERLEVEL" val="1"/>
  <p:tag name="KSO_WM_TAG_VERSION" val="1.0"/>
  <p:tag name="KSO_WM_BEAUTIFY_FLAG" val="#wm#"/>
  <p:tag name="KSO_WM_UNIT_TYPE" val="i"/>
  <p:tag name="KSO_WM_UNIT_INDEX" val="2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BEAUTIFY_FLAG" val="#wm#"/>
  <p:tag name="KSO_WM_UNIT_TYPE" val="i"/>
  <p:tag name="KSO_WM_UNIT_INDEX" val="9"/>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1"/>
  <p:tag name="KSO_WM_UNIT_LAYERLEVEL" val="1"/>
  <p:tag name="KSO_WM_TAG_VERSION" val="1.0"/>
  <p:tag name="KSO_WM_BEAUTIFY_FLAG" val="#wm#"/>
  <p:tag name="KSO_WM_UNIT_TYPE" val="i"/>
  <p:tag name="KSO_WM_UNIT_INDEX" val="2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2"/>
  <p:tag name="KSO_WM_UNIT_LAYERLEVEL" val="1"/>
  <p:tag name="KSO_WM_TAG_VERSION" val="1.0"/>
  <p:tag name="KSO_WM_BEAUTIFY_FLAG" val="#wm#"/>
  <p:tag name="KSO_WM_UNIT_TYPE" val="i"/>
  <p:tag name="KSO_WM_UNIT_INDEX" val="2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3"/>
  <p:tag name="KSO_WM_UNIT_LAYERLEVEL" val="1"/>
  <p:tag name="KSO_WM_TAG_VERSION" val="1.0"/>
  <p:tag name="KSO_WM_BEAUTIFY_FLAG" val="#wm#"/>
  <p:tag name="KSO_WM_UNIT_TYPE" val="i"/>
  <p:tag name="KSO_WM_UNIT_INDEX" val="23"/>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4"/>
  <p:tag name="KSO_WM_UNIT_LAYERLEVEL" val="1"/>
  <p:tag name="KSO_WM_TAG_VERSION" val="1.0"/>
  <p:tag name="KSO_WM_BEAUTIFY_FLAG" val="#wm#"/>
  <p:tag name="KSO_WM_UNIT_TYPE" val="i"/>
  <p:tag name="KSO_WM_UNIT_INDEX" val="24"/>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5"/>
  <p:tag name="KSO_WM_UNIT_LAYERLEVEL" val="1"/>
  <p:tag name="KSO_WM_TAG_VERSION" val="1.0"/>
  <p:tag name="KSO_WM_BEAUTIFY_FLAG" val="#wm#"/>
  <p:tag name="KSO_WM_UNIT_TYPE" val="i"/>
  <p:tag name="KSO_WM_UNIT_INDEX" val="25"/>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6"/>
  <p:tag name="KSO_WM_UNIT_LAYERLEVEL" val="1"/>
  <p:tag name="KSO_WM_TAG_VERSION" val="1.0"/>
  <p:tag name="KSO_WM_BEAUTIFY_FLAG" val="#wm#"/>
  <p:tag name="KSO_WM_UNIT_TYPE" val="i"/>
  <p:tag name="KSO_WM_UNIT_INDEX" val="26"/>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7"/>
  <p:tag name="KSO_WM_UNIT_LAYERLEVEL" val="1"/>
  <p:tag name="KSO_WM_TAG_VERSION" val="1.0"/>
  <p:tag name="KSO_WM_BEAUTIFY_FLAG" val="#wm#"/>
  <p:tag name="KSO_WM_UNIT_TYPE" val="i"/>
  <p:tag name="KSO_WM_UNIT_INDEX" val="27"/>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8"/>
  <p:tag name="KSO_WM_UNIT_LAYERLEVEL" val="1"/>
  <p:tag name="KSO_WM_TAG_VERSION" val="1.0"/>
  <p:tag name="KSO_WM_BEAUTIFY_FLAG" val="#wm#"/>
  <p:tag name="KSO_WM_UNIT_TYPE" val="i"/>
  <p:tag name="KSO_WM_UNIT_INDEX" val="28"/>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7">
      <a:dk1>
        <a:sysClr val="windowText" lastClr="000000"/>
      </a:dk1>
      <a:lt1>
        <a:sysClr val="window" lastClr="FFFFFF"/>
      </a:lt1>
      <a:dk2>
        <a:srgbClr val="44546A"/>
      </a:dk2>
      <a:lt2>
        <a:srgbClr val="FDFAF5"/>
      </a:lt2>
      <a:accent1>
        <a:srgbClr val="F3BB28"/>
      </a:accent1>
      <a:accent2>
        <a:srgbClr val="D9C573"/>
      </a:accent2>
      <a:accent3>
        <a:srgbClr val="B6B679"/>
      </a:accent3>
      <a:accent4>
        <a:srgbClr val="94A87F"/>
      </a:accent4>
      <a:accent5>
        <a:srgbClr val="719985"/>
      </a:accent5>
      <a:accent6>
        <a:srgbClr val="4F8A8B"/>
      </a:accent6>
      <a:hlink>
        <a:srgbClr val="0563C1"/>
      </a:hlink>
      <a:folHlink>
        <a:srgbClr val="954F72"/>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7552</Words>
  <Application>WPS 演示</Application>
  <PresentationFormat>全屏显示(16:9)</PresentationFormat>
  <Paragraphs>249</Paragraphs>
  <Slides>22</Slides>
  <Notes>0</Notes>
  <HiddenSlides>1</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22</vt:i4>
      </vt:variant>
    </vt:vector>
  </HeadingPairs>
  <TitlesOfParts>
    <vt:vector size="43" baseType="lpstr">
      <vt:lpstr>Arial</vt:lpstr>
      <vt:lpstr>宋体</vt:lpstr>
      <vt:lpstr>Wingdings</vt:lpstr>
      <vt:lpstr>DejaVu Math TeX Gyre</vt:lpstr>
      <vt:lpstr>Times New Roman</vt:lpstr>
      <vt:lpstr>Impact</vt:lpstr>
      <vt:lpstr>微软雅黑</vt:lpstr>
      <vt:lpstr>Arial</vt:lpstr>
      <vt:lpstr>Ebrima</vt:lpstr>
      <vt:lpstr>HGB5X_CNKI</vt:lpstr>
      <vt:lpstr>Wingdings</vt:lpstr>
      <vt:lpstr>Calibri</vt:lpstr>
      <vt:lpstr>MV Boli</vt:lpstr>
      <vt:lpstr>Arial Unicode MS</vt:lpstr>
      <vt:lpstr>-apple-system</vt:lpstr>
      <vt:lpstr>HGB1X_CNKI</vt:lpstr>
      <vt:lpstr>HelveticaNeue</vt:lpstr>
      <vt:lpstr>华文新魏</vt:lpstr>
      <vt:lpstr>Segoe Print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80</cp:revision>
  <dcterms:created xsi:type="dcterms:W3CDTF">2024-04-23T06:44:00Z</dcterms:created>
  <dcterms:modified xsi:type="dcterms:W3CDTF">2024-10-25T07:19:38Z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FF664BCDEC124536AF8684AC6E307DB6_12</vt:lpwstr>
  </property>
  <property fmtid="{D5CDD505-2E9C-101B-9397-08002B2CF9AE}" pid="3" name="KSOProductBuildVer">
    <vt:lpwstr>2052-11.8.2.7978</vt:lpwstr>
  </property>
</Properties>
</file>