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24"/>
  </p:handoutMasterIdLst>
  <p:sldIdLst>
    <p:sldId id="405" r:id="rId4"/>
    <p:sldId id="257" r:id="rId5"/>
    <p:sldId id="375" r:id="rId7"/>
    <p:sldId id="379" r:id="rId8"/>
    <p:sldId id="380" r:id="rId9"/>
    <p:sldId id="391" r:id="rId10"/>
    <p:sldId id="382" r:id="rId11"/>
    <p:sldId id="383" r:id="rId12"/>
    <p:sldId id="390" r:id="rId13"/>
    <p:sldId id="384" r:id="rId14"/>
    <p:sldId id="395" r:id="rId15"/>
    <p:sldId id="394" r:id="rId16"/>
    <p:sldId id="386" r:id="rId17"/>
    <p:sldId id="387" r:id="rId18"/>
    <p:sldId id="388" r:id="rId19"/>
    <p:sldId id="392" r:id="rId20"/>
    <p:sldId id="393" r:id="rId21"/>
    <p:sldId id="397" r:id="rId22"/>
    <p:sldId id="25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864"/>
    <a:srgbClr val="FFFF00"/>
    <a:srgbClr val="EF4152"/>
    <a:srgbClr val="9EEAFC"/>
    <a:srgbClr val="9966FF"/>
    <a:srgbClr val="DEA6D7"/>
    <a:srgbClr val="0000FF"/>
    <a:srgbClr val="1D41D5"/>
    <a:srgbClr val="EB701D"/>
    <a:srgbClr val="E9C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35" autoAdjust="0"/>
  </p:normalViewPr>
  <p:slideViewPr>
    <p:cSldViewPr snapToGrid="0">
      <p:cViewPr varScale="1">
        <p:scale>
          <a:sx n="68" d="100"/>
          <a:sy n="68" d="100"/>
        </p:scale>
        <p:origin x="2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9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B5415-AD9B-4475-A738-E38A73BB5E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0E463-DE9D-442F-ADDC-AF1DACF45EE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20A5-D502-4FC6-951F-38F5ADEA3E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E20A5-D502-4FC6-951F-38F5ADEA3E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5" b="54437"/>
          <a:stretch>
            <a:fillRect/>
          </a:stretch>
        </p:blipFill>
        <p:spPr>
          <a:xfrm>
            <a:off x="0" y="3614515"/>
            <a:ext cx="12192000" cy="325120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2732689"/>
            <a:ext cx="12192000" cy="3629573"/>
          </a:xfrm>
          <a:prstGeom prst="rect">
            <a:avLst/>
          </a:prstGeom>
          <a:gradFill>
            <a:gsLst>
              <a:gs pos="3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5" b="54437"/>
          <a:stretch>
            <a:fillRect/>
          </a:stretch>
        </p:blipFill>
        <p:spPr>
          <a:xfrm>
            <a:off x="0" y="3614515"/>
            <a:ext cx="12192000" cy="325120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2732689"/>
            <a:ext cx="12192000" cy="3629573"/>
          </a:xfrm>
          <a:prstGeom prst="rect">
            <a:avLst/>
          </a:prstGeom>
          <a:gradFill>
            <a:gsLst>
              <a:gs pos="3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 userDrawn="1"/>
        </p:nvSpPr>
        <p:spPr>
          <a:xfrm rot="2031064">
            <a:off x="2543960" y="-1595793"/>
            <a:ext cx="3608307" cy="6970789"/>
          </a:xfrm>
          <a:custGeom>
            <a:avLst/>
            <a:gdLst>
              <a:gd name="connsiteX0" fmla="*/ 2147319 w 2706230"/>
              <a:gd name="connsiteY0" fmla="*/ 374880 h 5228092"/>
              <a:gd name="connsiteX1" fmla="*/ 2706230 w 2706230"/>
              <a:gd name="connsiteY1" fmla="*/ 0 h 5228092"/>
              <a:gd name="connsiteX2" fmla="*/ 2704983 w 2706230"/>
              <a:gd name="connsiteY2" fmla="*/ 780536 h 5228092"/>
              <a:gd name="connsiteX3" fmla="*/ 2425383 w 2706230"/>
              <a:gd name="connsiteY3" fmla="*/ 1059246 h 5228092"/>
              <a:gd name="connsiteX4" fmla="*/ 2425384 w 2706230"/>
              <a:gd name="connsiteY4" fmla="*/ 1059245 h 5228092"/>
              <a:gd name="connsiteX5" fmla="*/ 2146673 w 2706230"/>
              <a:gd name="connsiteY5" fmla="*/ 779644 h 5228092"/>
              <a:gd name="connsiteX6" fmla="*/ 1723939 w 2706230"/>
              <a:gd name="connsiteY6" fmla="*/ 658855 h 5228092"/>
              <a:gd name="connsiteX7" fmla="*/ 1725541 w 2706230"/>
              <a:gd name="connsiteY7" fmla="*/ 661806 h 5228092"/>
              <a:gd name="connsiteX8" fmla="*/ 1725541 w 2706230"/>
              <a:gd name="connsiteY8" fmla="*/ 657781 h 5228092"/>
              <a:gd name="connsiteX9" fmla="*/ 2143728 w 2706230"/>
              <a:gd name="connsiteY9" fmla="*/ 377289 h 5228092"/>
              <a:gd name="connsiteX10" fmla="*/ 2143729 w 2706230"/>
              <a:gd name="connsiteY10" fmla="*/ 1323284 h 5228092"/>
              <a:gd name="connsiteX11" fmla="*/ 2088040 w 2706230"/>
              <a:gd name="connsiteY11" fmla="*/ 1356692 h 5228092"/>
              <a:gd name="connsiteX12" fmla="*/ 1778119 w 2706230"/>
              <a:gd name="connsiteY12" fmla="*/ 1613149 h 5228092"/>
              <a:gd name="connsiteX13" fmla="*/ 1774750 w 2706230"/>
              <a:gd name="connsiteY13" fmla="*/ 1616927 h 5228092"/>
              <a:gd name="connsiteX14" fmla="*/ 1749834 w 2706230"/>
              <a:gd name="connsiteY14" fmla="*/ 1644863 h 5228092"/>
              <a:gd name="connsiteX15" fmla="*/ 1725541 w 2706230"/>
              <a:gd name="connsiteY15" fmla="*/ 1672102 h 5228092"/>
              <a:gd name="connsiteX16" fmla="*/ 1725542 w 2706230"/>
              <a:gd name="connsiteY16" fmla="*/ 1672101 h 5228092"/>
              <a:gd name="connsiteX17" fmla="*/ 1647318 w 2706230"/>
              <a:gd name="connsiteY17" fmla="*/ 1759808 h 5228092"/>
              <a:gd name="connsiteX18" fmla="*/ 1544974 w 2706230"/>
              <a:gd name="connsiteY18" fmla="*/ 4112264 h 5228092"/>
              <a:gd name="connsiteX19" fmla="*/ 1666597 w 2706230"/>
              <a:gd name="connsiteY19" fmla="*/ 4275186 h 5228092"/>
              <a:gd name="connsiteX20" fmla="*/ 1774750 w 2706230"/>
              <a:gd name="connsiteY20" fmla="*/ 4393097 h 5228092"/>
              <a:gd name="connsiteX21" fmla="*/ 1774750 w 2706230"/>
              <a:gd name="connsiteY21" fmla="*/ 4903242 h 5228092"/>
              <a:gd name="connsiteX22" fmla="*/ 1449900 w 2706230"/>
              <a:gd name="connsiteY22" fmla="*/ 5228092 h 5228092"/>
              <a:gd name="connsiteX23" fmla="*/ 1125050 w 2706230"/>
              <a:gd name="connsiteY23" fmla="*/ 4903242 h 5228092"/>
              <a:gd name="connsiteX24" fmla="*/ 1125050 w 2706230"/>
              <a:gd name="connsiteY24" fmla="*/ 1060550 h 5228092"/>
              <a:gd name="connsiteX25" fmla="*/ 0 w 2706230"/>
              <a:gd name="connsiteY25" fmla="*/ 1815158 h 5228092"/>
              <a:gd name="connsiteX26" fmla="*/ 2917 w 2706230"/>
              <a:gd name="connsiteY26" fmla="*/ 1813202 h 5228092"/>
              <a:gd name="connsiteX27" fmla="*/ 713139 w 2706230"/>
              <a:gd name="connsiteY27" fmla="*/ 1336832 h 5228092"/>
              <a:gd name="connsiteX28" fmla="*/ 1102409 w 2706230"/>
              <a:gd name="connsiteY28" fmla="*/ 1075736 h 5228092"/>
              <a:gd name="connsiteX29" fmla="*/ 1110286 w 2706230"/>
              <a:gd name="connsiteY29" fmla="*/ 3513771 h 5228092"/>
              <a:gd name="connsiteX30" fmla="*/ 915861 w 2706230"/>
              <a:gd name="connsiteY30" fmla="*/ 3709456 h 5228092"/>
              <a:gd name="connsiteX31" fmla="*/ 720176 w 2706230"/>
              <a:gd name="connsiteY31" fmla="*/ 3515031 h 5228092"/>
              <a:gd name="connsiteX32" fmla="*/ 717910 w 2706230"/>
              <a:gd name="connsiteY32" fmla="*/ 2813764 h 5228092"/>
              <a:gd name="connsiteX33" fmla="*/ 717910 w 2706230"/>
              <a:gd name="connsiteY33" fmla="*/ 4194036 h 5228092"/>
              <a:gd name="connsiteX34" fmla="*/ 358955 w 2706230"/>
              <a:gd name="connsiteY34" fmla="*/ 4552991 h 5228092"/>
              <a:gd name="connsiteX35" fmla="*/ 0 w 2706230"/>
              <a:gd name="connsiteY35" fmla="*/ 4194036 h 522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06230" h="5228092">
                <a:moveTo>
                  <a:pt x="2147319" y="374880"/>
                </a:moveTo>
                <a:lnTo>
                  <a:pt x="2706230" y="0"/>
                </a:lnTo>
                <a:lnTo>
                  <a:pt x="2704983" y="780536"/>
                </a:lnTo>
                <a:cubicBezTo>
                  <a:pt x="2704738" y="934710"/>
                  <a:pt x="2579556" y="1059492"/>
                  <a:pt x="2425383" y="1059246"/>
                </a:cubicBezTo>
                <a:lnTo>
                  <a:pt x="2425384" y="1059245"/>
                </a:lnTo>
                <a:cubicBezTo>
                  <a:pt x="2271210" y="1058999"/>
                  <a:pt x="2146427" y="933818"/>
                  <a:pt x="2146673" y="779644"/>
                </a:cubicBezTo>
                <a:close/>
                <a:moveTo>
                  <a:pt x="1723939" y="658855"/>
                </a:moveTo>
                <a:lnTo>
                  <a:pt x="1725541" y="661806"/>
                </a:lnTo>
                <a:lnTo>
                  <a:pt x="1725541" y="657781"/>
                </a:lnTo>
                <a:lnTo>
                  <a:pt x="2143728" y="377289"/>
                </a:lnTo>
                <a:lnTo>
                  <a:pt x="2143729" y="1323284"/>
                </a:lnTo>
                <a:lnTo>
                  <a:pt x="2088040" y="1356692"/>
                </a:lnTo>
                <a:cubicBezTo>
                  <a:pt x="1974178" y="1433063"/>
                  <a:pt x="1870750" y="1519165"/>
                  <a:pt x="1778119" y="1613149"/>
                </a:cubicBezTo>
                <a:lnTo>
                  <a:pt x="1774750" y="1616927"/>
                </a:lnTo>
                <a:lnTo>
                  <a:pt x="1749834" y="1644863"/>
                </a:lnTo>
                <a:lnTo>
                  <a:pt x="1725541" y="1672102"/>
                </a:lnTo>
                <a:lnTo>
                  <a:pt x="1725542" y="1672101"/>
                </a:lnTo>
                <a:lnTo>
                  <a:pt x="1647318" y="1759808"/>
                </a:lnTo>
                <a:cubicBezTo>
                  <a:pt x="1115996" y="2418952"/>
                  <a:pt x="1048563" y="3372163"/>
                  <a:pt x="1544974" y="4112264"/>
                </a:cubicBezTo>
                <a:cubicBezTo>
                  <a:pt x="1583159" y="4169195"/>
                  <a:pt x="1623777" y="4223518"/>
                  <a:pt x="1666597" y="4275186"/>
                </a:cubicBezTo>
                <a:lnTo>
                  <a:pt x="1774750" y="4393097"/>
                </a:lnTo>
                <a:lnTo>
                  <a:pt x="1774750" y="4903242"/>
                </a:lnTo>
                <a:cubicBezTo>
                  <a:pt x="1774750" y="5082652"/>
                  <a:pt x="1629310" y="5228092"/>
                  <a:pt x="1449900" y="5228092"/>
                </a:cubicBezTo>
                <a:cubicBezTo>
                  <a:pt x="1270490" y="5228092"/>
                  <a:pt x="1125050" y="5082652"/>
                  <a:pt x="1125050" y="4903242"/>
                </a:cubicBezTo>
                <a:lnTo>
                  <a:pt x="1125050" y="1060550"/>
                </a:lnTo>
                <a:close/>
                <a:moveTo>
                  <a:pt x="0" y="1815158"/>
                </a:moveTo>
                <a:lnTo>
                  <a:pt x="2917" y="1813202"/>
                </a:lnTo>
                <a:lnTo>
                  <a:pt x="713139" y="1336832"/>
                </a:lnTo>
                <a:lnTo>
                  <a:pt x="1102409" y="1075736"/>
                </a:lnTo>
                <a:lnTo>
                  <a:pt x="1110286" y="3513771"/>
                </a:lnTo>
                <a:cubicBezTo>
                  <a:pt x="1110634" y="3621496"/>
                  <a:pt x="1023586" y="3709108"/>
                  <a:pt x="915861" y="3709456"/>
                </a:cubicBezTo>
                <a:cubicBezTo>
                  <a:pt x="808135" y="3709804"/>
                  <a:pt x="720524" y="3622757"/>
                  <a:pt x="720176" y="3515031"/>
                </a:cubicBezTo>
                <a:lnTo>
                  <a:pt x="717910" y="2813764"/>
                </a:lnTo>
                <a:lnTo>
                  <a:pt x="717910" y="4194036"/>
                </a:lnTo>
                <a:cubicBezTo>
                  <a:pt x="717910" y="4392281"/>
                  <a:pt x="557200" y="4552991"/>
                  <a:pt x="358955" y="4552991"/>
                </a:cubicBezTo>
                <a:cubicBezTo>
                  <a:pt x="160710" y="4552991"/>
                  <a:pt x="0" y="4392281"/>
                  <a:pt x="0" y="4194036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3447813" y="1043152"/>
            <a:ext cx="5295900" cy="5295900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9050">
            <a:gradFill flip="none" rotWithShape="1">
              <a:gsLst>
                <a:gs pos="66000">
                  <a:srgbClr val="4BA77B"/>
                </a:gs>
                <a:gs pos="100000">
                  <a:srgbClr val="4BA77B">
                    <a:alpha val="0"/>
                  </a:srgb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 rot="2527792">
            <a:off x="632964" y="-200835"/>
            <a:ext cx="322317" cy="717776"/>
          </a:xfrm>
          <a:custGeom>
            <a:avLst/>
            <a:gdLst>
              <a:gd name="connsiteX0" fmla="*/ 0 w 241738"/>
              <a:gd name="connsiteY0" fmla="*/ 218656 h 538332"/>
              <a:gd name="connsiteX1" fmla="*/ 241738 w 241738"/>
              <a:gd name="connsiteY1" fmla="*/ 0 h 538332"/>
              <a:gd name="connsiteX2" fmla="*/ 241738 w 241738"/>
              <a:gd name="connsiteY2" fmla="*/ 417463 h 538332"/>
              <a:gd name="connsiteX3" fmla="*/ 120869 w 241738"/>
              <a:gd name="connsiteY3" fmla="*/ 538332 h 538332"/>
              <a:gd name="connsiteX4" fmla="*/ 0 w 241738"/>
              <a:gd name="connsiteY4" fmla="*/ 417463 h 53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38" h="538332">
                <a:moveTo>
                  <a:pt x="0" y="218656"/>
                </a:moveTo>
                <a:lnTo>
                  <a:pt x="241738" y="0"/>
                </a:lnTo>
                <a:lnTo>
                  <a:pt x="241738" y="417463"/>
                </a:lnTo>
                <a:cubicBezTo>
                  <a:pt x="241738" y="484217"/>
                  <a:pt x="187623" y="538332"/>
                  <a:pt x="120869" y="538332"/>
                </a:cubicBezTo>
                <a:cubicBezTo>
                  <a:pt x="54115" y="538332"/>
                  <a:pt x="0" y="484217"/>
                  <a:pt x="0" y="417463"/>
                </a:cubicBezTo>
                <a:close/>
              </a:path>
            </a:pathLst>
          </a:custGeom>
          <a:solidFill>
            <a:srgbClr val="3688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2527792">
            <a:off x="230735" y="-225707"/>
            <a:ext cx="322317" cy="910311"/>
          </a:xfrm>
          <a:custGeom>
            <a:avLst/>
            <a:gdLst>
              <a:gd name="connsiteX0" fmla="*/ 0 w 241738"/>
              <a:gd name="connsiteY0" fmla="*/ 218656 h 682733"/>
              <a:gd name="connsiteX1" fmla="*/ 241738 w 241738"/>
              <a:gd name="connsiteY1" fmla="*/ 0 h 682733"/>
              <a:gd name="connsiteX2" fmla="*/ 241738 w 241738"/>
              <a:gd name="connsiteY2" fmla="*/ 561864 h 682733"/>
              <a:gd name="connsiteX3" fmla="*/ 120869 w 241738"/>
              <a:gd name="connsiteY3" fmla="*/ 682733 h 682733"/>
              <a:gd name="connsiteX4" fmla="*/ 0 w 241738"/>
              <a:gd name="connsiteY4" fmla="*/ 561864 h 68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738" h="682733">
                <a:moveTo>
                  <a:pt x="0" y="218656"/>
                </a:moveTo>
                <a:lnTo>
                  <a:pt x="241738" y="0"/>
                </a:lnTo>
                <a:lnTo>
                  <a:pt x="241738" y="561864"/>
                </a:lnTo>
                <a:cubicBezTo>
                  <a:pt x="241738" y="628618"/>
                  <a:pt x="187623" y="682733"/>
                  <a:pt x="120869" y="682733"/>
                </a:cubicBezTo>
                <a:cubicBezTo>
                  <a:pt x="54115" y="682733"/>
                  <a:pt x="0" y="628618"/>
                  <a:pt x="0" y="561864"/>
                </a:cubicBezTo>
                <a:close/>
              </a:path>
            </a:pathLst>
          </a:custGeom>
          <a:solidFill>
            <a:srgbClr val="4BA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3051766">
            <a:off x="11689740" y="6048001"/>
            <a:ext cx="317500" cy="1144119"/>
          </a:xfrm>
          <a:custGeom>
            <a:avLst/>
            <a:gdLst>
              <a:gd name="connsiteX0" fmla="*/ 0 w 238125"/>
              <a:gd name="connsiteY0" fmla="*/ 0 h 858089"/>
              <a:gd name="connsiteX1" fmla="*/ 238125 w 238125"/>
              <a:gd name="connsiteY1" fmla="*/ 193776 h 858089"/>
              <a:gd name="connsiteX2" fmla="*/ 238125 w 238125"/>
              <a:gd name="connsiteY2" fmla="*/ 565466 h 858089"/>
              <a:gd name="connsiteX3" fmla="*/ 0 w 238125"/>
              <a:gd name="connsiteY3" fmla="*/ 858089 h 858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25" h="858089">
                <a:moveTo>
                  <a:pt x="0" y="0"/>
                </a:moveTo>
                <a:lnTo>
                  <a:pt x="238125" y="193776"/>
                </a:lnTo>
                <a:lnTo>
                  <a:pt x="238125" y="565466"/>
                </a:lnTo>
                <a:lnTo>
                  <a:pt x="0" y="858089"/>
                </a:lnTo>
                <a:close/>
              </a:path>
            </a:pathLst>
          </a:custGeom>
          <a:gradFill>
            <a:gsLst>
              <a:gs pos="0">
                <a:srgbClr val="368882"/>
              </a:gs>
              <a:gs pos="100000">
                <a:srgbClr val="4BA7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A48E-AAAF-4290-A68D-8EFCB74DF6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AB6F6-BA19-4835-9E9F-7D6A6AC35AF2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818" y="470088"/>
            <a:ext cx="1161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Many people do not have close friends or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contacts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have the same interest in music.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3818" y="1510748"/>
            <a:ext cx="107480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c. n a person that you know, especially somebody who can be helpful to you in your work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熟人；（尤指）社会关系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contact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White House.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u. n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of touching/meeting …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接触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遇见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0071" y="4705844"/>
            <a:ext cx="3545946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目光接触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接触，与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有联系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失去联系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联系方式，联系信息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13696" y="4619291"/>
            <a:ext cx="5576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 contact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(be/come) in/into contact with…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lose contact with…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 animBg="1" uiExpand="1" build="p"/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8539" y="556591"/>
            <a:ext cx="11618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contact v.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communicate with somebody, for example by phone, letter or email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联系，联络（如用电话或信件）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539" y="2286000"/>
            <a:ext cx="106845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contacted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phone on the number given below.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hesitate to contact me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any questions.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779" y="2851061"/>
            <a:ext cx="11638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 virtual choir enables them  __________ (add) their voices to ________ of other individuals and become part of the global community.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20746" y="2786883"/>
            <a:ext cx="170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9639" y="2804894"/>
            <a:ext cx="1704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8" y="758180"/>
            <a:ext cx="5830732" cy="156966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do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make it possible for somebody/something to do something 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使能够；使有机会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51" y="4628443"/>
            <a:ext cx="1043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new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older people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study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college.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5779" y="3847968"/>
            <a:ext cx="342053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替代词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=the voices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818" y="470088"/>
            <a:ext cx="1161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It   ___________ (prove) to be a positive influence ______ the lives of many people.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96625" y="402980"/>
            <a:ext cx="795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51113" y="494186"/>
            <a:ext cx="191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proved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383818" y="1424195"/>
            <a:ext cx="1161626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 1) link. v. be 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后来被发现是；最终显现为 强调结果，没有被动语态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7200" y="2226365"/>
            <a:ext cx="10684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strategy has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  (to be)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successful.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7200" y="3090090"/>
            <a:ext cx="76332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show something is true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证明，表示动作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6890" y="3800061"/>
            <a:ext cx="1068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proved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 strategy was successful.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proved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strategy was successful.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000" y="259644"/>
            <a:ext cx="1275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2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4373" y="958983"/>
            <a:ext cx="11817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virtual choir was the idea of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-winning composer and conductor Eric Whitacre.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373" y="1913090"/>
            <a:ext cx="1197996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award n.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prize such as money, etc. for something that somebody has done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奖；奖品；奖金；奖状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Academy Award   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奥斯卡金像奖</a:t>
            </a:r>
            <a:endParaRPr lang="en-US" altLang="zh-CN" sz="28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Grammy Awards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格莱美奖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4373" y="4433977"/>
            <a:ext cx="11979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award v.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award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sb. 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颁奖给某人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 Nobel Prize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awarded to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Youyou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2015.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4373" y="770139"/>
            <a:ext cx="118176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Because he _______________(move) by this music, he said, ..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33261" y="626165"/>
            <a:ext cx="221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moved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9467" y="739361"/>
            <a:ext cx="442200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Moved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983" y="1648096"/>
            <a:ext cx="5774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过去分词作状语，表示原因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6000" y="259644"/>
            <a:ext cx="1275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3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4737" y="1183144"/>
            <a:ext cx="11602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__________ (inspire), he asked his fans to make videos, ________ he then joined together into one performance.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1428" y="3628077"/>
            <a:ext cx="181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become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63046" y="3558179"/>
            <a:ext cx="1729409" cy="6014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8100">
                <a:solidFill>
                  <a:srgbClr val="00B050"/>
                </a:solidFill>
              </a:ln>
              <a:noFill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3160643" y="4582184"/>
            <a:ext cx="3896140" cy="1003852"/>
          </a:xfrm>
          <a:prstGeom prst="borderCallout1">
            <a:avLst>
              <a:gd name="adj1" fmla="val 18750"/>
              <a:gd name="adj2" fmla="val -8333"/>
              <a:gd name="adj3" fmla="val -19183"/>
              <a:gd name="adj4" fmla="val -16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和现在完成时态连用</a:t>
            </a:r>
            <a:endParaRPr lang="zh-CN" altLang="en-US" sz="2800" b="1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9718" y="3600353"/>
            <a:ext cx="11602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Since then, the virtual choir ___________ (become) a worldwide phenomenon.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4400" y="1183144"/>
            <a:ext cx="166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Inspired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62052" y="1183144"/>
            <a:ext cx="12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线形标注 1 9"/>
          <p:cNvSpPr/>
          <p:nvPr/>
        </p:nvSpPr>
        <p:spPr>
          <a:xfrm>
            <a:off x="3279912" y="170579"/>
            <a:ext cx="3916018" cy="1012565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=Because he was inspired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4797" y="566917"/>
            <a:ext cx="116022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Altogether, 2,292 young people from 80 countries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joined in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sing Whitacre’s song “What if”.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4797" y="1699592"/>
            <a:ext cx="11340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(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+n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to take part in an activity with other people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参加，加入（活动）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9037" y="2782957"/>
            <a:ext cx="11092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listens but she never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joins in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她只是听，但从来不发表意见。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9901" y="3866322"/>
            <a:ext cx="1109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 you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us in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discussion?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165" y="4671391"/>
            <a:ext cx="8806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mind if I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you?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我和你们在一起，可以吗？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6" grpId="0" uiExpand="1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4920" y="3151092"/>
            <a:ext cx="11602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Inspired, he asked his fans to make videos, which he then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joined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together into one performance.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920" y="646043"/>
            <a:ext cx="11483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Many others do not have the chance to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local choir. (Para 1)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140" y="1820999"/>
            <a:ext cx="106149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 to become a member of an organization, a company, a club, etc.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的一员；参加；加入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6408" y="4562061"/>
            <a:ext cx="8448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become one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合二为一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 …together into one performance/video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=put…together into one performance/video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7" b="7215"/>
          <a:stretch>
            <a:fillRect/>
          </a:stretch>
        </p:blipFill>
        <p:spPr>
          <a:xfrm>
            <a:off x="0" y="-1"/>
            <a:ext cx="12192000" cy="6852745"/>
          </a:xfrm>
          <a:prstGeom prst="rect">
            <a:avLst/>
          </a:prstGeom>
        </p:spPr>
      </p:pic>
      <p:sp>
        <p:nvSpPr>
          <p:cNvPr id="56" name="任意多边形 55"/>
          <p:cNvSpPr/>
          <p:nvPr/>
        </p:nvSpPr>
        <p:spPr>
          <a:xfrm>
            <a:off x="738932" y="4005267"/>
            <a:ext cx="25937476" cy="2487855"/>
          </a:xfrm>
          <a:custGeom>
            <a:avLst/>
            <a:gdLst>
              <a:gd name="connsiteX0" fmla="*/ 1703380 w 19453107"/>
              <a:gd name="connsiteY0" fmla="*/ 359916 h 2636250"/>
              <a:gd name="connsiteX1" fmla="*/ 2998780 w 19453107"/>
              <a:gd name="connsiteY1" fmla="*/ 112266 h 2636250"/>
              <a:gd name="connsiteX2" fmla="*/ 4275130 w 19453107"/>
              <a:gd name="connsiteY2" fmla="*/ 302766 h 2636250"/>
              <a:gd name="connsiteX3" fmla="*/ 6122980 w 19453107"/>
              <a:gd name="connsiteY3" fmla="*/ 55116 h 2636250"/>
              <a:gd name="connsiteX4" fmla="*/ 7723180 w 19453107"/>
              <a:gd name="connsiteY4" fmla="*/ 417066 h 2636250"/>
              <a:gd name="connsiteX5" fmla="*/ 9628180 w 19453107"/>
              <a:gd name="connsiteY5" fmla="*/ 150366 h 2636250"/>
              <a:gd name="connsiteX6" fmla="*/ 11514130 w 19453107"/>
              <a:gd name="connsiteY6" fmla="*/ 417066 h 2636250"/>
              <a:gd name="connsiteX7" fmla="*/ 13533430 w 19453107"/>
              <a:gd name="connsiteY7" fmla="*/ 112266 h 2636250"/>
              <a:gd name="connsiteX8" fmla="*/ 15381280 w 19453107"/>
              <a:gd name="connsiteY8" fmla="*/ 493266 h 2636250"/>
              <a:gd name="connsiteX9" fmla="*/ 17743480 w 19453107"/>
              <a:gd name="connsiteY9" fmla="*/ 207516 h 2636250"/>
              <a:gd name="connsiteX10" fmla="*/ 18162580 w 19453107"/>
              <a:gd name="connsiteY10" fmla="*/ 150366 h 2636250"/>
              <a:gd name="connsiteX11" fmla="*/ 18181630 w 19453107"/>
              <a:gd name="connsiteY11" fmla="*/ 2264916 h 2636250"/>
              <a:gd name="connsiteX12" fmla="*/ 1150930 w 19453107"/>
              <a:gd name="connsiteY12" fmla="*/ 2455416 h 2636250"/>
              <a:gd name="connsiteX13" fmla="*/ 1703380 w 19453107"/>
              <a:gd name="connsiteY13" fmla="*/ 359916 h 263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53107" h="2636250">
                <a:moveTo>
                  <a:pt x="1703380" y="359916"/>
                </a:moveTo>
                <a:cubicBezTo>
                  <a:pt x="2011355" y="-30609"/>
                  <a:pt x="2570155" y="121791"/>
                  <a:pt x="2998780" y="112266"/>
                </a:cubicBezTo>
                <a:cubicBezTo>
                  <a:pt x="3427405" y="102741"/>
                  <a:pt x="3754430" y="312291"/>
                  <a:pt x="4275130" y="302766"/>
                </a:cubicBezTo>
                <a:cubicBezTo>
                  <a:pt x="4795830" y="293241"/>
                  <a:pt x="5548305" y="36066"/>
                  <a:pt x="6122980" y="55116"/>
                </a:cubicBezTo>
                <a:cubicBezTo>
                  <a:pt x="6697655" y="74166"/>
                  <a:pt x="7138980" y="401191"/>
                  <a:pt x="7723180" y="417066"/>
                </a:cubicBezTo>
                <a:cubicBezTo>
                  <a:pt x="8307380" y="432941"/>
                  <a:pt x="8996355" y="150366"/>
                  <a:pt x="9628180" y="150366"/>
                </a:cubicBezTo>
                <a:cubicBezTo>
                  <a:pt x="10260005" y="150366"/>
                  <a:pt x="10863255" y="423416"/>
                  <a:pt x="11514130" y="417066"/>
                </a:cubicBezTo>
                <a:cubicBezTo>
                  <a:pt x="12165005" y="410716"/>
                  <a:pt x="12888905" y="99566"/>
                  <a:pt x="13533430" y="112266"/>
                </a:cubicBezTo>
                <a:cubicBezTo>
                  <a:pt x="14177955" y="124966"/>
                  <a:pt x="14679605" y="477391"/>
                  <a:pt x="15381280" y="493266"/>
                </a:cubicBezTo>
                <a:cubicBezTo>
                  <a:pt x="16082955" y="509141"/>
                  <a:pt x="17279930" y="264666"/>
                  <a:pt x="17743480" y="207516"/>
                </a:cubicBezTo>
                <a:cubicBezTo>
                  <a:pt x="18207030" y="150366"/>
                  <a:pt x="18089555" y="-192534"/>
                  <a:pt x="18162580" y="150366"/>
                </a:cubicBezTo>
                <a:cubicBezTo>
                  <a:pt x="18235605" y="493266"/>
                  <a:pt x="21016905" y="1880741"/>
                  <a:pt x="18181630" y="2264916"/>
                </a:cubicBezTo>
                <a:cubicBezTo>
                  <a:pt x="15346355" y="2649091"/>
                  <a:pt x="3897305" y="2772916"/>
                  <a:pt x="1150930" y="2455416"/>
                </a:cubicBezTo>
                <a:cubicBezTo>
                  <a:pt x="-1595445" y="2137916"/>
                  <a:pt x="1395405" y="750441"/>
                  <a:pt x="1703380" y="359916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任意多边形 54"/>
          <p:cNvSpPr/>
          <p:nvPr/>
        </p:nvSpPr>
        <p:spPr>
          <a:xfrm>
            <a:off x="73827" y="4947279"/>
            <a:ext cx="20782629" cy="2487855"/>
          </a:xfrm>
          <a:custGeom>
            <a:avLst/>
            <a:gdLst>
              <a:gd name="connsiteX0" fmla="*/ 1703380 w 19453107"/>
              <a:gd name="connsiteY0" fmla="*/ 359916 h 2636250"/>
              <a:gd name="connsiteX1" fmla="*/ 2998780 w 19453107"/>
              <a:gd name="connsiteY1" fmla="*/ 112266 h 2636250"/>
              <a:gd name="connsiteX2" fmla="*/ 4275130 w 19453107"/>
              <a:gd name="connsiteY2" fmla="*/ 302766 h 2636250"/>
              <a:gd name="connsiteX3" fmla="*/ 6122980 w 19453107"/>
              <a:gd name="connsiteY3" fmla="*/ 55116 h 2636250"/>
              <a:gd name="connsiteX4" fmla="*/ 7723180 w 19453107"/>
              <a:gd name="connsiteY4" fmla="*/ 417066 h 2636250"/>
              <a:gd name="connsiteX5" fmla="*/ 9628180 w 19453107"/>
              <a:gd name="connsiteY5" fmla="*/ 150366 h 2636250"/>
              <a:gd name="connsiteX6" fmla="*/ 11514130 w 19453107"/>
              <a:gd name="connsiteY6" fmla="*/ 417066 h 2636250"/>
              <a:gd name="connsiteX7" fmla="*/ 13533430 w 19453107"/>
              <a:gd name="connsiteY7" fmla="*/ 112266 h 2636250"/>
              <a:gd name="connsiteX8" fmla="*/ 15381280 w 19453107"/>
              <a:gd name="connsiteY8" fmla="*/ 493266 h 2636250"/>
              <a:gd name="connsiteX9" fmla="*/ 17743480 w 19453107"/>
              <a:gd name="connsiteY9" fmla="*/ 207516 h 2636250"/>
              <a:gd name="connsiteX10" fmla="*/ 18162580 w 19453107"/>
              <a:gd name="connsiteY10" fmla="*/ 150366 h 2636250"/>
              <a:gd name="connsiteX11" fmla="*/ 18181630 w 19453107"/>
              <a:gd name="connsiteY11" fmla="*/ 2264916 h 2636250"/>
              <a:gd name="connsiteX12" fmla="*/ 1150930 w 19453107"/>
              <a:gd name="connsiteY12" fmla="*/ 2455416 h 2636250"/>
              <a:gd name="connsiteX13" fmla="*/ 1703380 w 19453107"/>
              <a:gd name="connsiteY13" fmla="*/ 359916 h 263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53107" h="2636250">
                <a:moveTo>
                  <a:pt x="1703380" y="359916"/>
                </a:moveTo>
                <a:cubicBezTo>
                  <a:pt x="2011355" y="-30609"/>
                  <a:pt x="2570155" y="121791"/>
                  <a:pt x="2998780" y="112266"/>
                </a:cubicBezTo>
                <a:cubicBezTo>
                  <a:pt x="3427405" y="102741"/>
                  <a:pt x="3754430" y="312291"/>
                  <a:pt x="4275130" y="302766"/>
                </a:cubicBezTo>
                <a:cubicBezTo>
                  <a:pt x="4795830" y="293241"/>
                  <a:pt x="5548305" y="36066"/>
                  <a:pt x="6122980" y="55116"/>
                </a:cubicBezTo>
                <a:cubicBezTo>
                  <a:pt x="6697655" y="74166"/>
                  <a:pt x="7138980" y="401191"/>
                  <a:pt x="7723180" y="417066"/>
                </a:cubicBezTo>
                <a:cubicBezTo>
                  <a:pt x="8307380" y="432941"/>
                  <a:pt x="8996355" y="150366"/>
                  <a:pt x="9628180" y="150366"/>
                </a:cubicBezTo>
                <a:cubicBezTo>
                  <a:pt x="10260005" y="150366"/>
                  <a:pt x="10863255" y="423416"/>
                  <a:pt x="11514130" y="417066"/>
                </a:cubicBezTo>
                <a:cubicBezTo>
                  <a:pt x="12165005" y="410716"/>
                  <a:pt x="12888905" y="99566"/>
                  <a:pt x="13533430" y="112266"/>
                </a:cubicBezTo>
                <a:cubicBezTo>
                  <a:pt x="14177955" y="124966"/>
                  <a:pt x="14679605" y="477391"/>
                  <a:pt x="15381280" y="493266"/>
                </a:cubicBezTo>
                <a:cubicBezTo>
                  <a:pt x="16082955" y="509141"/>
                  <a:pt x="17279930" y="264666"/>
                  <a:pt x="17743480" y="207516"/>
                </a:cubicBezTo>
                <a:cubicBezTo>
                  <a:pt x="18207030" y="150366"/>
                  <a:pt x="18089555" y="-192534"/>
                  <a:pt x="18162580" y="150366"/>
                </a:cubicBezTo>
                <a:cubicBezTo>
                  <a:pt x="18235605" y="493266"/>
                  <a:pt x="21016905" y="1880741"/>
                  <a:pt x="18181630" y="2264916"/>
                </a:cubicBezTo>
                <a:cubicBezTo>
                  <a:pt x="15346355" y="2649091"/>
                  <a:pt x="3897305" y="2772916"/>
                  <a:pt x="1150930" y="2455416"/>
                </a:cubicBezTo>
                <a:cubicBezTo>
                  <a:pt x="-1595445" y="2137916"/>
                  <a:pt x="1395405" y="750441"/>
                  <a:pt x="1703380" y="35991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0" name="任意多边形 139"/>
          <p:cNvSpPr/>
          <p:nvPr/>
        </p:nvSpPr>
        <p:spPr>
          <a:xfrm>
            <a:off x="-1521" y="9965"/>
            <a:ext cx="12192000" cy="6880455"/>
          </a:xfrm>
          <a:custGeom>
            <a:avLst/>
            <a:gdLst>
              <a:gd name="connsiteX0" fmla="*/ 4572001 w 9144000"/>
              <a:gd name="connsiteY0" fmla="*/ 419249 h 5160341"/>
              <a:gd name="connsiteX1" fmla="*/ 2411079 w 9144000"/>
              <a:gd name="connsiteY1" fmla="*/ 2580171 h 5160341"/>
              <a:gd name="connsiteX2" fmla="*/ 4572001 w 9144000"/>
              <a:gd name="connsiteY2" fmla="*/ 4741093 h 5160341"/>
              <a:gd name="connsiteX3" fmla="*/ 6732923 w 9144000"/>
              <a:gd name="connsiteY3" fmla="*/ 2580171 h 5160341"/>
              <a:gd name="connsiteX4" fmla="*/ 4572001 w 9144000"/>
              <a:gd name="connsiteY4" fmla="*/ 419249 h 5160341"/>
              <a:gd name="connsiteX5" fmla="*/ 0 w 9144000"/>
              <a:gd name="connsiteY5" fmla="*/ 0 h 5160341"/>
              <a:gd name="connsiteX6" fmla="*/ 9144000 w 9144000"/>
              <a:gd name="connsiteY6" fmla="*/ 0 h 5160341"/>
              <a:gd name="connsiteX7" fmla="*/ 9144000 w 9144000"/>
              <a:gd name="connsiteY7" fmla="*/ 5160341 h 5160341"/>
              <a:gd name="connsiteX8" fmla="*/ 0 w 9144000"/>
              <a:gd name="connsiteY8" fmla="*/ 5160341 h 516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60341">
                <a:moveTo>
                  <a:pt x="4572001" y="419249"/>
                </a:moveTo>
                <a:cubicBezTo>
                  <a:pt x="3378557" y="419249"/>
                  <a:pt x="2411079" y="1386727"/>
                  <a:pt x="2411079" y="2580171"/>
                </a:cubicBezTo>
                <a:cubicBezTo>
                  <a:pt x="2411079" y="3773615"/>
                  <a:pt x="3378557" y="4741093"/>
                  <a:pt x="4572001" y="4741093"/>
                </a:cubicBezTo>
                <a:cubicBezTo>
                  <a:pt x="5765445" y="4741093"/>
                  <a:pt x="6732923" y="3773615"/>
                  <a:pt x="6732923" y="2580171"/>
                </a:cubicBezTo>
                <a:cubicBezTo>
                  <a:pt x="6732923" y="1386727"/>
                  <a:pt x="5765445" y="419249"/>
                  <a:pt x="4572001" y="41924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60341"/>
                </a:lnTo>
                <a:lnTo>
                  <a:pt x="0" y="516034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8" name="椭圆 67"/>
          <p:cNvSpPr/>
          <p:nvPr/>
        </p:nvSpPr>
        <p:spPr>
          <a:xfrm>
            <a:off x="9392579" y="6368500"/>
            <a:ext cx="96000" cy="96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9" name="椭圆 68"/>
          <p:cNvSpPr/>
          <p:nvPr/>
        </p:nvSpPr>
        <p:spPr>
          <a:xfrm>
            <a:off x="73827" y="4177925"/>
            <a:ext cx="96000" cy="96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0" name="椭圆 69"/>
          <p:cNvSpPr/>
          <p:nvPr/>
        </p:nvSpPr>
        <p:spPr>
          <a:xfrm>
            <a:off x="3214960" y="5808515"/>
            <a:ext cx="57600" cy="576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1" name="椭圆 70"/>
          <p:cNvSpPr/>
          <p:nvPr/>
        </p:nvSpPr>
        <p:spPr>
          <a:xfrm>
            <a:off x="1182016" y="6431800"/>
            <a:ext cx="192000" cy="192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2" name="椭圆 71"/>
          <p:cNvSpPr/>
          <p:nvPr/>
        </p:nvSpPr>
        <p:spPr>
          <a:xfrm>
            <a:off x="5078800" y="6433723"/>
            <a:ext cx="168000" cy="168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3" name="椭圆 72"/>
          <p:cNvSpPr/>
          <p:nvPr/>
        </p:nvSpPr>
        <p:spPr>
          <a:xfrm>
            <a:off x="1046435" y="4887765"/>
            <a:ext cx="57600" cy="576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椭圆 73"/>
          <p:cNvSpPr/>
          <p:nvPr/>
        </p:nvSpPr>
        <p:spPr>
          <a:xfrm>
            <a:off x="5172876" y="6285823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5" name="椭圆 74"/>
          <p:cNvSpPr/>
          <p:nvPr/>
        </p:nvSpPr>
        <p:spPr>
          <a:xfrm>
            <a:off x="1329011" y="5925991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6" name="椭圆 75"/>
          <p:cNvSpPr/>
          <p:nvPr/>
        </p:nvSpPr>
        <p:spPr>
          <a:xfrm>
            <a:off x="3213473" y="5768581"/>
            <a:ext cx="96000" cy="96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7" name="椭圆 76"/>
          <p:cNvSpPr/>
          <p:nvPr/>
        </p:nvSpPr>
        <p:spPr>
          <a:xfrm>
            <a:off x="4994521" y="6701821"/>
            <a:ext cx="96000" cy="96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8" name="椭圆 77"/>
          <p:cNvSpPr/>
          <p:nvPr/>
        </p:nvSpPr>
        <p:spPr>
          <a:xfrm>
            <a:off x="3017555" y="5267863"/>
            <a:ext cx="57600" cy="576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9" name="椭圆 78"/>
          <p:cNvSpPr/>
          <p:nvPr/>
        </p:nvSpPr>
        <p:spPr>
          <a:xfrm>
            <a:off x="3042011" y="5357748"/>
            <a:ext cx="192000" cy="192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0" name="椭圆 79"/>
          <p:cNvSpPr/>
          <p:nvPr/>
        </p:nvSpPr>
        <p:spPr>
          <a:xfrm>
            <a:off x="652295" y="5906156"/>
            <a:ext cx="168000" cy="168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1" name="椭圆 80"/>
          <p:cNvSpPr/>
          <p:nvPr/>
        </p:nvSpPr>
        <p:spPr>
          <a:xfrm>
            <a:off x="4578596" y="6315613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2" name="椭圆 81"/>
          <p:cNvSpPr/>
          <p:nvPr/>
        </p:nvSpPr>
        <p:spPr>
          <a:xfrm>
            <a:off x="9014071" y="6253171"/>
            <a:ext cx="57600" cy="576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3" name="椭圆 82"/>
          <p:cNvSpPr/>
          <p:nvPr/>
        </p:nvSpPr>
        <p:spPr>
          <a:xfrm>
            <a:off x="9170705" y="6198139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4" name="椭圆 83"/>
          <p:cNvSpPr/>
          <p:nvPr/>
        </p:nvSpPr>
        <p:spPr>
          <a:xfrm>
            <a:off x="1371973" y="1565495"/>
            <a:ext cx="96000" cy="96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6" name="椭圆 85"/>
          <p:cNvSpPr/>
          <p:nvPr/>
        </p:nvSpPr>
        <p:spPr>
          <a:xfrm>
            <a:off x="1176055" y="1064776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7" name="椭圆 86"/>
          <p:cNvSpPr/>
          <p:nvPr/>
        </p:nvSpPr>
        <p:spPr>
          <a:xfrm>
            <a:off x="1200511" y="1154661"/>
            <a:ext cx="192000" cy="192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8" name="椭圆 87"/>
          <p:cNvSpPr/>
          <p:nvPr/>
        </p:nvSpPr>
        <p:spPr>
          <a:xfrm>
            <a:off x="6392695" y="2185669"/>
            <a:ext cx="168000" cy="168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9" name="椭圆 88"/>
          <p:cNvSpPr/>
          <p:nvPr/>
        </p:nvSpPr>
        <p:spPr>
          <a:xfrm>
            <a:off x="6792629" y="2899927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0" name="椭圆 89"/>
          <p:cNvSpPr/>
          <p:nvPr/>
        </p:nvSpPr>
        <p:spPr>
          <a:xfrm>
            <a:off x="1190871" y="1990817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1" name="椭圆 90"/>
          <p:cNvSpPr/>
          <p:nvPr/>
        </p:nvSpPr>
        <p:spPr>
          <a:xfrm>
            <a:off x="6719605" y="2646985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9" name="椭圆 138"/>
          <p:cNvSpPr/>
          <p:nvPr/>
        </p:nvSpPr>
        <p:spPr>
          <a:xfrm>
            <a:off x="3209260" y="558999"/>
            <a:ext cx="5762457" cy="576245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3" name="弧形 142"/>
          <p:cNvSpPr/>
          <p:nvPr/>
        </p:nvSpPr>
        <p:spPr>
          <a:xfrm>
            <a:off x="3219748" y="568561"/>
            <a:ext cx="5754909" cy="5754909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4" name="弧形 143"/>
          <p:cNvSpPr/>
          <p:nvPr/>
        </p:nvSpPr>
        <p:spPr>
          <a:xfrm rot="16200000">
            <a:off x="3217024" y="561829"/>
            <a:ext cx="5754909" cy="5754909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5" name="弧形 144"/>
          <p:cNvSpPr/>
          <p:nvPr/>
        </p:nvSpPr>
        <p:spPr>
          <a:xfrm rot="5400000">
            <a:off x="3218657" y="567471"/>
            <a:ext cx="5754909" cy="5754909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6" name="弧形 145"/>
          <p:cNvSpPr/>
          <p:nvPr/>
        </p:nvSpPr>
        <p:spPr>
          <a:xfrm rot="10800000">
            <a:off x="3220453" y="554309"/>
            <a:ext cx="5754909" cy="5754909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5994488" y="493209"/>
            <a:ext cx="192000" cy="1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0" name="椭圆 129"/>
          <p:cNvSpPr>
            <a:spLocks noChangeAspect="1"/>
          </p:cNvSpPr>
          <p:nvPr/>
        </p:nvSpPr>
        <p:spPr>
          <a:xfrm>
            <a:off x="5994488" y="500667"/>
            <a:ext cx="192000" cy="1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5994488" y="6219020"/>
            <a:ext cx="192000" cy="1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椭圆 127"/>
          <p:cNvSpPr>
            <a:spLocks noChangeAspect="1"/>
          </p:cNvSpPr>
          <p:nvPr/>
        </p:nvSpPr>
        <p:spPr>
          <a:xfrm>
            <a:off x="5994488" y="6222481"/>
            <a:ext cx="192000" cy="1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5" name="椭圆 84"/>
          <p:cNvSpPr/>
          <p:nvPr/>
        </p:nvSpPr>
        <p:spPr>
          <a:xfrm>
            <a:off x="11801721" y="2190087"/>
            <a:ext cx="96000" cy="96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文本框 130"/>
          <p:cNvSpPr txBox="1"/>
          <p:nvPr/>
        </p:nvSpPr>
        <p:spPr>
          <a:xfrm>
            <a:off x="3732740" y="1855543"/>
            <a:ext cx="47320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bg1"/>
                </a:solidFill>
              </a:rPr>
              <a:t>THANK YOU</a:t>
            </a:r>
            <a:endParaRPr lang="en-US" altLang="zh-CN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96296E-6 L 8.33333E-7 0.00031 C 0.00503 0.00031 0.01042 0.00031 0.01562 0.00092 C 0.01667 0.00092 0.01736 0.00154 0.0184 0.00185 C 0.02396 0.00216 0.02969 0.00247 0.03542 0.00277 C 0.03611 0.00308 0.0368 0.00339 0.0375 0.0037 C 0.03802 0.00401 0.03871 0.00432 0.03924 0.00463 C 0.04167 0.00555 0.04514 0.00586 0.0474 0.00648 C 0.05243 0.00926 0.04462 0.00494 0.05174 0.00833 C 0.05295 0.00895 0.05399 0.00926 0.05503 0.01018 C 0.05555 0.0108 0.05608 0.01173 0.0566 0.01203 C 0.05781 0.01296 0.0599 0.01389 0.0599 0.01419 C 0.06042 0.0145 0.06094 0.01543 0.06163 0.01605 C 0.06215 0.01636 0.06302 0.01636 0.06389 0.01697 C 0.06493 0.01728 0.06597 0.01821 0.06701 0.01882 C 0.06771 0.01913 0.0684 0.01944 0.0691 0.01975 C 0.07049 0.02037 0.07153 0.02098 0.07257 0.0216 C 0.07309 0.02191 0.07361 0.02222 0.07413 0.02253 C 0.07552 0.02315 0.07726 0.02345 0.07865 0.02438 C 0.07917 0.02469 0.07969 0.025 0.08021 0.02531 C 0.08594 0.02808 0.07795 0.02376 0.08559 0.02808 C 0.08611 0.02839 0.0868 0.0287 0.08733 0.02901 C 0.09201 0.03456 0.08611 0.02808 0.09062 0.0321 C 0.09583 0.03642 0.08698 0.03086 0.09531 0.0358 L 0.09878 0.03765 C 0.0993 0.03796 0.09983 0.03796 0.10035 0.03858 L 0.10694 0.04629 C 0.10746 0.04691 0.10781 0.04784 0.10868 0.04815 C 0.11094 0.04938 0.10972 0.04876 0.11233 0.05 L 0.11736 0.05555 C 0.11788 0.05617 0.1184 0.0571 0.11892 0.0574 C 0.11944 0.05771 0.11996 0.05802 0.12049 0.05833 C 0.12135 0.05895 0.1217 0.05987 0.1224 0.06049 C 0.12274 0.0608 0.12344 0.0608 0.12396 0.06142 C 0.125 0.06234 0.12708 0.06512 0.12708 0.06543 C 0.12986 0.07222 0.12639 0.06358 0.12986 0.07068 C 0.13212 0.07561 0.12969 0.07191 0.13264 0.07561 C 0.13299 0.07654 0.13316 0.07747 0.13385 0.07839 C 0.13542 0.08179 0.13646 0.0824 0.13854 0.08487 L 0.14045 0.08673 C 0.14097 0.08734 0.14132 0.08827 0.14201 0.08858 L 0.14358 0.08981 C 0.14549 0.09475 0.14358 0.09074 0.14618 0.09352 C 0.14757 0.09444 0.14861 0.09598 0.14965 0.09722 C 0.15017 0.09784 0.15052 0.09876 0.15121 0.09907 L 0.15295 0.1 L 0.15608 0.10586 C 0.1566 0.10679 0.15729 0.1074 0.15781 0.10864 C 0.16042 0.11512 0.15885 0.11296 0.16163 0.11605 C 0.16424 0.12315 0.16094 0.1145 0.16424 0.12191 C 0.16476 0.12284 0.16493 0.12376 0.16528 0.12469 C 0.16684 0.12747 0.16719 0.12747 0.16875 0.12932 C 0.17153 0.13703 0.16788 0.12777 0.17135 0.13395 C 0.17517 0.14043 0.16979 0.13364 0.17413 0.13889 C 0.17448 0.13981 0.17448 0.14074 0.17483 0.14166 C 0.17552 0.14382 0.17674 0.14506 0.17795 0.14629 C 0.17882 0.14815 0.17934 0.15031 0.18021 0.15216 C 0.18229 0.15555 0.18142 0.1537 0.18281 0.15771 C 0.18351 0.1608 0.18403 0.1645 0.18576 0.16636 L 0.18733 0.16821 C 0.18819 0.17315 0.18715 0.16913 0.18941 0.17376 C 0.1934 0.18179 0.1875 0.17129 0.19236 0.17963 C 0.19358 0.18611 0.19236 0.18395 0.19496 0.18703 L 0.19705 0.19259 C 0.19757 0.19352 0.19809 0.19444 0.19826 0.19568 C 0.19844 0.1966 0.19861 0.19753 0.19878 0.19845 C 0.19965 0.20092 0.20035 0.20185 0.20176 0.20401 C 0.20208 0.20679 0.20191 0.2074 0.20312 0.20987 C 0.20382 0.2108 0.20434 0.21142 0.20486 0.21265 C 0.20573 0.2145 0.2066 0.21605 0.20694 0.21821 C 0.20764 0.22222 0.20729 0.22037 0.20851 0.22407 C 0.20868 0.225 0.20885 0.22592 0.20903 0.22685 C 0.20955 0.22777 0.21059 0.22839 0.21094 0.22963 C 0.21128 0.2321 0.21128 0.23456 0.21146 0.23703 C 0.21163 0.2395 0.21163 0.24166 0.21198 0.24382 C 0.21215 0.24568 0.21215 0.24815 0.21302 0.24938 L 0.21458 0.25216 C 0.21649 0.26173 0.21371 0.24691 0.21562 0.25895 C 0.21597 0.2608 0.21615 0.26296 0.21684 0.2645 L 0.2191 0.27037 C 0.21944 0.27129 0.21996 0.27191 0.22014 0.27315 C 0.22135 0.27994 0.21979 0.27129 0.22118 0.27963 C 0.22135 0.28055 0.22135 0.28179 0.2217 0.2824 C 0.2224 0.28456 0.22361 0.28611 0.22396 0.28827 L 0.22552 0.2966 C 0.22569 0.29753 0.22604 0.29845 0.22604 0.29969 C 0.22621 0.30092 0.22656 0.30216 0.22656 0.30339 C 0.22691 0.30494 0.22691 0.30648 0.22726 0.30802 C 0.22726 0.30895 0.2276 0.30987 0.22778 0.3108 C 0.22795 0.3145 0.22795 0.3179 0.2283 0.32129 C 0.2283 0.32222 0.22865 0.32315 0.22882 0.32407 C 0.22899 0.32561 0.22899 0.32747 0.22951 0.32901 C 0.22986 0.33086 0.23055 0.33456 0.23055 0.33487 C 0.23073 0.33796 0.23073 0.34166 0.23108 0.34506 C 0.23125 0.34691 0.23212 0.35061 0.23212 0.35092 C 0.23229 0.35494 0.23246 0.35956 0.23264 0.36389 C 0.23281 0.36481 0.23316 0.36574 0.23316 0.36666 C 0.23351 0.36852 0.23351 0.37037 0.23368 0.37222 C 0.23385 0.375 0.23403 0.37747 0.2342 0.37994 C 0.23455 0.38179 0.23559 0.38549 0.23559 0.3858 C 0.23472 0.41234 0.23472 0.40185 0.23472 0.41666 L 0.23472 0.4179 " pathEditMode="relative" rAng="0" ptsTypes="AAAAAAAAAAAAAAAAAAAAAAAAAAAAAAAAAAAAAAAAAAAAAAAAAAAAAAAAAAAAAAAAAAAAAAAAAAAAAAAAAAAAAAAAAAAAAAAAAAAAAA">
                                      <p:cBhvr>
                                        <p:cTn id="2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08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6 L 8.33333E-7 0.0003 C -0.01441 -0.00031 -0.02882 -0.00031 -0.04323 -0.00093 C -0.0441 -0.00093 -0.04479 -0.00216 -0.04549 -0.00278 C -0.04653 -0.0034 -0.0474 -0.00402 -0.04844 -0.00432 C -0.05035 -0.00525 -0.05417 -0.00679 -0.05417 -0.00649 C -0.05451 -0.00741 -0.05504 -0.00834 -0.05556 -0.00865 C -0.05764 -0.00957 -0.0599 -0.00957 -0.06215 -0.01019 C -0.06302 -0.0105 -0.06406 -0.01081 -0.06493 -0.01111 C -0.06563 -0.01173 -0.06615 -0.01235 -0.06684 -0.01266 C -0.06701 -0.01297 -0.07326 -0.01451 -0.07535 -0.01605 C -0.07604 -0.01667 -0.07674 -0.01729 -0.07726 -0.0179 C -0.0776 -0.01821 -0.07778 -0.01914 -0.0783 -0.01945 C -0.08038 -0.0213 -0.08229 -0.02253 -0.08438 -0.02377 C -0.08611 -0.02686 -0.08472 -0.0247 -0.08767 -0.02809 C -0.08872 -0.02902 -0.08958 -0.03056 -0.09063 -0.03149 C -0.09149 -0.0321 -0.09254 -0.03179 -0.0934 -0.0321 C -0.09392 -0.03241 -0.09427 -0.03272 -0.09479 -0.03303 C -0.09549 -0.03395 -0.09601 -0.03488 -0.0967 -0.0355 C -0.09879 -0.03766 -0.10104 -0.0392 -0.1033 -0.04074 C -0.1059 -0.04507 -0.10382 -0.04198 -0.11042 -0.04661 L -0.11042 -0.0463 C -0.11146 -0.04784 -0.11267 -0.04939 -0.11372 -0.05062 C -0.11563 -0.05278 -0.11788 -0.05371 -0.11945 -0.05649 C -0.12101 -0.05957 -0.12205 -0.06173 -0.12413 -0.06328 C -0.12535 -0.0642 -0.12674 -0.06451 -0.12795 -0.06513 C -0.1283 -0.06574 -0.12847 -0.06636 -0.12899 -0.06667 C -0.12934 -0.06729 -0.13004 -0.06698 -0.13038 -0.0676 C -0.13299 -0.0713 -0.12951 -0.06914 -0.13264 -0.07192 C -0.13368 -0.07253 -0.13472 -0.07253 -0.13559 -0.07346 C -0.13646 -0.0747 -0.13767 -0.07531 -0.13837 -0.07686 C -0.13872 -0.07747 -0.13906 -0.07809 -0.13941 -0.0784 C -0.14045 -0.07963 -0.14149 -0.08087 -0.14271 -0.08179 C -0.14323 -0.08241 -0.14358 -0.08303 -0.1441 -0.08365 C -0.14583 -0.08519 -0.14601 -0.08488 -0.1474 -0.08704 C -0.14844 -0.08858 -0.14861 -0.08951 -0.14931 -0.09198 C -0.14948 -0.0929 -0.14948 -0.09383 -0.14983 -0.09445 C -0.15017 -0.09537 -0.1507 -0.09568 -0.15122 -0.0963 C -0.15156 -0.09692 -0.15174 -0.09784 -0.15208 -0.09877 C -0.15243 -0.09939 -0.15278 -0.1 -0.15313 -0.10031 C -0.15451 -0.10247 -0.1559 -0.10463 -0.15729 -0.10649 L -0.16024 -0.10957 C -0.16059 -0.1105 -0.16094 -0.11142 -0.16111 -0.11235 C -0.16181 -0.11451 -0.16233 -0.11729 -0.16354 -0.11883 C -0.16458 -0.12068 -0.16615 -0.12161 -0.16736 -0.12315 C -0.16858 -0.125 -0.16945 -0.12716 -0.17066 -0.12902 C -0.17101 -0.12963 -0.17118 -0.13025 -0.17153 -0.13087 L -0.17292 -0.13241 C -0.17361 -0.13457 -0.17396 -0.13735 -0.17483 -0.1392 C -0.17517 -0.13982 -0.17552 -0.14013 -0.17587 -0.14074 C -0.17743 -0.14445 -0.17604 -0.14321 -0.17917 -0.14692 C -0.17951 -0.14723 -0.18004 -0.14723 -0.18056 -0.14753 C -0.18125 -0.14846 -0.18195 -0.14908 -0.18247 -0.15031 C -0.18281 -0.15093 -0.18542 -0.15803 -0.18576 -0.15957 C -0.18594 -0.16019 -0.18594 -0.16111 -0.18629 -0.16204 C -0.18663 -0.16297 -0.18715 -0.16358 -0.18767 -0.16451 C -0.1882 -0.16544 -0.18854 -0.16667 -0.18906 -0.1679 C -0.18941 -0.16945 -0.18958 -0.1713 -0.1901 -0.17284 C -0.19236 -0.18087 -0.18941 -0.17099 -0.19236 -0.18056 C -0.19271 -0.18149 -0.19288 -0.18303 -0.1934 -0.18395 C -0.19392 -0.18488 -0.19462 -0.1855 -0.19531 -0.18642 C -0.1967 -0.18797 -0.19792 -0.1892 -0.19896 -0.19136 C -0.20017 -0.19383 -0.20139 -0.19846 -0.20191 -0.20062 C -0.20208 -0.20175 -0.20208 -0.20247 -0.20243 -0.2034 C -0.2026 -0.20402 -0.20295 -0.20494 -0.2033 -0.20587 C -0.20729 -0.2179 -0.20208 -0.20216 -0.20469 -0.21173 C -0.20538 -0.21389 -0.20747 -0.2179 -0.20799 -0.21914 C -0.21042 -0.2247 -0.20747 -0.21914 -0.21042 -0.22439 C -0.21111 -0.22655 -0.21181 -0.22871 -0.21233 -0.23118 C -0.21337 -0.23704 -0.21267 -0.23457 -0.21424 -0.23858 C -0.21528 -0.2497 -0.21354 -0.23982 -0.21615 -0.24537 C -0.21632 -0.24599 -0.21632 -0.24723 -0.21649 -0.24784 C -0.21684 -0.24877 -0.21719 -0.2497 -0.21754 -0.25031 C -0.21875 -0.25741 -0.21684 -0.2463 -0.21892 -0.25957 C -0.21927 -0.26142 -0.21962 -0.26297 -0.21979 -0.26482 C -0.22031 -0.26698 -0.22101 -0.26914 -0.22135 -0.27161 C -0.22465 -0.2929 -0.22066 -0.27037 -0.22274 -0.28488 C -0.22292 -0.28673 -0.22326 -0.28828 -0.22361 -0.29013 L -0.22413 -0.2926 C -0.22431 -0.29352 -0.22448 -0.29414 -0.22465 -0.29507 C -0.225 -0.29661 -0.22535 -0.29784 -0.22552 -0.29939 C -0.22795 -0.31111 -0.22517 -0.29815 -0.22743 -0.30865 C -0.22778 -0.31266 -0.22778 -0.31358 -0.22847 -0.31698 C -0.22847 -0.3179 -0.22882 -0.31883 -0.22882 -0.31945 C -0.22917 -0.32223 -0.22951 -0.32747 -0.23021 -0.33056 C -0.23056 -0.33179 -0.2309 -0.33272 -0.23125 -0.33395 C -0.23142 -0.3355 -0.2316 -0.33735 -0.23177 -0.33889 C -0.23177 -0.34013 -0.23212 -0.34105 -0.23212 -0.34229 C -0.23247 -0.34599 -0.23247 -0.3497 -0.23264 -0.3534 C -0.23281 -0.35679 -0.23368 -0.36328 -0.23368 -0.36297 C -0.23368 -0.37099 -0.23368 -0.37871 -0.23403 -0.38611 C -0.2342 -0.38828 -0.23472 -0.39013 -0.23507 -0.39198 C -0.23524 -0.39414 -0.23542 -0.39661 -0.23542 -0.39877 C -0.2349 -0.41451 -0.23507 -0.40772 -0.23507 -0.41883 L -0.23507 -0.41852 " pathEditMode="relative" rAng="0" ptsTypes="AAAAAAAAAAAAAAAAAAAAAAAAAAAAAAAAAAAAAAAAAAAAAAAAAAAAAAAAAAAAAAAAAAAAAAAAAAAAAAAAAAAAAAAAAAAAAAA">
                                      <p:cBhvr>
                                        <p:cTn id="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092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46914E-6 L 8.33333E-7 0.00031 C -0.00625 -0.00031 -0.01667 -0.00185 -0.02344 -2.46914E-6 C -0.02413 0.00031 -0.02465 0.00124 -0.02535 0.00185 C -0.02587 0.00216 -0.02622 0.00247 -0.02708 0.00247 C -0.03021 0.00401 -0.03333 0.00401 -0.03698 0.00432 C -0.03733 0.00463 -0.0382 0.00463 -0.03854 0.00525 C -0.04028 0.00618 -0.04184 0.00772 -0.0434 0.00864 C -0.05139 0.01173 -0.0474 0.0108 -0.05486 0.01173 C -0.05538 0.01204 -0.05608 0.01235 -0.0566 0.01266 C -0.05781 0.01327 -0.05851 0.01389 -0.0599 0.01451 C -0.0691 0.01821 -0.0651 0.01729 -0.07188 0.01852 C -0.08021 0.02624 -0.0691 0.01605 -0.07552 0.0213 C -0.07622 0.02222 -0.07708 0.02346 -0.0783 0.02408 C -0.07917 0.02469 -0.08542 0.02685 -0.08629 0.02747 C -0.0875 0.0284 -0.08872 0.02932 -0.08993 0.03087 C -0.09063 0.03118 -0.09097 0.03179 -0.09149 0.03241 C -0.09219 0.03303 -0.09271 0.03334 -0.0934 0.03395 C -0.09392 0.03488 -0.09462 0.03611 -0.09514 0.03673 C -0.0967 0.03766 -0.09774 0.03766 -0.09896 0.03827 C -0.09948 0.0392 -0.09948 0.04013 -0.09983 0.04074 C -0.1007 0.04198 -0.1026 0.0426 -0.10382 0.04352 C -0.10504 0.04445 -0.1059 0.04537 -0.10695 0.0463 C -0.10868 0.04722 -0.11024 0.04784 -0.11181 0.04877 C -0.11215 0.04908 -0.11267 0.04939 -0.11337 0.04969 C -0.11389 0.05062 -0.11458 0.05216 -0.11545 0.05309 C -0.11806 0.05525 -0.12274 0.05895 -0.12274 0.05926 C -0.12309 0.05926 -0.12361 0.06019 -0.12396 0.0605 C -0.12517 0.06204 -0.12986 0.06605 -0.13108 0.06667 C -0.1316 0.06729 -0.1316 0.0679 -0.13195 0.06852 C -0.13229 0.06914 -0.13229 0.07037 -0.13281 0.07099 C -0.13316 0.07161 -0.13385 0.07192 -0.13438 0.07253 C -0.13472 0.07315 -0.13472 0.07377 -0.13507 0.07439 C -0.13559 0.07685 -0.13559 0.07809 -0.13715 0.08025 C -0.13785 0.08118 -0.13872 0.08179 -0.13958 0.08272 C -0.13993 0.08334 -0.14028 0.08395 -0.1408 0.08457 C -0.14149 0.08519 -0.14201 0.08611 -0.14271 0.08735 C -0.15 0.09476 -0.14306 0.0855 -0.15156 0.09568 C -0.15156 0.09599 -0.15191 0.09692 -0.15226 0.09722 C -0.1526 0.09815 -0.15313 0.09846 -0.15382 0.09908 C -0.15504 0.10247 -0.15556 0.1034 -0.15747 0.10679 C -0.15903 0.10864 -0.16059 0.1105 -0.16181 0.11297 C -0.16198 0.11327 -0.16233 0.11389 -0.16267 0.11451 C -0.16354 0.11605 -0.16389 0.1179 -0.16458 0.11945 C -0.16632 0.12469 -0.16354 0.11945 -0.16632 0.12624 C -0.16754 0.1284 -0.16858 0.13025 -0.16979 0.13241 C -0.17344 0.13858 -0.16823 0.12778 -0.17309 0.13766 C -0.17379 0.1392 -0.17465 0.14074 -0.17552 0.1426 C -0.17847 0.15 -0.17379 0.14136 -0.17847 0.15031 C -0.17969 0.15247 -0.18247 0.15741 -0.18247 0.15772 C -0.18247 0.15864 -0.18368 0.16327 -0.18403 0.16482 C -0.18472 0.16574 -0.18524 0.16636 -0.18559 0.16729 C -0.18594 0.16852 -0.18646 0.16976 -0.18715 0.17068 C -0.1875 0.17161 -0.18802 0.17222 -0.18837 0.17315 C -0.18889 0.17531 -0.18924 0.17716 -0.18993 0.17871 C -0.19149 0.18303 -0.19167 0.18241 -0.19358 0.18611 C -0.19479 0.18827 -0.19757 0.19661 -0.19792 0.19722 C -0.19948 0.2034 -0.19844 0.20124 -0.2007 0.20494 C -0.20122 0.20618 -0.20122 0.20772 -0.20176 0.20926 C -0.20191 0.2105 -0.20278 0.21142 -0.20313 0.21235 C -0.2059 0.21976 -0.20365 0.21513 -0.20747 0.22222 C -0.20833 0.22778 -0.20712 0.22068 -0.20833 0.22871 C -0.20868 0.23118 -0.2092 0.2321 -0.2099 0.23457 C -0.21111 0.24352 -0.2092 0.23179 -0.21198 0.24321 C -0.21267 0.24568 -0.2132 0.24846 -0.21354 0.25093 C -0.21441 0.25432 -0.21563 0.25864 -0.21719 0.26173 C -0.21719 0.26266 -0.21754 0.26327 -0.21788 0.26389 C -0.21788 0.26482 -0.21788 0.26543 -0.2184 0.26636 C -0.2184 0.26729 -0.2191 0.2679 -0.2191 0.26883 C -0.21945 0.27037 -0.21945 0.27222 -0.21962 0.27408 C -0.22031 0.2784 -0.22066 0.28303 -0.22153 0.28766 C -0.22274 0.29383 -0.22344 0.29537 -0.22552 0.29969 C -0.22552 0.30093 -0.22587 0.30247 -0.22587 0.30371 C -0.22587 0.30556 -0.22639 0.30741 -0.22639 0.30926 C -0.22639 0.31019 -0.22674 0.31142 -0.22674 0.31235 C -0.22708 0.31543 -0.22743 0.31914 -0.2283 0.32192 C -0.22865 0.32346 -0.22951 0.32469 -0.23038 0.32593 C -0.23038 0.32685 -0.23038 0.32778 -0.23073 0.3284 C -0.23142 0.3358 -0.23108 0.34074 -0.23142 0.34908 C -0.23195 0.35463 -0.23195 0.35494 -0.23264 0.35957 C -0.23316 0.36729 -0.23264 0.36297 -0.23351 0.3676 C -0.2349 0.40741 -0.23351 0.35864 -0.23316 0.39877 C -0.23316 0.40309 -0.23316 0.40741 -0.23351 0.41173 C -0.23351 0.4142 -0.2342 0.41667 -0.2342 0.41729 " pathEditMode="relative" rAng="0" ptsTypes="AAAAAAAAAAAAAAAAAAAAAAAAAAAAAAAAAAAAAAAAAAAAAAAAAAAAAAAAAAAAAAAAAAAAAAAAAAAAAAAAAAAA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2080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9.87654E-7 L 8.33333E-7 0.00031 C 0.00087 9.87654E-7 0.00191 9.87654E-7 0.00295 9.87654E-7 C 0.00347 9.87654E-7 0.00399 0.00123 0.00417 0.00123 C 0.00937 0.00123 0.01458 9.87654E-7 0.01979 9.87654E-7 L 0.02187 9.87654E-7 C 0.0224 -0.00093 0.02344 -0.00093 0.02396 -0.00093 C 0.02448 -0.00093 0.02552 -0.00185 0.02604 -0.00185 C 0.02604 -0.00154 0.02656 -0.00185 0.02708 -0.00185 C 0.02812 -0.00278 0.02917 -0.00278 0.03021 -0.00278 C 0.03333 -0.00463 0.02917 -0.00278 0.03455 -0.0037 C 0.03507 -0.00463 0.03559 -0.00463 0.03594 -0.00463 C 0.03698 -0.00463 0.03802 -0.00556 0.03906 -0.00556 L 0.04184 -0.00556 C 0.04427 -0.00741 0.04115 -0.00556 0.04427 -0.00741 C 0.04444 -0.00741 0.04496 -0.00741 0.04496 -0.0071 C 0.04601 -0.00833 0.04653 -0.00833 0.04757 -0.00833 C 0.04809 -0.00833 0.04861 -0.00926 0.04913 -0.00926 L 0.05174 -0.00926 C 0.05642 -0.01111 0.0533 -0.01019 0.0559 -0.01111 C 0.05642 -0.01204 0.05746 -0.01204 0.05851 -0.01296 C 0.0592 -0.01296 0.06007 -0.01389 0.06076 -0.01389 C 0.06285 -0.01482 0.06163 -0.01389 0.06424 -0.01574 C 0.06441 -0.01667 0.06493 -0.01667 0.06528 -0.01667 L 0.06632 -0.01667 C 0.0684 -0.01759 0.06701 -0.01759 0.06962 -0.01852 C 0.06996 -0.01945 0.07014 -0.01945 0.07066 -0.01945 C 0.07118 -0.01945 0.07378 -0.02037 0.0743 -0.02037 C 0.07483 -0.0213 0.07587 -0.0213 0.07639 -0.02222 C 0.07691 -0.02222 0.07691 -0.02191 0.07743 -0.02222 C 0.07743 -0.02191 0.07951 -0.02408 0.07951 -0.02315 C 0.08108 -0.02531 0.08003 -0.025 0.08264 -0.02593 C 0.08264 -0.02624 0.08316 -0.02685 0.08368 -0.02685 C 0.0842 -0.02685 0.0842 -0.02778 0.08472 -0.02778 C 0.08472 -0.02747 0.08733 -0.02901 0.08785 -0.02963 C 0.08837 -0.02994 0.08906 -0.03056 0.08993 -0.03056 C 0.09062 -0.03148 0.09167 -0.03148 0.09271 -0.03179 C 0.09305 -0.03241 0.09323 -0.03241 0.09375 -0.03241 C 0.0941 -0.03272 0.09427 -0.03333 0.09479 -0.03364 C 0.09514 -0.03426 0.09566 -0.03426 0.09618 -0.03426 C 0.09635 -0.03457 0.09687 -0.03457 0.09722 -0.03519 C 0.09948 -0.03704 0.09635 -0.03519 0.09948 -0.03735 C 0.1 -0.03796 0.10156 -0.03889 0.10156 -0.03827 C 0.10469 -0.04136 0.1151 -0.05278 0.11823 -0.05587 C 0.11944 -0.05772 0.11875 -0.05679 0.11996 -0.05772 C 0.12101 -0.05957 0.12135 -0.06049 0.12205 -0.06049 C 0.12257 -0.06142 0.12292 -0.06142 0.12309 -0.06142 C 0.12569 -0.06605 0.12448 -0.0642 0.12726 -0.0679 C 0.12778 -0.0679 0.12812 -0.06883 0.1283 -0.06883 C 0.12882 -0.06883 0.12917 -0.06883 0.12934 -0.06975 C 0.13194 -0.07161 0.12882 -0.06975 0.13142 -0.07161 C 0.13229 -0.07253 0.13246 -0.07346 0.13351 -0.07438 C 0.13351 -0.07408 0.13403 -0.07438 0.13455 -0.07531 C 0.13507 -0.07531 0.13507 -0.07624 0.13559 -0.07624 C 0.13559 -0.07593 0.13611 -0.07624 0.13663 -0.07716 C 0.13663 -0.07685 0.13663 -0.07809 0.13715 -0.0784 C 0.13767 -0.07901 0.13924 -0.07994 0.13924 -0.07932 C 0.1408 -0.0821 0.14184 -0.08457 0.1434 -0.08735 C 0.14392 -0.08766 0.14392 -0.08827 0.14444 -0.0892 C 0.14496 -0.09012 0.14549 -0.09043 0.14653 -0.09105 C 0.14757 -0.09475 0.14653 -0.09198 0.14826 -0.09414 C 0.14878 -0.09475 0.14878 -0.09568 0.1493 -0.09599 C 0.15017 -0.09691 0.15087 -0.09753 0.15191 -0.09784 C 0.15347 -0.09969 0.15243 -0.09877 0.15486 -0.10031 C 0.15503 -0.10062 0.15555 -0.10124 0.1559 -0.10124 C 0.15642 -0.10154 0.15694 -0.10216 0.15712 -0.10309 C 0.15764 -0.10309 0.15799 -0.1034 0.15816 -0.10401 C 0.16076 -0.10803 0.15764 -0.10401 0.16024 -0.1071 C 0.1618 -0.1108 0.16024 -0.1071 0.16215 -0.1108 C 0.16649 -0.11728 0.16285 -0.11173 0.16493 -0.11636 L 0.16597 -0.11821 C 0.16649 -0.11914 0.16701 -0.12099 0.16701 -0.12191 C 0.16701 -0.12284 0.16701 -0.12377 0.16753 -0.12377 L 0.16858 -0.12562 C 0.16858 -0.12747 0.1691 -0.1284 0.16962 -0.12932 C 0.16962 -0.13025 0.17014 -0.13025 0.17066 -0.13025 L 0.17066 -0.1321 C 0.17118 -0.13303 0.1717 -0.13303 0.1717 -0.13333 L 0.17274 -0.13519 C 0.17326 -0.1358 0.17326 -0.13673 0.17326 -0.13704 C 0.17378 -0.13766 0.17378 -0.13735 0.1743 -0.13858 C 0.17483 -0.13889 0.17483 -0.13951 0.17535 -0.14043 C 0.17587 -0.14136 0.1776 -0.14259 0.1776 -0.14228 C 0.17847 -0.14506 0.17899 -0.1463 0.18021 -0.14815 C 0.18073 -0.14908 0.1816 -0.15 0.18229 -0.15062 C 0.18281 -0.15154 0.18333 -0.1534 0.18385 -0.15432 C 0.18385 -0.15463 0.1842 -0.15556 0.18437 -0.15617 C 0.1849 -0.15648 0.18524 -0.15741 0.18542 -0.15833 C 0.1875 -0.16296 0.18594 -0.16019 0.18785 -0.16296 C 0.18854 -0.16482 0.18906 -0.16667 0.18993 -0.16852 C 0.1901 -0.16945 0.1901 -0.16914 0.19062 -0.17037 C 0.19115 -0.17315 0.19062 -0.1713 0.19219 -0.17593 C 0.19219 -0.17685 0.19271 -0.17685 0.19271 -0.17778 C 0.19323 -0.1787 0.19375 -0.1787 0.19375 -0.17963 C 0.19427 -0.17963 0.19427 -0.18056 0.19479 -0.18148 C 0.19531 -0.18241 0.19635 -0.18333 0.19687 -0.18457 C 0.19687 -0.18611 0.1974 -0.18704 0.19792 -0.18827 C 0.19844 -0.18889 0.19844 -0.18982 0.19896 -0.19012 C 0.19948 -0.19352 0.19896 -0.19198 0.20052 -0.19445 C 0.20104 -0.19908 0.20052 -0.19722 0.20208 -0.2 C 0.2026 -0.20463 0.20176 -0.19908 0.2026 -0.2037 C 0.20417 -0.20926 0.20176 -0.20093 0.20365 -0.20864 C 0.20365 -0.20833 0.20521 -0.21327 0.20573 -0.2142 C 0.20573 -0.21512 0.20573 -0.21482 0.20625 -0.21605 C 0.20677 -0.21698 0.20677 -0.21667 0.20677 -0.2179 C 0.20799 -0.22068 0.20746 -0.21975 0.20851 -0.22253 C 0.20885 -0.22346 0.20903 -0.22531 0.20903 -0.22624 C 0.20955 -0.22901 0.21111 -0.23642 0.21198 -0.23858 C 0.21267 -0.24136 0.21267 -0.24105 0.21319 -0.24198 C 0.21354 -0.2429 0.21371 -0.24321 0.21406 -0.24383 C 0.21476 -0.24846 0.21371 -0.2429 0.2151 -0.24753 C 0.21632 -0.25309 0.21406 -0.24599 0.21615 -0.25124 C 0.21632 -0.25309 0.21684 -0.25494 0.21719 -0.25679 C 0.21719 -0.25772 0.21736 -0.25803 0.21736 -0.25864 C 0.21736 -0.25957 0.21771 -0.26049 0.21788 -0.26142 C 0.21823 -0.26266 0.2184 -0.26451 0.21927 -0.26636 C 0.21944 -0.26728 0.22031 -0.26821 0.22049 -0.27006 C 0.22083 -0.27099 0.22083 -0.27284 0.22101 -0.27377 C 0.22257 -0.27747 0.22135 -0.27377 0.22205 -0.27747 C 0.22257 -0.2784 0.22257 -0.27809 0.22257 -0.27932 C 0.22309 -0.28117 0.22309 -0.2821 0.22361 -0.28303 L 0.22361 -0.28488 C 0.22413 -0.28858 0.22413 -0.28766 0.22465 -0.28982 C 0.22465 -0.29167 0.22465 -0.29506 0.22517 -0.29722 C 0.22517 -0.29877 0.22569 -0.29969 0.22569 -0.30062 C 0.22621 -0.30185 0.22621 -0.3034 0.22674 -0.30432 L 0.22674 -0.30617 C 0.22726 -0.3071 0.22726 -0.30741 0.22726 -0.30803 C 0.22726 -0.30895 0.22726 -0.30988 0.22778 -0.3108 C 0.22778 -0.31111 0.2283 -0.31173 0.2283 -0.31266 C 0.2283 -0.31358 0.2283 -0.31389 0.22882 -0.31482 C 0.22934 -0.31852 0.22934 -0.31821 0.22986 -0.32222 L 0.22986 -0.32778 C 0.22986 -0.3287 0.23038 -0.32963 0.23038 -0.32932 C 0.23142 -0.33611 0.22986 -0.32685 0.23142 -0.33611 C 0.23142 -0.33704 0.23194 -0.33889 0.23194 -0.33982 C 0.23194 -0.34074 0.23246 -0.34167 0.23246 -0.3429 C 0.23246 -0.34475 0.23246 -0.34661 0.23299 -0.34846 L 0.23299 -0.35093 C 0.23351 -0.35556 0.23299 -0.35278 0.23403 -0.35587 C 0.23455 -0.36482 0.23507 -0.37346 0.23611 -0.38179 L 0.23611 -0.38457 C 0.23611 -0.38426 0.23663 -0.38549 0.2368 -0.38642 C 0.23663 -0.38827 0.23611 -0.39383 0.23611 -0.39568 C 0.23559 -0.39599 0.23559 -0.39661 0.23559 -0.39753 C 0.23559 -0.40154 0.23611 -0.40679 0.23611 -0.4108 L 0.23611 -0.41975 L 0.23611 -0.41945 " pathEditMode="relative" rAng="0" ptsTypes="AAAAAAAAAAAAAAAAAAAAAAAAAAAAAAAAAAAAAAAAAAAAAAAAAAAAAAAAAAAAAAAAAAAAAAAAAAAAAAAAAAAAAAAAAAAAAAAAAAAAAAAAAAAAAAAAAAAAAAAAAAAAAAAAAAAAAAAAAAAAAAAAAAAA">
                                      <p:cBhvr>
                                        <p:cTn id="4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-2092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2.09877E-6 L -0.93889 -2.09877E-6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44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2716E-6 C 0.18281 0.00093 0.19618 0.12686 0.29583 0.12346 C 0.39548 0.11976 0.51579 0.03519 0.60347 0.02716 C 0.69097 0.01914 0.7585 0.07377 0.821 0.07531 C 0.88368 0.07716 0.9368 0.04445 0.97916 0.03797 C 1.02204 0.03118 1.05069 0.03828 1.07986 0.04476 " pathEditMode="relative" rAng="0" ptsTypes="AAAAAA">
                                      <p:cBhvr>
                                        <p:cTn id="84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3" y="617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0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6.17284E-7 C 0.08941 -0.00988 0.21007 -0.0321 0.30989 -0.02222 C 0.40902 -0.01296 0.50954 0.05123 0.59618 0.05741 C 0.68298 0.06358 0.76406 0.01543 0.82934 0.01481 C 0.89496 0.0142 0.94687 0.05957 0.98958 0.05309 C 1.03194 0.0463 1.05121 0.04197 1.08038 0.03642 " pathEditMode="relative" rAng="0" ptsTypes="AAAAAA">
                                      <p:cBhvr>
                                        <p:cTn id="89" dur="4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10" y="163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4.07407E-6 C 0.11528 0.01049 0.20176 -0.08056 0.30295 -0.07686 C 0.40434 -0.07315 0.5191 0.01111 0.60781 0.02376 C 0.69636 0.0358 0.77222 -0.00433 0.83455 -0.00371 C 0.8967 -0.0034 0.93854 0.0324 0.98125 0.02654 C 1.02361 0.01944 1.05504 0.01142 1.079 -0.00062 " pathEditMode="relative" rAng="0" ptsTypes="AAAAAA">
                                      <p:cBhvr>
                                        <p:cTn id="94" dur="4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-250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1.85185E-6 C 0.21423 0.00617 0.22205 0.07685 0.32673 0.08025 C 0.43125 0.08395 0.53611 0.02161 0.62708 0.02068 C 0.71805 0.02006 0.81024 0.07408 0.87326 0.07562 C 0.93628 0.07747 0.96475 0.0321 1.00503 0.03179 C 1.04462 0.03117 1.0809 0.04784 1.10868 0.05617 " pathEditMode="relative" rAng="0" ptsTypes="AAAAAA">
                                      <p:cBhvr>
                                        <p:cTn id="99" dur="4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401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1.35802E-6 C 0.2059 0.0358 0.26128 0.11975 0.34861 0.12037 C 0.43576 0.12037 0.5158 0.09136 0.55607 0.07531 C 0.59653 0.05864 0.64653 0.0358 0.70746 0.03611 C 0.76823 0.03673 0.88107 0.07809 0.92118 0.07716 C 0.96076 0.07716 1.07361 0.07562 1.10868 0.05555 " pathEditMode="relative" rAng="0" ptsTypes="AAAAAA">
                                      <p:cBhvr>
                                        <p:cTn id="104" dur="3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601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44444E-6 3.33333E-6 C 0.10209 -0.02068 0.2165 -0.05031 0.30764 -0.04321 C 0.39914 -0.03581 0.46875 0.03703 0.54705 0.04475 C 0.6257 0.05216 0.70747 0.00216 0.77796 0.00247 C 0.84827 0.00277 0.92674 0.05401 0.96945 0.04753 C 1.01181 0.04105 1.06181 0.03086 1.08612 0.01882 " pathEditMode="relative" rAng="0" ptsTypes="AAAAAA">
                                      <p:cBhvr>
                                        <p:cTn id="109" dur="3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15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9.87654E-7 C 0.08941 -0.00957 0.23542 0.11358 0.33334 0.11481 C 0.43125 0.11605 0.52257 0.01173 0.5875 0.00895 C 0.65226 0.00555 0.71285 0.05772 0.77934 0.06173 C 0.84549 0.06543 0.94323 0.03858 0.98577 0.0321 C 1.0283 0.02531 1.05122 0.04197 1.08056 0.03673 " pathEditMode="relative" rAng="0" ptsTypes="AAAAAA">
                                      <p:cBhvr>
                                        <p:cTn id="114" dur="3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8" y="571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72222E-6 1.23457E-7 C 0.11528 0.0108 0.2066 -0.01512 0.30174 -0.01235 C 0.39549 -0.00957 0.47865 0.01543 0.56563 0.01728 C 0.65244 0.01944 0.75382 -0.00185 0.8231 -0.00031 C 0.89254 0.00093 0.93855 0.03272 0.98125 0.02623 C 1.02362 0.01944 1.05469 0.01173 1.079 -0.00031 " pathEditMode="relative" rAng="0" ptsTypes="AAAAAA">
                                      <p:cBhvr>
                                        <p:cTn id="119" dur="3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71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1.85185E-6 C 0.18282 0.00092 0.19619 0.12685 0.29584 0.12345 C 0.39549 0.11975 0.5158 0.03518 0.60348 0.02716 C 0.69098 0.01913 0.75851 0.07376 0.82101 0.07531 C 0.88369 0.07747 0.93681 0.04444 0.97917 0.03796 C 1.02205 0.03117 1.0507 0.03827 1.07987 0.04475 " pathEditMode="relative" rAng="0" ptsTypes="AAAAAA">
                                      <p:cBhvr>
                                        <p:cTn id="124" dur="3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3" y="617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66667E-6 7.40741E-7 C 0.08941 -0.00957 0.21024 -0.03179 0.3099 -0.02222 C 0.40903 -0.01296 0.50972 0.05123 0.59653 0.05741 C 0.68299 0.06358 0.76406 0.01543 0.82934 0.01481 C 0.89497 0.0142 0.94688 0.05957 0.98941 0.05309 C 1.03212 0.0463 1.05122 0.04197 1.08056 0.03673 " pathEditMode="relative" rAng="0" ptsTypes="AAAAAA">
                                      <p:cBhvr>
                                        <p:cTn id="129" dur="3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8" y="163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61111E-6 -2.22222E-6 C 0.11527 0.0105 0.20176 -0.08055 0.30295 -0.07685 C 0.40434 -0.07315 0.51909 0.01111 0.60781 0.02346 C 0.69635 0.0355 0.77222 -0.00432 0.83455 -0.0037 C 0.8967 -0.00339 0.93854 0.03241 0.98125 0.02655 C 1.02361 0.01945 1.05503 0.01142 1.07899 -0.00062 " pathEditMode="relative" rAng="0" ptsTypes="AAAAAA">
                                      <p:cBhvr>
                                        <p:cTn id="134" dur="3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-250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66667E-6 -1.7284E-6 C 0.21424 0.00587 0.22222 0.07685 0.32674 0.08025 C 0.43125 0.08395 0.53611 0.02161 0.62709 0.02068 C 0.71806 0.02006 0.81024 0.07408 0.87327 0.07562 C 0.93629 0.07747 0.96476 0.0321 1.00504 0.03179 C 1.04462 0.03117 1.0809 0.04784 1.10868 0.05587 " pathEditMode="relative" rAng="0" ptsTypes="AAAAAA">
                                      <p:cBhvr>
                                        <p:cTn id="139" dur="3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4012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3.20988E-6 C 0.2059 0.0358 0.26128 0.12006 0.34861 0.12037 C 0.43559 0.12037 0.5158 0.09135 0.55607 0.07531 C 0.59652 0.05895 0.64652 0.0358 0.70746 0.03611 C 0.76823 0.03673 0.88107 0.07808 0.92118 0.07747 C 0.96076 0.07716 1.07361 0.07561 1.10868 0.05555 " pathEditMode="relative" rAng="0" ptsTypes="AAAAAA">
                                      <p:cBhvr>
                                        <p:cTn id="144" dur="3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6019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2.22222E-6 1.11022E-16 C 0.10208 -0.02068 0.21649 -0.05031 0.30764 -0.04321 C 0.39913 -0.0358 0.46875 0.03704 0.54722 0.04475 C 0.62569 0.05247 0.70764 0.00216 0.77795 0.00247 C 0.84826 0.00278 0.92691 0.05401 0.96944 0.04753 C 1.0118 0.04105 1.0618 0.03086 1.08611 0.01883 " pathEditMode="relative" rAng="0" ptsTypes="AAAAAA">
                                      <p:cBhvr>
                                        <p:cTn id="149" dur="3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15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-7.40741E-7 C 0.08941 -0.00957 0.23541 0.11327 0.33333 0.11482 C 0.43125 0.11605 0.52274 0.01142 0.5875 0.00864 C 0.65243 0.00556 0.71284 0.05772 0.77951 0.06142 C 0.84566 0.06512 0.94323 0.03827 0.98576 0.03179 C 1.0283 0.02531 1.05139 0.04198 1.08055 0.03673 " pathEditMode="relative" rAng="0" ptsTypes="AAAAAA">
                                      <p:cBhvr>
                                        <p:cTn id="154" dur="3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8" y="571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88889E-6 3.95062E-6 C 0.11528 0.01049 0.2066 -0.01544 0.30174 -0.01235 C 0.39549 -0.00957 0.47865 0.01512 0.56563 0.01728 C 0.65243 0.01944 0.754 -0.00186 0.82327 -0.00062 C 0.89254 0.00092 0.93855 0.03271 0.98125 0.02623 C 1.02362 0.01944 1.05504 0.01142 1.079 -0.00062 " pathEditMode="relative" rAng="0" ptsTypes="AAAAAA">
                                      <p:cBhvr>
                                        <p:cTn id="159" dur="3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71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0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4.81481E-6 C 0.18282 0.00092 0.19618 0.12685 0.29584 0.12345 C 0.39549 0.11975 0.5158 0.03518 0.60348 0.02716 C 0.69098 0.01913 0.75851 0.07376 0.82101 0.0753 C 0.88368 0.07716 0.93681 0.04444 0.97917 0.03796 C 1.02205 0.03117 1.0507 0.03827 1.07986 0.04475 " pathEditMode="relative" rAng="0" ptsTypes="AAAAAA">
                                      <p:cBhvr>
                                        <p:cTn id="164" dur="3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3" y="6173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5679E-6 C 0.0894 -0.00987 0.21025 -0.03209 0.3099 -0.02222 C 0.40903 -0.01296 0.50973 0.05124 0.59653 0.05741 C 0.68299 0.06358 0.76424 0.01544 0.82952 0.01482 C 0.89497 0.0142 0.94723 0.05957 0.98976 0.05309 C 1.03212 0.0463 1.05122 0.04198 1.08056 0.03642 " pathEditMode="relative" rAng="0" ptsTypes="AAAAAA">
                                      <p:cBhvr>
                                        <p:cTn id="169" dur="3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8" y="163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0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2222E-6 7.40741E-7 C 0.11528 0.01049 0.20177 -0.08148 0.30296 -0.07716 C 0.40435 -0.07377 0.5191 0.01111 0.60764 0.02376 C 0.69636 0.0358 0.77223 -0.00463 0.83455 -0.00401 C 0.89671 -0.0034 0.93855 0.03241 0.98125 0.02654 C 1.02362 0.01944 1.05504 0.01142 1.079 -0.00062 " pathEditMode="relative" rAng="0" ptsTypes="AAAAAA">
                                      <p:cBhvr>
                                        <p:cTn id="174" dur="3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-2531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2.59259E-6 C 0.21424 0.00586 0.22222 0.07685 0.32674 0.08024 C 0.43125 0.08395 0.53611 0.0216 0.62708 0.02068 C 0.71806 0.02006 0.81024 0.07407 0.87326 0.07561 C 0.93628 0.07747 0.96476 0.0321 1.00503 0.03179 C 1.04462 0.03117 1.0809 0.04784 1.10868 0.05586 " pathEditMode="relative" rAng="0" ptsTypes="AAAAAA">
                                      <p:cBhvr>
                                        <p:cTn id="179" dur="3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401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0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-4.19753E-6 C 0.2059 0.03581 0.26128 0.12007 0.34861 0.12037 C 0.43576 0.12037 0.5158 0.09136 0.55608 0.07531 C 0.59653 0.05865 0.64653 0.03581 0.70747 0.03612 C 0.76823 0.03673 0.88108 0.07809 0.92118 0.07716 C 0.96076 0.07716 1.07361 0.07562 1.10868 0.05556 " pathEditMode="relative" rAng="0" ptsTypes="AAAAAA">
                                      <p:cBhvr>
                                        <p:cTn id="184" dur="3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601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-1.85185E-6 C 0.10209 -0.02068 0.2165 -0.05031 0.30764 -0.04321 C 0.39914 -0.0358 0.46876 0.03704 0.54723 0.04475 C 0.6257 0.05216 0.70764 0.00216 0.77796 0.00247 C 0.84827 0.00278 0.92691 0.05401 0.96962 0.04753 C 1.01181 0.04105 1.06181 0.03087 1.08612 0.01883 " pathEditMode="relative" rAng="0" ptsTypes="AAAAAA">
                                      <p:cBhvr>
                                        <p:cTn id="189" dur="3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154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0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4.44444E-6 C 0.08941 -0.00956 0.23542 0.11358 0.33333 0.11482 C 0.43125 0.11575 0.52257 0.01173 0.5875 0.00896 C 0.65243 0.00556 0.71285 0.05772 0.77934 0.06173 C 0.84566 0.06544 0.94323 0.03858 0.98576 0.0321 C 1.0283 0.02531 1.05122 0.04198 1.08038 0.03673 " pathEditMode="relative" rAng="0" ptsTypes="AAAAAA">
                                      <p:cBhvr>
                                        <p:cTn id="194" dur="3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10" y="571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3.45679E-6 C 0.11528 0.01081 0.2066 -0.01543 0.30174 -0.01234 C 0.39549 -0.00956 0.47865 0.01544 0.56563 0.01729 C 0.65243 0.01945 0.75382 -0.00185 0.82309 -0.00031 C 0.89254 0.00093 0.93854 0.03272 0.98125 0.02624 C 1.02361 0.01945 1.05504 0.01173 1.079 -0.00031 " pathEditMode="relative" rAng="0" ptsTypes="AAAAAA">
                                      <p:cBhvr>
                                        <p:cTn id="199" dur="3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710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5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2.22222E-6 L -0.56354 2.22222E-6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bldLvl="0" animBg="1"/>
      <p:bldP spid="56" grpId="1" bldLvl="0" animBg="1"/>
      <p:bldP spid="55" grpId="0" bldLvl="0" animBg="1"/>
      <p:bldP spid="55" grpId="1" bldLvl="0" animBg="1"/>
      <p:bldP spid="68" grpId="0" bldLvl="0" animBg="1"/>
      <p:bldP spid="68" grpId="1" bldLvl="0" animBg="1"/>
      <p:bldP spid="69" grpId="0" bldLvl="0" animBg="1"/>
      <p:bldP spid="69" grpId="1" bldLvl="0" animBg="1"/>
      <p:bldP spid="70" grpId="0" bldLvl="0" animBg="1"/>
      <p:bldP spid="70" grpId="1" bldLvl="0" animBg="1"/>
      <p:bldP spid="71" grpId="0" bldLvl="0" animBg="1"/>
      <p:bldP spid="71" grpId="1" bldLvl="0" animBg="1"/>
      <p:bldP spid="72" grpId="0" bldLvl="0" animBg="1"/>
      <p:bldP spid="72" grpId="1" bldLvl="0" animBg="1"/>
      <p:bldP spid="73" grpId="0" bldLvl="0" animBg="1"/>
      <p:bldP spid="73" grpId="1" bldLvl="0" animBg="1"/>
      <p:bldP spid="74" grpId="0" bldLvl="0" animBg="1"/>
      <p:bldP spid="74" grpId="1" bldLvl="0" animBg="1"/>
      <p:bldP spid="75" grpId="0" bldLvl="0" animBg="1"/>
      <p:bldP spid="75" grpId="1" bldLvl="0" animBg="1"/>
      <p:bldP spid="76" grpId="0" bldLvl="0" animBg="1"/>
      <p:bldP spid="76" grpId="1" bldLvl="0" animBg="1"/>
      <p:bldP spid="77" grpId="0" bldLvl="0" animBg="1"/>
      <p:bldP spid="77" grpId="1" bldLvl="0" animBg="1"/>
      <p:bldP spid="78" grpId="0" bldLvl="0" animBg="1"/>
      <p:bldP spid="78" grpId="1" bldLvl="0" animBg="1"/>
      <p:bldP spid="79" grpId="0" bldLvl="0" animBg="1"/>
      <p:bldP spid="79" grpId="1" bldLvl="0" animBg="1"/>
      <p:bldP spid="80" grpId="0" bldLvl="0" animBg="1"/>
      <p:bldP spid="80" grpId="1" bldLvl="0" animBg="1"/>
      <p:bldP spid="81" grpId="0" bldLvl="0" animBg="1"/>
      <p:bldP spid="81" grpId="1" bldLvl="0" animBg="1"/>
      <p:bldP spid="82" grpId="0" bldLvl="0" animBg="1"/>
      <p:bldP spid="82" grpId="1" bldLvl="0" animBg="1"/>
      <p:bldP spid="83" grpId="0" bldLvl="0" animBg="1"/>
      <p:bldP spid="83" grpId="1" bldLvl="0" animBg="1"/>
      <p:bldP spid="84" grpId="0" bldLvl="0" animBg="1"/>
      <p:bldP spid="84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139" grpId="0" bldLvl="0" animBg="1"/>
      <p:bldP spid="143" grpId="0" bldLvl="0" animBg="1"/>
      <p:bldP spid="143" grpId="1" bldLvl="0" animBg="1"/>
      <p:bldP spid="144" grpId="0" bldLvl="0" animBg="1"/>
      <p:bldP spid="144" grpId="1" bldLvl="0" animBg="1"/>
      <p:bldP spid="145" grpId="0" bldLvl="0" animBg="1"/>
      <p:bldP spid="145" grpId="1" bldLvl="0" animBg="1"/>
      <p:bldP spid="146" grpId="0" bldLvl="0" animBg="1"/>
      <p:bldP spid="146" grpId="1" bldLvl="0" animBg="1"/>
      <p:bldP spid="103" grpId="0" bldLvl="0" animBg="1"/>
      <p:bldP spid="103" grpId="1" bldLvl="0" animBg="1"/>
      <p:bldP spid="103" grpId="2" bldLvl="0" animBg="1"/>
      <p:bldP spid="130" grpId="0" bldLvl="0" animBg="1"/>
      <p:bldP spid="130" grpId="1" bldLvl="0" animBg="1"/>
      <p:bldP spid="130" grpId="2" bldLvl="0" animBg="1"/>
      <p:bldP spid="104" grpId="0" bldLvl="0" animBg="1"/>
      <p:bldP spid="104" grpId="1" bldLvl="0" animBg="1"/>
      <p:bldP spid="104" grpId="2" bldLvl="0" animBg="1"/>
      <p:bldP spid="128" grpId="0" bldLvl="0" animBg="1"/>
      <p:bldP spid="128" grpId="1" bldLvl="0" animBg="1"/>
      <p:bldP spid="128" grpId="2" bldLvl="0" animBg="1"/>
      <p:bldP spid="85" grpId="0" bldLvl="0" animBg="1"/>
      <p:bldP spid="85" grpId="1" bldLvl="0" animBg="1"/>
      <p:bldP spid="1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7" b="7215"/>
          <a:stretch>
            <a:fillRect/>
          </a:stretch>
        </p:blipFill>
        <p:spPr>
          <a:xfrm>
            <a:off x="0" y="-1"/>
            <a:ext cx="12192000" cy="6852745"/>
          </a:xfrm>
          <a:prstGeom prst="rect">
            <a:avLst/>
          </a:prstGeom>
        </p:spPr>
      </p:pic>
      <p:sp>
        <p:nvSpPr>
          <p:cNvPr id="56" name="任意多边形 55"/>
          <p:cNvSpPr/>
          <p:nvPr/>
        </p:nvSpPr>
        <p:spPr>
          <a:xfrm>
            <a:off x="738932" y="4005267"/>
            <a:ext cx="25937476" cy="2487855"/>
          </a:xfrm>
          <a:custGeom>
            <a:avLst/>
            <a:gdLst>
              <a:gd name="connsiteX0" fmla="*/ 1703380 w 19453107"/>
              <a:gd name="connsiteY0" fmla="*/ 359916 h 2636250"/>
              <a:gd name="connsiteX1" fmla="*/ 2998780 w 19453107"/>
              <a:gd name="connsiteY1" fmla="*/ 112266 h 2636250"/>
              <a:gd name="connsiteX2" fmla="*/ 4275130 w 19453107"/>
              <a:gd name="connsiteY2" fmla="*/ 302766 h 2636250"/>
              <a:gd name="connsiteX3" fmla="*/ 6122980 w 19453107"/>
              <a:gd name="connsiteY3" fmla="*/ 55116 h 2636250"/>
              <a:gd name="connsiteX4" fmla="*/ 7723180 w 19453107"/>
              <a:gd name="connsiteY4" fmla="*/ 417066 h 2636250"/>
              <a:gd name="connsiteX5" fmla="*/ 9628180 w 19453107"/>
              <a:gd name="connsiteY5" fmla="*/ 150366 h 2636250"/>
              <a:gd name="connsiteX6" fmla="*/ 11514130 w 19453107"/>
              <a:gd name="connsiteY6" fmla="*/ 417066 h 2636250"/>
              <a:gd name="connsiteX7" fmla="*/ 13533430 w 19453107"/>
              <a:gd name="connsiteY7" fmla="*/ 112266 h 2636250"/>
              <a:gd name="connsiteX8" fmla="*/ 15381280 w 19453107"/>
              <a:gd name="connsiteY8" fmla="*/ 493266 h 2636250"/>
              <a:gd name="connsiteX9" fmla="*/ 17743480 w 19453107"/>
              <a:gd name="connsiteY9" fmla="*/ 207516 h 2636250"/>
              <a:gd name="connsiteX10" fmla="*/ 18162580 w 19453107"/>
              <a:gd name="connsiteY10" fmla="*/ 150366 h 2636250"/>
              <a:gd name="connsiteX11" fmla="*/ 18181630 w 19453107"/>
              <a:gd name="connsiteY11" fmla="*/ 2264916 h 2636250"/>
              <a:gd name="connsiteX12" fmla="*/ 1150930 w 19453107"/>
              <a:gd name="connsiteY12" fmla="*/ 2455416 h 2636250"/>
              <a:gd name="connsiteX13" fmla="*/ 1703380 w 19453107"/>
              <a:gd name="connsiteY13" fmla="*/ 359916 h 263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53107" h="2636250">
                <a:moveTo>
                  <a:pt x="1703380" y="359916"/>
                </a:moveTo>
                <a:cubicBezTo>
                  <a:pt x="2011355" y="-30609"/>
                  <a:pt x="2570155" y="121791"/>
                  <a:pt x="2998780" y="112266"/>
                </a:cubicBezTo>
                <a:cubicBezTo>
                  <a:pt x="3427405" y="102741"/>
                  <a:pt x="3754430" y="312291"/>
                  <a:pt x="4275130" y="302766"/>
                </a:cubicBezTo>
                <a:cubicBezTo>
                  <a:pt x="4795830" y="293241"/>
                  <a:pt x="5548305" y="36066"/>
                  <a:pt x="6122980" y="55116"/>
                </a:cubicBezTo>
                <a:cubicBezTo>
                  <a:pt x="6697655" y="74166"/>
                  <a:pt x="7138980" y="401191"/>
                  <a:pt x="7723180" y="417066"/>
                </a:cubicBezTo>
                <a:cubicBezTo>
                  <a:pt x="8307380" y="432941"/>
                  <a:pt x="8996355" y="150366"/>
                  <a:pt x="9628180" y="150366"/>
                </a:cubicBezTo>
                <a:cubicBezTo>
                  <a:pt x="10260005" y="150366"/>
                  <a:pt x="10863255" y="423416"/>
                  <a:pt x="11514130" y="417066"/>
                </a:cubicBezTo>
                <a:cubicBezTo>
                  <a:pt x="12165005" y="410716"/>
                  <a:pt x="12888905" y="99566"/>
                  <a:pt x="13533430" y="112266"/>
                </a:cubicBezTo>
                <a:cubicBezTo>
                  <a:pt x="14177955" y="124966"/>
                  <a:pt x="14679605" y="477391"/>
                  <a:pt x="15381280" y="493266"/>
                </a:cubicBezTo>
                <a:cubicBezTo>
                  <a:pt x="16082955" y="509141"/>
                  <a:pt x="17279930" y="264666"/>
                  <a:pt x="17743480" y="207516"/>
                </a:cubicBezTo>
                <a:cubicBezTo>
                  <a:pt x="18207030" y="150366"/>
                  <a:pt x="18089555" y="-192534"/>
                  <a:pt x="18162580" y="150366"/>
                </a:cubicBezTo>
                <a:cubicBezTo>
                  <a:pt x="18235605" y="493266"/>
                  <a:pt x="21016905" y="1880741"/>
                  <a:pt x="18181630" y="2264916"/>
                </a:cubicBezTo>
                <a:cubicBezTo>
                  <a:pt x="15346355" y="2649091"/>
                  <a:pt x="3897305" y="2772916"/>
                  <a:pt x="1150930" y="2455416"/>
                </a:cubicBezTo>
                <a:cubicBezTo>
                  <a:pt x="-1595445" y="2137916"/>
                  <a:pt x="1395405" y="750441"/>
                  <a:pt x="1703380" y="359916"/>
                </a:cubicBez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5" name="任意多边形 54"/>
          <p:cNvSpPr/>
          <p:nvPr/>
        </p:nvSpPr>
        <p:spPr>
          <a:xfrm>
            <a:off x="73827" y="4947279"/>
            <a:ext cx="20782629" cy="2487855"/>
          </a:xfrm>
          <a:custGeom>
            <a:avLst/>
            <a:gdLst>
              <a:gd name="connsiteX0" fmla="*/ 1703380 w 19453107"/>
              <a:gd name="connsiteY0" fmla="*/ 359916 h 2636250"/>
              <a:gd name="connsiteX1" fmla="*/ 2998780 w 19453107"/>
              <a:gd name="connsiteY1" fmla="*/ 112266 h 2636250"/>
              <a:gd name="connsiteX2" fmla="*/ 4275130 w 19453107"/>
              <a:gd name="connsiteY2" fmla="*/ 302766 h 2636250"/>
              <a:gd name="connsiteX3" fmla="*/ 6122980 w 19453107"/>
              <a:gd name="connsiteY3" fmla="*/ 55116 h 2636250"/>
              <a:gd name="connsiteX4" fmla="*/ 7723180 w 19453107"/>
              <a:gd name="connsiteY4" fmla="*/ 417066 h 2636250"/>
              <a:gd name="connsiteX5" fmla="*/ 9628180 w 19453107"/>
              <a:gd name="connsiteY5" fmla="*/ 150366 h 2636250"/>
              <a:gd name="connsiteX6" fmla="*/ 11514130 w 19453107"/>
              <a:gd name="connsiteY6" fmla="*/ 417066 h 2636250"/>
              <a:gd name="connsiteX7" fmla="*/ 13533430 w 19453107"/>
              <a:gd name="connsiteY7" fmla="*/ 112266 h 2636250"/>
              <a:gd name="connsiteX8" fmla="*/ 15381280 w 19453107"/>
              <a:gd name="connsiteY8" fmla="*/ 493266 h 2636250"/>
              <a:gd name="connsiteX9" fmla="*/ 17743480 w 19453107"/>
              <a:gd name="connsiteY9" fmla="*/ 207516 h 2636250"/>
              <a:gd name="connsiteX10" fmla="*/ 18162580 w 19453107"/>
              <a:gd name="connsiteY10" fmla="*/ 150366 h 2636250"/>
              <a:gd name="connsiteX11" fmla="*/ 18181630 w 19453107"/>
              <a:gd name="connsiteY11" fmla="*/ 2264916 h 2636250"/>
              <a:gd name="connsiteX12" fmla="*/ 1150930 w 19453107"/>
              <a:gd name="connsiteY12" fmla="*/ 2455416 h 2636250"/>
              <a:gd name="connsiteX13" fmla="*/ 1703380 w 19453107"/>
              <a:gd name="connsiteY13" fmla="*/ 359916 h 263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53107" h="2636250">
                <a:moveTo>
                  <a:pt x="1703380" y="359916"/>
                </a:moveTo>
                <a:cubicBezTo>
                  <a:pt x="2011355" y="-30609"/>
                  <a:pt x="2570155" y="121791"/>
                  <a:pt x="2998780" y="112266"/>
                </a:cubicBezTo>
                <a:cubicBezTo>
                  <a:pt x="3427405" y="102741"/>
                  <a:pt x="3754430" y="312291"/>
                  <a:pt x="4275130" y="302766"/>
                </a:cubicBezTo>
                <a:cubicBezTo>
                  <a:pt x="4795830" y="293241"/>
                  <a:pt x="5548305" y="36066"/>
                  <a:pt x="6122980" y="55116"/>
                </a:cubicBezTo>
                <a:cubicBezTo>
                  <a:pt x="6697655" y="74166"/>
                  <a:pt x="7138980" y="401191"/>
                  <a:pt x="7723180" y="417066"/>
                </a:cubicBezTo>
                <a:cubicBezTo>
                  <a:pt x="8307380" y="432941"/>
                  <a:pt x="8996355" y="150366"/>
                  <a:pt x="9628180" y="150366"/>
                </a:cubicBezTo>
                <a:cubicBezTo>
                  <a:pt x="10260005" y="150366"/>
                  <a:pt x="10863255" y="423416"/>
                  <a:pt x="11514130" y="417066"/>
                </a:cubicBezTo>
                <a:cubicBezTo>
                  <a:pt x="12165005" y="410716"/>
                  <a:pt x="12888905" y="99566"/>
                  <a:pt x="13533430" y="112266"/>
                </a:cubicBezTo>
                <a:cubicBezTo>
                  <a:pt x="14177955" y="124966"/>
                  <a:pt x="14679605" y="477391"/>
                  <a:pt x="15381280" y="493266"/>
                </a:cubicBezTo>
                <a:cubicBezTo>
                  <a:pt x="16082955" y="509141"/>
                  <a:pt x="17279930" y="264666"/>
                  <a:pt x="17743480" y="207516"/>
                </a:cubicBezTo>
                <a:cubicBezTo>
                  <a:pt x="18207030" y="150366"/>
                  <a:pt x="18089555" y="-192534"/>
                  <a:pt x="18162580" y="150366"/>
                </a:cubicBezTo>
                <a:cubicBezTo>
                  <a:pt x="18235605" y="493266"/>
                  <a:pt x="21016905" y="1880741"/>
                  <a:pt x="18181630" y="2264916"/>
                </a:cubicBezTo>
                <a:cubicBezTo>
                  <a:pt x="15346355" y="2649091"/>
                  <a:pt x="3897305" y="2772916"/>
                  <a:pt x="1150930" y="2455416"/>
                </a:cubicBezTo>
                <a:cubicBezTo>
                  <a:pt x="-1595445" y="2137916"/>
                  <a:pt x="1395405" y="750441"/>
                  <a:pt x="1703380" y="359916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0" name="任意多边形 139"/>
          <p:cNvSpPr/>
          <p:nvPr/>
        </p:nvSpPr>
        <p:spPr>
          <a:xfrm>
            <a:off x="-1521" y="9965"/>
            <a:ext cx="12192000" cy="6880455"/>
          </a:xfrm>
          <a:custGeom>
            <a:avLst/>
            <a:gdLst>
              <a:gd name="connsiteX0" fmla="*/ 4572001 w 9144000"/>
              <a:gd name="connsiteY0" fmla="*/ 419249 h 5160341"/>
              <a:gd name="connsiteX1" fmla="*/ 2411079 w 9144000"/>
              <a:gd name="connsiteY1" fmla="*/ 2580171 h 5160341"/>
              <a:gd name="connsiteX2" fmla="*/ 4572001 w 9144000"/>
              <a:gd name="connsiteY2" fmla="*/ 4741093 h 5160341"/>
              <a:gd name="connsiteX3" fmla="*/ 6732923 w 9144000"/>
              <a:gd name="connsiteY3" fmla="*/ 2580171 h 5160341"/>
              <a:gd name="connsiteX4" fmla="*/ 4572001 w 9144000"/>
              <a:gd name="connsiteY4" fmla="*/ 419249 h 5160341"/>
              <a:gd name="connsiteX5" fmla="*/ 0 w 9144000"/>
              <a:gd name="connsiteY5" fmla="*/ 0 h 5160341"/>
              <a:gd name="connsiteX6" fmla="*/ 9144000 w 9144000"/>
              <a:gd name="connsiteY6" fmla="*/ 0 h 5160341"/>
              <a:gd name="connsiteX7" fmla="*/ 9144000 w 9144000"/>
              <a:gd name="connsiteY7" fmla="*/ 5160341 h 5160341"/>
              <a:gd name="connsiteX8" fmla="*/ 0 w 9144000"/>
              <a:gd name="connsiteY8" fmla="*/ 5160341 h 516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60341">
                <a:moveTo>
                  <a:pt x="4572001" y="419249"/>
                </a:moveTo>
                <a:cubicBezTo>
                  <a:pt x="3378557" y="419249"/>
                  <a:pt x="2411079" y="1386727"/>
                  <a:pt x="2411079" y="2580171"/>
                </a:cubicBezTo>
                <a:cubicBezTo>
                  <a:pt x="2411079" y="3773615"/>
                  <a:pt x="3378557" y="4741093"/>
                  <a:pt x="4572001" y="4741093"/>
                </a:cubicBezTo>
                <a:cubicBezTo>
                  <a:pt x="5765445" y="4741093"/>
                  <a:pt x="6732923" y="3773615"/>
                  <a:pt x="6732923" y="2580171"/>
                </a:cubicBezTo>
                <a:cubicBezTo>
                  <a:pt x="6732923" y="1386727"/>
                  <a:pt x="5765445" y="419249"/>
                  <a:pt x="4572001" y="419249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60341"/>
                </a:lnTo>
                <a:lnTo>
                  <a:pt x="0" y="516034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8" name="椭圆 67"/>
          <p:cNvSpPr/>
          <p:nvPr/>
        </p:nvSpPr>
        <p:spPr>
          <a:xfrm>
            <a:off x="9392579" y="6368500"/>
            <a:ext cx="96000" cy="96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9" name="椭圆 68"/>
          <p:cNvSpPr/>
          <p:nvPr/>
        </p:nvSpPr>
        <p:spPr>
          <a:xfrm>
            <a:off x="73827" y="4177925"/>
            <a:ext cx="96000" cy="96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0" name="椭圆 69"/>
          <p:cNvSpPr/>
          <p:nvPr/>
        </p:nvSpPr>
        <p:spPr>
          <a:xfrm>
            <a:off x="3214960" y="5808515"/>
            <a:ext cx="57600" cy="576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1" name="椭圆 70"/>
          <p:cNvSpPr/>
          <p:nvPr/>
        </p:nvSpPr>
        <p:spPr>
          <a:xfrm>
            <a:off x="1182016" y="6431800"/>
            <a:ext cx="192000" cy="192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2" name="椭圆 71"/>
          <p:cNvSpPr/>
          <p:nvPr/>
        </p:nvSpPr>
        <p:spPr>
          <a:xfrm>
            <a:off x="5078800" y="6433723"/>
            <a:ext cx="168000" cy="168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3" name="椭圆 72"/>
          <p:cNvSpPr/>
          <p:nvPr/>
        </p:nvSpPr>
        <p:spPr>
          <a:xfrm>
            <a:off x="1046435" y="4887765"/>
            <a:ext cx="57600" cy="576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椭圆 73"/>
          <p:cNvSpPr/>
          <p:nvPr/>
        </p:nvSpPr>
        <p:spPr>
          <a:xfrm>
            <a:off x="5172876" y="6285823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5" name="椭圆 74"/>
          <p:cNvSpPr/>
          <p:nvPr/>
        </p:nvSpPr>
        <p:spPr>
          <a:xfrm>
            <a:off x="1329011" y="5925991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6" name="椭圆 75"/>
          <p:cNvSpPr/>
          <p:nvPr/>
        </p:nvSpPr>
        <p:spPr>
          <a:xfrm>
            <a:off x="3213473" y="5768581"/>
            <a:ext cx="96000" cy="96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7" name="椭圆 76"/>
          <p:cNvSpPr/>
          <p:nvPr/>
        </p:nvSpPr>
        <p:spPr>
          <a:xfrm>
            <a:off x="4994521" y="6701821"/>
            <a:ext cx="96000" cy="96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8" name="椭圆 77"/>
          <p:cNvSpPr/>
          <p:nvPr/>
        </p:nvSpPr>
        <p:spPr>
          <a:xfrm>
            <a:off x="3017555" y="5267863"/>
            <a:ext cx="57600" cy="576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9" name="椭圆 78"/>
          <p:cNvSpPr/>
          <p:nvPr/>
        </p:nvSpPr>
        <p:spPr>
          <a:xfrm>
            <a:off x="3042011" y="5357748"/>
            <a:ext cx="192000" cy="192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0" name="椭圆 79"/>
          <p:cNvSpPr/>
          <p:nvPr/>
        </p:nvSpPr>
        <p:spPr>
          <a:xfrm>
            <a:off x="652295" y="5906156"/>
            <a:ext cx="168000" cy="168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1" name="椭圆 80"/>
          <p:cNvSpPr/>
          <p:nvPr/>
        </p:nvSpPr>
        <p:spPr>
          <a:xfrm>
            <a:off x="4578596" y="6315613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2" name="椭圆 81"/>
          <p:cNvSpPr/>
          <p:nvPr/>
        </p:nvSpPr>
        <p:spPr>
          <a:xfrm>
            <a:off x="9014071" y="6253171"/>
            <a:ext cx="57600" cy="576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3" name="椭圆 82"/>
          <p:cNvSpPr/>
          <p:nvPr/>
        </p:nvSpPr>
        <p:spPr>
          <a:xfrm>
            <a:off x="9170705" y="6198139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4" name="椭圆 83"/>
          <p:cNvSpPr/>
          <p:nvPr/>
        </p:nvSpPr>
        <p:spPr>
          <a:xfrm>
            <a:off x="1371973" y="1565495"/>
            <a:ext cx="96000" cy="96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6" name="椭圆 85"/>
          <p:cNvSpPr/>
          <p:nvPr/>
        </p:nvSpPr>
        <p:spPr>
          <a:xfrm>
            <a:off x="1176055" y="1064776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7" name="椭圆 86"/>
          <p:cNvSpPr/>
          <p:nvPr/>
        </p:nvSpPr>
        <p:spPr>
          <a:xfrm>
            <a:off x="1200511" y="1154661"/>
            <a:ext cx="192000" cy="192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8" name="椭圆 87"/>
          <p:cNvSpPr/>
          <p:nvPr/>
        </p:nvSpPr>
        <p:spPr>
          <a:xfrm>
            <a:off x="6392695" y="2185669"/>
            <a:ext cx="168000" cy="1680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9" name="椭圆 88"/>
          <p:cNvSpPr/>
          <p:nvPr/>
        </p:nvSpPr>
        <p:spPr>
          <a:xfrm>
            <a:off x="6792629" y="2899927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0" name="椭圆 89"/>
          <p:cNvSpPr/>
          <p:nvPr/>
        </p:nvSpPr>
        <p:spPr>
          <a:xfrm>
            <a:off x="1190871" y="1990817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1" name="椭圆 90"/>
          <p:cNvSpPr/>
          <p:nvPr/>
        </p:nvSpPr>
        <p:spPr>
          <a:xfrm>
            <a:off x="6719605" y="2646985"/>
            <a:ext cx="57600" cy="57600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9" name="椭圆 138"/>
          <p:cNvSpPr/>
          <p:nvPr/>
        </p:nvSpPr>
        <p:spPr>
          <a:xfrm>
            <a:off x="3208625" y="558364"/>
            <a:ext cx="5762457" cy="5762457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3" name="弧形 142"/>
          <p:cNvSpPr/>
          <p:nvPr/>
        </p:nvSpPr>
        <p:spPr>
          <a:xfrm>
            <a:off x="3219748" y="568561"/>
            <a:ext cx="5754909" cy="5754909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4" name="弧形 143"/>
          <p:cNvSpPr/>
          <p:nvPr/>
        </p:nvSpPr>
        <p:spPr>
          <a:xfrm rot="16200000">
            <a:off x="3217024" y="561829"/>
            <a:ext cx="5754909" cy="5754909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5" name="弧形 144"/>
          <p:cNvSpPr/>
          <p:nvPr/>
        </p:nvSpPr>
        <p:spPr>
          <a:xfrm rot="5400000">
            <a:off x="3218657" y="567471"/>
            <a:ext cx="5754909" cy="5754909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6" name="弧形 145"/>
          <p:cNvSpPr/>
          <p:nvPr/>
        </p:nvSpPr>
        <p:spPr>
          <a:xfrm rot="10800000">
            <a:off x="3220453" y="554309"/>
            <a:ext cx="5754909" cy="5754909"/>
          </a:xfrm>
          <a:prstGeom prst="arc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3" name="椭圆 102"/>
          <p:cNvSpPr>
            <a:spLocks noChangeAspect="1"/>
          </p:cNvSpPr>
          <p:nvPr/>
        </p:nvSpPr>
        <p:spPr>
          <a:xfrm>
            <a:off x="5994488" y="493209"/>
            <a:ext cx="192000" cy="1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0" name="椭圆 129"/>
          <p:cNvSpPr>
            <a:spLocks noChangeAspect="1"/>
          </p:cNvSpPr>
          <p:nvPr/>
        </p:nvSpPr>
        <p:spPr>
          <a:xfrm>
            <a:off x="5994488" y="500667"/>
            <a:ext cx="192000" cy="1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4" name="椭圆 103"/>
          <p:cNvSpPr>
            <a:spLocks noChangeAspect="1"/>
          </p:cNvSpPr>
          <p:nvPr/>
        </p:nvSpPr>
        <p:spPr>
          <a:xfrm>
            <a:off x="5994488" y="6219020"/>
            <a:ext cx="192000" cy="1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椭圆 127"/>
          <p:cNvSpPr>
            <a:spLocks noChangeAspect="1"/>
          </p:cNvSpPr>
          <p:nvPr/>
        </p:nvSpPr>
        <p:spPr>
          <a:xfrm>
            <a:off x="5994488" y="6222481"/>
            <a:ext cx="192000" cy="1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5" name="椭圆 84"/>
          <p:cNvSpPr/>
          <p:nvPr/>
        </p:nvSpPr>
        <p:spPr>
          <a:xfrm>
            <a:off x="11801721" y="2190087"/>
            <a:ext cx="96000" cy="96000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文本框 130"/>
          <p:cNvSpPr txBox="1"/>
          <p:nvPr/>
        </p:nvSpPr>
        <p:spPr>
          <a:xfrm>
            <a:off x="3974124" y="1765414"/>
            <a:ext cx="3636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B2U5</a:t>
            </a:r>
            <a:r>
              <a:rPr lang="en-US" altLang="zh-CN" sz="8800" b="1" dirty="0">
                <a:solidFill>
                  <a:schemeClr val="bg1"/>
                </a:solidFill>
              </a:rPr>
              <a:t> </a:t>
            </a:r>
            <a:endParaRPr lang="en-US" altLang="zh-CN" sz="8800" b="1" dirty="0">
              <a:solidFill>
                <a:schemeClr val="bg1"/>
              </a:solidFill>
            </a:endParaRPr>
          </a:p>
          <a:p>
            <a:pPr algn="ctr"/>
            <a:r>
              <a:rPr lang="en-US" altLang="zh-CN" sz="8800" b="1" dirty="0">
                <a:solidFill>
                  <a:schemeClr val="bg1"/>
                </a:solidFill>
              </a:rPr>
              <a:t> Music</a:t>
            </a:r>
            <a:endParaRPr lang="en-US" altLang="zh-CN" sz="8800" b="1" dirty="0">
              <a:solidFill>
                <a:schemeClr val="bg1"/>
              </a:solidFill>
            </a:endParaRPr>
          </a:p>
        </p:txBody>
      </p:sp>
      <p:pic>
        <p:nvPicPr>
          <p:cNvPr id="2" name="Corinne Bailey Rae-Like A Star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25560" y="-1810132"/>
            <a:ext cx="812800" cy="8128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17276" y="4640634"/>
            <a:ext cx="3138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Virtual Choir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6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96296E-6 L 8.33333E-7 0.00031 C 0.00503 0.00031 0.01042 0.00031 0.01562 0.00092 C 0.01667 0.00092 0.01736 0.00154 0.0184 0.00185 C 0.02396 0.00216 0.02969 0.00247 0.03542 0.00277 C 0.03611 0.00308 0.0368 0.00339 0.0375 0.0037 C 0.03802 0.00401 0.03871 0.00432 0.03924 0.00463 C 0.04167 0.00555 0.04514 0.00586 0.0474 0.00648 C 0.05243 0.00926 0.04462 0.00494 0.05174 0.00833 C 0.05295 0.00895 0.05399 0.00926 0.05503 0.01018 C 0.05555 0.0108 0.05608 0.01173 0.0566 0.01203 C 0.05781 0.01296 0.0599 0.01389 0.0599 0.01419 C 0.06042 0.0145 0.06094 0.01543 0.06163 0.01605 C 0.06215 0.01636 0.06302 0.01636 0.06389 0.01697 C 0.06493 0.01728 0.06597 0.01821 0.06701 0.01882 C 0.06771 0.01913 0.0684 0.01944 0.0691 0.01975 C 0.07049 0.02037 0.07153 0.02098 0.07257 0.0216 C 0.07309 0.02191 0.07361 0.02222 0.07413 0.02253 C 0.07552 0.02315 0.07726 0.02345 0.07865 0.02438 C 0.07917 0.02469 0.07969 0.025 0.08021 0.02531 C 0.08594 0.02808 0.07795 0.02376 0.08559 0.02808 C 0.08611 0.02839 0.0868 0.0287 0.08733 0.02901 C 0.09201 0.03456 0.08611 0.02808 0.09062 0.0321 C 0.09583 0.03642 0.08698 0.03086 0.09531 0.0358 L 0.09878 0.03765 C 0.0993 0.03796 0.09983 0.03796 0.10035 0.03858 L 0.10694 0.04629 C 0.10746 0.04691 0.10781 0.04784 0.10868 0.04815 C 0.11094 0.04938 0.10972 0.04876 0.11233 0.05 L 0.11736 0.05555 C 0.11788 0.05617 0.1184 0.0571 0.11892 0.0574 C 0.11944 0.05771 0.11996 0.05802 0.12049 0.05833 C 0.12135 0.05895 0.1217 0.05987 0.1224 0.06049 C 0.12274 0.0608 0.12344 0.0608 0.12396 0.06142 C 0.125 0.06234 0.12708 0.06512 0.12708 0.06543 C 0.12986 0.07222 0.12639 0.06358 0.12986 0.07068 C 0.13212 0.07561 0.12969 0.07191 0.13264 0.07561 C 0.13299 0.07654 0.13316 0.07747 0.13385 0.07839 C 0.13542 0.08179 0.13646 0.0824 0.13854 0.08487 L 0.14045 0.08673 C 0.14097 0.08734 0.14132 0.08827 0.14201 0.08858 L 0.14358 0.08981 C 0.14549 0.09475 0.14358 0.09074 0.14618 0.09352 C 0.14757 0.09444 0.14861 0.09598 0.14965 0.09722 C 0.15017 0.09784 0.15052 0.09876 0.15121 0.09907 L 0.15295 0.1 L 0.15608 0.10586 C 0.1566 0.10679 0.15729 0.1074 0.15781 0.10864 C 0.16042 0.11512 0.15885 0.11296 0.16163 0.11605 C 0.16424 0.12315 0.16094 0.1145 0.16424 0.12191 C 0.16476 0.12284 0.16493 0.12376 0.16528 0.12469 C 0.16684 0.12747 0.16719 0.12747 0.16875 0.12932 C 0.17153 0.13703 0.16788 0.12777 0.17135 0.13395 C 0.17517 0.14043 0.16979 0.13364 0.17413 0.13889 C 0.17448 0.13981 0.17448 0.14074 0.17483 0.14166 C 0.17552 0.14382 0.17674 0.14506 0.17795 0.14629 C 0.17882 0.14815 0.17934 0.15031 0.18021 0.15216 C 0.18229 0.15555 0.18142 0.1537 0.18281 0.15771 C 0.18351 0.1608 0.18403 0.1645 0.18576 0.16636 L 0.18733 0.16821 C 0.18819 0.17315 0.18715 0.16913 0.18941 0.17376 C 0.1934 0.18179 0.1875 0.17129 0.19236 0.17963 C 0.19358 0.18611 0.19236 0.18395 0.19496 0.18703 L 0.19705 0.19259 C 0.19757 0.19352 0.19809 0.19444 0.19826 0.19568 C 0.19844 0.1966 0.19861 0.19753 0.19878 0.19845 C 0.19965 0.20092 0.20035 0.20185 0.20176 0.20401 C 0.20208 0.20679 0.20191 0.2074 0.20312 0.20987 C 0.20382 0.2108 0.20434 0.21142 0.20486 0.21265 C 0.20573 0.2145 0.2066 0.21605 0.20694 0.21821 C 0.20764 0.22222 0.20729 0.22037 0.20851 0.22407 C 0.20868 0.225 0.20885 0.22592 0.20903 0.22685 C 0.20955 0.22777 0.21059 0.22839 0.21094 0.22963 C 0.21128 0.2321 0.21128 0.23456 0.21146 0.23703 C 0.21163 0.2395 0.21163 0.24166 0.21198 0.24382 C 0.21215 0.24568 0.21215 0.24815 0.21302 0.24938 L 0.21458 0.25216 C 0.21649 0.26173 0.21371 0.24691 0.21562 0.25895 C 0.21597 0.2608 0.21615 0.26296 0.21684 0.2645 L 0.2191 0.27037 C 0.21944 0.27129 0.21996 0.27191 0.22014 0.27315 C 0.22135 0.27994 0.21979 0.27129 0.22118 0.27963 C 0.22135 0.28055 0.22135 0.28179 0.2217 0.2824 C 0.2224 0.28456 0.22361 0.28611 0.22396 0.28827 L 0.22552 0.2966 C 0.22569 0.29753 0.22604 0.29845 0.22604 0.29969 C 0.22621 0.30092 0.22656 0.30216 0.22656 0.30339 C 0.22691 0.30494 0.22691 0.30648 0.22726 0.30802 C 0.22726 0.30895 0.2276 0.30987 0.22778 0.3108 C 0.22795 0.3145 0.22795 0.3179 0.2283 0.32129 C 0.2283 0.32222 0.22865 0.32315 0.22882 0.32407 C 0.22899 0.32561 0.22899 0.32747 0.22951 0.32901 C 0.22986 0.33086 0.23055 0.33456 0.23055 0.33487 C 0.23073 0.33796 0.23073 0.34166 0.23108 0.34506 C 0.23125 0.34691 0.23212 0.35061 0.23212 0.35092 C 0.23229 0.35494 0.23246 0.35956 0.23264 0.36389 C 0.23281 0.36481 0.23316 0.36574 0.23316 0.36666 C 0.23351 0.36852 0.23351 0.37037 0.23368 0.37222 C 0.23385 0.375 0.23403 0.37747 0.2342 0.37994 C 0.23455 0.38179 0.23559 0.38549 0.23559 0.3858 C 0.23472 0.41234 0.23472 0.40185 0.23472 0.41666 L 0.23472 0.4179 " pathEditMode="relative" rAng="0" ptsTypes="AAAAAAAAAAAAAAAAAAAAAAAAAAAAAAAAAAAAAAAAAAAAAAAAAAAAAAAAAAAAAAAAAAAAAAAAAAAAAAAAAAAAAAAAAAAAAAAAAAAAAA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089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7037E-6 L 8.33333E-7 0.0003 C -0.01441 -0.00031 -0.02882 -0.00031 -0.04323 -0.00093 C -0.0441 -0.00093 -0.04479 -0.00216 -0.04549 -0.00278 C -0.04653 -0.0034 -0.0474 -0.00402 -0.04844 -0.00432 C -0.05035 -0.00525 -0.05417 -0.00679 -0.05417 -0.00649 C -0.05451 -0.00741 -0.05504 -0.00834 -0.05556 -0.00865 C -0.05764 -0.00957 -0.0599 -0.00957 -0.06215 -0.01019 C -0.06302 -0.0105 -0.06406 -0.01081 -0.06493 -0.01111 C -0.06563 -0.01173 -0.06615 -0.01235 -0.06684 -0.01266 C -0.06701 -0.01297 -0.07326 -0.01451 -0.07535 -0.01605 C -0.07604 -0.01667 -0.07674 -0.01729 -0.07726 -0.0179 C -0.0776 -0.01821 -0.07778 -0.01914 -0.0783 -0.01945 C -0.08038 -0.0213 -0.08229 -0.02253 -0.08438 -0.02377 C -0.08611 -0.02686 -0.08472 -0.0247 -0.08767 -0.02809 C -0.08872 -0.02902 -0.08958 -0.03056 -0.09063 -0.03149 C -0.09149 -0.0321 -0.09254 -0.03179 -0.0934 -0.0321 C -0.09392 -0.03241 -0.09427 -0.03272 -0.09479 -0.03303 C -0.09549 -0.03395 -0.09601 -0.03488 -0.0967 -0.0355 C -0.09879 -0.03766 -0.10104 -0.0392 -0.1033 -0.04074 C -0.1059 -0.04507 -0.10382 -0.04198 -0.11042 -0.04661 L -0.11042 -0.0463 C -0.11146 -0.04784 -0.11267 -0.04939 -0.11372 -0.05062 C -0.11563 -0.05278 -0.11788 -0.05371 -0.11945 -0.05649 C -0.12101 -0.05957 -0.12205 -0.06173 -0.12413 -0.06328 C -0.12535 -0.0642 -0.12674 -0.06451 -0.12795 -0.06513 C -0.1283 -0.06574 -0.12847 -0.06636 -0.12899 -0.06667 C -0.12934 -0.06729 -0.13004 -0.06698 -0.13038 -0.0676 C -0.13299 -0.0713 -0.12951 -0.06914 -0.13264 -0.07192 C -0.13368 -0.07253 -0.13472 -0.07253 -0.13559 -0.07346 C -0.13646 -0.0747 -0.13767 -0.07531 -0.13837 -0.07686 C -0.13872 -0.07747 -0.13906 -0.07809 -0.13941 -0.0784 C -0.14045 -0.07963 -0.14149 -0.08087 -0.14271 -0.08179 C -0.14323 -0.08241 -0.14358 -0.08303 -0.1441 -0.08365 C -0.14583 -0.08519 -0.14601 -0.08488 -0.1474 -0.08704 C -0.14844 -0.08858 -0.14861 -0.08951 -0.14931 -0.09198 C -0.14948 -0.0929 -0.14948 -0.09383 -0.14983 -0.09445 C -0.15017 -0.09537 -0.1507 -0.09568 -0.15122 -0.0963 C -0.15156 -0.09692 -0.15174 -0.09784 -0.15208 -0.09877 C -0.15243 -0.09939 -0.15278 -0.1 -0.15313 -0.10031 C -0.15451 -0.10247 -0.1559 -0.10463 -0.15729 -0.10649 L -0.16024 -0.10957 C -0.16059 -0.1105 -0.16094 -0.11142 -0.16111 -0.11235 C -0.16181 -0.11451 -0.16233 -0.11729 -0.16354 -0.11883 C -0.16458 -0.12068 -0.16615 -0.12161 -0.16736 -0.12315 C -0.16858 -0.125 -0.16945 -0.12716 -0.17066 -0.12902 C -0.17101 -0.12963 -0.17118 -0.13025 -0.17153 -0.13087 L -0.17292 -0.13241 C -0.17361 -0.13457 -0.17396 -0.13735 -0.17483 -0.1392 C -0.17517 -0.13982 -0.17552 -0.14013 -0.17587 -0.14074 C -0.17743 -0.14445 -0.17604 -0.14321 -0.17917 -0.14692 C -0.17951 -0.14723 -0.18004 -0.14723 -0.18056 -0.14753 C -0.18125 -0.14846 -0.18195 -0.14908 -0.18247 -0.15031 C -0.18281 -0.15093 -0.18542 -0.15803 -0.18576 -0.15957 C -0.18594 -0.16019 -0.18594 -0.16111 -0.18629 -0.16204 C -0.18663 -0.16297 -0.18715 -0.16358 -0.18767 -0.16451 C -0.1882 -0.16544 -0.18854 -0.16667 -0.18906 -0.1679 C -0.18941 -0.16945 -0.18958 -0.1713 -0.1901 -0.17284 C -0.19236 -0.18087 -0.18941 -0.17099 -0.19236 -0.18056 C -0.19271 -0.18149 -0.19288 -0.18303 -0.1934 -0.18395 C -0.19392 -0.18488 -0.19462 -0.1855 -0.19531 -0.18642 C -0.1967 -0.18797 -0.19792 -0.1892 -0.19896 -0.19136 C -0.20017 -0.19383 -0.20139 -0.19846 -0.20191 -0.20062 C -0.20208 -0.20175 -0.20208 -0.20247 -0.20243 -0.2034 C -0.2026 -0.20402 -0.20295 -0.20494 -0.2033 -0.20587 C -0.20729 -0.2179 -0.20208 -0.20216 -0.20469 -0.21173 C -0.20538 -0.21389 -0.20747 -0.2179 -0.20799 -0.21914 C -0.21042 -0.2247 -0.20747 -0.21914 -0.21042 -0.22439 C -0.21111 -0.22655 -0.21181 -0.22871 -0.21233 -0.23118 C -0.21337 -0.23704 -0.21267 -0.23457 -0.21424 -0.23858 C -0.21528 -0.2497 -0.21354 -0.23982 -0.21615 -0.24537 C -0.21632 -0.24599 -0.21632 -0.24723 -0.21649 -0.24784 C -0.21684 -0.24877 -0.21719 -0.2497 -0.21754 -0.25031 C -0.21875 -0.25741 -0.21684 -0.2463 -0.21892 -0.25957 C -0.21927 -0.26142 -0.21962 -0.26297 -0.21979 -0.26482 C -0.22031 -0.26698 -0.22101 -0.26914 -0.22135 -0.27161 C -0.22465 -0.2929 -0.22066 -0.27037 -0.22274 -0.28488 C -0.22292 -0.28673 -0.22326 -0.28828 -0.22361 -0.29013 L -0.22413 -0.2926 C -0.22431 -0.29352 -0.22448 -0.29414 -0.22465 -0.29507 C -0.225 -0.29661 -0.22535 -0.29784 -0.22552 -0.29939 C -0.22795 -0.31111 -0.22517 -0.29815 -0.22743 -0.30865 C -0.22778 -0.31266 -0.22778 -0.31358 -0.22847 -0.31698 C -0.22847 -0.3179 -0.22882 -0.31883 -0.22882 -0.31945 C -0.22917 -0.32223 -0.22951 -0.32747 -0.23021 -0.33056 C -0.23056 -0.33179 -0.2309 -0.33272 -0.23125 -0.33395 C -0.23142 -0.3355 -0.2316 -0.33735 -0.23177 -0.33889 C -0.23177 -0.34013 -0.23212 -0.34105 -0.23212 -0.34229 C -0.23247 -0.34599 -0.23247 -0.3497 -0.23264 -0.3534 C -0.23281 -0.35679 -0.23368 -0.36328 -0.23368 -0.36297 C -0.23368 -0.37099 -0.23368 -0.37871 -0.23403 -0.38611 C -0.2342 -0.38828 -0.23472 -0.39013 -0.23507 -0.39198 C -0.23524 -0.39414 -0.23542 -0.39661 -0.23542 -0.39877 C -0.2349 -0.41451 -0.23507 -0.40772 -0.23507 -0.41883 L -0.23507 -0.41852 " pathEditMode="relative" rAng="0" ptsTypes="AAAAAAAAAAAAAAAAAAAAAAAAAAAAAAAAAAAAAAAAAAAAAAAAAAAAAAAAAAAAAAAAAAAAAAAAAAAAAAAAAAAAAAAAAAAAAAA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092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2.46914E-6 L 8.33333E-7 0.00031 C -0.00625 -0.00031 -0.01667 -0.00185 -0.02344 -2.46914E-6 C -0.02413 0.00031 -0.02465 0.00124 -0.02535 0.00185 C -0.02587 0.00216 -0.02622 0.00247 -0.02708 0.00247 C -0.03021 0.00401 -0.03333 0.00401 -0.03698 0.00432 C -0.03733 0.00463 -0.0382 0.00463 -0.03854 0.00525 C -0.04028 0.00618 -0.04184 0.00772 -0.0434 0.00864 C -0.05139 0.01173 -0.0474 0.0108 -0.05486 0.01173 C -0.05538 0.01204 -0.05608 0.01235 -0.0566 0.01266 C -0.05781 0.01327 -0.05851 0.01389 -0.0599 0.01451 C -0.0691 0.01821 -0.0651 0.01729 -0.07188 0.01852 C -0.08021 0.02624 -0.0691 0.01605 -0.07552 0.0213 C -0.07622 0.02222 -0.07708 0.02346 -0.0783 0.02408 C -0.07917 0.02469 -0.08542 0.02685 -0.08629 0.02747 C -0.0875 0.0284 -0.08872 0.02932 -0.08993 0.03087 C -0.09063 0.03118 -0.09097 0.03179 -0.09149 0.03241 C -0.09219 0.03303 -0.09271 0.03334 -0.0934 0.03395 C -0.09392 0.03488 -0.09462 0.03611 -0.09514 0.03673 C -0.0967 0.03766 -0.09774 0.03766 -0.09896 0.03827 C -0.09948 0.0392 -0.09948 0.04013 -0.09983 0.04074 C -0.1007 0.04198 -0.1026 0.0426 -0.10382 0.04352 C -0.10504 0.04445 -0.1059 0.04537 -0.10695 0.0463 C -0.10868 0.04722 -0.11024 0.04784 -0.11181 0.04877 C -0.11215 0.04908 -0.11267 0.04939 -0.11337 0.04969 C -0.11389 0.05062 -0.11458 0.05216 -0.11545 0.05309 C -0.11806 0.05525 -0.12274 0.05895 -0.12274 0.05926 C -0.12309 0.05926 -0.12361 0.06019 -0.12396 0.0605 C -0.12517 0.06204 -0.12986 0.06605 -0.13108 0.06667 C -0.1316 0.06729 -0.1316 0.0679 -0.13195 0.06852 C -0.13229 0.06914 -0.13229 0.07037 -0.13281 0.07099 C -0.13316 0.07161 -0.13385 0.07192 -0.13438 0.07253 C -0.13472 0.07315 -0.13472 0.07377 -0.13507 0.07439 C -0.13559 0.07685 -0.13559 0.07809 -0.13715 0.08025 C -0.13785 0.08118 -0.13872 0.08179 -0.13958 0.08272 C -0.13993 0.08334 -0.14028 0.08395 -0.1408 0.08457 C -0.14149 0.08519 -0.14201 0.08611 -0.14271 0.08735 C -0.15 0.09476 -0.14306 0.0855 -0.15156 0.09568 C -0.15156 0.09599 -0.15191 0.09692 -0.15226 0.09722 C -0.1526 0.09815 -0.15313 0.09846 -0.15382 0.09908 C -0.15504 0.10247 -0.15556 0.1034 -0.15747 0.10679 C -0.15903 0.10864 -0.16059 0.1105 -0.16181 0.11297 C -0.16198 0.11327 -0.16233 0.11389 -0.16267 0.11451 C -0.16354 0.11605 -0.16389 0.1179 -0.16458 0.11945 C -0.16632 0.12469 -0.16354 0.11945 -0.16632 0.12624 C -0.16754 0.1284 -0.16858 0.13025 -0.16979 0.13241 C -0.17344 0.13858 -0.16823 0.12778 -0.17309 0.13766 C -0.17379 0.1392 -0.17465 0.14074 -0.17552 0.1426 C -0.17847 0.15 -0.17379 0.14136 -0.17847 0.15031 C -0.17969 0.15247 -0.18247 0.15741 -0.18247 0.15772 C -0.18247 0.15864 -0.18368 0.16327 -0.18403 0.16482 C -0.18472 0.16574 -0.18524 0.16636 -0.18559 0.16729 C -0.18594 0.16852 -0.18646 0.16976 -0.18715 0.17068 C -0.1875 0.17161 -0.18802 0.17222 -0.18837 0.17315 C -0.18889 0.17531 -0.18924 0.17716 -0.18993 0.17871 C -0.19149 0.18303 -0.19167 0.18241 -0.19358 0.18611 C -0.19479 0.18827 -0.19757 0.19661 -0.19792 0.19722 C -0.19948 0.2034 -0.19844 0.20124 -0.2007 0.20494 C -0.20122 0.20618 -0.20122 0.20772 -0.20176 0.20926 C -0.20191 0.2105 -0.20278 0.21142 -0.20313 0.21235 C -0.2059 0.21976 -0.20365 0.21513 -0.20747 0.22222 C -0.20833 0.22778 -0.20712 0.22068 -0.20833 0.22871 C -0.20868 0.23118 -0.2092 0.2321 -0.2099 0.23457 C -0.21111 0.24352 -0.2092 0.23179 -0.21198 0.24321 C -0.21267 0.24568 -0.2132 0.24846 -0.21354 0.25093 C -0.21441 0.25432 -0.21563 0.25864 -0.21719 0.26173 C -0.21719 0.26266 -0.21754 0.26327 -0.21788 0.26389 C -0.21788 0.26482 -0.21788 0.26543 -0.2184 0.26636 C -0.2184 0.26729 -0.2191 0.2679 -0.2191 0.26883 C -0.21945 0.27037 -0.21945 0.27222 -0.21962 0.27408 C -0.22031 0.2784 -0.22066 0.28303 -0.22153 0.28766 C -0.22274 0.29383 -0.22344 0.29537 -0.22552 0.29969 C -0.22552 0.30093 -0.22587 0.30247 -0.22587 0.30371 C -0.22587 0.30556 -0.22639 0.30741 -0.22639 0.30926 C -0.22639 0.31019 -0.22674 0.31142 -0.22674 0.31235 C -0.22708 0.31543 -0.22743 0.31914 -0.2283 0.32192 C -0.22865 0.32346 -0.22951 0.32469 -0.23038 0.32593 C -0.23038 0.32685 -0.23038 0.32778 -0.23073 0.3284 C -0.23142 0.3358 -0.23108 0.34074 -0.23142 0.34908 C -0.23195 0.35463 -0.23195 0.35494 -0.23264 0.35957 C -0.23316 0.36729 -0.23264 0.36297 -0.23351 0.3676 C -0.2349 0.40741 -0.23351 0.35864 -0.23316 0.39877 C -0.23316 0.40309 -0.23316 0.40741 -0.23351 0.41173 C -0.23351 0.4142 -0.2342 0.41667 -0.2342 0.41729 " pathEditMode="relative" rAng="0" ptsTypes="AAAAAAAAAAAAAAAAAAAAAAAAAAAAAAAAAAAAAAAAAAAAAAAAAAAAAAAAAAAAAAAAAAAAAAAAAAAAAAAAAAAA">
                                      <p:cBhvr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2080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9.87654E-7 L 8.33333E-7 0.00031 C 0.00087 9.87654E-7 0.00191 9.87654E-7 0.00295 9.87654E-7 C 0.00347 9.87654E-7 0.00399 0.00123 0.00417 0.00123 C 0.00937 0.00123 0.01458 9.87654E-7 0.01979 9.87654E-7 L 0.02187 9.87654E-7 C 0.0224 -0.00093 0.02344 -0.00093 0.02396 -0.00093 C 0.02448 -0.00093 0.02552 -0.00185 0.02604 -0.00185 C 0.02604 -0.00154 0.02656 -0.00185 0.02708 -0.00185 C 0.02812 -0.00278 0.02917 -0.00278 0.03021 -0.00278 C 0.03333 -0.00463 0.02917 -0.00278 0.03455 -0.0037 C 0.03507 -0.00463 0.03559 -0.00463 0.03594 -0.00463 C 0.03698 -0.00463 0.03802 -0.00556 0.03906 -0.00556 L 0.04184 -0.00556 C 0.04427 -0.00741 0.04115 -0.00556 0.04427 -0.00741 C 0.04444 -0.00741 0.04496 -0.00741 0.04496 -0.0071 C 0.04601 -0.00833 0.04653 -0.00833 0.04757 -0.00833 C 0.04809 -0.00833 0.04861 -0.00926 0.04913 -0.00926 L 0.05174 -0.00926 C 0.05642 -0.01111 0.0533 -0.01019 0.0559 -0.01111 C 0.05642 -0.01204 0.05746 -0.01204 0.05851 -0.01296 C 0.0592 -0.01296 0.06007 -0.01389 0.06076 -0.01389 C 0.06285 -0.01482 0.06163 -0.01389 0.06424 -0.01574 C 0.06441 -0.01667 0.06493 -0.01667 0.06528 -0.01667 L 0.06632 -0.01667 C 0.0684 -0.01759 0.06701 -0.01759 0.06962 -0.01852 C 0.06996 -0.01945 0.07014 -0.01945 0.07066 -0.01945 C 0.07118 -0.01945 0.07378 -0.02037 0.0743 -0.02037 C 0.07483 -0.0213 0.07587 -0.0213 0.07639 -0.02222 C 0.07691 -0.02222 0.07691 -0.02191 0.07743 -0.02222 C 0.07743 -0.02191 0.07951 -0.02408 0.07951 -0.02315 C 0.08108 -0.02531 0.08003 -0.025 0.08264 -0.02593 C 0.08264 -0.02624 0.08316 -0.02685 0.08368 -0.02685 C 0.0842 -0.02685 0.0842 -0.02778 0.08472 -0.02778 C 0.08472 -0.02747 0.08733 -0.02901 0.08785 -0.02963 C 0.08837 -0.02994 0.08906 -0.03056 0.08993 -0.03056 C 0.09062 -0.03148 0.09167 -0.03148 0.09271 -0.03179 C 0.09305 -0.03241 0.09323 -0.03241 0.09375 -0.03241 C 0.0941 -0.03272 0.09427 -0.03333 0.09479 -0.03364 C 0.09514 -0.03426 0.09566 -0.03426 0.09618 -0.03426 C 0.09635 -0.03457 0.09687 -0.03457 0.09722 -0.03519 C 0.09948 -0.03704 0.09635 -0.03519 0.09948 -0.03735 C 0.1 -0.03796 0.10156 -0.03889 0.10156 -0.03827 C 0.10469 -0.04136 0.1151 -0.05278 0.11823 -0.05587 C 0.11944 -0.05772 0.11875 -0.05679 0.11996 -0.05772 C 0.12101 -0.05957 0.12135 -0.06049 0.12205 -0.06049 C 0.12257 -0.06142 0.12292 -0.06142 0.12309 -0.06142 C 0.12569 -0.06605 0.12448 -0.0642 0.12726 -0.0679 C 0.12778 -0.0679 0.12812 -0.06883 0.1283 -0.06883 C 0.12882 -0.06883 0.12917 -0.06883 0.12934 -0.06975 C 0.13194 -0.07161 0.12882 -0.06975 0.13142 -0.07161 C 0.13229 -0.07253 0.13246 -0.07346 0.13351 -0.07438 C 0.13351 -0.07408 0.13403 -0.07438 0.13455 -0.07531 C 0.13507 -0.07531 0.13507 -0.07624 0.13559 -0.07624 C 0.13559 -0.07593 0.13611 -0.07624 0.13663 -0.07716 C 0.13663 -0.07685 0.13663 -0.07809 0.13715 -0.0784 C 0.13767 -0.07901 0.13924 -0.07994 0.13924 -0.07932 C 0.1408 -0.0821 0.14184 -0.08457 0.1434 -0.08735 C 0.14392 -0.08766 0.14392 -0.08827 0.14444 -0.0892 C 0.14496 -0.09012 0.14549 -0.09043 0.14653 -0.09105 C 0.14757 -0.09475 0.14653 -0.09198 0.14826 -0.09414 C 0.14878 -0.09475 0.14878 -0.09568 0.1493 -0.09599 C 0.15017 -0.09691 0.15087 -0.09753 0.15191 -0.09784 C 0.15347 -0.09969 0.15243 -0.09877 0.15486 -0.10031 C 0.15503 -0.10062 0.15555 -0.10124 0.1559 -0.10124 C 0.15642 -0.10154 0.15694 -0.10216 0.15712 -0.10309 C 0.15764 -0.10309 0.15799 -0.1034 0.15816 -0.10401 C 0.16076 -0.10803 0.15764 -0.10401 0.16024 -0.1071 C 0.1618 -0.1108 0.16024 -0.1071 0.16215 -0.1108 C 0.16649 -0.11728 0.16285 -0.11173 0.16493 -0.11636 L 0.16597 -0.11821 C 0.16649 -0.11914 0.16701 -0.12099 0.16701 -0.12191 C 0.16701 -0.12284 0.16701 -0.12377 0.16753 -0.12377 L 0.16858 -0.12562 C 0.16858 -0.12747 0.1691 -0.1284 0.16962 -0.12932 C 0.16962 -0.13025 0.17014 -0.13025 0.17066 -0.13025 L 0.17066 -0.1321 C 0.17118 -0.13303 0.1717 -0.13303 0.1717 -0.13333 L 0.17274 -0.13519 C 0.17326 -0.1358 0.17326 -0.13673 0.17326 -0.13704 C 0.17378 -0.13766 0.17378 -0.13735 0.1743 -0.13858 C 0.17483 -0.13889 0.17483 -0.13951 0.17535 -0.14043 C 0.17587 -0.14136 0.1776 -0.14259 0.1776 -0.14228 C 0.17847 -0.14506 0.17899 -0.1463 0.18021 -0.14815 C 0.18073 -0.14908 0.1816 -0.15 0.18229 -0.15062 C 0.18281 -0.15154 0.18333 -0.1534 0.18385 -0.15432 C 0.18385 -0.15463 0.1842 -0.15556 0.18437 -0.15617 C 0.1849 -0.15648 0.18524 -0.15741 0.18542 -0.15833 C 0.1875 -0.16296 0.18594 -0.16019 0.18785 -0.16296 C 0.18854 -0.16482 0.18906 -0.16667 0.18993 -0.16852 C 0.1901 -0.16945 0.1901 -0.16914 0.19062 -0.17037 C 0.19115 -0.17315 0.19062 -0.1713 0.19219 -0.17593 C 0.19219 -0.17685 0.19271 -0.17685 0.19271 -0.17778 C 0.19323 -0.1787 0.19375 -0.1787 0.19375 -0.17963 C 0.19427 -0.17963 0.19427 -0.18056 0.19479 -0.18148 C 0.19531 -0.18241 0.19635 -0.18333 0.19687 -0.18457 C 0.19687 -0.18611 0.1974 -0.18704 0.19792 -0.18827 C 0.19844 -0.18889 0.19844 -0.18982 0.19896 -0.19012 C 0.19948 -0.19352 0.19896 -0.19198 0.20052 -0.19445 C 0.20104 -0.19908 0.20052 -0.19722 0.20208 -0.2 C 0.2026 -0.20463 0.20176 -0.19908 0.2026 -0.2037 C 0.20417 -0.20926 0.20176 -0.20093 0.20365 -0.20864 C 0.20365 -0.20833 0.20521 -0.21327 0.20573 -0.2142 C 0.20573 -0.21512 0.20573 -0.21482 0.20625 -0.21605 C 0.20677 -0.21698 0.20677 -0.21667 0.20677 -0.2179 C 0.20799 -0.22068 0.20746 -0.21975 0.20851 -0.22253 C 0.20885 -0.22346 0.20903 -0.22531 0.20903 -0.22624 C 0.20955 -0.22901 0.21111 -0.23642 0.21198 -0.23858 C 0.21267 -0.24136 0.21267 -0.24105 0.21319 -0.24198 C 0.21354 -0.2429 0.21371 -0.24321 0.21406 -0.24383 C 0.21476 -0.24846 0.21371 -0.2429 0.2151 -0.24753 C 0.21632 -0.25309 0.21406 -0.24599 0.21615 -0.25124 C 0.21632 -0.25309 0.21684 -0.25494 0.21719 -0.25679 C 0.21719 -0.25772 0.21736 -0.25803 0.21736 -0.25864 C 0.21736 -0.25957 0.21771 -0.26049 0.21788 -0.26142 C 0.21823 -0.26266 0.2184 -0.26451 0.21927 -0.26636 C 0.21944 -0.26728 0.22031 -0.26821 0.22049 -0.27006 C 0.22083 -0.27099 0.22083 -0.27284 0.22101 -0.27377 C 0.22257 -0.27747 0.22135 -0.27377 0.22205 -0.27747 C 0.22257 -0.2784 0.22257 -0.27809 0.22257 -0.27932 C 0.22309 -0.28117 0.22309 -0.2821 0.22361 -0.28303 L 0.22361 -0.28488 C 0.22413 -0.28858 0.22413 -0.28766 0.22465 -0.28982 C 0.22465 -0.29167 0.22465 -0.29506 0.22517 -0.29722 C 0.22517 -0.29877 0.22569 -0.29969 0.22569 -0.30062 C 0.22621 -0.30185 0.22621 -0.3034 0.22674 -0.30432 L 0.22674 -0.30617 C 0.22726 -0.3071 0.22726 -0.30741 0.22726 -0.30803 C 0.22726 -0.30895 0.22726 -0.30988 0.22778 -0.3108 C 0.22778 -0.31111 0.2283 -0.31173 0.2283 -0.31266 C 0.2283 -0.31358 0.2283 -0.31389 0.22882 -0.31482 C 0.22934 -0.31852 0.22934 -0.31821 0.22986 -0.32222 L 0.22986 -0.32778 C 0.22986 -0.3287 0.23038 -0.32963 0.23038 -0.32932 C 0.23142 -0.33611 0.22986 -0.32685 0.23142 -0.33611 C 0.23142 -0.33704 0.23194 -0.33889 0.23194 -0.33982 C 0.23194 -0.34074 0.23246 -0.34167 0.23246 -0.3429 C 0.23246 -0.34475 0.23246 -0.34661 0.23299 -0.34846 L 0.23299 -0.35093 C 0.23351 -0.35556 0.23299 -0.35278 0.23403 -0.35587 C 0.23455 -0.36482 0.23507 -0.37346 0.23611 -0.38179 L 0.23611 -0.38457 C 0.23611 -0.38426 0.23663 -0.38549 0.2368 -0.38642 C 0.23663 -0.38827 0.23611 -0.39383 0.23611 -0.39568 C 0.23559 -0.39599 0.23559 -0.39661 0.23559 -0.39753 C 0.23559 -0.40154 0.23611 -0.40679 0.23611 -0.4108 L 0.23611 -0.41975 L 0.23611 -0.41945 " pathEditMode="relative" rAng="0" ptsTypes="AAAAAAAAAAAAAAAAAAAAAAAAAAAAAAAAAAAAAAAAAAAAAAAAAAAAAAAAAAAAAAAAAAAAAAAAAAAAAAAAAAAAAAAAAAAAAAAAAAAAAAAAAAAAAAAAAAAAAAAAAAAAAAAAAAAAAAAAAAAAAAAAAAAA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-2092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autoRev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44444E-6 -2.09877E-6 L -0.93889 -2.09877E-6 " pathEditMode="relative" rAng="0" ptsTypes="AA">
                                      <p:cBhvr>
                                        <p:cTn id="82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44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82716E-6 C 0.18281 0.00093 0.19618 0.12686 0.29583 0.12346 C 0.39548 0.11976 0.51579 0.03519 0.60347 0.02716 C 0.69097 0.01914 0.7585 0.07377 0.821 0.07531 C 0.88368 0.07716 0.9368 0.04445 0.97916 0.03797 C 1.02204 0.03118 1.05069 0.03828 1.07986 0.04476 " pathEditMode="relative" rAng="0" ptsTypes="AAAAAA">
                                      <p:cBhvr>
                                        <p:cTn id="87" dur="4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3" y="617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6.17284E-7 C 0.08941 -0.00988 0.21007 -0.0321 0.30989 -0.02222 C 0.40902 -0.01296 0.50954 0.05123 0.59618 0.05741 C 0.68298 0.06358 0.76406 0.01543 0.82934 0.01481 C 0.89496 0.0142 0.94687 0.05957 0.98958 0.05309 C 1.03194 0.0463 1.05121 0.04197 1.08038 0.03642 " pathEditMode="relative" rAng="0" ptsTypes="AAAAAA">
                                      <p:cBhvr>
                                        <p:cTn id="92" dur="4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10" y="1636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4.07407E-6 C 0.11528 0.01049 0.20176 -0.08056 0.30295 -0.07686 C 0.40434 -0.07315 0.5191 0.01111 0.60781 0.02376 C 0.69636 0.0358 0.77222 -0.00433 0.83455 -0.00371 C 0.8967 -0.0034 0.93854 0.0324 0.98125 0.02654 C 1.02361 0.01944 1.05504 0.01142 1.079 -0.00062 " pathEditMode="relative" rAng="0" ptsTypes="AAAAAA">
                                      <p:cBhvr>
                                        <p:cTn id="97" dur="4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-250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1.85185E-6 C 0.21423 0.00617 0.22205 0.07685 0.32673 0.08025 C 0.43125 0.08395 0.53611 0.02161 0.62708 0.02068 C 0.71805 0.02006 0.81024 0.07408 0.87326 0.07562 C 0.93628 0.07747 0.96475 0.0321 1.00503 0.03179 C 1.04462 0.03117 1.0809 0.04784 1.10868 0.05617 " pathEditMode="relative" rAng="0" ptsTypes="AAAAAA">
                                      <p:cBhvr>
                                        <p:cTn id="102" dur="4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401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1.35802E-6 C 0.2059 0.0358 0.26128 0.11975 0.34861 0.12037 C 0.43576 0.12037 0.5158 0.09136 0.55607 0.07531 C 0.59653 0.05864 0.64653 0.0358 0.70746 0.03611 C 0.76823 0.03673 0.88107 0.07809 0.92118 0.07716 C 0.96076 0.07716 1.07361 0.07562 1.10868 0.05555 " pathEditMode="relative" rAng="0" ptsTypes="AAAAAA">
                                      <p:cBhvr>
                                        <p:cTn id="107" dur="3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601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4.44444E-6 3.33333E-6 C 0.10209 -0.02068 0.2165 -0.05031 0.30764 -0.04321 C 0.39914 -0.03581 0.46875 0.03703 0.54705 0.04475 C 0.6257 0.05216 0.70747 0.00216 0.77796 0.00247 C 0.84827 0.00277 0.92674 0.05401 0.96945 0.04753 C 1.01181 0.04105 1.06181 0.03086 1.08612 0.01882 " pathEditMode="relative" rAng="0" ptsTypes="AAAAAA">
                                      <p:cBhvr>
                                        <p:cTn id="112" dur="3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15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9.87654E-7 C 0.08941 -0.00957 0.23542 0.11358 0.33334 0.11481 C 0.43125 0.11605 0.52257 0.01173 0.5875 0.00895 C 0.65226 0.00555 0.71285 0.05772 0.77934 0.06173 C 0.84549 0.06543 0.94323 0.03858 0.98577 0.0321 C 1.0283 0.02531 1.05122 0.04197 1.08056 0.03673 " pathEditMode="relative" rAng="0" ptsTypes="AAAAAA">
                                      <p:cBhvr>
                                        <p:cTn id="117" dur="3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8" y="571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72222E-6 1.23457E-7 C 0.11528 0.0108 0.2066 -0.01512 0.30174 -0.01235 C 0.39549 -0.00957 0.47865 0.01543 0.56563 0.01728 C 0.65244 0.01944 0.75382 -0.00185 0.8231 -0.00031 C 0.89254 0.00093 0.93855 0.03272 0.98125 0.02623 C 1.02362 0.01944 1.05469 0.01173 1.079 -0.00031 " pathEditMode="relative" rAng="0" ptsTypes="AAAAAA">
                                      <p:cBhvr>
                                        <p:cTn id="122" dur="3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71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2222E-6 1.85185E-6 C 0.18282 0.00092 0.19619 0.12685 0.29584 0.12345 C 0.39549 0.11975 0.5158 0.03518 0.60348 0.02716 C 0.69098 0.01913 0.75851 0.07376 0.82101 0.07531 C 0.88369 0.07747 0.93681 0.04444 0.97917 0.03796 C 1.02205 0.03117 1.0507 0.03827 1.07987 0.04475 " pathEditMode="relative" rAng="0" ptsTypes="AAAAAA">
                                      <p:cBhvr>
                                        <p:cTn id="127" dur="3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3" y="6173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-1.66667E-6 7.40741E-7 C 0.08941 -0.00957 0.21024 -0.03179 0.3099 -0.02222 C 0.40903 -0.01296 0.50972 0.05123 0.59653 0.05741 C 0.68299 0.06358 0.76406 0.01543 0.82934 0.01481 C 0.89497 0.0142 0.94688 0.05957 0.98941 0.05309 C 1.03212 0.0463 1.05122 0.04197 1.08056 0.03673 " pathEditMode="relative" rAng="0" ptsTypes="AAAAAA">
                                      <p:cBhvr>
                                        <p:cTn id="132" dur="3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8" y="163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61111E-6 -2.22222E-6 C 0.11527 0.0105 0.20176 -0.08055 0.30295 -0.07685 C 0.40434 -0.07315 0.51909 0.01111 0.60781 0.02346 C 0.69635 0.0355 0.77222 -0.00432 0.83455 -0.0037 C 0.8967 -0.00339 0.93854 0.03241 0.98125 0.02655 C 1.02361 0.01945 1.05503 0.01142 1.07899 -0.00062 " pathEditMode="relative" rAng="0" ptsTypes="AAAAAA">
                                      <p:cBhvr>
                                        <p:cTn id="137" dur="3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-250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1.66667E-6 -1.7284E-6 C 0.21424 0.00587 0.22222 0.07685 0.32674 0.08025 C 0.43125 0.08395 0.53611 0.02161 0.62709 0.02068 C 0.71806 0.02006 0.81024 0.07408 0.87327 0.07562 C 0.93629 0.07747 0.96476 0.0321 1.00504 0.03179 C 1.04462 0.03117 1.0809 0.04784 1.10868 0.05587 " pathEditMode="relative" rAng="0" ptsTypes="AAAAAA">
                                      <p:cBhvr>
                                        <p:cTn id="142" dur="3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4012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3.20988E-6 C 0.2059 0.0358 0.26128 0.12006 0.34861 0.12037 C 0.43559 0.12037 0.5158 0.09135 0.55607 0.07531 C 0.59652 0.05895 0.64652 0.0358 0.70746 0.03611 C 0.76823 0.03673 0.88107 0.07808 0.92118 0.07747 C 0.96076 0.07716 1.07361 0.07561 1.10868 0.05555 " pathEditMode="relative" rAng="0" ptsTypes="AAAAAA">
                                      <p:cBhvr>
                                        <p:cTn id="147" dur="3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6019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0" presetClass="path" presetSubtype="0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2.22222E-6 1.11022E-16 C 0.10208 -0.02068 0.21649 -0.05031 0.30764 -0.04321 C 0.39913 -0.0358 0.46875 0.03704 0.54722 0.04475 C 0.62569 0.05247 0.70764 0.00216 0.77795 0.00247 C 0.84826 0.00278 0.92691 0.05401 0.96944 0.04753 C 1.0118 0.04105 1.0618 0.03086 1.08611 0.01883 " pathEditMode="relative" rAng="0" ptsTypes="AAAAAA">
                                      <p:cBhvr>
                                        <p:cTn id="152" dur="3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15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33333E-6 -7.40741E-7 C 0.08941 -0.00957 0.23541 0.11327 0.33333 0.11482 C 0.43125 0.11605 0.52274 0.01142 0.5875 0.00864 C 0.65243 0.00556 0.71284 0.05772 0.77951 0.06142 C 0.84566 0.06512 0.94323 0.03827 0.98576 0.03179 C 1.0283 0.02531 1.05139 0.04198 1.08055 0.03673 " pathEditMode="relative" rAng="0" ptsTypes="AAAAAA">
                                      <p:cBhvr>
                                        <p:cTn id="157" dur="3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8" y="571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0" presetClass="path" presetSubtype="0" repeatCount="indefinite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animMotion origin="layout" path="M -3.88889E-6 3.95062E-6 C 0.11528 0.01049 0.2066 -0.01544 0.30174 -0.01235 C 0.39549 -0.00957 0.47865 0.01512 0.56563 0.01728 C 0.65243 0.01944 0.754 -0.00186 0.82327 -0.00062 C 0.89254 0.00092 0.93855 0.03271 0.98125 0.02623 C 1.02362 0.01944 1.05504 0.01142 1.079 -0.00062 " pathEditMode="relative" rAng="0" ptsTypes="AAAAAA">
                                      <p:cBhvr>
                                        <p:cTn id="162" dur="3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71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4.81481E-6 C 0.18282 0.00092 0.19618 0.12685 0.29584 0.12345 C 0.39549 0.11975 0.5158 0.03518 0.60348 0.02716 C 0.69098 0.01913 0.75851 0.07376 0.82101 0.0753 C 0.88368 0.07716 0.93681 0.04444 0.97917 0.03796 C 1.02205 0.03117 1.0507 0.03827 1.07986 0.04475 " pathEditMode="relative" rAng="0" ptsTypes="AAAAAA">
                                      <p:cBhvr>
                                        <p:cTn id="167" dur="3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3" y="6173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0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5679E-6 C 0.0894 -0.00987 0.21025 -0.03209 0.3099 -0.02222 C 0.40903 -0.01296 0.50973 0.05124 0.59653 0.05741 C 0.68299 0.06358 0.76424 0.01544 0.82952 0.01482 C 0.89497 0.0142 0.94723 0.05957 0.98976 0.05309 C 1.03212 0.0463 1.05122 0.04198 1.08056 0.03642 " pathEditMode="relative" rAng="0" ptsTypes="AAAAAA">
                                      <p:cBhvr>
                                        <p:cTn id="172" dur="3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28" y="163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2222E-6 7.40741E-7 C 0.11528 0.01049 0.20177 -0.08148 0.30296 -0.07716 C 0.40435 -0.07377 0.5191 0.01111 0.60764 0.02376 C 0.69636 0.0358 0.77223 -0.00463 0.83455 -0.00401 C 0.89671 -0.0034 0.93855 0.03241 0.98125 0.02654 C 1.02362 0.01944 1.05504 0.01142 1.079 -0.00062 " pathEditMode="relative" rAng="0" ptsTypes="AAAAAA">
                                      <p:cBhvr>
                                        <p:cTn id="177" dur="3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-253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778E-17 2.59259E-6 C 0.21424 0.00586 0.22222 0.07685 0.32674 0.08024 C 0.43125 0.08395 0.53611 0.0216 0.62708 0.02068 C 0.71806 0.02006 0.81024 0.07407 0.87326 0.07561 C 0.93628 0.07747 0.96476 0.0321 1.00503 0.03179 C 1.04462 0.03117 1.0809 0.04784 1.10868 0.05586 " pathEditMode="relative" rAng="0" ptsTypes="AAAAAA">
                                      <p:cBhvr>
                                        <p:cTn id="182" dur="3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4012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0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-4.19753E-6 C 0.2059 0.03581 0.26128 0.12007 0.34861 0.12037 C 0.43576 0.12037 0.5158 0.09136 0.55608 0.07531 C 0.59653 0.05865 0.64653 0.03581 0.70747 0.03612 C 0.76823 0.03673 0.88108 0.07809 0.92118 0.07716 C 0.96076 0.07716 1.07361 0.07562 1.10868 0.05556 " pathEditMode="relative" rAng="0" ptsTypes="AAAAAA">
                                      <p:cBhvr>
                                        <p:cTn id="187" dur="3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34" y="601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0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5E-6 -1.85185E-6 C 0.10209 -0.02068 0.2165 -0.05031 0.30764 -0.04321 C 0.39914 -0.0358 0.46876 0.03704 0.54723 0.04475 C 0.6257 0.05216 0.70764 0.00216 0.77796 0.00247 C 0.84827 0.00278 0.92691 0.05401 0.96962 0.04753 C 1.01181 0.04105 1.06181 0.03087 1.08612 0.01883 " pathEditMode="relative" rAng="0" ptsTypes="AAAAAA">
                                      <p:cBhvr>
                                        <p:cTn id="192" dur="3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6" y="15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0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-4.44444E-6 C 0.08941 -0.00956 0.23542 0.11358 0.33333 0.11482 C 0.43125 0.11575 0.52257 0.01173 0.5875 0.00896 C 0.65243 0.00556 0.71285 0.05772 0.77934 0.06173 C 0.84566 0.06544 0.94323 0.03858 0.98576 0.0321 C 1.0283 0.02531 1.05122 0.04198 1.08038 0.03673 " pathEditMode="relative" rAng="0" ptsTypes="AAAAAA">
                                      <p:cBhvr>
                                        <p:cTn id="197" dur="3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10" y="571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0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2222E-6 -3.45679E-6 C 0.11528 0.01081 0.2066 -0.01543 0.30174 -0.01234 C 0.39549 -0.00956 0.47865 0.01544 0.56563 0.01729 C 0.65243 0.01945 0.75382 -0.00185 0.82309 -0.00031 C 0.89254 0.00093 0.93854 0.03272 0.98125 0.02624 C 1.02361 0.01945 1.05504 0.01173 1.079 -0.00031 " pathEditMode="relative" rAng="0" ptsTypes="AAAAAA">
                                      <p:cBhvr>
                                        <p:cTn id="202" dur="3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41" y="710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5" presetClass="path" presetSubtype="0" repeatCount="indefinite" autoRev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33333E-6 2.22222E-6 L -0.56354 2.22222E-6 " pathEditMode="relative" rAng="0" ptsTypes="AA">
                                      <p:cBhvr>
                                        <p:cTn id="20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" grpId="0" bldLvl="0" animBg="1"/>
      <p:bldP spid="56" grpId="1" bldLvl="0" animBg="1"/>
      <p:bldP spid="55" grpId="0" bldLvl="0" animBg="1"/>
      <p:bldP spid="55" grpId="1" bldLvl="0" animBg="1"/>
      <p:bldP spid="68" grpId="0" bldLvl="0" animBg="1"/>
      <p:bldP spid="68" grpId="1" bldLvl="0" animBg="1"/>
      <p:bldP spid="69" grpId="0" bldLvl="0" animBg="1"/>
      <p:bldP spid="69" grpId="1" bldLvl="0" animBg="1"/>
      <p:bldP spid="70" grpId="0" bldLvl="0" animBg="1"/>
      <p:bldP spid="70" grpId="1" bldLvl="0" animBg="1"/>
      <p:bldP spid="71" grpId="0" bldLvl="0" animBg="1"/>
      <p:bldP spid="71" grpId="1" bldLvl="0" animBg="1"/>
      <p:bldP spid="72" grpId="0" bldLvl="0" animBg="1"/>
      <p:bldP spid="72" grpId="1" bldLvl="0" animBg="1"/>
      <p:bldP spid="73" grpId="0" bldLvl="0" animBg="1"/>
      <p:bldP spid="73" grpId="1" bldLvl="0" animBg="1"/>
      <p:bldP spid="74" grpId="0" bldLvl="0" animBg="1"/>
      <p:bldP spid="74" grpId="1" bldLvl="0" animBg="1"/>
      <p:bldP spid="75" grpId="0" bldLvl="0" animBg="1"/>
      <p:bldP spid="75" grpId="1" bldLvl="0" animBg="1"/>
      <p:bldP spid="76" grpId="0" bldLvl="0" animBg="1"/>
      <p:bldP spid="76" grpId="1" bldLvl="0" animBg="1"/>
      <p:bldP spid="77" grpId="0" bldLvl="0" animBg="1"/>
      <p:bldP spid="77" grpId="1" bldLvl="0" animBg="1"/>
      <p:bldP spid="78" grpId="0" bldLvl="0" animBg="1"/>
      <p:bldP spid="78" grpId="1" bldLvl="0" animBg="1"/>
      <p:bldP spid="79" grpId="0" bldLvl="0" animBg="1"/>
      <p:bldP spid="79" grpId="1" bldLvl="0" animBg="1"/>
      <p:bldP spid="80" grpId="0" bldLvl="0" animBg="1"/>
      <p:bldP spid="80" grpId="1" bldLvl="0" animBg="1"/>
      <p:bldP spid="81" grpId="0" bldLvl="0" animBg="1"/>
      <p:bldP spid="81" grpId="1" bldLvl="0" animBg="1"/>
      <p:bldP spid="82" grpId="0" bldLvl="0" animBg="1"/>
      <p:bldP spid="82" grpId="1" bldLvl="0" animBg="1"/>
      <p:bldP spid="83" grpId="0" bldLvl="0" animBg="1"/>
      <p:bldP spid="83" grpId="1" bldLvl="0" animBg="1"/>
      <p:bldP spid="84" grpId="0" bldLvl="0" animBg="1"/>
      <p:bldP spid="84" grpId="1" bldLvl="0" animBg="1"/>
      <p:bldP spid="86" grpId="0" bldLvl="0" animBg="1"/>
      <p:bldP spid="86" grpId="1" bldLvl="0" animBg="1"/>
      <p:bldP spid="87" grpId="0" bldLvl="0" animBg="1"/>
      <p:bldP spid="87" grpId="1" bldLvl="0" animBg="1"/>
      <p:bldP spid="88" grpId="0" bldLvl="0" animBg="1"/>
      <p:bldP spid="88" grpId="1" bldLvl="0" animBg="1"/>
      <p:bldP spid="89" grpId="0" bldLvl="0" animBg="1"/>
      <p:bldP spid="89" grpId="1" bldLvl="0" animBg="1"/>
      <p:bldP spid="90" grpId="0" bldLvl="0" animBg="1"/>
      <p:bldP spid="90" grpId="1" bldLvl="0" animBg="1"/>
      <p:bldP spid="91" grpId="0" bldLvl="0" animBg="1"/>
      <p:bldP spid="91" grpId="1" bldLvl="0" animBg="1"/>
      <p:bldP spid="139" grpId="0" bldLvl="0" animBg="1"/>
      <p:bldP spid="143" grpId="0" bldLvl="0" animBg="1"/>
      <p:bldP spid="143" grpId="1" bldLvl="0" animBg="1"/>
      <p:bldP spid="144" grpId="0" bldLvl="0" animBg="1"/>
      <p:bldP spid="144" grpId="1" bldLvl="0" animBg="1"/>
      <p:bldP spid="145" grpId="0" bldLvl="0" animBg="1"/>
      <p:bldP spid="145" grpId="1" bldLvl="0" animBg="1"/>
      <p:bldP spid="146" grpId="0" bldLvl="0" animBg="1"/>
      <p:bldP spid="146" grpId="1" bldLvl="0" animBg="1"/>
      <p:bldP spid="103" grpId="0" bldLvl="0" animBg="1"/>
      <p:bldP spid="103" grpId="3" bldLvl="0" animBg="1"/>
      <p:bldP spid="103" grpId="4" bldLvl="0" animBg="1"/>
      <p:bldP spid="130" grpId="3" bldLvl="0" animBg="1"/>
      <p:bldP spid="130" grpId="4" bldLvl="0" animBg="1"/>
      <p:bldP spid="130" grpId="5" bldLvl="0" animBg="1"/>
      <p:bldP spid="104" grpId="0" bldLvl="0" animBg="1"/>
      <p:bldP spid="104" grpId="3" bldLvl="0" animBg="1"/>
      <p:bldP spid="104" grpId="4" bldLvl="0" animBg="1"/>
      <p:bldP spid="128" grpId="3" bldLvl="0" animBg="1"/>
      <p:bldP spid="128" grpId="4" bldLvl="0" animBg="1"/>
      <p:bldP spid="128" grpId="5" bldLvl="0" animBg="1"/>
      <p:bldP spid="85" grpId="0" bldLvl="0" animBg="1"/>
      <p:bldP spid="85" grpId="1" bldLvl="0" animBg="1"/>
      <p:bldP spid="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40157" y="1331844"/>
            <a:ext cx="479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Bell MT" panose="02020503060305020303" pitchFamily="18" charset="0"/>
              </a:rPr>
              <a:t>Language study </a:t>
            </a:r>
            <a:endParaRPr lang="zh-CN" altLang="en-US" sz="4800" b="1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10948"/>
            <a:ext cx="12192000" cy="304240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6834" y="437321"/>
            <a:ext cx="1109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Country music __________ my heart.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354" y="1133061"/>
            <a:ext cx="119965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 v.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to make somebody feel upset or emotional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感动；触动；使同情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put your hand or another part of your body onto somebody/something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触摸；碰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Don't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plate—it's hot!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别碰那个盘子，烫手！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56382" y="468098"/>
            <a:ext cx="1818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touches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7988" y="3921682"/>
            <a:ext cx="11804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paid the driver and then, using her hands to </a:t>
            </a:r>
            <a:r>
              <a:rPr lang="en-US" altLang="zh-CN" sz="2800" b="1" u="sng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 1 ___   </a:t>
            </a:r>
            <a:r>
              <a:rPr lang="en-US" altLang="zh-CN" sz="2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seats, settled in one of them.</a:t>
            </a:r>
            <a:endParaRPr lang="en-US" altLang="zh-CN" sz="28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A. touch		B. grab			C. count             	D. feel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7016" y="5417642"/>
            <a:ext cx="1081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feel  v. to deliberately move your fingers over something in order to find out what it is like</a:t>
            </a:r>
            <a:r>
              <a:rPr lang="zh-CN" altLang="en-US" sz="2800" b="1" dirty="0">
                <a:solidFill>
                  <a:srgbClr val="2038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触；摸</a:t>
            </a:r>
            <a:endParaRPr lang="zh-CN" altLang="en-US" sz="2800" b="1" dirty="0">
              <a:solidFill>
                <a:srgbClr val="2038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63948" y="3849639"/>
            <a:ext cx="179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6259" y="6433"/>
            <a:ext cx="3315741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and speaking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0585" y="226947"/>
            <a:ext cx="1109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like to listen to it when I exercise. It gives me </a:t>
            </a:r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8354" y="811722"/>
            <a:ext cx="119965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1)u. n.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strength, effort and enthusiasm required for physical or mental activity, work, etc.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精力；活力；干劲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她总是充满活力。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She’s always full of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8354" y="3243157"/>
            <a:ext cx="1199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must concentrate my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decorating today.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412" y="3827932"/>
            <a:ext cx="11370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physical and mental effort that you use to do something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精力；力量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7346" y="4697766"/>
            <a:ext cx="8368266" cy="181588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concentrate /focus one’s energies on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put one’s energies into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apply/devote  one’s energies to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把精力投入到某事当中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8599" y="159026"/>
            <a:ext cx="607280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合并成为一个视频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志趣相投的私交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参加当地合唱团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证明是积极的影响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获奖作曲家兼指挥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痴迷于莫扎特的古典音乐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获音乐创作硕士学位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原创作品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深受合唱团和歌手的欢迎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风靡全球的现象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11.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同声歌唱</a:t>
            </a:r>
            <a:endParaRPr lang="en-US" altLang="zh-CN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12. </a:t>
            </a:r>
            <a:r>
              <a:rPr lang="zh-CN" altLang="en-US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在舞台上</a:t>
            </a:r>
            <a:endParaRPr lang="zh-CN" altLang="en-US" sz="3200" b="1" dirty="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13242" y="159026"/>
            <a:ext cx="7278758" cy="612475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be put together into one video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contacts who have the same interest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 join a local choir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prove to be a positive influence on…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5. awarding-winning composer and conductor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6. fall in love with Mozart’s classical music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7. receive a master’s degree in  musical composition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8. original compositions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9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Become quite popular among choirs and singers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9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a worldwide phenomenon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9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sing with one voice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9"/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on stage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6259" y="6433"/>
            <a:ext cx="3315741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and thinking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688" y="468098"/>
            <a:ext cx="3341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choir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991318"/>
            <a:ext cx="11977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virtual adj. 1) made to appear to exist by the use of computer software, for example on the internet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（通过计算机软件，如在互联网上）模拟的，虚拟的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490" y="2143796"/>
            <a:ext cx="1873954" cy="13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虚拟世界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虚拟现实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3244" y="2143796"/>
            <a:ext cx="6242756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virtual world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 reality =VR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685" y="3646311"/>
            <a:ext cx="8669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married 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stranger.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他娶了一个几乎素不相识的女子。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490" y="4775200"/>
            <a:ext cx="11819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almost or very nearly the thing described, so that any slight difference is not important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很接近的；几乎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的；事实上的；实际上的；实质上的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177" y="5729307"/>
            <a:ext cx="8455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economy has come to a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standstill.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build="p"/>
      <p:bldP spid="9" grpId="0" build="p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978" y="984041"/>
            <a:ext cx="11616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Imagine  _________ (have) the opportunity to sing together with hundreds of other people while you are at home alone.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8290" y="243018"/>
            <a:ext cx="12756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1</a:t>
            </a:r>
            <a:endParaRPr lang="zh-CN" altLang="en-US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4558" y="937874"/>
            <a:ext cx="136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978" y="2175018"/>
            <a:ext cx="10419646" cy="138499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 v. +doing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form a picture in your mind of what something might be like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想象；设想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77" y="3787730"/>
            <a:ext cx="9956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想想看，竟赚那么多的钱！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 _________ (earn) that much money!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89325" y="4326339"/>
            <a:ext cx="172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2913" y="432208"/>
            <a:ext cx="10936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Virtual choir members record themselves while they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alone on video.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1608" y="1386315"/>
            <a:ext cx="1159896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entertain an audience by playing a piece of music, acting in a play, etc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演出；表演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to do something, such as a piece of work, task or duty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做；履行；执行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an experiment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perform an operation </a:t>
            </a:r>
            <a:endParaRPr lang="en-US" altLang="zh-C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to work or function well or badly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工作，运转（好／不好）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engine is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poorly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performed well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test.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1608" y="5295077"/>
            <a:ext cx="10936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n.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performance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学业成绩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公众号：jiesenshuo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5286</Words>
  <Application>WPS 演示</Application>
  <PresentationFormat>宽屏</PresentationFormat>
  <Paragraphs>246</Paragraphs>
  <Slides>19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Bell MT</vt:lpstr>
      <vt:lpstr>华文楷体</vt:lpstr>
      <vt:lpstr>Calibri</vt:lpstr>
      <vt:lpstr>微软雅黑</vt:lpstr>
      <vt:lpstr>Arial Unicode MS</vt:lpstr>
      <vt:lpstr>Calibri Light</vt:lpstr>
      <vt:lpstr>PMingLiU-ExtB</vt:lpstr>
      <vt:lpstr>HelveticaNeue</vt:lpstr>
      <vt:lpstr>华文新魏</vt:lpstr>
      <vt:lpstr>Segoe Print</vt:lpstr>
      <vt:lpstr>Office 主题</vt:lpstr>
      <vt:lpstr>公众号：jiesenshuo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HZXL</dc:creator>
  <cp:lastModifiedBy>Administrator</cp:lastModifiedBy>
  <cp:revision>742</cp:revision>
  <cp:lastPrinted>2021-04-18T03:39:00Z</cp:lastPrinted>
  <dcterms:created xsi:type="dcterms:W3CDTF">2021-04-11T06:19:00Z</dcterms:created>
  <dcterms:modified xsi:type="dcterms:W3CDTF">2024-03-15T05:54:08Z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  <property fmtid="{D5CDD505-2E9C-101B-9397-08002B2CF9AE}" pid="3" name="ICV">
    <vt:lpwstr>DED92820A66549F8AABC1AF2923B7DC5</vt:lpwstr>
  </property>
</Properties>
</file>