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87" r:id="rId3"/>
    <p:sldId id="322" r:id="rId4"/>
    <p:sldId id="257" r:id="rId6"/>
    <p:sldId id="258" r:id="rId7"/>
    <p:sldId id="323" r:id="rId8"/>
    <p:sldId id="354" r:id="rId9"/>
    <p:sldId id="357" r:id="rId10"/>
    <p:sldId id="358" r:id="rId11"/>
    <p:sldId id="360" r:id="rId12"/>
    <p:sldId id="260" r:id="rId13"/>
    <p:sldId id="261" r:id="rId14"/>
    <p:sldId id="262" r:id="rId15"/>
    <p:sldId id="263" r:id="rId16"/>
    <p:sldId id="264" r:id="rId17"/>
    <p:sldId id="265" r:id="rId18"/>
    <p:sldId id="266" r:id="rId19"/>
    <p:sldId id="345" r:id="rId20"/>
    <p:sldId id="344" r:id="rId21"/>
    <p:sldId id="268" r:id="rId22"/>
    <p:sldId id="379" r:id="rId23"/>
    <p:sldId id="270" r:id="rId24"/>
    <p:sldId id="271" r:id="rId25"/>
    <p:sldId id="272" r:id="rId26"/>
    <p:sldId id="341" r:id="rId27"/>
    <p:sldId id="340" r:id="rId28"/>
    <p:sldId id="377" r:id="rId29"/>
    <p:sldId id="321" r:id="rId30"/>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等线" panose="02010600030101010101" charset="-122"/>
        <a:ea typeface="等线" panose="0201060003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等线" panose="02010600030101010101" charset="-122"/>
        <a:ea typeface="等线" panose="0201060003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等线" panose="02010600030101010101" charset="-122"/>
        <a:ea typeface="等线" panose="0201060003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等线" panose="02010600030101010101" charset="-122"/>
        <a:ea typeface="等线" panose="0201060003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等线" panose="02010600030101010101" charset="-122"/>
        <a:ea typeface="等线" panose="0201060003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等线" panose="02010600030101010101" charset="-122"/>
        <a:ea typeface="等线" panose="0201060003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等线" panose="02010600030101010101" charset="-122"/>
        <a:ea typeface="等线" panose="0201060003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等线" panose="02010600030101010101" charset="-122"/>
        <a:ea typeface="等线" panose="0201060003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等线" panose="02010600030101010101" charset="-122"/>
        <a:ea typeface="等线" panose="02010600030101010101"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p:restoredTop sz="94660"/>
  </p:normalViewPr>
  <p:slideViewPr>
    <p:cSldViewPr snapToGrid="0" showGuides="1">
      <p:cViewPr varScale="1">
        <p:scale>
          <a:sx n="86" d="100"/>
          <a:sy n="86" d="100"/>
        </p:scale>
        <p:origin x="48" y="162"/>
      </p:cViewPr>
      <p:guideLst>
        <p:guide orient="horz" pos="2121"/>
        <p:guide pos="2864"/>
      </p:guideLst>
    </p:cSldViewPr>
  </p:slideViewPr>
  <p:notesTextViewPr>
    <p:cViewPr>
      <p:scale>
        <a:sx n="100" d="100"/>
        <a:sy n="100" d="100"/>
      </p:scale>
      <p:origin x="0" y="-6"/>
    </p:cViewPr>
  </p:notesTextViewPr>
  <p:gridSpacing cx="72006" cy="72006"/>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4BB87001-6F92-44E5-A2EA-499674CC36DA}" type="datetimeFigureOut">
              <a:rPr lang="zh-CN" altLang="en-US" strike="noStrike" noProof="1" smtClean="0">
                <a:latin typeface="+mn-lt"/>
                <a:ea typeface="+mn-ea"/>
                <a:cs typeface="+mn-cs"/>
              </a:rPr>
            </a:fld>
            <a:endParaRPr lang="zh-CN" altLang="en-US" strike="noStrike" noProof="1"/>
          </a:p>
        </p:txBody>
      </p:sp>
      <p:sp>
        <p:nvSpPr>
          <p:cNvPr id="3076"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3077"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lstStyle/>
          <a:p>
            <a:pPr lvl="0"/>
            <a:r>
              <a:rPr lang="zh-CN" altLang="en-US"/>
              <a:t>单击此处编辑母版文本样式</a:t>
            </a:r>
            <a:endParaRPr lang="zh-CN" altLang="en-US"/>
          </a:p>
          <a:p>
            <a:pPr lvl="1" indent="0"/>
            <a:r>
              <a:rPr lang="zh-CN" altLang="en-US"/>
              <a:t>二级</a:t>
            </a:r>
            <a:endParaRPr lang="zh-CN" altLang="en-US"/>
          </a:p>
          <a:p>
            <a:pPr lvl="2" indent="0"/>
            <a:r>
              <a:rPr lang="zh-CN" altLang="en-US"/>
              <a:t>三级</a:t>
            </a:r>
            <a:endParaRPr lang="zh-CN" altLang="en-US"/>
          </a:p>
          <a:p>
            <a:pPr lvl="3" indent="0"/>
            <a:r>
              <a:rPr lang="zh-CN" altLang="en-US"/>
              <a:t>四级</a:t>
            </a:r>
            <a:endParaRPr lang="zh-CN" altLang="en-US"/>
          </a:p>
          <a:p>
            <a:pPr lvl="4" indent="0"/>
            <a:r>
              <a:rPr lang="zh-CN" altLang="en-US"/>
              <a:t>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11235C72-5F1A-4677-AE83-B3C26125E669}"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ln>
            <a:miter/>
          </a:ln>
        </p:spPr>
      </p:sp>
      <p:sp>
        <p:nvSpPr>
          <p:cNvPr id="14338" name="备注占位符 2"/>
          <p:cNvSpPr>
            <a:spLocks noGrp="1"/>
          </p:cNvSpPr>
          <p:nvPr>
            <p:ph type="body"/>
          </p:nvPr>
        </p:nvSpPr>
        <p:spPr/>
        <p:txBody>
          <a:bodyPr wrap="square" lIns="91440" tIns="45720" rIns="91440" bIns="45720" anchor="t"/>
          <a:lstStyle/>
          <a:p>
            <a:pPr lvl="0">
              <a:spcBef>
                <a:spcPct val="0"/>
              </a:spcBef>
            </a:pPr>
            <a:endParaRPr lang="zh-CN" altLang="en-US"/>
          </a:p>
        </p:txBody>
      </p:sp>
      <p:sp>
        <p:nvSpPr>
          <p:cNvPr id="215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rtlCol="0"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97E03F03-5EE2-4A6E-887A-1EE7C885233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各个方法请结合文本的具体体现</a:t>
            </a:r>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None/>
            </a:pP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fontAlgn="auto"/>
            <a:fld id="{4C7C523B-5E3E-41C0-978D-1BE1C678C2D4}"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F5F7489D-D867-4BF1-9936-1A0884DAB13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a:p>
            <a:pPr lvl="2" fontAlgn="auto"/>
            <a:r>
              <a:rPr lang="zh-CN" altLang="en-US" strike="noStrike" noProof="1"/>
              <a:t>三级</a:t>
            </a:r>
            <a:endParaRPr lang="zh-CN" altLang="en-US" strike="noStrike" noProof="1"/>
          </a:p>
          <a:p>
            <a:pPr lvl="3" fontAlgn="auto"/>
            <a:r>
              <a:rPr lang="zh-CN" altLang="en-US" strike="noStrike" noProof="1"/>
              <a:t>四级</a:t>
            </a:r>
            <a:endParaRPr lang="zh-CN" altLang="en-US" strike="noStrike" noProof="1"/>
          </a:p>
          <a:p>
            <a:pPr lvl="4" fontAlgn="auto"/>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fontAlgn="auto"/>
            <a:fld id="{4C7C523B-5E3E-41C0-978D-1BE1C678C2D4}"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F5F7489D-D867-4BF1-9936-1A0884DAB13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a:p>
            <a:pPr lvl="2" fontAlgn="auto"/>
            <a:r>
              <a:rPr lang="zh-CN" altLang="en-US" strike="noStrike" noProof="1"/>
              <a:t>三级</a:t>
            </a:r>
            <a:endParaRPr lang="zh-CN" altLang="en-US" strike="noStrike" noProof="1"/>
          </a:p>
          <a:p>
            <a:pPr lvl="3" fontAlgn="auto"/>
            <a:r>
              <a:rPr lang="zh-CN" altLang="en-US" strike="noStrike" noProof="1"/>
              <a:t>四级</a:t>
            </a:r>
            <a:endParaRPr lang="zh-CN" altLang="en-US" strike="noStrike" noProof="1"/>
          </a:p>
          <a:p>
            <a:pPr lvl="4" fontAlgn="auto"/>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fontAlgn="auto"/>
            <a:fld id="{4C7C523B-5E3E-41C0-978D-1BE1C678C2D4}"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F5F7489D-D867-4BF1-9936-1A0884DAB13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50" name="图片 7"/>
          <p:cNvPicPr>
            <a:picLocks noChangeAspect="1"/>
          </p:cNvPicPr>
          <p:nvPr userDrawn="1"/>
        </p:nvPicPr>
        <p:blipFill>
          <a:blip r:embed="rId2"/>
          <a:srcRect b="6250"/>
          <a:stretch>
            <a:fillRect/>
          </a:stretch>
        </p:blipFill>
        <p:spPr>
          <a:xfrm>
            <a:off x="0" y="0"/>
            <a:ext cx="12192000" cy="6858000"/>
          </a:xfrm>
          <a:prstGeom prst="rect">
            <a:avLst/>
          </a:prstGeom>
          <a:noFill/>
          <a:ln w="9525">
            <a:noFill/>
          </a:ln>
        </p:spPr>
      </p:pic>
      <p:sp>
        <p:nvSpPr>
          <p:cNvPr id="9" name="矩形: 圆角 8"/>
          <p:cNvSpPr/>
          <p:nvPr userDrawn="1"/>
        </p:nvSpPr>
        <p:spPr>
          <a:xfrm>
            <a:off x="165100" y="177800"/>
            <a:ext cx="11861800" cy="6502400"/>
          </a:xfrm>
          <a:prstGeom prst="roundRect">
            <a:avLst>
              <a:gd name="adj" fmla="val 24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052" name="组合 11"/>
          <p:cNvGrpSpPr/>
          <p:nvPr userDrawn="1"/>
        </p:nvGrpSpPr>
        <p:grpSpPr>
          <a:xfrm>
            <a:off x="-850900" y="4867275"/>
            <a:ext cx="13455650" cy="1990725"/>
            <a:chOff x="-851074" y="4866973"/>
            <a:chExt cx="13455961" cy="1991027"/>
          </a:xfrm>
        </p:grpSpPr>
        <p:pic>
          <p:nvPicPr>
            <p:cNvPr id="2053" name="图片 9" descr="图片包含 植物, 树叶, 蕨&#10;&#10;描述已自动生成"/>
            <p:cNvPicPr>
              <a:picLocks noChangeAspect="1"/>
            </p:cNvPicPr>
            <p:nvPr userDrawn="1"/>
          </p:nvPicPr>
          <p:blipFill>
            <a:blip r:embed="rId3"/>
            <a:srcRect t="44810" r="71683"/>
            <a:stretch>
              <a:fillRect/>
            </a:stretch>
          </p:blipFill>
          <p:spPr>
            <a:xfrm flipH="1">
              <a:off x="-851074" y="4866973"/>
              <a:ext cx="1702111" cy="1991027"/>
            </a:xfrm>
            <a:prstGeom prst="rect">
              <a:avLst/>
            </a:prstGeom>
            <a:noFill/>
            <a:ln w="9525">
              <a:noFill/>
            </a:ln>
          </p:spPr>
        </p:pic>
        <p:pic>
          <p:nvPicPr>
            <p:cNvPr id="2054" name="图片 10" descr="图片包含 植物, 树叶, 蕨&#10;&#10;描述已自动生成"/>
            <p:cNvPicPr>
              <a:picLocks noChangeAspect="1"/>
            </p:cNvPicPr>
            <p:nvPr userDrawn="1"/>
          </p:nvPicPr>
          <p:blipFill>
            <a:blip r:embed="rId3"/>
            <a:srcRect t="44810" r="71683"/>
            <a:stretch>
              <a:fillRect/>
            </a:stretch>
          </p:blipFill>
          <p:spPr>
            <a:xfrm flipH="1">
              <a:off x="10902776" y="4866973"/>
              <a:ext cx="1702111" cy="1991027"/>
            </a:xfrm>
            <a:prstGeom prst="rect">
              <a:avLst/>
            </a:prstGeom>
            <a:noFill/>
            <a:ln w="9525">
              <a:noFill/>
            </a:ln>
          </p:spPr>
        </p:pic>
      </p:grpSp>
      <p:sp>
        <p:nvSpPr>
          <p:cNvPr id="2" name="日期占位符 1"/>
          <p:cNvSpPr>
            <a:spLocks noGrp="1"/>
          </p:cNvSpPr>
          <p:nvPr>
            <p:ph type="dt" sz="half" idx="10"/>
          </p:nvPr>
        </p:nvSpPr>
        <p:spPr/>
        <p:txBody>
          <a:bodyPr/>
          <a:lstStyle/>
          <a:p>
            <a:pPr fontAlgn="auto"/>
            <a:fld id="{4C7C523B-5E3E-41C0-978D-1BE1C678C2D4}"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F5F7489D-D867-4BF1-9936-1A0884DAB13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议程">
    <p:spTree>
      <p:nvGrpSpPr>
        <p:cNvPr id="1" name=""/>
        <p:cNvGrpSpPr/>
        <p:nvPr/>
      </p:nvGrpSpPr>
      <p:grpSpPr>
        <a:xfrm>
          <a:off x="0" y="0"/>
          <a:ext cx="0" cy="0"/>
          <a:chOff x="0" y="0"/>
          <a:chExt cx="0" cy="0"/>
        </a:xfrm>
      </p:grpSpPr>
      <p:sp>
        <p:nvSpPr>
          <p:cNvPr id="2" name="标题 1"/>
          <p:cNvSpPr>
            <a:spLocks noGrp="1"/>
          </p:cNvSpPr>
          <p:nvPr>
            <p:ph type="title"/>
          </p:nvPr>
        </p:nvSpPr>
        <p:spPr>
          <a:xfrm>
            <a:off x="530307" y="536573"/>
            <a:ext cx="3856679" cy="1453003"/>
          </a:xfrm>
        </p:spPr>
        <p:txBody>
          <a:bodyPr rtlCol="0"/>
          <a:lstStyle>
            <a:lvl1pPr algn="ct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cxnSp>
        <p:nvCxnSpPr>
          <p:cNvPr id="91" name="直接连接符​​(S) 90"/>
          <p:cNvCxnSpPr/>
          <p:nvPr userDrawn="1"/>
        </p:nvCxnSpPr>
        <p:spPr>
          <a:xfrm>
            <a:off x="21791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03" name="内容占位符 2"/>
          <p:cNvSpPr>
            <a:spLocks noGrp="1"/>
          </p:cNvSpPr>
          <p:nvPr>
            <p:ph idx="13" hasCustomPrompt="1"/>
          </p:nvPr>
        </p:nvSpPr>
        <p:spPr>
          <a:xfrm>
            <a:off x="907606" y="2877018"/>
            <a:ext cx="3060000" cy="2938561"/>
          </a:xfrm>
        </p:spPr>
        <p:txBody>
          <a:bodyPr rtlCol="0">
            <a:normAutofit/>
          </a:bodyPr>
          <a:lstStyle>
            <a:lvl1pPr algn="ctr">
              <a:defRPr>
                <a:latin typeface="Microsoft YaHei UI" panose="020B0503020204020204" pitchFamily="34" charset="-122"/>
                <a:ea typeface="Microsoft YaHei UI" panose="020B0503020204020204" pitchFamily="34" charset="-122"/>
              </a:defRPr>
            </a:lvl1pPr>
          </a:lstStyle>
          <a:p>
            <a:pPr marL="0" indent="0" algn="ctr" rtl="0">
              <a:buNone/>
            </a:pPr>
            <a:r>
              <a:rPr lang="zh-CN" altLang="en-US" noProof="0"/>
              <a:t>单击编辑主文本样式</a:t>
            </a:r>
            <a:endParaRPr lang="zh-CN" altLang="en-US" noProof="0"/>
          </a:p>
        </p:txBody>
      </p:sp>
      <p:sp>
        <p:nvSpPr>
          <p:cNvPr id="3" name="日期占位符 2"/>
          <p:cNvSpPr>
            <a:spLocks noGrp="1"/>
          </p:cNvSpPr>
          <p:nvPr>
            <p:ph type="dt" sz="half" idx="10"/>
          </p:nvPr>
        </p:nvSpPr>
        <p:spPr>
          <a:xfrm>
            <a:off x="450000" y="6357168"/>
            <a:ext cx="1480400" cy="461665"/>
          </a:xfrm>
        </p:spPr>
        <p:txBody>
          <a:bodyPr rtlCol="0"/>
          <a:lstStyle>
            <a:lvl1pPr>
              <a:defRPr>
                <a:latin typeface="Microsoft YaHei UI" panose="020B0503020204020204" pitchFamily="34" charset="-122"/>
                <a:ea typeface="Microsoft YaHei UI" panose="020B0503020204020204" pitchFamily="34" charset="-122"/>
              </a:defRPr>
            </a:lvl1pPr>
          </a:lstStyle>
          <a:p>
            <a:r>
              <a:rPr lang="en-US" altLang="zh-CN" noProof="0"/>
              <a:t>20XX</a:t>
            </a:r>
            <a:endParaRPr lang="zh-CN" altLang="en-US" noProof="0"/>
          </a:p>
        </p:txBody>
      </p:sp>
      <p:sp>
        <p:nvSpPr>
          <p:cNvPr id="4" name="页脚占位符 3"/>
          <p:cNvSpPr>
            <a:spLocks noGrp="1"/>
          </p:cNvSpPr>
          <p:nvPr>
            <p:ph type="ftr" sz="quarter" idx="11"/>
          </p:nvPr>
        </p:nvSpPr>
        <p:spPr>
          <a:xfrm>
            <a:off x="1996947" y="6357600"/>
            <a:ext cx="6683376" cy="460800"/>
          </a:xfrm>
        </p:spPr>
        <p:txBody>
          <a:bodyPr rtlCol="0"/>
          <a:lstStyle>
            <a:lvl1pPr algn="l">
              <a:defRPr>
                <a:latin typeface="Microsoft YaHei UI" panose="020B0503020204020204" pitchFamily="34" charset="-122"/>
                <a:ea typeface="Microsoft YaHei UI" panose="020B0503020204020204" pitchFamily="34" charset="-122"/>
              </a:defRPr>
            </a:lvl1pPr>
          </a:lstStyle>
          <a:p>
            <a:endParaRPr lang="zh-CN" altLang="en-US" noProof="0"/>
          </a:p>
        </p:txBody>
      </p:sp>
      <p:sp>
        <p:nvSpPr>
          <p:cNvPr id="9" name="图片占位符 8"/>
          <p:cNvSpPr>
            <a:spLocks noGrp="1"/>
          </p:cNvSpPr>
          <p:nvPr>
            <p:ph type="pic" sz="quarter" idx="14"/>
          </p:nvPr>
        </p:nvSpPr>
        <p:spPr>
          <a:xfrm>
            <a:off x="4979987" y="0"/>
            <a:ext cx="7212013" cy="6858000"/>
          </a:xfr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altLang="en-US" noProof="0"/>
          </a:p>
        </p:txBody>
      </p:sp>
      <p:sp>
        <p:nvSpPr>
          <p:cNvPr id="5" name="灯片编号占位符 4"/>
          <p:cNvSpPr>
            <a:spLocks noGrp="1"/>
          </p:cNvSpPr>
          <p:nvPr>
            <p:ph type="sldNum" sz="quarter" idx="12"/>
          </p:nvPr>
        </p:nvSpPr>
        <p:spPr/>
        <p:txBody>
          <a:bodyPr rtlCol="0"/>
          <a:lstStyle>
            <a:lvl1pPr>
              <a:defRPr>
                <a:latin typeface="Microsoft YaHei UI" panose="020B0503020204020204" pitchFamily="34" charset="-122"/>
                <a:ea typeface="Microsoft YaHei UI" panose="020B0503020204020204" pitchFamily="34" charset="-122"/>
              </a:defRPr>
            </a:lvl1pPr>
          </a:lstStyle>
          <a:p>
            <a:fld id="{294A09A9-5501-47C1-A89A-A340965A2BE2}" type="slidenum">
              <a:rPr lang="en-US" altLang="zh-CN" noProof="0" smtClean="0"/>
            </a:fld>
            <a:endParaRPr lang="zh-CN" altLang="en-U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3 列 ">
    <p:spTree>
      <p:nvGrpSpPr>
        <p:cNvPr id="1" name=""/>
        <p:cNvGrpSpPr/>
        <p:nvPr/>
      </p:nvGrpSpPr>
      <p:grpSpPr>
        <a:xfrm>
          <a:off x="0" y="0"/>
          <a:ext cx="0" cy="0"/>
          <a:chOff x="0" y="0"/>
          <a:chExt cx="0" cy="0"/>
        </a:xfrm>
      </p:grpSpPr>
      <p:sp>
        <p:nvSpPr>
          <p:cNvPr id="2" name="标题 1"/>
          <p:cNvSpPr>
            <a:spLocks noGrp="1"/>
          </p:cNvSpPr>
          <p:nvPr>
            <p:ph type="title"/>
          </p:nvPr>
        </p:nvSpPr>
        <p:spPr>
          <a:xfrm>
            <a:off x="989400" y="395289"/>
            <a:ext cx="10213200" cy="1112836"/>
          </a:xfr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3" name="文本占位符 2"/>
          <p:cNvSpPr>
            <a:spLocks noGrp="1"/>
          </p:cNvSpPr>
          <p:nvPr>
            <p:ph type="body" idx="1"/>
          </p:nvPr>
        </p:nvSpPr>
        <p:spPr>
          <a:xfrm>
            <a:off x="989399" y="1736732"/>
            <a:ext cx="2971400" cy="661912"/>
          </a:xfrm>
        </p:spPr>
        <p:txBody>
          <a:bodyPr rtlCol="0" anchor="b">
            <a:normAutofit/>
          </a:bodyPr>
          <a:lstStyle>
            <a:lvl1pPr marL="0" indent="0">
              <a:buNone/>
              <a:defRPr sz="1600" b="0" cap="all" spc="300" baseline="0">
                <a:latin typeface="Microsoft YaHei UI" panose="020B0503020204020204" pitchFamily="34" charset="-122"/>
                <a:ea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endParaRPr lang="zh-CN" altLang="en-US" noProof="0"/>
          </a:p>
        </p:txBody>
      </p:sp>
      <p:sp>
        <p:nvSpPr>
          <p:cNvPr id="4" name="内容占位符 3"/>
          <p:cNvSpPr>
            <a:spLocks noGrp="1"/>
          </p:cNvSpPr>
          <p:nvPr>
            <p:ph sz="half" idx="2"/>
          </p:nvPr>
        </p:nvSpPr>
        <p:spPr>
          <a:xfrm>
            <a:off x="989400" y="2431256"/>
            <a:ext cx="2971400" cy="3632750"/>
          </a:xfrm>
        </p:spPr>
        <p:txBody>
          <a:bodyPr rtlCol="0">
            <a:noAutofit/>
          </a:bodyPr>
          <a:lstStyle>
            <a:lvl1pPr>
              <a:defRPr sz="1600">
                <a:latin typeface="Microsoft YaHei UI" panose="020B0503020204020204" pitchFamily="34" charset="-122"/>
                <a:ea typeface="Microsoft YaHei UI" panose="020B0503020204020204" pitchFamily="34" charset="-122"/>
              </a:defRPr>
            </a:lvl1pPr>
            <a:lvl2pPr>
              <a:defRPr sz="1600">
                <a:latin typeface="Microsoft YaHei UI" panose="020B0503020204020204" pitchFamily="34" charset="-122"/>
                <a:ea typeface="Microsoft YaHei UI" panose="020B0503020204020204" pitchFamily="34" charset="-122"/>
              </a:defRPr>
            </a:lvl2pPr>
            <a:lvl3pPr>
              <a:defRPr sz="1600">
                <a:latin typeface="Microsoft YaHei UI" panose="020B0503020204020204" pitchFamily="34" charset="-122"/>
                <a:ea typeface="Microsoft YaHei UI" panose="020B0503020204020204" pitchFamily="34" charset="-122"/>
              </a:defRPr>
            </a:lvl3pPr>
            <a:lvl4pPr>
              <a:defRPr sz="1600">
                <a:latin typeface="Microsoft YaHei UI" panose="020B0503020204020204" pitchFamily="34" charset="-122"/>
                <a:ea typeface="Microsoft YaHei UI" panose="020B0503020204020204" pitchFamily="34" charset="-122"/>
              </a:defRPr>
            </a:lvl4pPr>
            <a:lvl5pPr>
              <a:defRPr sz="1600">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endParaRPr lang="zh-CN" altLang="en-US" noProof="0"/>
          </a:p>
          <a:p>
            <a:pPr lvl="1" rtl="0"/>
            <a:r>
              <a:rPr lang="zh-CN" altLang="en-US" noProof="0"/>
              <a:t>二级</a:t>
            </a:r>
            <a:endParaRPr lang="zh-CN" altLang="en-US" noProof="0"/>
          </a:p>
          <a:p>
            <a:pPr lvl="2" rtl="0"/>
            <a:r>
              <a:rPr lang="zh-CN" altLang="en-US" noProof="0"/>
              <a:t>三级</a:t>
            </a:r>
            <a:endParaRPr lang="zh-CN" altLang="en-US" noProof="0"/>
          </a:p>
          <a:p>
            <a:pPr lvl="3" rtl="0"/>
            <a:r>
              <a:rPr lang="zh-CN" altLang="en-US" noProof="0"/>
              <a:t>四级</a:t>
            </a:r>
            <a:endParaRPr lang="zh-CN" altLang="en-US" noProof="0"/>
          </a:p>
          <a:p>
            <a:pPr lvl="4" rtl="0"/>
            <a:r>
              <a:rPr lang="zh-CN" altLang="en-US" noProof="0"/>
              <a:t>五级</a:t>
            </a:r>
            <a:endParaRPr lang="zh-CN" altLang="en-US" noProof="0"/>
          </a:p>
        </p:txBody>
      </p:sp>
      <p:sp>
        <p:nvSpPr>
          <p:cNvPr id="5" name="文本占位符 4"/>
          <p:cNvSpPr>
            <a:spLocks noGrp="1"/>
          </p:cNvSpPr>
          <p:nvPr>
            <p:ph type="body" sz="quarter" idx="3"/>
          </p:nvPr>
        </p:nvSpPr>
        <p:spPr>
          <a:xfrm>
            <a:off x="4610300" y="1756025"/>
            <a:ext cx="2971400" cy="662400"/>
          </a:xfrm>
        </p:spPr>
        <p:txBody>
          <a:bodyPr rtlCol="0" anchor="b">
            <a:normAutofit/>
          </a:bodyPr>
          <a:lstStyle>
            <a:lvl1pPr marL="0" indent="0">
              <a:buNone/>
              <a:defRPr sz="1600" b="0" cap="all" spc="300" baseline="0">
                <a:latin typeface="Microsoft YaHei UI" panose="020B0503020204020204" pitchFamily="34" charset="-122"/>
                <a:ea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endParaRPr lang="zh-CN" altLang="en-US" noProof="0"/>
          </a:p>
        </p:txBody>
      </p:sp>
      <p:sp>
        <p:nvSpPr>
          <p:cNvPr id="6" name="内容占位符 5"/>
          <p:cNvSpPr>
            <a:spLocks noGrp="1"/>
          </p:cNvSpPr>
          <p:nvPr>
            <p:ph sz="quarter" idx="4"/>
          </p:nvPr>
        </p:nvSpPr>
        <p:spPr>
          <a:xfrm>
            <a:off x="4610300" y="2450550"/>
            <a:ext cx="2971400" cy="3632750"/>
          </a:xfrm>
        </p:spPr>
        <p:txBody>
          <a:bodyPr rtlCol="0">
            <a:noAutofit/>
          </a:bodyPr>
          <a:lstStyle>
            <a:lvl1pPr>
              <a:defRPr sz="1600">
                <a:latin typeface="Microsoft YaHei UI" panose="020B0503020204020204" pitchFamily="34" charset="-122"/>
                <a:ea typeface="Microsoft YaHei UI" panose="020B0503020204020204" pitchFamily="34" charset="-122"/>
              </a:defRPr>
            </a:lvl1pPr>
            <a:lvl2pPr>
              <a:defRPr sz="1600">
                <a:latin typeface="Microsoft YaHei UI" panose="020B0503020204020204" pitchFamily="34" charset="-122"/>
                <a:ea typeface="Microsoft YaHei UI" panose="020B0503020204020204" pitchFamily="34" charset="-122"/>
              </a:defRPr>
            </a:lvl2pPr>
            <a:lvl3pPr>
              <a:defRPr sz="1600">
                <a:latin typeface="Microsoft YaHei UI" panose="020B0503020204020204" pitchFamily="34" charset="-122"/>
                <a:ea typeface="Microsoft YaHei UI" panose="020B0503020204020204" pitchFamily="34" charset="-122"/>
              </a:defRPr>
            </a:lvl3pPr>
            <a:lvl4pPr>
              <a:defRPr sz="1600">
                <a:latin typeface="Microsoft YaHei UI" panose="020B0503020204020204" pitchFamily="34" charset="-122"/>
                <a:ea typeface="Microsoft YaHei UI" panose="020B0503020204020204" pitchFamily="34" charset="-122"/>
              </a:defRPr>
            </a:lvl4pPr>
            <a:lvl5pPr>
              <a:defRPr sz="1600">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endParaRPr lang="zh-CN" altLang="en-US" noProof="0"/>
          </a:p>
          <a:p>
            <a:pPr lvl="1" rtl="0"/>
            <a:r>
              <a:rPr lang="zh-CN" altLang="en-US" noProof="0"/>
              <a:t>二级</a:t>
            </a:r>
            <a:endParaRPr lang="zh-CN" altLang="en-US" noProof="0"/>
          </a:p>
          <a:p>
            <a:pPr lvl="2" rtl="0"/>
            <a:r>
              <a:rPr lang="zh-CN" altLang="en-US" noProof="0"/>
              <a:t>三级</a:t>
            </a:r>
            <a:endParaRPr lang="zh-CN" altLang="en-US" noProof="0"/>
          </a:p>
          <a:p>
            <a:pPr lvl="3" rtl="0"/>
            <a:r>
              <a:rPr lang="zh-CN" altLang="en-US" noProof="0"/>
              <a:t>四级</a:t>
            </a:r>
            <a:endParaRPr lang="zh-CN" altLang="en-US" noProof="0"/>
          </a:p>
          <a:p>
            <a:pPr lvl="4" rtl="0"/>
            <a:r>
              <a:rPr lang="zh-CN" altLang="en-US" noProof="0"/>
              <a:t>五级</a:t>
            </a:r>
            <a:endParaRPr lang="zh-CN" altLang="en-US" noProof="0"/>
          </a:p>
        </p:txBody>
      </p:sp>
      <p:sp>
        <p:nvSpPr>
          <p:cNvPr id="10" name="文本占位符 4"/>
          <p:cNvSpPr>
            <a:spLocks noGrp="1"/>
          </p:cNvSpPr>
          <p:nvPr>
            <p:ph type="body" sz="quarter" idx="13"/>
          </p:nvPr>
        </p:nvSpPr>
        <p:spPr>
          <a:xfrm>
            <a:off x="8231200" y="1756025"/>
            <a:ext cx="2971400" cy="662400"/>
          </a:xfrm>
        </p:spPr>
        <p:txBody>
          <a:bodyPr rtlCol="0" anchor="b">
            <a:normAutofit/>
          </a:bodyPr>
          <a:lstStyle>
            <a:lvl1pPr marL="0" indent="0">
              <a:buNone/>
              <a:defRPr sz="1600" b="0" cap="all" spc="300" baseline="0">
                <a:latin typeface="Microsoft YaHei UI" panose="020B0503020204020204" pitchFamily="34" charset="-122"/>
                <a:ea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endParaRPr lang="zh-CN" altLang="en-US" noProof="0"/>
          </a:p>
        </p:txBody>
      </p:sp>
      <p:sp>
        <p:nvSpPr>
          <p:cNvPr id="11" name="内容占位符 5"/>
          <p:cNvSpPr>
            <a:spLocks noGrp="1"/>
          </p:cNvSpPr>
          <p:nvPr>
            <p:ph sz="quarter" idx="14"/>
          </p:nvPr>
        </p:nvSpPr>
        <p:spPr>
          <a:xfrm>
            <a:off x="8231200" y="2450550"/>
            <a:ext cx="2971400" cy="3632750"/>
          </a:xfrm>
        </p:spPr>
        <p:txBody>
          <a:bodyPr rtlCol="0">
            <a:noAutofit/>
          </a:bodyPr>
          <a:lstStyle>
            <a:lvl1pPr>
              <a:defRPr sz="1600">
                <a:latin typeface="Microsoft YaHei UI" panose="020B0503020204020204" pitchFamily="34" charset="-122"/>
                <a:ea typeface="Microsoft YaHei UI" panose="020B0503020204020204" pitchFamily="34" charset="-122"/>
              </a:defRPr>
            </a:lvl1pPr>
            <a:lvl2pPr>
              <a:defRPr sz="1600">
                <a:latin typeface="Microsoft YaHei UI" panose="020B0503020204020204" pitchFamily="34" charset="-122"/>
                <a:ea typeface="Microsoft YaHei UI" panose="020B0503020204020204" pitchFamily="34" charset="-122"/>
              </a:defRPr>
            </a:lvl2pPr>
            <a:lvl3pPr>
              <a:defRPr sz="1600">
                <a:latin typeface="Microsoft YaHei UI" panose="020B0503020204020204" pitchFamily="34" charset="-122"/>
                <a:ea typeface="Microsoft YaHei UI" panose="020B0503020204020204" pitchFamily="34" charset="-122"/>
              </a:defRPr>
            </a:lvl3pPr>
            <a:lvl4pPr>
              <a:defRPr sz="1600">
                <a:latin typeface="Microsoft YaHei UI" panose="020B0503020204020204" pitchFamily="34" charset="-122"/>
                <a:ea typeface="Microsoft YaHei UI" panose="020B0503020204020204" pitchFamily="34" charset="-122"/>
              </a:defRPr>
            </a:lvl4pPr>
            <a:lvl5pPr>
              <a:defRPr sz="1600">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endParaRPr lang="zh-CN" altLang="en-US" noProof="0"/>
          </a:p>
          <a:p>
            <a:pPr lvl="1" rtl="0"/>
            <a:r>
              <a:rPr lang="zh-CN" altLang="en-US" noProof="0"/>
              <a:t>二级</a:t>
            </a:r>
            <a:endParaRPr lang="zh-CN" altLang="en-US" noProof="0"/>
          </a:p>
          <a:p>
            <a:pPr lvl="2" rtl="0"/>
            <a:r>
              <a:rPr lang="zh-CN" altLang="en-US" noProof="0"/>
              <a:t>三级</a:t>
            </a:r>
            <a:endParaRPr lang="zh-CN" altLang="en-US" noProof="0"/>
          </a:p>
          <a:p>
            <a:pPr lvl="3" rtl="0"/>
            <a:r>
              <a:rPr lang="zh-CN" altLang="en-US" noProof="0"/>
              <a:t>四级</a:t>
            </a:r>
            <a:endParaRPr lang="zh-CN" altLang="en-US" noProof="0"/>
          </a:p>
          <a:p>
            <a:pPr lvl="4" rtl="0"/>
            <a:r>
              <a:rPr lang="zh-CN" altLang="en-US" noProof="0"/>
              <a:t>五级</a:t>
            </a:r>
            <a:endParaRPr lang="zh-CN" altLang="en-US" noProof="0"/>
          </a:p>
        </p:txBody>
      </p:sp>
      <p:sp>
        <p:nvSpPr>
          <p:cNvPr id="7" name="日期占位符 6"/>
          <p:cNvSpPr>
            <a:spLocks noGrp="1"/>
          </p:cNvSpPr>
          <p:nvPr>
            <p:ph type="dt" sz="half" idx="10"/>
          </p:nvPr>
        </p:nvSpPr>
        <p:spPr/>
        <p:txBody>
          <a:bodyPr rtlCol="0"/>
          <a:lstStyle>
            <a:lvl1pPr>
              <a:defRPr>
                <a:latin typeface="Microsoft YaHei UI" panose="020B0503020204020204" pitchFamily="34" charset="-122"/>
                <a:ea typeface="Microsoft YaHei UI" panose="020B0503020204020204" pitchFamily="34" charset="-122"/>
              </a:defRPr>
            </a:lvl1pPr>
          </a:lstStyle>
          <a:p>
            <a:r>
              <a:rPr lang="en-US" altLang="zh-CN" noProof="0"/>
              <a:t>20XX</a:t>
            </a:r>
            <a:endParaRPr lang="zh-CN" altLang="en-US" noProof="0"/>
          </a:p>
        </p:txBody>
      </p:sp>
      <p:sp>
        <p:nvSpPr>
          <p:cNvPr id="8" name="页脚占位符 7"/>
          <p:cNvSpPr>
            <a:spLocks noGrp="1"/>
          </p:cNvSpPr>
          <p:nvPr>
            <p:ph type="ftr"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endParaRPr lang="zh-CN" altLang="en-US" noProof="0"/>
          </a:p>
        </p:txBody>
      </p:sp>
      <p:sp>
        <p:nvSpPr>
          <p:cNvPr id="9" name="灯片编号占位符 8"/>
          <p:cNvSpPr>
            <a:spLocks noGrp="1"/>
          </p:cNvSpPr>
          <p:nvPr>
            <p:ph type="sldNum" sz="quarter" idx="12"/>
          </p:nvPr>
        </p:nvSpPr>
        <p:spPr/>
        <p:txBody>
          <a:bodyPr rtlCol="0"/>
          <a:lstStyle>
            <a:lvl1pPr>
              <a:defRPr>
                <a:latin typeface="Microsoft YaHei UI" panose="020B0503020204020204" pitchFamily="34" charset="-122"/>
                <a:ea typeface="Microsoft YaHei UI" panose="020B0503020204020204" pitchFamily="34" charset="-122"/>
              </a:defRPr>
            </a:lvl1pPr>
          </a:lstStyle>
          <a:p>
            <a:fld id="{294A09A9-5501-47C1-A89A-A340965A2BE2}" type="slidenum">
              <a:rPr lang="en-US" altLang="zh-CN" noProof="0" smtClean="0"/>
            </a:fld>
            <a:endParaRPr lang="zh-CN" alt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a:p>
            <a:pPr lvl="2" fontAlgn="auto"/>
            <a:r>
              <a:rPr lang="zh-CN" altLang="en-US" strike="noStrike" noProof="1"/>
              <a:t>三级</a:t>
            </a:r>
            <a:endParaRPr lang="zh-CN" altLang="en-US" strike="noStrike" noProof="1"/>
          </a:p>
          <a:p>
            <a:pPr lvl="3" fontAlgn="auto"/>
            <a:r>
              <a:rPr lang="zh-CN" altLang="en-US" strike="noStrike" noProof="1"/>
              <a:t>四级</a:t>
            </a:r>
            <a:endParaRPr lang="zh-CN" altLang="en-US" strike="noStrike" noProof="1"/>
          </a:p>
          <a:p>
            <a:pPr lvl="4" fontAlgn="auto"/>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fontAlgn="auto"/>
            <a:fld id="{4C7C523B-5E3E-41C0-978D-1BE1C678C2D4}"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F5F7489D-D867-4BF1-9936-1A0884DAB13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fontAlgn="auto"/>
            <a:fld id="{4C7C523B-5E3E-41C0-978D-1BE1C678C2D4}"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F5F7489D-D867-4BF1-9936-1A0884DAB13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a:p>
            <a:pPr lvl="2" fontAlgn="auto"/>
            <a:r>
              <a:rPr lang="zh-CN" altLang="en-US" strike="noStrike" noProof="1"/>
              <a:t>三级</a:t>
            </a:r>
            <a:endParaRPr lang="zh-CN" altLang="en-US" strike="noStrike" noProof="1"/>
          </a:p>
          <a:p>
            <a:pPr lvl="3" fontAlgn="auto"/>
            <a:r>
              <a:rPr lang="zh-CN" altLang="en-US" strike="noStrike" noProof="1"/>
              <a:t>四级</a:t>
            </a:r>
            <a:endParaRPr lang="zh-CN" altLang="en-US" strike="noStrike" noProof="1"/>
          </a:p>
          <a:p>
            <a:pPr lvl="4" fontAlgn="auto"/>
            <a:r>
              <a:rPr lang="zh-CN" altLang="en-US" strike="noStrike" noProof="1"/>
              <a:t>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a:p>
            <a:pPr lvl="2" fontAlgn="auto"/>
            <a:r>
              <a:rPr lang="zh-CN" altLang="en-US" strike="noStrike" noProof="1"/>
              <a:t>三级</a:t>
            </a:r>
            <a:endParaRPr lang="zh-CN" altLang="en-US" strike="noStrike" noProof="1"/>
          </a:p>
          <a:p>
            <a:pPr lvl="3" fontAlgn="auto"/>
            <a:r>
              <a:rPr lang="zh-CN" altLang="en-US" strike="noStrike" noProof="1"/>
              <a:t>四级</a:t>
            </a:r>
            <a:endParaRPr lang="zh-CN" altLang="en-US" strike="noStrike" noProof="1"/>
          </a:p>
          <a:p>
            <a:pPr lvl="4" fontAlgn="auto"/>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lstStyle/>
          <a:p>
            <a:pPr fontAlgn="auto"/>
            <a:fld id="{4C7C523B-5E3E-41C0-978D-1BE1C678C2D4}"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F5F7489D-D867-4BF1-9936-1A0884DAB13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8" y="2505075"/>
            <a:ext cx="5157787" cy="368458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a:p>
            <a:pPr lvl="2" fontAlgn="auto"/>
            <a:r>
              <a:rPr lang="zh-CN" altLang="en-US" strike="noStrike" noProof="1"/>
              <a:t>三级</a:t>
            </a:r>
            <a:endParaRPr lang="zh-CN" altLang="en-US" strike="noStrike" noProof="1"/>
          </a:p>
          <a:p>
            <a:pPr lvl="3" fontAlgn="auto"/>
            <a:r>
              <a:rPr lang="zh-CN" altLang="en-US" strike="noStrike" noProof="1"/>
              <a:t>四级</a:t>
            </a:r>
            <a:endParaRPr lang="zh-CN" altLang="en-US" strike="noStrike" noProof="1"/>
          </a:p>
          <a:p>
            <a:pPr lvl="4" fontAlgn="auto"/>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72200" y="2505075"/>
            <a:ext cx="5183188" cy="368458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a:p>
            <a:pPr lvl="2" fontAlgn="auto"/>
            <a:r>
              <a:rPr lang="zh-CN" altLang="en-US" strike="noStrike" noProof="1"/>
              <a:t>三级</a:t>
            </a:r>
            <a:endParaRPr lang="zh-CN" altLang="en-US" strike="noStrike" noProof="1"/>
          </a:p>
          <a:p>
            <a:pPr lvl="3" fontAlgn="auto"/>
            <a:r>
              <a:rPr lang="zh-CN" altLang="en-US" strike="noStrike" noProof="1"/>
              <a:t>四级</a:t>
            </a:r>
            <a:endParaRPr lang="zh-CN" altLang="en-US" strike="noStrike" noProof="1"/>
          </a:p>
          <a:p>
            <a:pPr lvl="4" fontAlgn="auto"/>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lstStyle/>
          <a:p>
            <a:pPr fontAlgn="auto"/>
            <a:fld id="{4C7C523B-5E3E-41C0-978D-1BE1C678C2D4}"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F5F7489D-D867-4BF1-9936-1A0884DAB13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auto"/>
            <a:fld id="{4C7C523B-5E3E-41C0-978D-1BE1C678C2D4}"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F5F7489D-D867-4BF1-9936-1A0884DAB13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4C7C523B-5E3E-41C0-978D-1BE1C678C2D4}"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F5F7489D-D867-4BF1-9936-1A0884DAB13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a:p>
            <a:pPr lvl="2" fontAlgn="auto"/>
            <a:r>
              <a:rPr lang="zh-CN" altLang="en-US" strike="noStrike" noProof="1"/>
              <a:t>三级</a:t>
            </a:r>
            <a:endParaRPr lang="zh-CN" altLang="en-US" strike="noStrike" noProof="1"/>
          </a:p>
          <a:p>
            <a:pPr lvl="3" fontAlgn="auto"/>
            <a:r>
              <a:rPr lang="zh-CN" altLang="en-US" strike="noStrike" noProof="1"/>
              <a:t>四级</a:t>
            </a:r>
            <a:endParaRPr lang="zh-CN" altLang="en-US" strike="noStrike" noProof="1"/>
          </a:p>
          <a:p>
            <a:pPr lvl="4" fontAlgn="auto"/>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4C7C523B-5E3E-41C0-978D-1BE1C678C2D4}"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F5F7489D-D867-4BF1-9936-1A0884DAB13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4C7C523B-5E3E-41C0-978D-1BE1C678C2D4}"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F5F7489D-D867-4BF1-9936-1A0884DAB13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3.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lstStyle/>
          <a:p>
            <a:pPr lvl="0"/>
            <a:r>
              <a:rPr lang="zh-CN" altLang="en-US"/>
              <a:t>单击此处编辑母版标题样式</a:t>
            </a:r>
            <a:endParaRPr lang="zh-CN" altLang="en-US"/>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vert="horz" lIns="91440" tIns="45720" rIns="91440" bIns="45720" anchor="t"/>
          <a:lstStyle/>
          <a:p>
            <a:pPr lvl="0"/>
            <a:r>
              <a:rPr lang="zh-CN" altLang="en-US"/>
              <a:t>单击此处编辑母版文本样式</a:t>
            </a:r>
            <a:endParaRPr lang="zh-CN" altLang="en-US"/>
          </a:p>
          <a:p>
            <a:pPr lvl="1" indent="-228600"/>
            <a:r>
              <a:rPr lang="zh-CN" altLang="en-US"/>
              <a:t>二级</a:t>
            </a:r>
            <a:endParaRPr lang="zh-CN" altLang="en-US"/>
          </a:p>
          <a:p>
            <a:pPr lvl="2" indent="-228600"/>
            <a:r>
              <a:rPr lang="zh-CN" altLang="en-US"/>
              <a:t>三级</a:t>
            </a:r>
            <a:endParaRPr lang="zh-CN" altLang="en-US"/>
          </a:p>
          <a:p>
            <a:pPr lvl="3" indent="-228600"/>
            <a:r>
              <a:rPr lang="zh-CN" altLang="en-US"/>
              <a:t>四级</a:t>
            </a:r>
            <a:endParaRPr lang="zh-CN" altLang="en-US"/>
          </a:p>
          <a:p>
            <a:pPr lvl="4" indent="-228600"/>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4C7C523B-5E3E-41C0-978D-1BE1C678C2D4}"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F5F7489D-D867-4BF1-9936-1A0884DAB13F}" type="slidenum">
              <a:rPr lang="zh-CN" altLang="en-US" strike="noStrike" noProof="1" smtClean="0">
                <a:latin typeface="+mn-lt"/>
                <a:ea typeface="+mn-ea"/>
                <a:cs typeface="+mn-cs"/>
              </a:rPr>
            </a:fld>
            <a:endParaRPr lang="zh-CN" altLang="en-US" strike="noStrike" noProof="1"/>
          </a:p>
        </p:txBody>
      </p:sp>
      <p:pic>
        <p:nvPicPr>
          <p:cNvPr id="12" name="图片 11" descr="水印"/>
          <p:cNvPicPr>
            <a:picLocks noChangeAspect="1"/>
          </p:cNvPicPr>
          <p:nvPr userDrawn="1"/>
        </p:nvPicPr>
        <p:blipFill>
          <a:blip r:embed="rId15"/>
          <a:stretch>
            <a:fillRect/>
          </a:stretch>
        </p:blipFill>
        <p:spPr>
          <a:xfrm>
            <a:off x="7186295" y="59055"/>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 Target="slide14.xml"/><Relationship Id="rId1" Type="http://schemas.openxmlformats.org/officeDocument/2006/relationships/slide" Target="slide15.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slide" Target="slide13.xml"/><Relationship Id="rId3"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media/media2.mp4"/></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png"/><Relationship Id="rId3"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8.jpe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image15.wdp"/><Relationship Id="rId3" Type="http://schemas.openxmlformats.org/officeDocument/2006/relationships/image" Target="../media/image14.png"/><Relationship Id="rId2" Type="http://schemas.microsoft.com/office/2007/relationships/hdphoto" Target="../media/image13.wdp"/><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png"/><Relationship Id="rId2" Type="http://schemas.microsoft.com/office/2007/relationships/hdphoto" Target="../media/image15.wdp"/><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png"/><Relationship Id="rId2" Type="http://schemas.microsoft.com/office/2007/relationships/hdphoto" Target="../media/image15.wdp"/><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9128760" y="2480310"/>
            <a:ext cx="2473960" cy="11074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 name="矩形 2"/>
          <p:cNvSpPr/>
          <p:nvPr/>
        </p:nvSpPr>
        <p:spPr>
          <a:xfrm>
            <a:off x="219075" y="246380"/>
            <a:ext cx="4528820"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Read for structure </a:t>
            </a:r>
            <a:endPar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graphicFrame>
        <p:nvGraphicFramePr>
          <p:cNvPr id="2" name="表格 1"/>
          <p:cNvGraphicFramePr/>
          <p:nvPr/>
        </p:nvGraphicFramePr>
        <p:xfrm>
          <a:off x="913765" y="927100"/>
          <a:ext cx="6949440" cy="5689600"/>
        </p:xfrm>
        <a:graphic>
          <a:graphicData uri="http://schemas.openxmlformats.org/drawingml/2006/table">
            <a:tbl>
              <a:tblPr firstRow="1" bandRow="1">
                <a:tableStyleId>{5C22544A-7EE6-4342-B048-85BDC9FD1C3A}</a:tableStyleId>
              </a:tblPr>
              <a:tblGrid>
                <a:gridCol w="1790065"/>
                <a:gridCol w="5159375"/>
              </a:tblGrid>
              <a:tr h="944880">
                <a:tc>
                  <a:txBody>
                    <a:bodyPr/>
                    <a:lstStyle/>
                    <a:p>
                      <a:pPr algn="ctr">
                        <a:buNone/>
                      </a:pPr>
                      <a:r>
                        <a:rPr lang="en-US" altLang="zh-CN" sz="2400">
                          <a:solidFill>
                            <a:schemeClr val="tx2"/>
                          </a:solidFill>
                          <a:latin typeface="Times New Roman" panose="02020603050405020304" charset="0"/>
                          <a:cs typeface="Times New Roman" panose="02020603050405020304" charset="0"/>
                        </a:rPr>
                        <a:t>Para1</a:t>
                      </a:r>
                      <a:endParaRPr lang="en-US" altLang="zh-CN" sz="2400">
                        <a:solidFill>
                          <a:schemeClr val="tx2"/>
                        </a:solidFill>
                        <a:latin typeface="Times New Roman" panose="02020603050405020304" charset="0"/>
                        <a:cs typeface="Times New Roman" panose="02020603050405020304" charset="0"/>
                      </a:endParaRPr>
                    </a:p>
                    <a:p>
                      <a:pPr algn="ctr">
                        <a:buNone/>
                      </a:pPr>
                      <a:endParaRPr lang="en-US" altLang="zh-CN" sz="2400">
                        <a:solidFill>
                          <a:schemeClr val="tx2"/>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algn="l">
                        <a:buNone/>
                      </a:pPr>
                      <a:r>
                        <a:rPr lang="en-US" altLang="zh-CN" sz="2800">
                          <a:solidFill>
                            <a:schemeClr val="tx2"/>
                          </a:solidFill>
                          <a:latin typeface="Times New Roman" panose="02020603050405020304" charset="0"/>
                          <a:cs typeface="Times New Roman" panose="02020603050405020304" charset="0"/>
                          <a:sym typeface="+mn-ea"/>
                        </a:rPr>
                        <a:t>A ________________ </a:t>
                      </a:r>
                      <a:endParaRPr lang="en-US" altLang="zh-CN" sz="2800" b="1">
                        <a:solidFill>
                          <a:schemeClr val="tx2"/>
                        </a:solidFill>
                        <a:latin typeface="Times New Roman" panose="02020603050405020304" charset="0"/>
                        <a:cs typeface="Times New Roman" panose="02020603050405020304" charset="0"/>
                        <a:sym typeface="+mn-ea"/>
                      </a:endParaRPr>
                    </a:p>
                    <a:p>
                      <a:pPr algn="l">
                        <a:buNone/>
                      </a:pPr>
                      <a:r>
                        <a:rPr lang="en-US" altLang="zh-CN" sz="2800">
                          <a:solidFill>
                            <a:schemeClr val="tx2"/>
                          </a:solidFill>
                          <a:latin typeface="Times New Roman" panose="02020603050405020304" charset="0"/>
                          <a:cs typeface="Times New Roman" panose="02020603050405020304" charset="0"/>
                          <a:sym typeface="+mn-ea"/>
                        </a:rPr>
                        <a:t>of  climate change </a:t>
                      </a:r>
                      <a:endParaRPr lang="zh-CN" altLang="en-US">
                        <a:solidFill>
                          <a:schemeClr val="accent4">
                            <a:lumMod val="20000"/>
                            <a:lumOff val="80000"/>
                          </a:schemeClr>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tr>
              <a:tr h="944880">
                <a:tc>
                  <a:txBody>
                    <a:bodyPr/>
                    <a:lstStyle/>
                    <a:p>
                      <a:pPr algn="ctr">
                        <a:buNone/>
                      </a:pPr>
                      <a:r>
                        <a:rPr lang="en-US" altLang="zh-CN" sz="2400" b="1">
                          <a:solidFill>
                            <a:schemeClr val="tx2"/>
                          </a:solidFill>
                          <a:latin typeface="Times New Roman" panose="02020603050405020304" charset="0"/>
                          <a:cs typeface="Times New Roman" panose="02020603050405020304" charset="0"/>
                          <a:sym typeface="+mn-ea"/>
                        </a:rPr>
                        <a:t>Para2</a:t>
                      </a:r>
                      <a:endParaRPr lang="en-US" altLang="zh-CN" sz="2400">
                        <a:solidFill>
                          <a:schemeClr val="tx2"/>
                        </a:solidFill>
                        <a:latin typeface="Times New Roman" panose="02020603050405020304" charset="0"/>
                        <a:cs typeface="Times New Roman" panose="02020603050405020304" charset="0"/>
                        <a:sym typeface="+mn-ea"/>
                      </a:endParaRPr>
                    </a:p>
                    <a:p>
                      <a:pPr algn="ctr">
                        <a:buNone/>
                      </a:pPr>
                      <a:endParaRPr lang="en-US" altLang="zh-CN" sz="2400">
                        <a:solidFill>
                          <a:schemeClr val="tx2"/>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algn="l">
                        <a:buNone/>
                      </a:pPr>
                      <a:r>
                        <a:rPr lang="en-US" altLang="zh-CN" sz="2800" b="1">
                          <a:solidFill>
                            <a:schemeClr val="tx2"/>
                          </a:solidFill>
                          <a:latin typeface="Times New Roman" panose="02020603050405020304" charset="0"/>
                          <a:cs typeface="Times New Roman" panose="02020603050405020304" charset="0"/>
                        </a:rPr>
                        <a:t>An exact   _________________</a:t>
                      </a:r>
                      <a:endParaRPr lang="en-US" altLang="zh-CN" sz="2800" b="1">
                        <a:solidFill>
                          <a:schemeClr val="tx2"/>
                        </a:solidFill>
                        <a:latin typeface="Times New Roman" panose="02020603050405020304" charset="0"/>
                        <a:cs typeface="Times New Roman" panose="02020603050405020304" charset="0"/>
                      </a:endParaRPr>
                    </a:p>
                    <a:p>
                      <a:pPr algn="l">
                        <a:buNone/>
                      </a:pPr>
                      <a:r>
                        <a:rPr lang="en-US" altLang="zh-CN" sz="2800" b="1">
                          <a:solidFill>
                            <a:schemeClr val="tx2"/>
                          </a:solidFill>
                          <a:latin typeface="Times New Roman" panose="02020603050405020304" charset="0"/>
                          <a:cs typeface="Times New Roman" panose="02020603050405020304" charset="0"/>
                        </a:rPr>
                        <a:t> of the climate change</a:t>
                      </a:r>
                      <a:endParaRPr lang="en-US" altLang="zh-CN" sz="2800" b="1">
                        <a:solidFill>
                          <a:schemeClr val="tx2"/>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tr>
              <a:tr h="1371600">
                <a:tc>
                  <a:txBody>
                    <a:bodyPr/>
                    <a:lstStyle/>
                    <a:p>
                      <a:pPr algn="ctr">
                        <a:buNone/>
                      </a:pPr>
                      <a:endParaRPr lang="en-US" altLang="zh-CN" sz="2400" b="1">
                        <a:solidFill>
                          <a:schemeClr val="tx2"/>
                        </a:solidFill>
                        <a:latin typeface="Times New Roman" panose="02020603050405020304" charset="0"/>
                        <a:cs typeface="Times New Roman" panose="02020603050405020304" charset="0"/>
                      </a:endParaRPr>
                    </a:p>
                    <a:p>
                      <a:pPr algn="ctr">
                        <a:buNone/>
                      </a:pPr>
                      <a:r>
                        <a:rPr lang="en-US" altLang="zh-CN" sz="2400" b="1">
                          <a:solidFill>
                            <a:schemeClr val="tx2"/>
                          </a:solidFill>
                          <a:latin typeface="Times New Roman" panose="02020603050405020304" charset="0"/>
                          <a:cs typeface="Times New Roman" panose="02020603050405020304" charset="0"/>
                        </a:rPr>
                        <a:t>Para3</a:t>
                      </a:r>
                      <a:endParaRPr lang="en-US" altLang="zh-CN" sz="2400" b="1">
                        <a:solidFill>
                          <a:schemeClr val="tx2"/>
                        </a:solidFill>
                        <a:latin typeface="Times New Roman" panose="02020603050405020304" charset="0"/>
                        <a:cs typeface="Times New Roman" panose="02020603050405020304" charset="0"/>
                      </a:endParaRPr>
                    </a:p>
                    <a:p>
                      <a:pPr algn="ctr">
                        <a:buNone/>
                      </a:pPr>
                      <a:endParaRPr lang="en-US" altLang="zh-CN" sz="2400" b="1">
                        <a:solidFill>
                          <a:schemeClr val="tx2"/>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a:buNone/>
                      </a:pPr>
                      <a:r>
                        <a:rPr lang="en-US" altLang="zh-CN" sz="2800" b="1">
                          <a:solidFill>
                            <a:schemeClr val="tx2"/>
                          </a:solidFill>
                          <a:latin typeface="Times New Roman" panose="02020603050405020304" charset="0"/>
                          <a:cs typeface="Times New Roman" panose="02020603050405020304" charset="0"/>
                          <a:sym typeface="+mn-ea"/>
                        </a:rPr>
                        <a:t>The _______________ </a:t>
                      </a:r>
                      <a:endParaRPr lang="en-US" altLang="zh-CN" sz="2800" b="1">
                        <a:solidFill>
                          <a:schemeClr val="tx2"/>
                        </a:solidFill>
                        <a:latin typeface="Times New Roman" panose="02020603050405020304" charset="0"/>
                        <a:cs typeface="Times New Roman" panose="02020603050405020304" charset="0"/>
                      </a:endParaRPr>
                    </a:p>
                    <a:p>
                      <a:pPr>
                        <a:buNone/>
                      </a:pPr>
                      <a:r>
                        <a:rPr lang="en-US" altLang="zh-CN" sz="2800" b="1">
                          <a:solidFill>
                            <a:schemeClr val="tx2"/>
                          </a:solidFill>
                          <a:latin typeface="Times New Roman" panose="02020603050405020304" charset="0"/>
                          <a:cs typeface="Times New Roman" panose="02020603050405020304" charset="0"/>
                          <a:sym typeface="+mn-ea"/>
                        </a:rPr>
                        <a:t>of the increase in the global temperature</a:t>
                      </a:r>
                      <a:endParaRPr lang="zh-CN" altLang="en-US">
                        <a:solidFill>
                          <a:schemeClr val="accent4">
                            <a:lumMod val="20000"/>
                            <a:lumOff val="80000"/>
                          </a:schemeClr>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tr>
              <a:tr h="944880">
                <a:tc>
                  <a:txBody>
                    <a:bodyPr/>
                    <a:lstStyle/>
                    <a:p>
                      <a:pPr algn="ctr">
                        <a:buNone/>
                      </a:pPr>
                      <a:r>
                        <a:rPr lang="en-US" altLang="zh-CN" sz="2400" b="1">
                          <a:solidFill>
                            <a:schemeClr val="tx2"/>
                          </a:solidFill>
                          <a:latin typeface="Times New Roman" panose="02020603050405020304" charset="0"/>
                          <a:cs typeface="Times New Roman" panose="02020603050405020304" charset="0"/>
                          <a:sym typeface="+mn-ea"/>
                        </a:rPr>
                        <a:t>Para4</a:t>
                      </a:r>
                      <a:endParaRPr lang="en-US" altLang="zh-CN" sz="2400" b="1">
                        <a:solidFill>
                          <a:schemeClr val="tx2"/>
                        </a:solidFill>
                        <a:latin typeface="Times New Roman" panose="02020603050405020304" charset="0"/>
                        <a:cs typeface="Times New Roman" panose="02020603050405020304" charset="0"/>
                        <a:sym typeface="+mn-ea"/>
                      </a:endParaRPr>
                    </a:p>
                    <a:p>
                      <a:pPr algn="ctr">
                        <a:buNone/>
                      </a:pPr>
                      <a:endParaRPr lang="en-US" altLang="zh-CN" sz="2400">
                        <a:solidFill>
                          <a:schemeClr val="tx2"/>
                        </a:solidFill>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algn="l">
                        <a:buClrTx/>
                        <a:buSzTx/>
                        <a:buNone/>
                      </a:pPr>
                      <a:r>
                        <a:rPr lang="en-US" altLang="zh-CN" sz="2800" b="1">
                          <a:solidFill>
                            <a:schemeClr val="tx2"/>
                          </a:solidFill>
                          <a:latin typeface="Times New Roman" panose="02020603050405020304" charset="0"/>
                          <a:cs typeface="Times New Roman" panose="02020603050405020304" charset="0"/>
                          <a:sym typeface="+mn-ea"/>
                        </a:rPr>
                        <a:t>The _______________ </a:t>
                      </a:r>
                      <a:endParaRPr lang="en-US" altLang="zh-CN" sz="2800" b="1">
                        <a:solidFill>
                          <a:schemeClr val="tx2"/>
                        </a:solidFill>
                        <a:latin typeface="Times New Roman" panose="02020603050405020304" charset="0"/>
                        <a:cs typeface="Times New Roman" panose="02020603050405020304" charset="0"/>
                      </a:endParaRPr>
                    </a:p>
                    <a:p>
                      <a:pPr algn="l">
                        <a:buClrTx/>
                        <a:buSzTx/>
                        <a:buNone/>
                      </a:pPr>
                      <a:r>
                        <a:rPr lang="en-US" altLang="zh-CN" sz="2800" b="1">
                          <a:solidFill>
                            <a:schemeClr val="tx2"/>
                          </a:solidFill>
                          <a:latin typeface="Times New Roman" panose="02020603050405020304" charset="0"/>
                          <a:cs typeface="Times New Roman" panose="02020603050405020304" charset="0"/>
                          <a:sym typeface="+mn-ea"/>
                        </a:rPr>
                        <a:t>of the rise in global temperature</a:t>
                      </a:r>
                      <a:endParaRPr lang="zh-CN" altLang="en-US">
                        <a:solidFill>
                          <a:schemeClr val="accent4">
                            <a:lumMod val="20000"/>
                            <a:lumOff val="80000"/>
                          </a:schemeClr>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tr>
              <a:tr h="1483360">
                <a:tc>
                  <a:txBody>
                    <a:bodyPr/>
                    <a:lstStyle/>
                    <a:p>
                      <a:pPr algn="ctr">
                        <a:buNone/>
                      </a:pPr>
                      <a:endParaRPr lang="en-US" altLang="zh-CN" sz="2400" b="1">
                        <a:solidFill>
                          <a:schemeClr val="tx2"/>
                        </a:solidFill>
                        <a:latin typeface="Times New Roman" panose="02020603050405020304" charset="0"/>
                        <a:cs typeface="Times New Roman" panose="02020603050405020304" charset="0"/>
                        <a:sym typeface="+mn-ea"/>
                      </a:endParaRPr>
                    </a:p>
                    <a:p>
                      <a:pPr algn="ctr">
                        <a:buNone/>
                      </a:pPr>
                      <a:r>
                        <a:rPr lang="en-US" altLang="zh-CN" sz="2400" b="1">
                          <a:solidFill>
                            <a:schemeClr val="tx2"/>
                          </a:solidFill>
                          <a:latin typeface="Times New Roman" panose="02020603050405020304" charset="0"/>
                          <a:cs typeface="Times New Roman" panose="02020603050405020304" charset="0"/>
                          <a:sym typeface="+mn-ea"/>
                        </a:rPr>
                        <a:t>Part5</a:t>
                      </a:r>
                      <a:endParaRPr lang="en-US" altLang="zh-CN" sz="2400">
                        <a:solidFill>
                          <a:schemeClr val="tx2"/>
                        </a:solidFill>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a:lstStyle/>
                    <a:p>
                      <a:pPr>
                        <a:buNone/>
                      </a:pPr>
                      <a:r>
                        <a:rPr lang="en-US" altLang="zh-CN" sz="2800" b="1">
                          <a:solidFill>
                            <a:schemeClr val="tx2"/>
                          </a:solidFill>
                          <a:latin typeface="Times New Roman" panose="02020603050405020304" charset="0"/>
                          <a:cs typeface="Times New Roman" panose="02020603050405020304" charset="0"/>
                          <a:sym typeface="+mn-ea"/>
                        </a:rPr>
                        <a:t>The _______________</a:t>
                      </a:r>
                      <a:endParaRPr lang="en-US" altLang="zh-CN" sz="2800" b="1">
                        <a:solidFill>
                          <a:schemeClr val="tx2"/>
                        </a:solidFill>
                        <a:latin typeface="Times New Roman" panose="02020603050405020304" charset="0"/>
                        <a:cs typeface="Times New Roman" panose="02020603050405020304" charset="0"/>
                      </a:endParaRPr>
                    </a:p>
                    <a:p>
                      <a:pPr>
                        <a:buNone/>
                      </a:pPr>
                      <a:r>
                        <a:rPr lang="en-US" altLang="zh-CN" sz="2800" b="1">
                          <a:solidFill>
                            <a:schemeClr val="tx2"/>
                          </a:solidFill>
                          <a:latin typeface="Times New Roman" panose="02020603050405020304" charset="0"/>
                          <a:cs typeface="Times New Roman" panose="02020603050405020304" charset="0"/>
                          <a:sym typeface="+mn-ea"/>
                        </a:rPr>
                        <a:t> to reducing greenhouse  gas emissions</a:t>
                      </a:r>
                      <a:endParaRPr lang="zh-CN" altLang="en-US">
                        <a:solidFill>
                          <a:schemeClr val="accent4">
                            <a:lumMod val="20000"/>
                            <a:lumOff val="80000"/>
                          </a:schemeClr>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tr>
            </a:tbl>
          </a:graphicData>
        </a:graphic>
      </p:graphicFrame>
      <p:sp>
        <p:nvSpPr>
          <p:cNvPr id="4" name="文本框 3"/>
          <p:cNvSpPr txBox="1"/>
          <p:nvPr/>
        </p:nvSpPr>
        <p:spPr>
          <a:xfrm>
            <a:off x="4008755" y="927100"/>
            <a:ext cx="159956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problem</a:t>
            </a:r>
            <a:endParaRPr lang="en-US" altLang="zh-CN" sz="2800" b="1">
              <a:solidFill>
                <a:srgbClr val="FF0000"/>
              </a:solidFill>
              <a:latin typeface="Times New Roman" panose="02020603050405020304" charset="0"/>
              <a:cs typeface="Times New Roman" panose="02020603050405020304" charset="0"/>
            </a:endParaRPr>
          </a:p>
        </p:txBody>
      </p:sp>
      <p:sp>
        <p:nvSpPr>
          <p:cNvPr id="5" name="文本框 4"/>
          <p:cNvSpPr txBox="1"/>
          <p:nvPr/>
        </p:nvSpPr>
        <p:spPr>
          <a:xfrm>
            <a:off x="4180840" y="2803525"/>
            <a:ext cx="142748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causes</a:t>
            </a:r>
            <a:endParaRPr lang="en-US" altLang="zh-CN" sz="2800" b="1">
              <a:solidFill>
                <a:srgbClr val="FF0000"/>
              </a:solidFill>
              <a:latin typeface="Times New Roman" panose="02020603050405020304" charset="0"/>
              <a:cs typeface="Times New Roman" panose="02020603050405020304" charset="0"/>
            </a:endParaRPr>
          </a:p>
        </p:txBody>
      </p:sp>
      <p:sp>
        <p:nvSpPr>
          <p:cNvPr id="6" name="文本框 5"/>
          <p:cNvSpPr txBox="1"/>
          <p:nvPr/>
        </p:nvSpPr>
        <p:spPr>
          <a:xfrm>
            <a:off x="3606800" y="4122420"/>
            <a:ext cx="240284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consequences</a:t>
            </a:r>
            <a:endParaRPr lang="en-US" altLang="zh-CN" sz="2800" b="1">
              <a:solidFill>
                <a:srgbClr val="FF0000"/>
              </a:solidFill>
              <a:latin typeface="Times New Roman" panose="02020603050405020304" charset="0"/>
              <a:cs typeface="Times New Roman" panose="02020603050405020304" charset="0"/>
            </a:endParaRPr>
          </a:p>
        </p:txBody>
      </p:sp>
      <p:sp>
        <p:nvSpPr>
          <p:cNvPr id="7" name="文本框 6"/>
          <p:cNvSpPr txBox="1"/>
          <p:nvPr/>
        </p:nvSpPr>
        <p:spPr>
          <a:xfrm>
            <a:off x="3874135" y="5119370"/>
            <a:ext cx="173418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solutions</a:t>
            </a:r>
            <a:endParaRPr lang="en-US" altLang="zh-CN" sz="2800" b="1">
              <a:solidFill>
                <a:srgbClr val="FF0000"/>
              </a:solidFill>
              <a:latin typeface="Times New Roman" panose="02020603050405020304" charset="0"/>
              <a:cs typeface="Times New Roman" panose="02020603050405020304" charset="0"/>
            </a:endParaRPr>
          </a:p>
        </p:txBody>
      </p:sp>
      <p:sp>
        <p:nvSpPr>
          <p:cNvPr id="13" name="右弧形箭头 12"/>
          <p:cNvSpPr/>
          <p:nvPr/>
        </p:nvSpPr>
        <p:spPr>
          <a:xfrm>
            <a:off x="8080375" y="814705"/>
            <a:ext cx="638175" cy="1466215"/>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
        <p:nvSpPr>
          <p:cNvPr id="14" name="右弧形箭头 13"/>
          <p:cNvSpPr/>
          <p:nvPr/>
        </p:nvSpPr>
        <p:spPr>
          <a:xfrm>
            <a:off x="8080375" y="2291715"/>
            <a:ext cx="618490" cy="129540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
        <p:nvSpPr>
          <p:cNvPr id="15" name="右弧形箭头 14"/>
          <p:cNvSpPr/>
          <p:nvPr/>
        </p:nvSpPr>
        <p:spPr>
          <a:xfrm>
            <a:off x="8020050" y="3756025"/>
            <a:ext cx="678815" cy="126238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
        <p:nvSpPr>
          <p:cNvPr id="12" name="文本框 11"/>
          <p:cNvSpPr txBox="1"/>
          <p:nvPr/>
        </p:nvSpPr>
        <p:spPr>
          <a:xfrm>
            <a:off x="9258300" y="2741930"/>
            <a:ext cx="2473960" cy="583565"/>
          </a:xfrm>
          <a:prstGeom prst="rect">
            <a:avLst/>
          </a:prstGeom>
          <a:noFill/>
        </p:spPr>
        <p:txBody>
          <a:bodyPr wrap="square" rtlCol="0">
            <a:spAutoFit/>
          </a:bodyPr>
          <a:lstStyle/>
          <a:p>
            <a:r>
              <a:rPr lang="en-US" altLang="zh-CN" sz="3200" b="1">
                <a:solidFill>
                  <a:schemeClr val="tx1"/>
                </a:solidFill>
                <a:latin typeface="Times New Roman" panose="02020603050405020304" charset="0"/>
                <a:cs typeface="Times New Roman" panose="02020603050405020304" charset="0"/>
              </a:rPr>
              <a:t>Exposition</a:t>
            </a:r>
            <a:endParaRPr lang="en-US" altLang="zh-CN" sz="3200" b="1">
              <a:solidFill>
                <a:schemeClr val="tx1"/>
              </a:solidFill>
              <a:latin typeface="Times New Roman" panose="02020603050405020304" charset="0"/>
              <a:cs typeface="Times New Roman" panose="02020603050405020304" charset="0"/>
            </a:endParaRPr>
          </a:p>
        </p:txBody>
      </p:sp>
      <p:sp>
        <p:nvSpPr>
          <p:cNvPr id="17" name="文本框 16"/>
          <p:cNvSpPr txBox="1"/>
          <p:nvPr/>
        </p:nvSpPr>
        <p:spPr>
          <a:xfrm>
            <a:off x="4540250" y="1864995"/>
            <a:ext cx="96837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case</a:t>
            </a:r>
            <a:endParaRPr lang="en-US" altLang="zh-CN" sz="2800" b="1">
              <a:solidFill>
                <a:srgbClr val="FF0000"/>
              </a:solidFill>
              <a:latin typeface="Times New Roman" panose="02020603050405020304" charset="0"/>
              <a:cs typeface="Times New Roman" panose="02020603050405020304" charset="0"/>
            </a:endParaRPr>
          </a:p>
        </p:txBody>
      </p:sp>
      <p:sp>
        <p:nvSpPr>
          <p:cNvPr id="18" name="右弧形箭头 17"/>
          <p:cNvSpPr/>
          <p:nvPr/>
        </p:nvSpPr>
        <p:spPr>
          <a:xfrm>
            <a:off x="8020050" y="4950460"/>
            <a:ext cx="678815" cy="1401445"/>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pic>
        <p:nvPicPr>
          <p:cNvPr id="8" name="图片 7" descr="水印"/>
          <p:cNvPicPr>
            <a:picLocks noChangeAspect="1"/>
          </p:cNvPicPr>
          <p:nvPr userDrawn="1"/>
        </p:nvPicPr>
        <p:blipFill>
          <a:blip r:embed="rId1"/>
          <a:stretch>
            <a:fillRect/>
          </a:stretch>
        </p:blipFill>
        <p:spPr>
          <a:xfrm>
            <a:off x="7186295" y="59055"/>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500"/>
                                        <p:tgtEl>
                                          <p:spTgt spid="5">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down)">
                                      <p:cBhvr>
                                        <p:cTn id="16" dur="500"/>
                                        <p:tgtEl>
                                          <p:spTgt spid="6">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down)">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 grpId="0"/>
      <p:bldP spid="4" grpId="1"/>
      <p:bldP spid="7" grpId="0"/>
      <p:bldP spid="7" grpId="1"/>
      <p:bldP spid="13" grpId="0" bldLvl="0" animBg="1"/>
      <p:bldP spid="13" grpId="1" animBg="1"/>
      <p:bldP spid="14" grpId="0" bldLvl="0" animBg="1"/>
      <p:bldP spid="14" grpId="1" animBg="1"/>
      <p:bldP spid="15" grpId="0" bldLvl="0" animBg="1"/>
      <p:bldP spid="15" grpId="1" animBg="1"/>
      <p:bldP spid="17" grpId="0"/>
      <p:bldP spid="17" grpId="1"/>
      <p:bldP spid="18" grpId="0" bldLvl="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9395" y="200025"/>
            <a:ext cx="3620770"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Read for details</a:t>
            </a:r>
            <a:endParaRPr lang="zh-CN" altLang="en-US"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2" name="矩形 1"/>
          <p:cNvSpPr/>
          <p:nvPr/>
        </p:nvSpPr>
        <p:spPr>
          <a:xfrm>
            <a:off x="6019165" y="295275"/>
            <a:ext cx="1985645" cy="58864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2"/>
                </a:solidFill>
                <a:latin typeface="Times New Roman" panose="02020603050405020304" charset="0"/>
                <a:cs typeface="Times New Roman" panose="02020603050405020304" charset="0"/>
              </a:rPr>
              <a:t>A problem </a:t>
            </a:r>
            <a:endParaRPr lang="en-US" altLang="zh-CN" sz="2800" b="1">
              <a:solidFill>
                <a:schemeClr val="tx2"/>
              </a:solidFill>
              <a:latin typeface="Times New Roman" panose="02020603050405020304" charset="0"/>
              <a:cs typeface="Times New Roman" panose="02020603050405020304" charset="0"/>
            </a:endParaRPr>
          </a:p>
        </p:txBody>
      </p:sp>
      <p:cxnSp>
        <p:nvCxnSpPr>
          <p:cNvPr id="3" name="直接箭头连接符 2"/>
          <p:cNvCxnSpPr/>
          <p:nvPr/>
        </p:nvCxnSpPr>
        <p:spPr>
          <a:xfrm>
            <a:off x="6939915" y="963930"/>
            <a:ext cx="0" cy="81851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021455" y="1909445"/>
            <a:ext cx="6151880" cy="6210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2"/>
                </a:solidFill>
                <a:latin typeface="Times New Roman" panose="02020603050405020304" charset="0"/>
                <a:cs typeface="Times New Roman" panose="02020603050405020304" charset="0"/>
              </a:rPr>
              <a:t> </a:t>
            </a:r>
            <a:endParaRPr lang="en-US" altLang="zh-CN" sz="2800" b="1">
              <a:solidFill>
                <a:schemeClr val="tx2"/>
              </a:solidFill>
              <a:latin typeface="Times New Roman" panose="02020603050405020304" charset="0"/>
              <a:cs typeface="Times New Roman" panose="02020603050405020304" charset="0"/>
            </a:endParaRPr>
          </a:p>
        </p:txBody>
      </p:sp>
      <p:sp>
        <p:nvSpPr>
          <p:cNvPr id="6" name="文本框 5"/>
          <p:cNvSpPr txBox="1"/>
          <p:nvPr/>
        </p:nvSpPr>
        <p:spPr>
          <a:xfrm>
            <a:off x="5869940" y="1143000"/>
            <a:ext cx="957580" cy="460375"/>
          </a:xfrm>
          <a:prstGeom prst="rect">
            <a:avLst/>
          </a:prstGeom>
          <a:noFill/>
        </p:spPr>
        <p:txBody>
          <a:bodyPr wrap="square" rtlCol="0">
            <a:spAutoFit/>
          </a:bodyPr>
          <a:lstStyle/>
          <a:p>
            <a:r>
              <a:rPr lang="en-US" altLang="zh-CN" sz="2400" b="1">
                <a:solidFill>
                  <a:schemeClr val="tx2"/>
                </a:solidFill>
                <a:latin typeface="Times New Roman" panose="02020603050405020304" charset="0"/>
                <a:cs typeface="Times New Roman" panose="02020603050405020304" charset="0"/>
              </a:rPr>
              <a:t>what ?</a:t>
            </a:r>
            <a:endParaRPr lang="en-US" altLang="zh-CN" sz="2400" b="1">
              <a:solidFill>
                <a:schemeClr val="tx2"/>
              </a:solidFill>
              <a:latin typeface="Times New Roman" panose="02020603050405020304" charset="0"/>
              <a:cs typeface="Times New Roman" panose="02020603050405020304" charset="0"/>
            </a:endParaRPr>
          </a:p>
        </p:txBody>
      </p:sp>
      <p:sp>
        <p:nvSpPr>
          <p:cNvPr id="7" name="文本框 6"/>
          <p:cNvSpPr txBox="1"/>
          <p:nvPr/>
        </p:nvSpPr>
        <p:spPr>
          <a:xfrm>
            <a:off x="4290060" y="1861820"/>
            <a:ext cx="605663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climate's getting warmer and warmer</a:t>
            </a:r>
            <a:endParaRPr lang="en-US" altLang="zh-CN" sz="2800" b="1">
              <a:solidFill>
                <a:srgbClr val="FF0000"/>
              </a:solidFill>
              <a:latin typeface="Times New Roman" panose="02020603050405020304" charset="0"/>
              <a:cs typeface="Times New Roman" panose="02020603050405020304" charset="0"/>
            </a:endParaRPr>
          </a:p>
        </p:txBody>
      </p:sp>
      <p:sp>
        <p:nvSpPr>
          <p:cNvPr id="9" name="矩形 8"/>
          <p:cNvSpPr/>
          <p:nvPr/>
        </p:nvSpPr>
        <p:spPr>
          <a:xfrm>
            <a:off x="8999220" y="4279900"/>
            <a:ext cx="2903855" cy="150495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2"/>
                </a:solidFill>
                <a:latin typeface="Times New Roman" panose="02020603050405020304" charset="0"/>
                <a:cs typeface="Times New Roman" panose="02020603050405020304" charset="0"/>
              </a:rPr>
              <a:t> </a:t>
            </a:r>
            <a:endParaRPr lang="en-US" altLang="zh-CN" sz="2800" b="1">
              <a:solidFill>
                <a:schemeClr val="tx2"/>
              </a:solidFill>
              <a:latin typeface="Times New Roman" panose="02020603050405020304" charset="0"/>
              <a:cs typeface="Times New Roman" panose="02020603050405020304" charset="0"/>
            </a:endParaRPr>
          </a:p>
        </p:txBody>
      </p:sp>
      <p:sp>
        <p:nvSpPr>
          <p:cNvPr id="10" name="矩形 9"/>
          <p:cNvSpPr/>
          <p:nvPr/>
        </p:nvSpPr>
        <p:spPr>
          <a:xfrm>
            <a:off x="6157595" y="4279265"/>
            <a:ext cx="2729865" cy="150558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2"/>
                </a:solidFill>
                <a:latin typeface="Times New Roman" panose="02020603050405020304" charset="0"/>
                <a:cs typeface="Times New Roman" panose="02020603050405020304" charset="0"/>
              </a:rPr>
              <a:t> </a:t>
            </a:r>
            <a:endParaRPr lang="en-US" altLang="zh-CN" sz="2800" b="1">
              <a:solidFill>
                <a:schemeClr val="tx2"/>
              </a:solidFill>
              <a:latin typeface="Times New Roman" panose="02020603050405020304" charset="0"/>
              <a:cs typeface="Times New Roman" panose="02020603050405020304" charset="0"/>
            </a:endParaRPr>
          </a:p>
        </p:txBody>
      </p:sp>
      <p:sp>
        <p:nvSpPr>
          <p:cNvPr id="11" name="矩形 10"/>
          <p:cNvSpPr/>
          <p:nvPr/>
        </p:nvSpPr>
        <p:spPr>
          <a:xfrm>
            <a:off x="3859530" y="4258310"/>
            <a:ext cx="2159635" cy="1524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2"/>
                </a:solidFill>
                <a:latin typeface="Times New Roman" panose="02020603050405020304" charset="0"/>
                <a:cs typeface="Times New Roman" panose="02020603050405020304" charset="0"/>
              </a:rPr>
              <a:t> </a:t>
            </a:r>
            <a:endParaRPr lang="en-US" altLang="zh-CN" sz="2800" b="1">
              <a:solidFill>
                <a:schemeClr val="tx2"/>
              </a:solidFill>
              <a:latin typeface="Times New Roman" panose="02020603050405020304" charset="0"/>
              <a:cs typeface="Times New Roman" panose="02020603050405020304" charset="0"/>
            </a:endParaRPr>
          </a:p>
        </p:txBody>
      </p:sp>
      <p:sp>
        <p:nvSpPr>
          <p:cNvPr id="12" name="矩形 11"/>
          <p:cNvSpPr/>
          <p:nvPr/>
        </p:nvSpPr>
        <p:spPr>
          <a:xfrm>
            <a:off x="1179830" y="4279900"/>
            <a:ext cx="2534920" cy="155511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a:solidFill>
                <a:schemeClr val="tx2"/>
              </a:solidFill>
              <a:latin typeface="Times New Roman" panose="02020603050405020304" charset="0"/>
              <a:cs typeface="Times New Roman" panose="02020603050405020304" charset="0"/>
            </a:endParaRPr>
          </a:p>
        </p:txBody>
      </p:sp>
      <p:cxnSp>
        <p:nvCxnSpPr>
          <p:cNvPr id="13" name="直接箭头连接符 12"/>
          <p:cNvCxnSpPr/>
          <p:nvPr/>
        </p:nvCxnSpPr>
        <p:spPr>
          <a:xfrm flipV="1">
            <a:off x="3294380" y="2530475"/>
            <a:ext cx="3202305" cy="164592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flipV="1">
            <a:off x="6767830" y="2530475"/>
            <a:ext cx="3036570" cy="175831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flipV="1">
            <a:off x="6694805" y="2482850"/>
            <a:ext cx="1807210" cy="17437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4381500" y="2520315"/>
            <a:ext cx="2115185" cy="168656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544955" y="4398645"/>
            <a:ext cx="2056130" cy="1383665"/>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a warming ocean &amp; atmosphere</a:t>
            </a:r>
            <a:endParaRPr lang="en-US" altLang="zh-CN" sz="2800" b="1">
              <a:solidFill>
                <a:srgbClr val="FF0000"/>
              </a:solidFill>
              <a:latin typeface="Times New Roman" panose="02020603050405020304" charset="0"/>
              <a:cs typeface="Times New Roman" panose="02020603050405020304" charset="0"/>
            </a:endParaRPr>
          </a:p>
        </p:txBody>
      </p:sp>
      <p:sp>
        <p:nvSpPr>
          <p:cNvPr id="18" name="文本框 17"/>
          <p:cNvSpPr txBox="1"/>
          <p:nvPr/>
        </p:nvSpPr>
        <p:spPr>
          <a:xfrm>
            <a:off x="4021455" y="4767580"/>
            <a:ext cx="199771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melting ice</a:t>
            </a:r>
            <a:endParaRPr lang="en-US" altLang="zh-CN" sz="2800" b="1">
              <a:solidFill>
                <a:srgbClr val="FF0000"/>
              </a:solidFill>
              <a:latin typeface="Times New Roman" panose="02020603050405020304" charset="0"/>
              <a:cs typeface="Times New Roman" panose="02020603050405020304" charset="0"/>
            </a:endParaRPr>
          </a:p>
        </p:txBody>
      </p:sp>
      <p:sp>
        <p:nvSpPr>
          <p:cNvPr id="19" name="文本框 18"/>
          <p:cNvSpPr txBox="1"/>
          <p:nvPr/>
        </p:nvSpPr>
        <p:spPr>
          <a:xfrm>
            <a:off x="6193790" y="4746625"/>
            <a:ext cx="265684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rising sea levels</a:t>
            </a:r>
            <a:endParaRPr lang="en-US" altLang="zh-CN" sz="2800" b="1">
              <a:solidFill>
                <a:srgbClr val="FF0000"/>
              </a:solidFill>
              <a:latin typeface="Times New Roman" panose="02020603050405020304" charset="0"/>
              <a:cs typeface="Times New Roman" panose="02020603050405020304" charset="0"/>
            </a:endParaRPr>
          </a:p>
        </p:txBody>
      </p:sp>
      <p:sp>
        <p:nvSpPr>
          <p:cNvPr id="20" name="文本框 19"/>
          <p:cNvSpPr txBox="1"/>
          <p:nvPr/>
        </p:nvSpPr>
        <p:spPr>
          <a:xfrm>
            <a:off x="8999855" y="4711700"/>
            <a:ext cx="290322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a dead polar bear</a:t>
            </a:r>
            <a:endParaRPr lang="en-US" altLang="zh-CN" sz="2800" b="1">
              <a:solidFill>
                <a:srgbClr val="FF0000"/>
              </a:solidFill>
              <a:latin typeface="Times New Roman" panose="02020603050405020304" charset="0"/>
              <a:cs typeface="Times New Roman" panose="02020603050405020304" charset="0"/>
            </a:endParaRPr>
          </a:p>
        </p:txBody>
      </p:sp>
      <p:sp>
        <p:nvSpPr>
          <p:cNvPr id="21" name="文本框 20"/>
          <p:cNvSpPr txBox="1"/>
          <p:nvPr/>
        </p:nvSpPr>
        <p:spPr>
          <a:xfrm>
            <a:off x="5471795" y="3199130"/>
            <a:ext cx="2074545" cy="460375"/>
          </a:xfrm>
          <a:prstGeom prst="rect">
            <a:avLst/>
          </a:prstGeom>
          <a:noFill/>
        </p:spPr>
        <p:txBody>
          <a:bodyPr wrap="square" rtlCol="0">
            <a:spAutoFit/>
          </a:bodyPr>
          <a:lstStyle/>
          <a:p>
            <a:r>
              <a:rPr lang="en-US" altLang="zh-CN" sz="2400" b="1">
                <a:solidFill>
                  <a:schemeClr val="tx2"/>
                </a:solidFill>
                <a:latin typeface="Times New Roman" panose="02020603050405020304" charset="0"/>
                <a:cs typeface="Times New Roman" panose="02020603050405020304" charset="0"/>
              </a:rPr>
              <a:t>evidence\cases</a:t>
            </a:r>
            <a:endParaRPr lang="en-US" altLang="zh-CN" sz="2400" b="1">
              <a:solidFill>
                <a:schemeClr val="tx2"/>
              </a:solidFill>
              <a:latin typeface="Times New Roman" panose="02020603050405020304" charset="0"/>
              <a:cs typeface="Times New Roman" panose="02020603050405020304" charset="0"/>
            </a:endParaRPr>
          </a:p>
        </p:txBody>
      </p:sp>
      <p:pic>
        <p:nvPicPr>
          <p:cNvPr id="22" name="图片 21"/>
          <p:cNvPicPr>
            <a:picLocks noChangeAspect="1"/>
          </p:cNvPicPr>
          <p:nvPr/>
        </p:nvPicPr>
        <p:blipFill>
          <a:blip r:embed="rId1"/>
          <a:stretch>
            <a:fillRect/>
          </a:stretch>
        </p:blipFill>
        <p:spPr>
          <a:xfrm>
            <a:off x="441960" y="963930"/>
            <a:ext cx="3273425" cy="2913380"/>
          </a:xfrm>
          <a:prstGeom prst="rect">
            <a:avLst/>
          </a:prstGeom>
        </p:spPr>
      </p:pic>
      <p:sp>
        <p:nvSpPr>
          <p:cNvPr id="23" name="文本框 22"/>
          <p:cNvSpPr txBox="1"/>
          <p:nvPr/>
        </p:nvSpPr>
        <p:spPr>
          <a:xfrm>
            <a:off x="1296035" y="1895475"/>
            <a:ext cx="1627505" cy="645160"/>
          </a:xfrm>
          <a:prstGeom prst="rect">
            <a:avLst/>
          </a:prstGeom>
          <a:noFill/>
        </p:spPr>
        <p:txBody>
          <a:bodyPr wrap="square" rtlCol="0">
            <a:spAutoFit/>
          </a:bodyPr>
          <a:lstStyle/>
          <a:p>
            <a:r>
              <a:rPr lang="en-US" altLang="zh-CN" sz="3600" b="1">
                <a:solidFill>
                  <a:srgbClr val="FF0000"/>
                </a:solidFill>
                <a:latin typeface="Times New Roman" panose="02020603050405020304" charset="0"/>
                <a:cs typeface="Times New Roman" panose="02020603050405020304" charset="0"/>
              </a:rPr>
              <a:t>Why ?</a:t>
            </a:r>
            <a:endParaRPr lang="en-US" altLang="zh-CN" sz="3600" b="1">
              <a:solidFill>
                <a:srgbClr val="FF0000"/>
              </a:solidFill>
              <a:latin typeface="Times New Roman" panose="02020603050405020304" charset="0"/>
              <a:cs typeface="Times New Roman" panose="02020603050405020304" charset="0"/>
            </a:endParaRPr>
          </a:p>
        </p:txBody>
      </p:sp>
      <p:sp>
        <p:nvSpPr>
          <p:cNvPr id="24" name="矩形 23"/>
          <p:cNvSpPr/>
          <p:nvPr/>
        </p:nvSpPr>
        <p:spPr>
          <a:xfrm>
            <a:off x="368300" y="883920"/>
            <a:ext cx="3411220" cy="29933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par>
                                <p:cTn id="47" presetID="22" presetClass="entr" presetSubtype="4"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500"/>
                                        <p:tgtEl>
                                          <p:spTgt spid="11"/>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00"/>
                                        <p:tgtEl>
                                          <p:spTgt spid="18"/>
                                        </p:tgtEl>
                                      </p:cBhvr>
                                    </p:animEffect>
                                  </p:childTnLst>
                                </p:cTn>
                              </p:par>
                              <p:par>
                                <p:cTn id="58" presetID="22" presetClass="entr" presetSubtype="4"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500"/>
                                        <p:tgtEl>
                                          <p:spTgt spid="1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00"/>
                                        <p:tgtEl>
                                          <p:spTgt spid="19"/>
                                        </p:tgtEl>
                                      </p:cBhvr>
                                    </p:animEffect>
                                  </p:childTnLst>
                                </p:cTn>
                              </p:par>
                              <p:par>
                                <p:cTn id="69" presetID="22" presetClass="entr" presetSubtype="4"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down)">
                                      <p:cBhvr>
                                        <p:cTn id="76" dur="500"/>
                                        <p:tgtEl>
                                          <p:spTgt spid="9"/>
                                        </p:tgtEl>
                                      </p:cBhvr>
                                    </p:animEffect>
                                  </p:childTnLst>
                                </p:cTn>
                              </p:par>
                              <p:par>
                                <p:cTn id="77" presetID="22" presetClass="entr" presetSubtype="4" fill="hold" nodeType="with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animEffect transition="in" filter="wipe(down)">
                                      <p:cBhvr>
                                        <p:cTn id="79" dur="500"/>
                                        <p:tgtEl>
                                          <p:spTgt spid="20">
                                            <p:txEl>
                                              <p:pRg st="0" end="0"/>
                                            </p:txEl>
                                          </p:spTgt>
                                        </p:tgtEl>
                                      </p:cBhvr>
                                    </p:animEffect>
                                  </p:childTnLst>
                                </p:cTn>
                              </p:par>
                              <p:par>
                                <p:cTn id="80" presetID="22" presetClass="entr" presetSubtype="4"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ipe(down)">
                                      <p:cBhvr>
                                        <p:cTn id="8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p:bldP spid="6" grpId="1"/>
      <p:bldP spid="7" grpId="0"/>
      <p:bldP spid="7" grpId="1"/>
      <p:bldP spid="9" grpId="0" animBg="1"/>
      <p:bldP spid="9" grpId="1" animBg="1"/>
      <p:bldP spid="10" grpId="0" animBg="1"/>
      <p:bldP spid="10" grpId="1" animBg="1"/>
      <p:bldP spid="11" grpId="0" animBg="1"/>
      <p:bldP spid="11" grpId="1" animBg="1"/>
      <p:bldP spid="12" grpId="0" animBg="1"/>
      <p:bldP spid="12" grpId="1" animBg="1"/>
      <p:bldP spid="17" grpId="0"/>
      <p:bldP spid="17" grpId="1"/>
      <p:bldP spid="18" grpId="0"/>
      <p:bldP spid="18" grpId="1"/>
      <p:bldP spid="19" grpId="0"/>
      <p:bldP spid="19" grpId="1"/>
      <p:bldP spid="21" grpId="0"/>
      <p:bldP spid="21" grpId="1"/>
      <p:bldP spid="23" grpId="0"/>
      <p:bldP spid="23" grpId="1"/>
      <p:bldP spid="24" grpId="0" bldLvl="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551180" y="1245235"/>
            <a:ext cx="2560320" cy="1320800"/>
          </a:xfrm>
          <a:prstGeom prst="ellipse">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climate change</a:t>
            </a:r>
            <a:endParaRPr lang="en-US" altLang="zh-CN" sz="2800" b="1">
              <a:solidFill>
                <a:schemeClr val="tx1"/>
              </a:solidFill>
              <a:latin typeface="Times New Roman" panose="02020603050405020304" charset="0"/>
              <a:cs typeface="Times New Roman" panose="02020603050405020304" charset="0"/>
            </a:endParaRPr>
          </a:p>
        </p:txBody>
      </p:sp>
      <p:cxnSp>
        <p:nvCxnSpPr>
          <p:cNvPr id="3" name="直接箭头连接符 2"/>
          <p:cNvCxnSpPr/>
          <p:nvPr/>
        </p:nvCxnSpPr>
        <p:spPr>
          <a:xfrm flipV="1">
            <a:off x="3293745" y="2171065"/>
            <a:ext cx="1652270" cy="1905"/>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678180" y="5281930"/>
            <a:ext cx="2980055" cy="1102360"/>
          </a:xfrm>
          <a:prstGeom prst="ellipse">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tLang="zh-CN" sz="2800" b="1">
              <a:solidFill>
                <a:schemeClr val="tx1"/>
              </a:solidFill>
              <a:latin typeface="Times New Roman" panose="02020603050405020304" charset="0"/>
              <a:cs typeface="Times New Roman" panose="02020603050405020304" charset="0"/>
            </a:endParaRPr>
          </a:p>
        </p:txBody>
      </p:sp>
      <p:sp>
        <p:nvSpPr>
          <p:cNvPr id="7" name="椭圆 6"/>
          <p:cNvSpPr/>
          <p:nvPr/>
        </p:nvSpPr>
        <p:spPr>
          <a:xfrm>
            <a:off x="5062220" y="3448050"/>
            <a:ext cx="3121660" cy="1247775"/>
          </a:xfrm>
          <a:prstGeom prst="ellipse">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tLang="zh-CN" sz="2800" b="1">
              <a:solidFill>
                <a:schemeClr val="tx1"/>
              </a:solidFill>
              <a:latin typeface="Times New Roman" panose="02020603050405020304" charset="0"/>
              <a:cs typeface="Times New Roman" panose="02020603050405020304" charset="0"/>
            </a:endParaRPr>
          </a:p>
        </p:txBody>
      </p:sp>
      <p:sp>
        <p:nvSpPr>
          <p:cNvPr id="8" name="椭圆 7"/>
          <p:cNvSpPr/>
          <p:nvPr/>
        </p:nvSpPr>
        <p:spPr>
          <a:xfrm>
            <a:off x="382270" y="3006725"/>
            <a:ext cx="3119120" cy="1326515"/>
          </a:xfrm>
          <a:prstGeom prst="ellipse">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tLang="zh-CN" sz="2800" b="1">
              <a:solidFill>
                <a:schemeClr val="tx1"/>
              </a:solidFill>
              <a:latin typeface="Times New Roman" panose="02020603050405020304" charset="0"/>
              <a:cs typeface="Times New Roman" panose="02020603050405020304" charset="0"/>
            </a:endParaRPr>
          </a:p>
        </p:txBody>
      </p:sp>
      <p:sp>
        <p:nvSpPr>
          <p:cNvPr id="9" name="椭圆 8"/>
          <p:cNvSpPr/>
          <p:nvPr/>
        </p:nvSpPr>
        <p:spPr>
          <a:xfrm>
            <a:off x="5172075" y="1525905"/>
            <a:ext cx="2901950" cy="1127760"/>
          </a:xfrm>
          <a:prstGeom prst="ellipse">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tLang="zh-CN" sz="2800" b="1">
              <a:solidFill>
                <a:schemeClr val="tx1"/>
              </a:solidFill>
              <a:latin typeface="Times New Roman" panose="02020603050405020304" charset="0"/>
              <a:cs typeface="Times New Roman" panose="02020603050405020304" charset="0"/>
            </a:endParaRPr>
          </a:p>
        </p:txBody>
      </p:sp>
      <p:cxnSp>
        <p:nvCxnSpPr>
          <p:cNvPr id="10" name="直接箭头连接符 9"/>
          <p:cNvCxnSpPr/>
          <p:nvPr/>
        </p:nvCxnSpPr>
        <p:spPr>
          <a:xfrm flipH="1">
            <a:off x="1932305" y="4396105"/>
            <a:ext cx="9525" cy="885825"/>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flipV="1">
            <a:off x="3658235" y="3947160"/>
            <a:ext cx="1287780" cy="127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6631940" y="2697480"/>
            <a:ext cx="22860" cy="75057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3715385" y="5916930"/>
            <a:ext cx="1489710" cy="8255"/>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3604895" y="1778635"/>
            <a:ext cx="1316990" cy="46037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led to</a:t>
            </a:r>
            <a:endParaRPr lang="en-US" altLang="zh-CN" sz="2400" b="1">
              <a:latin typeface="Times New Roman" panose="02020603050405020304" charset="0"/>
              <a:cs typeface="Times New Roman" panose="02020603050405020304" charset="0"/>
            </a:endParaRPr>
          </a:p>
        </p:txBody>
      </p:sp>
      <p:sp>
        <p:nvSpPr>
          <p:cNvPr id="16" name="矩形 15"/>
          <p:cNvSpPr/>
          <p:nvPr/>
        </p:nvSpPr>
        <p:spPr>
          <a:xfrm>
            <a:off x="3294380" y="317500"/>
            <a:ext cx="5923915" cy="927735"/>
          </a:xfrm>
          <a:prstGeom prst="rect">
            <a:avLst/>
          </a:prstGeom>
          <a:solidFill>
            <a:schemeClr val="accent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Climate change's influence on the polar bear's life</a:t>
            </a:r>
            <a:endParaRPr lang="en-US" altLang="zh-CN" sz="2800" b="1">
              <a:solidFill>
                <a:schemeClr val="tx1"/>
              </a:solidFill>
              <a:latin typeface="Times New Roman" panose="02020603050405020304" charset="0"/>
              <a:cs typeface="Times New Roman" panose="02020603050405020304" charset="0"/>
            </a:endParaRPr>
          </a:p>
        </p:txBody>
      </p:sp>
      <p:sp>
        <p:nvSpPr>
          <p:cNvPr id="18" name="文本框 17"/>
          <p:cNvSpPr txBox="1"/>
          <p:nvPr/>
        </p:nvSpPr>
        <p:spPr>
          <a:xfrm>
            <a:off x="5673725" y="1612900"/>
            <a:ext cx="1894840" cy="953135"/>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low sea-ice levels</a:t>
            </a:r>
            <a:endParaRPr lang="en-US" altLang="zh-CN" sz="2800" b="1">
              <a:solidFill>
                <a:srgbClr val="FF0000"/>
              </a:solidFill>
              <a:latin typeface="Times New Roman" panose="02020603050405020304" charset="0"/>
              <a:cs typeface="Times New Roman" panose="02020603050405020304" charset="0"/>
            </a:endParaRPr>
          </a:p>
        </p:txBody>
      </p:sp>
      <p:sp>
        <p:nvSpPr>
          <p:cNvPr id="19" name="文本框 18"/>
          <p:cNvSpPr txBox="1"/>
          <p:nvPr/>
        </p:nvSpPr>
        <p:spPr>
          <a:xfrm>
            <a:off x="5784215" y="2820035"/>
            <a:ext cx="473075" cy="460375"/>
          </a:xfrm>
          <a:prstGeom prst="rect">
            <a:avLst/>
          </a:prstGeom>
          <a:noFill/>
        </p:spPr>
        <p:txBody>
          <a:bodyPr wrap="square" rtlCol="0">
            <a:spAutoFit/>
          </a:bodyPr>
          <a:lstStyle/>
          <a:p>
            <a:r>
              <a:rPr lang="en-US" altLang="zh-CN" sz="2400" b="1">
                <a:solidFill>
                  <a:schemeClr val="tx1"/>
                </a:solidFill>
                <a:latin typeface="Times New Roman" panose="02020603050405020304" charset="0"/>
                <a:cs typeface="Times New Roman" panose="02020603050405020304" charset="0"/>
              </a:rPr>
              <a:t>so</a:t>
            </a:r>
            <a:endParaRPr lang="en-US" altLang="zh-CN" sz="2400" b="1">
              <a:solidFill>
                <a:schemeClr val="tx1"/>
              </a:solidFill>
              <a:latin typeface="Times New Roman" panose="02020603050405020304" charset="0"/>
              <a:cs typeface="Times New Roman" panose="02020603050405020304" charset="0"/>
            </a:endParaRPr>
          </a:p>
        </p:txBody>
      </p:sp>
      <p:sp>
        <p:nvSpPr>
          <p:cNvPr id="20" name="文本框 19"/>
          <p:cNvSpPr txBox="1"/>
          <p:nvPr/>
        </p:nvSpPr>
        <p:spPr>
          <a:xfrm>
            <a:off x="5821045" y="3810635"/>
            <a:ext cx="221551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no seals  </a:t>
            </a:r>
            <a:endParaRPr lang="en-US" altLang="zh-CN" sz="2800" b="1">
              <a:solidFill>
                <a:srgbClr val="FF0000"/>
              </a:solidFill>
              <a:latin typeface="Times New Roman" panose="02020603050405020304" charset="0"/>
              <a:cs typeface="Times New Roman" panose="02020603050405020304" charset="0"/>
            </a:endParaRPr>
          </a:p>
        </p:txBody>
      </p:sp>
      <p:sp>
        <p:nvSpPr>
          <p:cNvPr id="21" name="文本框 20"/>
          <p:cNvSpPr txBox="1"/>
          <p:nvPr/>
        </p:nvSpPr>
        <p:spPr>
          <a:xfrm>
            <a:off x="3715385" y="3448050"/>
            <a:ext cx="1096645" cy="46037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had to</a:t>
            </a:r>
            <a:endParaRPr lang="en-US" altLang="zh-CN" sz="2400" b="1">
              <a:latin typeface="Times New Roman" panose="02020603050405020304" charset="0"/>
              <a:cs typeface="Times New Roman" panose="02020603050405020304" charset="0"/>
            </a:endParaRPr>
          </a:p>
        </p:txBody>
      </p:sp>
      <p:sp>
        <p:nvSpPr>
          <p:cNvPr id="22" name="文本框 21"/>
          <p:cNvSpPr txBox="1"/>
          <p:nvPr/>
        </p:nvSpPr>
        <p:spPr>
          <a:xfrm>
            <a:off x="672465" y="3409315"/>
            <a:ext cx="285178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 greater distance     </a:t>
            </a:r>
            <a:r>
              <a:rPr lang="en-US" altLang="zh-CN" sz="2800" b="1">
                <a:solidFill>
                  <a:srgbClr val="FF0000"/>
                </a:solidFill>
                <a:latin typeface="Times New Roman" panose="02020603050405020304" charset="0"/>
                <a:cs typeface="Times New Roman" panose="02020603050405020304" charset="0"/>
                <a:sym typeface="+mn-ea"/>
              </a:rPr>
              <a:t> </a:t>
            </a:r>
            <a:endParaRPr lang="en-US" altLang="zh-CN" sz="2800" b="1">
              <a:solidFill>
                <a:srgbClr val="FF0000"/>
              </a:solidFill>
              <a:latin typeface="Times New Roman" panose="02020603050405020304" charset="0"/>
              <a:cs typeface="Times New Roman" panose="02020603050405020304" charset="0"/>
            </a:endParaRPr>
          </a:p>
        </p:txBody>
      </p:sp>
      <p:sp>
        <p:nvSpPr>
          <p:cNvPr id="23" name="文本框 22"/>
          <p:cNvSpPr txBox="1"/>
          <p:nvPr/>
        </p:nvSpPr>
        <p:spPr>
          <a:xfrm>
            <a:off x="2111375" y="4342130"/>
            <a:ext cx="2434590" cy="82994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during the process</a:t>
            </a:r>
            <a:endParaRPr lang="en-US" altLang="zh-CN" sz="2400" b="1">
              <a:latin typeface="Times New Roman" panose="02020603050405020304" charset="0"/>
              <a:cs typeface="Times New Roman" panose="02020603050405020304" charset="0"/>
            </a:endParaRPr>
          </a:p>
        </p:txBody>
      </p:sp>
      <p:sp>
        <p:nvSpPr>
          <p:cNvPr id="24" name="文本框 23"/>
          <p:cNvSpPr txBox="1"/>
          <p:nvPr/>
        </p:nvSpPr>
        <p:spPr>
          <a:xfrm>
            <a:off x="638810" y="5572125"/>
            <a:ext cx="305879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 severe starvation </a:t>
            </a:r>
            <a:endParaRPr lang="en-US" altLang="zh-CN" sz="2800" b="1">
              <a:solidFill>
                <a:srgbClr val="FF0000"/>
              </a:solidFill>
              <a:latin typeface="Times New Roman" panose="02020603050405020304" charset="0"/>
              <a:cs typeface="Times New Roman" panose="02020603050405020304" charset="0"/>
            </a:endParaRPr>
          </a:p>
        </p:txBody>
      </p:sp>
      <p:sp>
        <p:nvSpPr>
          <p:cNvPr id="25" name="椭圆 24"/>
          <p:cNvSpPr/>
          <p:nvPr/>
        </p:nvSpPr>
        <p:spPr>
          <a:xfrm>
            <a:off x="5293360" y="5281930"/>
            <a:ext cx="2910840" cy="1127760"/>
          </a:xfrm>
          <a:prstGeom prst="ellipse">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tLang="zh-CN" sz="2800" b="1">
              <a:solidFill>
                <a:schemeClr val="tx1"/>
              </a:solidFill>
              <a:latin typeface="Times New Roman" panose="02020603050405020304" charset="0"/>
              <a:cs typeface="Times New Roman" panose="02020603050405020304" charset="0"/>
            </a:endParaRPr>
          </a:p>
        </p:txBody>
      </p:sp>
      <p:sp>
        <p:nvSpPr>
          <p:cNvPr id="26" name="文本框 25"/>
          <p:cNvSpPr txBox="1"/>
          <p:nvPr/>
        </p:nvSpPr>
        <p:spPr>
          <a:xfrm>
            <a:off x="3825875" y="5456555"/>
            <a:ext cx="1596390" cy="46037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at last</a:t>
            </a:r>
            <a:endParaRPr lang="en-US" altLang="zh-CN" sz="2400" b="1">
              <a:latin typeface="Times New Roman" panose="02020603050405020304" charset="0"/>
              <a:cs typeface="Times New Roman" panose="02020603050405020304" charset="0"/>
            </a:endParaRPr>
          </a:p>
        </p:txBody>
      </p:sp>
      <p:sp>
        <p:nvSpPr>
          <p:cNvPr id="27" name="文本框 26"/>
          <p:cNvSpPr txBox="1"/>
          <p:nvPr/>
        </p:nvSpPr>
        <p:spPr>
          <a:xfrm>
            <a:off x="5673725" y="5584825"/>
            <a:ext cx="228981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 dead body   </a:t>
            </a:r>
            <a:endParaRPr lang="en-US" altLang="zh-CN" sz="2800" b="1">
              <a:solidFill>
                <a:srgbClr val="FF0000"/>
              </a:solidFill>
              <a:latin typeface="Times New Roman" panose="02020603050405020304" charset="0"/>
              <a:cs typeface="Times New Roman" panose="02020603050405020304" charset="0"/>
            </a:endParaRPr>
          </a:p>
        </p:txBody>
      </p:sp>
      <p:pic>
        <p:nvPicPr>
          <p:cNvPr id="28" name="图片 27" descr="3">
            <a:hlinkClick r:id="rId1" action="ppaction://hlinksldjump"/>
          </p:cNvPr>
          <p:cNvPicPr>
            <a:picLocks noChangeAspect="1"/>
          </p:cNvPicPr>
          <p:nvPr/>
        </p:nvPicPr>
        <p:blipFill>
          <a:blip r:embed="rId2"/>
          <a:stretch>
            <a:fillRect/>
          </a:stretch>
        </p:blipFill>
        <p:spPr>
          <a:xfrm>
            <a:off x="8421370" y="1508760"/>
            <a:ext cx="3103245" cy="4333240"/>
          </a:xfrm>
          <a:prstGeom prst="rect">
            <a:avLst/>
          </a:prstGeom>
        </p:spPr>
      </p:pic>
      <p:pic>
        <p:nvPicPr>
          <p:cNvPr id="4" name="图片 3" descr="水印"/>
          <p:cNvPicPr>
            <a:picLocks noChangeAspect="1"/>
          </p:cNvPicPr>
          <p:nvPr userDrawn="1"/>
        </p:nvPicPr>
        <p:blipFill>
          <a:blip r:embed="rId3"/>
          <a:stretch>
            <a:fillRect/>
          </a:stretch>
        </p:blipFill>
        <p:spPr>
          <a:xfrm>
            <a:off x="7186295" y="59055"/>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wipe(down)">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par>
                                <p:cTn id="28" presetID="22" presetClass="entr" presetSubtype="4"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2" grpId="0"/>
      <p:bldP spid="22" grpId="1"/>
      <p:bldP spid="27" grpId="0"/>
      <p:bldP spid="2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9395" y="189865"/>
            <a:ext cx="3620770"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Read for details</a:t>
            </a:r>
            <a:endParaRPr lang="zh-CN" altLang="en-US"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2" name="矩形 1"/>
          <p:cNvSpPr/>
          <p:nvPr/>
        </p:nvSpPr>
        <p:spPr>
          <a:xfrm>
            <a:off x="4450080" y="982980"/>
            <a:ext cx="4220210" cy="5226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716270" y="315595"/>
            <a:ext cx="2115185" cy="521970"/>
          </a:xfrm>
          <a:prstGeom prst="rect">
            <a:avLst/>
          </a:prstGeom>
          <a:noFill/>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The causes</a:t>
            </a:r>
            <a:endParaRPr lang="zh-CN" altLang="en-US" sz="2800" b="1">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4907915" y="983615"/>
            <a:ext cx="373189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The greenhouse effect</a:t>
            </a:r>
            <a:endParaRPr lang="en-US" altLang="zh-CN" sz="2800" b="1">
              <a:solidFill>
                <a:srgbClr val="FF0000"/>
              </a:solidFill>
              <a:latin typeface="Times New Roman" panose="02020603050405020304" charset="0"/>
              <a:cs typeface="Times New Roman" panose="02020603050405020304" charset="0"/>
            </a:endParaRPr>
          </a:p>
        </p:txBody>
      </p:sp>
      <p:grpSp>
        <p:nvGrpSpPr>
          <p:cNvPr id="18" name="组合 17"/>
          <p:cNvGrpSpPr/>
          <p:nvPr/>
        </p:nvGrpSpPr>
        <p:grpSpPr>
          <a:xfrm>
            <a:off x="2922270" y="1540510"/>
            <a:ext cx="7555230" cy="791210"/>
            <a:chOff x="2114550" y="3316288"/>
            <a:chExt cx="7555487" cy="941387"/>
          </a:xfrm>
        </p:grpSpPr>
        <p:cxnSp>
          <p:nvCxnSpPr>
            <p:cNvPr id="6156" name="直接连接符 4"/>
            <p:cNvCxnSpPr/>
            <p:nvPr/>
          </p:nvCxnSpPr>
          <p:spPr>
            <a:xfrm>
              <a:off x="5804733" y="3316288"/>
              <a:ext cx="15323" cy="941387"/>
            </a:xfrm>
            <a:prstGeom prst="line">
              <a:avLst/>
            </a:prstGeom>
            <a:ln w="28575" cap="flat" cmpd="sng">
              <a:solidFill>
                <a:schemeClr val="accent2"/>
              </a:solidFill>
              <a:prstDash val="solid"/>
              <a:headEnd type="none" w="med" len="med"/>
              <a:tailEnd type="none" w="med" len="med"/>
            </a:ln>
          </p:spPr>
        </p:cxnSp>
        <p:cxnSp>
          <p:nvCxnSpPr>
            <p:cNvPr id="6157" name="直接连接符 18"/>
            <p:cNvCxnSpPr/>
            <p:nvPr/>
          </p:nvCxnSpPr>
          <p:spPr>
            <a:xfrm flipH="1" flipV="1">
              <a:off x="2114550" y="3926075"/>
              <a:ext cx="7555487" cy="13260"/>
            </a:xfrm>
            <a:prstGeom prst="line">
              <a:avLst/>
            </a:prstGeom>
            <a:ln w="28575" cap="flat" cmpd="sng">
              <a:solidFill>
                <a:schemeClr val="accent2"/>
              </a:solidFill>
              <a:prstDash val="solid"/>
              <a:headEnd type="none" w="med" len="med"/>
              <a:tailEnd type="none" w="med" len="med"/>
            </a:ln>
          </p:spPr>
        </p:cxnSp>
        <p:cxnSp>
          <p:nvCxnSpPr>
            <p:cNvPr id="6158" name="直接连接符 22"/>
            <p:cNvCxnSpPr/>
            <p:nvPr/>
          </p:nvCxnSpPr>
          <p:spPr>
            <a:xfrm>
              <a:off x="2123515" y="3939336"/>
              <a:ext cx="0" cy="318339"/>
            </a:xfrm>
            <a:prstGeom prst="line">
              <a:avLst/>
            </a:prstGeom>
            <a:ln w="28575" cap="flat" cmpd="sng">
              <a:solidFill>
                <a:schemeClr val="accent2"/>
              </a:solidFill>
              <a:prstDash val="solid"/>
              <a:headEnd type="none" w="med" len="med"/>
              <a:tailEnd type="none" w="med" len="med"/>
            </a:ln>
          </p:spPr>
        </p:cxnSp>
        <p:cxnSp>
          <p:nvCxnSpPr>
            <p:cNvPr id="6159" name="直接连接符 26"/>
            <p:cNvCxnSpPr/>
            <p:nvPr/>
          </p:nvCxnSpPr>
          <p:spPr>
            <a:xfrm>
              <a:off x="9661071" y="3939335"/>
              <a:ext cx="0" cy="318339"/>
            </a:xfrm>
            <a:prstGeom prst="line">
              <a:avLst/>
            </a:prstGeom>
            <a:ln w="28575" cap="flat" cmpd="sng">
              <a:solidFill>
                <a:schemeClr val="accent2"/>
              </a:solidFill>
              <a:prstDash val="solid"/>
              <a:headEnd type="none" w="med" len="med"/>
              <a:tailEnd type="none" w="med" len="med"/>
            </a:ln>
          </p:spPr>
        </p:cxnSp>
      </p:grpSp>
      <p:sp>
        <p:nvSpPr>
          <p:cNvPr id="6" name="文本框 5"/>
          <p:cNvSpPr txBox="1"/>
          <p:nvPr/>
        </p:nvSpPr>
        <p:spPr>
          <a:xfrm>
            <a:off x="5866765" y="1592580"/>
            <a:ext cx="1386840" cy="46037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types</a:t>
            </a:r>
            <a:endParaRPr lang="en-US" altLang="zh-CN" sz="2400" b="1">
              <a:latin typeface="Times New Roman" panose="02020603050405020304" charset="0"/>
              <a:cs typeface="Times New Roman" panose="02020603050405020304" charset="0"/>
            </a:endParaRPr>
          </a:p>
        </p:txBody>
      </p:sp>
      <p:sp>
        <p:nvSpPr>
          <p:cNvPr id="7" name="矩形 6"/>
          <p:cNvSpPr/>
          <p:nvPr/>
        </p:nvSpPr>
        <p:spPr>
          <a:xfrm>
            <a:off x="6176010" y="2134235"/>
            <a:ext cx="887730" cy="436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275080" y="2500630"/>
            <a:ext cx="3312160" cy="65849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rPr>
              <a:t>the “natural” one</a:t>
            </a:r>
            <a:endParaRPr lang="en-US" altLang="zh-CN" sz="2800" b="1">
              <a:solidFill>
                <a:srgbClr val="FF0000"/>
              </a:solidFill>
              <a:latin typeface="Times New Roman" panose="02020603050405020304" charset="0"/>
              <a:cs typeface="Times New Roman" panose="02020603050405020304" charset="0"/>
            </a:endParaRPr>
          </a:p>
        </p:txBody>
      </p:sp>
      <p:sp>
        <p:nvSpPr>
          <p:cNvPr id="9" name="矩形 8"/>
          <p:cNvSpPr/>
          <p:nvPr/>
        </p:nvSpPr>
        <p:spPr>
          <a:xfrm>
            <a:off x="7831455" y="2400300"/>
            <a:ext cx="3626485" cy="75882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rPr>
              <a:t>the “man-made”one</a:t>
            </a:r>
            <a:endParaRPr lang="en-US" altLang="zh-CN" sz="2800" b="1">
              <a:solidFill>
                <a:srgbClr val="FF0000"/>
              </a:solidFill>
              <a:latin typeface="Times New Roman" panose="02020603050405020304" charset="0"/>
              <a:cs typeface="Times New Roman" panose="02020603050405020304" charset="0"/>
            </a:endParaRPr>
          </a:p>
        </p:txBody>
      </p:sp>
      <p:cxnSp>
        <p:nvCxnSpPr>
          <p:cNvPr id="10" name="直接连接符 9"/>
          <p:cNvCxnSpPr/>
          <p:nvPr/>
        </p:nvCxnSpPr>
        <p:spPr>
          <a:xfrm flipH="1">
            <a:off x="2905125" y="3328670"/>
            <a:ext cx="10160" cy="68834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598930" y="3329305"/>
            <a:ext cx="1474470" cy="46037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function</a:t>
            </a:r>
            <a:endParaRPr lang="en-US" altLang="zh-CN" sz="2400" b="1">
              <a:latin typeface="Times New Roman" panose="02020603050405020304" charset="0"/>
              <a:cs typeface="Times New Roman" panose="02020603050405020304" charset="0"/>
            </a:endParaRPr>
          </a:p>
        </p:txBody>
      </p:sp>
      <p:sp>
        <p:nvSpPr>
          <p:cNvPr id="13" name="矩形 12">
            <a:hlinkClick r:id="rId1" action="ppaction://hlinksldjump"/>
          </p:cNvPr>
          <p:cNvSpPr/>
          <p:nvPr/>
        </p:nvSpPr>
        <p:spPr>
          <a:xfrm>
            <a:off x="7987030" y="4121150"/>
            <a:ext cx="3470910" cy="1215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rPr>
              <a:t>cause the earth's surface to rise quickly</a:t>
            </a:r>
            <a:endParaRPr lang="en-US" altLang="zh-CN" sz="2800" b="1">
              <a:solidFill>
                <a:srgbClr val="FF0000"/>
              </a:solidFill>
              <a:latin typeface="Times New Roman" panose="02020603050405020304" charset="0"/>
              <a:cs typeface="Times New Roman" panose="02020603050405020304" charset="0"/>
            </a:endParaRPr>
          </a:p>
        </p:txBody>
      </p:sp>
      <p:sp>
        <p:nvSpPr>
          <p:cNvPr id="14" name="矩形 13">
            <a:hlinkClick r:id="rId2" action="ppaction://hlinksldjump"/>
          </p:cNvPr>
          <p:cNvSpPr/>
          <p:nvPr/>
        </p:nvSpPr>
        <p:spPr>
          <a:xfrm>
            <a:off x="1275080" y="4121150"/>
            <a:ext cx="3312160" cy="13169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rPr>
              <a:t>keep the earth's climate warm and habitable</a:t>
            </a:r>
            <a:endParaRPr lang="en-US" altLang="zh-CN" sz="2800" b="1">
              <a:solidFill>
                <a:srgbClr val="FF0000"/>
              </a:solidFill>
              <a:latin typeface="Times New Roman" panose="02020603050405020304" charset="0"/>
              <a:cs typeface="Times New Roman" panose="02020603050405020304" charset="0"/>
            </a:endParaRPr>
          </a:p>
        </p:txBody>
      </p:sp>
      <p:cxnSp>
        <p:nvCxnSpPr>
          <p:cNvPr id="15" name="直接连接符 14"/>
          <p:cNvCxnSpPr/>
          <p:nvPr/>
        </p:nvCxnSpPr>
        <p:spPr>
          <a:xfrm>
            <a:off x="9650095" y="3328670"/>
            <a:ext cx="9525" cy="6781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8670290" y="3442970"/>
            <a:ext cx="1346200" cy="46037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results</a:t>
            </a:r>
            <a:endParaRPr lang="en-US" altLang="zh-CN" sz="2400" b="1">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p:bldP spid="5" grpId="1"/>
      <p:bldP spid="6" grpId="0"/>
      <p:bldP spid="6" grpId="1"/>
      <p:bldP spid="8" grpId="0" animBg="1"/>
      <p:bldP spid="8" grpId="1" animBg="1"/>
      <p:bldP spid="9" grpId="0" animBg="1"/>
      <p:bldP spid="9" grpId="1" animBg="1"/>
      <p:bldP spid="11" grpId="0"/>
      <p:bldP spid="11" grpId="1"/>
      <p:bldP spid="13" grpId="0" bldLvl="0" animBg="1"/>
      <p:bldP spid="13" grpId="1" animBg="1"/>
      <p:bldP spid="14" grpId="0" bldLvl="0" animBg="1"/>
      <p:bldP spid="14" grpId="1" animBg="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1d4eba49faa49b3e514af508ec9e85">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054100" y="1299210"/>
            <a:ext cx="10094595" cy="4759325"/>
          </a:xfrm>
          <a:prstGeom prst="rect">
            <a:avLst/>
          </a:prstGeom>
        </p:spPr>
      </p:pic>
      <p:sp>
        <p:nvSpPr>
          <p:cNvPr id="3" name="矩形 2">
            <a:hlinkClick r:id="rId4" action="ppaction://hlinksldjump"/>
          </p:cNvPr>
          <p:cNvSpPr/>
          <p:nvPr/>
        </p:nvSpPr>
        <p:spPr>
          <a:xfrm>
            <a:off x="4765675" y="336550"/>
            <a:ext cx="4069715" cy="62801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The greenhouse effect</a:t>
            </a:r>
            <a:endParaRPr lang="en-US" altLang="zh-CN" sz="2800" b="1">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9395" y="189865"/>
            <a:ext cx="3620770"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Read for details</a:t>
            </a:r>
            <a:endParaRPr lang="zh-CN" altLang="en-US"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2" name="椭圆 1"/>
          <p:cNvSpPr/>
          <p:nvPr/>
        </p:nvSpPr>
        <p:spPr>
          <a:xfrm>
            <a:off x="238760" y="883920"/>
            <a:ext cx="3154045" cy="167576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The consequences</a:t>
            </a:r>
            <a:endParaRPr lang="en-US" altLang="zh-CN" sz="2800" b="1">
              <a:solidFill>
                <a:schemeClr val="tx1"/>
              </a:solidFill>
              <a:latin typeface="Times New Roman" panose="02020603050405020304" charset="0"/>
              <a:cs typeface="Times New Roman" panose="02020603050405020304" charset="0"/>
            </a:endParaRPr>
          </a:p>
        </p:txBody>
      </p:sp>
      <p:cxnSp>
        <p:nvCxnSpPr>
          <p:cNvPr id="5" name="直接箭头连接符 4"/>
          <p:cNvCxnSpPr/>
          <p:nvPr/>
        </p:nvCxnSpPr>
        <p:spPr>
          <a:xfrm flipV="1">
            <a:off x="3411220" y="1652270"/>
            <a:ext cx="748030" cy="6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8995410" y="810895"/>
            <a:ext cx="2883535" cy="174879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rPr>
              <a:t>serious damage &amp; death</a:t>
            </a:r>
            <a:endParaRPr lang="en-US" altLang="zh-CN" sz="2800" b="1">
              <a:solidFill>
                <a:srgbClr val="FF0000"/>
              </a:solidFill>
              <a:latin typeface="Times New Roman" panose="02020603050405020304" charset="0"/>
              <a:cs typeface="Times New Roman" panose="02020603050405020304" charset="0"/>
            </a:endParaRPr>
          </a:p>
        </p:txBody>
      </p:sp>
      <p:sp>
        <p:nvSpPr>
          <p:cNvPr id="7" name="椭圆 6"/>
          <p:cNvSpPr/>
          <p:nvPr/>
        </p:nvSpPr>
        <p:spPr>
          <a:xfrm>
            <a:off x="4219575" y="746760"/>
            <a:ext cx="3886835" cy="180149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a:solidFill>
                  <a:srgbClr val="FF0000"/>
                </a:solidFill>
                <a:latin typeface="Times New Roman" panose="02020603050405020304" charset="0"/>
                <a:cs typeface="Times New Roman" panose="02020603050405020304" charset="0"/>
              </a:rPr>
              <a:t>more extreme weather  &amp;</a:t>
            </a:r>
            <a:endParaRPr lang="en-US" altLang="zh-CN" sz="2800" b="1">
              <a:solidFill>
                <a:srgbClr val="FF0000"/>
              </a:solidFill>
              <a:latin typeface="Times New Roman" panose="02020603050405020304" charset="0"/>
              <a:cs typeface="Times New Roman" panose="02020603050405020304" charset="0"/>
            </a:endParaRPr>
          </a:p>
          <a:p>
            <a:pPr algn="l"/>
            <a:r>
              <a:rPr lang="en-US" altLang="zh-CN" sz="2800" b="1">
                <a:solidFill>
                  <a:srgbClr val="FF0000"/>
                </a:solidFill>
                <a:latin typeface="Times New Roman" panose="02020603050405020304" charset="0"/>
                <a:cs typeface="Times New Roman" panose="02020603050405020304" charset="0"/>
              </a:rPr>
              <a:t>natural disasters</a:t>
            </a:r>
            <a:endParaRPr lang="en-US" altLang="zh-CN" sz="2800" b="1">
              <a:solidFill>
                <a:srgbClr val="FF0000"/>
              </a:solidFill>
              <a:latin typeface="Times New Roman" panose="02020603050405020304" charset="0"/>
              <a:cs typeface="Times New Roman" panose="02020603050405020304" charset="0"/>
            </a:endParaRPr>
          </a:p>
        </p:txBody>
      </p:sp>
      <p:cxnSp>
        <p:nvCxnSpPr>
          <p:cNvPr id="8" name="直接箭头连接符 7"/>
          <p:cNvCxnSpPr/>
          <p:nvPr/>
        </p:nvCxnSpPr>
        <p:spPr>
          <a:xfrm flipV="1">
            <a:off x="8228330" y="1642745"/>
            <a:ext cx="767080" cy="95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a:blip r:embed="rId1"/>
          <a:stretch>
            <a:fillRect/>
          </a:stretch>
        </p:blipFill>
        <p:spPr>
          <a:xfrm>
            <a:off x="315595" y="3168650"/>
            <a:ext cx="3702685" cy="3326765"/>
          </a:xfrm>
          <a:prstGeom prst="rect">
            <a:avLst/>
          </a:prstGeom>
        </p:spPr>
      </p:pic>
      <p:pic>
        <p:nvPicPr>
          <p:cNvPr id="14" name="图片 13"/>
          <p:cNvPicPr>
            <a:picLocks noChangeAspect="1"/>
          </p:cNvPicPr>
          <p:nvPr/>
        </p:nvPicPr>
        <p:blipFill>
          <a:blip r:embed="rId2"/>
          <a:stretch>
            <a:fillRect/>
          </a:stretch>
        </p:blipFill>
        <p:spPr>
          <a:xfrm>
            <a:off x="4159250" y="3169285"/>
            <a:ext cx="3746500" cy="3326130"/>
          </a:xfrm>
          <a:prstGeom prst="rect">
            <a:avLst/>
          </a:prstGeom>
        </p:spPr>
      </p:pic>
      <p:pic>
        <p:nvPicPr>
          <p:cNvPr id="16" name="图片 15"/>
          <p:cNvPicPr>
            <a:picLocks noChangeAspect="1"/>
          </p:cNvPicPr>
          <p:nvPr/>
        </p:nvPicPr>
        <p:blipFill>
          <a:blip r:embed="rId3"/>
          <a:stretch>
            <a:fillRect/>
          </a:stretch>
        </p:blipFill>
        <p:spPr>
          <a:xfrm>
            <a:off x="8046720" y="3171825"/>
            <a:ext cx="3831590" cy="3326130"/>
          </a:xfrm>
          <a:prstGeom prst="rect">
            <a:avLst/>
          </a:prstGeom>
        </p:spPr>
      </p:pic>
      <p:sp>
        <p:nvSpPr>
          <p:cNvPr id="9" name="文本框 8"/>
          <p:cNvSpPr txBox="1"/>
          <p:nvPr/>
        </p:nvSpPr>
        <p:spPr>
          <a:xfrm>
            <a:off x="466725" y="5433695"/>
            <a:ext cx="3242310" cy="953135"/>
          </a:xfrm>
          <a:prstGeom prst="rect">
            <a:avLst/>
          </a:prstGeom>
          <a:noFill/>
        </p:spPr>
        <p:txBody>
          <a:bodyPr wrap="square" rtlCol="0">
            <a:spAutoFit/>
          </a:bodyPr>
          <a:lstStyle/>
          <a:p>
            <a:r>
              <a:rPr lang="en-US" altLang="zh-CN" sz="2800" b="1">
                <a:solidFill>
                  <a:schemeClr val="bg1"/>
                </a:solidFill>
                <a:latin typeface="Times New Roman" panose="02020603050405020304" charset="0"/>
                <a:cs typeface="Times New Roman" panose="02020603050405020304" charset="0"/>
                <a:sym typeface="+mn-ea"/>
              </a:rPr>
              <a:t>Drought in western US in 2021</a:t>
            </a:r>
            <a:endParaRPr lang="en-US" altLang="zh-CN" sz="2800" b="1">
              <a:solidFill>
                <a:schemeClr val="bg1"/>
              </a:solidFill>
              <a:latin typeface="Times New Roman" panose="02020603050405020304" charset="0"/>
              <a:cs typeface="Times New Roman" panose="02020603050405020304" charset="0"/>
              <a:sym typeface="+mn-ea"/>
            </a:endParaRPr>
          </a:p>
        </p:txBody>
      </p:sp>
      <p:sp>
        <p:nvSpPr>
          <p:cNvPr id="10" name="文本框 9"/>
          <p:cNvSpPr txBox="1"/>
          <p:nvPr/>
        </p:nvSpPr>
        <p:spPr>
          <a:xfrm>
            <a:off x="4502785" y="5433695"/>
            <a:ext cx="3439795" cy="953135"/>
          </a:xfrm>
          <a:prstGeom prst="rect">
            <a:avLst/>
          </a:prstGeom>
          <a:noFill/>
        </p:spPr>
        <p:txBody>
          <a:bodyPr wrap="square" rtlCol="0">
            <a:spAutoFit/>
          </a:bodyPr>
          <a:lstStyle/>
          <a:p>
            <a:r>
              <a:rPr lang="en-US" altLang="zh-CN" sz="2800" b="1">
                <a:solidFill>
                  <a:schemeClr val="bg1"/>
                </a:solidFill>
                <a:latin typeface="Times New Roman" panose="02020603050405020304" charset="0"/>
                <a:cs typeface="Times New Roman" panose="02020603050405020304" charset="0"/>
                <a:sym typeface="+mn-ea"/>
              </a:rPr>
              <a:t>Volcanoe ruption inTonga in 2022</a:t>
            </a:r>
            <a:endParaRPr lang="en-US" altLang="zh-CN" sz="2800" b="1">
              <a:solidFill>
                <a:schemeClr val="bg1"/>
              </a:solidFill>
              <a:latin typeface="Times New Roman" panose="02020603050405020304" charset="0"/>
              <a:cs typeface="Times New Roman" panose="02020603050405020304" charset="0"/>
              <a:sym typeface="+mn-ea"/>
            </a:endParaRPr>
          </a:p>
        </p:txBody>
      </p:sp>
      <p:sp>
        <p:nvSpPr>
          <p:cNvPr id="11" name="文本框 10"/>
          <p:cNvSpPr txBox="1"/>
          <p:nvPr/>
        </p:nvSpPr>
        <p:spPr>
          <a:xfrm>
            <a:off x="8499475" y="5114290"/>
            <a:ext cx="2763520" cy="1383665"/>
          </a:xfrm>
          <a:prstGeom prst="rect">
            <a:avLst/>
          </a:prstGeom>
          <a:noFill/>
        </p:spPr>
        <p:txBody>
          <a:bodyPr wrap="square" rtlCol="0">
            <a:spAutoFit/>
          </a:bodyPr>
          <a:lstStyle/>
          <a:p>
            <a:r>
              <a:rPr lang="en-US" altLang="zh-CN" sz="2800" b="1">
                <a:solidFill>
                  <a:schemeClr val="bg1"/>
                </a:solidFill>
                <a:latin typeface="Times New Roman" panose="02020603050405020304" charset="0"/>
                <a:cs typeface="Times New Roman" panose="02020603050405020304" charset="0"/>
                <a:sym typeface="+mn-ea"/>
              </a:rPr>
              <a:t>Rainstorm in Rio de Janeiro</a:t>
            </a:r>
            <a:r>
              <a:rPr lang="zh-CN" altLang="en-US" sz="2800" b="1">
                <a:solidFill>
                  <a:schemeClr val="bg1"/>
                </a:solidFill>
                <a:latin typeface="Times New Roman" panose="02020603050405020304" charset="0"/>
                <a:ea typeface="宋体" panose="02010600030101010101" pitchFamily="2" charset="-122"/>
                <a:cs typeface="Times New Roman" panose="02020603050405020304" charset="0"/>
                <a:sym typeface="+mn-ea"/>
              </a:rPr>
              <a:t>，</a:t>
            </a:r>
            <a:r>
              <a:rPr lang="en-US" altLang="zh-CN" sz="2800" b="1">
                <a:solidFill>
                  <a:schemeClr val="bg1"/>
                </a:solidFill>
                <a:latin typeface="Times New Roman" panose="02020603050405020304" charset="0"/>
                <a:ea typeface="宋体" panose="02010600030101010101" pitchFamily="2" charset="-122"/>
                <a:cs typeface="Times New Roman" panose="02020603050405020304" charset="0"/>
                <a:sym typeface="+mn-ea"/>
              </a:rPr>
              <a:t>Brazilia  in 2022</a:t>
            </a:r>
            <a:endParaRPr lang="en-US" altLang="zh-CN" sz="2800" b="1">
              <a:solidFill>
                <a:schemeClr val="bg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2" name="圆角矩形 11"/>
          <p:cNvSpPr/>
          <p:nvPr/>
        </p:nvSpPr>
        <p:spPr>
          <a:xfrm>
            <a:off x="4219575" y="370205"/>
            <a:ext cx="7659370" cy="255397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FF0000"/>
                </a:solidFill>
                <a:latin typeface="Times New Roman" panose="02020603050405020304" charset="0"/>
                <a:cs typeface="Times New Roman" panose="02020603050405020304" charset="0"/>
              </a:rPr>
              <a:t>climate scientists' warning  ?</a:t>
            </a:r>
            <a:endParaRPr lang="en-US" altLang="zh-CN" sz="3600" b="1">
              <a:solidFill>
                <a:srgbClr val="FF0000"/>
              </a:solidFill>
              <a:latin typeface="Times New Roman" panose="02020603050405020304" charset="0"/>
              <a:cs typeface="Times New Roman" panose="02020603050405020304" charset="0"/>
            </a:endParaRPr>
          </a:p>
        </p:txBody>
      </p:sp>
      <p:sp>
        <p:nvSpPr>
          <p:cNvPr id="13" name="矩形 12"/>
          <p:cNvSpPr/>
          <p:nvPr/>
        </p:nvSpPr>
        <p:spPr>
          <a:xfrm>
            <a:off x="316865" y="3086735"/>
            <a:ext cx="11561445" cy="3408045"/>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zh-CN" sz="3600" b="1">
                <a:ln>
                  <a:noFill/>
                </a:ln>
                <a:solidFill>
                  <a:srgbClr val="FF0000"/>
                </a:solidFill>
                <a:effectLst/>
                <a:uLnTx/>
                <a:uFillTx/>
                <a:latin typeface="Times New Roman" panose="02020603050405020304" charset="0"/>
                <a:ea typeface="等线" panose="02010600030101010101" charset="-122"/>
                <a:cs typeface="Times New Roman" panose="02020603050405020304" charset="0"/>
                <a:sym typeface="+mn-ea"/>
              </a:rPr>
              <a:t>Because it needs to be brought to everyone’s attention </a:t>
            </a:r>
            <a:endParaRPr lang="en-US" altLang="zh-CN" sz="3600" b="1">
              <a:ln>
                <a:noFill/>
              </a:ln>
              <a:solidFill>
                <a:srgbClr val="FF0000"/>
              </a:solidFill>
              <a:effectLst/>
              <a:uLnTx/>
              <a:uFillTx/>
              <a:latin typeface="Times New Roman" panose="02020603050405020304" charset="0"/>
              <a:ea typeface="等线" panose="02010600030101010101" charset="-122"/>
              <a:cs typeface="Times New Roman" panose="02020603050405020304" charset="0"/>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3600" b="1">
                <a:ln>
                  <a:noFill/>
                </a:ln>
                <a:solidFill>
                  <a:srgbClr val="FF0000"/>
                </a:solidFill>
                <a:effectLst/>
                <a:uLnTx/>
                <a:uFillTx/>
                <a:latin typeface="Times New Roman" panose="02020603050405020304" charset="0"/>
                <a:ea typeface="等线" panose="02010600030101010101" charset="-122"/>
                <a:cs typeface="Times New Roman" panose="02020603050405020304" charset="0"/>
                <a:sym typeface="+mn-ea"/>
              </a:rPr>
              <a:t>                    and it is essential that we take action .</a:t>
            </a:r>
            <a:endParaRPr lang="zh-CN" alt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12" grpId="0" bldLvl="0" animBg="1"/>
      <p:bldP spid="12" grpId="1" animBg="1"/>
      <p:bldP spid="13" grpId="0" bldLvl="0" animBg="1"/>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9395" y="189865"/>
            <a:ext cx="3620770"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Read for details</a:t>
            </a:r>
            <a:endParaRPr lang="zh-CN" altLang="en-US"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graphicFrame>
        <p:nvGraphicFramePr>
          <p:cNvPr id="2" name="表格 1"/>
          <p:cNvGraphicFramePr/>
          <p:nvPr/>
        </p:nvGraphicFramePr>
        <p:xfrm>
          <a:off x="1276350" y="901065"/>
          <a:ext cx="9639935" cy="3150235"/>
        </p:xfrm>
        <a:graphic>
          <a:graphicData uri="http://schemas.openxmlformats.org/drawingml/2006/table">
            <a:tbl>
              <a:tblPr firstRow="1" bandRow="1">
                <a:tableStyleId>{5C22544A-7EE6-4342-B048-85BDC9FD1C3A}</a:tableStyleId>
              </a:tblPr>
              <a:tblGrid>
                <a:gridCol w="2568575"/>
                <a:gridCol w="7071360"/>
              </a:tblGrid>
              <a:tr h="504190">
                <a:tc>
                  <a:txBody>
                    <a:bodyPr/>
                    <a:lstStyle/>
                    <a:p>
                      <a:pPr>
                        <a:buNone/>
                      </a:pPr>
                      <a:r>
                        <a:rPr lang="en-US" altLang="zh-CN"/>
                        <a:t>    </a:t>
                      </a:r>
                      <a:r>
                        <a:rPr lang="en-US" altLang="zh-CN" sz="2800" b="1">
                          <a:solidFill>
                            <a:schemeClr val="tx1"/>
                          </a:solidFill>
                          <a:latin typeface="Times New Roman" panose="02020603050405020304" charset="0"/>
                          <a:cs typeface="Times New Roman" panose="02020603050405020304" charset="0"/>
                        </a:rPr>
                        <a:t>Who</a:t>
                      </a:r>
                      <a:endParaRPr lang="en-US" altLang="zh-CN" sz="2800" b="1">
                        <a:solidFill>
                          <a:schemeClr val="tx1"/>
                        </a:solidFill>
                        <a:latin typeface="Times New Roman" panose="02020603050405020304" charset="0"/>
                        <a:cs typeface="Times New Roman" panose="02020603050405020304" charset="0"/>
                      </a:endParaRPr>
                    </a:p>
                  </a:txBody>
                  <a:tcPr>
                    <a:solidFill>
                      <a:schemeClr val="accent6">
                        <a:lumMod val="40000"/>
                        <a:lumOff val="60000"/>
                      </a:schemeClr>
                    </a:solidFill>
                  </a:tcPr>
                </a:tc>
                <a:tc>
                  <a:txBody>
                    <a:bodyPr/>
                    <a:lstStyle/>
                    <a:p>
                      <a:pPr>
                        <a:buNone/>
                      </a:pPr>
                      <a:r>
                        <a:rPr lang="en-US" altLang="zh-CN" sz="2800">
                          <a:solidFill>
                            <a:schemeClr val="tx1"/>
                          </a:solidFill>
                          <a:latin typeface="Times New Roman" panose="02020603050405020304" charset="0"/>
                          <a:cs typeface="Times New Roman" panose="02020603050405020304" charset="0"/>
                        </a:rPr>
                        <a:t>                     Measures</a:t>
                      </a:r>
                      <a:endParaRPr lang="en-US" altLang="zh-CN" sz="2800">
                        <a:solidFill>
                          <a:schemeClr val="tx1"/>
                        </a:solidFill>
                        <a:latin typeface="Times New Roman" panose="02020603050405020304" charset="0"/>
                        <a:cs typeface="Times New Roman" panose="02020603050405020304" charset="0"/>
                      </a:endParaRPr>
                    </a:p>
                  </a:txBody>
                  <a:tcPr>
                    <a:solidFill>
                      <a:schemeClr val="accent6">
                        <a:lumMod val="40000"/>
                        <a:lumOff val="60000"/>
                      </a:schemeClr>
                    </a:solidFill>
                  </a:tcPr>
                </a:tc>
              </a:tr>
              <a:tr h="1388745">
                <a:tc>
                  <a:txBody>
                    <a:bodyPr/>
                    <a:lstStyle/>
                    <a:p>
                      <a:pPr>
                        <a:buNone/>
                      </a:pPr>
                      <a:endParaRPr lang="zh-CN" altLang="en-US"/>
                    </a:p>
                    <a:p>
                      <a:pPr>
                        <a:buNone/>
                      </a:pPr>
                      <a:endParaRPr lang="zh-CN" altLang="en-US"/>
                    </a:p>
                    <a:p>
                      <a:pPr>
                        <a:buNone/>
                      </a:pPr>
                      <a:endParaRPr lang="en-US" altLang="zh-CN"/>
                    </a:p>
                  </a:txBody>
                  <a:tcPr>
                    <a:solidFill>
                      <a:schemeClr val="accent6">
                        <a:lumMod val="40000"/>
                        <a:lumOff val="60000"/>
                      </a:schemeClr>
                    </a:solidFill>
                  </a:tcPr>
                </a:tc>
                <a:tc>
                  <a:txBody>
                    <a:bodyPr/>
                    <a:lstStyle/>
                    <a:p>
                      <a:pPr>
                        <a:buNone/>
                      </a:pPr>
                      <a:endParaRPr lang="zh-CN" altLang="en-US"/>
                    </a:p>
                  </a:txBody>
                  <a:tcPr>
                    <a:solidFill>
                      <a:schemeClr val="accent6">
                        <a:lumMod val="40000"/>
                        <a:lumOff val="60000"/>
                      </a:schemeClr>
                    </a:solidFill>
                  </a:tcPr>
                </a:tc>
              </a:tr>
              <a:tr h="1243330">
                <a:tc>
                  <a:txBody>
                    <a:bodyPr/>
                    <a:lstStyle/>
                    <a:p>
                      <a:pPr>
                        <a:buNone/>
                      </a:pPr>
                      <a:endParaRPr lang="zh-CN" altLang="en-US"/>
                    </a:p>
                  </a:txBody>
                  <a:tcPr>
                    <a:solidFill>
                      <a:schemeClr val="accent6">
                        <a:lumMod val="40000"/>
                        <a:lumOff val="60000"/>
                      </a:schemeClr>
                    </a:solidFill>
                  </a:tcPr>
                </a:tc>
                <a:tc>
                  <a:txBody>
                    <a:bodyPr/>
                    <a:lstStyle/>
                    <a:p>
                      <a:pPr>
                        <a:buNone/>
                      </a:pPr>
                      <a:endParaRPr lang="zh-CN" altLang="en-US">
                        <a:ln w="12700">
                          <a:solidFill>
                            <a:schemeClr val="tx1"/>
                          </a:solidFill>
                        </a:ln>
                      </a:endParaRPr>
                    </a:p>
                  </a:txBody>
                  <a:tcPr>
                    <a:solidFill>
                      <a:schemeClr val="accent6">
                        <a:lumMod val="40000"/>
                        <a:lumOff val="60000"/>
                      </a:schemeClr>
                    </a:solidFill>
                  </a:tcPr>
                </a:tc>
              </a:tr>
            </a:tbl>
          </a:graphicData>
        </a:graphic>
      </p:graphicFrame>
      <p:sp>
        <p:nvSpPr>
          <p:cNvPr id="3" name="文本框 2"/>
          <p:cNvSpPr txBox="1"/>
          <p:nvPr/>
        </p:nvSpPr>
        <p:spPr>
          <a:xfrm>
            <a:off x="1464945" y="1851660"/>
            <a:ext cx="239522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Governments</a:t>
            </a:r>
            <a:endParaRPr lang="en-US" altLang="zh-CN" sz="2800" b="1">
              <a:solidFill>
                <a:srgbClr val="FF0000"/>
              </a:solidFill>
              <a:latin typeface="Times New Roman" panose="02020603050405020304" charset="0"/>
              <a:cs typeface="Times New Roman" panose="02020603050405020304" charset="0"/>
            </a:endParaRPr>
          </a:p>
        </p:txBody>
      </p:sp>
      <p:sp>
        <p:nvSpPr>
          <p:cNvPr id="5" name="文本框 4"/>
          <p:cNvSpPr txBox="1"/>
          <p:nvPr/>
        </p:nvSpPr>
        <p:spPr>
          <a:xfrm>
            <a:off x="1400175" y="3168015"/>
            <a:ext cx="252412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we individuals</a:t>
            </a:r>
            <a:endParaRPr lang="en-US" altLang="zh-CN" sz="2800" b="1">
              <a:solidFill>
                <a:srgbClr val="FF0000"/>
              </a:solidFill>
              <a:latin typeface="Times New Roman" panose="02020603050405020304" charset="0"/>
              <a:cs typeface="Times New Roman" panose="02020603050405020304" charset="0"/>
            </a:endParaRPr>
          </a:p>
        </p:txBody>
      </p:sp>
      <p:sp>
        <p:nvSpPr>
          <p:cNvPr id="6" name="文本框 5"/>
          <p:cNvSpPr txBox="1"/>
          <p:nvPr/>
        </p:nvSpPr>
        <p:spPr>
          <a:xfrm>
            <a:off x="4490720" y="1784350"/>
            <a:ext cx="5815965" cy="1383665"/>
          </a:xfrm>
          <a:prstGeom prst="rect">
            <a:avLst/>
          </a:prstGeom>
          <a:noFill/>
        </p:spPr>
        <p:txBody>
          <a:bodyPr wrap="square" rtlCol="0">
            <a:spAutoFit/>
          </a:bodyPr>
          <a:lstStyle/>
          <a:p>
            <a:pPr algn="just"/>
            <a:r>
              <a:rPr lang="en-US" altLang="zh-CN" sz="2800" b="1">
                <a:solidFill>
                  <a:srgbClr val="FF0000"/>
                </a:solidFill>
                <a:latin typeface="Times New Roman" panose="02020603050405020304" charset="0"/>
                <a:cs typeface="Times New Roman" panose="02020603050405020304" charset="0"/>
                <a:sym typeface="+mn-ea"/>
              </a:rPr>
              <a:t>make policies &amp; take measures </a:t>
            </a:r>
            <a:endParaRPr lang="en-US" altLang="zh-CN" sz="2800" b="1">
              <a:solidFill>
                <a:srgbClr val="FF0000"/>
              </a:solidFill>
              <a:latin typeface="Times New Roman" panose="02020603050405020304" charset="0"/>
              <a:cs typeface="Times New Roman" panose="02020603050405020304" charset="0"/>
              <a:sym typeface="+mn-ea"/>
            </a:endParaRPr>
          </a:p>
          <a:p>
            <a:pPr algn="just"/>
            <a:r>
              <a:rPr lang="en-US" altLang="zh-CN" sz="2800" b="1">
                <a:solidFill>
                  <a:srgbClr val="FF0000"/>
                </a:solidFill>
                <a:latin typeface="Times New Roman" panose="02020603050405020304" charset="0"/>
                <a:cs typeface="Times New Roman" panose="02020603050405020304" charset="0"/>
                <a:sym typeface="+mn-ea"/>
              </a:rPr>
              <a:t>to reduce greenhouse gas emissions</a:t>
            </a:r>
            <a:endParaRPr lang="en-US" altLang="zh-CN" sz="2800" b="1">
              <a:solidFill>
                <a:srgbClr val="FF0000"/>
              </a:solidFill>
              <a:latin typeface="Times New Roman" panose="02020603050405020304" charset="0"/>
              <a:cs typeface="Times New Roman" panose="02020603050405020304" charset="0"/>
            </a:endParaRPr>
          </a:p>
          <a:p>
            <a:pPr algn="just"/>
            <a:r>
              <a:rPr lang="en-US" altLang="zh-CN" sz="2800" b="1">
                <a:solidFill>
                  <a:srgbClr val="FF0000"/>
                </a:solidFill>
                <a:latin typeface="Times New Roman" panose="02020603050405020304" charset="0"/>
                <a:cs typeface="Times New Roman" panose="02020603050405020304" charset="0"/>
                <a:sym typeface="+mn-ea"/>
              </a:rPr>
              <a:t> </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4610735" y="3168015"/>
            <a:ext cx="5575935" cy="521970"/>
          </a:xfrm>
          <a:prstGeom prst="rect">
            <a:avLst/>
          </a:prstGeom>
          <a:noFill/>
        </p:spPr>
        <p:txBody>
          <a:bodyPr wrap="square" rtlCol="0">
            <a:spAutoFit/>
          </a:bodyPr>
          <a:lstStyle/>
          <a:p>
            <a:pPr algn="just"/>
            <a:r>
              <a:rPr lang="en-US" altLang="zh-CN" sz="2800" b="1">
                <a:solidFill>
                  <a:srgbClr val="FF0000"/>
                </a:solidFill>
                <a:latin typeface="Times New Roman" panose="02020603050405020304" charset="0"/>
                <a:cs typeface="Times New Roman" panose="02020603050405020304" charset="0"/>
                <a:sym typeface="+mn-ea"/>
              </a:rPr>
              <a:t>reduce our  “carbon footprint”</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2213610" y="4267200"/>
            <a:ext cx="5497830" cy="583565"/>
          </a:xfrm>
          <a:prstGeom prst="rect">
            <a:avLst/>
          </a:prstGeom>
          <a:noFill/>
        </p:spPr>
        <p:txBody>
          <a:bodyPr wrap="square" rtlCol="0">
            <a:spAutoFit/>
          </a:bodyPr>
          <a:lstStyle/>
          <a:p>
            <a:r>
              <a:rPr lang="en-US" altLang="zh-CN" sz="3200" b="1">
                <a:solidFill>
                  <a:srgbClr val="7030A0"/>
                </a:solidFill>
                <a:latin typeface="Times New Roman" panose="02020603050405020304" charset="0"/>
                <a:cs typeface="Times New Roman" panose="02020603050405020304" charset="0"/>
              </a:rPr>
              <a:t> So what will you do to help ?</a:t>
            </a:r>
            <a:endParaRPr lang="en-US" altLang="zh-CN" sz="3200" b="1">
              <a:solidFill>
                <a:srgbClr val="7030A0"/>
              </a:solidFill>
              <a:latin typeface="Times New Roman" panose="02020603050405020304" charset="0"/>
              <a:cs typeface="Times New Roman" panose="02020603050405020304" charset="0"/>
            </a:endParaRPr>
          </a:p>
        </p:txBody>
      </p:sp>
      <p:sp>
        <p:nvSpPr>
          <p:cNvPr id="9" name="文本框 8"/>
          <p:cNvSpPr txBox="1"/>
          <p:nvPr/>
        </p:nvSpPr>
        <p:spPr>
          <a:xfrm>
            <a:off x="8127365" y="4267200"/>
            <a:ext cx="1406525" cy="583565"/>
          </a:xfrm>
          <a:prstGeom prst="rect">
            <a:avLst/>
          </a:prstGeom>
          <a:noFill/>
        </p:spPr>
        <p:txBody>
          <a:bodyPr wrap="square" rtlCol="0">
            <a:spAutoFit/>
          </a:bodyPr>
          <a:lstStyle/>
          <a:p>
            <a:r>
              <a:rPr lang="en-US" altLang="zh-CN" sz="3200" b="1">
                <a:solidFill>
                  <a:srgbClr val="FF0000"/>
                </a:solidFill>
                <a:latin typeface="Times New Roman" panose="02020603050405020304" charset="0"/>
                <a:cs typeface="Times New Roman" panose="02020603050405020304" charset="0"/>
              </a:rPr>
              <a:t>Why ?</a:t>
            </a:r>
            <a:endParaRPr lang="en-US" altLang="zh-CN" sz="3200" b="1">
              <a:solidFill>
                <a:srgbClr val="FF0000"/>
              </a:solidFill>
              <a:latin typeface="Times New Roman" panose="02020603050405020304" charset="0"/>
              <a:cs typeface="Times New Roman" panose="02020603050405020304" charset="0"/>
            </a:endParaRPr>
          </a:p>
        </p:txBody>
      </p:sp>
      <p:sp>
        <p:nvSpPr>
          <p:cNvPr id="10" name="圆角矩形 9"/>
          <p:cNvSpPr/>
          <p:nvPr/>
        </p:nvSpPr>
        <p:spPr>
          <a:xfrm>
            <a:off x="2653665" y="5084445"/>
            <a:ext cx="7372350" cy="1327150"/>
          </a:xfrm>
          <a:prstGeom prst="roundRect">
            <a:avLst/>
          </a:prstGeom>
          <a:solidFill>
            <a:schemeClr val="accent6">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sym typeface="+mn-ea"/>
              </a:rPr>
              <a:t>To urge readers to take immediate measures</a:t>
            </a:r>
            <a:endParaRPr lang="en-US" altLang="zh-CN" sz="2800" b="1">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down)">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9250" y="200025"/>
            <a:ext cx="3620770"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Draw a diagram</a:t>
            </a:r>
            <a:endPar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2" name="文本框 1"/>
          <p:cNvSpPr txBox="1"/>
          <p:nvPr/>
        </p:nvSpPr>
        <p:spPr>
          <a:xfrm>
            <a:off x="2925445" y="2270760"/>
            <a:ext cx="6235065" cy="1322070"/>
          </a:xfrm>
          <a:prstGeom prst="rect">
            <a:avLst/>
          </a:prstGeom>
          <a:noFill/>
        </p:spPr>
        <p:txBody>
          <a:bodyPr wrap="square" rtlCol="0">
            <a:spAutoFit/>
          </a:bodyPr>
          <a:lstStyle/>
          <a:p>
            <a:r>
              <a:rPr lang="en-US" altLang="zh-CN" sz="4000" b="1">
                <a:solidFill>
                  <a:srgbClr val="FF0000"/>
                </a:solidFill>
                <a:latin typeface="Times New Roman" panose="02020603050405020304" charset="0"/>
                <a:cs typeface="Times New Roman" panose="02020603050405020304" charset="0"/>
              </a:rPr>
              <a:t>please draw a diagram to review what we've learned.</a:t>
            </a:r>
            <a:endParaRPr lang="en-US" altLang="zh-CN" sz="4000" b="1">
              <a:solidFill>
                <a:srgbClr val="FF0000"/>
              </a:solidFill>
              <a:latin typeface="Times New Roman" panose="02020603050405020304" charset="0"/>
              <a:cs typeface="Times New Roman" panose="0202060305040502030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76375" y="843280"/>
            <a:ext cx="2204720" cy="49149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A problem</a:t>
            </a:r>
            <a:endParaRPr lang="en-US" altLang="zh-CN" sz="2800" b="1">
              <a:solidFill>
                <a:schemeClr val="tx1"/>
              </a:solidFill>
              <a:latin typeface="Times New Roman" panose="02020603050405020304" charset="0"/>
              <a:cs typeface="Times New Roman" panose="02020603050405020304" charset="0"/>
            </a:endParaRPr>
          </a:p>
        </p:txBody>
      </p:sp>
      <p:sp>
        <p:nvSpPr>
          <p:cNvPr id="3" name="矩形 2"/>
          <p:cNvSpPr/>
          <p:nvPr/>
        </p:nvSpPr>
        <p:spPr>
          <a:xfrm>
            <a:off x="8303260" y="762000"/>
            <a:ext cx="2294890" cy="56261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The causes</a:t>
            </a:r>
            <a:endParaRPr lang="en-US" altLang="zh-CN" sz="2800" b="1">
              <a:solidFill>
                <a:schemeClr val="tx1"/>
              </a:solidFill>
              <a:latin typeface="Times New Roman" panose="02020603050405020304" charset="0"/>
              <a:cs typeface="Times New Roman" panose="02020603050405020304" charset="0"/>
            </a:endParaRPr>
          </a:p>
        </p:txBody>
      </p:sp>
      <p:sp>
        <p:nvSpPr>
          <p:cNvPr id="4" name="矩形 3"/>
          <p:cNvSpPr/>
          <p:nvPr/>
        </p:nvSpPr>
        <p:spPr>
          <a:xfrm>
            <a:off x="7413625" y="3957955"/>
            <a:ext cx="2971800" cy="68897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The consequences</a:t>
            </a:r>
            <a:endParaRPr lang="en-US" altLang="zh-CN" sz="2800" b="1">
              <a:solidFill>
                <a:schemeClr val="tx1"/>
              </a:solidFill>
              <a:latin typeface="Times New Roman" panose="02020603050405020304" charset="0"/>
              <a:cs typeface="Times New Roman" panose="02020603050405020304" charset="0"/>
            </a:endParaRPr>
          </a:p>
        </p:txBody>
      </p:sp>
      <p:sp>
        <p:nvSpPr>
          <p:cNvPr id="5" name="矩形 4"/>
          <p:cNvSpPr/>
          <p:nvPr/>
        </p:nvSpPr>
        <p:spPr>
          <a:xfrm>
            <a:off x="2371725" y="3916680"/>
            <a:ext cx="3267710" cy="67945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The solutions</a:t>
            </a:r>
            <a:endParaRPr lang="en-US" altLang="zh-CN" sz="2800" b="1">
              <a:solidFill>
                <a:schemeClr val="tx1"/>
              </a:solidFill>
              <a:latin typeface="Times New Roman" panose="02020603050405020304" charset="0"/>
              <a:cs typeface="Times New Roman" panose="02020603050405020304" charset="0"/>
            </a:endParaRPr>
          </a:p>
        </p:txBody>
      </p:sp>
      <p:sp>
        <p:nvSpPr>
          <p:cNvPr id="6" name="矩形 5"/>
          <p:cNvSpPr/>
          <p:nvPr/>
        </p:nvSpPr>
        <p:spPr>
          <a:xfrm>
            <a:off x="4878070" y="843915"/>
            <a:ext cx="1696085" cy="49085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A case</a:t>
            </a:r>
            <a:endParaRPr lang="en-US" altLang="zh-CN" sz="2800" b="1">
              <a:solidFill>
                <a:schemeClr val="tx1"/>
              </a:solidFill>
              <a:latin typeface="Times New Roman" panose="02020603050405020304" charset="0"/>
              <a:cs typeface="Times New Roman" panose="02020603050405020304" charset="0"/>
            </a:endParaRPr>
          </a:p>
        </p:txBody>
      </p:sp>
      <p:cxnSp>
        <p:nvCxnSpPr>
          <p:cNvPr id="7" name="直接连接符 6"/>
          <p:cNvCxnSpPr/>
          <p:nvPr/>
        </p:nvCxnSpPr>
        <p:spPr>
          <a:xfrm>
            <a:off x="2578735" y="1402080"/>
            <a:ext cx="0" cy="349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671830" y="1782445"/>
            <a:ext cx="3570605" cy="1266825"/>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sym typeface="+mn-ea"/>
              </a:rPr>
              <a:t>climate's getting warmer and warmer</a:t>
            </a:r>
            <a:endParaRPr lang="zh-CN" altLang="en-US" sz="2800"/>
          </a:p>
        </p:txBody>
      </p:sp>
      <p:cxnSp>
        <p:nvCxnSpPr>
          <p:cNvPr id="9" name="直接连接符 8"/>
          <p:cNvCxnSpPr/>
          <p:nvPr/>
        </p:nvCxnSpPr>
        <p:spPr>
          <a:xfrm>
            <a:off x="5598795" y="1383030"/>
            <a:ext cx="20320" cy="4692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4441825" y="1891665"/>
            <a:ext cx="1894840" cy="1177290"/>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rPr>
              <a:t>a dead polar bear</a:t>
            </a:r>
            <a:endParaRPr lang="en-US" altLang="zh-CN" sz="2800" b="1">
              <a:solidFill>
                <a:srgbClr val="FF0000"/>
              </a:solidFill>
              <a:latin typeface="Times New Roman" panose="02020603050405020304" charset="0"/>
              <a:cs typeface="Times New Roman" panose="02020603050405020304" charset="0"/>
            </a:endParaRPr>
          </a:p>
        </p:txBody>
      </p:sp>
      <p:cxnSp>
        <p:nvCxnSpPr>
          <p:cNvPr id="11" name="直接连接符 10"/>
          <p:cNvCxnSpPr/>
          <p:nvPr/>
        </p:nvCxnSpPr>
        <p:spPr>
          <a:xfrm>
            <a:off x="9260205" y="1343025"/>
            <a:ext cx="1237615" cy="558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7983220" y="1343025"/>
            <a:ext cx="1276985" cy="5486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6406515" y="1928495"/>
            <a:ext cx="2783840" cy="1186180"/>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rPr>
              <a:t>the natural greenhouse effect</a:t>
            </a:r>
            <a:endParaRPr lang="en-US" altLang="zh-CN" sz="2800" b="1">
              <a:solidFill>
                <a:srgbClr val="FF0000"/>
              </a:solidFill>
              <a:latin typeface="Times New Roman" panose="02020603050405020304" charset="0"/>
              <a:cs typeface="Times New Roman" panose="02020603050405020304" charset="0"/>
            </a:endParaRPr>
          </a:p>
        </p:txBody>
      </p:sp>
      <p:sp>
        <p:nvSpPr>
          <p:cNvPr id="14" name="椭圆 13"/>
          <p:cNvSpPr/>
          <p:nvPr/>
        </p:nvSpPr>
        <p:spPr>
          <a:xfrm>
            <a:off x="9300845" y="1962150"/>
            <a:ext cx="2365375" cy="1087120"/>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rPr>
              <a:t>the man-made one</a:t>
            </a:r>
            <a:endParaRPr lang="en-US" altLang="zh-CN" sz="2800" b="1">
              <a:solidFill>
                <a:srgbClr val="FF0000"/>
              </a:solidFill>
              <a:latin typeface="Times New Roman" panose="02020603050405020304" charset="0"/>
              <a:cs typeface="Times New Roman" panose="02020603050405020304" charset="0"/>
            </a:endParaRPr>
          </a:p>
        </p:txBody>
      </p:sp>
      <p:sp>
        <p:nvSpPr>
          <p:cNvPr id="15" name="椭圆 14"/>
          <p:cNvSpPr/>
          <p:nvPr/>
        </p:nvSpPr>
        <p:spPr>
          <a:xfrm>
            <a:off x="9509760" y="5621655"/>
            <a:ext cx="1948180" cy="1087120"/>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rPr>
              <a:t>natural disaster</a:t>
            </a:r>
            <a:endParaRPr lang="en-US" altLang="zh-CN" sz="2800" b="1">
              <a:solidFill>
                <a:srgbClr val="FF0000"/>
              </a:solidFill>
              <a:latin typeface="Times New Roman" panose="02020603050405020304" charset="0"/>
              <a:cs typeface="Times New Roman" panose="02020603050405020304" charset="0"/>
            </a:endParaRPr>
          </a:p>
        </p:txBody>
      </p:sp>
      <p:sp>
        <p:nvSpPr>
          <p:cNvPr id="16" name="椭圆 15"/>
          <p:cNvSpPr/>
          <p:nvPr/>
        </p:nvSpPr>
        <p:spPr>
          <a:xfrm>
            <a:off x="7174230" y="5621655"/>
            <a:ext cx="2038350" cy="1087120"/>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rPr>
              <a:t>extreme weather</a:t>
            </a:r>
            <a:endParaRPr lang="en-US" altLang="zh-CN" sz="2800" b="1">
              <a:solidFill>
                <a:srgbClr val="FF0000"/>
              </a:solidFill>
              <a:latin typeface="Times New Roman" panose="02020603050405020304" charset="0"/>
              <a:cs typeface="Times New Roman" panose="02020603050405020304" charset="0"/>
            </a:endParaRPr>
          </a:p>
        </p:txBody>
      </p:sp>
      <p:sp>
        <p:nvSpPr>
          <p:cNvPr id="17" name="椭圆 16"/>
          <p:cNvSpPr/>
          <p:nvPr/>
        </p:nvSpPr>
        <p:spPr>
          <a:xfrm>
            <a:off x="4241800" y="5555615"/>
            <a:ext cx="2722880" cy="1087120"/>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rPr>
              <a:t>individuals</a:t>
            </a:r>
            <a:endParaRPr lang="en-US" altLang="zh-CN" sz="2800" b="1">
              <a:solidFill>
                <a:srgbClr val="FF0000"/>
              </a:solidFill>
              <a:latin typeface="Times New Roman" panose="02020603050405020304" charset="0"/>
              <a:cs typeface="Times New Roman" panose="02020603050405020304" charset="0"/>
            </a:endParaRPr>
          </a:p>
        </p:txBody>
      </p:sp>
      <p:sp>
        <p:nvSpPr>
          <p:cNvPr id="18" name="椭圆 17"/>
          <p:cNvSpPr/>
          <p:nvPr/>
        </p:nvSpPr>
        <p:spPr>
          <a:xfrm>
            <a:off x="685800" y="5621655"/>
            <a:ext cx="3402965" cy="1087120"/>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rPr>
              <a:t>governments</a:t>
            </a:r>
            <a:endParaRPr lang="en-US" altLang="zh-CN" sz="2800" b="1">
              <a:solidFill>
                <a:srgbClr val="FF0000"/>
              </a:solidFill>
              <a:latin typeface="Times New Roman" panose="02020603050405020304" charset="0"/>
              <a:cs typeface="Times New Roman" panose="02020603050405020304" charset="0"/>
            </a:endParaRPr>
          </a:p>
        </p:txBody>
      </p:sp>
      <p:cxnSp>
        <p:nvCxnSpPr>
          <p:cNvPr id="20" name="直接连接符 19"/>
          <p:cNvCxnSpPr/>
          <p:nvPr/>
        </p:nvCxnSpPr>
        <p:spPr>
          <a:xfrm>
            <a:off x="9190355" y="4655820"/>
            <a:ext cx="1426845" cy="9175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914005" y="4615815"/>
            <a:ext cx="1267460" cy="10058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2316480" y="4615815"/>
            <a:ext cx="1772285" cy="9277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088765" y="4647565"/>
            <a:ext cx="1639570" cy="8959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3681095" y="1083945"/>
            <a:ext cx="1196975" cy="101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6875780" y="1073785"/>
            <a:ext cx="1207770" cy="101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0676890" y="1033780"/>
            <a:ext cx="1197610" cy="139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1874500" y="1047750"/>
            <a:ext cx="10160" cy="32188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endCxn id="4" idx="3"/>
          </p:cNvCxnSpPr>
          <p:nvPr/>
        </p:nvCxnSpPr>
        <p:spPr>
          <a:xfrm flipH="1" flipV="1">
            <a:off x="10385425" y="4302760"/>
            <a:ext cx="1499235" cy="101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flipV="1">
            <a:off x="5711190" y="4246245"/>
            <a:ext cx="1642745" cy="203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340995" y="4293235"/>
            <a:ext cx="1917065"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40995" y="1093470"/>
            <a:ext cx="0" cy="32327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311150" y="1094105"/>
            <a:ext cx="1057275" cy="298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9395" y="189865"/>
            <a:ext cx="3620770"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Read and think</a:t>
            </a:r>
            <a:endParaRPr lang="zh-CN" altLang="en-US"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2" name="文本框 1"/>
          <p:cNvSpPr txBox="1"/>
          <p:nvPr/>
        </p:nvSpPr>
        <p:spPr>
          <a:xfrm>
            <a:off x="2145030" y="2301240"/>
            <a:ext cx="8490585" cy="583565"/>
          </a:xfrm>
          <a:prstGeom prst="rect">
            <a:avLst/>
          </a:prstGeom>
          <a:noFill/>
        </p:spPr>
        <p:txBody>
          <a:bodyPr wrap="square" rtlCol="0">
            <a:spAutoFit/>
          </a:bodyPr>
          <a:lstStyle/>
          <a:p>
            <a:r>
              <a:rPr lang="en-US" altLang="zh-CN" sz="3200" b="1">
                <a:solidFill>
                  <a:schemeClr val="accent1"/>
                </a:solidFill>
                <a:latin typeface="Times New Roman" panose="02020603050405020304" charset="0"/>
                <a:cs typeface="Times New Roman" panose="02020603050405020304" charset="0"/>
                <a:sym typeface="+mn-ea"/>
              </a:rPr>
              <a:t>What writing techniques does the author use ?</a:t>
            </a:r>
            <a:endParaRPr lang="en-US" altLang="zh-CN" sz="3200" b="1">
              <a:solidFill>
                <a:schemeClr val="accent1"/>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图片 4"/>
          <p:cNvPicPr>
            <a:picLocks noChangeAspect="1"/>
          </p:cNvPicPr>
          <p:nvPr/>
        </p:nvPicPr>
        <p:blipFill>
          <a:blip r:embed="rId1"/>
          <a:stretch>
            <a:fillRect/>
          </a:stretch>
        </p:blipFill>
        <p:spPr>
          <a:xfrm>
            <a:off x="-144780" y="-99695"/>
            <a:ext cx="12192000" cy="6858000"/>
          </a:xfrm>
          <a:prstGeom prst="rect">
            <a:avLst/>
          </a:prstGeom>
          <a:noFill/>
          <a:ln w="9525">
            <a:noFill/>
          </a:ln>
        </p:spPr>
      </p:pic>
      <p:sp>
        <p:nvSpPr>
          <p:cNvPr id="4" name="矩形 3"/>
          <p:cNvSpPr/>
          <p:nvPr/>
        </p:nvSpPr>
        <p:spPr>
          <a:xfrm>
            <a:off x="1215390" y="3158490"/>
            <a:ext cx="9761220" cy="2421255"/>
          </a:xfrm>
          <a:prstGeom prst="rect">
            <a:avLst/>
          </a:prstGeom>
          <a:noFill/>
        </p:spPr>
        <p:txBody>
          <a:bodyPr wrap="square" lIns="91440" tIns="45720" rIns="91440" bIns="45720">
            <a:prstTxWarp prst="textPlain">
              <a:avLst>
                <a:gd name="adj" fmla="val 46781"/>
              </a:avLst>
            </a:prstTxWarp>
            <a:spAutoFit/>
            <a:scene3d>
              <a:camera prst="orthographicFront"/>
              <a:lightRig rig="soft" dir="t">
                <a:rot lat="0" lon="0" rev="15600000"/>
              </a:lightRig>
            </a:scene3d>
            <a:sp3d extrusionH="57150" prstMaterial="softEdge">
              <a:bevelT w="25400" h="38100"/>
            </a:sp3d>
          </a:bodyPr>
          <a:lstStyle/>
          <a:p>
            <a:pPr algn="ctr"/>
            <a:r>
              <a:rPr lang="en-US" altLang="zh-CN" sz="5400" b="1" dirty="0">
                <a:solidFill>
                  <a:schemeClr val="accent4"/>
                </a:solidFill>
                <a:effectLst/>
                <a:latin typeface="Times New Roman" panose="02020603050405020304" charset="0"/>
                <a:cs typeface="Times New Roman" panose="02020603050405020304" charset="0"/>
              </a:rPr>
              <a:t>Welcome To</a:t>
            </a:r>
            <a:r>
              <a:rPr lang="zh-CN" altLang="en-US" sz="5400" b="1" dirty="0">
                <a:solidFill>
                  <a:schemeClr val="accent4"/>
                </a:solidFill>
                <a:effectLst/>
                <a:latin typeface="Times New Roman" panose="02020603050405020304" charset="0"/>
                <a:cs typeface="Times New Roman" panose="02020603050405020304" charset="0"/>
              </a:rPr>
              <a:t> </a:t>
            </a:r>
            <a:r>
              <a:rPr lang="en-US" altLang="zh-CN" sz="5400" b="1" dirty="0">
                <a:solidFill>
                  <a:schemeClr val="accent4"/>
                </a:solidFill>
                <a:effectLst/>
                <a:latin typeface="Times New Roman" panose="02020603050405020304" charset="0"/>
                <a:cs typeface="Times New Roman" panose="02020603050405020304" charset="0"/>
              </a:rPr>
              <a:t>My</a:t>
            </a:r>
            <a:r>
              <a:rPr lang="zh-CN" altLang="en-US" sz="5400" b="1" dirty="0">
                <a:solidFill>
                  <a:schemeClr val="accent4"/>
                </a:solidFill>
                <a:effectLst/>
                <a:latin typeface="Times New Roman" panose="02020603050405020304" charset="0"/>
                <a:cs typeface="Times New Roman" panose="02020603050405020304" charset="0"/>
              </a:rPr>
              <a:t> </a:t>
            </a:r>
            <a:r>
              <a:rPr lang="en-US" altLang="zh-CN" sz="5400" b="1" dirty="0">
                <a:solidFill>
                  <a:schemeClr val="accent4"/>
                </a:solidFill>
                <a:effectLst/>
                <a:latin typeface="Times New Roman" panose="02020603050405020304" charset="0"/>
                <a:cs typeface="Times New Roman" panose="02020603050405020304" charset="0"/>
              </a:rPr>
              <a:t>Class</a:t>
            </a:r>
            <a:endParaRPr lang="en-US" altLang="zh-CN" sz="5400" b="1" dirty="0">
              <a:solidFill>
                <a:schemeClr val="accent4"/>
              </a:solidFill>
              <a:effectLst/>
              <a:latin typeface="Times New Roman" panose="02020603050405020304" charset="0"/>
              <a:cs typeface="Times New Roman" panose="02020603050405020304" charset="0"/>
            </a:endParaRPr>
          </a:p>
          <a:p>
            <a:pPr algn="ctr"/>
            <a:r>
              <a:rPr lang="en-US" altLang="zh-CN" sz="3200" b="1" dirty="0">
                <a:solidFill>
                  <a:schemeClr val="accent4"/>
                </a:solidFill>
                <a:effectLst/>
                <a:latin typeface="Times New Roman" panose="02020603050405020304" charset="0"/>
                <a:cs typeface="Times New Roman" panose="02020603050405020304" charset="0"/>
              </a:rPr>
              <a:t>Zhuji No.2 High School   Luo ChunLi</a:t>
            </a:r>
            <a:endParaRPr lang="en-US" altLang="zh-CN" sz="3200" b="1" dirty="0">
              <a:solidFill>
                <a:schemeClr val="accent4"/>
              </a:solidFill>
              <a:effectLst/>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2"/>
          <a:stretch>
            <a:fillRect/>
          </a:stretch>
        </p:blipFill>
        <p:spPr>
          <a:xfrm>
            <a:off x="619125" y="498475"/>
            <a:ext cx="10824845" cy="241554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Grp="1" noChangeAspect="1"/>
          </p:cNvPicPr>
          <p:nvPr>
            <p:ph idx="1"/>
          </p:nvPr>
        </p:nvPicPr>
        <p:blipFill>
          <a:blip r:embed="rId1"/>
          <a:stretch>
            <a:fillRect/>
          </a:stretch>
        </p:blipFill>
        <p:spPr>
          <a:xfrm>
            <a:off x="246380" y="245110"/>
            <a:ext cx="5864225" cy="3030855"/>
          </a:xfrm>
          <a:prstGeom prst="rect">
            <a:avLst/>
          </a:prstGeom>
        </p:spPr>
      </p:pic>
      <p:pic>
        <p:nvPicPr>
          <p:cNvPr id="5" name="图片 4"/>
          <p:cNvPicPr>
            <a:picLocks noChangeAspect="1"/>
          </p:cNvPicPr>
          <p:nvPr/>
        </p:nvPicPr>
        <p:blipFill>
          <a:blip r:embed="rId2"/>
          <a:stretch>
            <a:fillRect/>
          </a:stretch>
        </p:blipFill>
        <p:spPr>
          <a:xfrm>
            <a:off x="345440" y="3275965"/>
            <a:ext cx="6036310" cy="3237865"/>
          </a:xfrm>
          <a:prstGeom prst="rect">
            <a:avLst/>
          </a:prstGeom>
        </p:spPr>
      </p:pic>
      <p:cxnSp>
        <p:nvCxnSpPr>
          <p:cNvPr id="2" name="直接箭头连接符 1"/>
          <p:cNvCxnSpPr/>
          <p:nvPr/>
        </p:nvCxnSpPr>
        <p:spPr>
          <a:xfrm>
            <a:off x="2785110" y="1313180"/>
            <a:ext cx="4998720" cy="40005"/>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 name="直接箭头连接符 2"/>
          <p:cNvCxnSpPr/>
          <p:nvPr/>
        </p:nvCxnSpPr>
        <p:spPr>
          <a:xfrm flipV="1">
            <a:off x="2915285" y="2041525"/>
            <a:ext cx="4838700" cy="1016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2735580" y="2939415"/>
            <a:ext cx="4948555" cy="1016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2705735" y="3907155"/>
            <a:ext cx="4938395" cy="1016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4002405" y="6371590"/>
            <a:ext cx="3781425" cy="1016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8037830" y="1003935"/>
            <a:ext cx="2504440"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using a graph</a:t>
            </a:r>
            <a:endParaRPr lang="en-US" altLang="zh-CN" sz="2800" b="1">
              <a:solidFill>
                <a:srgbClr val="FF0000"/>
              </a:solidFill>
              <a:latin typeface="Times New Roman" panose="02020603050405020304" charset="0"/>
              <a:cs typeface="Times New Roman" panose="02020603050405020304" charset="0"/>
            </a:endParaRPr>
          </a:p>
        </p:txBody>
      </p:sp>
      <p:sp>
        <p:nvSpPr>
          <p:cNvPr id="11" name="文本框 10"/>
          <p:cNvSpPr txBox="1"/>
          <p:nvPr/>
        </p:nvSpPr>
        <p:spPr>
          <a:xfrm>
            <a:off x="7875905" y="1785620"/>
            <a:ext cx="2953385"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using an example</a:t>
            </a:r>
            <a:endParaRPr lang="en-US" altLang="zh-CN" sz="2800" b="1">
              <a:solidFill>
                <a:srgbClr val="FF0000"/>
              </a:solidFill>
              <a:latin typeface="Times New Roman" panose="02020603050405020304" charset="0"/>
              <a:cs typeface="Times New Roman" panose="02020603050405020304" charset="0"/>
            </a:endParaRPr>
          </a:p>
        </p:txBody>
      </p:sp>
      <p:sp>
        <p:nvSpPr>
          <p:cNvPr id="12" name="文本框 11"/>
          <p:cNvSpPr txBox="1"/>
          <p:nvPr/>
        </p:nvSpPr>
        <p:spPr>
          <a:xfrm>
            <a:off x="7875905" y="2683510"/>
            <a:ext cx="2960370"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asking a question</a:t>
            </a:r>
            <a:endParaRPr lang="en-US" altLang="zh-CN" sz="2800" b="1">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7875905" y="3469640"/>
            <a:ext cx="4200525" cy="953135"/>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making an explanation</a:t>
            </a:r>
            <a:endParaRPr lang="en-US" altLang="zh-CN" sz="2800" b="1">
              <a:solidFill>
                <a:srgbClr val="FF0000"/>
              </a:solidFill>
              <a:latin typeface="Times New Roman" panose="02020603050405020304" charset="0"/>
              <a:cs typeface="Times New Roman" panose="02020603050405020304" charset="0"/>
            </a:endParaRPr>
          </a:p>
          <a:p>
            <a:r>
              <a:rPr lang="en-US" altLang="zh-CN" sz="2800" b="1">
                <a:solidFill>
                  <a:srgbClr val="FF0000"/>
                </a:solidFill>
                <a:latin typeface="Times New Roman" panose="02020603050405020304" charset="0"/>
                <a:cs typeface="Times New Roman" panose="02020603050405020304" charset="0"/>
              </a:rPr>
              <a:t>making a comparison</a:t>
            </a:r>
            <a:endParaRPr lang="en-US" altLang="zh-CN" sz="2800" b="1">
              <a:solidFill>
                <a:srgbClr val="FF0000"/>
              </a:solidFill>
              <a:latin typeface="Times New Roman" panose="02020603050405020304" charset="0"/>
              <a:cs typeface="Times New Roman" panose="02020603050405020304" charset="0"/>
            </a:endParaRPr>
          </a:p>
        </p:txBody>
      </p:sp>
      <p:sp>
        <p:nvSpPr>
          <p:cNvPr id="15" name="文本框 14"/>
          <p:cNvSpPr txBox="1"/>
          <p:nvPr/>
        </p:nvSpPr>
        <p:spPr>
          <a:xfrm>
            <a:off x="7974330" y="5991860"/>
            <a:ext cx="2921635"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leaving a question</a:t>
            </a:r>
            <a:endParaRPr lang="en-US" altLang="zh-CN" sz="2800" b="1">
              <a:solidFill>
                <a:srgbClr val="FF0000"/>
              </a:solidFill>
              <a:latin typeface="Times New Roman" panose="02020603050405020304" charset="0"/>
              <a:cs typeface="Times New Roman" panose="02020603050405020304" charset="0"/>
            </a:endParaRPr>
          </a:p>
        </p:txBody>
      </p:sp>
      <p:sp>
        <p:nvSpPr>
          <p:cNvPr id="16" name="圆角矩形 15"/>
          <p:cNvSpPr/>
          <p:nvPr/>
        </p:nvSpPr>
        <p:spPr>
          <a:xfrm>
            <a:off x="7504430" y="305435"/>
            <a:ext cx="3741420" cy="648335"/>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altLang="zh-CN" sz="2800" b="1">
                <a:solidFill>
                  <a:schemeClr val="accent1"/>
                </a:solidFill>
                <a:latin typeface="Times New Roman" panose="02020603050405020304" charset="0"/>
                <a:cs typeface="Times New Roman" panose="02020603050405020304" charset="0"/>
                <a:sym typeface="+mn-ea"/>
              </a:rPr>
              <a:t>writing techniques</a:t>
            </a:r>
            <a:r>
              <a:rPr lang="en-US" altLang="zh-CN" b="1">
                <a:solidFill>
                  <a:schemeClr val="accent1"/>
                </a:solidFill>
                <a:latin typeface="Times New Roman" panose="02020603050405020304" charset="0"/>
                <a:cs typeface="Times New Roman" panose="02020603050405020304" charset="0"/>
                <a:sym typeface="+mn-ea"/>
              </a:rPr>
              <a:t> </a:t>
            </a:r>
            <a:endParaRPr lang="zh-CN" altLang="en-US"/>
          </a:p>
        </p:txBody>
      </p:sp>
      <p:pic>
        <p:nvPicPr>
          <p:cNvPr id="10" name="图片 9" descr="水印"/>
          <p:cNvPicPr>
            <a:picLocks noChangeAspect="1"/>
          </p:cNvPicPr>
          <p:nvPr userDrawn="1"/>
        </p:nvPicPr>
        <p:blipFill>
          <a:blip r:embed="rId3"/>
          <a:stretch>
            <a:fillRect/>
          </a:stretch>
        </p:blipFill>
        <p:spPr>
          <a:xfrm>
            <a:off x="7186295" y="59055"/>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P spid="12" grpId="0"/>
      <p:bldP spid="12" grpId="1"/>
      <p:bldP spid="13" grpId="0"/>
      <p:bldP spid="13" grpId="1"/>
      <p:bldP spid="15" grpId="0"/>
      <p:bldP spid="1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37360" y="1546860"/>
            <a:ext cx="8717280" cy="583565"/>
          </a:xfrm>
          <a:prstGeom prst="rect">
            <a:avLst/>
          </a:prstGeom>
          <a:noFill/>
        </p:spPr>
        <p:txBody>
          <a:bodyPr wrap="none" rtlCol="0" anchor="t">
            <a:spAutoFit/>
          </a:bodyPr>
          <a:lstStyle/>
          <a:p>
            <a:r>
              <a:rPr lang="en-US" altLang="zh-CN" sz="3200" b="1">
                <a:solidFill>
                  <a:srgbClr val="FF0000"/>
                </a:solidFill>
                <a:latin typeface="Times New Roman" panose="02020603050405020304" charset="0"/>
                <a:cs typeface="Times New Roman" panose="02020603050405020304" charset="0"/>
                <a:sym typeface="+mn-ea"/>
              </a:rPr>
              <a:t>What is the author's purpose of writing this text?</a:t>
            </a:r>
            <a:endParaRPr lang="en-US" altLang="zh-CN" sz="3200" b="1">
              <a:solidFill>
                <a:srgbClr val="FF0000"/>
              </a:solidFill>
              <a:latin typeface="Times New Roman" panose="02020603050405020304" charset="0"/>
              <a:cs typeface="Times New Roman" panose="02020603050405020304" charset="0"/>
              <a:sym typeface="+mn-ea"/>
            </a:endParaRPr>
          </a:p>
        </p:txBody>
      </p:sp>
      <p:sp>
        <p:nvSpPr>
          <p:cNvPr id="4" name="矩形 3"/>
          <p:cNvSpPr/>
          <p:nvPr/>
        </p:nvSpPr>
        <p:spPr>
          <a:xfrm>
            <a:off x="239395" y="170180"/>
            <a:ext cx="3620770"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Read and think</a:t>
            </a:r>
            <a:endParaRPr lang="zh-CN" altLang="en-US"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8" name="椭圆 7"/>
          <p:cNvSpPr/>
          <p:nvPr/>
        </p:nvSpPr>
        <p:spPr>
          <a:xfrm>
            <a:off x="1841500" y="2220595"/>
            <a:ext cx="8888095" cy="366395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lang="en-US" altLang="zh-CN" sz="3200" b="1">
                <a:ln>
                  <a:noFill/>
                </a:ln>
                <a:solidFill>
                  <a:schemeClr val="tx1"/>
                </a:solidFill>
                <a:effectLst/>
                <a:uLnTx/>
                <a:uFillTx/>
                <a:latin typeface="Times New Roman" panose="02020603050405020304" charset="0"/>
                <a:ea typeface="等线" panose="02010600030101010101" charset="-122"/>
                <a:cs typeface="Times New Roman" panose="02020603050405020304" charset="0"/>
                <a:sym typeface="+mn-ea"/>
              </a:rPr>
              <a:t>To inform us readers of the terrible consequences of climate change and urge us  to do whatever we can to deal with the problem.</a:t>
            </a:r>
            <a:endParaRPr lang="zh-CN" altLang="en-US" sz="32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740150" y="2993390"/>
            <a:ext cx="6853555" cy="1076325"/>
          </a:xfrm>
          <a:prstGeom prst="rect">
            <a:avLst/>
          </a:prstGeom>
          <a:noFill/>
        </p:spPr>
        <p:txBody>
          <a:bodyPr wrap="square" rtlCol="0">
            <a:spAutoFit/>
          </a:bodyPr>
          <a:lstStyle/>
          <a:p>
            <a:r>
              <a:rPr lang="en-US" altLang="zh-CN" sz="3200" b="1">
                <a:solidFill>
                  <a:schemeClr val="accent1"/>
                </a:solidFill>
                <a:latin typeface="Times New Roman" panose="02020603050405020304" charset="0"/>
                <a:cs typeface="Times New Roman" panose="02020603050405020304" charset="0"/>
              </a:rPr>
              <a:t>Who is more likely to blame for climate ? Any reasons ?</a:t>
            </a:r>
            <a:endParaRPr lang="en-US" altLang="zh-CN" sz="3200" b="1">
              <a:solidFill>
                <a:schemeClr val="accent1"/>
              </a:solidFill>
              <a:latin typeface="Times New Roman" panose="02020603050405020304" charset="0"/>
              <a:cs typeface="Times New Roman" panose="02020603050405020304" charset="0"/>
            </a:endParaRPr>
          </a:p>
        </p:txBody>
      </p:sp>
      <p:sp>
        <p:nvSpPr>
          <p:cNvPr id="5" name="矩形 4"/>
          <p:cNvSpPr/>
          <p:nvPr/>
        </p:nvSpPr>
        <p:spPr>
          <a:xfrm>
            <a:off x="939800" y="1306195"/>
            <a:ext cx="10154285" cy="503491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a:p>
          <a:p>
            <a:pPr algn="just"/>
            <a:r>
              <a:rPr lang="en-US" altLang="zh-CN" sz="3200" b="1">
                <a:solidFill>
                  <a:srgbClr val="FF0000"/>
                </a:solidFill>
                <a:latin typeface="Times New Roman" panose="02020603050405020304" charset="0"/>
                <a:cs typeface="Times New Roman" panose="02020603050405020304" charset="0"/>
              </a:rPr>
              <a:t>S</a:t>
            </a:r>
            <a:r>
              <a:rPr lang="en-US" altLang="zh-CN" sz="3200">
                <a:solidFill>
                  <a:schemeClr val="tx2"/>
                </a:solidFill>
                <a:latin typeface="Times New Roman" panose="02020603050405020304" charset="0"/>
                <a:cs typeface="Times New Roman" panose="02020603050405020304" charset="0"/>
              </a:rPr>
              <a:t>ort  the garbage</a:t>
            </a:r>
            <a:endParaRPr lang="en-US" altLang="zh-CN" sz="3200">
              <a:solidFill>
                <a:schemeClr val="tx2"/>
              </a:solidFill>
              <a:latin typeface="Times New Roman" panose="02020603050405020304" charset="0"/>
              <a:cs typeface="Times New Roman" panose="02020603050405020304" charset="0"/>
            </a:endParaRPr>
          </a:p>
          <a:p>
            <a:pPr algn="just"/>
            <a:r>
              <a:rPr lang="en-US" altLang="zh-CN" sz="3200" b="1">
                <a:solidFill>
                  <a:srgbClr val="FF0000"/>
                </a:solidFill>
                <a:latin typeface="Times New Roman" panose="02020603050405020304" charset="0"/>
                <a:cs typeface="Times New Roman" panose="02020603050405020304" charset="0"/>
              </a:rPr>
              <a:t>A</a:t>
            </a:r>
            <a:r>
              <a:rPr lang="en-US" altLang="zh-CN" sz="3200">
                <a:solidFill>
                  <a:schemeClr val="tx2"/>
                </a:solidFill>
                <a:latin typeface="Times New Roman" panose="02020603050405020304" charset="0"/>
                <a:cs typeface="Times New Roman" panose="02020603050405020304" charset="0"/>
              </a:rPr>
              <a:t>bate the use of plastic bags</a:t>
            </a:r>
            <a:endParaRPr lang="en-US" altLang="zh-CN" sz="3200">
              <a:solidFill>
                <a:schemeClr val="tx2"/>
              </a:solidFill>
              <a:latin typeface="Times New Roman" panose="02020603050405020304" charset="0"/>
              <a:cs typeface="Times New Roman" panose="02020603050405020304" charset="0"/>
            </a:endParaRPr>
          </a:p>
          <a:p>
            <a:pPr algn="just"/>
            <a:r>
              <a:rPr lang="en-US" altLang="zh-CN" sz="3200" b="1">
                <a:solidFill>
                  <a:srgbClr val="FF0000"/>
                </a:solidFill>
                <a:latin typeface="Times New Roman" panose="02020603050405020304" charset="0"/>
                <a:cs typeface="Times New Roman" panose="02020603050405020304" charset="0"/>
              </a:rPr>
              <a:t>V</a:t>
            </a:r>
            <a:r>
              <a:rPr lang="en-US" altLang="zh-CN" sz="3200">
                <a:solidFill>
                  <a:schemeClr val="tx2"/>
                </a:solidFill>
                <a:latin typeface="Times New Roman" panose="02020603050405020304" charset="0"/>
                <a:cs typeface="Times New Roman" panose="02020603050405020304" charset="0"/>
              </a:rPr>
              <a:t>alue our own role </a:t>
            </a:r>
            <a:endParaRPr lang="en-US" altLang="zh-CN" sz="3200">
              <a:solidFill>
                <a:schemeClr val="tx2"/>
              </a:solidFill>
              <a:latin typeface="Times New Roman" panose="02020603050405020304" charset="0"/>
              <a:cs typeface="Times New Roman" panose="02020603050405020304" charset="0"/>
            </a:endParaRPr>
          </a:p>
          <a:p>
            <a:pPr algn="just"/>
            <a:r>
              <a:rPr lang="en-US" altLang="zh-CN" sz="3200" b="1">
                <a:solidFill>
                  <a:srgbClr val="FF0000"/>
                </a:solidFill>
                <a:latin typeface="Times New Roman" panose="02020603050405020304" charset="0"/>
                <a:cs typeface="Times New Roman" panose="02020603050405020304" charset="0"/>
              </a:rPr>
              <a:t>E</a:t>
            </a:r>
            <a:r>
              <a:rPr lang="en-US" altLang="zh-CN" sz="3200">
                <a:solidFill>
                  <a:schemeClr val="tx2"/>
                </a:solidFill>
                <a:latin typeface="Times New Roman" panose="02020603050405020304" charset="0"/>
                <a:cs typeface="Times New Roman" panose="02020603050405020304" charset="0"/>
              </a:rPr>
              <a:t>nd wasting resources </a:t>
            </a:r>
            <a:endParaRPr lang="en-US" altLang="zh-CN" sz="3200">
              <a:solidFill>
                <a:schemeClr val="tx2"/>
              </a:solidFill>
              <a:latin typeface="Times New Roman" panose="02020603050405020304" charset="0"/>
              <a:cs typeface="Times New Roman" panose="02020603050405020304" charset="0"/>
            </a:endParaRPr>
          </a:p>
          <a:p>
            <a:pPr algn="just"/>
            <a:r>
              <a:rPr lang="en-US" altLang="zh-CN" sz="3200" b="1">
                <a:solidFill>
                  <a:srgbClr val="FF0000"/>
                </a:solidFill>
                <a:latin typeface="Times New Roman" panose="02020603050405020304" charset="0"/>
                <a:cs typeface="Times New Roman" panose="02020603050405020304" charset="0"/>
              </a:rPr>
              <a:t>E</a:t>
            </a:r>
            <a:r>
              <a:rPr lang="en-US" altLang="zh-CN" sz="3200">
                <a:solidFill>
                  <a:schemeClr val="tx2"/>
                </a:solidFill>
                <a:latin typeface="Times New Roman" panose="02020603050405020304" charset="0"/>
                <a:cs typeface="Times New Roman" panose="02020603050405020304" charset="0"/>
              </a:rPr>
              <a:t>ncourage others to paticipate in it </a:t>
            </a:r>
            <a:endParaRPr lang="en-US" altLang="zh-CN" sz="3200">
              <a:solidFill>
                <a:schemeClr val="tx2"/>
              </a:solidFill>
              <a:latin typeface="Times New Roman" panose="02020603050405020304" charset="0"/>
              <a:cs typeface="Times New Roman" panose="02020603050405020304" charset="0"/>
            </a:endParaRPr>
          </a:p>
          <a:p>
            <a:pPr algn="just"/>
            <a:r>
              <a:rPr lang="en-US" altLang="zh-CN" sz="3200" b="1">
                <a:solidFill>
                  <a:srgbClr val="FF0000"/>
                </a:solidFill>
                <a:latin typeface="Times New Roman" panose="02020603050405020304" charset="0"/>
                <a:cs typeface="Times New Roman" panose="02020603050405020304" charset="0"/>
              </a:rPr>
              <a:t>A</a:t>
            </a:r>
            <a:r>
              <a:rPr lang="en-US" altLang="zh-CN" sz="3200">
                <a:solidFill>
                  <a:schemeClr val="tx2"/>
                </a:solidFill>
                <a:latin typeface="Times New Roman" panose="02020603050405020304" charset="0"/>
                <a:cs typeface="Times New Roman" panose="02020603050405020304" charset="0"/>
              </a:rPr>
              <a:t>lter our lifestyle</a:t>
            </a:r>
            <a:endParaRPr lang="en-US" altLang="zh-CN" sz="3200">
              <a:solidFill>
                <a:schemeClr val="tx2"/>
              </a:solidFill>
              <a:latin typeface="Times New Roman" panose="02020603050405020304" charset="0"/>
              <a:cs typeface="Times New Roman" panose="02020603050405020304" charset="0"/>
            </a:endParaRPr>
          </a:p>
          <a:p>
            <a:pPr algn="just"/>
            <a:r>
              <a:rPr lang="en-US" altLang="zh-CN" sz="3200" b="1">
                <a:solidFill>
                  <a:srgbClr val="FF0000"/>
                </a:solidFill>
                <a:latin typeface="Times New Roman" panose="02020603050405020304" charset="0"/>
                <a:cs typeface="Times New Roman" panose="02020603050405020304" charset="0"/>
              </a:rPr>
              <a:t>R</a:t>
            </a:r>
            <a:r>
              <a:rPr lang="en-US" altLang="zh-CN" sz="3200">
                <a:solidFill>
                  <a:schemeClr val="tx2"/>
                </a:solidFill>
                <a:latin typeface="Times New Roman" panose="02020603050405020304" charset="0"/>
                <a:cs typeface="Times New Roman" panose="02020603050405020304" charset="0"/>
              </a:rPr>
              <a:t>ide a bike or walk to school</a:t>
            </a:r>
            <a:endParaRPr lang="en-US" altLang="zh-CN" sz="3200">
              <a:solidFill>
                <a:schemeClr val="tx2"/>
              </a:solidFill>
              <a:latin typeface="Times New Roman" panose="02020603050405020304" charset="0"/>
              <a:cs typeface="Times New Roman" panose="02020603050405020304" charset="0"/>
            </a:endParaRPr>
          </a:p>
          <a:p>
            <a:pPr algn="just"/>
            <a:r>
              <a:rPr lang="en-US" altLang="zh-CN" sz="3200" b="1">
                <a:solidFill>
                  <a:srgbClr val="FF0000"/>
                </a:solidFill>
                <a:latin typeface="Times New Roman" panose="02020603050405020304" charset="0"/>
                <a:cs typeface="Times New Roman" panose="02020603050405020304" charset="0"/>
              </a:rPr>
              <a:t>T</a:t>
            </a:r>
            <a:r>
              <a:rPr lang="en-US" altLang="zh-CN" sz="3200">
                <a:solidFill>
                  <a:schemeClr val="tx2"/>
                </a:solidFill>
                <a:latin typeface="Times New Roman" panose="02020603050405020304" charset="0"/>
                <a:cs typeface="Times New Roman" panose="02020603050405020304" charset="0"/>
              </a:rPr>
              <a:t>urn off all electric devices when not in use</a:t>
            </a:r>
            <a:endParaRPr lang="en-US" altLang="zh-CN" sz="3200">
              <a:solidFill>
                <a:schemeClr val="tx2"/>
              </a:solidFill>
              <a:latin typeface="Times New Roman" panose="02020603050405020304" charset="0"/>
              <a:cs typeface="Times New Roman" panose="02020603050405020304" charset="0"/>
            </a:endParaRPr>
          </a:p>
          <a:p>
            <a:pPr algn="just"/>
            <a:r>
              <a:rPr lang="en-US" altLang="zh-CN" sz="3200" b="1">
                <a:solidFill>
                  <a:srgbClr val="FF0000"/>
                </a:solidFill>
                <a:latin typeface="Times New Roman" panose="02020603050405020304" charset="0"/>
                <a:cs typeface="Times New Roman" panose="02020603050405020304" charset="0"/>
              </a:rPr>
              <a:t>H</a:t>
            </a:r>
            <a:r>
              <a:rPr lang="en-US" altLang="zh-CN" sz="3200">
                <a:solidFill>
                  <a:schemeClr val="tx2"/>
                </a:solidFill>
                <a:latin typeface="Times New Roman" panose="02020603050405020304" charset="0"/>
                <a:cs typeface="Times New Roman" panose="02020603050405020304" charset="0"/>
              </a:rPr>
              <a:t>elp inform those around the danger of global warming </a:t>
            </a:r>
            <a:endParaRPr lang="en-US" altLang="zh-CN" sz="3200">
              <a:solidFill>
                <a:schemeClr val="tx2"/>
              </a:solidFill>
              <a:latin typeface="Times New Roman" panose="02020603050405020304" charset="0"/>
              <a:cs typeface="Times New Roman" panose="02020603050405020304" charset="0"/>
            </a:endParaRPr>
          </a:p>
          <a:p>
            <a:pPr algn="just"/>
            <a:r>
              <a:rPr lang="en-US" altLang="zh-CN" sz="2800" b="1">
                <a:solidFill>
                  <a:schemeClr val="tx1"/>
                </a:solidFill>
                <a:latin typeface="Times New Roman" panose="02020603050405020304" charset="0"/>
                <a:cs typeface="Times New Roman" panose="02020603050405020304" charset="0"/>
              </a:rPr>
              <a:t> ...</a:t>
            </a:r>
            <a:endParaRPr lang="en-US" altLang="zh-CN" sz="2800" b="1">
              <a:solidFill>
                <a:schemeClr val="tx1"/>
              </a:solidFill>
              <a:latin typeface="Times New Roman" panose="02020603050405020304" charset="0"/>
              <a:cs typeface="Times New Roman" panose="02020603050405020304" charset="0"/>
            </a:endParaRPr>
          </a:p>
        </p:txBody>
      </p:sp>
      <p:sp>
        <p:nvSpPr>
          <p:cNvPr id="4" name="矩形 3"/>
          <p:cNvSpPr/>
          <p:nvPr/>
        </p:nvSpPr>
        <p:spPr>
          <a:xfrm>
            <a:off x="239395" y="180340"/>
            <a:ext cx="2115185"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Discuss</a:t>
            </a:r>
            <a:endPar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2" name="文本框 1"/>
          <p:cNvSpPr txBox="1"/>
          <p:nvPr/>
        </p:nvSpPr>
        <p:spPr>
          <a:xfrm>
            <a:off x="3390900" y="229870"/>
            <a:ext cx="6812915" cy="1076325"/>
          </a:xfrm>
          <a:prstGeom prst="rect">
            <a:avLst/>
          </a:prstGeom>
          <a:noFill/>
        </p:spPr>
        <p:txBody>
          <a:bodyPr wrap="square" rtlCol="0">
            <a:spAutoFit/>
          </a:bodyPr>
          <a:lstStyle/>
          <a:p>
            <a:r>
              <a:rPr lang="en-US" altLang="zh-CN" sz="3200" b="1">
                <a:solidFill>
                  <a:schemeClr val="accent1"/>
                </a:solidFill>
                <a:latin typeface="Times New Roman" panose="02020603050405020304" charset="0"/>
                <a:cs typeface="Times New Roman" panose="02020603050405020304" charset="0"/>
                <a:sym typeface="+mn-ea"/>
              </a:rPr>
              <a:t>As an individual, what can we do </a:t>
            </a:r>
            <a:endParaRPr lang="en-US" altLang="zh-CN" sz="3200" b="1">
              <a:solidFill>
                <a:schemeClr val="accent1"/>
              </a:solidFill>
              <a:latin typeface="Times New Roman" panose="02020603050405020304" charset="0"/>
              <a:cs typeface="Times New Roman" panose="02020603050405020304" charset="0"/>
              <a:sym typeface="+mn-ea"/>
            </a:endParaRPr>
          </a:p>
          <a:p>
            <a:r>
              <a:rPr lang="en-US" altLang="zh-CN" sz="3200" b="1">
                <a:solidFill>
                  <a:schemeClr val="accent1"/>
                </a:solidFill>
                <a:latin typeface="Times New Roman" panose="02020603050405020304" charset="0"/>
                <a:cs typeface="Times New Roman" panose="02020603050405020304" charset="0"/>
                <a:sym typeface="+mn-ea"/>
              </a:rPr>
              <a:t>to deal with the climate change?</a:t>
            </a:r>
            <a:endParaRPr lang="en-US" altLang="zh-CN" sz="3200" b="1">
              <a:solidFill>
                <a:schemeClr val="accent1"/>
              </a:solidFill>
              <a:latin typeface="Times New Roman" panose="02020603050405020304" charset="0"/>
              <a:cs typeface="Times New Roman" panose="02020603050405020304" charset="0"/>
              <a:sym typeface="+mn-ea"/>
            </a:endParaRPr>
          </a:p>
        </p:txBody>
      </p:sp>
      <p:sp>
        <p:nvSpPr>
          <p:cNvPr id="3" name="椭圆 2"/>
          <p:cNvSpPr/>
          <p:nvPr/>
        </p:nvSpPr>
        <p:spPr>
          <a:xfrm>
            <a:off x="856615" y="1306195"/>
            <a:ext cx="529590" cy="4916170"/>
          </a:xfrm>
          <a:prstGeom prst="ellipse">
            <a:avLst/>
          </a:prstGeom>
          <a:noFill/>
          <a:ln w="889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2" grpId="0"/>
      <p:bldP spid="2" grpId="1"/>
      <p:bldP spid="3" grpId="0" bldLvl="0" animBg="1"/>
      <p:bldP spid="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9235" y="1631315"/>
            <a:ext cx="6664960" cy="2306955"/>
          </a:xfrm>
          <a:prstGeom prst="rect">
            <a:avLst/>
          </a:prstGeom>
          <a:noFill/>
        </p:spPr>
        <p:txBody>
          <a:bodyPr wrap="square" rtlCol="0">
            <a:spAutoFit/>
          </a:bodyPr>
          <a:lstStyle/>
          <a:p>
            <a:r>
              <a:rPr lang="en-US" altLang="zh-CN" sz="3600" b="1">
                <a:solidFill>
                  <a:schemeClr val="accent1"/>
                </a:solidFill>
                <a:latin typeface="Times New Roman" panose="02020603050405020304" charset="0"/>
                <a:cs typeface="Times New Roman" panose="02020603050405020304" charset="0"/>
                <a:sym typeface="+mn-ea"/>
              </a:rPr>
              <a:t>Earth provides enough to satisfy every man's needs, but not every man's greed.</a:t>
            </a:r>
            <a:endParaRPr lang="en-US" altLang="zh-CN" sz="3600" b="1">
              <a:solidFill>
                <a:schemeClr val="accent1"/>
              </a:solidFill>
              <a:latin typeface="Times New Roman" panose="02020603050405020304" charset="0"/>
              <a:cs typeface="Times New Roman" panose="02020603050405020304" charset="0"/>
            </a:endParaRPr>
          </a:p>
          <a:p>
            <a:pPr algn="r"/>
            <a:r>
              <a:rPr lang="en-US" altLang="zh-CN" sz="3600" b="1">
                <a:solidFill>
                  <a:schemeClr val="accent1"/>
                </a:solidFill>
                <a:latin typeface="Times New Roman" panose="02020603050405020304" charset="0"/>
                <a:cs typeface="Times New Roman" panose="02020603050405020304" charset="0"/>
                <a:sym typeface="+mn-ea"/>
              </a:rPr>
              <a:t>------Mohandas K.Gandhi</a:t>
            </a:r>
            <a:endParaRPr lang="en-US" altLang="zh-CN" sz="3600" b="1">
              <a:solidFill>
                <a:schemeClr val="accent1"/>
              </a:solidFill>
              <a:latin typeface="Times New Roman" panose="02020603050405020304" charset="0"/>
              <a:cs typeface="Times New Roman" panose="02020603050405020304" charset="0"/>
              <a:sym typeface="+mn-ea"/>
            </a:endParaRPr>
          </a:p>
        </p:txBody>
      </p:sp>
      <p:sp>
        <p:nvSpPr>
          <p:cNvPr id="5" name="矩形 4"/>
          <p:cNvSpPr/>
          <p:nvPr/>
        </p:nvSpPr>
        <p:spPr>
          <a:xfrm>
            <a:off x="328930" y="269875"/>
            <a:ext cx="2931795"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eaLnBrk="1" hangingPunct="1">
              <a:buFont typeface="Arial" panose="020B0604020202020204" pitchFamily="34" charset="0"/>
            </a:pPr>
            <a:r>
              <a:rPr lang="en-US" altLang="zh-CN" sz="2800" b="1" dirty="0">
                <a:solidFill>
                  <a:schemeClr val="accent1"/>
                </a:solidFill>
                <a:latin typeface="Cambria" panose="02040503050406030204" pitchFamily="18" charset="0"/>
                <a:sym typeface="Cambria" panose="02040503050406030204" pitchFamily="18" charset="0"/>
              </a:rPr>
              <a:t>A Conclusion</a:t>
            </a:r>
            <a:endParaRPr lang="en-US" altLang="zh-CN" sz="2800" b="1" dirty="0">
              <a:solidFill>
                <a:schemeClr val="accent1"/>
              </a:solidFill>
              <a:effectLst>
                <a:outerShdw blurRad="38100" dist="25400" dir="5400000" algn="ctr" rotWithShape="0">
                  <a:srgbClr val="6E747A">
                    <a:alpha val="43000"/>
                  </a:srgbClr>
                </a:outerShdw>
              </a:effectLst>
              <a:latin typeface="Cambria" panose="02040503050406030204" pitchFamily="18" charset="0"/>
              <a:cs typeface="Times New Roman" panose="02020603050405020304" charset="0"/>
              <a:sym typeface="Cambria" panose="02040503050406030204" pitchFamily="18" charset="0"/>
            </a:endParaRPr>
          </a:p>
        </p:txBody>
      </p:sp>
      <p:pic>
        <p:nvPicPr>
          <p:cNvPr id="6" name="图片 5"/>
          <p:cNvPicPr>
            <a:picLocks noChangeAspect="1"/>
          </p:cNvPicPr>
          <p:nvPr/>
        </p:nvPicPr>
        <p:blipFill>
          <a:blip r:embed="rId1"/>
          <a:stretch>
            <a:fillRect/>
          </a:stretch>
        </p:blipFill>
        <p:spPr>
          <a:xfrm>
            <a:off x="7089140" y="426720"/>
            <a:ext cx="4020820" cy="62915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
          <p:cNvPicPr>
            <a:picLocks noChangeAspect="1"/>
          </p:cNvPicPr>
          <p:nvPr/>
        </p:nvPicPr>
        <p:blipFill>
          <a:blip r:embed="rId1"/>
          <a:stretch>
            <a:fillRect/>
          </a:stretch>
        </p:blipFill>
        <p:spPr>
          <a:xfrm>
            <a:off x="962025" y="641985"/>
            <a:ext cx="10157460" cy="5483860"/>
          </a:xfrm>
          <a:prstGeom prst="rect">
            <a:avLst/>
          </a:prstGeom>
        </p:spPr>
      </p:pic>
      <p:sp>
        <p:nvSpPr>
          <p:cNvPr id="3" name="文本框 2"/>
          <p:cNvSpPr txBox="1"/>
          <p:nvPr/>
        </p:nvSpPr>
        <p:spPr>
          <a:xfrm>
            <a:off x="1112520" y="993775"/>
            <a:ext cx="5514340" cy="1445260"/>
          </a:xfrm>
          <a:prstGeom prst="rect">
            <a:avLst/>
          </a:prstGeom>
          <a:noFill/>
        </p:spPr>
        <p:txBody>
          <a:bodyPr wrap="square" rtlCol="0">
            <a:spAutoFit/>
          </a:bodyPr>
          <a:lstStyle/>
          <a:p>
            <a:r>
              <a:rPr lang="en-US" altLang="zh-CN" sz="4400" b="1">
                <a:solidFill>
                  <a:schemeClr val="accent5"/>
                </a:solidFill>
                <a:latin typeface="Times New Roman" panose="02020603050405020304" charset="0"/>
                <a:cs typeface="Times New Roman" panose="02020603050405020304" charset="0"/>
                <a:sym typeface="+mn-ea"/>
              </a:rPr>
              <a:t>Together, let's return green to the earth  !</a:t>
            </a:r>
            <a:endParaRPr lang="zh-CN" altLang="en-US" sz="4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46300" y="1158875"/>
            <a:ext cx="8400415" cy="441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你校为应对全球变暖，保护地球家园，特向全体学生们发出</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低碳减排，绿色生活</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的倡议。假如你是学生会主席李华，请你根据以下要点写一封英语倡议书，内容包括</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1. </a:t>
            </a:r>
            <a:r>
              <a:rPr lang="zh-CN" altLang="en-US" sz="2400">
                <a:latin typeface="Times New Roman" panose="02020603050405020304" charset="0"/>
                <a:cs typeface="Times New Roman" panose="02020603050405020304" charset="0"/>
              </a:rPr>
              <a:t>发出倡议的目的</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2.“</a:t>
            </a:r>
            <a:r>
              <a:rPr lang="zh-CN" altLang="en-US" sz="2400">
                <a:latin typeface="Times New Roman" panose="02020603050405020304" charset="0"/>
                <a:cs typeface="Times New Roman" panose="02020603050405020304" charset="0"/>
              </a:rPr>
              <a:t>低碳减排，绿色生活</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的几点建议</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3.</a:t>
            </a:r>
            <a:r>
              <a:rPr lang="zh-CN" altLang="en-US" sz="2400">
                <a:latin typeface="Times New Roman" panose="02020603050405020304" charset="0"/>
                <a:cs typeface="Times New Roman" panose="02020603050405020304" charset="0"/>
              </a:rPr>
              <a:t>呼吁大家采取行动。</a:t>
            </a:r>
            <a:endParaRPr lang="zh-CN" altLang="en-US" sz="2400">
              <a:latin typeface="Times New Roman" panose="02020603050405020304" charset="0"/>
              <a:cs typeface="Times New Roman" panose="02020603050405020304" charset="0"/>
            </a:endParaRPr>
          </a:p>
          <a:p>
            <a:pPr algn="just"/>
            <a:r>
              <a:rPr lang="zh-CN" altLang="en-US" sz="2400">
                <a:latin typeface="Times New Roman" panose="02020603050405020304" charset="0"/>
                <a:cs typeface="Times New Roman" panose="02020603050405020304" charset="0"/>
              </a:rPr>
              <a:t>注意：</a:t>
            </a:r>
            <a:endParaRPr lang="zh-CN" altLang="en-US"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1.</a:t>
            </a:r>
            <a:r>
              <a:rPr lang="zh-CN" altLang="en-US" sz="2400">
                <a:latin typeface="Times New Roman" panose="02020603050405020304" charset="0"/>
                <a:cs typeface="Times New Roman" panose="02020603050405020304" charset="0"/>
              </a:rPr>
              <a:t>词数</a:t>
            </a:r>
            <a:r>
              <a:rPr lang="en-US" altLang="zh-CN" sz="2400">
                <a:latin typeface="Times New Roman" panose="02020603050405020304" charset="0"/>
                <a:cs typeface="Times New Roman" panose="02020603050405020304" charset="0"/>
              </a:rPr>
              <a:t>80</a:t>
            </a:r>
            <a:r>
              <a:rPr lang="zh-CN" altLang="en-US" sz="2400">
                <a:latin typeface="Times New Roman" panose="02020603050405020304" charset="0"/>
                <a:cs typeface="Times New Roman" panose="02020603050405020304" charset="0"/>
              </a:rPr>
              <a:t>左右</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2.</a:t>
            </a:r>
            <a:r>
              <a:rPr lang="zh-CN" altLang="en-US" sz="2400">
                <a:latin typeface="Times New Roman" panose="02020603050405020304" charset="0"/>
                <a:cs typeface="Times New Roman" panose="02020603050405020304" charset="0"/>
              </a:rPr>
              <a:t>可适当增加细节，使行文连贯。</a:t>
            </a:r>
            <a:endParaRPr lang="en-US" altLang="zh-CN" sz="2400">
              <a:latin typeface="Times New Roman" panose="02020603050405020304" charset="0"/>
              <a:cs typeface="Times New Roman" panose="02020603050405020304" charset="0"/>
            </a:endParaRPr>
          </a:p>
        </p:txBody>
      </p:sp>
      <p:sp>
        <p:nvSpPr>
          <p:cNvPr id="4" name="矩形 3"/>
          <p:cNvSpPr/>
          <p:nvPr/>
        </p:nvSpPr>
        <p:spPr>
          <a:xfrm>
            <a:off x="239395" y="180340"/>
            <a:ext cx="2115185"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Homework</a:t>
            </a:r>
            <a:endPar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1"/>
          <a:stretch>
            <a:fillRect/>
          </a:stretch>
        </p:blipFill>
        <p:spPr>
          <a:xfrm>
            <a:off x="7186295" y="59055"/>
            <a:ext cx="4902200" cy="158686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239395" y="180340"/>
            <a:ext cx="2743200"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Possible version</a:t>
            </a:r>
            <a:endPar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3" name="矩形 2"/>
          <p:cNvSpPr/>
          <p:nvPr/>
        </p:nvSpPr>
        <p:spPr>
          <a:xfrm>
            <a:off x="1624965" y="1104900"/>
            <a:ext cx="9490075" cy="5038090"/>
          </a:xfrm>
          <a:prstGeom prst="rect">
            <a:avLst/>
          </a:prstGeom>
        </p:spPr>
        <p:style>
          <a:lnRef idx="2">
            <a:schemeClr val="accent6"/>
          </a:lnRef>
          <a:fillRef idx="1">
            <a:schemeClr val="lt1"/>
          </a:fillRef>
          <a:effectRef idx="0">
            <a:schemeClr val="accent6"/>
          </a:effectRef>
          <a:fontRef idx="minor">
            <a:schemeClr val="dk1"/>
          </a:fontRef>
        </p:style>
        <p:txBody>
          <a:bodyPr rtlCol="0" anchor="ctr"/>
          <a:p>
            <a:pPr algn="just"/>
            <a:r>
              <a:rPr lang="en-US" altLang="zh-CN" sz="2400">
                <a:latin typeface="Times New Roman" panose="02020603050405020304" charset="0"/>
                <a:cs typeface="Times New Roman" panose="02020603050405020304" charset="0"/>
              </a:rPr>
              <a:t>Dear friends,</a:t>
            </a:r>
            <a:endParaRPr lang="en-US" altLang="zh-CN"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Nowadays, the weather is becoming warmer and warmer.Not only has it caused the increase of the extreme weather but also costed humans life. So it's time for us to do our part to reduce our “carbon footprint “.</a:t>
            </a:r>
            <a:endParaRPr lang="en-US" altLang="zh-CN"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I believe green travel can make a difference . Firstly</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We should choose to walk or ride a bicycle if it's a short distance travel. Secondly, whenever possible, it's good to take public transportation rather than private cars so as to cut down gas emission. What's more, sorting garbage is also of great help.</a:t>
            </a:r>
            <a:endParaRPr lang="en-US" altLang="zh-CN"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Such measures can definitely make a marked improvement in drcreasing gas emission, so let's take action and live a low-carbon life from now.</a:t>
            </a:r>
            <a:endParaRPr lang="en-US" altLang="zh-CN"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Students Union</a:t>
            </a:r>
            <a:endParaRPr lang="en-US" altLang="zh-CN"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1"/>
          <a:stretch>
            <a:fillRect/>
          </a:stretch>
        </p:blipFill>
        <p:spPr>
          <a:xfrm>
            <a:off x="7186295" y="59055"/>
            <a:ext cx="4902200" cy="158686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图片 4"/>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3" name="文本框 2"/>
          <p:cNvSpPr txBox="1"/>
          <p:nvPr/>
        </p:nvSpPr>
        <p:spPr>
          <a:xfrm>
            <a:off x="2589530" y="1971675"/>
            <a:ext cx="8310245" cy="1568450"/>
          </a:xfrm>
          <a:prstGeom prst="rect">
            <a:avLst/>
          </a:prstGeom>
          <a:noFill/>
        </p:spPr>
        <p:txBody>
          <a:bodyPr wrap="square" rtlCol="0">
            <a:spAutoFit/>
            <a:scene3d>
              <a:camera prst="orthographicFront"/>
              <a:lightRig rig="threePt" dir="t"/>
            </a:scene3d>
          </a:bodyPr>
          <a:lstStyle/>
          <a:p>
            <a:r>
              <a:rPr lang="en-US" altLang="zh-CN" sz="9600" b="1">
                <a:ln w="22225">
                  <a:solidFill>
                    <a:schemeClr val="accent2"/>
                  </a:solidFill>
                  <a:prstDash val="solid"/>
                </a:ln>
                <a:solidFill>
                  <a:schemeClr val="accent2">
                    <a:lumMod val="40000"/>
                    <a:lumOff val="60000"/>
                  </a:schemeClr>
                </a:solidFill>
                <a:effectLst/>
              </a:rPr>
              <a:t>Thank   you !</a:t>
            </a:r>
            <a:endParaRPr lang="en-US" altLang="zh-CN" sz="9600" b="1">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9075" y="200660"/>
            <a:ext cx="2094865"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Lead-- in</a:t>
            </a:r>
            <a:endPar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pic>
        <p:nvPicPr>
          <p:cNvPr id="2" name="24be1889b0dee963324042942196275b">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174115" y="1099820"/>
            <a:ext cx="10182860" cy="5068570"/>
          </a:xfrm>
          <a:prstGeom prst="rect">
            <a:avLst/>
          </a:prstGeom>
        </p:spPr>
      </p:pic>
      <p:pic>
        <p:nvPicPr>
          <p:cNvPr id="12" name="图片 11" descr="水印"/>
          <p:cNvPicPr>
            <a:picLocks noChangeAspect="1"/>
          </p:cNvPicPr>
          <p:nvPr userDrawn="1"/>
        </p:nvPicPr>
        <p:blipFill>
          <a:blip r:embed="rId4"/>
          <a:stretch>
            <a:fillRect/>
          </a:stretch>
        </p:blipFill>
        <p:spPr>
          <a:xfrm>
            <a:off x="7186295" y="59055"/>
            <a:ext cx="4902200" cy="158686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991870" y="859790"/>
            <a:ext cx="10474960" cy="4858385"/>
          </a:xfrm>
          <a:prstGeom prst="roundRect">
            <a:avLst/>
          </a:prstGeom>
          <a:solidFill>
            <a:schemeClr val="accent6">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US" altLang="zh-CN" sz="3200" b="1">
                <a:solidFill>
                  <a:schemeClr val="accent1"/>
                </a:solidFill>
                <a:latin typeface="Times New Roman" panose="02020603050405020304" charset="0"/>
                <a:cs typeface="Times New Roman" panose="02020603050405020304" charset="0"/>
              </a:rPr>
              <a:t>Climate change</a:t>
            </a:r>
            <a:r>
              <a:rPr lang="en-US" altLang="zh-CN" sz="3200" b="1">
                <a:solidFill>
                  <a:schemeClr val="tx1"/>
                </a:solidFill>
                <a:latin typeface="Times New Roman" panose="02020603050405020304" charset="0"/>
                <a:cs typeface="Times New Roman" panose="02020603050405020304" charset="0"/>
              </a:rPr>
              <a:t> has a great </a:t>
            </a:r>
            <a:r>
              <a:rPr lang="en-US" altLang="zh-CN" sz="3200" b="1">
                <a:solidFill>
                  <a:schemeClr val="accent1"/>
                </a:solidFill>
                <a:latin typeface="Times New Roman" panose="02020603050405020304" charset="0"/>
                <a:cs typeface="Times New Roman" panose="02020603050405020304" charset="0"/>
              </a:rPr>
              <a:t>impact</a:t>
            </a:r>
            <a:r>
              <a:rPr lang="en-US" altLang="zh-CN" sz="3200" b="1">
                <a:solidFill>
                  <a:schemeClr val="tx1"/>
                </a:solidFill>
                <a:latin typeface="Times New Roman" panose="02020603050405020304" charset="0"/>
                <a:cs typeface="Times New Roman" panose="02020603050405020304" charset="0"/>
              </a:rPr>
              <a:t> on our oceans, our_________, our food sources and our ________. Ice sheets are melting. </a:t>
            </a:r>
            <a:r>
              <a:rPr lang="en-US" altLang="zh-CN" sz="3200" b="1">
                <a:solidFill>
                  <a:schemeClr val="accent2"/>
                </a:solidFill>
                <a:latin typeface="Times New Roman" panose="02020603050405020304" charset="0"/>
                <a:cs typeface="Times New Roman" panose="02020603050405020304" charset="0"/>
              </a:rPr>
              <a:t>Extreme weather</a:t>
            </a:r>
            <a:r>
              <a:rPr lang="en-US" altLang="zh-CN" sz="3200" b="1">
                <a:solidFill>
                  <a:schemeClr val="tx1"/>
                </a:solidFill>
                <a:latin typeface="Times New Roman" panose="02020603050405020304" charset="0"/>
                <a:cs typeface="Times New Roman" panose="02020603050405020304" charset="0"/>
              </a:rPr>
              <a:t> is caused such as major storms,_________, heavy _________, and longer___________. So growing crops becomes more difficult. Also, people's health is directly affected for exposure to higher levels of smog. while the dramatic weather change is mainly caused by ____________, humans are also the ones who can </a:t>
            </a:r>
            <a:r>
              <a:rPr lang="en-US" altLang="zh-CN" sz="3200" b="1">
                <a:solidFill>
                  <a:schemeClr val="accent1"/>
                </a:solidFill>
                <a:latin typeface="Times New Roman" panose="02020603050405020304" charset="0"/>
                <a:cs typeface="Times New Roman" panose="02020603050405020304" charset="0"/>
              </a:rPr>
              <a:t>combat</a:t>
            </a:r>
            <a:r>
              <a:rPr lang="en-US" altLang="zh-CN" sz="3200" b="1">
                <a:solidFill>
                  <a:schemeClr val="tx1"/>
                </a:solidFill>
                <a:latin typeface="Times New Roman" panose="02020603050405020304" charset="0"/>
                <a:cs typeface="Times New Roman" panose="02020603050405020304" charset="0"/>
              </a:rPr>
              <a:t> it.</a:t>
            </a:r>
            <a:endParaRPr lang="en-US" altLang="zh-CN" sz="3200" b="1">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2197735" y="1512570"/>
            <a:ext cx="1685925" cy="583565"/>
          </a:xfrm>
          <a:prstGeom prst="rect">
            <a:avLst/>
          </a:prstGeom>
          <a:noFill/>
        </p:spPr>
        <p:txBody>
          <a:bodyPr wrap="square" rtlCol="0">
            <a:spAutoFit/>
          </a:bodyPr>
          <a:lstStyle/>
          <a:p>
            <a:r>
              <a:rPr lang="en-US" altLang="zh-CN" sz="3200" b="1">
                <a:solidFill>
                  <a:srgbClr val="FF0000"/>
                </a:solidFill>
                <a:latin typeface="Times New Roman" panose="02020603050405020304" charset="0"/>
                <a:cs typeface="Times New Roman" panose="02020603050405020304" charset="0"/>
              </a:rPr>
              <a:t>weather</a:t>
            </a:r>
            <a:endParaRPr lang="en-US" altLang="zh-CN" sz="3200" b="1">
              <a:solidFill>
                <a:srgbClr val="FF0000"/>
              </a:solidFill>
              <a:latin typeface="Times New Roman" panose="02020603050405020304" charset="0"/>
              <a:cs typeface="Times New Roman" panose="02020603050405020304" charset="0"/>
            </a:endParaRPr>
          </a:p>
        </p:txBody>
      </p:sp>
      <p:sp>
        <p:nvSpPr>
          <p:cNvPr id="4" name="文本框 3"/>
          <p:cNvSpPr txBox="1"/>
          <p:nvPr/>
        </p:nvSpPr>
        <p:spPr>
          <a:xfrm>
            <a:off x="8921115" y="1512570"/>
            <a:ext cx="1417320" cy="583565"/>
          </a:xfrm>
          <a:prstGeom prst="rect">
            <a:avLst/>
          </a:prstGeom>
          <a:noFill/>
        </p:spPr>
        <p:txBody>
          <a:bodyPr wrap="square" rtlCol="0">
            <a:spAutoFit/>
          </a:bodyPr>
          <a:lstStyle/>
          <a:p>
            <a:r>
              <a:rPr lang="en-US" altLang="zh-CN" sz="3200" b="1">
                <a:solidFill>
                  <a:srgbClr val="FF0000"/>
                </a:solidFill>
                <a:latin typeface="Times New Roman" panose="02020603050405020304" charset="0"/>
                <a:cs typeface="Times New Roman" panose="02020603050405020304" charset="0"/>
              </a:rPr>
              <a:t>health</a:t>
            </a:r>
            <a:endParaRPr lang="en-US" altLang="zh-CN" sz="3200" b="1">
              <a:solidFill>
                <a:srgbClr val="FF0000"/>
              </a:solidFill>
              <a:latin typeface="Times New Roman" panose="02020603050405020304" charset="0"/>
              <a:cs typeface="Times New Roman" panose="02020603050405020304" charset="0"/>
            </a:endParaRPr>
          </a:p>
        </p:txBody>
      </p:sp>
      <p:sp>
        <p:nvSpPr>
          <p:cNvPr id="5" name="文本框 4"/>
          <p:cNvSpPr txBox="1"/>
          <p:nvPr/>
        </p:nvSpPr>
        <p:spPr>
          <a:xfrm>
            <a:off x="4541520" y="2470785"/>
            <a:ext cx="1496695" cy="583565"/>
          </a:xfrm>
          <a:prstGeom prst="rect">
            <a:avLst/>
          </a:prstGeom>
          <a:noFill/>
        </p:spPr>
        <p:txBody>
          <a:bodyPr wrap="square" rtlCol="0">
            <a:spAutoFit/>
          </a:bodyPr>
          <a:lstStyle/>
          <a:p>
            <a:r>
              <a:rPr lang="en-US" altLang="zh-CN" sz="3200" b="1">
                <a:solidFill>
                  <a:srgbClr val="FF0000"/>
                </a:solidFill>
                <a:latin typeface="Times New Roman" panose="02020603050405020304" charset="0"/>
                <a:cs typeface="Times New Roman" panose="02020603050405020304" charset="0"/>
              </a:rPr>
              <a:t>floods</a:t>
            </a:r>
            <a:endParaRPr lang="en-US" altLang="zh-CN" sz="3200" b="1">
              <a:solidFill>
                <a:srgbClr val="FF0000"/>
              </a:solidFill>
              <a:latin typeface="Times New Roman" panose="02020603050405020304" charset="0"/>
              <a:cs typeface="Times New Roman" panose="02020603050405020304" charset="0"/>
            </a:endParaRPr>
          </a:p>
        </p:txBody>
      </p:sp>
      <p:sp>
        <p:nvSpPr>
          <p:cNvPr id="6" name="文本框 5"/>
          <p:cNvSpPr txBox="1"/>
          <p:nvPr/>
        </p:nvSpPr>
        <p:spPr>
          <a:xfrm>
            <a:off x="8183245" y="2470785"/>
            <a:ext cx="1795780" cy="583565"/>
          </a:xfrm>
          <a:prstGeom prst="rect">
            <a:avLst/>
          </a:prstGeom>
          <a:noFill/>
        </p:spPr>
        <p:txBody>
          <a:bodyPr wrap="square" rtlCol="0">
            <a:spAutoFit/>
          </a:bodyPr>
          <a:lstStyle/>
          <a:p>
            <a:r>
              <a:rPr lang="en-US" altLang="zh-CN" sz="3200" b="1">
                <a:solidFill>
                  <a:srgbClr val="FF0000"/>
                </a:solidFill>
                <a:latin typeface="Times New Roman" panose="02020603050405020304" charset="0"/>
                <a:cs typeface="Times New Roman" panose="02020603050405020304" charset="0"/>
              </a:rPr>
              <a:t>snowfall</a:t>
            </a:r>
            <a:endParaRPr lang="en-US" altLang="zh-CN" sz="3200" b="1">
              <a:solidFill>
                <a:srgbClr val="FF0000"/>
              </a:solidFill>
              <a:latin typeface="Times New Roman" panose="02020603050405020304" charset="0"/>
              <a:cs typeface="Times New Roman" panose="02020603050405020304" charset="0"/>
            </a:endParaRPr>
          </a:p>
        </p:txBody>
      </p:sp>
      <p:sp>
        <p:nvSpPr>
          <p:cNvPr id="7" name="文本框 6"/>
          <p:cNvSpPr txBox="1"/>
          <p:nvPr/>
        </p:nvSpPr>
        <p:spPr>
          <a:xfrm>
            <a:off x="2835275" y="3054350"/>
            <a:ext cx="2125345" cy="583565"/>
          </a:xfrm>
          <a:prstGeom prst="rect">
            <a:avLst/>
          </a:prstGeom>
          <a:noFill/>
        </p:spPr>
        <p:txBody>
          <a:bodyPr wrap="square" rtlCol="0">
            <a:spAutoFit/>
          </a:bodyPr>
          <a:lstStyle/>
          <a:p>
            <a:r>
              <a:rPr lang="en-US" altLang="zh-CN" sz="3200" b="1">
                <a:solidFill>
                  <a:srgbClr val="FF0000"/>
                </a:solidFill>
                <a:latin typeface="Times New Roman" panose="02020603050405020304" charset="0"/>
                <a:cs typeface="Times New Roman" panose="02020603050405020304" charset="0"/>
              </a:rPr>
              <a:t>droughts</a:t>
            </a:r>
            <a:endParaRPr lang="en-US" altLang="zh-CN" sz="3200" b="1">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8776970" y="4455795"/>
            <a:ext cx="1705610" cy="583565"/>
          </a:xfrm>
          <a:prstGeom prst="rect">
            <a:avLst/>
          </a:prstGeom>
          <a:noFill/>
        </p:spPr>
        <p:txBody>
          <a:bodyPr wrap="square" rtlCol="0">
            <a:spAutoFit/>
          </a:bodyPr>
          <a:lstStyle/>
          <a:p>
            <a:r>
              <a:rPr lang="en-US" altLang="zh-CN" sz="3200" b="1">
                <a:solidFill>
                  <a:srgbClr val="FF0000"/>
                </a:solidFill>
                <a:latin typeface="Times New Roman" panose="02020603050405020304" charset="0"/>
                <a:cs typeface="Times New Roman" panose="02020603050405020304" charset="0"/>
              </a:rPr>
              <a:t>humans</a:t>
            </a:r>
            <a:endParaRPr lang="en-US" altLang="zh-CN" sz="3200" b="1">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7369810" y="5358130"/>
            <a:ext cx="2461260" cy="1014730"/>
          </a:xfrm>
          <a:prstGeom prst="rect">
            <a:avLst/>
          </a:prstGeom>
          <a:noFill/>
        </p:spPr>
        <p:txBody>
          <a:bodyPr wrap="square" rtlCol="0">
            <a:spAutoFit/>
          </a:bodyPr>
          <a:lstStyle/>
          <a:p>
            <a:r>
              <a:rPr lang="en-US" altLang="zh-CN" sz="6000" b="1">
                <a:solidFill>
                  <a:srgbClr val="FF0000"/>
                </a:solidFill>
                <a:latin typeface="Times New Roman" panose="02020603050405020304" charset="0"/>
                <a:cs typeface="Times New Roman" panose="02020603050405020304" charset="0"/>
              </a:rPr>
              <a:t>How ?</a:t>
            </a:r>
            <a:endParaRPr lang="en-US" altLang="zh-CN" sz="60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down)">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wipe(down)">
                                      <p:cBhvr>
                                        <p:cTn id="3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nvSpPr>
        <p:spPr>
          <a:xfrm>
            <a:off x="5841365" y="1043940"/>
            <a:ext cx="4638675" cy="1027430"/>
          </a:xfrm>
          <a:prstGeom prst="ellipse">
            <a:avLst/>
          </a:prstGeom>
          <a:solidFill>
            <a:schemeClr val="accent5">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6" name="椭圆 5"/>
          <p:cNvSpPr/>
          <p:nvPr/>
        </p:nvSpPr>
        <p:spPr>
          <a:xfrm>
            <a:off x="655955" y="1103630"/>
            <a:ext cx="3352165" cy="1027430"/>
          </a:xfrm>
          <a:prstGeom prst="ellipse">
            <a:avLst/>
          </a:prstGeom>
          <a:solidFill>
            <a:schemeClr val="accent5">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2" name="图片 1" descr="1"/>
          <p:cNvPicPr>
            <a:picLocks noChangeAspect="1"/>
          </p:cNvPicPr>
          <p:nvPr>
            <p:custDataLst>
              <p:tags r:id="rId1"/>
            </p:custDataLst>
          </p:nvPr>
        </p:nvPicPr>
        <p:blipFill>
          <a:blip r:embed="rId2"/>
          <a:stretch>
            <a:fillRect/>
          </a:stretch>
        </p:blipFill>
        <p:spPr>
          <a:xfrm>
            <a:off x="929640" y="2200275"/>
            <a:ext cx="10213340" cy="3655695"/>
          </a:xfrm>
          <a:prstGeom prst="rect">
            <a:avLst/>
          </a:prstGeom>
        </p:spPr>
      </p:pic>
      <p:sp>
        <p:nvSpPr>
          <p:cNvPr id="3" name="文本框 2"/>
          <p:cNvSpPr txBox="1"/>
          <p:nvPr/>
        </p:nvSpPr>
        <p:spPr>
          <a:xfrm>
            <a:off x="655955" y="1249680"/>
            <a:ext cx="9676765" cy="645160"/>
          </a:xfrm>
          <a:prstGeom prst="rect">
            <a:avLst/>
          </a:prstGeom>
          <a:noFill/>
        </p:spPr>
        <p:txBody>
          <a:bodyPr wrap="none" rtlCol="0" anchor="t">
            <a:spAutoFit/>
          </a:bodyPr>
          <a:lstStyle/>
          <a:p>
            <a:r>
              <a:rPr lang="en-US" altLang="zh-CN" sz="3600" b="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charset="0"/>
                <a:cs typeface="Times New Roman" panose="02020603050405020304" charset="0"/>
                <a:sym typeface="+mn-ea"/>
              </a:rPr>
              <a:t>Climate Change Requires The World’s Attention</a:t>
            </a:r>
            <a:endParaRPr lang="en-US" altLang="zh-CN" sz="3600" b="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charset="0"/>
              <a:cs typeface="Times New Roman" panose="02020603050405020304" charset="0"/>
              <a:sym typeface="+mn-ea"/>
            </a:endParaRPr>
          </a:p>
        </p:txBody>
      </p:sp>
      <p:sp>
        <p:nvSpPr>
          <p:cNvPr id="4" name="矩形 3"/>
          <p:cNvSpPr/>
          <p:nvPr/>
        </p:nvSpPr>
        <p:spPr>
          <a:xfrm>
            <a:off x="239395" y="200025"/>
            <a:ext cx="4726940"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Explore the title and predict</a:t>
            </a:r>
            <a:endPar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5" name="文本框 4"/>
          <p:cNvSpPr txBox="1"/>
          <p:nvPr/>
        </p:nvSpPr>
        <p:spPr>
          <a:xfrm>
            <a:off x="4857750" y="4885690"/>
            <a:ext cx="2933700" cy="706755"/>
          </a:xfrm>
          <a:prstGeom prst="rect">
            <a:avLst/>
          </a:prstGeom>
          <a:noFill/>
        </p:spPr>
        <p:txBody>
          <a:bodyPr wrap="square" rtlCol="0">
            <a:spAutoFit/>
          </a:bodyPr>
          <a:lstStyle/>
          <a:p>
            <a:r>
              <a:rPr lang="en-US" altLang="zh-CN" sz="4000" b="1">
                <a:solidFill>
                  <a:srgbClr val="FF0000"/>
                </a:solidFill>
                <a:latin typeface="Times New Roman" panose="02020603050405020304" charset="0"/>
                <a:cs typeface="Times New Roman" panose="02020603050405020304" charset="0"/>
                <a:sym typeface="+mn-ea"/>
              </a:rPr>
              <a:t>Exposition</a:t>
            </a:r>
            <a:endParaRPr lang="zh-CN" altLang="en-US" sz="4000"/>
          </a:p>
        </p:txBody>
      </p:sp>
      <p:cxnSp>
        <p:nvCxnSpPr>
          <p:cNvPr id="7" name="直接连接符 6"/>
          <p:cNvCxnSpPr/>
          <p:nvPr/>
        </p:nvCxnSpPr>
        <p:spPr>
          <a:xfrm flipH="1">
            <a:off x="1298575" y="2156460"/>
            <a:ext cx="927735" cy="10026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296795" y="2146300"/>
            <a:ext cx="1087120" cy="10128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7183120" y="2101215"/>
            <a:ext cx="860425" cy="87820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043545" y="2101215"/>
            <a:ext cx="1047115" cy="908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913380" y="3072765"/>
            <a:ext cx="125666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What</a:t>
            </a:r>
            <a:endParaRPr lang="en-US" altLang="zh-CN" sz="2800" b="1">
              <a:solidFill>
                <a:srgbClr val="FF0000"/>
              </a:solidFill>
              <a:latin typeface="Times New Roman" panose="02020603050405020304" charset="0"/>
              <a:cs typeface="Times New Roman" panose="02020603050405020304" charset="0"/>
            </a:endParaRPr>
          </a:p>
        </p:txBody>
      </p:sp>
      <p:sp>
        <p:nvSpPr>
          <p:cNvPr id="14" name="文本框 13"/>
          <p:cNvSpPr txBox="1"/>
          <p:nvPr/>
        </p:nvSpPr>
        <p:spPr>
          <a:xfrm>
            <a:off x="929640" y="3178810"/>
            <a:ext cx="120777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How</a:t>
            </a:r>
            <a:endParaRPr lang="en-US" altLang="zh-CN" sz="2800" b="1">
              <a:solidFill>
                <a:srgbClr val="FF0000"/>
              </a:solidFill>
              <a:latin typeface="Times New Roman" panose="02020603050405020304" charset="0"/>
              <a:cs typeface="Times New Roman" panose="02020603050405020304" charset="0"/>
            </a:endParaRPr>
          </a:p>
        </p:txBody>
      </p:sp>
      <p:sp>
        <p:nvSpPr>
          <p:cNvPr id="15" name="文本框 14"/>
          <p:cNvSpPr txBox="1"/>
          <p:nvPr/>
        </p:nvSpPr>
        <p:spPr>
          <a:xfrm>
            <a:off x="6626225" y="2979420"/>
            <a:ext cx="95885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Why</a:t>
            </a:r>
            <a:endParaRPr lang="en-US" altLang="zh-CN" sz="2800" b="1">
              <a:solidFill>
                <a:srgbClr val="FF0000"/>
              </a:solidFill>
              <a:latin typeface="Times New Roman" panose="02020603050405020304" charset="0"/>
              <a:cs typeface="Times New Roman" panose="02020603050405020304" charset="0"/>
            </a:endParaRPr>
          </a:p>
        </p:txBody>
      </p:sp>
      <p:sp>
        <p:nvSpPr>
          <p:cNvPr id="16" name="文本框 15"/>
          <p:cNvSpPr txBox="1"/>
          <p:nvPr/>
        </p:nvSpPr>
        <p:spPr>
          <a:xfrm>
            <a:off x="8591550" y="2919730"/>
            <a:ext cx="109791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How</a:t>
            </a:r>
            <a:endParaRPr lang="en-US" altLang="zh-CN" sz="28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6" grpId="0" bldLvl="0" animBg="1"/>
      <p:bldP spid="6" grpId="1" animBg="1"/>
      <p:bldP spid="5" grpId="0"/>
      <p:bldP spid="5" grpId="1"/>
      <p:bldP spid="13" grpId="0"/>
      <p:bldP spid="13" grpId="1"/>
      <p:bldP spid="14" grpId="0"/>
      <p:bldP spid="14"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7" name="Picture 15" descr="查看源图像"/>
          <p:cNvPicPr>
            <a:picLocks noChangeAspect="1"/>
          </p:cNvPicPr>
          <p:nvPr/>
        </p:nvPicPr>
        <p:blipFill>
          <a:blip r:embed="rId1"/>
          <a:stretch>
            <a:fillRect/>
          </a:stretch>
        </p:blipFill>
        <p:spPr>
          <a:xfrm rot="816708">
            <a:off x="8909685" y="53975"/>
            <a:ext cx="3028950" cy="2672080"/>
          </a:xfrm>
          <a:prstGeom prst="rect">
            <a:avLst/>
          </a:prstGeom>
          <a:noFill/>
          <a:ln w="9525">
            <a:noFill/>
          </a:ln>
        </p:spPr>
      </p:pic>
      <p:pic>
        <p:nvPicPr>
          <p:cNvPr id="4" name="内容占位符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4058" r="2273" b="16378"/>
          <a:stretch>
            <a:fillRect/>
          </a:stretch>
        </p:blipFill>
        <p:spPr>
          <a:xfrm>
            <a:off x="332783" y="1153897"/>
            <a:ext cx="7867859" cy="5281861"/>
          </a:xfrm>
          <a:prstGeom prst="rect">
            <a:avLst/>
          </a:prstGeom>
        </p:spPr>
      </p:pic>
      <p:cxnSp>
        <p:nvCxnSpPr>
          <p:cNvPr id="2" name="直接连接符 1"/>
          <p:cNvCxnSpPr/>
          <p:nvPr/>
        </p:nvCxnSpPr>
        <p:spPr>
          <a:xfrm>
            <a:off x="4775835" y="1892935"/>
            <a:ext cx="3262630" cy="9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402590" y="2161540"/>
            <a:ext cx="2955925" cy="76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9041130" y="3168015"/>
            <a:ext cx="2054860"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problem</a:t>
            </a:r>
            <a:endParaRPr lang="en-US" altLang="zh-CN" sz="2800" b="1">
              <a:solidFill>
                <a:srgbClr val="FF0000"/>
              </a:solidFill>
              <a:latin typeface="Times New Roman" panose="02020603050405020304" charset="0"/>
              <a:cs typeface="Times New Roman" panose="02020603050405020304" charset="0"/>
            </a:endParaRPr>
          </a:p>
        </p:txBody>
      </p:sp>
      <p:cxnSp>
        <p:nvCxnSpPr>
          <p:cNvPr id="7" name="直接连接符 6"/>
          <p:cNvCxnSpPr/>
          <p:nvPr/>
        </p:nvCxnSpPr>
        <p:spPr>
          <a:xfrm flipV="1">
            <a:off x="562610" y="6435725"/>
            <a:ext cx="6233795" cy="209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965950" y="6221730"/>
            <a:ext cx="1156970" cy="196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9671050" y="5445760"/>
            <a:ext cx="1097280"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case</a:t>
            </a:r>
            <a:endParaRPr lang="en-US" altLang="zh-CN" sz="2800" b="1">
              <a:solidFill>
                <a:srgbClr val="FF0000"/>
              </a:solidFill>
              <a:latin typeface="Times New Roman" panose="02020603050405020304" charset="0"/>
              <a:cs typeface="Times New Roman" panose="02020603050405020304" charset="0"/>
            </a:endParaRPr>
          </a:p>
        </p:txBody>
      </p:sp>
      <p:sp>
        <p:nvSpPr>
          <p:cNvPr id="11" name="矩形 10"/>
          <p:cNvSpPr/>
          <p:nvPr/>
        </p:nvSpPr>
        <p:spPr>
          <a:xfrm>
            <a:off x="288925" y="250190"/>
            <a:ext cx="3302635" cy="56832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Read  main idea</a:t>
            </a:r>
            <a:endPar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7178" name="TextBox 20"/>
          <p:cNvSpPr txBox="1"/>
          <p:nvPr/>
        </p:nvSpPr>
        <p:spPr>
          <a:xfrm rot="736255">
            <a:off x="9171940" y="298450"/>
            <a:ext cx="2548255" cy="2245360"/>
          </a:xfrm>
          <a:prstGeom prst="rect">
            <a:avLst/>
          </a:prstGeom>
          <a:noFill/>
          <a:ln w="9525">
            <a:noFill/>
          </a:ln>
        </p:spPr>
        <p:txBody>
          <a:bodyPr wrap="square">
            <a:spAutoFit/>
          </a:bodyPr>
          <a:p>
            <a:pPr algn="ctr" eaLnBrk="1" hangingPunct="1">
              <a:buFont typeface="Arial" panose="020B0604020202020204" pitchFamily="34" charset="0"/>
            </a:pPr>
            <a:r>
              <a:rPr lang="en-US" altLang="zh-CN" sz="2000" dirty="0">
                <a:solidFill>
                  <a:srgbClr val="FF0000"/>
                </a:solidFill>
                <a:latin typeface="Cambria" panose="02040503050406030204" pitchFamily="18" charset="0"/>
                <a:sym typeface="Cambria" panose="02040503050406030204" pitchFamily="18" charset="0"/>
              </a:rPr>
              <a:t>Reading strategy </a:t>
            </a:r>
            <a:endParaRPr lang="en-US" altLang="zh-CN" sz="2000" dirty="0">
              <a:solidFill>
                <a:srgbClr val="FF0000"/>
              </a:solidFill>
              <a:latin typeface="Cambria" panose="02040503050406030204" pitchFamily="18" charset="0"/>
              <a:sym typeface="Cambria" panose="02040503050406030204" pitchFamily="18" charset="0"/>
            </a:endParaRPr>
          </a:p>
          <a:p>
            <a:pPr algn="just" eaLnBrk="1" hangingPunct="1">
              <a:buFont typeface="Arial" panose="020B0604020202020204" pitchFamily="34" charset="0"/>
            </a:pPr>
            <a:r>
              <a:rPr lang="en-US" altLang="zh-CN" sz="2000" dirty="0">
                <a:latin typeface="Cambria" panose="02040503050406030204" pitchFamily="18" charset="0"/>
                <a:sym typeface="Cambria" panose="02040503050406030204" pitchFamily="18" charset="0"/>
              </a:rPr>
              <a:t>You can find main ideas by first taking a quick look at the </a:t>
            </a:r>
            <a:r>
              <a:rPr lang="en-US" altLang="zh-CN" sz="2000" b="1" dirty="0">
                <a:latin typeface="Cambria" panose="02040503050406030204" pitchFamily="18" charset="0"/>
                <a:sym typeface="Cambria" panose="02040503050406030204" pitchFamily="18" charset="0"/>
              </a:rPr>
              <a:t>title</a:t>
            </a:r>
            <a:r>
              <a:rPr lang="en-US" altLang="zh-CN" sz="2000" dirty="0">
                <a:latin typeface="Cambria" panose="02040503050406030204" pitchFamily="18" charset="0"/>
                <a:sym typeface="Cambria" panose="02040503050406030204" pitchFamily="18" charset="0"/>
              </a:rPr>
              <a:t>, </a:t>
            </a:r>
            <a:r>
              <a:rPr lang="en-US" altLang="zh-CN" sz="2000" b="1" dirty="0">
                <a:latin typeface="Cambria" panose="02040503050406030204" pitchFamily="18" charset="0"/>
                <a:sym typeface="Cambria" panose="02040503050406030204" pitchFamily="18" charset="0"/>
              </a:rPr>
              <a:t>pictures</a:t>
            </a:r>
            <a:r>
              <a:rPr lang="en-US" altLang="zh-CN" sz="2000" dirty="0">
                <a:latin typeface="Cambria" panose="02040503050406030204" pitchFamily="18" charset="0"/>
                <a:sym typeface="Cambria" panose="02040503050406030204" pitchFamily="18" charset="0"/>
              </a:rPr>
              <a:t>, </a:t>
            </a:r>
            <a:r>
              <a:rPr lang="en-US" altLang="zh-CN" sz="2000" b="1" dirty="0">
                <a:latin typeface="Cambria" panose="02040503050406030204" pitchFamily="18" charset="0"/>
                <a:sym typeface="Cambria" panose="02040503050406030204" pitchFamily="18" charset="0"/>
              </a:rPr>
              <a:t>key words and phrases</a:t>
            </a:r>
            <a:r>
              <a:rPr lang="en-US" altLang="zh-CN" sz="2000" dirty="0">
                <a:latin typeface="Cambria" panose="02040503050406030204" pitchFamily="18" charset="0"/>
                <a:sym typeface="Cambria" panose="02040503050406030204" pitchFamily="18" charset="0"/>
              </a:rPr>
              <a:t>, and </a:t>
            </a:r>
            <a:r>
              <a:rPr lang="en-US" altLang="zh-CN" sz="2000" b="1" dirty="0">
                <a:latin typeface="Cambria" panose="02040503050406030204" pitchFamily="18" charset="0"/>
                <a:sym typeface="Cambria" panose="02040503050406030204" pitchFamily="18" charset="0"/>
              </a:rPr>
              <a:t>topic sentences</a:t>
            </a:r>
            <a:r>
              <a:rPr lang="en-US" altLang="zh-CN" sz="2000" dirty="0">
                <a:latin typeface="Cambria" panose="02040503050406030204" pitchFamily="18" charset="0"/>
                <a:sym typeface="Cambria" panose="02040503050406030204" pitchFamily="18" charset="0"/>
              </a:rPr>
              <a:t>.</a:t>
            </a:r>
            <a:endParaRPr lang="zh-CN" altLang="en-US" sz="2000" dirty="0">
              <a:latin typeface="Cambria" panose="02040503050406030204" pitchFamily="18" charset="0"/>
              <a:sym typeface="Cambria" panose="02040503050406030204" pitchFamily="18" charset="0"/>
            </a:endParaRPr>
          </a:p>
        </p:txBody>
      </p:sp>
      <p:sp>
        <p:nvSpPr>
          <p:cNvPr id="12" name="圆角矩形 6"/>
          <p:cNvSpPr/>
          <p:nvPr/>
        </p:nvSpPr>
        <p:spPr>
          <a:xfrm>
            <a:off x="4217670" y="558165"/>
            <a:ext cx="2648585" cy="478155"/>
          </a:xfrm>
          <a:prstGeom prst="roundRect">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r>
              <a:rPr lang="en-US" altLang="zh-CN" sz="2800" b="1" strike="noStrike" noProof="1">
                <a:solidFill>
                  <a:schemeClr val="tx1"/>
                </a:solidFill>
                <a:latin typeface="Arial" panose="020B0604020202020204" pitchFamily="34" charset="0"/>
                <a:cs typeface="Arial" panose="020B0604020202020204" pitchFamily="34" charset="0"/>
              </a:rPr>
              <a:t>Para 1&amp; para2</a:t>
            </a:r>
            <a:endParaRPr lang="en-US" altLang="zh-CN" sz="2800" b="1" strike="noStrike" noProof="1">
              <a:solidFill>
                <a:schemeClr val="tx1"/>
              </a:solidFill>
              <a:latin typeface="Arial" panose="020B0604020202020204" pitchFamily="34" charset="0"/>
              <a:cs typeface="Arial" panose="020B0604020202020204" pitchFamily="34" charset="0"/>
            </a:endParaRPr>
          </a:p>
        </p:txBody>
      </p:sp>
      <p:sp>
        <p:nvSpPr>
          <p:cNvPr id="14" name="圆角矩形 5"/>
          <p:cNvSpPr/>
          <p:nvPr/>
        </p:nvSpPr>
        <p:spPr>
          <a:xfrm>
            <a:off x="8336280" y="2893060"/>
            <a:ext cx="3465195" cy="1072515"/>
          </a:xfrm>
          <a:prstGeom prst="roundRect">
            <a:avLst/>
          </a:prstGeom>
          <a:gradFill>
            <a:gsLst>
              <a:gs pos="0">
                <a:srgbClr val="7B32B2"/>
              </a:gs>
              <a:gs pos="28000">
                <a:srgbClr val="401A5D">
                  <a:alpha val="0"/>
                  <a:lumMod val="38000"/>
                  <a:lumOff val="62000"/>
                </a:srgb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schemeClr val="tx1"/>
                </a:solidFill>
                <a:effectLst/>
                <a:uLnTx/>
                <a:uFillTx/>
                <a:latin typeface="Arial" panose="020B0604020202020204" pitchFamily="34" charset="0"/>
                <a:ea typeface="等线" panose="02010600030101010101" charset="-122"/>
                <a:cs typeface="Arial" panose="020B0604020202020204" pitchFamily="34" charset="0"/>
              </a:rPr>
              <a:t>Main idea:</a:t>
            </a:r>
            <a:endParaRPr kumimoji="0" lang="en-US" altLang="zh-CN" sz="2400" b="1" i="0" u="none" strike="noStrike" kern="1200" cap="none" spc="0" normalizeH="0" baseline="0" noProof="1">
              <a:ln>
                <a:noFill/>
              </a:ln>
              <a:solidFill>
                <a:srgbClr val="FF0000"/>
              </a:solidFill>
              <a:effectLst/>
              <a:uLnTx/>
              <a:uFillTx/>
              <a:latin typeface="Arial" panose="020B0604020202020204" pitchFamily="34" charset="0"/>
              <a:ea typeface="等线" panose="02010600030101010101"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A _______________ of climate change.</a:t>
            </a:r>
            <a:r>
              <a:rPr kumimoji="0" lang="en-US" altLang="zh-CN" sz="2400" b="1" i="0" u="none" strike="noStrike" kern="1200" cap="none" spc="0" normalizeH="0" baseline="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 </a:t>
            </a:r>
            <a:endParaRPr kumimoji="0" lang="en-US" altLang="zh-CN" sz="2400" b="1" i="0" u="none" strike="noStrike" kern="1200" cap="none" spc="0" normalizeH="0" baseline="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endParaRPr>
          </a:p>
        </p:txBody>
      </p:sp>
      <p:sp>
        <p:nvSpPr>
          <p:cNvPr id="15" name="圆角矩形 5"/>
          <p:cNvSpPr/>
          <p:nvPr/>
        </p:nvSpPr>
        <p:spPr>
          <a:xfrm>
            <a:off x="8200390" y="5125720"/>
            <a:ext cx="3465195" cy="1195705"/>
          </a:xfrm>
          <a:prstGeom prst="roundRect">
            <a:avLst/>
          </a:prstGeom>
          <a:gradFill>
            <a:gsLst>
              <a:gs pos="0">
                <a:srgbClr val="7B32B2"/>
              </a:gs>
              <a:gs pos="28000">
                <a:srgbClr val="401A5D">
                  <a:alpha val="0"/>
                  <a:lumMod val="38000"/>
                  <a:lumOff val="62000"/>
                </a:srgb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schemeClr val="tx1"/>
                </a:solidFill>
                <a:effectLst/>
                <a:uLnTx/>
                <a:uFillTx/>
                <a:latin typeface="Arial" panose="020B0604020202020204" pitchFamily="34" charset="0"/>
                <a:ea typeface="等线" panose="02010600030101010101" charset="-122"/>
                <a:cs typeface="Arial" panose="020B0604020202020204" pitchFamily="34" charset="0"/>
              </a:rPr>
              <a:t>Main idea:</a:t>
            </a:r>
            <a:endParaRPr kumimoji="0" lang="en-US" altLang="zh-CN" sz="2400" b="1" i="0" u="none" strike="noStrike" kern="1200" cap="none" spc="0" normalizeH="0" baseline="0" noProof="1">
              <a:ln>
                <a:noFill/>
              </a:ln>
              <a:solidFill>
                <a:srgbClr val="FF0000"/>
              </a:solidFill>
              <a:effectLst/>
              <a:uLnTx/>
              <a:uFillTx/>
              <a:latin typeface="Arial" panose="020B0604020202020204" pitchFamily="34" charset="0"/>
              <a:ea typeface="等线" panose="02010600030101010101"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An exact  _____ of climate change.</a:t>
            </a:r>
            <a:r>
              <a:rPr kumimoji="0" lang="en-US" altLang="zh-CN" sz="2400" b="1" i="0" u="none" strike="noStrike" kern="1200" cap="none" spc="0" normalizeH="0" baseline="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 </a:t>
            </a:r>
            <a:endParaRPr kumimoji="0" lang="en-US" altLang="zh-CN" sz="2400" b="1" i="0" u="none" strike="noStrike" kern="1200" cap="none" spc="0" normalizeH="0" baseline="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7"/>
                                        </p:tgtEl>
                                        <p:attrNameLst>
                                          <p:attrName>style.visibility</p:attrName>
                                        </p:attrNameLst>
                                      </p:cBhvr>
                                      <p:to>
                                        <p:strVal val="visible"/>
                                      </p:to>
                                    </p:set>
                                    <p:animEffect transition="in" filter="wipe(down)">
                                      <p:cBhvr>
                                        <p:cTn id="7" dur="500"/>
                                        <p:tgtEl>
                                          <p:spTgt spid="717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78"/>
                                        </p:tgtEl>
                                        <p:attrNameLst>
                                          <p:attrName>style.visibility</p:attrName>
                                        </p:attrNameLst>
                                      </p:cBhvr>
                                      <p:to>
                                        <p:strVal val="visible"/>
                                      </p:to>
                                    </p:set>
                                    <p:animEffect transition="in" filter="wipe(down)">
                                      <p:cBhvr>
                                        <p:cTn id="10" dur="500"/>
                                        <p:tgtEl>
                                          <p:spTgt spid="71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par>
                                <p:cTn id="41" presetID="2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wipe(down)">
                                      <p:cBhvr>
                                        <p:cTn id="5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178" grpId="0"/>
      <p:bldP spid="7178" grpId="1"/>
      <p:bldP spid="12" grpId="0" bldLvl="0" animBg="1"/>
      <p:bldP spid="12" grpId="1" animBg="1"/>
      <p:bldP spid="14" grpId="1" bldLvl="0" animBg="1"/>
      <p:bldP spid="15"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Grp="1" noChangeAspect="1"/>
          </p:cNvPicPr>
          <p:nvPr>
            <p:ph idx="1"/>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rcRect l="5107" t="84959" r="2636" b="2399"/>
          <a:stretch>
            <a:fillRect/>
          </a:stretch>
        </p:blipFill>
        <p:spPr>
          <a:xfrm>
            <a:off x="430530" y="764540"/>
            <a:ext cx="9989820" cy="1197610"/>
          </a:xfrm>
          <a:prstGeom prst="rect">
            <a:avLst/>
          </a:prstGeom>
        </p:spPr>
      </p:pic>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729" b="61788"/>
          <a:stretch>
            <a:fillRect/>
          </a:stretch>
        </p:blipFill>
        <p:spPr>
          <a:xfrm>
            <a:off x="-115570" y="1962150"/>
            <a:ext cx="11140440" cy="3147060"/>
          </a:xfrm>
          <a:prstGeom prst="rect">
            <a:avLst/>
          </a:prstGeom>
        </p:spPr>
      </p:pic>
      <p:sp>
        <p:nvSpPr>
          <p:cNvPr id="6" name="圆角矩形 6"/>
          <p:cNvSpPr/>
          <p:nvPr/>
        </p:nvSpPr>
        <p:spPr>
          <a:xfrm>
            <a:off x="706720" y="286429"/>
            <a:ext cx="1341216" cy="477838"/>
          </a:xfrm>
          <a:prstGeom prst="roundRect">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r>
              <a:rPr lang="en-US" altLang="zh-CN" sz="2800" b="1" strike="noStrike" noProof="1">
                <a:solidFill>
                  <a:schemeClr val="tx1"/>
                </a:solidFill>
                <a:latin typeface="Arial" panose="020B0604020202020204" pitchFamily="34" charset="0"/>
                <a:cs typeface="Arial" panose="020B0604020202020204" pitchFamily="34" charset="0"/>
              </a:rPr>
              <a:t>Para 3</a:t>
            </a:r>
            <a:endParaRPr lang="en-US" altLang="zh-CN" sz="2800" b="1" strike="noStrike" noProof="1">
              <a:solidFill>
                <a:schemeClr val="tx1"/>
              </a:solidFill>
              <a:latin typeface="Arial" panose="020B0604020202020204" pitchFamily="34" charset="0"/>
              <a:cs typeface="Arial" panose="020B0604020202020204" pitchFamily="34" charset="0"/>
            </a:endParaRPr>
          </a:p>
        </p:txBody>
      </p:sp>
      <p:cxnSp>
        <p:nvCxnSpPr>
          <p:cNvPr id="2" name="直接连接符 1"/>
          <p:cNvCxnSpPr/>
          <p:nvPr/>
        </p:nvCxnSpPr>
        <p:spPr>
          <a:xfrm>
            <a:off x="558165" y="1163320"/>
            <a:ext cx="7842885" cy="101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2853055" y="5528310"/>
            <a:ext cx="1516380"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causes</a:t>
            </a:r>
            <a:endParaRPr lang="en-US" altLang="zh-CN" sz="2800" b="1">
              <a:solidFill>
                <a:srgbClr val="FF0000"/>
              </a:solidFill>
              <a:latin typeface="Times New Roman" panose="02020603050405020304" charset="0"/>
              <a:cs typeface="Times New Roman" panose="02020603050405020304" charset="0"/>
            </a:endParaRPr>
          </a:p>
        </p:txBody>
      </p:sp>
      <p:sp>
        <p:nvSpPr>
          <p:cNvPr id="16" name="圆角矩形 5"/>
          <p:cNvSpPr/>
          <p:nvPr/>
        </p:nvSpPr>
        <p:spPr>
          <a:xfrm>
            <a:off x="2047875" y="5180965"/>
            <a:ext cx="8006080" cy="1216025"/>
          </a:xfrm>
          <a:prstGeom prst="roundRect">
            <a:avLst/>
          </a:prstGeom>
          <a:gradFill>
            <a:gsLst>
              <a:gs pos="0">
                <a:srgbClr val="7B32B2"/>
              </a:gs>
              <a:gs pos="28000">
                <a:srgbClr val="401A5D">
                  <a:alpha val="0"/>
                  <a:lumMod val="38000"/>
                  <a:lumOff val="62000"/>
                </a:srgb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schemeClr val="tx1"/>
                </a:solidFill>
                <a:effectLst/>
                <a:uLnTx/>
                <a:uFillTx/>
                <a:latin typeface="Arial" panose="020B0604020202020204" pitchFamily="34" charset="0"/>
                <a:ea typeface="等线" panose="02010600030101010101" charset="-122"/>
                <a:cs typeface="Arial" panose="020B0604020202020204" pitchFamily="34" charset="0"/>
              </a:rPr>
              <a:t>Main idea:</a:t>
            </a:r>
            <a:endParaRPr kumimoji="0" lang="en-US" altLang="zh-CN" sz="2400" b="1" i="0" u="none" strike="noStrike" kern="1200" cap="none" spc="0" normalizeH="0" baseline="0" noProof="1">
              <a:ln>
                <a:noFill/>
              </a:ln>
              <a:solidFill>
                <a:srgbClr val="FF0000"/>
              </a:solidFill>
              <a:effectLst/>
              <a:uLnTx/>
              <a:uFillTx/>
              <a:latin typeface="Arial" panose="020B0604020202020204" pitchFamily="34" charset="0"/>
              <a:ea typeface="等线" panose="02010600030101010101"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2400" b="1">
                <a:solidFill>
                  <a:schemeClr val="tx1"/>
                </a:solidFill>
                <a:latin typeface="Times New Roman" panose="02020603050405020304" charset="0"/>
                <a:cs typeface="Times New Roman" panose="02020603050405020304" charset="0"/>
                <a:sym typeface="+mn-ea"/>
              </a:rPr>
              <a:t>The _______ of the increase in the global temperature.</a:t>
            </a:r>
            <a:endParaRPr lang="en-US" altLang="zh-CN" sz="2400" b="1">
              <a:solidFill>
                <a:schemeClr val="tx1"/>
              </a:solidFill>
              <a:latin typeface="Times New Roman" panose="02020603050405020304" charset="0"/>
              <a:cs typeface="Times New Roman" panose="02020603050405020304" charset="0"/>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 </a:t>
            </a:r>
            <a:endParaRPr kumimoji="0" lang="en-US" altLang="zh-CN" sz="2400" b="1" i="0" u="none" strike="noStrike" kern="1200" cap="none" spc="0" normalizeH="0" baseline="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endParaRPr>
          </a:p>
        </p:txBody>
      </p:sp>
      <p:pic>
        <p:nvPicPr>
          <p:cNvPr id="12" name="图片 11" descr="水印"/>
          <p:cNvPicPr>
            <a:picLocks noChangeAspect="1"/>
          </p:cNvPicPr>
          <p:nvPr userDrawn="1"/>
        </p:nvPicPr>
        <p:blipFill>
          <a:blip r:embed="rId5"/>
          <a:stretch>
            <a:fillRect/>
          </a:stretch>
        </p:blipFill>
        <p:spPr>
          <a:xfrm>
            <a:off x="7186295" y="59055"/>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6"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圆角矩形 6"/>
          <p:cNvSpPr/>
          <p:nvPr/>
        </p:nvSpPr>
        <p:spPr>
          <a:xfrm>
            <a:off x="656555" y="408349"/>
            <a:ext cx="1341216" cy="477838"/>
          </a:xfrm>
          <a:prstGeom prst="roundRect">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r>
              <a:rPr lang="en-US" altLang="zh-CN" sz="2800" b="1" strike="noStrike" noProof="1">
                <a:solidFill>
                  <a:schemeClr val="tx1"/>
                </a:solidFill>
                <a:latin typeface="Arial" panose="020B0604020202020204" pitchFamily="34" charset="0"/>
                <a:cs typeface="Arial" panose="020B0604020202020204" pitchFamily="34" charset="0"/>
              </a:rPr>
              <a:t>Para 4</a:t>
            </a:r>
            <a:endParaRPr lang="en-US" altLang="zh-CN" sz="2800" b="1" strike="noStrike" noProof="1">
              <a:solidFill>
                <a:schemeClr val="tx1"/>
              </a:solidFill>
              <a:latin typeface="Arial" panose="020B0604020202020204" pitchFamily="34" charset="0"/>
              <a:cs typeface="Arial" panose="020B0604020202020204" pitchFamily="34" charset="0"/>
            </a:endParaRPr>
          </a:p>
        </p:txBody>
      </p:sp>
      <p:pic>
        <p:nvPicPr>
          <p:cNvPr id="4" name="内容占位符 3"/>
          <p:cNvPicPr>
            <a:picLocks noGrp="1" noChangeAspect="1"/>
          </p:cNvPicPr>
          <p:nvPr>
            <p:ph idx="1"/>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rcRect t="36848" b="33289"/>
          <a:stretch>
            <a:fillRect/>
          </a:stretch>
        </p:blipFill>
        <p:spPr>
          <a:xfrm>
            <a:off x="194376" y="1025591"/>
            <a:ext cx="11574380" cy="2550696"/>
          </a:xfrm>
          <a:prstGeom prst="rect">
            <a:avLst/>
          </a:prstGeom>
        </p:spPr>
      </p:pic>
      <p:cxnSp>
        <p:nvCxnSpPr>
          <p:cNvPr id="2" name="直接连接符 1"/>
          <p:cNvCxnSpPr/>
          <p:nvPr/>
        </p:nvCxnSpPr>
        <p:spPr>
          <a:xfrm>
            <a:off x="9483090" y="1582420"/>
            <a:ext cx="15862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8207375" y="1971675"/>
            <a:ext cx="2873375" cy="298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064385" y="3429000"/>
            <a:ext cx="4097655" cy="9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94385" y="2291080"/>
            <a:ext cx="4119245" cy="196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圆角矩形 5"/>
          <p:cNvSpPr/>
          <p:nvPr/>
        </p:nvSpPr>
        <p:spPr>
          <a:xfrm>
            <a:off x="1784350" y="4784090"/>
            <a:ext cx="8006080" cy="1345565"/>
          </a:xfrm>
          <a:prstGeom prst="roundRect">
            <a:avLst/>
          </a:prstGeom>
          <a:gradFill>
            <a:gsLst>
              <a:gs pos="0">
                <a:srgbClr val="7B32B2"/>
              </a:gs>
              <a:gs pos="28000">
                <a:srgbClr val="401A5D">
                  <a:alpha val="0"/>
                  <a:lumMod val="38000"/>
                  <a:lumOff val="62000"/>
                </a:srgb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schemeClr val="tx1"/>
                </a:solidFill>
                <a:effectLst/>
                <a:uLnTx/>
                <a:uFillTx/>
                <a:latin typeface="Arial" panose="020B0604020202020204" pitchFamily="34" charset="0"/>
                <a:ea typeface="等线" panose="02010600030101010101" charset="-122"/>
                <a:cs typeface="Arial" panose="020B0604020202020204" pitchFamily="34" charset="0"/>
              </a:rPr>
              <a:t>Main idea:</a:t>
            </a:r>
            <a:endParaRPr kumimoji="0" lang="en-US" altLang="zh-CN" sz="2400" b="1" i="0" u="none" strike="noStrike" kern="1200" cap="none" spc="0" normalizeH="0" baseline="0" noProof="1">
              <a:ln>
                <a:noFill/>
              </a:ln>
              <a:solidFill>
                <a:srgbClr val="FF0000"/>
              </a:solidFill>
              <a:effectLst/>
              <a:uLnTx/>
              <a:uFillTx/>
              <a:latin typeface="Arial" panose="020B0604020202020204" pitchFamily="34" charset="0"/>
              <a:ea typeface="等线" panose="02010600030101010101"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___________________of the rise in </a:t>
            </a:r>
            <a:r>
              <a:rPr kumimoji="0" lang="en-US" altLang="zh-CN" sz="2400" b="1" i="0" u="none" strike="noStrike" kern="1200" cap="none" spc="0" normalizeH="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temperature.</a:t>
            </a:r>
            <a:r>
              <a:rPr kumimoji="0" lang="en-US" altLang="zh-CN" sz="2400" b="1" i="0" u="none" strike="noStrike" kern="1200" cap="none" spc="0" normalizeH="0" baseline="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 </a:t>
            </a:r>
            <a:endParaRPr kumimoji="0" lang="en-US" altLang="zh-CN" sz="2400" b="1" i="0" u="none" strike="noStrike" kern="1200" cap="none" spc="0" normalizeH="0" baseline="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endParaRPr>
          </a:p>
        </p:txBody>
      </p:sp>
      <p:sp>
        <p:nvSpPr>
          <p:cNvPr id="8" name="文本框 7"/>
          <p:cNvSpPr txBox="1"/>
          <p:nvPr/>
        </p:nvSpPr>
        <p:spPr>
          <a:xfrm>
            <a:off x="2064385" y="5347970"/>
            <a:ext cx="2962910"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The consequences</a:t>
            </a:r>
            <a:endParaRPr lang="en-US" altLang="zh-CN" sz="2800" b="1">
              <a:solidFill>
                <a:srgbClr val="FF0000"/>
              </a:solidFill>
              <a:latin typeface="Times New Roman" panose="02020603050405020304" charset="0"/>
              <a:cs typeface="Times New Roman" panose="02020603050405020304" charset="0"/>
            </a:endParaRPr>
          </a:p>
        </p:txBody>
      </p:sp>
      <p:cxnSp>
        <p:nvCxnSpPr>
          <p:cNvPr id="9" name="直接箭头连接符 8"/>
          <p:cNvCxnSpPr/>
          <p:nvPr/>
        </p:nvCxnSpPr>
        <p:spPr>
          <a:xfrm flipH="1">
            <a:off x="4082415" y="1582420"/>
            <a:ext cx="5960745" cy="38315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2396490" y="2280920"/>
            <a:ext cx="1266825" cy="31927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a:off x="4431665" y="1828165"/>
            <a:ext cx="6101080" cy="365569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3311525" y="3468370"/>
            <a:ext cx="468630" cy="19456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 name="图片 9" descr="水印"/>
          <p:cNvPicPr>
            <a:picLocks noChangeAspect="1"/>
          </p:cNvPicPr>
          <p:nvPr userDrawn="1"/>
        </p:nvPicPr>
        <p:blipFill>
          <a:blip r:embed="rId3"/>
          <a:stretch>
            <a:fillRect/>
          </a:stretch>
        </p:blipFill>
        <p:spPr>
          <a:xfrm>
            <a:off x="7186295" y="59055"/>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bldLvl="0" animBg="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Grp="1"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rcRect t="65881"/>
          <a:stretch>
            <a:fillRect/>
          </a:stretch>
        </p:blipFill>
        <p:spPr>
          <a:xfrm>
            <a:off x="457237" y="1249329"/>
            <a:ext cx="11437545" cy="3111999"/>
          </a:xfrm>
          <a:prstGeom prst="rect">
            <a:avLst/>
          </a:prstGeom>
        </p:spPr>
      </p:pic>
      <p:sp>
        <p:nvSpPr>
          <p:cNvPr id="5" name="圆角矩形 6"/>
          <p:cNvSpPr/>
          <p:nvPr/>
        </p:nvSpPr>
        <p:spPr>
          <a:xfrm>
            <a:off x="586740" y="208280"/>
            <a:ext cx="1330960" cy="478155"/>
          </a:xfrm>
          <a:prstGeom prst="roundRect">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base"/>
            <a:r>
              <a:rPr lang="en-US" altLang="zh-CN" sz="2800" b="1" strike="noStrike" noProof="1">
                <a:solidFill>
                  <a:schemeClr val="tx1"/>
                </a:solidFill>
                <a:latin typeface="Arial" panose="020B0604020202020204" pitchFamily="34" charset="0"/>
                <a:cs typeface="Arial" panose="020B0604020202020204" pitchFamily="34" charset="0"/>
              </a:rPr>
              <a:t>Para 5</a:t>
            </a:r>
            <a:endParaRPr lang="en-US" altLang="zh-CN" sz="2800" b="1" strike="noStrike" noProof="1">
              <a:solidFill>
                <a:schemeClr val="tx1"/>
              </a:solidFill>
              <a:latin typeface="Arial" panose="020B0604020202020204" pitchFamily="34" charset="0"/>
              <a:cs typeface="Arial" panose="020B0604020202020204" pitchFamily="34" charset="0"/>
            </a:endParaRPr>
          </a:p>
        </p:txBody>
      </p:sp>
      <p:sp>
        <p:nvSpPr>
          <p:cNvPr id="16" name="圆角矩形 5"/>
          <p:cNvSpPr/>
          <p:nvPr/>
        </p:nvSpPr>
        <p:spPr>
          <a:xfrm>
            <a:off x="922020" y="4914265"/>
            <a:ext cx="9051925" cy="1086485"/>
          </a:xfrm>
          <a:prstGeom prst="roundRect">
            <a:avLst/>
          </a:prstGeom>
          <a:gradFill>
            <a:gsLst>
              <a:gs pos="0">
                <a:srgbClr val="7B32B2"/>
              </a:gs>
              <a:gs pos="28000">
                <a:srgbClr val="401A5D">
                  <a:alpha val="0"/>
                  <a:lumMod val="38000"/>
                  <a:lumOff val="62000"/>
                </a:srgb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schemeClr val="tx1"/>
                </a:solidFill>
                <a:effectLst/>
                <a:uLnTx/>
                <a:uFillTx/>
                <a:latin typeface="Arial" panose="020B0604020202020204" pitchFamily="34" charset="0"/>
                <a:ea typeface="等线" panose="02010600030101010101" charset="-122"/>
                <a:cs typeface="Arial" panose="020B0604020202020204" pitchFamily="34" charset="0"/>
              </a:rPr>
              <a:t>Main idea:</a:t>
            </a:r>
            <a:endParaRPr kumimoji="0" lang="en-US" altLang="zh-CN" sz="2400" b="1" i="0" u="none" strike="noStrike" kern="1200" cap="none" spc="0" normalizeH="0" baseline="0" noProof="1">
              <a:ln>
                <a:noFill/>
              </a:ln>
              <a:solidFill>
                <a:schemeClr val="tx1"/>
              </a:solidFill>
              <a:effectLst/>
              <a:uLnTx/>
              <a:uFillTx/>
              <a:latin typeface="Arial" panose="020B0604020202020204" pitchFamily="34" charset="0"/>
              <a:ea typeface="等线" panose="02010600030101010101"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schemeClr val="tx1"/>
                </a:solidFill>
                <a:effectLst/>
                <a:uLnTx/>
                <a:uFillTx/>
                <a:latin typeface="Arial" panose="020B0604020202020204" pitchFamily="34" charset="0"/>
                <a:ea typeface="等线" panose="02010600030101010101" charset="-122"/>
                <a:cs typeface="Arial" panose="020B0604020202020204" pitchFamily="34" charset="0"/>
              </a:rPr>
              <a:t>_______________</a:t>
            </a:r>
            <a:r>
              <a:rPr kumimoji="0" lang="en-US" altLang="zh-CN" sz="2400" b="1" i="0" u="none" strike="noStrike" kern="1200" cap="none" spc="0" normalizeH="0" baseline="0" noProof="1">
                <a:ln>
                  <a:noFill/>
                </a:ln>
                <a:solidFill>
                  <a:srgbClr val="FF0000"/>
                </a:solidFill>
                <a:effectLst/>
                <a:uLnTx/>
                <a:uFillTx/>
                <a:latin typeface="Arial" panose="020B0604020202020204" pitchFamily="34" charset="0"/>
                <a:ea typeface="等线" panose="02010600030101010101" charset="-122"/>
                <a:cs typeface="Arial" panose="020B0604020202020204" pitchFamily="34" charset="0"/>
              </a:rPr>
              <a:t>  </a:t>
            </a:r>
            <a:r>
              <a:rPr kumimoji="0" lang="en-US" altLang="zh-CN" sz="2400" b="1" i="0" u="none" strike="noStrike" kern="1200" cap="none" spc="0" normalizeH="0" baseline="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to reducing greenhouse gas</a:t>
            </a:r>
            <a:r>
              <a:rPr kumimoji="0" lang="en-US" altLang="zh-CN" sz="2400" b="1" i="0" u="none" strike="noStrike" kern="1200" cap="none" spc="0" normalizeH="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 emissions.</a:t>
            </a:r>
            <a:r>
              <a:rPr kumimoji="0" lang="en-US" altLang="zh-CN" sz="2400" b="1" i="0" u="none" strike="noStrike" kern="1200" cap="none" spc="0" normalizeH="0" baseline="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 </a:t>
            </a:r>
            <a:endParaRPr kumimoji="0" lang="en-US" altLang="zh-CN" sz="2400" b="1" i="0" u="none" strike="noStrike" kern="1200" cap="none" spc="0" normalizeH="0" baseline="0" noProof="1">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endParaRPr>
          </a:p>
        </p:txBody>
      </p:sp>
      <p:cxnSp>
        <p:nvCxnSpPr>
          <p:cNvPr id="2" name="直接连接符 1"/>
          <p:cNvCxnSpPr/>
          <p:nvPr/>
        </p:nvCxnSpPr>
        <p:spPr>
          <a:xfrm>
            <a:off x="2105660" y="2490470"/>
            <a:ext cx="66846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6883400" y="4157345"/>
            <a:ext cx="2933065" cy="9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792730" y="2919730"/>
            <a:ext cx="63258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a:off x="2663190" y="2490470"/>
            <a:ext cx="2065020" cy="28733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2852420" y="4187190"/>
            <a:ext cx="4745990" cy="117665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a:off x="2792730" y="3019425"/>
            <a:ext cx="2299335" cy="234442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545590" y="5363845"/>
            <a:ext cx="1556385"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solutions</a:t>
            </a:r>
            <a:endParaRPr lang="en-US" altLang="zh-CN" sz="2800" b="1">
              <a:solidFill>
                <a:srgbClr val="FF0000"/>
              </a:solidFill>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3"/>
          <a:stretch>
            <a:fillRect/>
          </a:stretch>
        </p:blipFill>
        <p:spPr>
          <a:xfrm>
            <a:off x="7186295" y="59055"/>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wipe(down)">
                                      <p:cBhvr>
                                        <p:cTn id="3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bldLvl="0" animBg="1"/>
    </p:bldLst>
  </p:timing>
</p:sld>
</file>

<file path=ppt/tags/tag1.xml><?xml version="1.0" encoding="utf-8"?>
<p:tagLst xmlns:p="http://schemas.openxmlformats.org/presentationml/2006/main">
  <p:tag name="KSO_WM_UNIT_PLACING_PICTURE_USER_VIEWPORT" val="{&quot;height&quot;:3360,&quot;width&quot;:598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4940</Words>
  <Application>WPS 演示</Application>
  <PresentationFormat>宽屏</PresentationFormat>
  <Paragraphs>342</Paragraphs>
  <Slides>27</Slides>
  <Notes>9</Notes>
  <HiddenSlides>0</HiddenSlides>
  <MMClips>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27</vt:i4>
      </vt:variant>
    </vt:vector>
  </HeadingPairs>
  <TitlesOfParts>
    <vt:vector size="41" baseType="lpstr">
      <vt:lpstr>Arial</vt:lpstr>
      <vt:lpstr>宋体</vt:lpstr>
      <vt:lpstr>Wingdings</vt:lpstr>
      <vt:lpstr>等线</vt:lpstr>
      <vt:lpstr>Microsoft YaHei UI</vt:lpstr>
      <vt:lpstr>Times New Roman</vt:lpstr>
      <vt:lpstr>Cambria</vt:lpstr>
      <vt:lpstr>微软雅黑</vt:lpstr>
      <vt:lpstr>Arial Unicode MS</vt:lpstr>
      <vt:lpstr>等线 Light</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开峰 孙</dc:creator>
  <cp:lastModifiedBy>24147</cp:lastModifiedBy>
  <cp:revision>137</cp:revision>
  <dcterms:created xsi:type="dcterms:W3CDTF">2020-09-07T07:19:00Z</dcterms:created>
  <dcterms:modified xsi:type="dcterms:W3CDTF">2022-07-31T09:55:26Z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