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1831" r:id="rId3"/>
    <p:sldId id="259" r:id="rId4"/>
    <p:sldId id="258" r:id="rId5"/>
    <p:sldId id="260" r:id="rId6"/>
    <p:sldId id="261" r:id="rId7"/>
    <p:sldId id="262" r:id="rId8"/>
    <p:sldId id="263" r:id="rId9"/>
    <p:sldId id="264" r:id="rId10"/>
    <p:sldId id="265" r:id="rId11"/>
    <p:sldId id="266" r:id="rId12"/>
    <p:sldId id="267" r:id="rId13"/>
    <p:sldId id="268" r:id="rId14"/>
    <p:sldId id="269" r:id="rId15"/>
    <p:sldId id="273" r:id="rId16"/>
    <p:sldId id="272" r:id="rId17"/>
    <p:sldId id="274" r:id="rId18"/>
    <p:sldId id="275" r:id="rId19"/>
    <p:sldId id="276" r:id="rId20"/>
    <p:sldId id="277" r:id="rId21"/>
    <p:sldId id="270" r:id="rId22"/>
    <p:sldId id="271" r:id="rId23"/>
    <p:sldId id="278" r:id="rId24"/>
    <p:sldId id="280" r:id="rId25"/>
    <p:sldId id="281" r:id="rId26"/>
    <p:sldId id="283" r:id="rId27"/>
    <p:sldId id="284" r:id="rId28"/>
    <p:sldId id="285" r:id="rId29"/>
    <p:sldId id="286" r:id="rId30"/>
  </p:sldIdLst>
  <p:sldSz cx="11522075" cy="7200900"/>
  <p:notesSz cx="6858000" cy="9144000"/>
  <p:defaultTextStyle>
    <a:defPPr>
      <a:defRPr lang="zh-CN"/>
    </a:defPPr>
    <a:lvl1pPr marL="0" algn="l" defTabSz="1069848" rtl="0" eaLnBrk="1" latinLnBrk="0" hangingPunct="1">
      <a:defRPr sz="2100" kern="1200">
        <a:solidFill>
          <a:schemeClr val="tx1"/>
        </a:solidFill>
        <a:latin typeface="+mn-lt"/>
        <a:ea typeface="+mn-ea"/>
        <a:cs typeface="+mn-cs"/>
      </a:defRPr>
    </a:lvl1pPr>
    <a:lvl2pPr marL="534924" algn="l" defTabSz="1069848" rtl="0" eaLnBrk="1" latinLnBrk="0" hangingPunct="1">
      <a:defRPr sz="2100" kern="1200">
        <a:solidFill>
          <a:schemeClr val="tx1"/>
        </a:solidFill>
        <a:latin typeface="+mn-lt"/>
        <a:ea typeface="+mn-ea"/>
        <a:cs typeface="+mn-cs"/>
      </a:defRPr>
    </a:lvl2pPr>
    <a:lvl3pPr marL="1069848" algn="l" defTabSz="1069848" rtl="0" eaLnBrk="1" latinLnBrk="0" hangingPunct="1">
      <a:defRPr sz="2100" kern="1200">
        <a:solidFill>
          <a:schemeClr val="tx1"/>
        </a:solidFill>
        <a:latin typeface="+mn-lt"/>
        <a:ea typeface="+mn-ea"/>
        <a:cs typeface="+mn-cs"/>
      </a:defRPr>
    </a:lvl3pPr>
    <a:lvl4pPr marL="1604772" algn="l" defTabSz="1069848" rtl="0" eaLnBrk="1" latinLnBrk="0" hangingPunct="1">
      <a:defRPr sz="2100" kern="1200">
        <a:solidFill>
          <a:schemeClr val="tx1"/>
        </a:solidFill>
        <a:latin typeface="+mn-lt"/>
        <a:ea typeface="+mn-ea"/>
        <a:cs typeface="+mn-cs"/>
      </a:defRPr>
    </a:lvl4pPr>
    <a:lvl5pPr marL="2139696" algn="l" defTabSz="1069848" rtl="0" eaLnBrk="1" latinLnBrk="0" hangingPunct="1">
      <a:defRPr sz="2100" kern="1200">
        <a:solidFill>
          <a:schemeClr val="tx1"/>
        </a:solidFill>
        <a:latin typeface="+mn-lt"/>
        <a:ea typeface="+mn-ea"/>
        <a:cs typeface="+mn-cs"/>
      </a:defRPr>
    </a:lvl5pPr>
    <a:lvl6pPr marL="2674620" algn="l" defTabSz="1069848" rtl="0" eaLnBrk="1" latinLnBrk="0" hangingPunct="1">
      <a:defRPr sz="2100" kern="1200">
        <a:solidFill>
          <a:schemeClr val="tx1"/>
        </a:solidFill>
        <a:latin typeface="+mn-lt"/>
        <a:ea typeface="+mn-ea"/>
        <a:cs typeface="+mn-cs"/>
      </a:defRPr>
    </a:lvl6pPr>
    <a:lvl7pPr marL="3209544" algn="l" defTabSz="1069848" rtl="0" eaLnBrk="1" latinLnBrk="0" hangingPunct="1">
      <a:defRPr sz="2100" kern="1200">
        <a:solidFill>
          <a:schemeClr val="tx1"/>
        </a:solidFill>
        <a:latin typeface="+mn-lt"/>
        <a:ea typeface="+mn-ea"/>
        <a:cs typeface="+mn-cs"/>
      </a:defRPr>
    </a:lvl7pPr>
    <a:lvl8pPr marL="3744468" algn="l" defTabSz="1069848" rtl="0" eaLnBrk="1" latinLnBrk="0" hangingPunct="1">
      <a:defRPr sz="2100" kern="1200">
        <a:solidFill>
          <a:schemeClr val="tx1"/>
        </a:solidFill>
        <a:latin typeface="+mn-lt"/>
        <a:ea typeface="+mn-ea"/>
        <a:cs typeface="+mn-cs"/>
      </a:defRPr>
    </a:lvl8pPr>
    <a:lvl9pPr marL="4279392" algn="l" defTabSz="1069848"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68">
          <p15:clr>
            <a:srgbClr val="A4A3A4"/>
          </p15:clr>
        </p15:guide>
        <p15:guide id="2" pos="362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FCFDD"/>
    <a:srgbClr val="E7DCE6"/>
    <a:srgbClr val="D6DCE6"/>
    <a:srgbClr val="D8E0D8"/>
    <a:srgbClr val="E9E0CD"/>
    <a:srgbClr val="E0D3BA"/>
    <a:srgbClr val="D2C09C"/>
    <a:srgbClr val="E6C05D"/>
    <a:srgbClr val="E6C048"/>
    <a:srgbClr val="D8C6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341" autoAdjust="0"/>
    <p:restoredTop sz="94660"/>
  </p:normalViewPr>
  <p:slideViewPr>
    <p:cSldViewPr>
      <p:cViewPr varScale="1">
        <p:scale>
          <a:sx n="59" d="100"/>
          <a:sy n="59" d="100"/>
        </p:scale>
        <p:origin x="244" y="52"/>
      </p:cViewPr>
      <p:guideLst>
        <p:guide orient="horz" pos="2268"/>
        <p:guide pos="362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864156" y="2236947"/>
            <a:ext cx="9793764" cy="1543526"/>
          </a:xfrm>
        </p:spPr>
        <p:txBody>
          <a:bodyPr/>
          <a:lstStyle/>
          <a:p>
            <a:r>
              <a:rPr lang="zh-CN" altLang="en-US"/>
              <a:t>单击此处编辑母版标题样式</a:t>
            </a:r>
          </a:p>
        </p:txBody>
      </p:sp>
      <p:sp>
        <p:nvSpPr>
          <p:cNvPr id="3" name="副标题 2"/>
          <p:cNvSpPr>
            <a:spLocks noGrp="1"/>
          </p:cNvSpPr>
          <p:nvPr>
            <p:ph type="subTitle" idx="1"/>
          </p:nvPr>
        </p:nvSpPr>
        <p:spPr>
          <a:xfrm>
            <a:off x="1728311" y="4080510"/>
            <a:ext cx="8065453" cy="1840230"/>
          </a:xfrm>
        </p:spPr>
        <p:txBody>
          <a:bodyPr/>
          <a:lstStyle>
            <a:lvl1pPr marL="0" indent="0" algn="ctr">
              <a:buNone/>
              <a:defRPr>
                <a:solidFill>
                  <a:schemeClr val="tx1">
                    <a:tint val="75000"/>
                  </a:schemeClr>
                </a:solidFill>
              </a:defRPr>
            </a:lvl1pPr>
            <a:lvl2pPr marL="534924" indent="0" algn="ctr">
              <a:buNone/>
              <a:defRPr>
                <a:solidFill>
                  <a:schemeClr val="tx1">
                    <a:tint val="75000"/>
                  </a:schemeClr>
                </a:solidFill>
              </a:defRPr>
            </a:lvl2pPr>
            <a:lvl3pPr marL="1069848" indent="0" algn="ctr">
              <a:buNone/>
              <a:defRPr>
                <a:solidFill>
                  <a:schemeClr val="tx1">
                    <a:tint val="75000"/>
                  </a:schemeClr>
                </a:solidFill>
              </a:defRPr>
            </a:lvl3pPr>
            <a:lvl4pPr marL="1604772" indent="0" algn="ctr">
              <a:buNone/>
              <a:defRPr>
                <a:solidFill>
                  <a:schemeClr val="tx1">
                    <a:tint val="75000"/>
                  </a:schemeClr>
                </a:solidFill>
              </a:defRPr>
            </a:lvl4pPr>
            <a:lvl5pPr marL="2139696" indent="0" algn="ctr">
              <a:buNone/>
              <a:defRPr>
                <a:solidFill>
                  <a:schemeClr val="tx1">
                    <a:tint val="75000"/>
                  </a:schemeClr>
                </a:solidFill>
              </a:defRPr>
            </a:lvl5pPr>
            <a:lvl6pPr marL="2674620" indent="0" algn="ctr">
              <a:buNone/>
              <a:defRPr>
                <a:solidFill>
                  <a:schemeClr val="tx1">
                    <a:tint val="75000"/>
                  </a:schemeClr>
                </a:solidFill>
              </a:defRPr>
            </a:lvl6pPr>
            <a:lvl7pPr marL="3209544" indent="0" algn="ctr">
              <a:buNone/>
              <a:defRPr>
                <a:solidFill>
                  <a:schemeClr val="tx1">
                    <a:tint val="75000"/>
                  </a:schemeClr>
                </a:solidFill>
              </a:defRPr>
            </a:lvl7pPr>
            <a:lvl8pPr marL="3744468" indent="0" algn="ctr">
              <a:buNone/>
              <a:defRPr>
                <a:solidFill>
                  <a:schemeClr val="tx1">
                    <a:tint val="75000"/>
                  </a:schemeClr>
                </a:solidFill>
              </a:defRPr>
            </a:lvl8pPr>
            <a:lvl9pPr marL="4279392"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353504" y="288371"/>
            <a:ext cx="2592467" cy="6144101"/>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576104" y="288371"/>
            <a:ext cx="7585366" cy="6144101"/>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10164" y="4627245"/>
            <a:ext cx="9793764" cy="1430179"/>
          </a:xfrm>
        </p:spPr>
        <p:txBody>
          <a:bodyPr anchor="t"/>
          <a:lstStyle>
            <a:lvl1pPr algn="l">
              <a:defRPr sz="4700" b="1" cap="all"/>
            </a:lvl1pPr>
          </a:lstStyle>
          <a:p>
            <a:r>
              <a:rPr lang="zh-CN" altLang="en-US"/>
              <a:t>单击此处编辑母版标题样式</a:t>
            </a:r>
          </a:p>
        </p:txBody>
      </p:sp>
      <p:sp>
        <p:nvSpPr>
          <p:cNvPr id="3" name="文本占位符 2"/>
          <p:cNvSpPr>
            <a:spLocks noGrp="1"/>
          </p:cNvSpPr>
          <p:nvPr>
            <p:ph type="body" idx="1"/>
          </p:nvPr>
        </p:nvSpPr>
        <p:spPr>
          <a:xfrm>
            <a:off x="910164" y="3052049"/>
            <a:ext cx="9793764" cy="1575196"/>
          </a:xfrm>
        </p:spPr>
        <p:txBody>
          <a:bodyPr anchor="b"/>
          <a:lstStyle>
            <a:lvl1pPr marL="0" indent="0">
              <a:buNone/>
              <a:defRPr sz="2300">
                <a:solidFill>
                  <a:schemeClr val="tx1">
                    <a:tint val="75000"/>
                  </a:schemeClr>
                </a:solidFill>
              </a:defRPr>
            </a:lvl1pPr>
            <a:lvl2pPr marL="534924" indent="0">
              <a:buNone/>
              <a:defRPr sz="2100">
                <a:solidFill>
                  <a:schemeClr val="tx1">
                    <a:tint val="75000"/>
                  </a:schemeClr>
                </a:solidFill>
              </a:defRPr>
            </a:lvl2pPr>
            <a:lvl3pPr marL="1069848" indent="0">
              <a:buNone/>
              <a:defRPr sz="1900">
                <a:solidFill>
                  <a:schemeClr val="tx1">
                    <a:tint val="75000"/>
                  </a:schemeClr>
                </a:solidFill>
              </a:defRPr>
            </a:lvl3pPr>
            <a:lvl4pPr marL="1604772" indent="0">
              <a:buNone/>
              <a:defRPr sz="1600">
                <a:solidFill>
                  <a:schemeClr val="tx1">
                    <a:tint val="75000"/>
                  </a:schemeClr>
                </a:solidFill>
              </a:defRPr>
            </a:lvl4pPr>
            <a:lvl5pPr marL="2139696" indent="0">
              <a:buNone/>
              <a:defRPr sz="1600">
                <a:solidFill>
                  <a:schemeClr val="tx1">
                    <a:tint val="75000"/>
                  </a:schemeClr>
                </a:solidFill>
              </a:defRPr>
            </a:lvl5pPr>
            <a:lvl6pPr marL="2674620" indent="0">
              <a:buNone/>
              <a:defRPr sz="1600">
                <a:solidFill>
                  <a:schemeClr val="tx1">
                    <a:tint val="75000"/>
                  </a:schemeClr>
                </a:solidFill>
              </a:defRPr>
            </a:lvl6pPr>
            <a:lvl7pPr marL="3209544" indent="0">
              <a:buNone/>
              <a:defRPr sz="1600">
                <a:solidFill>
                  <a:schemeClr val="tx1">
                    <a:tint val="75000"/>
                  </a:schemeClr>
                </a:solidFill>
              </a:defRPr>
            </a:lvl7pPr>
            <a:lvl8pPr marL="3744468" indent="0">
              <a:buNone/>
              <a:defRPr sz="1600">
                <a:solidFill>
                  <a:schemeClr val="tx1">
                    <a:tint val="75000"/>
                  </a:schemeClr>
                </a:solidFill>
              </a:defRPr>
            </a:lvl8pPr>
            <a:lvl9pPr marL="4279392"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576104" y="1680211"/>
            <a:ext cx="5088916" cy="4752261"/>
          </a:xfrm>
        </p:spPr>
        <p:txBody>
          <a:bodyPr/>
          <a:lstStyle>
            <a:lvl1pPr>
              <a:defRPr sz="3300"/>
            </a:lvl1pPr>
            <a:lvl2pPr>
              <a:defRPr sz="2800"/>
            </a:lvl2pPr>
            <a:lvl3pPr>
              <a:defRPr sz="2300"/>
            </a:lvl3pPr>
            <a:lvl4pPr>
              <a:defRPr sz="2100"/>
            </a:lvl4pPr>
            <a:lvl5pPr>
              <a:defRPr sz="2100"/>
            </a:lvl5pPr>
            <a:lvl6pPr>
              <a:defRPr sz="2100"/>
            </a:lvl6pPr>
            <a:lvl7pPr>
              <a:defRPr sz="2100"/>
            </a:lvl7pPr>
            <a:lvl8pPr>
              <a:defRPr sz="2100"/>
            </a:lvl8pPr>
            <a:lvl9pPr>
              <a:defRPr sz="21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5857055" y="1680211"/>
            <a:ext cx="5088916" cy="4752261"/>
          </a:xfrm>
        </p:spPr>
        <p:txBody>
          <a:bodyPr/>
          <a:lstStyle>
            <a:lvl1pPr>
              <a:defRPr sz="3300"/>
            </a:lvl1pPr>
            <a:lvl2pPr>
              <a:defRPr sz="2800"/>
            </a:lvl2pPr>
            <a:lvl3pPr>
              <a:defRPr sz="2300"/>
            </a:lvl3pPr>
            <a:lvl4pPr>
              <a:defRPr sz="2100"/>
            </a:lvl4pPr>
            <a:lvl5pPr>
              <a:defRPr sz="2100"/>
            </a:lvl5pPr>
            <a:lvl6pPr>
              <a:defRPr sz="2100"/>
            </a:lvl6pPr>
            <a:lvl7pPr>
              <a:defRPr sz="2100"/>
            </a:lvl7pPr>
            <a:lvl8pPr>
              <a:defRPr sz="2100"/>
            </a:lvl8pPr>
            <a:lvl9pPr>
              <a:defRPr sz="21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2020/2/1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576104" y="1611869"/>
            <a:ext cx="5090917" cy="671750"/>
          </a:xfrm>
        </p:spPr>
        <p:txBody>
          <a:bodyPr anchor="b"/>
          <a:lstStyle>
            <a:lvl1pPr marL="0" indent="0">
              <a:buNone/>
              <a:defRPr sz="2800" b="1"/>
            </a:lvl1pPr>
            <a:lvl2pPr marL="534924" indent="0">
              <a:buNone/>
              <a:defRPr sz="2300" b="1"/>
            </a:lvl2pPr>
            <a:lvl3pPr marL="1069848" indent="0">
              <a:buNone/>
              <a:defRPr sz="2100" b="1"/>
            </a:lvl3pPr>
            <a:lvl4pPr marL="1604772" indent="0">
              <a:buNone/>
              <a:defRPr sz="1900" b="1"/>
            </a:lvl4pPr>
            <a:lvl5pPr marL="2139696" indent="0">
              <a:buNone/>
              <a:defRPr sz="1900" b="1"/>
            </a:lvl5pPr>
            <a:lvl6pPr marL="2674620" indent="0">
              <a:buNone/>
              <a:defRPr sz="1900" b="1"/>
            </a:lvl6pPr>
            <a:lvl7pPr marL="3209544" indent="0">
              <a:buNone/>
              <a:defRPr sz="1900" b="1"/>
            </a:lvl7pPr>
            <a:lvl8pPr marL="3744468" indent="0">
              <a:buNone/>
              <a:defRPr sz="1900" b="1"/>
            </a:lvl8pPr>
            <a:lvl9pPr marL="4279392" indent="0">
              <a:buNone/>
              <a:defRPr sz="1900" b="1"/>
            </a:lvl9pPr>
          </a:lstStyle>
          <a:p>
            <a:pPr lvl="0"/>
            <a:r>
              <a:rPr lang="zh-CN" altLang="en-US"/>
              <a:t>单击此处编辑母版文本样式</a:t>
            </a:r>
          </a:p>
        </p:txBody>
      </p:sp>
      <p:sp>
        <p:nvSpPr>
          <p:cNvPr id="4" name="内容占位符 3"/>
          <p:cNvSpPr>
            <a:spLocks noGrp="1"/>
          </p:cNvSpPr>
          <p:nvPr>
            <p:ph sz="half" idx="2"/>
          </p:nvPr>
        </p:nvSpPr>
        <p:spPr>
          <a:xfrm>
            <a:off x="576104" y="2283619"/>
            <a:ext cx="5090917" cy="4148852"/>
          </a:xfrm>
        </p:spPr>
        <p:txBody>
          <a:bodyPr/>
          <a:lstStyle>
            <a:lvl1pPr>
              <a:defRPr sz="2800"/>
            </a:lvl1pPr>
            <a:lvl2pPr>
              <a:defRPr sz="2300"/>
            </a:lvl2pPr>
            <a:lvl3pPr>
              <a:defRPr sz="2100"/>
            </a:lvl3pPr>
            <a:lvl4pPr>
              <a:defRPr sz="1900"/>
            </a:lvl4pPr>
            <a:lvl5pPr>
              <a:defRPr sz="1900"/>
            </a:lvl5pPr>
            <a:lvl6pPr>
              <a:defRPr sz="1900"/>
            </a:lvl6pPr>
            <a:lvl7pPr>
              <a:defRPr sz="1900"/>
            </a:lvl7pPr>
            <a:lvl8pPr>
              <a:defRPr sz="1900"/>
            </a:lvl8pPr>
            <a:lvl9pPr>
              <a:defRPr sz="19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5853055" y="1611869"/>
            <a:ext cx="5092917" cy="671750"/>
          </a:xfrm>
        </p:spPr>
        <p:txBody>
          <a:bodyPr anchor="b"/>
          <a:lstStyle>
            <a:lvl1pPr marL="0" indent="0">
              <a:buNone/>
              <a:defRPr sz="2800" b="1"/>
            </a:lvl1pPr>
            <a:lvl2pPr marL="534924" indent="0">
              <a:buNone/>
              <a:defRPr sz="2300" b="1"/>
            </a:lvl2pPr>
            <a:lvl3pPr marL="1069848" indent="0">
              <a:buNone/>
              <a:defRPr sz="2100" b="1"/>
            </a:lvl3pPr>
            <a:lvl4pPr marL="1604772" indent="0">
              <a:buNone/>
              <a:defRPr sz="1900" b="1"/>
            </a:lvl4pPr>
            <a:lvl5pPr marL="2139696" indent="0">
              <a:buNone/>
              <a:defRPr sz="1900" b="1"/>
            </a:lvl5pPr>
            <a:lvl6pPr marL="2674620" indent="0">
              <a:buNone/>
              <a:defRPr sz="1900" b="1"/>
            </a:lvl6pPr>
            <a:lvl7pPr marL="3209544" indent="0">
              <a:buNone/>
              <a:defRPr sz="1900" b="1"/>
            </a:lvl7pPr>
            <a:lvl8pPr marL="3744468" indent="0">
              <a:buNone/>
              <a:defRPr sz="1900" b="1"/>
            </a:lvl8pPr>
            <a:lvl9pPr marL="4279392" indent="0">
              <a:buNone/>
              <a:defRPr sz="1900" b="1"/>
            </a:lvl9pPr>
          </a:lstStyle>
          <a:p>
            <a:pPr lvl="0"/>
            <a:r>
              <a:rPr lang="zh-CN" altLang="en-US"/>
              <a:t>单击此处编辑母版文本样式</a:t>
            </a:r>
          </a:p>
        </p:txBody>
      </p:sp>
      <p:sp>
        <p:nvSpPr>
          <p:cNvPr id="6" name="内容占位符 5"/>
          <p:cNvSpPr>
            <a:spLocks noGrp="1"/>
          </p:cNvSpPr>
          <p:nvPr>
            <p:ph sz="quarter" idx="4"/>
          </p:nvPr>
        </p:nvSpPr>
        <p:spPr>
          <a:xfrm>
            <a:off x="5853055" y="2283619"/>
            <a:ext cx="5092917" cy="4148852"/>
          </a:xfrm>
        </p:spPr>
        <p:txBody>
          <a:bodyPr/>
          <a:lstStyle>
            <a:lvl1pPr>
              <a:defRPr sz="2800"/>
            </a:lvl1pPr>
            <a:lvl2pPr>
              <a:defRPr sz="2300"/>
            </a:lvl2pPr>
            <a:lvl3pPr>
              <a:defRPr sz="2100"/>
            </a:lvl3pPr>
            <a:lvl4pPr>
              <a:defRPr sz="1900"/>
            </a:lvl4pPr>
            <a:lvl5pPr>
              <a:defRPr sz="1900"/>
            </a:lvl5pPr>
            <a:lvl6pPr>
              <a:defRPr sz="1900"/>
            </a:lvl6pPr>
            <a:lvl7pPr>
              <a:defRPr sz="1900"/>
            </a:lvl7pPr>
            <a:lvl8pPr>
              <a:defRPr sz="1900"/>
            </a:lvl8pPr>
            <a:lvl9pPr>
              <a:defRPr sz="19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2020/2/1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2020/2/1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2020/2/1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576105" y="286702"/>
            <a:ext cx="3790683" cy="1220153"/>
          </a:xfrm>
        </p:spPr>
        <p:txBody>
          <a:bodyPr anchor="b"/>
          <a:lstStyle>
            <a:lvl1pPr algn="l">
              <a:defRPr sz="2300" b="1"/>
            </a:lvl1pPr>
          </a:lstStyle>
          <a:p>
            <a:r>
              <a:rPr lang="zh-CN" altLang="en-US"/>
              <a:t>单击此处编辑母版标题样式</a:t>
            </a:r>
          </a:p>
        </p:txBody>
      </p:sp>
      <p:sp>
        <p:nvSpPr>
          <p:cNvPr id="3" name="内容占位符 2"/>
          <p:cNvSpPr>
            <a:spLocks noGrp="1"/>
          </p:cNvSpPr>
          <p:nvPr>
            <p:ph idx="1"/>
          </p:nvPr>
        </p:nvSpPr>
        <p:spPr>
          <a:xfrm>
            <a:off x="4504811" y="286703"/>
            <a:ext cx="6441160" cy="6145769"/>
          </a:xfrm>
        </p:spPr>
        <p:txBody>
          <a:bodyPr/>
          <a:lstStyle>
            <a:lvl1pPr>
              <a:defRPr sz="3700"/>
            </a:lvl1pPr>
            <a:lvl2pPr>
              <a:defRPr sz="3300"/>
            </a:lvl2pPr>
            <a:lvl3pPr>
              <a:defRPr sz="2800"/>
            </a:lvl3pPr>
            <a:lvl4pPr>
              <a:defRPr sz="2300"/>
            </a:lvl4pPr>
            <a:lvl5pPr>
              <a:defRPr sz="2300"/>
            </a:lvl5pPr>
            <a:lvl6pPr>
              <a:defRPr sz="2300"/>
            </a:lvl6pPr>
            <a:lvl7pPr>
              <a:defRPr sz="2300"/>
            </a:lvl7pPr>
            <a:lvl8pPr>
              <a:defRPr sz="2300"/>
            </a:lvl8pPr>
            <a:lvl9pPr>
              <a:defRPr sz="23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576105" y="1506856"/>
            <a:ext cx="3790683" cy="4925616"/>
          </a:xfrm>
        </p:spPr>
        <p:txBody>
          <a:bodyPr/>
          <a:lstStyle>
            <a:lvl1pPr marL="0" indent="0">
              <a:buNone/>
              <a:defRPr sz="1600"/>
            </a:lvl1pPr>
            <a:lvl2pPr marL="534924" indent="0">
              <a:buNone/>
              <a:defRPr sz="1400"/>
            </a:lvl2pPr>
            <a:lvl3pPr marL="1069848" indent="0">
              <a:buNone/>
              <a:defRPr sz="1200"/>
            </a:lvl3pPr>
            <a:lvl4pPr marL="1604772" indent="0">
              <a:buNone/>
              <a:defRPr sz="1100"/>
            </a:lvl4pPr>
            <a:lvl5pPr marL="2139696" indent="0">
              <a:buNone/>
              <a:defRPr sz="1100"/>
            </a:lvl5pPr>
            <a:lvl6pPr marL="2674620" indent="0">
              <a:buNone/>
              <a:defRPr sz="1100"/>
            </a:lvl6pPr>
            <a:lvl7pPr marL="3209544" indent="0">
              <a:buNone/>
              <a:defRPr sz="1100"/>
            </a:lvl7pPr>
            <a:lvl8pPr marL="3744468" indent="0">
              <a:buNone/>
              <a:defRPr sz="1100"/>
            </a:lvl8pPr>
            <a:lvl9pPr marL="4279392" indent="0">
              <a:buNone/>
              <a:defRPr sz="11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2020/2/1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258407" y="5040630"/>
            <a:ext cx="6913245" cy="595075"/>
          </a:xfrm>
        </p:spPr>
        <p:txBody>
          <a:bodyPr anchor="b"/>
          <a:lstStyle>
            <a:lvl1pPr algn="l">
              <a:defRPr sz="2300" b="1"/>
            </a:lvl1pPr>
          </a:lstStyle>
          <a:p>
            <a:r>
              <a:rPr lang="zh-CN" altLang="en-US"/>
              <a:t>单击此处编辑母版标题样式</a:t>
            </a:r>
          </a:p>
        </p:txBody>
      </p:sp>
      <p:sp>
        <p:nvSpPr>
          <p:cNvPr id="3" name="图片占位符 2"/>
          <p:cNvSpPr>
            <a:spLocks noGrp="1"/>
          </p:cNvSpPr>
          <p:nvPr>
            <p:ph type="pic" idx="1"/>
          </p:nvPr>
        </p:nvSpPr>
        <p:spPr>
          <a:xfrm>
            <a:off x="2258407" y="643414"/>
            <a:ext cx="6913245" cy="4320540"/>
          </a:xfrm>
        </p:spPr>
        <p:txBody>
          <a:bodyPr/>
          <a:lstStyle>
            <a:lvl1pPr marL="0" indent="0">
              <a:buNone/>
              <a:defRPr sz="3700"/>
            </a:lvl1pPr>
            <a:lvl2pPr marL="534924" indent="0">
              <a:buNone/>
              <a:defRPr sz="3300"/>
            </a:lvl2pPr>
            <a:lvl3pPr marL="1069848" indent="0">
              <a:buNone/>
              <a:defRPr sz="2800"/>
            </a:lvl3pPr>
            <a:lvl4pPr marL="1604772" indent="0">
              <a:buNone/>
              <a:defRPr sz="2300"/>
            </a:lvl4pPr>
            <a:lvl5pPr marL="2139696" indent="0">
              <a:buNone/>
              <a:defRPr sz="2300"/>
            </a:lvl5pPr>
            <a:lvl6pPr marL="2674620" indent="0">
              <a:buNone/>
              <a:defRPr sz="2300"/>
            </a:lvl6pPr>
            <a:lvl7pPr marL="3209544" indent="0">
              <a:buNone/>
              <a:defRPr sz="2300"/>
            </a:lvl7pPr>
            <a:lvl8pPr marL="3744468" indent="0">
              <a:buNone/>
              <a:defRPr sz="2300"/>
            </a:lvl8pPr>
            <a:lvl9pPr marL="4279392" indent="0">
              <a:buNone/>
              <a:defRPr sz="2300"/>
            </a:lvl9pPr>
          </a:lstStyle>
          <a:p>
            <a:endParaRPr lang="zh-CN" altLang="en-US"/>
          </a:p>
        </p:txBody>
      </p:sp>
      <p:sp>
        <p:nvSpPr>
          <p:cNvPr id="4" name="文本占位符 3"/>
          <p:cNvSpPr>
            <a:spLocks noGrp="1"/>
          </p:cNvSpPr>
          <p:nvPr>
            <p:ph type="body" sz="half" idx="2"/>
          </p:nvPr>
        </p:nvSpPr>
        <p:spPr>
          <a:xfrm>
            <a:off x="2258407" y="5635705"/>
            <a:ext cx="6913245" cy="845105"/>
          </a:xfrm>
        </p:spPr>
        <p:txBody>
          <a:bodyPr/>
          <a:lstStyle>
            <a:lvl1pPr marL="0" indent="0">
              <a:buNone/>
              <a:defRPr sz="1600"/>
            </a:lvl1pPr>
            <a:lvl2pPr marL="534924" indent="0">
              <a:buNone/>
              <a:defRPr sz="1400"/>
            </a:lvl2pPr>
            <a:lvl3pPr marL="1069848" indent="0">
              <a:buNone/>
              <a:defRPr sz="1200"/>
            </a:lvl3pPr>
            <a:lvl4pPr marL="1604772" indent="0">
              <a:buNone/>
              <a:defRPr sz="1100"/>
            </a:lvl4pPr>
            <a:lvl5pPr marL="2139696" indent="0">
              <a:buNone/>
              <a:defRPr sz="1100"/>
            </a:lvl5pPr>
            <a:lvl6pPr marL="2674620" indent="0">
              <a:buNone/>
              <a:defRPr sz="1100"/>
            </a:lvl6pPr>
            <a:lvl7pPr marL="3209544" indent="0">
              <a:buNone/>
              <a:defRPr sz="1100"/>
            </a:lvl7pPr>
            <a:lvl8pPr marL="3744468" indent="0">
              <a:buNone/>
              <a:defRPr sz="1100"/>
            </a:lvl8pPr>
            <a:lvl9pPr marL="4279392" indent="0">
              <a:buNone/>
              <a:defRPr sz="11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2020/2/1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576104" y="288370"/>
            <a:ext cx="10369868" cy="1200150"/>
          </a:xfrm>
          <a:prstGeom prst="rect">
            <a:avLst/>
          </a:prstGeom>
        </p:spPr>
        <p:txBody>
          <a:bodyPr vert="horz" lIns="106985" tIns="53492" rIns="106985" bIns="53492" rtlCol="0" anchor="ctr">
            <a:normAutofit/>
          </a:bodyPr>
          <a:lstStyle/>
          <a:p>
            <a:r>
              <a:rPr lang="zh-CN" altLang="en-US"/>
              <a:t>单击此处编辑母版标题样式</a:t>
            </a:r>
          </a:p>
        </p:txBody>
      </p:sp>
      <p:sp>
        <p:nvSpPr>
          <p:cNvPr id="3" name="文本占位符 2"/>
          <p:cNvSpPr>
            <a:spLocks noGrp="1"/>
          </p:cNvSpPr>
          <p:nvPr>
            <p:ph type="body" idx="1"/>
          </p:nvPr>
        </p:nvSpPr>
        <p:spPr>
          <a:xfrm>
            <a:off x="576104" y="1680211"/>
            <a:ext cx="10369868" cy="4752261"/>
          </a:xfrm>
          <a:prstGeom prst="rect">
            <a:avLst/>
          </a:prstGeom>
        </p:spPr>
        <p:txBody>
          <a:bodyPr vert="horz" lIns="106985" tIns="53492" rIns="106985" bIns="53492"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576104" y="6674168"/>
            <a:ext cx="2688484" cy="383381"/>
          </a:xfrm>
          <a:prstGeom prst="rect">
            <a:avLst/>
          </a:prstGeom>
        </p:spPr>
        <p:txBody>
          <a:bodyPr vert="horz" lIns="106985" tIns="53492" rIns="106985" bIns="53492" rtlCol="0" anchor="ctr"/>
          <a:lstStyle>
            <a:lvl1pPr algn="l">
              <a:defRPr sz="1400">
                <a:solidFill>
                  <a:schemeClr val="tx1">
                    <a:tint val="75000"/>
                  </a:schemeClr>
                </a:solidFill>
              </a:defRPr>
            </a:lvl1pPr>
          </a:lstStyle>
          <a:p>
            <a:fld id="{530820CF-B880-4189-942D-D702A7CBA730}" type="datetimeFigureOut">
              <a:rPr lang="zh-CN" altLang="en-US" smtClean="0"/>
              <a:pPr/>
              <a:t>2020/2/1</a:t>
            </a:fld>
            <a:endParaRPr lang="zh-CN" altLang="en-US"/>
          </a:p>
        </p:txBody>
      </p:sp>
      <p:sp>
        <p:nvSpPr>
          <p:cNvPr id="5" name="页脚占位符 4"/>
          <p:cNvSpPr>
            <a:spLocks noGrp="1"/>
          </p:cNvSpPr>
          <p:nvPr>
            <p:ph type="ftr" sz="quarter" idx="3"/>
          </p:nvPr>
        </p:nvSpPr>
        <p:spPr>
          <a:xfrm>
            <a:off x="3936709" y="6674168"/>
            <a:ext cx="3648657" cy="383381"/>
          </a:xfrm>
          <a:prstGeom prst="rect">
            <a:avLst/>
          </a:prstGeom>
        </p:spPr>
        <p:txBody>
          <a:bodyPr vert="horz" lIns="106985" tIns="53492" rIns="106985" bIns="53492" rtlCol="0" anchor="ctr"/>
          <a:lstStyle>
            <a:lvl1pPr algn="ctr">
              <a:defRPr sz="14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257487" y="6674168"/>
            <a:ext cx="2688484" cy="383381"/>
          </a:xfrm>
          <a:prstGeom prst="rect">
            <a:avLst/>
          </a:prstGeom>
        </p:spPr>
        <p:txBody>
          <a:bodyPr vert="horz" lIns="106985" tIns="53492" rIns="106985" bIns="53492" rtlCol="0" anchor="ctr"/>
          <a:lstStyle>
            <a:lvl1pPr algn="r">
              <a:defRPr sz="1400">
                <a:solidFill>
                  <a:schemeClr val="tx1">
                    <a:tint val="75000"/>
                  </a:schemeClr>
                </a:solidFill>
              </a:defRPr>
            </a:lvl1pPr>
          </a:lstStyle>
          <a:p>
            <a:fld id="{0C913308-F349-4B6D-A68A-DD1791B4A57B}" type="slidenum">
              <a:rPr lang="zh-CN" altLang="en-US" smtClean="0"/>
              <a:pPr/>
              <a:t>‹#›</a:t>
            </a:fld>
            <a:endParaRPr lang="zh-CN" altLang="en-US"/>
          </a:p>
        </p:txBody>
      </p:sp>
      <p:pic>
        <p:nvPicPr>
          <p:cNvPr id="9" name="图片 8" descr="水印">
            <a:extLst>
              <a:ext uri="{FF2B5EF4-FFF2-40B4-BE49-F238E27FC236}">
                <a16:creationId xmlns:a16="http://schemas.microsoft.com/office/drawing/2014/main" id="{4EB3BB88-F42B-E54C-99A8-7E645504101D}"/>
              </a:ext>
            </a:extLst>
          </p:cNvPr>
          <p:cNvPicPr>
            <a:picLocks noChangeAspect="1"/>
          </p:cNvPicPr>
          <p:nvPr userDrawn="1"/>
        </p:nvPicPr>
        <p:blipFill>
          <a:blip r:embed="rId13"/>
          <a:stretch>
            <a:fillRect/>
          </a:stretch>
        </p:blipFill>
        <p:spPr>
          <a:xfrm>
            <a:off x="10610373" y="143351"/>
            <a:ext cx="671195" cy="21717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69848" rtl="0" eaLnBrk="1" latinLnBrk="0" hangingPunct="1">
        <a:spcBef>
          <a:spcPct val="0"/>
        </a:spcBef>
        <a:buNone/>
        <a:defRPr sz="5100" kern="1200">
          <a:solidFill>
            <a:schemeClr val="tx1"/>
          </a:solidFill>
          <a:latin typeface="+mj-lt"/>
          <a:ea typeface="+mj-ea"/>
          <a:cs typeface="+mj-cs"/>
        </a:defRPr>
      </a:lvl1pPr>
    </p:titleStyle>
    <p:bodyStyle>
      <a:lvl1pPr marL="401193" indent="-401193" algn="l" defTabSz="1069848" rtl="0" eaLnBrk="1" latinLnBrk="0" hangingPunct="1">
        <a:spcBef>
          <a:spcPct val="20000"/>
        </a:spcBef>
        <a:buFont typeface="Arial" pitchFamily="34" charset="0"/>
        <a:buChar char="•"/>
        <a:defRPr sz="3700" kern="1200">
          <a:solidFill>
            <a:schemeClr val="tx1"/>
          </a:solidFill>
          <a:latin typeface="+mn-lt"/>
          <a:ea typeface="+mn-ea"/>
          <a:cs typeface="+mn-cs"/>
        </a:defRPr>
      </a:lvl1pPr>
      <a:lvl2pPr marL="869252" indent="-334328" algn="l" defTabSz="1069848" rtl="0" eaLnBrk="1" latinLnBrk="0" hangingPunct="1">
        <a:spcBef>
          <a:spcPct val="20000"/>
        </a:spcBef>
        <a:buFont typeface="Arial" pitchFamily="34" charset="0"/>
        <a:buChar char="–"/>
        <a:defRPr sz="3300" kern="1200">
          <a:solidFill>
            <a:schemeClr val="tx1"/>
          </a:solidFill>
          <a:latin typeface="+mn-lt"/>
          <a:ea typeface="+mn-ea"/>
          <a:cs typeface="+mn-cs"/>
        </a:defRPr>
      </a:lvl2pPr>
      <a:lvl3pPr marL="1337310" indent="-267462" algn="l" defTabSz="1069848" rtl="0" eaLnBrk="1" latinLnBrk="0" hangingPunct="1">
        <a:spcBef>
          <a:spcPct val="20000"/>
        </a:spcBef>
        <a:buFont typeface="Arial" pitchFamily="34" charset="0"/>
        <a:buChar char="•"/>
        <a:defRPr sz="2800" kern="1200">
          <a:solidFill>
            <a:schemeClr val="tx1"/>
          </a:solidFill>
          <a:latin typeface="+mn-lt"/>
          <a:ea typeface="+mn-ea"/>
          <a:cs typeface="+mn-cs"/>
        </a:defRPr>
      </a:lvl3pPr>
      <a:lvl4pPr marL="1872234" indent="-267462" algn="l" defTabSz="1069848" rtl="0" eaLnBrk="1" latinLnBrk="0" hangingPunct="1">
        <a:spcBef>
          <a:spcPct val="20000"/>
        </a:spcBef>
        <a:buFont typeface="Arial" pitchFamily="34" charset="0"/>
        <a:buChar char="–"/>
        <a:defRPr sz="2300" kern="1200">
          <a:solidFill>
            <a:schemeClr val="tx1"/>
          </a:solidFill>
          <a:latin typeface="+mn-lt"/>
          <a:ea typeface="+mn-ea"/>
          <a:cs typeface="+mn-cs"/>
        </a:defRPr>
      </a:lvl4pPr>
      <a:lvl5pPr marL="2407158" indent="-267462" algn="l" defTabSz="1069848" rtl="0" eaLnBrk="1" latinLnBrk="0" hangingPunct="1">
        <a:spcBef>
          <a:spcPct val="20000"/>
        </a:spcBef>
        <a:buFont typeface="Arial" pitchFamily="34" charset="0"/>
        <a:buChar char="»"/>
        <a:defRPr sz="2300" kern="1200">
          <a:solidFill>
            <a:schemeClr val="tx1"/>
          </a:solidFill>
          <a:latin typeface="+mn-lt"/>
          <a:ea typeface="+mn-ea"/>
          <a:cs typeface="+mn-cs"/>
        </a:defRPr>
      </a:lvl5pPr>
      <a:lvl6pPr marL="2942082" indent="-267462" algn="l" defTabSz="1069848"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477006" indent="-267462" algn="l" defTabSz="1069848"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4011930" indent="-267462" algn="l" defTabSz="1069848"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546854" indent="-267462" algn="l" defTabSz="1069848"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zh-CN"/>
      </a:defPPr>
      <a:lvl1pPr marL="0" algn="l" defTabSz="1069848" rtl="0" eaLnBrk="1" latinLnBrk="0" hangingPunct="1">
        <a:defRPr sz="2100" kern="1200">
          <a:solidFill>
            <a:schemeClr val="tx1"/>
          </a:solidFill>
          <a:latin typeface="+mn-lt"/>
          <a:ea typeface="+mn-ea"/>
          <a:cs typeface="+mn-cs"/>
        </a:defRPr>
      </a:lvl1pPr>
      <a:lvl2pPr marL="534924" algn="l" defTabSz="1069848" rtl="0" eaLnBrk="1" latinLnBrk="0" hangingPunct="1">
        <a:defRPr sz="2100" kern="1200">
          <a:solidFill>
            <a:schemeClr val="tx1"/>
          </a:solidFill>
          <a:latin typeface="+mn-lt"/>
          <a:ea typeface="+mn-ea"/>
          <a:cs typeface="+mn-cs"/>
        </a:defRPr>
      </a:lvl2pPr>
      <a:lvl3pPr marL="1069848" algn="l" defTabSz="1069848" rtl="0" eaLnBrk="1" latinLnBrk="0" hangingPunct="1">
        <a:defRPr sz="2100" kern="1200">
          <a:solidFill>
            <a:schemeClr val="tx1"/>
          </a:solidFill>
          <a:latin typeface="+mn-lt"/>
          <a:ea typeface="+mn-ea"/>
          <a:cs typeface="+mn-cs"/>
        </a:defRPr>
      </a:lvl3pPr>
      <a:lvl4pPr marL="1604772" algn="l" defTabSz="1069848" rtl="0" eaLnBrk="1" latinLnBrk="0" hangingPunct="1">
        <a:defRPr sz="2100" kern="1200">
          <a:solidFill>
            <a:schemeClr val="tx1"/>
          </a:solidFill>
          <a:latin typeface="+mn-lt"/>
          <a:ea typeface="+mn-ea"/>
          <a:cs typeface="+mn-cs"/>
        </a:defRPr>
      </a:lvl4pPr>
      <a:lvl5pPr marL="2139696" algn="l" defTabSz="1069848" rtl="0" eaLnBrk="1" latinLnBrk="0" hangingPunct="1">
        <a:defRPr sz="2100" kern="1200">
          <a:solidFill>
            <a:schemeClr val="tx1"/>
          </a:solidFill>
          <a:latin typeface="+mn-lt"/>
          <a:ea typeface="+mn-ea"/>
          <a:cs typeface="+mn-cs"/>
        </a:defRPr>
      </a:lvl5pPr>
      <a:lvl6pPr marL="2674620" algn="l" defTabSz="1069848" rtl="0" eaLnBrk="1" latinLnBrk="0" hangingPunct="1">
        <a:defRPr sz="2100" kern="1200">
          <a:solidFill>
            <a:schemeClr val="tx1"/>
          </a:solidFill>
          <a:latin typeface="+mn-lt"/>
          <a:ea typeface="+mn-ea"/>
          <a:cs typeface="+mn-cs"/>
        </a:defRPr>
      </a:lvl6pPr>
      <a:lvl7pPr marL="3209544" algn="l" defTabSz="1069848" rtl="0" eaLnBrk="1" latinLnBrk="0" hangingPunct="1">
        <a:defRPr sz="2100" kern="1200">
          <a:solidFill>
            <a:schemeClr val="tx1"/>
          </a:solidFill>
          <a:latin typeface="+mn-lt"/>
          <a:ea typeface="+mn-ea"/>
          <a:cs typeface="+mn-cs"/>
        </a:defRPr>
      </a:lvl7pPr>
      <a:lvl8pPr marL="3744468" algn="l" defTabSz="1069848" rtl="0" eaLnBrk="1" latinLnBrk="0" hangingPunct="1">
        <a:defRPr sz="2100" kern="1200">
          <a:solidFill>
            <a:schemeClr val="tx1"/>
          </a:solidFill>
          <a:latin typeface="+mn-lt"/>
          <a:ea typeface="+mn-ea"/>
          <a:cs typeface="+mn-cs"/>
        </a:defRPr>
      </a:lvl8pPr>
      <a:lvl9pPr marL="4279392" algn="l" defTabSz="1069848"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476000" y="1476000"/>
            <a:ext cx="8568952" cy="523220"/>
          </a:xfrm>
          <a:prstGeom prst="rect">
            <a:avLst/>
          </a:prstGeom>
          <a:noFill/>
        </p:spPr>
        <p:txBody>
          <a:bodyPr wrap="square" rtlCol="0">
            <a:spAutoFit/>
          </a:bodyPr>
          <a:lstStyle/>
          <a:p>
            <a:pPr algn="ctr"/>
            <a:r>
              <a:rPr lang="en-US" altLang="zh-CN" sz="2800" dirty="0">
                <a:latin typeface="Simplified Arabic" pitchFamily="18" charset="-78"/>
                <a:cs typeface="Simplified Arabic" pitchFamily="18" charset="-78"/>
              </a:rPr>
              <a:t>A Practical Lecture for Continued Writing</a:t>
            </a:r>
            <a:endParaRPr lang="zh-CN" altLang="en-US" sz="2800" dirty="0">
              <a:latin typeface="Simplified Arabic" pitchFamily="18" charset="-78"/>
              <a:cs typeface="Simplified Arabic" pitchFamily="18"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0" y="936000"/>
            <a:ext cx="11522075" cy="5328000"/>
            <a:chOff x="0" y="936000"/>
            <a:chExt cx="11522075" cy="5328000"/>
          </a:xfrm>
        </p:grpSpPr>
        <p:sp>
          <p:nvSpPr>
            <p:cNvPr id="11" name="矩形 10"/>
            <p:cNvSpPr/>
            <p:nvPr/>
          </p:nvSpPr>
          <p:spPr>
            <a:xfrm>
              <a:off x="2075" y="1080170"/>
              <a:ext cx="11520000" cy="50405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dirty="0">
                <a:solidFill>
                  <a:schemeClr val="tx1"/>
                </a:solidFill>
                <a:latin typeface="Times New Roman" pitchFamily="18" charset="0"/>
                <a:cs typeface="Times New Roman" pitchFamily="18" charset="0"/>
              </a:endParaRPr>
            </a:p>
          </p:txBody>
        </p:sp>
        <p:grpSp>
          <p:nvGrpSpPr>
            <p:cNvPr id="3" name="组合 6"/>
            <p:cNvGrpSpPr/>
            <p:nvPr/>
          </p:nvGrpSpPr>
          <p:grpSpPr>
            <a:xfrm>
              <a:off x="0" y="936000"/>
              <a:ext cx="11520000" cy="828000"/>
              <a:chOff x="0" y="360090"/>
              <a:chExt cx="11520000" cy="828000"/>
            </a:xfrm>
          </p:grpSpPr>
          <p:sp>
            <p:nvSpPr>
              <p:cNvPr id="8" name="矩形 7"/>
              <p:cNvSpPr/>
              <p:nvPr/>
            </p:nvSpPr>
            <p:spPr>
              <a:xfrm>
                <a:off x="0" y="360090"/>
                <a:ext cx="11520000" cy="82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dirty="0">
                  <a:solidFill>
                    <a:schemeClr val="tx1"/>
                  </a:solidFill>
                  <a:latin typeface="Times New Roman" pitchFamily="18" charset="0"/>
                  <a:cs typeface="Times New Roman" pitchFamily="18" charset="0"/>
                </a:endParaRPr>
              </a:p>
            </p:txBody>
          </p:sp>
          <p:cxnSp>
            <p:nvCxnSpPr>
              <p:cNvPr id="9" name="直接连接符 8"/>
              <p:cNvCxnSpPr>
                <a:stCxn id="8" idx="1"/>
                <a:endCxn id="8" idx="3"/>
              </p:cNvCxnSpPr>
              <p:nvPr/>
            </p:nvCxnSpPr>
            <p:spPr>
              <a:xfrm>
                <a:off x="0" y="774090"/>
                <a:ext cx="11520000" cy="0"/>
              </a:xfrm>
              <a:prstGeom prst="line">
                <a:avLst/>
              </a:prstGeom>
              <a:ln w="38100">
                <a:solidFill>
                  <a:schemeClr val="bg1"/>
                </a:solidFill>
                <a:prstDash val="dash"/>
              </a:ln>
            </p:spPr>
            <p:style>
              <a:lnRef idx="1">
                <a:schemeClr val="accent1"/>
              </a:lnRef>
              <a:fillRef idx="0">
                <a:schemeClr val="accent1"/>
              </a:fillRef>
              <a:effectRef idx="0">
                <a:schemeClr val="accent1"/>
              </a:effectRef>
              <a:fontRef idx="minor">
                <a:schemeClr val="tx1"/>
              </a:fontRef>
            </p:style>
          </p:cxnSp>
        </p:grpSp>
        <p:grpSp>
          <p:nvGrpSpPr>
            <p:cNvPr id="4" name="组合 7"/>
            <p:cNvGrpSpPr/>
            <p:nvPr/>
          </p:nvGrpSpPr>
          <p:grpSpPr>
            <a:xfrm>
              <a:off x="0" y="5436000"/>
              <a:ext cx="11520000" cy="828000"/>
              <a:chOff x="0" y="360090"/>
              <a:chExt cx="11520000" cy="828000"/>
            </a:xfrm>
          </p:grpSpPr>
          <p:sp>
            <p:nvSpPr>
              <p:cNvPr id="6" name="矩形 8"/>
              <p:cNvSpPr/>
              <p:nvPr/>
            </p:nvSpPr>
            <p:spPr>
              <a:xfrm>
                <a:off x="0" y="360090"/>
                <a:ext cx="11520000" cy="82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dirty="0">
                  <a:solidFill>
                    <a:schemeClr val="tx1"/>
                  </a:solidFill>
                  <a:latin typeface="Times New Roman" pitchFamily="18" charset="0"/>
                  <a:cs typeface="Times New Roman" pitchFamily="18" charset="0"/>
                </a:endParaRPr>
              </a:p>
            </p:txBody>
          </p:sp>
          <p:cxnSp>
            <p:nvCxnSpPr>
              <p:cNvPr id="7" name="直接连接符 9"/>
              <p:cNvCxnSpPr/>
              <p:nvPr/>
            </p:nvCxnSpPr>
            <p:spPr>
              <a:xfrm>
                <a:off x="0" y="774090"/>
                <a:ext cx="11520000" cy="0"/>
              </a:xfrm>
              <a:prstGeom prst="line">
                <a:avLst/>
              </a:prstGeom>
              <a:ln w="38100">
                <a:solidFill>
                  <a:schemeClr val="bg1"/>
                </a:solidFill>
                <a:prstDash val="dash"/>
              </a:ln>
            </p:spPr>
            <p:style>
              <a:lnRef idx="1">
                <a:schemeClr val="accent1"/>
              </a:lnRef>
              <a:fillRef idx="0">
                <a:schemeClr val="accent1"/>
              </a:fillRef>
              <a:effectRef idx="0">
                <a:schemeClr val="accent1"/>
              </a:effectRef>
              <a:fontRef idx="minor">
                <a:schemeClr val="tx1"/>
              </a:fontRef>
            </p:style>
          </p:cxnSp>
        </p:grpSp>
        <p:sp>
          <p:nvSpPr>
            <p:cNvPr id="5" name="TextBox 4"/>
            <p:cNvSpPr txBox="1"/>
            <p:nvPr/>
          </p:nvSpPr>
          <p:spPr>
            <a:xfrm>
              <a:off x="1044000" y="3096000"/>
              <a:ext cx="10333661" cy="1008000"/>
            </a:xfrm>
            <a:prstGeom prst="rect">
              <a:avLst/>
            </a:prstGeom>
            <a:noFill/>
          </p:spPr>
          <p:txBody>
            <a:bodyPr wrap="square" rtlCol="0">
              <a:spAutoFit/>
            </a:bodyPr>
            <a:lstStyle/>
            <a:p>
              <a:pPr>
                <a:lnSpc>
                  <a:spcPct val="150000"/>
                </a:lnSpc>
              </a:pPr>
              <a:r>
                <a:rPr lang="en-US" altLang="zh-CN" sz="2000" dirty="0">
                  <a:solidFill>
                    <a:schemeClr val="bg1"/>
                  </a:solidFill>
                  <a:latin typeface="Times New Roman" pitchFamily="18" charset="0"/>
                  <a:cs typeface="Times New Roman" pitchFamily="18" charset="0"/>
                </a:rPr>
                <a:t>Continued writing refers to the process of ending or concluding an essay by continuing and fulfilling its logical outline as well as content after mapping it into a logical outline. </a:t>
              </a:r>
              <a:endParaRPr lang="zh-CN" altLang="zh-CN" sz="2000" dirty="0">
                <a:solidFill>
                  <a:schemeClr val="bg1"/>
                </a:solidFill>
                <a:latin typeface="Times New Roman" pitchFamily="18" charset="0"/>
                <a:cs typeface="Times New Roman" pitchFamily="18" charset="0"/>
              </a:endParaRPr>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组合 18"/>
          <p:cNvGrpSpPr/>
          <p:nvPr/>
        </p:nvGrpSpPr>
        <p:grpSpPr>
          <a:xfrm>
            <a:off x="0" y="0"/>
            <a:ext cx="11522075" cy="7200900"/>
            <a:chOff x="0" y="0"/>
            <a:chExt cx="11522075" cy="7200900"/>
          </a:xfrm>
        </p:grpSpPr>
        <p:grpSp>
          <p:nvGrpSpPr>
            <p:cNvPr id="12" name="组合 11"/>
            <p:cNvGrpSpPr/>
            <p:nvPr/>
          </p:nvGrpSpPr>
          <p:grpSpPr>
            <a:xfrm>
              <a:off x="0" y="0"/>
              <a:ext cx="4608934" cy="7200000"/>
              <a:chOff x="0" y="0"/>
              <a:chExt cx="4608934" cy="7200000"/>
            </a:xfrm>
          </p:grpSpPr>
          <p:sp>
            <p:nvSpPr>
              <p:cNvPr id="3" name="矩形 2"/>
              <p:cNvSpPr/>
              <p:nvPr/>
            </p:nvSpPr>
            <p:spPr>
              <a:xfrm>
                <a:off x="934" y="792000"/>
                <a:ext cx="4608000" cy="5652000"/>
              </a:xfrm>
              <a:prstGeom prst="rect">
                <a:avLst/>
              </a:prstGeom>
              <a:solidFill>
                <a:srgbClr val="F5C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dirty="0">
                  <a:solidFill>
                    <a:schemeClr val="tx1"/>
                  </a:solidFill>
                  <a:latin typeface="Times New Roman" pitchFamily="18" charset="0"/>
                  <a:cs typeface="Times New Roman" pitchFamily="18" charset="0"/>
                </a:endParaRPr>
              </a:p>
            </p:txBody>
          </p:sp>
          <p:grpSp>
            <p:nvGrpSpPr>
              <p:cNvPr id="4" name="组合 6"/>
              <p:cNvGrpSpPr/>
              <p:nvPr/>
            </p:nvGrpSpPr>
            <p:grpSpPr>
              <a:xfrm>
                <a:off x="0" y="0"/>
                <a:ext cx="4608000" cy="828000"/>
                <a:chOff x="0" y="360090"/>
                <a:chExt cx="11520000" cy="828000"/>
              </a:xfrm>
            </p:grpSpPr>
            <p:sp>
              <p:nvSpPr>
                <p:cNvPr id="9" name="矩形 8"/>
                <p:cNvSpPr/>
                <p:nvPr/>
              </p:nvSpPr>
              <p:spPr>
                <a:xfrm>
                  <a:off x="0" y="360090"/>
                  <a:ext cx="11520000" cy="82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dirty="0">
                    <a:solidFill>
                      <a:schemeClr val="tx1"/>
                    </a:solidFill>
                    <a:latin typeface="Times New Roman" pitchFamily="18" charset="0"/>
                    <a:cs typeface="Times New Roman" pitchFamily="18" charset="0"/>
                  </a:endParaRPr>
                </a:p>
              </p:txBody>
            </p:sp>
            <p:cxnSp>
              <p:nvCxnSpPr>
                <p:cNvPr id="10" name="直接连接符 9"/>
                <p:cNvCxnSpPr>
                  <a:stCxn id="9" idx="1"/>
                  <a:endCxn id="9" idx="3"/>
                </p:cNvCxnSpPr>
                <p:nvPr/>
              </p:nvCxnSpPr>
              <p:spPr>
                <a:xfrm>
                  <a:off x="0" y="774090"/>
                  <a:ext cx="11520000" cy="0"/>
                </a:xfrm>
                <a:prstGeom prst="line">
                  <a:avLst/>
                </a:prstGeom>
                <a:ln w="38100">
                  <a:solidFill>
                    <a:schemeClr val="bg1"/>
                  </a:solidFill>
                  <a:prstDash val="dash"/>
                </a:ln>
              </p:spPr>
              <p:style>
                <a:lnRef idx="1">
                  <a:schemeClr val="accent1"/>
                </a:lnRef>
                <a:fillRef idx="0">
                  <a:schemeClr val="accent1"/>
                </a:fillRef>
                <a:effectRef idx="0">
                  <a:schemeClr val="accent1"/>
                </a:effectRef>
                <a:fontRef idx="minor">
                  <a:schemeClr val="tx1"/>
                </a:fontRef>
              </p:style>
            </p:cxnSp>
          </p:grpSp>
          <p:grpSp>
            <p:nvGrpSpPr>
              <p:cNvPr id="5" name="组合 7"/>
              <p:cNvGrpSpPr/>
              <p:nvPr/>
            </p:nvGrpSpPr>
            <p:grpSpPr>
              <a:xfrm>
                <a:off x="0" y="6372000"/>
                <a:ext cx="4608000" cy="828000"/>
                <a:chOff x="0" y="360090"/>
                <a:chExt cx="11520000" cy="828000"/>
              </a:xfrm>
            </p:grpSpPr>
            <p:sp>
              <p:nvSpPr>
                <p:cNvPr id="7" name="矩形 8"/>
                <p:cNvSpPr/>
                <p:nvPr/>
              </p:nvSpPr>
              <p:spPr>
                <a:xfrm>
                  <a:off x="0" y="360090"/>
                  <a:ext cx="11520000" cy="82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dirty="0">
                    <a:solidFill>
                      <a:schemeClr val="tx1"/>
                    </a:solidFill>
                    <a:latin typeface="Times New Roman" pitchFamily="18" charset="0"/>
                    <a:cs typeface="Times New Roman" pitchFamily="18" charset="0"/>
                  </a:endParaRPr>
                </a:p>
              </p:txBody>
            </p:sp>
            <p:cxnSp>
              <p:nvCxnSpPr>
                <p:cNvPr id="8" name="直接连接符 9"/>
                <p:cNvCxnSpPr/>
                <p:nvPr/>
              </p:nvCxnSpPr>
              <p:spPr>
                <a:xfrm>
                  <a:off x="0" y="774090"/>
                  <a:ext cx="11520000" cy="0"/>
                </a:xfrm>
                <a:prstGeom prst="line">
                  <a:avLst/>
                </a:prstGeom>
                <a:ln w="38100">
                  <a:solidFill>
                    <a:schemeClr val="bg1"/>
                  </a:solidFill>
                  <a:prstDash val="dash"/>
                </a:ln>
              </p:spPr>
              <p:style>
                <a:lnRef idx="1">
                  <a:schemeClr val="accent1"/>
                </a:lnRef>
                <a:fillRef idx="0">
                  <a:schemeClr val="accent1"/>
                </a:fillRef>
                <a:effectRef idx="0">
                  <a:schemeClr val="accent1"/>
                </a:effectRef>
                <a:fontRef idx="minor">
                  <a:schemeClr val="tx1"/>
                </a:fontRef>
              </p:style>
            </p:cxnSp>
          </p:grpSp>
          <p:sp>
            <p:nvSpPr>
              <p:cNvPr id="6" name="TextBox 4"/>
              <p:cNvSpPr txBox="1"/>
              <p:nvPr/>
            </p:nvSpPr>
            <p:spPr>
              <a:xfrm>
                <a:off x="576000" y="2160000"/>
                <a:ext cx="3672000" cy="2880000"/>
              </a:xfrm>
              <a:prstGeom prst="rect">
                <a:avLst/>
              </a:prstGeom>
              <a:noFill/>
            </p:spPr>
            <p:txBody>
              <a:bodyPr wrap="square" rtlCol="0">
                <a:spAutoFit/>
              </a:bodyPr>
              <a:lstStyle/>
              <a:p>
                <a:pPr>
                  <a:lnSpc>
                    <a:spcPct val="150000"/>
                  </a:lnSpc>
                </a:pPr>
                <a:r>
                  <a:rPr lang="en-US" altLang="zh-CN" sz="2000" dirty="0">
                    <a:latin typeface="Times New Roman" pitchFamily="18" charset="0"/>
                    <a:cs typeface="Times New Roman" pitchFamily="18" charset="0"/>
                  </a:rPr>
                  <a:t>Continued writing refers to the process of ending or concluding an essay by continuing and fulfilling its logical outline as well as content after mapping it into a logical outline. </a:t>
                </a:r>
                <a:endParaRPr lang="zh-CN" altLang="zh-CN" sz="2000" dirty="0">
                  <a:latin typeface="Times New Roman" pitchFamily="18" charset="0"/>
                  <a:cs typeface="Times New Roman" pitchFamily="18" charset="0"/>
                </a:endParaRPr>
              </a:p>
            </p:txBody>
          </p:sp>
        </p:grpSp>
        <p:sp>
          <p:nvSpPr>
            <p:cNvPr id="13" name="矩形 12"/>
            <p:cNvSpPr/>
            <p:nvPr/>
          </p:nvSpPr>
          <p:spPr>
            <a:xfrm>
              <a:off x="4608909" y="0"/>
              <a:ext cx="6913166" cy="1800000"/>
            </a:xfrm>
            <a:prstGeom prst="rect">
              <a:avLst/>
            </a:prstGeom>
            <a:solidFill>
              <a:srgbClr val="FFFC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latin typeface="Times New Roman" pitchFamily="18" charset="0"/>
                  <a:cs typeface="Times New Roman" pitchFamily="18" charset="0"/>
                </a:rPr>
                <a:t>Phase 1  We map an incomplete essay into its logical outline.</a:t>
              </a:r>
              <a:endParaRPr lang="zh-CN" altLang="zh-CN" sz="1600" dirty="0">
                <a:solidFill>
                  <a:schemeClr val="tx1"/>
                </a:solidFill>
                <a:latin typeface="Times New Roman" pitchFamily="18" charset="0"/>
                <a:cs typeface="Times New Roman" pitchFamily="18" charset="0"/>
              </a:endParaRPr>
            </a:p>
          </p:txBody>
        </p:sp>
        <p:sp>
          <p:nvSpPr>
            <p:cNvPr id="17" name="矩形 16"/>
            <p:cNvSpPr/>
            <p:nvPr/>
          </p:nvSpPr>
          <p:spPr>
            <a:xfrm>
              <a:off x="4608909" y="1800000"/>
              <a:ext cx="6913166" cy="2520000"/>
            </a:xfrm>
            <a:prstGeom prst="rect">
              <a:avLst/>
            </a:prstGeom>
            <a:solidFill>
              <a:srgbClr val="E6FF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altLang="zh-CN" sz="1600" dirty="0">
                  <a:solidFill>
                    <a:schemeClr val="tx1"/>
                  </a:solidFill>
                  <a:latin typeface="Times New Roman" pitchFamily="18" charset="0"/>
                  <a:cs typeface="Times New Roman" pitchFamily="18" charset="0"/>
                </a:rPr>
                <a:t>Phase 2  We continue and fulfill the logical outline as well as the essay</a:t>
              </a:r>
            </a:p>
            <a:p>
              <a:pPr>
                <a:lnSpc>
                  <a:spcPct val="150000"/>
                </a:lnSpc>
              </a:pPr>
              <a:r>
                <a:rPr lang="en-US" altLang="zh-CN" sz="1600" dirty="0">
                  <a:solidFill>
                    <a:schemeClr val="tx1"/>
                  </a:solidFill>
                  <a:latin typeface="Times New Roman" pitchFamily="18" charset="0"/>
                  <a:cs typeface="Times New Roman" pitchFamily="18" charset="0"/>
                </a:rPr>
                <a:t>                        content that lies upon it.</a:t>
              </a:r>
              <a:endParaRPr lang="zh-CN" altLang="zh-CN" sz="1600" dirty="0">
                <a:solidFill>
                  <a:schemeClr val="tx1"/>
                </a:solidFill>
                <a:latin typeface="Times New Roman" pitchFamily="18" charset="0"/>
                <a:cs typeface="Times New Roman" pitchFamily="18" charset="0"/>
              </a:endParaRPr>
            </a:p>
          </p:txBody>
        </p:sp>
        <p:sp>
          <p:nvSpPr>
            <p:cNvPr id="18" name="矩形 17"/>
            <p:cNvSpPr/>
            <p:nvPr/>
          </p:nvSpPr>
          <p:spPr>
            <a:xfrm>
              <a:off x="4608909" y="4320900"/>
              <a:ext cx="6913166" cy="2880000"/>
            </a:xfrm>
            <a:prstGeom prst="rect">
              <a:avLst/>
            </a:prstGeom>
            <a:solidFill>
              <a:srgbClr val="C8F1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altLang="zh-CN" sz="1600" dirty="0">
                  <a:solidFill>
                    <a:schemeClr val="tx1"/>
                  </a:solidFill>
                  <a:latin typeface="Times New Roman" pitchFamily="18" charset="0"/>
                  <a:cs typeface="Times New Roman" pitchFamily="18" charset="0"/>
                </a:rPr>
                <a:t>Phase 3  We end the essay.</a:t>
              </a:r>
              <a:endParaRPr lang="zh-CN" altLang="zh-CN" sz="1600" dirty="0">
                <a:solidFill>
                  <a:schemeClr val="tx1"/>
                </a:solidFill>
                <a:latin typeface="Times New Roman" pitchFamily="18" charset="0"/>
                <a:cs typeface="Times New Roman" pitchFamily="18" charset="0"/>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0" y="0"/>
            <a:ext cx="11522075" cy="7200000"/>
            <a:chOff x="0" y="0"/>
            <a:chExt cx="11522075" cy="7200000"/>
          </a:xfrm>
        </p:grpSpPr>
        <p:grpSp>
          <p:nvGrpSpPr>
            <p:cNvPr id="15" name="组合 14"/>
            <p:cNvGrpSpPr/>
            <p:nvPr/>
          </p:nvGrpSpPr>
          <p:grpSpPr>
            <a:xfrm>
              <a:off x="0" y="0"/>
              <a:ext cx="3600000" cy="7200000"/>
              <a:chOff x="4608909" y="0"/>
              <a:chExt cx="6913166" cy="7200000"/>
            </a:xfrm>
          </p:grpSpPr>
          <p:sp>
            <p:nvSpPr>
              <p:cNvPr id="4" name="矩形 3"/>
              <p:cNvSpPr/>
              <p:nvPr/>
            </p:nvSpPr>
            <p:spPr>
              <a:xfrm>
                <a:off x="4608909" y="0"/>
                <a:ext cx="6913166" cy="2376000"/>
              </a:xfrm>
              <a:prstGeom prst="rect">
                <a:avLst/>
              </a:prstGeom>
              <a:solidFill>
                <a:srgbClr val="FFFC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latin typeface="Times New Roman" pitchFamily="18" charset="0"/>
                    <a:cs typeface="Times New Roman" pitchFamily="18" charset="0"/>
                  </a:rPr>
                  <a:t>Phase 1  We map an incomplete essay  </a:t>
                </a:r>
              </a:p>
              <a:p>
                <a:pPr algn="ctr"/>
                <a:r>
                  <a:rPr lang="en-US" altLang="zh-CN" sz="1600" dirty="0">
                    <a:solidFill>
                      <a:schemeClr val="tx1"/>
                    </a:solidFill>
                    <a:latin typeface="Times New Roman" pitchFamily="18" charset="0"/>
                    <a:cs typeface="Times New Roman" pitchFamily="18" charset="0"/>
                  </a:rPr>
                  <a:t>     into its logical outline.</a:t>
                </a:r>
                <a:endParaRPr lang="zh-CN" altLang="zh-CN" sz="1600" dirty="0">
                  <a:solidFill>
                    <a:schemeClr val="tx1"/>
                  </a:solidFill>
                  <a:latin typeface="Times New Roman" pitchFamily="18" charset="0"/>
                  <a:cs typeface="Times New Roman" pitchFamily="18" charset="0"/>
                </a:endParaRPr>
              </a:p>
            </p:txBody>
          </p:sp>
          <p:sp>
            <p:nvSpPr>
              <p:cNvPr id="5" name="矩形 4"/>
              <p:cNvSpPr/>
              <p:nvPr/>
            </p:nvSpPr>
            <p:spPr>
              <a:xfrm>
                <a:off x="4608909" y="2376000"/>
                <a:ext cx="6913166" cy="2376000"/>
              </a:xfrm>
              <a:prstGeom prst="rect">
                <a:avLst/>
              </a:prstGeom>
              <a:solidFill>
                <a:srgbClr val="D2F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altLang="zh-CN" sz="1600" dirty="0">
                    <a:solidFill>
                      <a:schemeClr val="tx1"/>
                    </a:solidFill>
                    <a:latin typeface="Times New Roman" pitchFamily="18" charset="0"/>
                    <a:cs typeface="Times New Roman" pitchFamily="18" charset="0"/>
                  </a:rPr>
                  <a:t>Phase 2  We continue and fulfill the </a:t>
                </a:r>
              </a:p>
              <a:p>
                <a:pPr algn="ctr">
                  <a:lnSpc>
                    <a:spcPct val="150000"/>
                  </a:lnSpc>
                </a:pPr>
                <a:r>
                  <a:rPr lang="en-US" altLang="zh-CN" sz="1600" dirty="0">
                    <a:solidFill>
                      <a:schemeClr val="tx1"/>
                    </a:solidFill>
                    <a:latin typeface="Times New Roman" pitchFamily="18" charset="0"/>
                    <a:cs typeface="Times New Roman" pitchFamily="18" charset="0"/>
                  </a:rPr>
                  <a:t>             logical outline as well as</a:t>
                </a:r>
              </a:p>
              <a:p>
                <a:pPr algn="ctr">
                  <a:lnSpc>
                    <a:spcPct val="150000"/>
                  </a:lnSpc>
                </a:pPr>
                <a:r>
                  <a:rPr lang="en-US" altLang="zh-CN" sz="1600" dirty="0">
                    <a:solidFill>
                      <a:schemeClr val="tx1"/>
                    </a:solidFill>
                    <a:latin typeface="Times New Roman" pitchFamily="18" charset="0"/>
                    <a:cs typeface="Times New Roman" pitchFamily="18" charset="0"/>
                  </a:rPr>
                  <a:t>              the essay content that lies</a:t>
                </a:r>
              </a:p>
              <a:p>
                <a:pPr>
                  <a:lnSpc>
                    <a:spcPct val="150000"/>
                  </a:lnSpc>
                </a:pPr>
                <a:r>
                  <a:rPr lang="en-US" altLang="zh-CN" sz="1600" dirty="0">
                    <a:solidFill>
                      <a:schemeClr val="tx1"/>
                    </a:solidFill>
                    <a:latin typeface="Times New Roman" pitchFamily="18" charset="0"/>
                    <a:cs typeface="Times New Roman" pitchFamily="18" charset="0"/>
                  </a:rPr>
                  <a:t>                    upon it.</a:t>
                </a:r>
                <a:endParaRPr lang="zh-CN" altLang="zh-CN" sz="1600" dirty="0">
                  <a:solidFill>
                    <a:schemeClr val="tx1"/>
                  </a:solidFill>
                  <a:latin typeface="Times New Roman" pitchFamily="18" charset="0"/>
                  <a:cs typeface="Times New Roman" pitchFamily="18" charset="0"/>
                </a:endParaRPr>
              </a:p>
            </p:txBody>
          </p:sp>
          <p:sp>
            <p:nvSpPr>
              <p:cNvPr id="6" name="矩形 5"/>
              <p:cNvSpPr/>
              <p:nvPr/>
            </p:nvSpPr>
            <p:spPr>
              <a:xfrm>
                <a:off x="4608909" y="4752000"/>
                <a:ext cx="6913166" cy="2448000"/>
              </a:xfrm>
              <a:prstGeom prst="rect">
                <a:avLst/>
              </a:prstGeom>
              <a:solidFill>
                <a:srgbClr val="94C9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altLang="zh-CN" sz="1600" dirty="0">
                    <a:solidFill>
                      <a:schemeClr val="tx1"/>
                    </a:solidFill>
                    <a:latin typeface="Times New Roman" pitchFamily="18" charset="0"/>
                    <a:cs typeface="Times New Roman" pitchFamily="18" charset="0"/>
                  </a:rPr>
                  <a:t>Phase 3  We end the essay.</a:t>
                </a:r>
                <a:endParaRPr lang="zh-CN" altLang="zh-CN" sz="1600" dirty="0">
                  <a:solidFill>
                    <a:schemeClr val="tx1"/>
                  </a:solidFill>
                  <a:latin typeface="Times New Roman" pitchFamily="18" charset="0"/>
                  <a:cs typeface="Times New Roman" pitchFamily="18" charset="0"/>
                </a:endParaRPr>
              </a:p>
            </p:txBody>
          </p:sp>
        </p:grpSp>
        <p:sp>
          <p:nvSpPr>
            <p:cNvPr id="16" name="矩形 15"/>
            <p:cNvSpPr/>
            <p:nvPr/>
          </p:nvSpPr>
          <p:spPr>
            <a:xfrm>
              <a:off x="3600000" y="0"/>
              <a:ext cx="7920000" cy="1188000"/>
            </a:xfrm>
            <a:prstGeom prst="rect">
              <a:avLst/>
            </a:prstGeom>
            <a:solidFill>
              <a:srgbClr val="FFE6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latin typeface="Times New Roman" pitchFamily="18" charset="0"/>
                  <a:cs typeface="Times New Roman" pitchFamily="18" charset="0"/>
                </a:rPr>
                <a:t>Step 1 Comprehend the essay.</a:t>
              </a:r>
              <a:endParaRPr lang="zh-CN" altLang="zh-CN" sz="1600" dirty="0">
                <a:solidFill>
                  <a:schemeClr val="tx1"/>
                </a:solidFill>
                <a:latin typeface="Times New Roman" pitchFamily="18" charset="0"/>
                <a:cs typeface="Times New Roman" pitchFamily="18" charset="0"/>
              </a:endParaRPr>
            </a:p>
          </p:txBody>
        </p:sp>
        <p:sp>
          <p:nvSpPr>
            <p:cNvPr id="17" name="矩形 16"/>
            <p:cNvSpPr/>
            <p:nvPr/>
          </p:nvSpPr>
          <p:spPr>
            <a:xfrm>
              <a:off x="3602075" y="1188000"/>
              <a:ext cx="7920000" cy="1188000"/>
            </a:xfrm>
            <a:prstGeom prst="rect">
              <a:avLst/>
            </a:prstGeom>
            <a:solidFill>
              <a:srgbClr val="EEB5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latin typeface="Times New Roman" pitchFamily="18" charset="0"/>
                  <a:cs typeface="Times New Roman" pitchFamily="18" charset="0"/>
                </a:rPr>
                <a:t>Step 2 Map the rough logical outline of essay.</a:t>
              </a:r>
              <a:endParaRPr lang="zh-CN" altLang="zh-CN" sz="1600" dirty="0">
                <a:solidFill>
                  <a:schemeClr val="tx1"/>
                </a:solidFill>
                <a:latin typeface="Times New Roman" pitchFamily="18" charset="0"/>
                <a:cs typeface="Times New Roman" pitchFamily="18" charset="0"/>
              </a:endParaRPr>
            </a:p>
          </p:txBody>
        </p:sp>
        <p:sp>
          <p:nvSpPr>
            <p:cNvPr id="18" name="矩形 17"/>
            <p:cNvSpPr/>
            <p:nvPr/>
          </p:nvSpPr>
          <p:spPr>
            <a:xfrm>
              <a:off x="3602075" y="2376000"/>
              <a:ext cx="7920000" cy="792000"/>
            </a:xfrm>
            <a:prstGeom prst="rect">
              <a:avLst/>
            </a:prstGeom>
            <a:solidFill>
              <a:srgbClr val="FFF6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latin typeface="Times New Roman" pitchFamily="18" charset="0"/>
                  <a:cs typeface="Times New Roman" pitchFamily="18" charset="0"/>
                </a:rPr>
                <a:t>Step 3 Analyze the leading sentences given to unwritten paragraphs.</a:t>
              </a:r>
              <a:endParaRPr lang="zh-CN" altLang="zh-CN" sz="1600" dirty="0">
                <a:solidFill>
                  <a:schemeClr val="tx1"/>
                </a:solidFill>
                <a:latin typeface="Times New Roman" pitchFamily="18" charset="0"/>
                <a:cs typeface="Times New Roman" pitchFamily="18" charset="0"/>
              </a:endParaRPr>
            </a:p>
          </p:txBody>
        </p:sp>
        <p:sp>
          <p:nvSpPr>
            <p:cNvPr id="19" name="矩形 18"/>
            <p:cNvSpPr/>
            <p:nvPr/>
          </p:nvSpPr>
          <p:spPr>
            <a:xfrm>
              <a:off x="3602075" y="3168402"/>
              <a:ext cx="7920000" cy="792000"/>
            </a:xfrm>
            <a:prstGeom prst="rect">
              <a:avLst/>
            </a:prstGeom>
            <a:solidFill>
              <a:srgbClr val="B0C7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latin typeface="Times New Roman" pitchFamily="18" charset="0"/>
                  <a:cs typeface="Times New Roman" pitchFamily="18" charset="0"/>
                </a:rPr>
                <a:t>Step 4 Provide two designs for the outline of ending.</a:t>
              </a:r>
              <a:endParaRPr lang="zh-CN" altLang="zh-CN" sz="1600" dirty="0">
                <a:solidFill>
                  <a:schemeClr val="tx1"/>
                </a:solidFill>
                <a:latin typeface="Times New Roman" pitchFamily="18" charset="0"/>
                <a:cs typeface="Times New Roman" pitchFamily="18" charset="0"/>
              </a:endParaRPr>
            </a:p>
          </p:txBody>
        </p:sp>
        <p:sp>
          <p:nvSpPr>
            <p:cNvPr id="20" name="矩形 19"/>
            <p:cNvSpPr/>
            <p:nvPr/>
          </p:nvSpPr>
          <p:spPr>
            <a:xfrm>
              <a:off x="3602075" y="3960490"/>
              <a:ext cx="7920000" cy="792000"/>
            </a:xfrm>
            <a:prstGeom prst="rect">
              <a:avLst/>
            </a:prstGeom>
            <a:solidFill>
              <a:srgbClr val="89A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latin typeface="Times New Roman" pitchFamily="18" charset="0"/>
                  <a:cs typeface="Times New Roman" pitchFamily="18" charset="0"/>
                </a:rPr>
                <a:t>Step 5 Decide which design to use.</a:t>
              </a:r>
              <a:endParaRPr lang="zh-CN" altLang="zh-CN" sz="1600" dirty="0">
                <a:solidFill>
                  <a:schemeClr val="tx1"/>
                </a:solidFill>
                <a:latin typeface="Times New Roman" pitchFamily="18" charset="0"/>
                <a:cs typeface="Times New Roman" pitchFamily="18" charset="0"/>
              </a:endParaRPr>
            </a:p>
          </p:txBody>
        </p:sp>
        <p:sp>
          <p:nvSpPr>
            <p:cNvPr id="22" name="矩形 21"/>
            <p:cNvSpPr/>
            <p:nvPr/>
          </p:nvSpPr>
          <p:spPr>
            <a:xfrm>
              <a:off x="3600797" y="4752000"/>
              <a:ext cx="7921278" cy="2448000"/>
            </a:xfrm>
            <a:prstGeom prst="rect">
              <a:avLst/>
            </a:prstGeom>
            <a:solidFill>
              <a:srgbClr val="E8FF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latin typeface="Times New Roman" pitchFamily="18" charset="0"/>
                  <a:cs typeface="Times New Roman" pitchFamily="18" charset="0"/>
                </a:rPr>
                <a:t>Step 6 Start writing. </a:t>
              </a:r>
              <a:endParaRPr lang="zh-CN" altLang="zh-CN" sz="1600" dirty="0">
                <a:solidFill>
                  <a:schemeClr val="tx1"/>
                </a:solidFill>
                <a:latin typeface="Times New Roman" pitchFamily="18" charset="0"/>
                <a:cs typeface="Times New Roman" pitchFamily="18" charset="0"/>
              </a:endParaRPr>
            </a:p>
          </p:txBody>
        </p:sp>
      </p:grpSp>
      <p:pic>
        <p:nvPicPr>
          <p:cNvPr id="13" name="图片 12" descr="水印">
            <a:extLst>
              <a:ext uri="{FF2B5EF4-FFF2-40B4-BE49-F238E27FC236}">
                <a16:creationId xmlns:a16="http://schemas.microsoft.com/office/drawing/2014/main" id="{0842DEFA-9149-5941-B588-C1E5782E6A5E}"/>
              </a:ext>
            </a:extLst>
          </p:cNvPr>
          <p:cNvPicPr>
            <a:picLocks noChangeAspect="1"/>
          </p:cNvPicPr>
          <p:nvPr/>
        </p:nvPicPr>
        <p:blipFill>
          <a:blip r:embed="rId2"/>
          <a:stretch>
            <a:fillRect/>
          </a:stretch>
        </p:blipFill>
        <p:spPr>
          <a:xfrm>
            <a:off x="10729589" y="93136"/>
            <a:ext cx="671195" cy="21717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组合 26"/>
          <p:cNvGrpSpPr/>
          <p:nvPr/>
        </p:nvGrpSpPr>
        <p:grpSpPr>
          <a:xfrm>
            <a:off x="576000" y="1152000"/>
            <a:ext cx="10296749" cy="4823244"/>
            <a:chOff x="576000" y="1152000"/>
            <a:chExt cx="10296749" cy="4823244"/>
          </a:xfrm>
        </p:grpSpPr>
        <p:grpSp>
          <p:nvGrpSpPr>
            <p:cNvPr id="17" name="组合 16"/>
            <p:cNvGrpSpPr/>
            <p:nvPr/>
          </p:nvGrpSpPr>
          <p:grpSpPr>
            <a:xfrm>
              <a:off x="576000" y="1152000"/>
              <a:ext cx="10296288" cy="1295244"/>
              <a:chOff x="576000" y="576000"/>
              <a:chExt cx="10296288" cy="1295244"/>
            </a:xfrm>
          </p:grpSpPr>
          <p:grpSp>
            <p:nvGrpSpPr>
              <p:cNvPr id="13" name="组合 12"/>
              <p:cNvGrpSpPr>
                <a:grpSpLocks noChangeAspect="1"/>
              </p:cNvGrpSpPr>
              <p:nvPr/>
            </p:nvGrpSpPr>
            <p:grpSpPr>
              <a:xfrm>
                <a:off x="576000" y="576133"/>
                <a:ext cx="1296000" cy="1295111"/>
                <a:chOff x="0" y="576114"/>
                <a:chExt cx="2660073" cy="2658237"/>
              </a:xfrm>
            </p:grpSpPr>
            <p:sp>
              <p:nvSpPr>
                <p:cNvPr id="9" name="任意多边形 8"/>
                <p:cNvSpPr/>
                <p:nvPr/>
              </p:nvSpPr>
              <p:spPr>
                <a:xfrm>
                  <a:off x="0" y="576114"/>
                  <a:ext cx="2660073" cy="2658237"/>
                </a:xfrm>
                <a:custGeom>
                  <a:avLst/>
                  <a:gdLst>
                    <a:gd name="connsiteX0" fmla="*/ 2660073 w 2660073"/>
                    <a:gd name="connsiteY0" fmla="*/ 932213 h 2624447"/>
                    <a:gd name="connsiteX1" fmla="*/ 2654135 w 2660073"/>
                    <a:gd name="connsiteY1" fmla="*/ 5938 h 2624447"/>
                    <a:gd name="connsiteX2" fmla="*/ 1377538 w 2660073"/>
                    <a:gd name="connsiteY2" fmla="*/ 0 h 2624447"/>
                    <a:gd name="connsiteX3" fmla="*/ 5938 w 2660073"/>
                    <a:gd name="connsiteY3" fmla="*/ 1353787 h 2624447"/>
                    <a:gd name="connsiteX4" fmla="*/ 0 w 2660073"/>
                    <a:gd name="connsiteY4" fmla="*/ 2624447 h 2624447"/>
                    <a:gd name="connsiteX5" fmla="*/ 932213 w 2660073"/>
                    <a:gd name="connsiteY5" fmla="*/ 2618509 h 2624447"/>
                    <a:gd name="connsiteX6" fmla="*/ 944089 w 2660073"/>
                    <a:gd name="connsiteY6" fmla="*/ 1407226 h 2624447"/>
                    <a:gd name="connsiteX7" fmla="*/ 1436915 w 2660073"/>
                    <a:gd name="connsiteY7" fmla="*/ 938151 h 2624447"/>
                    <a:gd name="connsiteX8" fmla="*/ 2660073 w 2660073"/>
                    <a:gd name="connsiteY8" fmla="*/ 932213 h 2624447"/>
                    <a:gd name="connsiteX0" fmla="*/ 2660073 w 2660073"/>
                    <a:gd name="connsiteY0" fmla="*/ 932213 h 2624447"/>
                    <a:gd name="connsiteX1" fmla="*/ 2654135 w 2660073"/>
                    <a:gd name="connsiteY1" fmla="*/ 5938 h 2624447"/>
                    <a:gd name="connsiteX2" fmla="*/ 1377538 w 2660073"/>
                    <a:gd name="connsiteY2" fmla="*/ 0 h 2624447"/>
                    <a:gd name="connsiteX3" fmla="*/ 5938 w 2660073"/>
                    <a:gd name="connsiteY3" fmla="*/ 1353787 h 2624447"/>
                    <a:gd name="connsiteX4" fmla="*/ 0 w 2660073"/>
                    <a:gd name="connsiteY4" fmla="*/ 2624447 h 2624447"/>
                    <a:gd name="connsiteX5" fmla="*/ 932213 w 2660073"/>
                    <a:gd name="connsiteY5" fmla="*/ 2618509 h 2624447"/>
                    <a:gd name="connsiteX6" fmla="*/ 944089 w 2660073"/>
                    <a:gd name="connsiteY6" fmla="*/ 1407226 h 2624447"/>
                    <a:gd name="connsiteX7" fmla="*/ 1436915 w 2660073"/>
                    <a:gd name="connsiteY7" fmla="*/ 938151 h 2624447"/>
                    <a:gd name="connsiteX8" fmla="*/ 2660073 w 2660073"/>
                    <a:gd name="connsiteY8" fmla="*/ 932213 h 2624447"/>
                    <a:gd name="connsiteX0" fmla="*/ 2660073 w 2660073"/>
                    <a:gd name="connsiteY0" fmla="*/ 942848 h 2635082"/>
                    <a:gd name="connsiteX1" fmla="*/ 2654135 w 2660073"/>
                    <a:gd name="connsiteY1" fmla="*/ 16573 h 2635082"/>
                    <a:gd name="connsiteX2" fmla="*/ 1377538 w 2660073"/>
                    <a:gd name="connsiteY2" fmla="*/ 10635 h 2635082"/>
                    <a:gd name="connsiteX3" fmla="*/ 5938 w 2660073"/>
                    <a:gd name="connsiteY3" fmla="*/ 1364422 h 2635082"/>
                    <a:gd name="connsiteX4" fmla="*/ 0 w 2660073"/>
                    <a:gd name="connsiteY4" fmla="*/ 2635082 h 2635082"/>
                    <a:gd name="connsiteX5" fmla="*/ 932213 w 2660073"/>
                    <a:gd name="connsiteY5" fmla="*/ 2629144 h 2635082"/>
                    <a:gd name="connsiteX6" fmla="*/ 944089 w 2660073"/>
                    <a:gd name="connsiteY6" fmla="*/ 1417861 h 2635082"/>
                    <a:gd name="connsiteX7" fmla="*/ 1436915 w 2660073"/>
                    <a:gd name="connsiteY7" fmla="*/ 948786 h 2635082"/>
                    <a:gd name="connsiteX8" fmla="*/ 2660073 w 2660073"/>
                    <a:gd name="connsiteY8" fmla="*/ 942848 h 2635082"/>
                    <a:gd name="connsiteX0" fmla="*/ 2660073 w 2660073"/>
                    <a:gd name="connsiteY0" fmla="*/ 942848 h 2635082"/>
                    <a:gd name="connsiteX1" fmla="*/ 2654135 w 2660073"/>
                    <a:gd name="connsiteY1" fmla="*/ 16573 h 2635082"/>
                    <a:gd name="connsiteX2" fmla="*/ 1377538 w 2660073"/>
                    <a:gd name="connsiteY2" fmla="*/ 10635 h 2635082"/>
                    <a:gd name="connsiteX3" fmla="*/ 5938 w 2660073"/>
                    <a:gd name="connsiteY3" fmla="*/ 1364422 h 2635082"/>
                    <a:gd name="connsiteX4" fmla="*/ 0 w 2660073"/>
                    <a:gd name="connsiteY4" fmla="*/ 2635082 h 2635082"/>
                    <a:gd name="connsiteX5" fmla="*/ 932213 w 2660073"/>
                    <a:gd name="connsiteY5" fmla="*/ 2629144 h 2635082"/>
                    <a:gd name="connsiteX6" fmla="*/ 944089 w 2660073"/>
                    <a:gd name="connsiteY6" fmla="*/ 1417861 h 2635082"/>
                    <a:gd name="connsiteX7" fmla="*/ 1436915 w 2660073"/>
                    <a:gd name="connsiteY7" fmla="*/ 948786 h 2635082"/>
                    <a:gd name="connsiteX8" fmla="*/ 2660073 w 2660073"/>
                    <a:gd name="connsiteY8" fmla="*/ 942848 h 2635082"/>
                    <a:gd name="connsiteX0" fmla="*/ 2660073 w 2660073"/>
                    <a:gd name="connsiteY0" fmla="*/ 942848 h 2635082"/>
                    <a:gd name="connsiteX1" fmla="*/ 2654135 w 2660073"/>
                    <a:gd name="connsiteY1" fmla="*/ 16573 h 2635082"/>
                    <a:gd name="connsiteX2" fmla="*/ 1377538 w 2660073"/>
                    <a:gd name="connsiteY2" fmla="*/ 10635 h 2635082"/>
                    <a:gd name="connsiteX3" fmla="*/ 5938 w 2660073"/>
                    <a:gd name="connsiteY3" fmla="*/ 1364422 h 2635082"/>
                    <a:gd name="connsiteX4" fmla="*/ 0 w 2660073"/>
                    <a:gd name="connsiteY4" fmla="*/ 2635082 h 2635082"/>
                    <a:gd name="connsiteX5" fmla="*/ 932213 w 2660073"/>
                    <a:gd name="connsiteY5" fmla="*/ 2629144 h 2635082"/>
                    <a:gd name="connsiteX6" fmla="*/ 944089 w 2660073"/>
                    <a:gd name="connsiteY6" fmla="*/ 1417861 h 2635082"/>
                    <a:gd name="connsiteX7" fmla="*/ 1436915 w 2660073"/>
                    <a:gd name="connsiteY7" fmla="*/ 948786 h 2635082"/>
                    <a:gd name="connsiteX8" fmla="*/ 2660073 w 2660073"/>
                    <a:gd name="connsiteY8" fmla="*/ 942848 h 2635082"/>
                    <a:gd name="connsiteX0" fmla="*/ 2660073 w 2660073"/>
                    <a:gd name="connsiteY0" fmla="*/ 966003 h 2658237"/>
                    <a:gd name="connsiteX1" fmla="*/ 2654135 w 2660073"/>
                    <a:gd name="connsiteY1" fmla="*/ 39728 h 2658237"/>
                    <a:gd name="connsiteX2" fmla="*/ 1377538 w 2660073"/>
                    <a:gd name="connsiteY2" fmla="*/ 33790 h 2658237"/>
                    <a:gd name="connsiteX3" fmla="*/ 5938 w 2660073"/>
                    <a:gd name="connsiteY3" fmla="*/ 1387577 h 2658237"/>
                    <a:gd name="connsiteX4" fmla="*/ 0 w 2660073"/>
                    <a:gd name="connsiteY4" fmla="*/ 2658237 h 2658237"/>
                    <a:gd name="connsiteX5" fmla="*/ 932213 w 2660073"/>
                    <a:gd name="connsiteY5" fmla="*/ 2652299 h 2658237"/>
                    <a:gd name="connsiteX6" fmla="*/ 944089 w 2660073"/>
                    <a:gd name="connsiteY6" fmla="*/ 1441016 h 2658237"/>
                    <a:gd name="connsiteX7" fmla="*/ 1436915 w 2660073"/>
                    <a:gd name="connsiteY7" fmla="*/ 971941 h 2658237"/>
                    <a:gd name="connsiteX8" fmla="*/ 2660073 w 2660073"/>
                    <a:gd name="connsiteY8" fmla="*/ 966003 h 2658237"/>
                    <a:gd name="connsiteX0" fmla="*/ 2660073 w 2660073"/>
                    <a:gd name="connsiteY0" fmla="*/ 966003 h 2658237"/>
                    <a:gd name="connsiteX1" fmla="*/ 2654135 w 2660073"/>
                    <a:gd name="connsiteY1" fmla="*/ 39728 h 2658237"/>
                    <a:gd name="connsiteX2" fmla="*/ 1377538 w 2660073"/>
                    <a:gd name="connsiteY2" fmla="*/ 33790 h 2658237"/>
                    <a:gd name="connsiteX3" fmla="*/ 5938 w 2660073"/>
                    <a:gd name="connsiteY3" fmla="*/ 1387577 h 2658237"/>
                    <a:gd name="connsiteX4" fmla="*/ 0 w 2660073"/>
                    <a:gd name="connsiteY4" fmla="*/ 2658237 h 2658237"/>
                    <a:gd name="connsiteX5" fmla="*/ 932213 w 2660073"/>
                    <a:gd name="connsiteY5" fmla="*/ 2652299 h 2658237"/>
                    <a:gd name="connsiteX6" fmla="*/ 944089 w 2660073"/>
                    <a:gd name="connsiteY6" fmla="*/ 1441016 h 2658237"/>
                    <a:gd name="connsiteX7" fmla="*/ 1436915 w 2660073"/>
                    <a:gd name="connsiteY7" fmla="*/ 971941 h 2658237"/>
                    <a:gd name="connsiteX8" fmla="*/ 2660073 w 2660073"/>
                    <a:gd name="connsiteY8" fmla="*/ 966003 h 2658237"/>
                    <a:gd name="connsiteX0" fmla="*/ 2660073 w 2660073"/>
                    <a:gd name="connsiteY0" fmla="*/ 966003 h 2658237"/>
                    <a:gd name="connsiteX1" fmla="*/ 2654135 w 2660073"/>
                    <a:gd name="connsiteY1" fmla="*/ 39728 h 2658237"/>
                    <a:gd name="connsiteX2" fmla="*/ 1377538 w 2660073"/>
                    <a:gd name="connsiteY2" fmla="*/ 33790 h 2658237"/>
                    <a:gd name="connsiteX3" fmla="*/ 5938 w 2660073"/>
                    <a:gd name="connsiteY3" fmla="*/ 1387577 h 2658237"/>
                    <a:gd name="connsiteX4" fmla="*/ 0 w 2660073"/>
                    <a:gd name="connsiteY4" fmla="*/ 2658237 h 2658237"/>
                    <a:gd name="connsiteX5" fmla="*/ 932213 w 2660073"/>
                    <a:gd name="connsiteY5" fmla="*/ 2652299 h 2658237"/>
                    <a:gd name="connsiteX6" fmla="*/ 944089 w 2660073"/>
                    <a:gd name="connsiteY6" fmla="*/ 1441016 h 2658237"/>
                    <a:gd name="connsiteX7" fmla="*/ 1436915 w 2660073"/>
                    <a:gd name="connsiteY7" fmla="*/ 971941 h 2658237"/>
                    <a:gd name="connsiteX8" fmla="*/ 2660073 w 2660073"/>
                    <a:gd name="connsiteY8" fmla="*/ 966003 h 2658237"/>
                    <a:gd name="connsiteX0" fmla="*/ 2660073 w 2660073"/>
                    <a:gd name="connsiteY0" fmla="*/ 966003 h 2658237"/>
                    <a:gd name="connsiteX1" fmla="*/ 2654135 w 2660073"/>
                    <a:gd name="connsiteY1" fmla="*/ 39728 h 2658237"/>
                    <a:gd name="connsiteX2" fmla="*/ 1377538 w 2660073"/>
                    <a:gd name="connsiteY2" fmla="*/ 33790 h 2658237"/>
                    <a:gd name="connsiteX3" fmla="*/ 5938 w 2660073"/>
                    <a:gd name="connsiteY3" fmla="*/ 1387577 h 2658237"/>
                    <a:gd name="connsiteX4" fmla="*/ 0 w 2660073"/>
                    <a:gd name="connsiteY4" fmla="*/ 2658237 h 2658237"/>
                    <a:gd name="connsiteX5" fmla="*/ 932213 w 2660073"/>
                    <a:gd name="connsiteY5" fmla="*/ 2652299 h 2658237"/>
                    <a:gd name="connsiteX6" fmla="*/ 944089 w 2660073"/>
                    <a:gd name="connsiteY6" fmla="*/ 1441016 h 2658237"/>
                    <a:gd name="connsiteX7" fmla="*/ 1436915 w 2660073"/>
                    <a:gd name="connsiteY7" fmla="*/ 971941 h 2658237"/>
                    <a:gd name="connsiteX8" fmla="*/ 2660073 w 2660073"/>
                    <a:gd name="connsiteY8" fmla="*/ 966003 h 2658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60073" h="2658237">
                      <a:moveTo>
                        <a:pt x="2660073" y="966003"/>
                      </a:moveTo>
                      <a:cubicBezTo>
                        <a:pt x="2658094" y="657245"/>
                        <a:pt x="2656114" y="348486"/>
                        <a:pt x="2654135" y="39728"/>
                      </a:cubicBezTo>
                      <a:lnTo>
                        <a:pt x="1377538" y="33790"/>
                      </a:lnTo>
                      <a:cubicBezTo>
                        <a:pt x="1048106" y="0"/>
                        <a:pt x="33484" y="351291"/>
                        <a:pt x="5938" y="1387577"/>
                      </a:cubicBezTo>
                      <a:cubicBezTo>
                        <a:pt x="3959" y="1811130"/>
                        <a:pt x="1979" y="2234684"/>
                        <a:pt x="0" y="2658237"/>
                      </a:cubicBezTo>
                      <a:lnTo>
                        <a:pt x="932213" y="2652299"/>
                      </a:lnTo>
                      <a:lnTo>
                        <a:pt x="944089" y="1441016"/>
                      </a:lnTo>
                      <a:cubicBezTo>
                        <a:pt x="930261" y="1063826"/>
                        <a:pt x="1253342" y="962418"/>
                        <a:pt x="1436915" y="971941"/>
                      </a:cubicBezTo>
                      <a:lnTo>
                        <a:pt x="2660073" y="966003"/>
                      </a:lnTo>
                      <a:close/>
                    </a:path>
                  </a:pathLst>
                </a:custGeom>
                <a:solidFill>
                  <a:schemeClr val="tx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任意多边形 11"/>
                <p:cNvSpPr/>
                <p:nvPr/>
              </p:nvSpPr>
              <p:spPr>
                <a:xfrm>
                  <a:off x="457200" y="1074717"/>
                  <a:ext cx="2202873" cy="2155371"/>
                </a:xfrm>
                <a:custGeom>
                  <a:avLst/>
                  <a:gdLst>
                    <a:gd name="connsiteX0" fmla="*/ 5938 w 2202873"/>
                    <a:gd name="connsiteY0" fmla="*/ 2155371 h 2155371"/>
                    <a:gd name="connsiteX1" fmla="*/ 0 w 2202873"/>
                    <a:gd name="connsiteY1" fmla="*/ 860961 h 2155371"/>
                    <a:gd name="connsiteX2" fmla="*/ 914400 w 2202873"/>
                    <a:gd name="connsiteY2" fmla="*/ 0 h 2155371"/>
                    <a:gd name="connsiteX3" fmla="*/ 2202873 w 2202873"/>
                    <a:gd name="connsiteY3" fmla="*/ 11875 h 2155371"/>
                    <a:gd name="connsiteX0" fmla="*/ 5938 w 2202873"/>
                    <a:gd name="connsiteY0" fmla="*/ 2155371 h 2155371"/>
                    <a:gd name="connsiteX1" fmla="*/ 0 w 2202873"/>
                    <a:gd name="connsiteY1" fmla="*/ 860961 h 2155371"/>
                    <a:gd name="connsiteX2" fmla="*/ 914400 w 2202873"/>
                    <a:gd name="connsiteY2" fmla="*/ 0 h 2155371"/>
                    <a:gd name="connsiteX3" fmla="*/ 2202873 w 2202873"/>
                    <a:gd name="connsiteY3" fmla="*/ 11875 h 2155371"/>
                    <a:gd name="connsiteX0" fmla="*/ 5938 w 2202873"/>
                    <a:gd name="connsiteY0" fmla="*/ 2155371 h 2155371"/>
                    <a:gd name="connsiteX1" fmla="*/ 0 w 2202873"/>
                    <a:gd name="connsiteY1" fmla="*/ 860961 h 2155371"/>
                    <a:gd name="connsiteX2" fmla="*/ 914400 w 2202873"/>
                    <a:gd name="connsiteY2" fmla="*/ 0 h 2155371"/>
                    <a:gd name="connsiteX3" fmla="*/ 2202873 w 2202873"/>
                    <a:gd name="connsiteY3" fmla="*/ 11875 h 2155371"/>
                  </a:gdLst>
                  <a:ahLst/>
                  <a:cxnLst>
                    <a:cxn ang="0">
                      <a:pos x="connsiteX0" y="connsiteY0"/>
                    </a:cxn>
                    <a:cxn ang="0">
                      <a:pos x="connsiteX1" y="connsiteY1"/>
                    </a:cxn>
                    <a:cxn ang="0">
                      <a:pos x="connsiteX2" y="connsiteY2"/>
                    </a:cxn>
                    <a:cxn ang="0">
                      <a:pos x="connsiteX3" y="connsiteY3"/>
                    </a:cxn>
                  </a:cxnLst>
                  <a:rect l="l" t="t" r="r" b="b"/>
                  <a:pathLst>
                    <a:path w="2202873" h="2155371">
                      <a:moveTo>
                        <a:pt x="5938" y="2155371"/>
                      </a:moveTo>
                      <a:cubicBezTo>
                        <a:pt x="3959" y="1723901"/>
                        <a:pt x="1979" y="1292431"/>
                        <a:pt x="0" y="860961"/>
                      </a:cubicBezTo>
                      <a:cubicBezTo>
                        <a:pt x="47461" y="289340"/>
                        <a:pt x="378169" y="23190"/>
                        <a:pt x="914400" y="0"/>
                      </a:cubicBezTo>
                      <a:lnTo>
                        <a:pt x="2202873" y="11875"/>
                      </a:lnTo>
                    </a:path>
                  </a:pathLst>
                </a:custGeom>
                <a:ln w="38100">
                  <a:solidFill>
                    <a:schemeClr val="bg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grpSp>
          <p:grpSp>
            <p:nvGrpSpPr>
              <p:cNvPr id="14" name="组合 13"/>
              <p:cNvGrpSpPr>
                <a:grpSpLocks/>
              </p:cNvGrpSpPr>
              <p:nvPr/>
            </p:nvGrpSpPr>
            <p:grpSpPr>
              <a:xfrm flipH="1">
                <a:off x="9576000" y="576000"/>
                <a:ext cx="1296288" cy="1295111"/>
                <a:chOff x="0" y="576114"/>
                <a:chExt cx="2660073" cy="2658237"/>
              </a:xfrm>
            </p:grpSpPr>
            <p:sp>
              <p:nvSpPr>
                <p:cNvPr id="15" name="任意多边形 14"/>
                <p:cNvSpPr/>
                <p:nvPr/>
              </p:nvSpPr>
              <p:spPr>
                <a:xfrm>
                  <a:off x="0" y="576114"/>
                  <a:ext cx="2660073" cy="2658237"/>
                </a:xfrm>
                <a:custGeom>
                  <a:avLst/>
                  <a:gdLst>
                    <a:gd name="connsiteX0" fmla="*/ 2660073 w 2660073"/>
                    <a:gd name="connsiteY0" fmla="*/ 932213 h 2624447"/>
                    <a:gd name="connsiteX1" fmla="*/ 2654135 w 2660073"/>
                    <a:gd name="connsiteY1" fmla="*/ 5938 h 2624447"/>
                    <a:gd name="connsiteX2" fmla="*/ 1377538 w 2660073"/>
                    <a:gd name="connsiteY2" fmla="*/ 0 h 2624447"/>
                    <a:gd name="connsiteX3" fmla="*/ 5938 w 2660073"/>
                    <a:gd name="connsiteY3" fmla="*/ 1353787 h 2624447"/>
                    <a:gd name="connsiteX4" fmla="*/ 0 w 2660073"/>
                    <a:gd name="connsiteY4" fmla="*/ 2624447 h 2624447"/>
                    <a:gd name="connsiteX5" fmla="*/ 932213 w 2660073"/>
                    <a:gd name="connsiteY5" fmla="*/ 2618509 h 2624447"/>
                    <a:gd name="connsiteX6" fmla="*/ 944089 w 2660073"/>
                    <a:gd name="connsiteY6" fmla="*/ 1407226 h 2624447"/>
                    <a:gd name="connsiteX7" fmla="*/ 1436915 w 2660073"/>
                    <a:gd name="connsiteY7" fmla="*/ 938151 h 2624447"/>
                    <a:gd name="connsiteX8" fmla="*/ 2660073 w 2660073"/>
                    <a:gd name="connsiteY8" fmla="*/ 932213 h 2624447"/>
                    <a:gd name="connsiteX0" fmla="*/ 2660073 w 2660073"/>
                    <a:gd name="connsiteY0" fmla="*/ 932213 h 2624447"/>
                    <a:gd name="connsiteX1" fmla="*/ 2654135 w 2660073"/>
                    <a:gd name="connsiteY1" fmla="*/ 5938 h 2624447"/>
                    <a:gd name="connsiteX2" fmla="*/ 1377538 w 2660073"/>
                    <a:gd name="connsiteY2" fmla="*/ 0 h 2624447"/>
                    <a:gd name="connsiteX3" fmla="*/ 5938 w 2660073"/>
                    <a:gd name="connsiteY3" fmla="*/ 1353787 h 2624447"/>
                    <a:gd name="connsiteX4" fmla="*/ 0 w 2660073"/>
                    <a:gd name="connsiteY4" fmla="*/ 2624447 h 2624447"/>
                    <a:gd name="connsiteX5" fmla="*/ 932213 w 2660073"/>
                    <a:gd name="connsiteY5" fmla="*/ 2618509 h 2624447"/>
                    <a:gd name="connsiteX6" fmla="*/ 944089 w 2660073"/>
                    <a:gd name="connsiteY6" fmla="*/ 1407226 h 2624447"/>
                    <a:gd name="connsiteX7" fmla="*/ 1436915 w 2660073"/>
                    <a:gd name="connsiteY7" fmla="*/ 938151 h 2624447"/>
                    <a:gd name="connsiteX8" fmla="*/ 2660073 w 2660073"/>
                    <a:gd name="connsiteY8" fmla="*/ 932213 h 2624447"/>
                    <a:gd name="connsiteX0" fmla="*/ 2660073 w 2660073"/>
                    <a:gd name="connsiteY0" fmla="*/ 942848 h 2635082"/>
                    <a:gd name="connsiteX1" fmla="*/ 2654135 w 2660073"/>
                    <a:gd name="connsiteY1" fmla="*/ 16573 h 2635082"/>
                    <a:gd name="connsiteX2" fmla="*/ 1377538 w 2660073"/>
                    <a:gd name="connsiteY2" fmla="*/ 10635 h 2635082"/>
                    <a:gd name="connsiteX3" fmla="*/ 5938 w 2660073"/>
                    <a:gd name="connsiteY3" fmla="*/ 1364422 h 2635082"/>
                    <a:gd name="connsiteX4" fmla="*/ 0 w 2660073"/>
                    <a:gd name="connsiteY4" fmla="*/ 2635082 h 2635082"/>
                    <a:gd name="connsiteX5" fmla="*/ 932213 w 2660073"/>
                    <a:gd name="connsiteY5" fmla="*/ 2629144 h 2635082"/>
                    <a:gd name="connsiteX6" fmla="*/ 944089 w 2660073"/>
                    <a:gd name="connsiteY6" fmla="*/ 1417861 h 2635082"/>
                    <a:gd name="connsiteX7" fmla="*/ 1436915 w 2660073"/>
                    <a:gd name="connsiteY7" fmla="*/ 948786 h 2635082"/>
                    <a:gd name="connsiteX8" fmla="*/ 2660073 w 2660073"/>
                    <a:gd name="connsiteY8" fmla="*/ 942848 h 2635082"/>
                    <a:gd name="connsiteX0" fmla="*/ 2660073 w 2660073"/>
                    <a:gd name="connsiteY0" fmla="*/ 942848 h 2635082"/>
                    <a:gd name="connsiteX1" fmla="*/ 2654135 w 2660073"/>
                    <a:gd name="connsiteY1" fmla="*/ 16573 h 2635082"/>
                    <a:gd name="connsiteX2" fmla="*/ 1377538 w 2660073"/>
                    <a:gd name="connsiteY2" fmla="*/ 10635 h 2635082"/>
                    <a:gd name="connsiteX3" fmla="*/ 5938 w 2660073"/>
                    <a:gd name="connsiteY3" fmla="*/ 1364422 h 2635082"/>
                    <a:gd name="connsiteX4" fmla="*/ 0 w 2660073"/>
                    <a:gd name="connsiteY4" fmla="*/ 2635082 h 2635082"/>
                    <a:gd name="connsiteX5" fmla="*/ 932213 w 2660073"/>
                    <a:gd name="connsiteY5" fmla="*/ 2629144 h 2635082"/>
                    <a:gd name="connsiteX6" fmla="*/ 944089 w 2660073"/>
                    <a:gd name="connsiteY6" fmla="*/ 1417861 h 2635082"/>
                    <a:gd name="connsiteX7" fmla="*/ 1436915 w 2660073"/>
                    <a:gd name="connsiteY7" fmla="*/ 948786 h 2635082"/>
                    <a:gd name="connsiteX8" fmla="*/ 2660073 w 2660073"/>
                    <a:gd name="connsiteY8" fmla="*/ 942848 h 2635082"/>
                    <a:gd name="connsiteX0" fmla="*/ 2660073 w 2660073"/>
                    <a:gd name="connsiteY0" fmla="*/ 942848 h 2635082"/>
                    <a:gd name="connsiteX1" fmla="*/ 2654135 w 2660073"/>
                    <a:gd name="connsiteY1" fmla="*/ 16573 h 2635082"/>
                    <a:gd name="connsiteX2" fmla="*/ 1377538 w 2660073"/>
                    <a:gd name="connsiteY2" fmla="*/ 10635 h 2635082"/>
                    <a:gd name="connsiteX3" fmla="*/ 5938 w 2660073"/>
                    <a:gd name="connsiteY3" fmla="*/ 1364422 h 2635082"/>
                    <a:gd name="connsiteX4" fmla="*/ 0 w 2660073"/>
                    <a:gd name="connsiteY4" fmla="*/ 2635082 h 2635082"/>
                    <a:gd name="connsiteX5" fmla="*/ 932213 w 2660073"/>
                    <a:gd name="connsiteY5" fmla="*/ 2629144 h 2635082"/>
                    <a:gd name="connsiteX6" fmla="*/ 944089 w 2660073"/>
                    <a:gd name="connsiteY6" fmla="*/ 1417861 h 2635082"/>
                    <a:gd name="connsiteX7" fmla="*/ 1436915 w 2660073"/>
                    <a:gd name="connsiteY7" fmla="*/ 948786 h 2635082"/>
                    <a:gd name="connsiteX8" fmla="*/ 2660073 w 2660073"/>
                    <a:gd name="connsiteY8" fmla="*/ 942848 h 2635082"/>
                    <a:gd name="connsiteX0" fmla="*/ 2660073 w 2660073"/>
                    <a:gd name="connsiteY0" fmla="*/ 966003 h 2658237"/>
                    <a:gd name="connsiteX1" fmla="*/ 2654135 w 2660073"/>
                    <a:gd name="connsiteY1" fmla="*/ 39728 h 2658237"/>
                    <a:gd name="connsiteX2" fmla="*/ 1377538 w 2660073"/>
                    <a:gd name="connsiteY2" fmla="*/ 33790 h 2658237"/>
                    <a:gd name="connsiteX3" fmla="*/ 5938 w 2660073"/>
                    <a:gd name="connsiteY3" fmla="*/ 1387577 h 2658237"/>
                    <a:gd name="connsiteX4" fmla="*/ 0 w 2660073"/>
                    <a:gd name="connsiteY4" fmla="*/ 2658237 h 2658237"/>
                    <a:gd name="connsiteX5" fmla="*/ 932213 w 2660073"/>
                    <a:gd name="connsiteY5" fmla="*/ 2652299 h 2658237"/>
                    <a:gd name="connsiteX6" fmla="*/ 944089 w 2660073"/>
                    <a:gd name="connsiteY6" fmla="*/ 1441016 h 2658237"/>
                    <a:gd name="connsiteX7" fmla="*/ 1436915 w 2660073"/>
                    <a:gd name="connsiteY7" fmla="*/ 971941 h 2658237"/>
                    <a:gd name="connsiteX8" fmla="*/ 2660073 w 2660073"/>
                    <a:gd name="connsiteY8" fmla="*/ 966003 h 2658237"/>
                    <a:gd name="connsiteX0" fmla="*/ 2660073 w 2660073"/>
                    <a:gd name="connsiteY0" fmla="*/ 966003 h 2658237"/>
                    <a:gd name="connsiteX1" fmla="*/ 2654135 w 2660073"/>
                    <a:gd name="connsiteY1" fmla="*/ 39728 h 2658237"/>
                    <a:gd name="connsiteX2" fmla="*/ 1377538 w 2660073"/>
                    <a:gd name="connsiteY2" fmla="*/ 33790 h 2658237"/>
                    <a:gd name="connsiteX3" fmla="*/ 5938 w 2660073"/>
                    <a:gd name="connsiteY3" fmla="*/ 1387577 h 2658237"/>
                    <a:gd name="connsiteX4" fmla="*/ 0 w 2660073"/>
                    <a:gd name="connsiteY4" fmla="*/ 2658237 h 2658237"/>
                    <a:gd name="connsiteX5" fmla="*/ 932213 w 2660073"/>
                    <a:gd name="connsiteY5" fmla="*/ 2652299 h 2658237"/>
                    <a:gd name="connsiteX6" fmla="*/ 944089 w 2660073"/>
                    <a:gd name="connsiteY6" fmla="*/ 1441016 h 2658237"/>
                    <a:gd name="connsiteX7" fmla="*/ 1436915 w 2660073"/>
                    <a:gd name="connsiteY7" fmla="*/ 971941 h 2658237"/>
                    <a:gd name="connsiteX8" fmla="*/ 2660073 w 2660073"/>
                    <a:gd name="connsiteY8" fmla="*/ 966003 h 2658237"/>
                    <a:gd name="connsiteX0" fmla="*/ 2660073 w 2660073"/>
                    <a:gd name="connsiteY0" fmla="*/ 966003 h 2658237"/>
                    <a:gd name="connsiteX1" fmla="*/ 2654135 w 2660073"/>
                    <a:gd name="connsiteY1" fmla="*/ 39728 h 2658237"/>
                    <a:gd name="connsiteX2" fmla="*/ 1377538 w 2660073"/>
                    <a:gd name="connsiteY2" fmla="*/ 33790 h 2658237"/>
                    <a:gd name="connsiteX3" fmla="*/ 5938 w 2660073"/>
                    <a:gd name="connsiteY3" fmla="*/ 1387577 h 2658237"/>
                    <a:gd name="connsiteX4" fmla="*/ 0 w 2660073"/>
                    <a:gd name="connsiteY4" fmla="*/ 2658237 h 2658237"/>
                    <a:gd name="connsiteX5" fmla="*/ 932213 w 2660073"/>
                    <a:gd name="connsiteY5" fmla="*/ 2652299 h 2658237"/>
                    <a:gd name="connsiteX6" fmla="*/ 944089 w 2660073"/>
                    <a:gd name="connsiteY6" fmla="*/ 1441016 h 2658237"/>
                    <a:gd name="connsiteX7" fmla="*/ 1436915 w 2660073"/>
                    <a:gd name="connsiteY7" fmla="*/ 971941 h 2658237"/>
                    <a:gd name="connsiteX8" fmla="*/ 2660073 w 2660073"/>
                    <a:gd name="connsiteY8" fmla="*/ 966003 h 2658237"/>
                    <a:gd name="connsiteX0" fmla="*/ 2660073 w 2660073"/>
                    <a:gd name="connsiteY0" fmla="*/ 966003 h 2658237"/>
                    <a:gd name="connsiteX1" fmla="*/ 2654135 w 2660073"/>
                    <a:gd name="connsiteY1" fmla="*/ 39728 h 2658237"/>
                    <a:gd name="connsiteX2" fmla="*/ 1377538 w 2660073"/>
                    <a:gd name="connsiteY2" fmla="*/ 33790 h 2658237"/>
                    <a:gd name="connsiteX3" fmla="*/ 5938 w 2660073"/>
                    <a:gd name="connsiteY3" fmla="*/ 1387577 h 2658237"/>
                    <a:gd name="connsiteX4" fmla="*/ 0 w 2660073"/>
                    <a:gd name="connsiteY4" fmla="*/ 2658237 h 2658237"/>
                    <a:gd name="connsiteX5" fmla="*/ 932213 w 2660073"/>
                    <a:gd name="connsiteY5" fmla="*/ 2652299 h 2658237"/>
                    <a:gd name="connsiteX6" fmla="*/ 944089 w 2660073"/>
                    <a:gd name="connsiteY6" fmla="*/ 1441016 h 2658237"/>
                    <a:gd name="connsiteX7" fmla="*/ 1436915 w 2660073"/>
                    <a:gd name="connsiteY7" fmla="*/ 971941 h 2658237"/>
                    <a:gd name="connsiteX8" fmla="*/ 2660073 w 2660073"/>
                    <a:gd name="connsiteY8" fmla="*/ 966003 h 2658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60073" h="2658237">
                      <a:moveTo>
                        <a:pt x="2660073" y="966003"/>
                      </a:moveTo>
                      <a:cubicBezTo>
                        <a:pt x="2658094" y="657245"/>
                        <a:pt x="2656114" y="348486"/>
                        <a:pt x="2654135" y="39728"/>
                      </a:cubicBezTo>
                      <a:lnTo>
                        <a:pt x="1377538" y="33790"/>
                      </a:lnTo>
                      <a:cubicBezTo>
                        <a:pt x="1048106" y="0"/>
                        <a:pt x="33484" y="351291"/>
                        <a:pt x="5938" y="1387577"/>
                      </a:cubicBezTo>
                      <a:cubicBezTo>
                        <a:pt x="3959" y="1811130"/>
                        <a:pt x="1979" y="2234684"/>
                        <a:pt x="0" y="2658237"/>
                      </a:cubicBezTo>
                      <a:lnTo>
                        <a:pt x="932213" y="2652299"/>
                      </a:lnTo>
                      <a:lnTo>
                        <a:pt x="944089" y="1441016"/>
                      </a:lnTo>
                      <a:cubicBezTo>
                        <a:pt x="930261" y="1063826"/>
                        <a:pt x="1253342" y="962418"/>
                        <a:pt x="1436915" y="971941"/>
                      </a:cubicBezTo>
                      <a:lnTo>
                        <a:pt x="2660073" y="966003"/>
                      </a:lnTo>
                      <a:close/>
                    </a:path>
                  </a:pathLst>
                </a:custGeom>
                <a:solidFill>
                  <a:schemeClr val="tx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任意多边形 15"/>
                <p:cNvSpPr/>
                <p:nvPr/>
              </p:nvSpPr>
              <p:spPr>
                <a:xfrm>
                  <a:off x="457200" y="1074717"/>
                  <a:ext cx="2202873" cy="2155371"/>
                </a:xfrm>
                <a:custGeom>
                  <a:avLst/>
                  <a:gdLst>
                    <a:gd name="connsiteX0" fmla="*/ 5938 w 2202873"/>
                    <a:gd name="connsiteY0" fmla="*/ 2155371 h 2155371"/>
                    <a:gd name="connsiteX1" fmla="*/ 0 w 2202873"/>
                    <a:gd name="connsiteY1" fmla="*/ 860961 h 2155371"/>
                    <a:gd name="connsiteX2" fmla="*/ 914400 w 2202873"/>
                    <a:gd name="connsiteY2" fmla="*/ 0 h 2155371"/>
                    <a:gd name="connsiteX3" fmla="*/ 2202873 w 2202873"/>
                    <a:gd name="connsiteY3" fmla="*/ 11875 h 2155371"/>
                    <a:gd name="connsiteX0" fmla="*/ 5938 w 2202873"/>
                    <a:gd name="connsiteY0" fmla="*/ 2155371 h 2155371"/>
                    <a:gd name="connsiteX1" fmla="*/ 0 w 2202873"/>
                    <a:gd name="connsiteY1" fmla="*/ 860961 h 2155371"/>
                    <a:gd name="connsiteX2" fmla="*/ 914400 w 2202873"/>
                    <a:gd name="connsiteY2" fmla="*/ 0 h 2155371"/>
                    <a:gd name="connsiteX3" fmla="*/ 2202873 w 2202873"/>
                    <a:gd name="connsiteY3" fmla="*/ 11875 h 2155371"/>
                    <a:gd name="connsiteX0" fmla="*/ 5938 w 2202873"/>
                    <a:gd name="connsiteY0" fmla="*/ 2155371 h 2155371"/>
                    <a:gd name="connsiteX1" fmla="*/ 0 w 2202873"/>
                    <a:gd name="connsiteY1" fmla="*/ 860961 h 2155371"/>
                    <a:gd name="connsiteX2" fmla="*/ 914400 w 2202873"/>
                    <a:gd name="connsiteY2" fmla="*/ 0 h 2155371"/>
                    <a:gd name="connsiteX3" fmla="*/ 2202873 w 2202873"/>
                    <a:gd name="connsiteY3" fmla="*/ 11875 h 2155371"/>
                  </a:gdLst>
                  <a:ahLst/>
                  <a:cxnLst>
                    <a:cxn ang="0">
                      <a:pos x="connsiteX0" y="connsiteY0"/>
                    </a:cxn>
                    <a:cxn ang="0">
                      <a:pos x="connsiteX1" y="connsiteY1"/>
                    </a:cxn>
                    <a:cxn ang="0">
                      <a:pos x="connsiteX2" y="connsiteY2"/>
                    </a:cxn>
                    <a:cxn ang="0">
                      <a:pos x="connsiteX3" y="connsiteY3"/>
                    </a:cxn>
                  </a:cxnLst>
                  <a:rect l="l" t="t" r="r" b="b"/>
                  <a:pathLst>
                    <a:path w="2202873" h="2155371">
                      <a:moveTo>
                        <a:pt x="5938" y="2155371"/>
                      </a:moveTo>
                      <a:cubicBezTo>
                        <a:pt x="3959" y="1723901"/>
                        <a:pt x="1979" y="1292431"/>
                        <a:pt x="0" y="860961"/>
                      </a:cubicBezTo>
                      <a:cubicBezTo>
                        <a:pt x="47461" y="289340"/>
                        <a:pt x="378169" y="23190"/>
                        <a:pt x="914400" y="0"/>
                      </a:cubicBezTo>
                      <a:lnTo>
                        <a:pt x="2202873" y="11875"/>
                      </a:lnTo>
                    </a:path>
                  </a:pathLst>
                </a:custGeom>
                <a:ln w="38100">
                  <a:solidFill>
                    <a:schemeClr val="bg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grpSp>
        </p:grpSp>
        <p:grpSp>
          <p:nvGrpSpPr>
            <p:cNvPr id="18" name="组合 17"/>
            <p:cNvGrpSpPr/>
            <p:nvPr/>
          </p:nvGrpSpPr>
          <p:grpSpPr>
            <a:xfrm rot="10800000">
              <a:off x="576461" y="4680000"/>
              <a:ext cx="10296288" cy="1295244"/>
              <a:chOff x="576000" y="576000"/>
              <a:chExt cx="10296288" cy="1295244"/>
            </a:xfrm>
          </p:grpSpPr>
          <p:grpSp>
            <p:nvGrpSpPr>
              <p:cNvPr id="19" name="组合 12"/>
              <p:cNvGrpSpPr>
                <a:grpSpLocks noChangeAspect="1"/>
              </p:cNvGrpSpPr>
              <p:nvPr/>
            </p:nvGrpSpPr>
            <p:grpSpPr>
              <a:xfrm>
                <a:off x="576000" y="576133"/>
                <a:ext cx="1296000" cy="1295111"/>
                <a:chOff x="0" y="576114"/>
                <a:chExt cx="2660073" cy="2658237"/>
              </a:xfrm>
            </p:grpSpPr>
            <p:sp>
              <p:nvSpPr>
                <p:cNvPr id="23" name="任意多边形 22"/>
                <p:cNvSpPr/>
                <p:nvPr/>
              </p:nvSpPr>
              <p:spPr>
                <a:xfrm>
                  <a:off x="0" y="576114"/>
                  <a:ext cx="2660073" cy="2658237"/>
                </a:xfrm>
                <a:custGeom>
                  <a:avLst/>
                  <a:gdLst>
                    <a:gd name="connsiteX0" fmla="*/ 2660073 w 2660073"/>
                    <a:gd name="connsiteY0" fmla="*/ 932213 h 2624447"/>
                    <a:gd name="connsiteX1" fmla="*/ 2654135 w 2660073"/>
                    <a:gd name="connsiteY1" fmla="*/ 5938 h 2624447"/>
                    <a:gd name="connsiteX2" fmla="*/ 1377538 w 2660073"/>
                    <a:gd name="connsiteY2" fmla="*/ 0 h 2624447"/>
                    <a:gd name="connsiteX3" fmla="*/ 5938 w 2660073"/>
                    <a:gd name="connsiteY3" fmla="*/ 1353787 h 2624447"/>
                    <a:gd name="connsiteX4" fmla="*/ 0 w 2660073"/>
                    <a:gd name="connsiteY4" fmla="*/ 2624447 h 2624447"/>
                    <a:gd name="connsiteX5" fmla="*/ 932213 w 2660073"/>
                    <a:gd name="connsiteY5" fmla="*/ 2618509 h 2624447"/>
                    <a:gd name="connsiteX6" fmla="*/ 944089 w 2660073"/>
                    <a:gd name="connsiteY6" fmla="*/ 1407226 h 2624447"/>
                    <a:gd name="connsiteX7" fmla="*/ 1436915 w 2660073"/>
                    <a:gd name="connsiteY7" fmla="*/ 938151 h 2624447"/>
                    <a:gd name="connsiteX8" fmla="*/ 2660073 w 2660073"/>
                    <a:gd name="connsiteY8" fmla="*/ 932213 h 2624447"/>
                    <a:gd name="connsiteX0" fmla="*/ 2660073 w 2660073"/>
                    <a:gd name="connsiteY0" fmla="*/ 932213 h 2624447"/>
                    <a:gd name="connsiteX1" fmla="*/ 2654135 w 2660073"/>
                    <a:gd name="connsiteY1" fmla="*/ 5938 h 2624447"/>
                    <a:gd name="connsiteX2" fmla="*/ 1377538 w 2660073"/>
                    <a:gd name="connsiteY2" fmla="*/ 0 h 2624447"/>
                    <a:gd name="connsiteX3" fmla="*/ 5938 w 2660073"/>
                    <a:gd name="connsiteY3" fmla="*/ 1353787 h 2624447"/>
                    <a:gd name="connsiteX4" fmla="*/ 0 w 2660073"/>
                    <a:gd name="connsiteY4" fmla="*/ 2624447 h 2624447"/>
                    <a:gd name="connsiteX5" fmla="*/ 932213 w 2660073"/>
                    <a:gd name="connsiteY5" fmla="*/ 2618509 h 2624447"/>
                    <a:gd name="connsiteX6" fmla="*/ 944089 w 2660073"/>
                    <a:gd name="connsiteY6" fmla="*/ 1407226 h 2624447"/>
                    <a:gd name="connsiteX7" fmla="*/ 1436915 w 2660073"/>
                    <a:gd name="connsiteY7" fmla="*/ 938151 h 2624447"/>
                    <a:gd name="connsiteX8" fmla="*/ 2660073 w 2660073"/>
                    <a:gd name="connsiteY8" fmla="*/ 932213 h 2624447"/>
                    <a:gd name="connsiteX0" fmla="*/ 2660073 w 2660073"/>
                    <a:gd name="connsiteY0" fmla="*/ 942848 h 2635082"/>
                    <a:gd name="connsiteX1" fmla="*/ 2654135 w 2660073"/>
                    <a:gd name="connsiteY1" fmla="*/ 16573 h 2635082"/>
                    <a:gd name="connsiteX2" fmla="*/ 1377538 w 2660073"/>
                    <a:gd name="connsiteY2" fmla="*/ 10635 h 2635082"/>
                    <a:gd name="connsiteX3" fmla="*/ 5938 w 2660073"/>
                    <a:gd name="connsiteY3" fmla="*/ 1364422 h 2635082"/>
                    <a:gd name="connsiteX4" fmla="*/ 0 w 2660073"/>
                    <a:gd name="connsiteY4" fmla="*/ 2635082 h 2635082"/>
                    <a:gd name="connsiteX5" fmla="*/ 932213 w 2660073"/>
                    <a:gd name="connsiteY5" fmla="*/ 2629144 h 2635082"/>
                    <a:gd name="connsiteX6" fmla="*/ 944089 w 2660073"/>
                    <a:gd name="connsiteY6" fmla="*/ 1417861 h 2635082"/>
                    <a:gd name="connsiteX7" fmla="*/ 1436915 w 2660073"/>
                    <a:gd name="connsiteY7" fmla="*/ 948786 h 2635082"/>
                    <a:gd name="connsiteX8" fmla="*/ 2660073 w 2660073"/>
                    <a:gd name="connsiteY8" fmla="*/ 942848 h 2635082"/>
                    <a:gd name="connsiteX0" fmla="*/ 2660073 w 2660073"/>
                    <a:gd name="connsiteY0" fmla="*/ 942848 h 2635082"/>
                    <a:gd name="connsiteX1" fmla="*/ 2654135 w 2660073"/>
                    <a:gd name="connsiteY1" fmla="*/ 16573 h 2635082"/>
                    <a:gd name="connsiteX2" fmla="*/ 1377538 w 2660073"/>
                    <a:gd name="connsiteY2" fmla="*/ 10635 h 2635082"/>
                    <a:gd name="connsiteX3" fmla="*/ 5938 w 2660073"/>
                    <a:gd name="connsiteY3" fmla="*/ 1364422 h 2635082"/>
                    <a:gd name="connsiteX4" fmla="*/ 0 w 2660073"/>
                    <a:gd name="connsiteY4" fmla="*/ 2635082 h 2635082"/>
                    <a:gd name="connsiteX5" fmla="*/ 932213 w 2660073"/>
                    <a:gd name="connsiteY5" fmla="*/ 2629144 h 2635082"/>
                    <a:gd name="connsiteX6" fmla="*/ 944089 w 2660073"/>
                    <a:gd name="connsiteY6" fmla="*/ 1417861 h 2635082"/>
                    <a:gd name="connsiteX7" fmla="*/ 1436915 w 2660073"/>
                    <a:gd name="connsiteY7" fmla="*/ 948786 h 2635082"/>
                    <a:gd name="connsiteX8" fmla="*/ 2660073 w 2660073"/>
                    <a:gd name="connsiteY8" fmla="*/ 942848 h 2635082"/>
                    <a:gd name="connsiteX0" fmla="*/ 2660073 w 2660073"/>
                    <a:gd name="connsiteY0" fmla="*/ 942848 h 2635082"/>
                    <a:gd name="connsiteX1" fmla="*/ 2654135 w 2660073"/>
                    <a:gd name="connsiteY1" fmla="*/ 16573 h 2635082"/>
                    <a:gd name="connsiteX2" fmla="*/ 1377538 w 2660073"/>
                    <a:gd name="connsiteY2" fmla="*/ 10635 h 2635082"/>
                    <a:gd name="connsiteX3" fmla="*/ 5938 w 2660073"/>
                    <a:gd name="connsiteY3" fmla="*/ 1364422 h 2635082"/>
                    <a:gd name="connsiteX4" fmla="*/ 0 w 2660073"/>
                    <a:gd name="connsiteY4" fmla="*/ 2635082 h 2635082"/>
                    <a:gd name="connsiteX5" fmla="*/ 932213 w 2660073"/>
                    <a:gd name="connsiteY5" fmla="*/ 2629144 h 2635082"/>
                    <a:gd name="connsiteX6" fmla="*/ 944089 w 2660073"/>
                    <a:gd name="connsiteY6" fmla="*/ 1417861 h 2635082"/>
                    <a:gd name="connsiteX7" fmla="*/ 1436915 w 2660073"/>
                    <a:gd name="connsiteY7" fmla="*/ 948786 h 2635082"/>
                    <a:gd name="connsiteX8" fmla="*/ 2660073 w 2660073"/>
                    <a:gd name="connsiteY8" fmla="*/ 942848 h 2635082"/>
                    <a:gd name="connsiteX0" fmla="*/ 2660073 w 2660073"/>
                    <a:gd name="connsiteY0" fmla="*/ 966003 h 2658237"/>
                    <a:gd name="connsiteX1" fmla="*/ 2654135 w 2660073"/>
                    <a:gd name="connsiteY1" fmla="*/ 39728 h 2658237"/>
                    <a:gd name="connsiteX2" fmla="*/ 1377538 w 2660073"/>
                    <a:gd name="connsiteY2" fmla="*/ 33790 h 2658237"/>
                    <a:gd name="connsiteX3" fmla="*/ 5938 w 2660073"/>
                    <a:gd name="connsiteY3" fmla="*/ 1387577 h 2658237"/>
                    <a:gd name="connsiteX4" fmla="*/ 0 w 2660073"/>
                    <a:gd name="connsiteY4" fmla="*/ 2658237 h 2658237"/>
                    <a:gd name="connsiteX5" fmla="*/ 932213 w 2660073"/>
                    <a:gd name="connsiteY5" fmla="*/ 2652299 h 2658237"/>
                    <a:gd name="connsiteX6" fmla="*/ 944089 w 2660073"/>
                    <a:gd name="connsiteY6" fmla="*/ 1441016 h 2658237"/>
                    <a:gd name="connsiteX7" fmla="*/ 1436915 w 2660073"/>
                    <a:gd name="connsiteY7" fmla="*/ 971941 h 2658237"/>
                    <a:gd name="connsiteX8" fmla="*/ 2660073 w 2660073"/>
                    <a:gd name="connsiteY8" fmla="*/ 966003 h 2658237"/>
                    <a:gd name="connsiteX0" fmla="*/ 2660073 w 2660073"/>
                    <a:gd name="connsiteY0" fmla="*/ 966003 h 2658237"/>
                    <a:gd name="connsiteX1" fmla="*/ 2654135 w 2660073"/>
                    <a:gd name="connsiteY1" fmla="*/ 39728 h 2658237"/>
                    <a:gd name="connsiteX2" fmla="*/ 1377538 w 2660073"/>
                    <a:gd name="connsiteY2" fmla="*/ 33790 h 2658237"/>
                    <a:gd name="connsiteX3" fmla="*/ 5938 w 2660073"/>
                    <a:gd name="connsiteY3" fmla="*/ 1387577 h 2658237"/>
                    <a:gd name="connsiteX4" fmla="*/ 0 w 2660073"/>
                    <a:gd name="connsiteY4" fmla="*/ 2658237 h 2658237"/>
                    <a:gd name="connsiteX5" fmla="*/ 932213 w 2660073"/>
                    <a:gd name="connsiteY5" fmla="*/ 2652299 h 2658237"/>
                    <a:gd name="connsiteX6" fmla="*/ 944089 w 2660073"/>
                    <a:gd name="connsiteY6" fmla="*/ 1441016 h 2658237"/>
                    <a:gd name="connsiteX7" fmla="*/ 1436915 w 2660073"/>
                    <a:gd name="connsiteY7" fmla="*/ 971941 h 2658237"/>
                    <a:gd name="connsiteX8" fmla="*/ 2660073 w 2660073"/>
                    <a:gd name="connsiteY8" fmla="*/ 966003 h 2658237"/>
                    <a:gd name="connsiteX0" fmla="*/ 2660073 w 2660073"/>
                    <a:gd name="connsiteY0" fmla="*/ 966003 h 2658237"/>
                    <a:gd name="connsiteX1" fmla="*/ 2654135 w 2660073"/>
                    <a:gd name="connsiteY1" fmla="*/ 39728 h 2658237"/>
                    <a:gd name="connsiteX2" fmla="*/ 1377538 w 2660073"/>
                    <a:gd name="connsiteY2" fmla="*/ 33790 h 2658237"/>
                    <a:gd name="connsiteX3" fmla="*/ 5938 w 2660073"/>
                    <a:gd name="connsiteY3" fmla="*/ 1387577 h 2658237"/>
                    <a:gd name="connsiteX4" fmla="*/ 0 w 2660073"/>
                    <a:gd name="connsiteY4" fmla="*/ 2658237 h 2658237"/>
                    <a:gd name="connsiteX5" fmla="*/ 932213 w 2660073"/>
                    <a:gd name="connsiteY5" fmla="*/ 2652299 h 2658237"/>
                    <a:gd name="connsiteX6" fmla="*/ 944089 w 2660073"/>
                    <a:gd name="connsiteY6" fmla="*/ 1441016 h 2658237"/>
                    <a:gd name="connsiteX7" fmla="*/ 1436915 w 2660073"/>
                    <a:gd name="connsiteY7" fmla="*/ 971941 h 2658237"/>
                    <a:gd name="connsiteX8" fmla="*/ 2660073 w 2660073"/>
                    <a:gd name="connsiteY8" fmla="*/ 966003 h 2658237"/>
                    <a:gd name="connsiteX0" fmla="*/ 2660073 w 2660073"/>
                    <a:gd name="connsiteY0" fmla="*/ 966003 h 2658237"/>
                    <a:gd name="connsiteX1" fmla="*/ 2654135 w 2660073"/>
                    <a:gd name="connsiteY1" fmla="*/ 39728 h 2658237"/>
                    <a:gd name="connsiteX2" fmla="*/ 1377538 w 2660073"/>
                    <a:gd name="connsiteY2" fmla="*/ 33790 h 2658237"/>
                    <a:gd name="connsiteX3" fmla="*/ 5938 w 2660073"/>
                    <a:gd name="connsiteY3" fmla="*/ 1387577 h 2658237"/>
                    <a:gd name="connsiteX4" fmla="*/ 0 w 2660073"/>
                    <a:gd name="connsiteY4" fmla="*/ 2658237 h 2658237"/>
                    <a:gd name="connsiteX5" fmla="*/ 932213 w 2660073"/>
                    <a:gd name="connsiteY5" fmla="*/ 2652299 h 2658237"/>
                    <a:gd name="connsiteX6" fmla="*/ 944089 w 2660073"/>
                    <a:gd name="connsiteY6" fmla="*/ 1441016 h 2658237"/>
                    <a:gd name="connsiteX7" fmla="*/ 1436915 w 2660073"/>
                    <a:gd name="connsiteY7" fmla="*/ 971941 h 2658237"/>
                    <a:gd name="connsiteX8" fmla="*/ 2660073 w 2660073"/>
                    <a:gd name="connsiteY8" fmla="*/ 966003 h 2658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60073" h="2658237">
                      <a:moveTo>
                        <a:pt x="2660073" y="966003"/>
                      </a:moveTo>
                      <a:cubicBezTo>
                        <a:pt x="2658094" y="657245"/>
                        <a:pt x="2656114" y="348486"/>
                        <a:pt x="2654135" y="39728"/>
                      </a:cubicBezTo>
                      <a:lnTo>
                        <a:pt x="1377538" y="33790"/>
                      </a:lnTo>
                      <a:cubicBezTo>
                        <a:pt x="1048106" y="0"/>
                        <a:pt x="33484" y="351291"/>
                        <a:pt x="5938" y="1387577"/>
                      </a:cubicBezTo>
                      <a:cubicBezTo>
                        <a:pt x="3959" y="1811130"/>
                        <a:pt x="1979" y="2234684"/>
                        <a:pt x="0" y="2658237"/>
                      </a:cubicBezTo>
                      <a:lnTo>
                        <a:pt x="932213" y="2652299"/>
                      </a:lnTo>
                      <a:lnTo>
                        <a:pt x="944089" y="1441016"/>
                      </a:lnTo>
                      <a:cubicBezTo>
                        <a:pt x="930261" y="1063826"/>
                        <a:pt x="1253342" y="962418"/>
                        <a:pt x="1436915" y="971941"/>
                      </a:cubicBezTo>
                      <a:lnTo>
                        <a:pt x="2660073" y="966003"/>
                      </a:lnTo>
                      <a:close/>
                    </a:path>
                  </a:pathLst>
                </a:custGeom>
                <a:solidFill>
                  <a:schemeClr val="tx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任意多边形 23"/>
                <p:cNvSpPr/>
                <p:nvPr/>
              </p:nvSpPr>
              <p:spPr>
                <a:xfrm>
                  <a:off x="457200" y="1074717"/>
                  <a:ext cx="2202873" cy="2155371"/>
                </a:xfrm>
                <a:custGeom>
                  <a:avLst/>
                  <a:gdLst>
                    <a:gd name="connsiteX0" fmla="*/ 5938 w 2202873"/>
                    <a:gd name="connsiteY0" fmla="*/ 2155371 h 2155371"/>
                    <a:gd name="connsiteX1" fmla="*/ 0 w 2202873"/>
                    <a:gd name="connsiteY1" fmla="*/ 860961 h 2155371"/>
                    <a:gd name="connsiteX2" fmla="*/ 914400 w 2202873"/>
                    <a:gd name="connsiteY2" fmla="*/ 0 h 2155371"/>
                    <a:gd name="connsiteX3" fmla="*/ 2202873 w 2202873"/>
                    <a:gd name="connsiteY3" fmla="*/ 11875 h 2155371"/>
                    <a:gd name="connsiteX0" fmla="*/ 5938 w 2202873"/>
                    <a:gd name="connsiteY0" fmla="*/ 2155371 h 2155371"/>
                    <a:gd name="connsiteX1" fmla="*/ 0 w 2202873"/>
                    <a:gd name="connsiteY1" fmla="*/ 860961 h 2155371"/>
                    <a:gd name="connsiteX2" fmla="*/ 914400 w 2202873"/>
                    <a:gd name="connsiteY2" fmla="*/ 0 h 2155371"/>
                    <a:gd name="connsiteX3" fmla="*/ 2202873 w 2202873"/>
                    <a:gd name="connsiteY3" fmla="*/ 11875 h 2155371"/>
                    <a:gd name="connsiteX0" fmla="*/ 5938 w 2202873"/>
                    <a:gd name="connsiteY0" fmla="*/ 2155371 h 2155371"/>
                    <a:gd name="connsiteX1" fmla="*/ 0 w 2202873"/>
                    <a:gd name="connsiteY1" fmla="*/ 860961 h 2155371"/>
                    <a:gd name="connsiteX2" fmla="*/ 914400 w 2202873"/>
                    <a:gd name="connsiteY2" fmla="*/ 0 h 2155371"/>
                    <a:gd name="connsiteX3" fmla="*/ 2202873 w 2202873"/>
                    <a:gd name="connsiteY3" fmla="*/ 11875 h 2155371"/>
                  </a:gdLst>
                  <a:ahLst/>
                  <a:cxnLst>
                    <a:cxn ang="0">
                      <a:pos x="connsiteX0" y="connsiteY0"/>
                    </a:cxn>
                    <a:cxn ang="0">
                      <a:pos x="connsiteX1" y="connsiteY1"/>
                    </a:cxn>
                    <a:cxn ang="0">
                      <a:pos x="connsiteX2" y="connsiteY2"/>
                    </a:cxn>
                    <a:cxn ang="0">
                      <a:pos x="connsiteX3" y="connsiteY3"/>
                    </a:cxn>
                  </a:cxnLst>
                  <a:rect l="l" t="t" r="r" b="b"/>
                  <a:pathLst>
                    <a:path w="2202873" h="2155371">
                      <a:moveTo>
                        <a:pt x="5938" y="2155371"/>
                      </a:moveTo>
                      <a:cubicBezTo>
                        <a:pt x="3959" y="1723901"/>
                        <a:pt x="1979" y="1292431"/>
                        <a:pt x="0" y="860961"/>
                      </a:cubicBezTo>
                      <a:cubicBezTo>
                        <a:pt x="47461" y="289340"/>
                        <a:pt x="378169" y="23190"/>
                        <a:pt x="914400" y="0"/>
                      </a:cubicBezTo>
                      <a:lnTo>
                        <a:pt x="2202873" y="11875"/>
                      </a:lnTo>
                    </a:path>
                  </a:pathLst>
                </a:custGeom>
                <a:ln w="38100">
                  <a:solidFill>
                    <a:schemeClr val="bg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grpSp>
          <p:grpSp>
            <p:nvGrpSpPr>
              <p:cNvPr id="20" name="组合 13"/>
              <p:cNvGrpSpPr>
                <a:grpSpLocks/>
              </p:cNvGrpSpPr>
              <p:nvPr/>
            </p:nvGrpSpPr>
            <p:grpSpPr>
              <a:xfrm flipH="1">
                <a:off x="9576000" y="576000"/>
                <a:ext cx="1296288" cy="1295111"/>
                <a:chOff x="0" y="576114"/>
                <a:chExt cx="2660073" cy="2658237"/>
              </a:xfrm>
            </p:grpSpPr>
            <p:sp>
              <p:nvSpPr>
                <p:cNvPr id="21" name="任意多边形 20"/>
                <p:cNvSpPr/>
                <p:nvPr/>
              </p:nvSpPr>
              <p:spPr>
                <a:xfrm>
                  <a:off x="0" y="576114"/>
                  <a:ext cx="2660073" cy="2658237"/>
                </a:xfrm>
                <a:custGeom>
                  <a:avLst/>
                  <a:gdLst>
                    <a:gd name="connsiteX0" fmla="*/ 2660073 w 2660073"/>
                    <a:gd name="connsiteY0" fmla="*/ 932213 h 2624447"/>
                    <a:gd name="connsiteX1" fmla="*/ 2654135 w 2660073"/>
                    <a:gd name="connsiteY1" fmla="*/ 5938 h 2624447"/>
                    <a:gd name="connsiteX2" fmla="*/ 1377538 w 2660073"/>
                    <a:gd name="connsiteY2" fmla="*/ 0 h 2624447"/>
                    <a:gd name="connsiteX3" fmla="*/ 5938 w 2660073"/>
                    <a:gd name="connsiteY3" fmla="*/ 1353787 h 2624447"/>
                    <a:gd name="connsiteX4" fmla="*/ 0 w 2660073"/>
                    <a:gd name="connsiteY4" fmla="*/ 2624447 h 2624447"/>
                    <a:gd name="connsiteX5" fmla="*/ 932213 w 2660073"/>
                    <a:gd name="connsiteY5" fmla="*/ 2618509 h 2624447"/>
                    <a:gd name="connsiteX6" fmla="*/ 944089 w 2660073"/>
                    <a:gd name="connsiteY6" fmla="*/ 1407226 h 2624447"/>
                    <a:gd name="connsiteX7" fmla="*/ 1436915 w 2660073"/>
                    <a:gd name="connsiteY7" fmla="*/ 938151 h 2624447"/>
                    <a:gd name="connsiteX8" fmla="*/ 2660073 w 2660073"/>
                    <a:gd name="connsiteY8" fmla="*/ 932213 h 2624447"/>
                    <a:gd name="connsiteX0" fmla="*/ 2660073 w 2660073"/>
                    <a:gd name="connsiteY0" fmla="*/ 932213 h 2624447"/>
                    <a:gd name="connsiteX1" fmla="*/ 2654135 w 2660073"/>
                    <a:gd name="connsiteY1" fmla="*/ 5938 h 2624447"/>
                    <a:gd name="connsiteX2" fmla="*/ 1377538 w 2660073"/>
                    <a:gd name="connsiteY2" fmla="*/ 0 h 2624447"/>
                    <a:gd name="connsiteX3" fmla="*/ 5938 w 2660073"/>
                    <a:gd name="connsiteY3" fmla="*/ 1353787 h 2624447"/>
                    <a:gd name="connsiteX4" fmla="*/ 0 w 2660073"/>
                    <a:gd name="connsiteY4" fmla="*/ 2624447 h 2624447"/>
                    <a:gd name="connsiteX5" fmla="*/ 932213 w 2660073"/>
                    <a:gd name="connsiteY5" fmla="*/ 2618509 h 2624447"/>
                    <a:gd name="connsiteX6" fmla="*/ 944089 w 2660073"/>
                    <a:gd name="connsiteY6" fmla="*/ 1407226 h 2624447"/>
                    <a:gd name="connsiteX7" fmla="*/ 1436915 w 2660073"/>
                    <a:gd name="connsiteY7" fmla="*/ 938151 h 2624447"/>
                    <a:gd name="connsiteX8" fmla="*/ 2660073 w 2660073"/>
                    <a:gd name="connsiteY8" fmla="*/ 932213 h 2624447"/>
                    <a:gd name="connsiteX0" fmla="*/ 2660073 w 2660073"/>
                    <a:gd name="connsiteY0" fmla="*/ 942848 h 2635082"/>
                    <a:gd name="connsiteX1" fmla="*/ 2654135 w 2660073"/>
                    <a:gd name="connsiteY1" fmla="*/ 16573 h 2635082"/>
                    <a:gd name="connsiteX2" fmla="*/ 1377538 w 2660073"/>
                    <a:gd name="connsiteY2" fmla="*/ 10635 h 2635082"/>
                    <a:gd name="connsiteX3" fmla="*/ 5938 w 2660073"/>
                    <a:gd name="connsiteY3" fmla="*/ 1364422 h 2635082"/>
                    <a:gd name="connsiteX4" fmla="*/ 0 w 2660073"/>
                    <a:gd name="connsiteY4" fmla="*/ 2635082 h 2635082"/>
                    <a:gd name="connsiteX5" fmla="*/ 932213 w 2660073"/>
                    <a:gd name="connsiteY5" fmla="*/ 2629144 h 2635082"/>
                    <a:gd name="connsiteX6" fmla="*/ 944089 w 2660073"/>
                    <a:gd name="connsiteY6" fmla="*/ 1417861 h 2635082"/>
                    <a:gd name="connsiteX7" fmla="*/ 1436915 w 2660073"/>
                    <a:gd name="connsiteY7" fmla="*/ 948786 h 2635082"/>
                    <a:gd name="connsiteX8" fmla="*/ 2660073 w 2660073"/>
                    <a:gd name="connsiteY8" fmla="*/ 942848 h 2635082"/>
                    <a:gd name="connsiteX0" fmla="*/ 2660073 w 2660073"/>
                    <a:gd name="connsiteY0" fmla="*/ 942848 h 2635082"/>
                    <a:gd name="connsiteX1" fmla="*/ 2654135 w 2660073"/>
                    <a:gd name="connsiteY1" fmla="*/ 16573 h 2635082"/>
                    <a:gd name="connsiteX2" fmla="*/ 1377538 w 2660073"/>
                    <a:gd name="connsiteY2" fmla="*/ 10635 h 2635082"/>
                    <a:gd name="connsiteX3" fmla="*/ 5938 w 2660073"/>
                    <a:gd name="connsiteY3" fmla="*/ 1364422 h 2635082"/>
                    <a:gd name="connsiteX4" fmla="*/ 0 w 2660073"/>
                    <a:gd name="connsiteY4" fmla="*/ 2635082 h 2635082"/>
                    <a:gd name="connsiteX5" fmla="*/ 932213 w 2660073"/>
                    <a:gd name="connsiteY5" fmla="*/ 2629144 h 2635082"/>
                    <a:gd name="connsiteX6" fmla="*/ 944089 w 2660073"/>
                    <a:gd name="connsiteY6" fmla="*/ 1417861 h 2635082"/>
                    <a:gd name="connsiteX7" fmla="*/ 1436915 w 2660073"/>
                    <a:gd name="connsiteY7" fmla="*/ 948786 h 2635082"/>
                    <a:gd name="connsiteX8" fmla="*/ 2660073 w 2660073"/>
                    <a:gd name="connsiteY8" fmla="*/ 942848 h 2635082"/>
                    <a:gd name="connsiteX0" fmla="*/ 2660073 w 2660073"/>
                    <a:gd name="connsiteY0" fmla="*/ 942848 h 2635082"/>
                    <a:gd name="connsiteX1" fmla="*/ 2654135 w 2660073"/>
                    <a:gd name="connsiteY1" fmla="*/ 16573 h 2635082"/>
                    <a:gd name="connsiteX2" fmla="*/ 1377538 w 2660073"/>
                    <a:gd name="connsiteY2" fmla="*/ 10635 h 2635082"/>
                    <a:gd name="connsiteX3" fmla="*/ 5938 w 2660073"/>
                    <a:gd name="connsiteY3" fmla="*/ 1364422 h 2635082"/>
                    <a:gd name="connsiteX4" fmla="*/ 0 w 2660073"/>
                    <a:gd name="connsiteY4" fmla="*/ 2635082 h 2635082"/>
                    <a:gd name="connsiteX5" fmla="*/ 932213 w 2660073"/>
                    <a:gd name="connsiteY5" fmla="*/ 2629144 h 2635082"/>
                    <a:gd name="connsiteX6" fmla="*/ 944089 w 2660073"/>
                    <a:gd name="connsiteY6" fmla="*/ 1417861 h 2635082"/>
                    <a:gd name="connsiteX7" fmla="*/ 1436915 w 2660073"/>
                    <a:gd name="connsiteY7" fmla="*/ 948786 h 2635082"/>
                    <a:gd name="connsiteX8" fmla="*/ 2660073 w 2660073"/>
                    <a:gd name="connsiteY8" fmla="*/ 942848 h 2635082"/>
                    <a:gd name="connsiteX0" fmla="*/ 2660073 w 2660073"/>
                    <a:gd name="connsiteY0" fmla="*/ 966003 h 2658237"/>
                    <a:gd name="connsiteX1" fmla="*/ 2654135 w 2660073"/>
                    <a:gd name="connsiteY1" fmla="*/ 39728 h 2658237"/>
                    <a:gd name="connsiteX2" fmla="*/ 1377538 w 2660073"/>
                    <a:gd name="connsiteY2" fmla="*/ 33790 h 2658237"/>
                    <a:gd name="connsiteX3" fmla="*/ 5938 w 2660073"/>
                    <a:gd name="connsiteY3" fmla="*/ 1387577 h 2658237"/>
                    <a:gd name="connsiteX4" fmla="*/ 0 w 2660073"/>
                    <a:gd name="connsiteY4" fmla="*/ 2658237 h 2658237"/>
                    <a:gd name="connsiteX5" fmla="*/ 932213 w 2660073"/>
                    <a:gd name="connsiteY5" fmla="*/ 2652299 h 2658237"/>
                    <a:gd name="connsiteX6" fmla="*/ 944089 w 2660073"/>
                    <a:gd name="connsiteY6" fmla="*/ 1441016 h 2658237"/>
                    <a:gd name="connsiteX7" fmla="*/ 1436915 w 2660073"/>
                    <a:gd name="connsiteY7" fmla="*/ 971941 h 2658237"/>
                    <a:gd name="connsiteX8" fmla="*/ 2660073 w 2660073"/>
                    <a:gd name="connsiteY8" fmla="*/ 966003 h 2658237"/>
                    <a:gd name="connsiteX0" fmla="*/ 2660073 w 2660073"/>
                    <a:gd name="connsiteY0" fmla="*/ 966003 h 2658237"/>
                    <a:gd name="connsiteX1" fmla="*/ 2654135 w 2660073"/>
                    <a:gd name="connsiteY1" fmla="*/ 39728 h 2658237"/>
                    <a:gd name="connsiteX2" fmla="*/ 1377538 w 2660073"/>
                    <a:gd name="connsiteY2" fmla="*/ 33790 h 2658237"/>
                    <a:gd name="connsiteX3" fmla="*/ 5938 w 2660073"/>
                    <a:gd name="connsiteY3" fmla="*/ 1387577 h 2658237"/>
                    <a:gd name="connsiteX4" fmla="*/ 0 w 2660073"/>
                    <a:gd name="connsiteY4" fmla="*/ 2658237 h 2658237"/>
                    <a:gd name="connsiteX5" fmla="*/ 932213 w 2660073"/>
                    <a:gd name="connsiteY5" fmla="*/ 2652299 h 2658237"/>
                    <a:gd name="connsiteX6" fmla="*/ 944089 w 2660073"/>
                    <a:gd name="connsiteY6" fmla="*/ 1441016 h 2658237"/>
                    <a:gd name="connsiteX7" fmla="*/ 1436915 w 2660073"/>
                    <a:gd name="connsiteY7" fmla="*/ 971941 h 2658237"/>
                    <a:gd name="connsiteX8" fmla="*/ 2660073 w 2660073"/>
                    <a:gd name="connsiteY8" fmla="*/ 966003 h 2658237"/>
                    <a:gd name="connsiteX0" fmla="*/ 2660073 w 2660073"/>
                    <a:gd name="connsiteY0" fmla="*/ 966003 h 2658237"/>
                    <a:gd name="connsiteX1" fmla="*/ 2654135 w 2660073"/>
                    <a:gd name="connsiteY1" fmla="*/ 39728 h 2658237"/>
                    <a:gd name="connsiteX2" fmla="*/ 1377538 w 2660073"/>
                    <a:gd name="connsiteY2" fmla="*/ 33790 h 2658237"/>
                    <a:gd name="connsiteX3" fmla="*/ 5938 w 2660073"/>
                    <a:gd name="connsiteY3" fmla="*/ 1387577 h 2658237"/>
                    <a:gd name="connsiteX4" fmla="*/ 0 w 2660073"/>
                    <a:gd name="connsiteY4" fmla="*/ 2658237 h 2658237"/>
                    <a:gd name="connsiteX5" fmla="*/ 932213 w 2660073"/>
                    <a:gd name="connsiteY5" fmla="*/ 2652299 h 2658237"/>
                    <a:gd name="connsiteX6" fmla="*/ 944089 w 2660073"/>
                    <a:gd name="connsiteY6" fmla="*/ 1441016 h 2658237"/>
                    <a:gd name="connsiteX7" fmla="*/ 1436915 w 2660073"/>
                    <a:gd name="connsiteY7" fmla="*/ 971941 h 2658237"/>
                    <a:gd name="connsiteX8" fmla="*/ 2660073 w 2660073"/>
                    <a:gd name="connsiteY8" fmla="*/ 966003 h 2658237"/>
                    <a:gd name="connsiteX0" fmla="*/ 2660073 w 2660073"/>
                    <a:gd name="connsiteY0" fmla="*/ 966003 h 2658237"/>
                    <a:gd name="connsiteX1" fmla="*/ 2654135 w 2660073"/>
                    <a:gd name="connsiteY1" fmla="*/ 39728 h 2658237"/>
                    <a:gd name="connsiteX2" fmla="*/ 1377538 w 2660073"/>
                    <a:gd name="connsiteY2" fmla="*/ 33790 h 2658237"/>
                    <a:gd name="connsiteX3" fmla="*/ 5938 w 2660073"/>
                    <a:gd name="connsiteY3" fmla="*/ 1387577 h 2658237"/>
                    <a:gd name="connsiteX4" fmla="*/ 0 w 2660073"/>
                    <a:gd name="connsiteY4" fmla="*/ 2658237 h 2658237"/>
                    <a:gd name="connsiteX5" fmla="*/ 932213 w 2660073"/>
                    <a:gd name="connsiteY5" fmla="*/ 2652299 h 2658237"/>
                    <a:gd name="connsiteX6" fmla="*/ 944089 w 2660073"/>
                    <a:gd name="connsiteY6" fmla="*/ 1441016 h 2658237"/>
                    <a:gd name="connsiteX7" fmla="*/ 1436915 w 2660073"/>
                    <a:gd name="connsiteY7" fmla="*/ 971941 h 2658237"/>
                    <a:gd name="connsiteX8" fmla="*/ 2660073 w 2660073"/>
                    <a:gd name="connsiteY8" fmla="*/ 966003 h 2658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60073" h="2658237">
                      <a:moveTo>
                        <a:pt x="2660073" y="966003"/>
                      </a:moveTo>
                      <a:cubicBezTo>
                        <a:pt x="2658094" y="657245"/>
                        <a:pt x="2656114" y="348486"/>
                        <a:pt x="2654135" y="39728"/>
                      </a:cubicBezTo>
                      <a:lnTo>
                        <a:pt x="1377538" y="33790"/>
                      </a:lnTo>
                      <a:cubicBezTo>
                        <a:pt x="1048106" y="0"/>
                        <a:pt x="33484" y="351291"/>
                        <a:pt x="5938" y="1387577"/>
                      </a:cubicBezTo>
                      <a:cubicBezTo>
                        <a:pt x="3959" y="1811130"/>
                        <a:pt x="1979" y="2234684"/>
                        <a:pt x="0" y="2658237"/>
                      </a:cubicBezTo>
                      <a:lnTo>
                        <a:pt x="932213" y="2652299"/>
                      </a:lnTo>
                      <a:lnTo>
                        <a:pt x="944089" y="1441016"/>
                      </a:lnTo>
                      <a:cubicBezTo>
                        <a:pt x="930261" y="1063826"/>
                        <a:pt x="1253342" y="962418"/>
                        <a:pt x="1436915" y="971941"/>
                      </a:cubicBezTo>
                      <a:lnTo>
                        <a:pt x="2660073" y="966003"/>
                      </a:lnTo>
                      <a:close/>
                    </a:path>
                  </a:pathLst>
                </a:custGeom>
                <a:solidFill>
                  <a:schemeClr val="tx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任意多边形 21"/>
                <p:cNvSpPr/>
                <p:nvPr/>
              </p:nvSpPr>
              <p:spPr>
                <a:xfrm>
                  <a:off x="457200" y="1074717"/>
                  <a:ext cx="2202873" cy="2155371"/>
                </a:xfrm>
                <a:custGeom>
                  <a:avLst/>
                  <a:gdLst>
                    <a:gd name="connsiteX0" fmla="*/ 5938 w 2202873"/>
                    <a:gd name="connsiteY0" fmla="*/ 2155371 h 2155371"/>
                    <a:gd name="connsiteX1" fmla="*/ 0 w 2202873"/>
                    <a:gd name="connsiteY1" fmla="*/ 860961 h 2155371"/>
                    <a:gd name="connsiteX2" fmla="*/ 914400 w 2202873"/>
                    <a:gd name="connsiteY2" fmla="*/ 0 h 2155371"/>
                    <a:gd name="connsiteX3" fmla="*/ 2202873 w 2202873"/>
                    <a:gd name="connsiteY3" fmla="*/ 11875 h 2155371"/>
                    <a:gd name="connsiteX0" fmla="*/ 5938 w 2202873"/>
                    <a:gd name="connsiteY0" fmla="*/ 2155371 h 2155371"/>
                    <a:gd name="connsiteX1" fmla="*/ 0 w 2202873"/>
                    <a:gd name="connsiteY1" fmla="*/ 860961 h 2155371"/>
                    <a:gd name="connsiteX2" fmla="*/ 914400 w 2202873"/>
                    <a:gd name="connsiteY2" fmla="*/ 0 h 2155371"/>
                    <a:gd name="connsiteX3" fmla="*/ 2202873 w 2202873"/>
                    <a:gd name="connsiteY3" fmla="*/ 11875 h 2155371"/>
                    <a:gd name="connsiteX0" fmla="*/ 5938 w 2202873"/>
                    <a:gd name="connsiteY0" fmla="*/ 2155371 h 2155371"/>
                    <a:gd name="connsiteX1" fmla="*/ 0 w 2202873"/>
                    <a:gd name="connsiteY1" fmla="*/ 860961 h 2155371"/>
                    <a:gd name="connsiteX2" fmla="*/ 914400 w 2202873"/>
                    <a:gd name="connsiteY2" fmla="*/ 0 h 2155371"/>
                    <a:gd name="connsiteX3" fmla="*/ 2202873 w 2202873"/>
                    <a:gd name="connsiteY3" fmla="*/ 11875 h 2155371"/>
                  </a:gdLst>
                  <a:ahLst/>
                  <a:cxnLst>
                    <a:cxn ang="0">
                      <a:pos x="connsiteX0" y="connsiteY0"/>
                    </a:cxn>
                    <a:cxn ang="0">
                      <a:pos x="connsiteX1" y="connsiteY1"/>
                    </a:cxn>
                    <a:cxn ang="0">
                      <a:pos x="connsiteX2" y="connsiteY2"/>
                    </a:cxn>
                    <a:cxn ang="0">
                      <a:pos x="connsiteX3" y="connsiteY3"/>
                    </a:cxn>
                  </a:cxnLst>
                  <a:rect l="l" t="t" r="r" b="b"/>
                  <a:pathLst>
                    <a:path w="2202873" h="2155371">
                      <a:moveTo>
                        <a:pt x="5938" y="2155371"/>
                      </a:moveTo>
                      <a:cubicBezTo>
                        <a:pt x="3959" y="1723901"/>
                        <a:pt x="1979" y="1292431"/>
                        <a:pt x="0" y="860961"/>
                      </a:cubicBezTo>
                      <a:cubicBezTo>
                        <a:pt x="47461" y="289340"/>
                        <a:pt x="378169" y="23190"/>
                        <a:pt x="914400" y="0"/>
                      </a:cubicBezTo>
                      <a:lnTo>
                        <a:pt x="2202873" y="11875"/>
                      </a:lnTo>
                    </a:path>
                  </a:pathLst>
                </a:custGeom>
                <a:ln w="38100">
                  <a:solidFill>
                    <a:schemeClr val="bg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grpSp>
        </p:grpSp>
        <p:sp>
          <p:nvSpPr>
            <p:cNvPr id="26" name="TextBox 25"/>
            <p:cNvSpPr txBox="1"/>
            <p:nvPr/>
          </p:nvSpPr>
          <p:spPr>
            <a:xfrm>
              <a:off x="2448000" y="2268000"/>
              <a:ext cx="7885389" cy="2400657"/>
            </a:xfrm>
            <a:prstGeom prst="rect">
              <a:avLst/>
            </a:prstGeom>
            <a:noFill/>
          </p:spPr>
          <p:txBody>
            <a:bodyPr wrap="square" rtlCol="0">
              <a:spAutoFit/>
            </a:bodyPr>
            <a:lstStyle/>
            <a:p>
              <a:pPr>
                <a:lnSpc>
                  <a:spcPct val="150000"/>
                </a:lnSpc>
              </a:pPr>
              <a:r>
                <a:rPr lang="en-US" altLang="zh-CN" sz="2000" dirty="0">
                  <a:latin typeface="Times New Roman" pitchFamily="18" charset="0"/>
                  <a:cs typeface="Times New Roman" pitchFamily="18" charset="0"/>
                </a:rPr>
                <a:t>Read the example passage and find out the information below:</a:t>
              </a:r>
            </a:p>
            <a:p>
              <a:pPr>
                <a:lnSpc>
                  <a:spcPct val="150000"/>
                </a:lnSpc>
              </a:pPr>
              <a:endParaRPr lang="en-US" altLang="zh-CN" sz="2000" dirty="0">
                <a:latin typeface="Times New Roman" pitchFamily="18" charset="0"/>
                <a:cs typeface="Times New Roman" pitchFamily="18" charset="0"/>
              </a:endParaRPr>
            </a:p>
            <a:p>
              <a:pPr>
                <a:lnSpc>
                  <a:spcPct val="150000"/>
                </a:lnSpc>
              </a:pPr>
              <a:r>
                <a:rPr lang="en-US" altLang="zh-CN" sz="2000" dirty="0">
                  <a:latin typeface="Times New Roman" pitchFamily="18" charset="0"/>
                  <a:cs typeface="Times New Roman" pitchFamily="18" charset="0"/>
                </a:rPr>
                <a:t>1. What is the theme of the passage?</a:t>
              </a:r>
            </a:p>
            <a:p>
              <a:pPr>
                <a:lnSpc>
                  <a:spcPct val="150000"/>
                </a:lnSpc>
              </a:pPr>
              <a:r>
                <a:rPr lang="en-US" altLang="zh-CN" sz="2000" dirty="0">
                  <a:latin typeface="Times New Roman" pitchFamily="18" charset="0"/>
                  <a:cs typeface="Times New Roman" pitchFamily="18" charset="0"/>
                </a:rPr>
                <a:t>2. What is the main focus of the passage?</a:t>
              </a:r>
            </a:p>
            <a:p>
              <a:pPr>
                <a:lnSpc>
                  <a:spcPct val="150000"/>
                </a:lnSpc>
              </a:pPr>
              <a:r>
                <a:rPr lang="en-US" altLang="zh-CN" sz="2000" dirty="0">
                  <a:latin typeface="Times New Roman" pitchFamily="18" charset="0"/>
                  <a:cs typeface="Times New Roman" pitchFamily="18" charset="0"/>
                </a:rPr>
                <a:t>3. In which way does the author plot the development of story?</a:t>
              </a:r>
              <a:endParaRPr lang="zh-CN" altLang="zh-CN" sz="2000" dirty="0">
                <a:latin typeface="Times New Roman" pitchFamily="18" charset="0"/>
                <a:cs typeface="Times New Roman" pitchFamily="18" charset="0"/>
              </a:endParaRPr>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组合 17"/>
          <p:cNvGrpSpPr/>
          <p:nvPr/>
        </p:nvGrpSpPr>
        <p:grpSpPr>
          <a:xfrm>
            <a:off x="576000" y="360000"/>
            <a:ext cx="10296749" cy="6407244"/>
            <a:chOff x="576000" y="360000"/>
            <a:chExt cx="10296749" cy="6407244"/>
          </a:xfrm>
        </p:grpSpPr>
        <p:grpSp>
          <p:nvGrpSpPr>
            <p:cNvPr id="3" name="组合 16"/>
            <p:cNvGrpSpPr/>
            <p:nvPr/>
          </p:nvGrpSpPr>
          <p:grpSpPr>
            <a:xfrm>
              <a:off x="576000" y="360000"/>
              <a:ext cx="10296288" cy="1295244"/>
              <a:chOff x="576000" y="576000"/>
              <a:chExt cx="10296288" cy="1295244"/>
            </a:xfrm>
          </p:grpSpPr>
          <p:grpSp>
            <p:nvGrpSpPr>
              <p:cNvPr id="12" name="组合 12"/>
              <p:cNvGrpSpPr>
                <a:grpSpLocks noChangeAspect="1"/>
              </p:cNvGrpSpPr>
              <p:nvPr/>
            </p:nvGrpSpPr>
            <p:grpSpPr>
              <a:xfrm>
                <a:off x="576000" y="576133"/>
                <a:ext cx="1296000" cy="1295111"/>
                <a:chOff x="0" y="576114"/>
                <a:chExt cx="2660073" cy="2658237"/>
              </a:xfrm>
            </p:grpSpPr>
            <p:sp>
              <p:nvSpPr>
                <p:cNvPr id="16" name="任意多边形 15"/>
                <p:cNvSpPr/>
                <p:nvPr/>
              </p:nvSpPr>
              <p:spPr>
                <a:xfrm>
                  <a:off x="0" y="576114"/>
                  <a:ext cx="2660073" cy="2658237"/>
                </a:xfrm>
                <a:custGeom>
                  <a:avLst/>
                  <a:gdLst>
                    <a:gd name="connsiteX0" fmla="*/ 2660073 w 2660073"/>
                    <a:gd name="connsiteY0" fmla="*/ 932213 h 2624447"/>
                    <a:gd name="connsiteX1" fmla="*/ 2654135 w 2660073"/>
                    <a:gd name="connsiteY1" fmla="*/ 5938 h 2624447"/>
                    <a:gd name="connsiteX2" fmla="*/ 1377538 w 2660073"/>
                    <a:gd name="connsiteY2" fmla="*/ 0 h 2624447"/>
                    <a:gd name="connsiteX3" fmla="*/ 5938 w 2660073"/>
                    <a:gd name="connsiteY3" fmla="*/ 1353787 h 2624447"/>
                    <a:gd name="connsiteX4" fmla="*/ 0 w 2660073"/>
                    <a:gd name="connsiteY4" fmla="*/ 2624447 h 2624447"/>
                    <a:gd name="connsiteX5" fmla="*/ 932213 w 2660073"/>
                    <a:gd name="connsiteY5" fmla="*/ 2618509 h 2624447"/>
                    <a:gd name="connsiteX6" fmla="*/ 944089 w 2660073"/>
                    <a:gd name="connsiteY6" fmla="*/ 1407226 h 2624447"/>
                    <a:gd name="connsiteX7" fmla="*/ 1436915 w 2660073"/>
                    <a:gd name="connsiteY7" fmla="*/ 938151 h 2624447"/>
                    <a:gd name="connsiteX8" fmla="*/ 2660073 w 2660073"/>
                    <a:gd name="connsiteY8" fmla="*/ 932213 h 2624447"/>
                    <a:gd name="connsiteX0" fmla="*/ 2660073 w 2660073"/>
                    <a:gd name="connsiteY0" fmla="*/ 932213 h 2624447"/>
                    <a:gd name="connsiteX1" fmla="*/ 2654135 w 2660073"/>
                    <a:gd name="connsiteY1" fmla="*/ 5938 h 2624447"/>
                    <a:gd name="connsiteX2" fmla="*/ 1377538 w 2660073"/>
                    <a:gd name="connsiteY2" fmla="*/ 0 h 2624447"/>
                    <a:gd name="connsiteX3" fmla="*/ 5938 w 2660073"/>
                    <a:gd name="connsiteY3" fmla="*/ 1353787 h 2624447"/>
                    <a:gd name="connsiteX4" fmla="*/ 0 w 2660073"/>
                    <a:gd name="connsiteY4" fmla="*/ 2624447 h 2624447"/>
                    <a:gd name="connsiteX5" fmla="*/ 932213 w 2660073"/>
                    <a:gd name="connsiteY5" fmla="*/ 2618509 h 2624447"/>
                    <a:gd name="connsiteX6" fmla="*/ 944089 w 2660073"/>
                    <a:gd name="connsiteY6" fmla="*/ 1407226 h 2624447"/>
                    <a:gd name="connsiteX7" fmla="*/ 1436915 w 2660073"/>
                    <a:gd name="connsiteY7" fmla="*/ 938151 h 2624447"/>
                    <a:gd name="connsiteX8" fmla="*/ 2660073 w 2660073"/>
                    <a:gd name="connsiteY8" fmla="*/ 932213 h 2624447"/>
                    <a:gd name="connsiteX0" fmla="*/ 2660073 w 2660073"/>
                    <a:gd name="connsiteY0" fmla="*/ 942848 h 2635082"/>
                    <a:gd name="connsiteX1" fmla="*/ 2654135 w 2660073"/>
                    <a:gd name="connsiteY1" fmla="*/ 16573 h 2635082"/>
                    <a:gd name="connsiteX2" fmla="*/ 1377538 w 2660073"/>
                    <a:gd name="connsiteY2" fmla="*/ 10635 h 2635082"/>
                    <a:gd name="connsiteX3" fmla="*/ 5938 w 2660073"/>
                    <a:gd name="connsiteY3" fmla="*/ 1364422 h 2635082"/>
                    <a:gd name="connsiteX4" fmla="*/ 0 w 2660073"/>
                    <a:gd name="connsiteY4" fmla="*/ 2635082 h 2635082"/>
                    <a:gd name="connsiteX5" fmla="*/ 932213 w 2660073"/>
                    <a:gd name="connsiteY5" fmla="*/ 2629144 h 2635082"/>
                    <a:gd name="connsiteX6" fmla="*/ 944089 w 2660073"/>
                    <a:gd name="connsiteY6" fmla="*/ 1417861 h 2635082"/>
                    <a:gd name="connsiteX7" fmla="*/ 1436915 w 2660073"/>
                    <a:gd name="connsiteY7" fmla="*/ 948786 h 2635082"/>
                    <a:gd name="connsiteX8" fmla="*/ 2660073 w 2660073"/>
                    <a:gd name="connsiteY8" fmla="*/ 942848 h 2635082"/>
                    <a:gd name="connsiteX0" fmla="*/ 2660073 w 2660073"/>
                    <a:gd name="connsiteY0" fmla="*/ 942848 h 2635082"/>
                    <a:gd name="connsiteX1" fmla="*/ 2654135 w 2660073"/>
                    <a:gd name="connsiteY1" fmla="*/ 16573 h 2635082"/>
                    <a:gd name="connsiteX2" fmla="*/ 1377538 w 2660073"/>
                    <a:gd name="connsiteY2" fmla="*/ 10635 h 2635082"/>
                    <a:gd name="connsiteX3" fmla="*/ 5938 w 2660073"/>
                    <a:gd name="connsiteY3" fmla="*/ 1364422 h 2635082"/>
                    <a:gd name="connsiteX4" fmla="*/ 0 w 2660073"/>
                    <a:gd name="connsiteY4" fmla="*/ 2635082 h 2635082"/>
                    <a:gd name="connsiteX5" fmla="*/ 932213 w 2660073"/>
                    <a:gd name="connsiteY5" fmla="*/ 2629144 h 2635082"/>
                    <a:gd name="connsiteX6" fmla="*/ 944089 w 2660073"/>
                    <a:gd name="connsiteY6" fmla="*/ 1417861 h 2635082"/>
                    <a:gd name="connsiteX7" fmla="*/ 1436915 w 2660073"/>
                    <a:gd name="connsiteY7" fmla="*/ 948786 h 2635082"/>
                    <a:gd name="connsiteX8" fmla="*/ 2660073 w 2660073"/>
                    <a:gd name="connsiteY8" fmla="*/ 942848 h 2635082"/>
                    <a:gd name="connsiteX0" fmla="*/ 2660073 w 2660073"/>
                    <a:gd name="connsiteY0" fmla="*/ 942848 h 2635082"/>
                    <a:gd name="connsiteX1" fmla="*/ 2654135 w 2660073"/>
                    <a:gd name="connsiteY1" fmla="*/ 16573 h 2635082"/>
                    <a:gd name="connsiteX2" fmla="*/ 1377538 w 2660073"/>
                    <a:gd name="connsiteY2" fmla="*/ 10635 h 2635082"/>
                    <a:gd name="connsiteX3" fmla="*/ 5938 w 2660073"/>
                    <a:gd name="connsiteY3" fmla="*/ 1364422 h 2635082"/>
                    <a:gd name="connsiteX4" fmla="*/ 0 w 2660073"/>
                    <a:gd name="connsiteY4" fmla="*/ 2635082 h 2635082"/>
                    <a:gd name="connsiteX5" fmla="*/ 932213 w 2660073"/>
                    <a:gd name="connsiteY5" fmla="*/ 2629144 h 2635082"/>
                    <a:gd name="connsiteX6" fmla="*/ 944089 w 2660073"/>
                    <a:gd name="connsiteY6" fmla="*/ 1417861 h 2635082"/>
                    <a:gd name="connsiteX7" fmla="*/ 1436915 w 2660073"/>
                    <a:gd name="connsiteY7" fmla="*/ 948786 h 2635082"/>
                    <a:gd name="connsiteX8" fmla="*/ 2660073 w 2660073"/>
                    <a:gd name="connsiteY8" fmla="*/ 942848 h 2635082"/>
                    <a:gd name="connsiteX0" fmla="*/ 2660073 w 2660073"/>
                    <a:gd name="connsiteY0" fmla="*/ 966003 h 2658237"/>
                    <a:gd name="connsiteX1" fmla="*/ 2654135 w 2660073"/>
                    <a:gd name="connsiteY1" fmla="*/ 39728 h 2658237"/>
                    <a:gd name="connsiteX2" fmla="*/ 1377538 w 2660073"/>
                    <a:gd name="connsiteY2" fmla="*/ 33790 h 2658237"/>
                    <a:gd name="connsiteX3" fmla="*/ 5938 w 2660073"/>
                    <a:gd name="connsiteY3" fmla="*/ 1387577 h 2658237"/>
                    <a:gd name="connsiteX4" fmla="*/ 0 w 2660073"/>
                    <a:gd name="connsiteY4" fmla="*/ 2658237 h 2658237"/>
                    <a:gd name="connsiteX5" fmla="*/ 932213 w 2660073"/>
                    <a:gd name="connsiteY5" fmla="*/ 2652299 h 2658237"/>
                    <a:gd name="connsiteX6" fmla="*/ 944089 w 2660073"/>
                    <a:gd name="connsiteY6" fmla="*/ 1441016 h 2658237"/>
                    <a:gd name="connsiteX7" fmla="*/ 1436915 w 2660073"/>
                    <a:gd name="connsiteY7" fmla="*/ 971941 h 2658237"/>
                    <a:gd name="connsiteX8" fmla="*/ 2660073 w 2660073"/>
                    <a:gd name="connsiteY8" fmla="*/ 966003 h 2658237"/>
                    <a:gd name="connsiteX0" fmla="*/ 2660073 w 2660073"/>
                    <a:gd name="connsiteY0" fmla="*/ 966003 h 2658237"/>
                    <a:gd name="connsiteX1" fmla="*/ 2654135 w 2660073"/>
                    <a:gd name="connsiteY1" fmla="*/ 39728 h 2658237"/>
                    <a:gd name="connsiteX2" fmla="*/ 1377538 w 2660073"/>
                    <a:gd name="connsiteY2" fmla="*/ 33790 h 2658237"/>
                    <a:gd name="connsiteX3" fmla="*/ 5938 w 2660073"/>
                    <a:gd name="connsiteY3" fmla="*/ 1387577 h 2658237"/>
                    <a:gd name="connsiteX4" fmla="*/ 0 w 2660073"/>
                    <a:gd name="connsiteY4" fmla="*/ 2658237 h 2658237"/>
                    <a:gd name="connsiteX5" fmla="*/ 932213 w 2660073"/>
                    <a:gd name="connsiteY5" fmla="*/ 2652299 h 2658237"/>
                    <a:gd name="connsiteX6" fmla="*/ 944089 w 2660073"/>
                    <a:gd name="connsiteY6" fmla="*/ 1441016 h 2658237"/>
                    <a:gd name="connsiteX7" fmla="*/ 1436915 w 2660073"/>
                    <a:gd name="connsiteY7" fmla="*/ 971941 h 2658237"/>
                    <a:gd name="connsiteX8" fmla="*/ 2660073 w 2660073"/>
                    <a:gd name="connsiteY8" fmla="*/ 966003 h 2658237"/>
                    <a:gd name="connsiteX0" fmla="*/ 2660073 w 2660073"/>
                    <a:gd name="connsiteY0" fmla="*/ 966003 h 2658237"/>
                    <a:gd name="connsiteX1" fmla="*/ 2654135 w 2660073"/>
                    <a:gd name="connsiteY1" fmla="*/ 39728 h 2658237"/>
                    <a:gd name="connsiteX2" fmla="*/ 1377538 w 2660073"/>
                    <a:gd name="connsiteY2" fmla="*/ 33790 h 2658237"/>
                    <a:gd name="connsiteX3" fmla="*/ 5938 w 2660073"/>
                    <a:gd name="connsiteY3" fmla="*/ 1387577 h 2658237"/>
                    <a:gd name="connsiteX4" fmla="*/ 0 w 2660073"/>
                    <a:gd name="connsiteY4" fmla="*/ 2658237 h 2658237"/>
                    <a:gd name="connsiteX5" fmla="*/ 932213 w 2660073"/>
                    <a:gd name="connsiteY5" fmla="*/ 2652299 h 2658237"/>
                    <a:gd name="connsiteX6" fmla="*/ 944089 w 2660073"/>
                    <a:gd name="connsiteY6" fmla="*/ 1441016 h 2658237"/>
                    <a:gd name="connsiteX7" fmla="*/ 1436915 w 2660073"/>
                    <a:gd name="connsiteY7" fmla="*/ 971941 h 2658237"/>
                    <a:gd name="connsiteX8" fmla="*/ 2660073 w 2660073"/>
                    <a:gd name="connsiteY8" fmla="*/ 966003 h 2658237"/>
                    <a:gd name="connsiteX0" fmla="*/ 2660073 w 2660073"/>
                    <a:gd name="connsiteY0" fmla="*/ 966003 h 2658237"/>
                    <a:gd name="connsiteX1" fmla="*/ 2654135 w 2660073"/>
                    <a:gd name="connsiteY1" fmla="*/ 39728 h 2658237"/>
                    <a:gd name="connsiteX2" fmla="*/ 1377538 w 2660073"/>
                    <a:gd name="connsiteY2" fmla="*/ 33790 h 2658237"/>
                    <a:gd name="connsiteX3" fmla="*/ 5938 w 2660073"/>
                    <a:gd name="connsiteY3" fmla="*/ 1387577 h 2658237"/>
                    <a:gd name="connsiteX4" fmla="*/ 0 w 2660073"/>
                    <a:gd name="connsiteY4" fmla="*/ 2658237 h 2658237"/>
                    <a:gd name="connsiteX5" fmla="*/ 932213 w 2660073"/>
                    <a:gd name="connsiteY5" fmla="*/ 2652299 h 2658237"/>
                    <a:gd name="connsiteX6" fmla="*/ 944089 w 2660073"/>
                    <a:gd name="connsiteY6" fmla="*/ 1441016 h 2658237"/>
                    <a:gd name="connsiteX7" fmla="*/ 1436915 w 2660073"/>
                    <a:gd name="connsiteY7" fmla="*/ 971941 h 2658237"/>
                    <a:gd name="connsiteX8" fmla="*/ 2660073 w 2660073"/>
                    <a:gd name="connsiteY8" fmla="*/ 966003 h 2658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60073" h="2658237">
                      <a:moveTo>
                        <a:pt x="2660073" y="966003"/>
                      </a:moveTo>
                      <a:cubicBezTo>
                        <a:pt x="2658094" y="657245"/>
                        <a:pt x="2656114" y="348486"/>
                        <a:pt x="2654135" y="39728"/>
                      </a:cubicBezTo>
                      <a:lnTo>
                        <a:pt x="1377538" y="33790"/>
                      </a:lnTo>
                      <a:cubicBezTo>
                        <a:pt x="1048106" y="0"/>
                        <a:pt x="33484" y="351291"/>
                        <a:pt x="5938" y="1387577"/>
                      </a:cubicBezTo>
                      <a:cubicBezTo>
                        <a:pt x="3959" y="1811130"/>
                        <a:pt x="1979" y="2234684"/>
                        <a:pt x="0" y="2658237"/>
                      </a:cubicBezTo>
                      <a:lnTo>
                        <a:pt x="932213" y="2652299"/>
                      </a:lnTo>
                      <a:lnTo>
                        <a:pt x="944089" y="1441016"/>
                      </a:lnTo>
                      <a:cubicBezTo>
                        <a:pt x="930261" y="1063826"/>
                        <a:pt x="1253342" y="962418"/>
                        <a:pt x="1436915" y="971941"/>
                      </a:cubicBezTo>
                      <a:lnTo>
                        <a:pt x="2660073" y="966003"/>
                      </a:lnTo>
                      <a:close/>
                    </a:path>
                  </a:pathLst>
                </a:custGeom>
                <a:solidFill>
                  <a:schemeClr val="tx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任意多边形 11"/>
                <p:cNvSpPr/>
                <p:nvPr/>
              </p:nvSpPr>
              <p:spPr>
                <a:xfrm>
                  <a:off x="457200" y="1074717"/>
                  <a:ext cx="2202873" cy="2155371"/>
                </a:xfrm>
                <a:custGeom>
                  <a:avLst/>
                  <a:gdLst>
                    <a:gd name="connsiteX0" fmla="*/ 5938 w 2202873"/>
                    <a:gd name="connsiteY0" fmla="*/ 2155371 h 2155371"/>
                    <a:gd name="connsiteX1" fmla="*/ 0 w 2202873"/>
                    <a:gd name="connsiteY1" fmla="*/ 860961 h 2155371"/>
                    <a:gd name="connsiteX2" fmla="*/ 914400 w 2202873"/>
                    <a:gd name="connsiteY2" fmla="*/ 0 h 2155371"/>
                    <a:gd name="connsiteX3" fmla="*/ 2202873 w 2202873"/>
                    <a:gd name="connsiteY3" fmla="*/ 11875 h 2155371"/>
                    <a:gd name="connsiteX0" fmla="*/ 5938 w 2202873"/>
                    <a:gd name="connsiteY0" fmla="*/ 2155371 h 2155371"/>
                    <a:gd name="connsiteX1" fmla="*/ 0 w 2202873"/>
                    <a:gd name="connsiteY1" fmla="*/ 860961 h 2155371"/>
                    <a:gd name="connsiteX2" fmla="*/ 914400 w 2202873"/>
                    <a:gd name="connsiteY2" fmla="*/ 0 h 2155371"/>
                    <a:gd name="connsiteX3" fmla="*/ 2202873 w 2202873"/>
                    <a:gd name="connsiteY3" fmla="*/ 11875 h 2155371"/>
                    <a:gd name="connsiteX0" fmla="*/ 5938 w 2202873"/>
                    <a:gd name="connsiteY0" fmla="*/ 2155371 h 2155371"/>
                    <a:gd name="connsiteX1" fmla="*/ 0 w 2202873"/>
                    <a:gd name="connsiteY1" fmla="*/ 860961 h 2155371"/>
                    <a:gd name="connsiteX2" fmla="*/ 914400 w 2202873"/>
                    <a:gd name="connsiteY2" fmla="*/ 0 h 2155371"/>
                    <a:gd name="connsiteX3" fmla="*/ 2202873 w 2202873"/>
                    <a:gd name="connsiteY3" fmla="*/ 11875 h 2155371"/>
                  </a:gdLst>
                  <a:ahLst/>
                  <a:cxnLst>
                    <a:cxn ang="0">
                      <a:pos x="connsiteX0" y="connsiteY0"/>
                    </a:cxn>
                    <a:cxn ang="0">
                      <a:pos x="connsiteX1" y="connsiteY1"/>
                    </a:cxn>
                    <a:cxn ang="0">
                      <a:pos x="connsiteX2" y="connsiteY2"/>
                    </a:cxn>
                    <a:cxn ang="0">
                      <a:pos x="connsiteX3" y="connsiteY3"/>
                    </a:cxn>
                  </a:cxnLst>
                  <a:rect l="l" t="t" r="r" b="b"/>
                  <a:pathLst>
                    <a:path w="2202873" h="2155371">
                      <a:moveTo>
                        <a:pt x="5938" y="2155371"/>
                      </a:moveTo>
                      <a:cubicBezTo>
                        <a:pt x="3959" y="1723901"/>
                        <a:pt x="1979" y="1292431"/>
                        <a:pt x="0" y="860961"/>
                      </a:cubicBezTo>
                      <a:cubicBezTo>
                        <a:pt x="47461" y="289340"/>
                        <a:pt x="378169" y="23190"/>
                        <a:pt x="914400" y="0"/>
                      </a:cubicBezTo>
                      <a:lnTo>
                        <a:pt x="2202873" y="11875"/>
                      </a:lnTo>
                    </a:path>
                  </a:pathLst>
                </a:custGeom>
                <a:ln w="38100">
                  <a:solidFill>
                    <a:schemeClr val="bg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grpSp>
          <p:grpSp>
            <p:nvGrpSpPr>
              <p:cNvPr id="13" name="组合 13"/>
              <p:cNvGrpSpPr>
                <a:grpSpLocks/>
              </p:cNvGrpSpPr>
              <p:nvPr/>
            </p:nvGrpSpPr>
            <p:grpSpPr>
              <a:xfrm flipH="1">
                <a:off x="9576000" y="576000"/>
                <a:ext cx="1296288" cy="1295111"/>
                <a:chOff x="0" y="576114"/>
                <a:chExt cx="2660073" cy="2658237"/>
              </a:xfrm>
            </p:grpSpPr>
            <p:sp>
              <p:nvSpPr>
                <p:cNvPr id="14" name="任意多边形 13"/>
                <p:cNvSpPr/>
                <p:nvPr/>
              </p:nvSpPr>
              <p:spPr>
                <a:xfrm>
                  <a:off x="0" y="576114"/>
                  <a:ext cx="2660073" cy="2658237"/>
                </a:xfrm>
                <a:custGeom>
                  <a:avLst/>
                  <a:gdLst>
                    <a:gd name="connsiteX0" fmla="*/ 2660073 w 2660073"/>
                    <a:gd name="connsiteY0" fmla="*/ 932213 h 2624447"/>
                    <a:gd name="connsiteX1" fmla="*/ 2654135 w 2660073"/>
                    <a:gd name="connsiteY1" fmla="*/ 5938 h 2624447"/>
                    <a:gd name="connsiteX2" fmla="*/ 1377538 w 2660073"/>
                    <a:gd name="connsiteY2" fmla="*/ 0 h 2624447"/>
                    <a:gd name="connsiteX3" fmla="*/ 5938 w 2660073"/>
                    <a:gd name="connsiteY3" fmla="*/ 1353787 h 2624447"/>
                    <a:gd name="connsiteX4" fmla="*/ 0 w 2660073"/>
                    <a:gd name="connsiteY4" fmla="*/ 2624447 h 2624447"/>
                    <a:gd name="connsiteX5" fmla="*/ 932213 w 2660073"/>
                    <a:gd name="connsiteY5" fmla="*/ 2618509 h 2624447"/>
                    <a:gd name="connsiteX6" fmla="*/ 944089 w 2660073"/>
                    <a:gd name="connsiteY6" fmla="*/ 1407226 h 2624447"/>
                    <a:gd name="connsiteX7" fmla="*/ 1436915 w 2660073"/>
                    <a:gd name="connsiteY7" fmla="*/ 938151 h 2624447"/>
                    <a:gd name="connsiteX8" fmla="*/ 2660073 w 2660073"/>
                    <a:gd name="connsiteY8" fmla="*/ 932213 h 2624447"/>
                    <a:gd name="connsiteX0" fmla="*/ 2660073 w 2660073"/>
                    <a:gd name="connsiteY0" fmla="*/ 932213 h 2624447"/>
                    <a:gd name="connsiteX1" fmla="*/ 2654135 w 2660073"/>
                    <a:gd name="connsiteY1" fmla="*/ 5938 h 2624447"/>
                    <a:gd name="connsiteX2" fmla="*/ 1377538 w 2660073"/>
                    <a:gd name="connsiteY2" fmla="*/ 0 h 2624447"/>
                    <a:gd name="connsiteX3" fmla="*/ 5938 w 2660073"/>
                    <a:gd name="connsiteY3" fmla="*/ 1353787 h 2624447"/>
                    <a:gd name="connsiteX4" fmla="*/ 0 w 2660073"/>
                    <a:gd name="connsiteY4" fmla="*/ 2624447 h 2624447"/>
                    <a:gd name="connsiteX5" fmla="*/ 932213 w 2660073"/>
                    <a:gd name="connsiteY5" fmla="*/ 2618509 h 2624447"/>
                    <a:gd name="connsiteX6" fmla="*/ 944089 w 2660073"/>
                    <a:gd name="connsiteY6" fmla="*/ 1407226 h 2624447"/>
                    <a:gd name="connsiteX7" fmla="*/ 1436915 w 2660073"/>
                    <a:gd name="connsiteY7" fmla="*/ 938151 h 2624447"/>
                    <a:gd name="connsiteX8" fmla="*/ 2660073 w 2660073"/>
                    <a:gd name="connsiteY8" fmla="*/ 932213 h 2624447"/>
                    <a:gd name="connsiteX0" fmla="*/ 2660073 w 2660073"/>
                    <a:gd name="connsiteY0" fmla="*/ 942848 h 2635082"/>
                    <a:gd name="connsiteX1" fmla="*/ 2654135 w 2660073"/>
                    <a:gd name="connsiteY1" fmla="*/ 16573 h 2635082"/>
                    <a:gd name="connsiteX2" fmla="*/ 1377538 w 2660073"/>
                    <a:gd name="connsiteY2" fmla="*/ 10635 h 2635082"/>
                    <a:gd name="connsiteX3" fmla="*/ 5938 w 2660073"/>
                    <a:gd name="connsiteY3" fmla="*/ 1364422 h 2635082"/>
                    <a:gd name="connsiteX4" fmla="*/ 0 w 2660073"/>
                    <a:gd name="connsiteY4" fmla="*/ 2635082 h 2635082"/>
                    <a:gd name="connsiteX5" fmla="*/ 932213 w 2660073"/>
                    <a:gd name="connsiteY5" fmla="*/ 2629144 h 2635082"/>
                    <a:gd name="connsiteX6" fmla="*/ 944089 w 2660073"/>
                    <a:gd name="connsiteY6" fmla="*/ 1417861 h 2635082"/>
                    <a:gd name="connsiteX7" fmla="*/ 1436915 w 2660073"/>
                    <a:gd name="connsiteY7" fmla="*/ 948786 h 2635082"/>
                    <a:gd name="connsiteX8" fmla="*/ 2660073 w 2660073"/>
                    <a:gd name="connsiteY8" fmla="*/ 942848 h 2635082"/>
                    <a:gd name="connsiteX0" fmla="*/ 2660073 w 2660073"/>
                    <a:gd name="connsiteY0" fmla="*/ 942848 h 2635082"/>
                    <a:gd name="connsiteX1" fmla="*/ 2654135 w 2660073"/>
                    <a:gd name="connsiteY1" fmla="*/ 16573 h 2635082"/>
                    <a:gd name="connsiteX2" fmla="*/ 1377538 w 2660073"/>
                    <a:gd name="connsiteY2" fmla="*/ 10635 h 2635082"/>
                    <a:gd name="connsiteX3" fmla="*/ 5938 w 2660073"/>
                    <a:gd name="connsiteY3" fmla="*/ 1364422 h 2635082"/>
                    <a:gd name="connsiteX4" fmla="*/ 0 w 2660073"/>
                    <a:gd name="connsiteY4" fmla="*/ 2635082 h 2635082"/>
                    <a:gd name="connsiteX5" fmla="*/ 932213 w 2660073"/>
                    <a:gd name="connsiteY5" fmla="*/ 2629144 h 2635082"/>
                    <a:gd name="connsiteX6" fmla="*/ 944089 w 2660073"/>
                    <a:gd name="connsiteY6" fmla="*/ 1417861 h 2635082"/>
                    <a:gd name="connsiteX7" fmla="*/ 1436915 w 2660073"/>
                    <a:gd name="connsiteY7" fmla="*/ 948786 h 2635082"/>
                    <a:gd name="connsiteX8" fmla="*/ 2660073 w 2660073"/>
                    <a:gd name="connsiteY8" fmla="*/ 942848 h 2635082"/>
                    <a:gd name="connsiteX0" fmla="*/ 2660073 w 2660073"/>
                    <a:gd name="connsiteY0" fmla="*/ 942848 h 2635082"/>
                    <a:gd name="connsiteX1" fmla="*/ 2654135 w 2660073"/>
                    <a:gd name="connsiteY1" fmla="*/ 16573 h 2635082"/>
                    <a:gd name="connsiteX2" fmla="*/ 1377538 w 2660073"/>
                    <a:gd name="connsiteY2" fmla="*/ 10635 h 2635082"/>
                    <a:gd name="connsiteX3" fmla="*/ 5938 w 2660073"/>
                    <a:gd name="connsiteY3" fmla="*/ 1364422 h 2635082"/>
                    <a:gd name="connsiteX4" fmla="*/ 0 w 2660073"/>
                    <a:gd name="connsiteY4" fmla="*/ 2635082 h 2635082"/>
                    <a:gd name="connsiteX5" fmla="*/ 932213 w 2660073"/>
                    <a:gd name="connsiteY5" fmla="*/ 2629144 h 2635082"/>
                    <a:gd name="connsiteX6" fmla="*/ 944089 w 2660073"/>
                    <a:gd name="connsiteY6" fmla="*/ 1417861 h 2635082"/>
                    <a:gd name="connsiteX7" fmla="*/ 1436915 w 2660073"/>
                    <a:gd name="connsiteY7" fmla="*/ 948786 h 2635082"/>
                    <a:gd name="connsiteX8" fmla="*/ 2660073 w 2660073"/>
                    <a:gd name="connsiteY8" fmla="*/ 942848 h 2635082"/>
                    <a:gd name="connsiteX0" fmla="*/ 2660073 w 2660073"/>
                    <a:gd name="connsiteY0" fmla="*/ 966003 h 2658237"/>
                    <a:gd name="connsiteX1" fmla="*/ 2654135 w 2660073"/>
                    <a:gd name="connsiteY1" fmla="*/ 39728 h 2658237"/>
                    <a:gd name="connsiteX2" fmla="*/ 1377538 w 2660073"/>
                    <a:gd name="connsiteY2" fmla="*/ 33790 h 2658237"/>
                    <a:gd name="connsiteX3" fmla="*/ 5938 w 2660073"/>
                    <a:gd name="connsiteY3" fmla="*/ 1387577 h 2658237"/>
                    <a:gd name="connsiteX4" fmla="*/ 0 w 2660073"/>
                    <a:gd name="connsiteY4" fmla="*/ 2658237 h 2658237"/>
                    <a:gd name="connsiteX5" fmla="*/ 932213 w 2660073"/>
                    <a:gd name="connsiteY5" fmla="*/ 2652299 h 2658237"/>
                    <a:gd name="connsiteX6" fmla="*/ 944089 w 2660073"/>
                    <a:gd name="connsiteY6" fmla="*/ 1441016 h 2658237"/>
                    <a:gd name="connsiteX7" fmla="*/ 1436915 w 2660073"/>
                    <a:gd name="connsiteY7" fmla="*/ 971941 h 2658237"/>
                    <a:gd name="connsiteX8" fmla="*/ 2660073 w 2660073"/>
                    <a:gd name="connsiteY8" fmla="*/ 966003 h 2658237"/>
                    <a:gd name="connsiteX0" fmla="*/ 2660073 w 2660073"/>
                    <a:gd name="connsiteY0" fmla="*/ 966003 h 2658237"/>
                    <a:gd name="connsiteX1" fmla="*/ 2654135 w 2660073"/>
                    <a:gd name="connsiteY1" fmla="*/ 39728 h 2658237"/>
                    <a:gd name="connsiteX2" fmla="*/ 1377538 w 2660073"/>
                    <a:gd name="connsiteY2" fmla="*/ 33790 h 2658237"/>
                    <a:gd name="connsiteX3" fmla="*/ 5938 w 2660073"/>
                    <a:gd name="connsiteY3" fmla="*/ 1387577 h 2658237"/>
                    <a:gd name="connsiteX4" fmla="*/ 0 w 2660073"/>
                    <a:gd name="connsiteY4" fmla="*/ 2658237 h 2658237"/>
                    <a:gd name="connsiteX5" fmla="*/ 932213 w 2660073"/>
                    <a:gd name="connsiteY5" fmla="*/ 2652299 h 2658237"/>
                    <a:gd name="connsiteX6" fmla="*/ 944089 w 2660073"/>
                    <a:gd name="connsiteY6" fmla="*/ 1441016 h 2658237"/>
                    <a:gd name="connsiteX7" fmla="*/ 1436915 w 2660073"/>
                    <a:gd name="connsiteY7" fmla="*/ 971941 h 2658237"/>
                    <a:gd name="connsiteX8" fmla="*/ 2660073 w 2660073"/>
                    <a:gd name="connsiteY8" fmla="*/ 966003 h 2658237"/>
                    <a:gd name="connsiteX0" fmla="*/ 2660073 w 2660073"/>
                    <a:gd name="connsiteY0" fmla="*/ 966003 h 2658237"/>
                    <a:gd name="connsiteX1" fmla="*/ 2654135 w 2660073"/>
                    <a:gd name="connsiteY1" fmla="*/ 39728 h 2658237"/>
                    <a:gd name="connsiteX2" fmla="*/ 1377538 w 2660073"/>
                    <a:gd name="connsiteY2" fmla="*/ 33790 h 2658237"/>
                    <a:gd name="connsiteX3" fmla="*/ 5938 w 2660073"/>
                    <a:gd name="connsiteY3" fmla="*/ 1387577 h 2658237"/>
                    <a:gd name="connsiteX4" fmla="*/ 0 w 2660073"/>
                    <a:gd name="connsiteY4" fmla="*/ 2658237 h 2658237"/>
                    <a:gd name="connsiteX5" fmla="*/ 932213 w 2660073"/>
                    <a:gd name="connsiteY5" fmla="*/ 2652299 h 2658237"/>
                    <a:gd name="connsiteX6" fmla="*/ 944089 w 2660073"/>
                    <a:gd name="connsiteY6" fmla="*/ 1441016 h 2658237"/>
                    <a:gd name="connsiteX7" fmla="*/ 1436915 w 2660073"/>
                    <a:gd name="connsiteY7" fmla="*/ 971941 h 2658237"/>
                    <a:gd name="connsiteX8" fmla="*/ 2660073 w 2660073"/>
                    <a:gd name="connsiteY8" fmla="*/ 966003 h 2658237"/>
                    <a:gd name="connsiteX0" fmla="*/ 2660073 w 2660073"/>
                    <a:gd name="connsiteY0" fmla="*/ 966003 h 2658237"/>
                    <a:gd name="connsiteX1" fmla="*/ 2654135 w 2660073"/>
                    <a:gd name="connsiteY1" fmla="*/ 39728 h 2658237"/>
                    <a:gd name="connsiteX2" fmla="*/ 1377538 w 2660073"/>
                    <a:gd name="connsiteY2" fmla="*/ 33790 h 2658237"/>
                    <a:gd name="connsiteX3" fmla="*/ 5938 w 2660073"/>
                    <a:gd name="connsiteY3" fmla="*/ 1387577 h 2658237"/>
                    <a:gd name="connsiteX4" fmla="*/ 0 w 2660073"/>
                    <a:gd name="connsiteY4" fmla="*/ 2658237 h 2658237"/>
                    <a:gd name="connsiteX5" fmla="*/ 932213 w 2660073"/>
                    <a:gd name="connsiteY5" fmla="*/ 2652299 h 2658237"/>
                    <a:gd name="connsiteX6" fmla="*/ 944089 w 2660073"/>
                    <a:gd name="connsiteY6" fmla="*/ 1441016 h 2658237"/>
                    <a:gd name="connsiteX7" fmla="*/ 1436915 w 2660073"/>
                    <a:gd name="connsiteY7" fmla="*/ 971941 h 2658237"/>
                    <a:gd name="connsiteX8" fmla="*/ 2660073 w 2660073"/>
                    <a:gd name="connsiteY8" fmla="*/ 966003 h 2658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60073" h="2658237">
                      <a:moveTo>
                        <a:pt x="2660073" y="966003"/>
                      </a:moveTo>
                      <a:cubicBezTo>
                        <a:pt x="2658094" y="657245"/>
                        <a:pt x="2656114" y="348486"/>
                        <a:pt x="2654135" y="39728"/>
                      </a:cubicBezTo>
                      <a:lnTo>
                        <a:pt x="1377538" y="33790"/>
                      </a:lnTo>
                      <a:cubicBezTo>
                        <a:pt x="1048106" y="0"/>
                        <a:pt x="33484" y="351291"/>
                        <a:pt x="5938" y="1387577"/>
                      </a:cubicBezTo>
                      <a:cubicBezTo>
                        <a:pt x="3959" y="1811130"/>
                        <a:pt x="1979" y="2234684"/>
                        <a:pt x="0" y="2658237"/>
                      </a:cubicBezTo>
                      <a:lnTo>
                        <a:pt x="932213" y="2652299"/>
                      </a:lnTo>
                      <a:lnTo>
                        <a:pt x="944089" y="1441016"/>
                      </a:lnTo>
                      <a:cubicBezTo>
                        <a:pt x="930261" y="1063826"/>
                        <a:pt x="1253342" y="962418"/>
                        <a:pt x="1436915" y="971941"/>
                      </a:cubicBezTo>
                      <a:lnTo>
                        <a:pt x="2660073" y="966003"/>
                      </a:lnTo>
                      <a:close/>
                    </a:path>
                  </a:pathLst>
                </a:custGeom>
                <a:solidFill>
                  <a:schemeClr val="tx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任意多边形 14"/>
                <p:cNvSpPr/>
                <p:nvPr/>
              </p:nvSpPr>
              <p:spPr>
                <a:xfrm>
                  <a:off x="457200" y="1074717"/>
                  <a:ext cx="2202873" cy="2155371"/>
                </a:xfrm>
                <a:custGeom>
                  <a:avLst/>
                  <a:gdLst>
                    <a:gd name="connsiteX0" fmla="*/ 5938 w 2202873"/>
                    <a:gd name="connsiteY0" fmla="*/ 2155371 h 2155371"/>
                    <a:gd name="connsiteX1" fmla="*/ 0 w 2202873"/>
                    <a:gd name="connsiteY1" fmla="*/ 860961 h 2155371"/>
                    <a:gd name="connsiteX2" fmla="*/ 914400 w 2202873"/>
                    <a:gd name="connsiteY2" fmla="*/ 0 h 2155371"/>
                    <a:gd name="connsiteX3" fmla="*/ 2202873 w 2202873"/>
                    <a:gd name="connsiteY3" fmla="*/ 11875 h 2155371"/>
                    <a:gd name="connsiteX0" fmla="*/ 5938 w 2202873"/>
                    <a:gd name="connsiteY0" fmla="*/ 2155371 h 2155371"/>
                    <a:gd name="connsiteX1" fmla="*/ 0 w 2202873"/>
                    <a:gd name="connsiteY1" fmla="*/ 860961 h 2155371"/>
                    <a:gd name="connsiteX2" fmla="*/ 914400 w 2202873"/>
                    <a:gd name="connsiteY2" fmla="*/ 0 h 2155371"/>
                    <a:gd name="connsiteX3" fmla="*/ 2202873 w 2202873"/>
                    <a:gd name="connsiteY3" fmla="*/ 11875 h 2155371"/>
                    <a:gd name="connsiteX0" fmla="*/ 5938 w 2202873"/>
                    <a:gd name="connsiteY0" fmla="*/ 2155371 h 2155371"/>
                    <a:gd name="connsiteX1" fmla="*/ 0 w 2202873"/>
                    <a:gd name="connsiteY1" fmla="*/ 860961 h 2155371"/>
                    <a:gd name="connsiteX2" fmla="*/ 914400 w 2202873"/>
                    <a:gd name="connsiteY2" fmla="*/ 0 h 2155371"/>
                    <a:gd name="connsiteX3" fmla="*/ 2202873 w 2202873"/>
                    <a:gd name="connsiteY3" fmla="*/ 11875 h 2155371"/>
                  </a:gdLst>
                  <a:ahLst/>
                  <a:cxnLst>
                    <a:cxn ang="0">
                      <a:pos x="connsiteX0" y="connsiteY0"/>
                    </a:cxn>
                    <a:cxn ang="0">
                      <a:pos x="connsiteX1" y="connsiteY1"/>
                    </a:cxn>
                    <a:cxn ang="0">
                      <a:pos x="connsiteX2" y="connsiteY2"/>
                    </a:cxn>
                    <a:cxn ang="0">
                      <a:pos x="connsiteX3" y="connsiteY3"/>
                    </a:cxn>
                  </a:cxnLst>
                  <a:rect l="l" t="t" r="r" b="b"/>
                  <a:pathLst>
                    <a:path w="2202873" h="2155371">
                      <a:moveTo>
                        <a:pt x="5938" y="2155371"/>
                      </a:moveTo>
                      <a:cubicBezTo>
                        <a:pt x="3959" y="1723901"/>
                        <a:pt x="1979" y="1292431"/>
                        <a:pt x="0" y="860961"/>
                      </a:cubicBezTo>
                      <a:cubicBezTo>
                        <a:pt x="47461" y="289340"/>
                        <a:pt x="378169" y="23190"/>
                        <a:pt x="914400" y="0"/>
                      </a:cubicBezTo>
                      <a:lnTo>
                        <a:pt x="2202873" y="11875"/>
                      </a:lnTo>
                    </a:path>
                  </a:pathLst>
                </a:custGeom>
                <a:ln w="38100">
                  <a:solidFill>
                    <a:schemeClr val="bg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grpSp>
        </p:grpSp>
        <p:grpSp>
          <p:nvGrpSpPr>
            <p:cNvPr id="4" name="组合 17"/>
            <p:cNvGrpSpPr/>
            <p:nvPr/>
          </p:nvGrpSpPr>
          <p:grpSpPr>
            <a:xfrm rot="10800000">
              <a:off x="576461" y="5472000"/>
              <a:ext cx="10296288" cy="1295244"/>
              <a:chOff x="576000" y="576000"/>
              <a:chExt cx="10296288" cy="1295244"/>
            </a:xfrm>
          </p:grpSpPr>
          <p:grpSp>
            <p:nvGrpSpPr>
              <p:cNvPr id="6" name="组合 12"/>
              <p:cNvGrpSpPr>
                <a:grpSpLocks noChangeAspect="1"/>
              </p:cNvGrpSpPr>
              <p:nvPr/>
            </p:nvGrpSpPr>
            <p:grpSpPr>
              <a:xfrm>
                <a:off x="576000" y="576133"/>
                <a:ext cx="1296000" cy="1295111"/>
                <a:chOff x="0" y="576114"/>
                <a:chExt cx="2660073" cy="2658237"/>
              </a:xfrm>
            </p:grpSpPr>
            <p:sp>
              <p:nvSpPr>
                <p:cNvPr id="10" name="任意多边形 9"/>
                <p:cNvSpPr/>
                <p:nvPr/>
              </p:nvSpPr>
              <p:spPr>
                <a:xfrm>
                  <a:off x="0" y="576114"/>
                  <a:ext cx="2660073" cy="2658237"/>
                </a:xfrm>
                <a:custGeom>
                  <a:avLst/>
                  <a:gdLst>
                    <a:gd name="connsiteX0" fmla="*/ 2660073 w 2660073"/>
                    <a:gd name="connsiteY0" fmla="*/ 932213 h 2624447"/>
                    <a:gd name="connsiteX1" fmla="*/ 2654135 w 2660073"/>
                    <a:gd name="connsiteY1" fmla="*/ 5938 h 2624447"/>
                    <a:gd name="connsiteX2" fmla="*/ 1377538 w 2660073"/>
                    <a:gd name="connsiteY2" fmla="*/ 0 h 2624447"/>
                    <a:gd name="connsiteX3" fmla="*/ 5938 w 2660073"/>
                    <a:gd name="connsiteY3" fmla="*/ 1353787 h 2624447"/>
                    <a:gd name="connsiteX4" fmla="*/ 0 w 2660073"/>
                    <a:gd name="connsiteY4" fmla="*/ 2624447 h 2624447"/>
                    <a:gd name="connsiteX5" fmla="*/ 932213 w 2660073"/>
                    <a:gd name="connsiteY5" fmla="*/ 2618509 h 2624447"/>
                    <a:gd name="connsiteX6" fmla="*/ 944089 w 2660073"/>
                    <a:gd name="connsiteY6" fmla="*/ 1407226 h 2624447"/>
                    <a:gd name="connsiteX7" fmla="*/ 1436915 w 2660073"/>
                    <a:gd name="connsiteY7" fmla="*/ 938151 h 2624447"/>
                    <a:gd name="connsiteX8" fmla="*/ 2660073 w 2660073"/>
                    <a:gd name="connsiteY8" fmla="*/ 932213 h 2624447"/>
                    <a:gd name="connsiteX0" fmla="*/ 2660073 w 2660073"/>
                    <a:gd name="connsiteY0" fmla="*/ 932213 h 2624447"/>
                    <a:gd name="connsiteX1" fmla="*/ 2654135 w 2660073"/>
                    <a:gd name="connsiteY1" fmla="*/ 5938 h 2624447"/>
                    <a:gd name="connsiteX2" fmla="*/ 1377538 w 2660073"/>
                    <a:gd name="connsiteY2" fmla="*/ 0 h 2624447"/>
                    <a:gd name="connsiteX3" fmla="*/ 5938 w 2660073"/>
                    <a:gd name="connsiteY3" fmla="*/ 1353787 h 2624447"/>
                    <a:gd name="connsiteX4" fmla="*/ 0 w 2660073"/>
                    <a:gd name="connsiteY4" fmla="*/ 2624447 h 2624447"/>
                    <a:gd name="connsiteX5" fmla="*/ 932213 w 2660073"/>
                    <a:gd name="connsiteY5" fmla="*/ 2618509 h 2624447"/>
                    <a:gd name="connsiteX6" fmla="*/ 944089 w 2660073"/>
                    <a:gd name="connsiteY6" fmla="*/ 1407226 h 2624447"/>
                    <a:gd name="connsiteX7" fmla="*/ 1436915 w 2660073"/>
                    <a:gd name="connsiteY7" fmla="*/ 938151 h 2624447"/>
                    <a:gd name="connsiteX8" fmla="*/ 2660073 w 2660073"/>
                    <a:gd name="connsiteY8" fmla="*/ 932213 h 2624447"/>
                    <a:gd name="connsiteX0" fmla="*/ 2660073 w 2660073"/>
                    <a:gd name="connsiteY0" fmla="*/ 942848 h 2635082"/>
                    <a:gd name="connsiteX1" fmla="*/ 2654135 w 2660073"/>
                    <a:gd name="connsiteY1" fmla="*/ 16573 h 2635082"/>
                    <a:gd name="connsiteX2" fmla="*/ 1377538 w 2660073"/>
                    <a:gd name="connsiteY2" fmla="*/ 10635 h 2635082"/>
                    <a:gd name="connsiteX3" fmla="*/ 5938 w 2660073"/>
                    <a:gd name="connsiteY3" fmla="*/ 1364422 h 2635082"/>
                    <a:gd name="connsiteX4" fmla="*/ 0 w 2660073"/>
                    <a:gd name="connsiteY4" fmla="*/ 2635082 h 2635082"/>
                    <a:gd name="connsiteX5" fmla="*/ 932213 w 2660073"/>
                    <a:gd name="connsiteY5" fmla="*/ 2629144 h 2635082"/>
                    <a:gd name="connsiteX6" fmla="*/ 944089 w 2660073"/>
                    <a:gd name="connsiteY6" fmla="*/ 1417861 h 2635082"/>
                    <a:gd name="connsiteX7" fmla="*/ 1436915 w 2660073"/>
                    <a:gd name="connsiteY7" fmla="*/ 948786 h 2635082"/>
                    <a:gd name="connsiteX8" fmla="*/ 2660073 w 2660073"/>
                    <a:gd name="connsiteY8" fmla="*/ 942848 h 2635082"/>
                    <a:gd name="connsiteX0" fmla="*/ 2660073 w 2660073"/>
                    <a:gd name="connsiteY0" fmla="*/ 942848 h 2635082"/>
                    <a:gd name="connsiteX1" fmla="*/ 2654135 w 2660073"/>
                    <a:gd name="connsiteY1" fmla="*/ 16573 h 2635082"/>
                    <a:gd name="connsiteX2" fmla="*/ 1377538 w 2660073"/>
                    <a:gd name="connsiteY2" fmla="*/ 10635 h 2635082"/>
                    <a:gd name="connsiteX3" fmla="*/ 5938 w 2660073"/>
                    <a:gd name="connsiteY3" fmla="*/ 1364422 h 2635082"/>
                    <a:gd name="connsiteX4" fmla="*/ 0 w 2660073"/>
                    <a:gd name="connsiteY4" fmla="*/ 2635082 h 2635082"/>
                    <a:gd name="connsiteX5" fmla="*/ 932213 w 2660073"/>
                    <a:gd name="connsiteY5" fmla="*/ 2629144 h 2635082"/>
                    <a:gd name="connsiteX6" fmla="*/ 944089 w 2660073"/>
                    <a:gd name="connsiteY6" fmla="*/ 1417861 h 2635082"/>
                    <a:gd name="connsiteX7" fmla="*/ 1436915 w 2660073"/>
                    <a:gd name="connsiteY7" fmla="*/ 948786 h 2635082"/>
                    <a:gd name="connsiteX8" fmla="*/ 2660073 w 2660073"/>
                    <a:gd name="connsiteY8" fmla="*/ 942848 h 2635082"/>
                    <a:gd name="connsiteX0" fmla="*/ 2660073 w 2660073"/>
                    <a:gd name="connsiteY0" fmla="*/ 942848 h 2635082"/>
                    <a:gd name="connsiteX1" fmla="*/ 2654135 w 2660073"/>
                    <a:gd name="connsiteY1" fmla="*/ 16573 h 2635082"/>
                    <a:gd name="connsiteX2" fmla="*/ 1377538 w 2660073"/>
                    <a:gd name="connsiteY2" fmla="*/ 10635 h 2635082"/>
                    <a:gd name="connsiteX3" fmla="*/ 5938 w 2660073"/>
                    <a:gd name="connsiteY3" fmla="*/ 1364422 h 2635082"/>
                    <a:gd name="connsiteX4" fmla="*/ 0 w 2660073"/>
                    <a:gd name="connsiteY4" fmla="*/ 2635082 h 2635082"/>
                    <a:gd name="connsiteX5" fmla="*/ 932213 w 2660073"/>
                    <a:gd name="connsiteY5" fmla="*/ 2629144 h 2635082"/>
                    <a:gd name="connsiteX6" fmla="*/ 944089 w 2660073"/>
                    <a:gd name="connsiteY6" fmla="*/ 1417861 h 2635082"/>
                    <a:gd name="connsiteX7" fmla="*/ 1436915 w 2660073"/>
                    <a:gd name="connsiteY7" fmla="*/ 948786 h 2635082"/>
                    <a:gd name="connsiteX8" fmla="*/ 2660073 w 2660073"/>
                    <a:gd name="connsiteY8" fmla="*/ 942848 h 2635082"/>
                    <a:gd name="connsiteX0" fmla="*/ 2660073 w 2660073"/>
                    <a:gd name="connsiteY0" fmla="*/ 966003 h 2658237"/>
                    <a:gd name="connsiteX1" fmla="*/ 2654135 w 2660073"/>
                    <a:gd name="connsiteY1" fmla="*/ 39728 h 2658237"/>
                    <a:gd name="connsiteX2" fmla="*/ 1377538 w 2660073"/>
                    <a:gd name="connsiteY2" fmla="*/ 33790 h 2658237"/>
                    <a:gd name="connsiteX3" fmla="*/ 5938 w 2660073"/>
                    <a:gd name="connsiteY3" fmla="*/ 1387577 h 2658237"/>
                    <a:gd name="connsiteX4" fmla="*/ 0 w 2660073"/>
                    <a:gd name="connsiteY4" fmla="*/ 2658237 h 2658237"/>
                    <a:gd name="connsiteX5" fmla="*/ 932213 w 2660073"/>
                    <a:gd name="connsiteY5" fmla="*/ 2652299 h 2658237"/>
                    <a:gd name="connsiteX6" fmla="*/ 944089 w 2660073"/>
                    <a:gd name="connsiteY6" fmla="*/ 1441016 h 2658237"/>
                    <a:gd name="connsiteX7" fmla="*/ 1436915 w 2660073"/>
                    <a:gd name="connsiteY7" fmla="*/ 971941 h 2658237"/>
                    <a:gd name="connsiteX8" fmla="*/ 2660073 w 2660073"/>
                    <a:gd name="connsiteY8" fmla="*/ 966003 h 2658237"/>
                    <a:gd name="connsiteX0" fmla="*/ 2660073 w 2660073"/>
                    <a:gd name="connsiteY0" fmla="*/ 966003 h 2658237"/>
                    <a:gd name="connsiteX1" fmla="*/ 2654135 w 2660073"/>
                    <a:gd name="connsiteY1" fmla="*/ 39728 h 2658237"/>
                    <a:gd name="connsiteX2" fmla="*/ 1377538 w 2660073"/>
                    <a:gd name="connsiteY2" fmla="*/ 33790 h 2658237"/>
                    <a:gd name="connsiteX3" fmla="*/ 5938 w 2660073"/>
                    <a:gd name="connsiteY3" fmla="*/ 1387577 h 2658237"/>
                    <a:gd name="connsiteX4" fmla="*/ 0 w 2660073"/>
                    <a:gd name="connsiteY4" fmla="*/ 2658237 h 2658237"/>
                    <a:gd name="connsiteX5" fmla="*/ 932213 w 2660073"/>
                    <a:gd name="connsiteY5" fmla="*/ 2652299 h 2658237"/>
                    <a:gd name="connsiteX6" fmla="*/ 944089 w 2660073"/>
                    <a:gd name="connsiteY6" fmla="*/ 1441016 h 2658237"/>
                    <a:gd name="connsiteX7" fmla="*/ 1436915 w 2660073"/>
                    <a:gd name="connsiteY7" fmla="*/ 971941 h 2658237"/>
                    <a:gd name="connsiteX8" fmla="*/ 2660073 w 2660073"/>
                    <a:gd name="connsiteY8" fmla="*/ 966003 h 2658237"/>
                    <a:gd name="connsiteX0" fmla="*/ 2660073 w 2660073"/>
                    <a:gd name="connsiteY0" fmla="*/ 966003 h 2658237"/>
                    <a:gd name="connsiteX1" fmla="*/ 2654135 w 2660073"/>
                    <a:gd name="connsiteY1" fmla="*/ 39728 h 2658237"/>
                    <a:gd name="connsiteX2" fmla="*/ 1377538 w 2660073"/>
                    <a:gd name="connsiteY2" fmla="*/ 33790 h 2658237"/>
                    <a:gd name="connsiteX3" fmla="*/ 5938 w 2660073"/>
                    <a:gd name="connsiteY3" fmla="*/ 1387577 h 2658237"/>
                    <a:gd name="connsiteX4" fmla="*/ 0 w 2660073"/>
                    <a:gd name="connsiteY4" fmla="*/ 2658237 h 2658237"/>
                    <a:gd name="connsiteX5" fmla="*/ 932213 w 2660073"/>
                    <a:gd name="connsiteY5" fmla="*/ 2652299 h 2658237"/>
                    <a:gd name="connsiteX6" fmla="*/ 944089 w 2660073"/>
                    <a:gd name="connsiteY6" fmla="*/ 1441016 h 2658237"/>
                    <a:gd name="connsiteX7" fmla="*/ 1436915 w 2660073"/>
                    <a:gd name="connsiteY7" fmla="*/ 971941 h 2658237"/>
                    <a:gd name="connsiteX8" fmla="*/ 2660073 w 2660073"/>
                    <a:gd name="connsiteY8" fmla="*/ 966003 h 2658237"/>
                    <a:gd name="connsiteX0" fmla="*/ 2660073 w 2660073"/>
                    <a:gd name="connsiteY0" fmla="*/ 966003 h 2658237"/>
                    <a:gd name="connsiteX1" fmla="*/ 2654135 w 2660073"/>
                    <a:gd name="connsiteY1" fmla="*/ 39728 h 2658237"/>
                    <a:gd name="connsiteX2" fmla="*/ 1377538 w 2660073"/>
                    <a:gd name="connsiteY2" fmla="*/ 33790 h 2658237"/>
                    <a:gd name="connsiteX3" fmla="*/ 5938 w 2660073"/>
                    <a:gd name="connsiteY3" fmla="*/ 1387577 h 2658237"/>
                    <a:gd name="connsiteX4" fmla="*/ 0 w 2660073"/>
                    <a:gd name="connsiteY4" fmla="*/ 2658237 h 2658237"/>
                    <a:gd name="connsiteX5" fmla="*/ 932213 w 2660073"/>
                    <a:gd name="connsiteY5" fmla="*/ 2652299 h 2658237"/>
                    <a:gd name="connsiteX6" fmla="*/ 944089 w 2660073"/>
                    <a:gd name="connsiteY6" fmla="*/ 1441016 h 2658237"/>
                    <a:gd name="connsiteX7" fmla="*/ 1436915 w 2660073"/>
                    <a:gd name="connsiteY7" fmla="*/ 971941 h 2658237"/>
                    <a:gd name="connsiteX8" fmla="*/ 2660073 w 2660073"/>
                    <a:gd name="connsiteY8" fmla="*/ 966003 h 2658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60073" h="2658237">
                      <a:moveTo>
                        <a:pt x="2660073" y="966003"/>
                      </a:moveTo>
                      <a:cubicBezTo>
                        <a:pt x="2658094" y="657245"/>
                        <a:pt x="2656114" y="348486"/>
                        <a:pt x="2654135" y="39728"/>
                      </a:cubicBezTo>
                      <a:lnTo>
                        <a:pt x="1377538" y="33790"/>
                      </a:lnTo>
                      <a:cubicBezTo>
                        <a:pt x="1048106" y="0"/>
                        <a:pt x="33484" y="351291"/>
                        <a:pt x="5938" y="1387577"/>
                      </a:cubicBezTo>
                      <a:cubicBezTo>
                        <a:pt x="3959" y="1811130"/>
                        <a:pt x="1979" y="2234684"/>
                        <a:pt x="0" y="2658237"/>
                      </a:cubicBezTo>
                      <a:lnTo>
                        <a:pt x="932213" y="2652299"/>
                      </a:lnTo>
                      <a:lnTo>
                        <a:pt x="944089" y="1441016"/>
                      </a:lnTo>
                      <a:cubicBezTo>
                        <a:pt x="930261" y="1063826"/>
                        <a:pt x="1253342" y="962418"/>
                        <a:pt x="1436915" y="971941"/>
                      </a:cubicBezTo>
                      <a:lnTo>
                        <a:pt x="2660073" y="966003"/>
                      </a:lnTo>
                      <a:close/>
                    </a:path>
                  </a:pathLst>
                </a:custGeom>
                <a:solidFill>
                  <a:schemeClr val="tx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任意多边形 10"/>
                <p:cNvSpPr/>
                <p:nvPr/>
              </p:nvSpPr>
              <p:spPr>
                <a:xfrm>
                  <a:off x="457200" y="1074717"/>
                  <a:ext cx="2202873" cy="2155371"/>
                </a:xfrm>
                <a:custGeom>
                  <a:avLst/>
                  <a:gdLst>
                    <a:gd name="connsiteX0" fmla="*/ 5938 w 2202873"/>
                    <a:gd name="connsiteY0" fmla="*/ 2155371 h 2155371"/>
                    <a:gd name="connsiteX1" fmla="*/ 0 w 2202873"/>
                    <a:gd name="connsiteY1" fmla="*/ 860961 h 2155371"/>
                    <a:gd name="connsiteX2" fmla="*/ 914400 w 2202873"/>
                    <a:gd name="connsiteY2" fmla="*/ 0 h 2155371"/>
                    <a:gd name="connsiteX3" fmla="*/ 2202873 w 2202873"/>
                    <a:gd name="connsiteY3" fmla="*/ 11875 h 2155371"/>
                    <a:gd name="connsiteX0" fmla="*/ 5938 w 2202873"/>
                    <a:gd name="connsiteY0" fmla="*/ 2155371 h 2155371"/>
                    <a:gd name="connsiteX1" fmla="*/ 0 w 2202873"/>
                    <a:gd name="connsiteY1" fmla="*/ 860961 h 2155371"/>
                    <a:gd name="connsiteX2" fmla="*/ 914400 w 2202873"/>
                    <a:gd name="connsiteY2" fmla="*/ 0 h 2155371"/>
                    <a:gd name="connsiteX3" fmla="*/ 2202873 w 2202873"/>
                    <a:gd name="connsiteY3" fmla="*/ 11875 h 2155371"/>
                    <a:gd name="connsiteX0" fmla="*/ 5938 w 2202873"/>
                    <a:gd name="connsiteY0" fmla="*/ 2155371 h 2155371"/>
                    <a:gd name="connsiteX1" fmla="*/ 0 w 2202873"/>
                    <a:gd name="connsiteY1" fmla="*/ 860961 h 2155371"/>
                    <a:gd name="connsiteX2" fmla="*/ 914400 w 2202873"/>
                    <a:gd name="connsiteY2" fmla="*/ 0 h 2155371"/>
                    <a:gd name="connsiteX3" fmla="*/ 2202873 w 2202873"/>
                    <a:gd name="connsiteY3" fmla="*/ 11875 h 2155371"/>
                  </a:gdLst>
                  <a:ahLst/>
                  <a:cxnLst>
                    <a:cxn ang="0">
                      <a:pos x="connsiteX0" y="connsiteY0"/>
                    </a:cxn>
                    <a:cxn ang="0">
                      <a:pos x="connsiteX1" y="connsiteY1"/>
                    </a:cxn>
                    <a:cxn ang="0">
                      <a:pos x="connsiteX2" y="connsiteY2"/>
                    </a:cxn>
                    <a:cxn ang="0">
                      <a:pos x="connsiteX3" y="connsiteY3"/>
                    </a:cxn>
                  </a:cxnLst>
                  <a:rect l="l" t="t" r="r" b="b"/>
                  <a:pathLst>
                    <a:path w="2202873" h="2155371">
                      <a:moveTo>
                        <a:pt x="5938" y="2155371"/>
                      </a:moveTo>
                      <a:cubicBezTo>
                        <a:pt x="3959" y="1723901"/>
                        <a:pt x="1979" y="1292431"/>
                        <a:pt x="0" y="860961"/>
                      </a:cubicBezTo>
                      <a:cubicBezTo>
                        <a:pt x="47461" y="289340"/>
                        <a:pt x="378169" y="23190"/>
                        <a:pt x="914400" y="0"/>
                      </a:cubicBezTo>
                      <a:lnTo>
                        <a:pt x="2202873" y="11875"/>
                      </a:lnTo>
                    </a:path>
                  </a:pathLst>
                </a:custGeom>
                <a:ln w="38100">
                  <a:solidFill>
                    <a:schemeClr val="bg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grpSp>
          <p:grpSp>
            <p:nvGrpSpPr>
              <p:cNvPr id="7" name="组合 13"/>
              <p:cNvGrpSpPr>
                <a:grpSpLocks/>
              </p:cNvGrpSpPr>
              <p:nvPr/>
            </p:nvGrpSpPr>
            <p:grpSpPr>
              <a:xfrm flipH="1">
                <a:off x="9576000" y="576000"/>
                <a:ext cx="1296288" cy="1295111"/>
                <a:chOff x="0" y="576114"/>
                <a:chExt cx="2660073" cy="2658237"/>
              </a:xfrm>
            </p:grpSpPr>
            <p:sp>
              <p:nvSpPr>
                <p:cNvPr id="8" name="任意多边形 7"/>
                <p:cNvSpPr/>
                <p:nvPr/>
              </p:nvSpPr>
              <p:spPr>
                <a:xfrm>
                  <a:off x="0" y="576114"/>
                  <a:ext cx="2660073" cy="2658237"/>
                </a:xfrm>
                <a:custGeom>
                  <a:avLst/>
                  <a:gdLst>
                    <a:gd name="connsiteX0" fmla="*/ 2660073 w 2660073"/>
                    <a:gd name="connsiteY0" fmla="*/ 932213 h 2624447"/>
                    <a:gd name="connsiteX1" fmla="*/ 2654135 w 2660073"/>
                    <a:gd name="connsiteY1" fmla="*/ 5938 h 2624447"/>
                    <a:gd name="connsiteX2" fmla="*/ 1377538 w 2660073"/>
                    <a:gd name="connsiteY2" fmla="*/ 0 h 2624447"/>
                    <a:gd name="connsiteX3" fmla="*/ 5938 w 2660073"/>
                    <a:gd name="connsiteY3" fmla="*/ 1353787 h 2624447"/>
                    <a:gd name="connsiteX4" fmla="*/ 0 w 2660073"/>
                    <a:gd name="connsiteY4" fmla="*/ 2624447 h 2624447"/>
                    <a:gd name="connsiteX5" fmla="*/ 932213 w 2660073"/>
                    <a:gd name="connsiteY5" fmla="*/ 2618509 h 2624447"/>
                    <a:gd name="connsiteX6" fmla="*/ 944089 w 2660073"/>
                    <a:gd name="connsiteY6" fmla="*/ 1407226 h 2624447"/>
                    <a:gd name="connsiteX7" fmla="*/ 1436915 w 2660073"/>
                    <a:gd name="connsiteY7" fmla="*/ 938151 h 2624447"/>
                    <a:gd name="connsiteX8" fmla="*/ 2660073 w 2660073"/>
                    <a:gd name="connsiteY8" fmla="*/ 932213 h 2624447"/>
                    <a:gd name="connsiteX0" fmla="*/ 2660073 w 2660073"/>
                    <a:gd name="connsiteY0" fmla="*/ 932213 h 2624447"/>
                    <a:gd name="connsiteX1" fmla="*/ 2654135 w 2660073"/>
                    <a:gd name="connsiteY1" fmla="*/ 5938 h 2624447"/>
                    <a:gd name="connsiteX2" fmla="*/ 1377538 w 2660073"/>
                    <a:gd name="connsiteY2" fmla="*/ 0 h 2624447"/>
                    <a:gd name="connsiteX3" fmla="*/ 5938 w 2660073"/>
                    <a:gd name="connsiteY3" fmla="*/ 1353787 h 2624447"/>
                    <a:gd name="connsiteX4" fmla="*/ 0 w 2660073"/>
                    <a:gd name="connsiteY4" fmla="*/ 2624447 h 2624447"/>
                    <a:gd name="connsiteX5" fmla="*/ 932213 w 2660073"/>
                    <a:gd name="connsiteY5" fmla="*/ 2618509 h 2624447"/>
                    <a:gd name="connsiteX6" fmla="*/ 944089 w 2660073"/>
                    <a:gd name="connsiteY6" fmla="*/ 1407226 h 2624447"/>
                    <a:gd name="connsiteX7" fmla="*/ 1436915 w 2660073"/>
                    <a:gd name="connsiteY7" fmla="*/ 938151 h 2624447"/>
                    <a:gd name="connsiteX8" fmla="*/ 2660073 w 2660073"/>
                    <a:gd name="connsiteY8" fmla="*/ 932213 h 2624447"/>
                    <a:gd name="connsiteX0" fmla="*/ 2660073 w 2660073"/>
                    <a:gd name="connsiteY0" fmla="*/ 942848 h 2635082"/>
                    <a:gd name="connsiteX1" fmla="*/ 2654135 w 2660073"/>
                    <a:gd name="connsiteY1" fmla="*/ 16573 h 2635082"/>
                    <a:gd name="connsiteX2" fmla="*/ 1377538 w 2660073"/>
                    <a:gd name="connsiteY2" fmla="*/ 10635 h 2635082"/>
                    <a:gd name="connsiteX3" fmla="*/ 5938 w 2660073"/>
                    <a:gd name="connsiteY3" fmla="*/ 1364422 h 2635082"/>
                    <a:gd name="connsiteX4" fmla="*/ 0 w 2660073"/>
                    <a:gd name="connsiteY4" fmla="*/ 2635082 h 2635082"/>
                    <a:gd name="connsiteX5" fmla="*/ 932213 w 2660073"/>
                    <a:gd name="connsiteY5" fmla="*/ 2629144 h 2635082"/>
                    <a:gd name="connsiteX6" fmla="*/ 944089 w 2660073"/>
                    <a:gd name="connsiteY6" fmla="*/ 1417861 h 2635082"/>
                    <a:gd name="connsiteX7" fmla="*/ 1436915 w 2660073"/>
                    <a:gd name="connsiteY7" fmla="*/ 948786 h 2635082"/>
                    <a:gd name="connsiteX8" fmla="*/ 2660073 w 2660073"/>
                    <a:gd name="connsiteY8" fmla="*/ 942848 h 2635082"/>
                    <a:gd name="connsiteX0" fmla="*/ 2660073 w 2660073"/>
                    <a:gd name="connsiteY0" fmla="*/ 942848 h 2635082"/>
                    <a:gd name="connsiteX1" fmla="*/ 2654135 w 2660073"/>
                    <a:gd name="connsiteY1" fmla="*/ 16573 h 2635082"/>
                    <a:gd name="connsiteX2" fmla="*/ 1377538 w 2660073"/>
                    <a:gd name="connsiteY2" fmla="*/ 10635 h 2635082"/>
                    <a:gd name="connsiteX3" fmla="*/ 5938 w 2660073"/>
                    <a:gd name="connsiteY3" fmla="*/ 1364422 h 2635082"/>
                    <a:gd name="connsiteX4" fmla="*/ 0 w 2660073"/>
                    <a:gd name="connsiteY4" fmla="*/ 2635082 h 2635082"/>
                    <a:gd name="connsiteX5" fmla="*/ 932213 w 2660073"/>
                    <a:gd name="connsiteY5" fmla="*/ 2629144 h 2635082"/>
                    <a:gd name="connsiteX6" fmla="*/ 944089 w 2660073"/>
                    <a:gd name="connsiteY6" fmla="*/ 1417861 h 2635082"/>
                    <a:gd name="connsiteX7" fmla="*/ 1436915 w 2660073"/>
                    <a:gd name="connsiteY7" fmla="*/ 948786 h 2635082"/>
                    <a:gd name="connsiteX8" fmla="*/ 2660073 w 2660073"/>
                    <a:gd name="connsiteY8" fmla="*/ 942848 h 2635082"/>
                    <a:gd name="connsiteX0" fmla="*/ 2660073 w 2660073"/>
                    <a:gd name="connsiteY0" fmla="*/ 942848 h 2635082"/>
                    <a:gd name="connsiteX1" fmla="*/ 2654135 w 2660073"/>
                    <a:gd name="connsiteY1" fmla="*/ 16573 h 2635082"/>
                    <a:gd name="connsiteX2" fmla="*/ 1377538 w 2660073"/>
                    <a:gd name="connsiteY2" fmla="*/ 10635 h 2635082"/>
                    <a:gd name="connsiteX3" fmla="*/ 5938 w 2660073"/>
                    <a:gd name="connsiteY3" fmla="*/ 1364422 h 2635082"/>
                    <a:gd name="connsiteX4" fmla="*/ 0 w 2660073"/>
                    <a:gd name="connsiteY4" fmla="*/ 2635082 h 2635082"/>
                    <a:gd name="connsiteX5" fmla="*/ 932213 w 2660073"/>
                    <a:gd name="connsiteY5" fmla="*/ 2629144 h 2635082"/>
                    <a:gd name="connsiteX6" fmla="*/ 944089 w 2660073"/>
                    <a:gd name="connsiteY6" fmla="*/ 1417861 h 2635082"/>
                    <a:gd name="connsiteX7" fmla="*/ 1436915 w 2660073"/>
                    <a:gd name="connsiteY7" fmla="*/ 948786 h 2635082"/>
                    <a:gd name="connsiteX8" fmla="*/ 2660073 w 2660073"/>
                    <a:gd name="connsiteY8" fmla="*/ 942848 h 2635082"/>
                    <a:gd name="connsiteX0" fmla="*/ 2660073 w 2660073"/>
                    <a:gd name="connsiteY0" fmla="*/ 966003 h 2658237"/>
                    <a:gd name="connsiteX1" fmla="*/ 2654135 w 2660073"/>
                    <a:gd name="connsiteY1" fmla="*/ 39728 h 2658237"/>
                    <a:gd name="connsiteX2" fmla="*/ 1377538 w 2660073"/>
                    <a:gd name="connsiteY2" fmla="*/ 33790 h 2658237"/>
                    <a:gd name="connsiteX3" fmla="*/ 5938 w 2660073"/>
                    <a:gd name="connsiteY3" fmla="*/ 1387577 h 2658237"/>
                    <a:gd name="connsiteX4" fmla="*/ 0 w 2660073"/>
                    <a:gd name="connsiteY4" fmla="*/ 2658237 h 2658237"/>
                    <a:gd name="connsiteX5" fmla="*/ 932213 w 2660073"/>
                    <a:gd name="connsiteY5" fmla="*/ 2652299 h 2658237"/>
                    <a:gd name="connsiteX6" fmla="*/ 944089 w 2660073"/>
                    <a:gd name="connsiteY6" fmla="*/ 1441016 h 2658237"/>
                    <a:gd name="connsiteX7" fmla="*/ 1436915 w 2660073"/>
                    <a:gd name="connsiteY7" fmla="*/ 971941 h 2658237"/>
                    <a:gd name="connsiteX8" fmla="*/ 2660073 w 2660073"/>
                    <a:gd name="connsiteY8" fmla="*/ 966003 h 2658237"/>
                    <a:gd name="connsiteX0" fmla="*/ 2660073 w 2660073"/>
                    <a:gd name="connsiteY0" fmla="*/ 966003 h 2658237"/>
                    <a:gd name="connsiteX1" fmla="*/ 2654135 w 2660073"/>
                    <a:gd name="connsiteY1" fmla="*/ 39728 h 2658237"/>
                    <a:gd name="connsiteX2" fmla="*/ 1377538 w 2660073"/>
                    <a:gd name="connsiteY2" fmla="*/ 33790 h 2658237"/>
                    <a:gd name="connsiteX3" fmla="*/ 5938 w 2660073"/>
                    <a:gd name="connsiteY3" fmla="*/ 1387577 h 2658237"/>
                    <a:gd name="connsiteX4" fmla="*/ 0 w 2660073"/>
                    <a:gd name="connsiteY4" fmla="*/ 2658237 h 2658237"/>
                    <a:gd name="connsiteX5" fmla="*/ 932213 w 2660073"/>
                    <a:gd name="connsiteY5" fmla="*/ 2652299 h 2658237"/>
                    <a:gd name="connsiteX6" fmla="*/ 944089 w 2660073"/>
                    <a:gd name="connsiteY6" fmla="*/ 1441016 h 2658237"/>
                    <a:gd name="connsiteX7" fmla="*/ 1436915 w 2660073"/>
                    <a:gd name="connsiteY7" fmla="*/ 971941 h 2658237"/>
                    <a:gd name="connsiteX8" fmla="*/ 2660073 w 2660073"/>
                    <a:gd name="connsiteY8" fmla="*/ 966003 h 2658237"/>
                    <a:gd name="connsiteX0" fmla="*/ 2660073 w 2660073"/>
                    <a:gd name="connsiteY0" fmla="*/ 966003 h 2658237"/>
                    <a:gd name="connsiteX1" fmla="*/ 2654135 w 2660073"/>
                    <a:gd name="connsiteY1" fmla="*/ 39728 h 2658237"/>
                    <a:gd name="connsiteX2" fmla="*/ 1377538 w 2660073"/>
                    <a:gd name="connsiteY2" fmla="*/ 33790 h 2658237"/>
                    <a:gd name="connsiteX3" fmla="*/ 5938 w 2660073"/>
                    <a:gd name="connsiteY3" fmla="*/ 1387577 h 2658237"/>
                    <a:gd name="connsiteX4" fmla="*/ 0 w 2660073"/>
                    <a:gd name="connsiteY4" fmla="*/ 2658237 h 2658237"/>
                    <a:gd name="connsiteX5" fmla="*/ 932213 w 2660073"/>
                    <a:gd name="connsiteY5" fmla="*/ 2652299 h 2658237"/>
                    <a:gd name="connsiteX6" fmla="*/ 944089 w 2660073"/>
                    <a:gd name="connsiteY6" fmla="*/ 1441016 h 2658237"/>
                    <a:gd name="connsiteX7" fmla="*/ 1436915 w 2660073"/>
                    <a:gd name="connsiteY7" fmla="*/ 971941 h 2658237"/>
                    <a:gd name="connsiteX8" fmla="*/ 2660073 w 2660073"/>
                    <a:gd name="connsiteY8" fmla="*/ 966003 h 2658237"/>
                    <a:gd name="connsiteX0" fmla="*/ 2660073 w 2660073"/>
                    <a:gd name="connsiteY0" fmla="*/ 966003 h 2658237"/>
                    <a:gd name="connsiteX1" fmla="*/ 2654135 w 2660073"/>
                    <a:gd name="connsiteY1" fmla="*/ 39728 h 2658237"/>
                    <a:gd name="connsiteX2" fmla="*/ 1377538 w 2660073"/>
                    <a:gd name="connsiteY2" fmla="*/ 33790 h 2658237"/>
                    <a:gd name="connsiteX3" fmla="*/ 5938 w 2660073"/>
                    <a:gd name="connsiteY3" fmla="*/ 1387577 h 2658237"/>
                    <a:gd name="connsiteX4" fmla="*/ 0 w 2660073"/>
                    <a:gd name="connsiteY4" fmla="*/ 2658237 h 2658237"/>
                    <a:gd name="connsiteX5" fmla="*/ 932213 w 2660073"/>
                    <a:gd name="connsiteY5" fmla="*/ 2652299 h 2658237"/>
                    <a:gd name="connsiteX6" fmla="*/ 944089 w 2660073"/>
                    <a:gd name="connsiteY6" fmla="*/ 1441016 h 2658237"/>
                    <a:gd name="connsiteX7" fmla="*/ 1436915 w 2660073"/>
                    <a:gd name="connsiteY7" fmla="*/ 971941 h 2658237"/>
                    <a:gd name="connsiteX8" fmla="*/ 2660073 w 2660073"/>
                    <a:gd name="connsiteY8" fmla="*/ 966003 h 2658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60073" h="2658237">
                      <a:moveTo>
                        <a:pt x="2660073" y="966003"/>
                      </a:moveTo>
                      <a:cubicBezTo>
                        <a:pt x="2658094" y="657245"/>
                        <a:pt x="2656114" y="348486"/>
                        <a:pt x="2654135" y="39728"/>
                      </a:cubicBezTo>
                      <a:lnTo>
                        <a:pt x="1377538" y="33790"/>
                      </a:lnTo>
                      <a:cubicBezTo>
                        <a:pt x="1048106" y="0"/>
                        <a:pt x="33484" y="351291"/>
                        <a:pt x="5938" y="1387577"/>
                      </a:cubicBezTo>
                      <a:cubicBezTo>
                        <a:pt x="3959" y="1811130"/>
                        <a:pt x="1979" y="2234684"/>
                        <a:pt x="0" y="2658237"/>
                      </a:cubicBezTo>
                      <a:lnTo>
                        <a:pt x="932213" y="2652299"/>
                      </a:lnTo>
                      <a:lnTo>
                        <a:pt x="944089" y="1441016"/>
                      </a:lnTo>
                      <a:cubicBezTo>
                        <a:pt x="930261" y="1063826"/>
                        <a:pt x="1253342" y="962418"/>
                        <a:pt x="1436915" y="971941"/>
                      </a:cubicBezTo>
                      <a:lnTo>
                        <a:pt x="2660073" y="966003"/>
                      </a:lnTo>
                      <a:close/>
                    </a:path>
                  </a:pathLst>
                </a:custGeom>
                <a:solidFill>
                  <a:schemeClr val="tx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任意多边形 8"/>
                <p:cNvSpPr/>
                <p:nvPr/>
              </p:nvSpPr>
              <p:spPr>
                <a:xfrm>
                  <a:off x="457200" y="1074717"/>
                  <a:ext cx="2202873" cy="2155371"/>
                </a:xfrm>
                <a:custGeom>
                  <a:avLst/>
                  <a:gdLst>
                    <a:gd name="connsiteX0" fmla="*/ 5938 w 2202873"/>
                    <a:gd name="connsiteY0" fmla="*/ 2155371 h 2155371"/>
                    <a:gd name="connsiteX1" fmla="*/ 0 w 2202873"/>
                    <a:gd name="connsiteY1" fmla="*/ 860961 h 2155371"/>
                    <a:gd name="connsiteX2" fmla="*/ 914400 w 2202873"/>
                    <a:gd name="connsiteY2" fmla="*/ 0 h 2155371"/>
                    <a:gd name="connsiteX3" fmla="*/ 2202873 w 2202873"/>
                    <a:gd name="connsiteY3" fmla="*/ 11875 h 2155371"/>
                    <a:gd name="connsiteX0" fmla="*/ 5938 w 2202873"/>
                    <a:gd name="connsiteY0" fmla="*/ 2155371 h 2155371"/>
                    <a:gd name="connsiteX1" fmla="*/ 0 w 2202873"/>
                    <a:gd name="connsiteY1" fmla="*/ 860961 h 2155371"/>
                    <a:gd name="connsiteX2" fmla="*/ 914400 w 2202873"/>
                    <a:gd name="connsiteY2" fmla="*/ 0 h 2155371"/>
                    <a:gd name="connsiteX3" fmla="*/ 2202873 w 2202873"/>
                    <a:gd name="connsiteY3" fmla="*/ 11875 h 2155371"/>
                    <a:gd name="connsiteX0" fmla="*/ 5938 w 2202873"/>
                    <a:gd name="connsiteY0" fmla="*/ 2155371 h 2155371"/>
                    <a:gd name="connsiteX1" fmla="*/ 0 w 2202873"/>
                    <a:gd name="connsiteY1" fmla="*/ 860961 h 2155371"/>
                    <a:gd name="connsiteX2" fmla="*/ 914400 w 2202873"/>
                    <a:gd name="connsiteY2" fmla="*/ 0 h 2155371"/>
                    <a:gd name="connsiteX3" fmla="*/ 2202873 w 2202873"/>
                    <a:gd name="connsiteY3" fmla="*/ 11875 h 2155371"/>
                  </a:gdLst>
                  <a:ahLst/>
                  <a:cxnLst>
                    <a:cxn ang="0">
                      <a:pos x="connsiteX0" y="connsiteY0"/>
                    </a:cxn>
                    <a:cxn ang="0">
                      <a:pos x="connsiteX1" y="connsiteY1"/>
                    </a:cxn>
                    <a:cxn ang="0">
                      <a:pos x="connsiteX2" y="connsiteY2"/>
                    </a:cxn>
                    <a:cxn ang="0">
                      <a:pos x="connsiteX3" y="connsiteY3"/>
                    </a:cxn>
                  </a:cxnLst>
                  <a:rect l="l" t="t" r="r" b="b"/>
                  <a:pathLst>
                    <a:path w="2202873" h="2155371">
                      <a:moveTo>
                        <a:pt x="5938" y="2155371"/>
                      </a:moveTo>
                      <a:cubicBezTo>
                        <a:pt x="3959" y="1723901"/>
                        <a:pt x="1979" y="1292431"/>
                        <a:pt x="0" y="860961"/>
                      </a:cubicBezTo>
                      <a:cubicBezTo>
                        <a:pt x="47461" y="289340"/>
                        <a:pt x="378169" y="23190"/>
                        <a:pt x="914400" y="0"/>
                      </a:cubicBezTo>
                      <a:lnTo>
                        <a:pt x="2202873" y="11875"/>
                      </a:lnTo>
                    </a:path>
                  </a:pathLst>
                </a:custGeom>
                <a:ln w="38100">
                  <a:solidFill>
                    <a:schemeClr val="bg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grpSp>
        </p:grpSp>
        <p:sp>
          <p:nvSpPr>
            <p:cNvPr id="5" name="TextBox 4"/>
            <p:cNvSpPr txBox="1"/>
            <p:nvPr/>
          </p:nvSpPr>
          <p:spPr>
            <a:xfrm>
              <a:off x="1836000" y="1044000"/>
              <a:ext cx="8316768" cy="4939814"/>
            </a:xfrm>
            <a:prstGeom prst="rect">
              <a:avLst/>
            </a:prstGeom>
            <a:noFill/>
          </p:spPr>
          <p:txBody>
            <a:bodyPr wrap="square" rtlCol="0">
              <a:spAutoFit/>
            </a:bodyPr>
            <a:lstStyle/>
            <a:p>
              <a:pPr>
                <a:lnSpc>
                  <a:spcPct val="150000"/>
                </a:lnSpc>
              </a:pPr>
              <a:r>
                <a:rPr lang="en-US" altLang="zh-CN" sz="2000" dirty="0">
                  <a:latin typeface="Times New Roman" pitchFamily="18" charset="0"/>
                  <a:cs typeface="Times New Roman" pitchFamily="18" charset="0"/>
                </a:rPr>
                <a:t>Read the example passage and find out the information below:</a:t>
              </a:r>
            </a:p>
            <a:p>
              <a:pPr>
                <a:lnSpc>
                  <a:spcPct val="150000"/>
                </a:lnSpc>
              </a:pPr>
              <a:endParaRPr lang="en-US" altLang="zh-CN" sz="2000" dirty="0">
                <a:latin typeface="Times New Roman" pitchFamily="18" charset="0"/>
                <a:cs typeface="Times New Roman" pitchFamily="18" charset="0"/>
              </a:endParaRPr>
            </a:p>
            <a:p>
              <a:pPr>
                <a:lnSpc>
                  <a:spcPct val="150000"/>
                </a:lnSpc>
              </a:pPr>
              <a:r>
                <a:rPr lang="en-US" altLang="zh-CN" sz="2000" dirty="0">
                  <a:latin typeface="Times New Roman" pitchFamily="18" charset="0"/>
                  <a:cs typeface="Times New Roman" pitchFamily="18" charset="0"/>
                </a:rPr>
                <a:t>1. What is the theme of the passage?</a:t>
              </a:r>
            </a:p>
            <a:p>
              <a:pPr>
                <a:lnSpc>
                  <a:spcPct val="150000"/>
                </a:lnSpc>
              </a:pPr>
              <a:r>
                <a:rPr lang="en-US" altLang="zh-CN" sz="1800" dirty="0">
                  <a:latin typeface="Times New Roman" pitchFamily="18" charset="0"/>
                  <a:cs typeface="Times New Roman" pitchFamily="18" charset="0"/>
                </a:rPr>
                <a:t>     Poppy the dog has experienced the change of mood ever since her young owner </a:t>
              </a:r>
            </a:p>
            <a:p>
              <a:pPr>
                <a:lnSpc>
                  <a:spcPct val="150000"/>
                </a:lnSpc>
              </a:pPr>
              <a:r>
                <a:rPr lang="en-US" altLang="zh-CN" sz="1800" dirty="0">
                  <a:latin typeface="Times New Roman" pitchFamily="18" charset="0"/>
                  <a:cs typeface="Times New Roman" pitchFamily="18" charset="0"/>
                </a:rPr>
                <a:t>     entered university.</a:t>
              </a:r>
            </a:p>
            <a:p>
              <a:pPr>
                <a:lnSpc>
                  <a:spcPct val="150000"/>
                </a:lnSpc>
              </a:pPr>
              <a:endParaRPr lang="en-US" altLang="zh-CN" sz="1800" dirty="0">
                <a:latin typeface="Times New Roman" pitchFamily="18" charset="0"/>
                <a:cs typeface="Times New Roman" pitchFamily="18" charset="0"/>
              </a:endParaRPr>
            </a:p>
            <a:p>
              <a:pPr>
                <a:lnSpc>
                  <a:spcPct val="150000"/>
                </a:lnSpc>
              </a:pPr>
              <a:r>
                <a:rPr lang="en-US" altLang="zh-CN" sz="2000" dirty="0">
                  <a:latin typeface="Times New Roman" pitchFamily="18" charset="0"/>
                  <a:cs typeface="Times New Roman" pitchFamily="18" charset="0"/>
                </a:rPr>
                <a:t>2. What is the main focus of the passage?</a:t>
              </a:r>
            </a:p>
            <a:p>
              <a:pPr>
                <a:lnSpc>
                  <a:spcPct val="150000"/>
                </a:lnSpc>
              </a:pPr>
              <a:r>
                <a:rPr lang="en-US" altLang="zh-CN" sz="1800" dirty="0">
                  <a:latin typeface="Times New Roman" pitchFamily="18" charset="0"/>
                  <a:cs typeface="Times New Roman" pitchFamily="18" charset="0"/>
                </a:rPr>
                <a:t>     It focuses on the changes in Poppy’s mood.</a:t>
              </a:r>
            </a:p>
            <a:p>
              <a:pPr>
                <a:lnSpc>
                  <a:spcPct val="150000"/>
                </a:lnSpc>
              </a:pPr>
              <a:endParaRPr lang="en-US" altLang="zh-CN" sz="1800" dirty="0">
                <a:latin typeface="Times New Roman" pitchFamily="18" charset="0"/>
                <a:cs typeface="Times New Roman" pitchFamily="18" charset="0"/>
              </a:endParaRPr>
            </a:p>
            <a:p>
              <a:pPr>
                <a:lnSpc>
                  <a:spcPct val="150000"/>
                </a:lnSpc>
              </a:pPr>
              <a:r>
                <a:rPr lang="en-US" altLang="zh-CN" sz="2000" dirty="0">
                  <a:latin typeface="Times New Roman" pitchFamily="18" charset="0"/>
                  <a:cs typeface="Times New Roman" pitchFamily="18" charset="0"/>
                </a:rPr>
                <a:t>3. In which way does the author plot the development of story?</a:t>
              </a:r>
            </a:p>
            <a:p>
              <a:pPr>
                <a:lnSpc>
                  <a:spcPct val="150000"/>
                </a:lnSpc>
              </a:pPr>
              <a:r>
                <a:rPr lang="en-US" altLang="zh-CN" sz="1800" dirty="0">
                  <a:latin typeface="Times New Roman" pitchFamily="18" charset="0"/>
                  <a:cs typeface="Times New Roman" pitchFamily="18" charset="0"/>
                </a:rPr>
                <a:t>    It used timeline as the only base to develop the changes in Poppy’s mood.</a:t>
              </a:r>
              <a:endParaRPr lang="zh-CN" altLang="zh-CN" sz="1800" dirty="0">
                <a:latin typeface="Times New Roman" pitchFamily="18" charset="0"/>
                <a:cs typeface="Times New Roman" pitchFamily="18" charset="0"/>
              </a:endParaRPr>
            </a:p>
          </p:txBody>
        </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296000" y="0"/>
            <a:ext cx="8928000" cy="7222969"/>
            <a:chOff x="1296000" y="0"/>
            <a:chExt cx="8928000" cy="7222969"/>
          </a:xfrm>
        </p:grpSpPr>
        <p:grpSp>
          <p:nvGrpSpPr>
            <p:cNvPr id="4" name="组合 60"/>
            <p:cNvGrpSpPr/>
            <p:nvPr/>
          </p:nvGrpSpPr>
          <p:grpSpPr>
            <a:xfrm>
              <a:off x="9864000" y="0"/>
              <a:ext cx="360000" cy="7200000"/>
              <a:chOff x="8064725" y="0"/>
              <a:chExt cx="360000" cy="5364000"/>
            </a:xfrm>
          </p:grpSpPr>
          <p:sp>
            <p:nvSpPr>
              <p:cNvPr id="9" name="梯形 8"/>
              <p:cNvSpPr/>
              <p:nvPr/>
            </p:nvSpPr>
            <p:spPr>
              <a:xfrm>
                <a:off x="8064725" y="0"/>
                <a:ext cx="360000" cy="5364000"/>
              </a:xfrm>
              <a:prstGeom prst="trapezoid">
                <a:avLst>
                  <a:gd name="adj" fmla="val 0"/>
                </a:avLst>
              </a:prstGeom>
              <a:solidFill>
                <a:srgbClr val="767A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0" name="直接连接符 9"/>
              <p:cNvCxnSpPr>
                <a:stCxn id="9" idx="2"/>
                <a:endCxn id="9" idx="0"/>
              </p:cNvCxnSpPr>
              <p:nvPr/>
            </p:nvCxnSpPr>
            <p:spPr>
              <a:xfrm flipV="1">
                <a:off x="8244725" y="0"/>
                <a:ext cx="0" cy="536400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grpSp>
        <p:grpSp>
          <p:nvGrpSpPr>
            <p:cNvPr id="5" name="组合 59"/>
            <p:cNvGrpSpPr/>
            <p:nvPr/>
          </p:nvGrpSpPr>
          <p:grpSpPr>
            <a:xfrm>
              <a:off x="1296000" y="0"/>
              <a:ext cx="360000" cy="7222969"/>
              <a:chOff x="2952725" y="0"/>
              <a:chExt cx="360000" cy="5364000"/>
            </a:xfrm>
          </p:grpSpPr>
          <p:sp>
            <p:nvSpPr>
              <p:cNvPr id="7" name="梯形 6"/>
              <p:cNvSpPr/>
              <p:nvPr/>
            </p:nvSpPr>
            <p:spPr>
              <a:xfrm>
                <a:off x="2952725" y="0"/>
                <a:ext cx="360000" cy="5364000"/>
              </a:xfrm>
              <a:prstGeom prst="trapezoid">
                <a:avLst>
                  <a:gd name="adj" fmla="val 0"/>
                </a:avLst>
              </a:prstGeom>
              <a:solidFill>
                <a:srgbClr val="767A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8" name="直接连接符 7"/>
              <p:cNvCxnSpPr>
                <a:stCxn id="7" idx="2"/>
                <a:endCxn id="7" idx="0"/>
              </p:cNvCxnSpPr>
              <p:nvPr/>
            </p:nvCxnSpPr>
            <p:spPr>
              <a:xfrm flipV="1">
                <a:off x="3132725" y="0"/>
                <a:ext cx="0" cy="536400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grpSp>
        <p:sp>
          <p:nvSpPr>
            <p:cNvPr id="15" name="TextBox 14"/>
            <p:cNvSpPr txBox="1"/>
            <p:nvPr/>
          </p:nvSpPr>
          <p:spPr>
            <a:xfrm>
              <a:off x="1656581" y="2736354"/>
              <a:ext cx="8208912" cy="577081"/>
            </a:xfrm>
            <a:prstGeom prst="rect">
              <a:avLst/>
            </a:prstGeom>
            <a:noFill/>
          </p:spPr>
          <p:txBody>
            <a:bodyPr wrap="square" rtlCol="0">
              <a:spAutoFit/>
            </a:bodyPr>
            <a:lstStyle/>
            <a:p>
              <a:pPr algn="ctr">
                <a:lnSpc>
                  <a:spcPct val="150000"/>
                </a:lnSpc>
              </a:pPr>
              <a:r>
                <a:rPr lang="en-US" altLang="zh-CN" dirty="0">
                  <a:latin typeface="Times New Roman" pitchFamily="18" charset="0"/>
                  <a:cs typeface="Times New Roman" pitchFamily="18" charset="0"/>
                </a:rPr>
                <a:t>Explore the outline of the passage and write it down.</a:t>
              </a:r>
              <a:endParaRPr lang="zh-CN" altLang="en-US" dirty="0">
                <a:latin typeface="Times New Roman" pitchFamily="18" charset="0"/>
                <a:cs typeface="Times New Roman" pitchFamily="18" charset="0"/>
              </a:endParaRPr>
            </a:p>
          </p:txBody>
        </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9" name="组合 118"/>
          <p:cNvGrpSpPr/>
          <p:nvPr/>
        </p:nvGrpSpPr>
        <p:grpSpPr>
          <a:xfrm>
            <a:off x="-1" y="828000"/>
            <a:ext cx="11522075" cy="5652000"/>
            <a:chOff x="-1" y="828000"/>
            <a:chExt cx="11522075" cy="5652000"/>
          </a:xfrm>
        </p:grpSpPr>
        <p:grpSp>
          <p:nvGrpSpPr>
            <p:cNvPr id="62" name="组合 61"/>
            <p:cNvGrpSpPr/>
            <p:nvPr/>
          </p:nvGrpSpPr>
          <p:grpSpPr>
            <a:xfrm rot="16200000">
              <a:off x="5581037" y="-2160000"/>
              <a:ext cx="360000" cy="11522075"/>
              <a:chOff x="2952725" y="0"/>
              <a:chExt cx="360000" cy="5364000"/>
            </a:xfrm>
          </p:grpSpPr>
          <p:sp>
            <p:nvSpPr>
              <p:cNvPr id="63" name="梯形 62"/>
              <p:cNvSpPr/>
              <p:nvPr/>
            </p:nvSpPr>
            <p:spPr>
              <a:xfrm>
                <a:off x="2952725" y="0"/>
                <a:ext cx="360000" cy="5364000"/>
              </a:xfrm>
              <a:prstGeom prst="trapezoid">
                <a:avLst>
                  <a:gd name="adj" fmla="val 0"/>
                </a:avLst>
              </a:prstGeom>
              <a:solidFill>
                <a:srgbClr val="767A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4" name="直接连接符 63"/>
              <p:cNvCxnSpPr>
                <a:stCxn id="63" idx="2"/>
                <a:endCxn id="63" idx="0"/>
              </p:cNvCxnSpPr>
              <p:nvPr/>
            </p:nvCxnSpPr>
            <p:spPr>
              <a:xfrm flipV="1">
                <a:off x="3132725" y="0"/>
                <a:ext cx="0" cy="536400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grpSp>
        <p:grpSp>
          <p:nvGrpSpPr>
            <p:cNvPr id="118" name="组合 117"/>
            <p:cNvGrpSpPr/>
            <p:nvPr/>
          </p:nvGrpSpPr>
          <p:grpSpPr>
            <a:xfrm>
              <a:off x="792000" y="828000"/>
              <a:ext cx="9864000" cy="5652000"/>
              <a:chOff x="1080000" y="828000"/>
              <a:chExt cx="9864000" cy="5652000"/>
            </a:xfrm>
          </p:grpSpPr>
          <p:grpSp>
            <p:nvGrpSpPr>
              <p:cNvPr id="115" name="组合 114"/>
              <p:cNvGrpSpPr/>
              <p:nvPr/>
            </p:nvGrpSpPr>
            <p:grpSpPr>
              <a:xfrm>
                <a:off x="1080000" y="828000"/>
                <a:ext cx="2556000" cy="2736120"/>
                <a:chOff x="972000" y="828000"/>
                <a:chExt cx="2556000" cy="2736120"/>
              </a:xfrm>
            </p:grpSpPr>
            <p:grpSp>
              <p:nvGrpSpPr>
                <p:cNvPr id="80" name="组合 79"/>
                <p:cNvGrpSpPr/>
                <p:nvPr/>
              </p:nvGrpSpPr>
              <p:grpSpPr>
                <a:xfrm>
                  <a:off x="2160000" y="2484000"/>
                  <a:ext cx="180000" cy="1080120"/>
                  <a:chOff x="2952725" y="0"/>
                  <a:chExt cx="360000" cy="5364000"/>
                </a:xfrm>
              </p:grpSpPr>
              <p:sp>
                <p:nvSpPr>
                  <p:cNvPr id="81" name="梯形 80"/>
                  <p:cNvSpPr/>
                  <p:nvPr/>
                </p:nvSpPr>
                <p:spPr>
                  <a:xfrm>
                    <a:off x="2952725" y="0"/>
                    <a:ext cx="360000" cy="5364000"/>
                  </a:xfrm>
                  <a:prstGeom prst="trapezoid">
                    <a:avLst>
                      <a:gd name="adj" fmla="val 0"/>
                    </a:avLst>
                  </a:prstGeom>
                  <a:solidFill>
                    <a:srgbClr val="767A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82" name="直接连接符 81"/>
                  <p:cNvCxnSpPr>
                    <a:stCxn id="81" idx="2"/>
                    <a:endCxn id="81" idx="0"/>
                  </p:cNvCxnSpPr>
                  <p:nvPr/>
                </p:nvCxnSpPr>
                <p:spPr>
                  <a:xfrm flipV="1">
                    <a:off x="3132725" y="0"/>
                    <a:ext cx="0" cy="5364000"/>
                  </a:xfrm>
                  <a:prstGeom prst="line">
                    <a:avLst/>
                  </a:prstGeom>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grpSp>
            <p:sp>
              <p:nvSpPr>
                <p:cNvPr id="83" name="矩形 82"/>
                <p:cNvSpPr/>
                <p:nvPr/>
              </p:nvSpPr>
              <p:spPr>
                <a:xfrm>
                  <a:off x="1332000" y="1836000"/>
                  <a:ext cx="1836000" cy="648072"/>
                </a:xfrm>
                <a:prstGeom prst="rect">
                  <a:avLst/>
                </a:prstGeom>
                <a:solidFill>
                  <a:srgbClr val="FBE1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latin typeface="Times New Roman" pitchFamily="18" charset="0"/>
                      <a:cs typeface="Times New Roman" pitchFamily="18" charset="0"/>
                    </a:rPr>
                    <a:t>Paragraphs 1-3</a:t>
                  </a:r>
                  <a:endParaRPr lang="zh-CN" altLang="en-US" sz="1600" dirty="0">
                    <a:solidFill>
                      <a:schemeClr val="tx1"/>
                    </a:solidFill>
                    <a:latin typeface="Times New Roman" pitchFamily="18" charset="0"/>
                    <a:cs typeface="Times New Roman" pitchFamily="18" charset="0"/>
                  </a:endParaRPr>
                </a:p>
              </p:txBody>
            </p:sp>
            <p:sp>
              <p:nvSpPr>
                <p:cNvPr id="84" name="梯形 83"/>
                <p:cNvSpPr/>
                <p:nvPr/>
              </p:nvSpPr>
              <p:spPr>
                <a:xfrm>
                  <a:off x="2196000" y="1476000"/>
                  <a:ext cx="108000" cy="360000"/>
                </a:xfrm>
                <a:prstGeom prst="trapezoid">
                  <a:avLst>
                    <a:gd name="adj" fmla="val 0"/>
                  </a:avLst>
                </a:prstGeom>
                <a:solidFill>
                  <a:srgbClr val="A176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6" name="矩形 85"/>
                <p:cNvSpPr/>
                <p:nvPr/>
              </p:nvSpPr>
              <p:spPr>
                <a:xfrm>
                  <a:off x="972000" y="828000"/>
                  <a:ext cx="2556000" cy="648072"/>
                </a:xfrm>
                <a:prstGeom prst="rect">
                  <a:avLst/>
                </a:prstGeom>
                <a:solidFill>
                  <a:srgbClr val="EBE6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latin typeface="Times New Roman" pitchFamily="18" charset="0"/>
                      <a:cs typeface="Times New Roman" pitchFamily="18" charset="0"/>
                    </a:rPr>
                    <a:t>Leaving for university</a:t>
                  </a:r>
                  <a:endParaRPr lang="zh-CN" altLang="en-US" sz="1600" dirty="0">
                    <a:solidFill>
                      <a:schemeClr val="tx1"/>
                    </a:solidFill>
                    <a:latin typeface="Times New Roman" pitchFamily="18" charset="0"/>
                    <a:cs typeface="Times New Roman" pitchFamily="18" charset="0"/>
                  </a:endParaRPr>
                </a:p>
              </p:txBody>
            </p:sp>
          </p:grpSp>
          <p:grpSp>
            <p:nvGrpSpPr>
              <p:cNvPr id="97" name="组合 96"/>
              <p:cNvGrpSpPr/>
              <p:nvPr/>
            </p:nvGrpSpPr>
            <p:grpSpPr>
              <a:xfrm>
                <a:off x="2880000" y="3636000"/>
                <a:ext cx="2556000" cy="2736072"/>
                <a:chOff x="2592000" y="3636000"/>
                <a:chExt cx="2556000" cy="2736072"/>
              </a:xfrm>
            </p:grpSpPr>
            <p:grpSp>
              <p:nvGrpSpPr>
                <p:cNvPr id="87" name="组合 86"/>
                <p:cNvGrpSpPr/>
                <p:nvPr/>
              </p:nvGrpSpPr>
              <p:grpSpPr>
                <a:xfrm>
                  <a:off x="3780000" y="3636000"/>
                  <a:ext cx="180000" cy="1080120"/>
                  <a:chOff x="2952725" y="0"/>
                  <a:chExt cx="360000" cy="5364000"/>
                </a:xfrm>
              </p:grpSpPr>
              <p:sp>
                <p:nvSpPr>
                  <p:cNvPr id="88" name="梯形 87"/>
                  <p:cNvSpPr/>
                  <p:nvPr/>
                </p:nvSpPr>
                <p:spPr>
                  <a:xfrm>
                    <a:off x="2952725" y="0"/>
                    <a:ext cx="360000" cy="5364000"/>
                  </a:xfrm>
                  <a:prstGeom prst="trapezoid">
                    <a:avLst>
                      <a:gd name="adj" fmla="val 0"/>
                    </a:avLst>
                  </a:prstGeom>
                  <a:solidFill>
                    <a:srgbClr val="767A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89" name="直接连接符 88"/>
                  <p:cNvCxnSpPr>
                    <a:stCxn id="88" idx="2"/>
                    <a:endCxn id="88" idx="0"/>
                  </p:cNvCxnSpPr>
                  <p:nvPr/>
                </p:nvCxnSpPr>
                <p:spPr>
                  <a:xfrm flipV="1">
                    <a:off x="3132725" y="0"/>
                    <a:ext cx="0" cy="5364000"/>
                  </a:xfrm>
                  <a:prstGeom prst="line">
                    <a:avLst/>
                  </a:prstGeom>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grpSp>
            <p:sp>
              <p:nvSpPr>
                <p:cNvPr id="90" name="矩形 89"/>
                <p:cNvSpPr/>
                <p:nvPr/>
              </p:nvSpPr>
              <p:spPr>
                <a:xfrm>
                  <a:off x="2952000" y="4716000"/>
                  <a:ext cx="1836000" cy="648072"/>
                </a:xfrm>
                <a:prstGeom prst="rect">
                  <a:avLst/>
                </a:prstGeom>
                <a:solidFill>
                  <a:srgbClr val="FBE1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latin typeface="Times New Roman" pitchFamily="18" charset="0"/>
                      <a:cs typeface="Times New Roman" pitchFamily="18" charset="0"/>
                    </a:rPr>
                    <a:t>Paragraphs 4-5</a:t>
                  </a:r>
                  <a:endParaRPr lang="zh-CN" altLang="en-US" sz="1600" dirty="0">
                    <a:solidFill>
                      <a:schemeClr val="tx1"/>
                    </a:solidFill>
                    <a:latin typeface="Times New Roman" pitchFamily="18" charset="0"/>
                    <a:cs typeface="Times New Roman" pitchFamily="18" charset="0"/>
                  </a:endParaRPr>
                </a:p>
              </p:txBody>
            </p:sp>
            <p:sp>
              <p:nvSpPr>
                <p:cNvPr id="91" name="梯形 90"/>
                <p:cNvSpPr/>
                <p:nvPr/>
              </p:nvSpPr>
              <p:spPr>
                <a:xfrm>
                  <a:off x="3816000" y="5364000"/>
                  <a:ext cx="108000" cy="360000"/>
                </a:xfrm>
                <a:prstGeom prst="trapezoid">
                  <a:avLst>
                    <a:gd name="adj" fmla="val 0"/>
                  </a:avLst>
                </a:prstGeom>
                <a:solidFill>
                  <a:srgbClr val="A176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2" name="矩形 91"/>
                <p:cNvSpPr/>
                <p:nvPr/>
              </p:nvSpPr>
              <p:spPr>
                <a:xfrm>
                  <a:off x="2592000" y="5724000"/>
                  <a:ext cx="2556000" cy="648072"/>
                </a:xfrm>
                <a:prstGeom prst="rect">
                  <a:avLst/>
                </a:prstGeom>
                <a:solidFill>
                  <a:srgbClr val="EBE6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latin typeface="Times New Roman" pitchFamily="18" charset="0"/>
                      <a:cs typeface="Times New Roman" pitchFamily="18" charset="0"/>
                    </a:rPr>
                    <a:t>A week after separation</a:t>
                  </a:r>
                  <a:endParaRPr lang="zh-CN" altLang="en-US" sz="1600" dirty="0">
                    <a:solidFill>
                      <a:schemeClr val="tx1"/>
                    </a:solidFill>
                    <a:latin typeface="Times New Roman" pitchFamily="18" charset="0"/>
                    <a:cs typeface="Times New Roman" pitchFamily="18" charset="0"/>
                  </a:endParaRPr>
                </a:p>
              </p:txBody>
            </p:sp>
          </p:grpSp>
          <p:grpSp>
            <p:nvGrpSpPr>
              <p:cNvPr id="114" name="组合 113"/>
              <p:cNvGrpSpPr/>
              <p:nvPr/>
            </p:nvGrpSpPr>
            <p:grpSpPr>
              <a:xfrm>
                <a:off x="5076000" y="828000"/>
                <a:ext cx="1836000" cy="2736120"/>
                <a:chOff x="4572000" y="828000"/>
                <a:chExt cx="1836000" cy="2736120"/>
              </a:xfrm>
            </p:grpSpPr>
            <p:grpSp>
              <p:nvGrpSpPr>
                <p:cNvPr id="93" name="组合 92"/>
                <p:cNvGrpSpPr/>
                <p:nvPr/>
              </p:nvGrpSpPr>
              <p:grpSpPr>
                <a:xfrm>
                  <a:off x="5400000" y="2484000"/>
                  <a:ext cx="180000" cy="1080120"/>
                  <a:chOff x="2952725" y="0"/>
                  <a:chExt cx="360000" cy="5364000"/>
                </a:xfrm>
              </p:grpSpPr>
              <p:sp>
                <p:nvSpPr>
                  <p:cNvPr id="94" name="梯形 93"/>
                  <p:cNvSpPr/>
                  <p:nvPr/>
                </p:nvSpPr>
                <p:spPr>
                  <a:xfrm>
                    <a:off x="2952725" y="0"/>
                    <a:ext cx="360000" cy="5364000"/>
                  </a:xfrm>
                  <a:prstGeom prst="trapezoid">
                    <a:avLst>
                      <a:gd name="adj" fmla="val 0"/>
                    </a:avLst>
                  </a:prstGeom>
                  <a:solidFill>
                    <a:srgbClr val="767A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95" name="直接连接符 94"/>
                  <p:cNvCxnSpPr>
                    <a:stCxn id="94" idx="2"/>
                    <a:endCxn id="94" idx="0"/>
                  </p:cNvCxnSpPr>
                  <p:nvPr/>
                </p:nvCxnSpPr>
                <p:spPr>
                  <a:xfrm flipV="1">
                    <a:off x="3132725" y="0"/>
                    <a:ext cx="0" cy="5364000"/>
                  </a:xfrm>
                  <a:prstGeom prst="line">
                    <a:avLst/>
                  </a:prstGeom>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grpSp>
            <p:sp>
              <p:nvSpPr>
                <p:cNvPr id="98" name="矩形 97"/>
                <p:cNvSpPr/>
                <p:nvPr/>
              </p:nvSpPr>
              <p:spPr>
                <a:xfrm>
                  <a:off x="4572000" y="1836000"/>
                  <a:ext cx="1836000" cy="648072"/>
                </a:xfrm>
                <a:prstGeom prst="rect">
                  <a:avLst/>
                </a:prstGeom>
                <a:solidFill>
                  <a:srgbClr val="FBE1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latin typeface="Times New Roman" pitchFamily="18" charset="0"/>
                      <a:cs typeface="Times New Roman" pitchFamily="18" charset="0"/>
                    </a:rPr>
                    <a:t>Paragraphs 6</a:t>
                  </a:r>
                  <a:endParaRPr lang="zh-CN" altLang="en-US" sz="1600" dirty="0">
                    <a:solidFill>
                      <a:schemeClr val="tx1"/>
                    </a:solidFill>
                    <a:latin typeface="Times New Roman" pitchFamily="18" charset="0"/>
                    <a:cs typeface="Times New Roman" pitchFamily="18" charset="0"/>
                  </a:endParaRPr>
                </a:p>
              </p:txBody>
            </p:sp>
            <p:sp>
              <p:nvSpPr>
                <p:cNvPr id="99" name="梯形 98"/>
                <p:cNvSpPr/>
                <p:nvPr/>
              </p:nvSpPr>
              <p:spPr>
                <a:xfrm>
                  <a:off x="5436000" y="1476000"/>
                  <a:ext cx="108000" cy="360000"/>
                </a:xfrm>
                <a:prstGeom prst="trapezoid">
                  <a:avLst>
                    <a:gd name="adj" fmla="val 0"/>
                  </a:avLst>
                </a:prstGeom>
                <a:solidFill>
                  <a:srgbClr val="A176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0" name="矩形 99"/>
                <p:cNvSpPr/>
                <p:nvPr/>
              </p:nvSpPr>
              <p:spPr>
                <a:xfrm>
                  <a:off x="4572000" y="828000"/>
                  <a:ext cx="1836000" cy="648072"/>
                </a:xfrm>
                <a:prstGeom prst="rect">
                  <a:avLst/>
                </a:prstGeom>
                <a:solidFill>
                  <a:srgbClr val="EBE6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latin typeface="Times New Roman" pitchFamily="18" charset="0"/>
                      <a:cs typeface="Times New Roman" pitchFamily="18" charset="0"/>
                    </a:rPr>
                    <a:t>Transition</a:t>
                  </a:r>
                  <a:endParaRPr lang="zh-CN" altLang="en-US" sz="1600" dirty="0">
                    <a:solidFill>
                      <a:schemeClr val="tx1"/>
                    </a:solidFill>
                    <a:latin typeface="Times New Roman" pitchFamily="18" charset="0"/>
                    <a:cs typeface="Times New Roman" pitchFamily="18" charset="0"/>
                  </a:endParaRPr>
                </a:p>
              </p:txBody>
            </p:sp>
          </p:grpSp>
          <p:grpSp>
            <p:nvGrpSpPr>
              <p:cNvPr id="116" name="组合 115"/>
              <p:cNvGrpSpPr/>
              <p:nvPr/>
            </p:nvGrpSpPr>
            <p:grpSpPr>
              <a:xfrm>
                <a:off x="6552000" y="3636000"/>
                <a:ext cx="2556000" cy="2844000"/>
                <a:chOff x="5832000" y="3636000"/>
                <a:chExt cx="2556000" cy="2844000"/>
              </a:xfrm>
            </p:grpSpPr>
            <p:grpSp>
              <p:nvGrpSpPr>
                <p:cNvPr id="101" name="组合 100"/>
                <p:cNvGrpSpPr/>
                <p:nvPr/>
              </p:nvGrpSpPr>
              <p:grpSpPr>
                <a:xfrm>
                  <a:off x="7020000" y="3636000"/>
                  <a:ext cx="180000" cy="1080120"/>
                  <a:chOff x="2952725" y="0"/>
                  <a:chExt cx="360000" cy="5364000"/>
                </a:xfrm>
              </p:grpSpPr>
              <p:sp>
                <p:nvSpPr>
                  <p:cNvPr id="102" name="梯形 101"/>
                  <p:cNvSpPr/>
                  <p:nvPr/>
                </p:nvSpPr>
                <p:spPr>
                  <a:xfrm>
                    <a:off x="2952725" y="0"/>
                    <a:ext cx="360000" cy="5364000"/>
                  </a:xfrm>
                  <a:prstGeom prst="trapezoid">
                    <a:avLst>
                      <a:gd name="adj" fmla="val 0"/>
                    </a:avLst>
                  </a:prstGeom>
                  <a:solidFill>
                    <a:srgbClr val="767A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03" name="直接连接符 102"/>
                  <p:cNvCxnSpPr>
                    <a:stCxn id="102" idx="2"/>
                    <a:endCxn id="102" idx="0"/>
                  </p:cNvCxnSpPr>
                  <p:nvPr/>
                </p:nvCxnSpPr>
                <p:spPr>
                  <a:xfrm flipV="1">
                    <a:off x="3132725" y="0"/>
                    <a:ext cx="0" cy="5364000"/>
                  </a:xfrm>
                  <a:prstGeom prst="line">
                    <a:avLst/>
                  </a:prstGeom>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grpSp>
            <p:sp>
              <p:nvSpPr>
                <p:cNvPr id="104" name="矩形 103"/>
                <p:cNvSpPr/>
                <p:nvPr/>
              </p:nvSpPr>
              <p:spPr>
                <a:xfrm>
                  <a:off x="6193085" y="4716000"/>
                  <a:ext cx="1836000" cy="648072"/>
                </a:xfrm>
                <a:prstGeom prst="rect">
                  <a:avLst/>
                </a:prstGeom>
                <a:solidFill>
                  <a:srgbClr val="FBE1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latin typeface="Times New Roman" pitchFamily="18" charset="0"/>
                      <a:cs typeface="Times New Roman" pitchFamily="18" charset="0"/>
                    </a:rPr>
                    <a:t>Paragraphs 7-8</a:t>
                  </a:r>
                  <a:endParaRPr lang="zh-CN" altLang="en-US" sz="1600" dirty="0">
                    <a:solidFill>
                      <a:schemeClr val="tx1"/>
                    </a:solidFill>
                    <a:latin typeface="Times New Roman" pitchFamily="18" charset="0"/>
                    <a:cs typeface="Times New Roman" pitchFamily="18" charset="0"/>
                  </a:endParaRPr>
                </a:p>
              </p:txBody>
            </p:sp>
            <p:sp>
              <p:nvSpPr>
                <p:cNvPr id="105" name="梯形 104"/>
                <p:cNvSpPr/>
                <p:nvPr/>
              </p:nvSpPr>
              <p:spPr>
                <a:xfrm>
                  <a:off x="7056000" y="5364000"/>
                  <a:ext cx="108000" cy="360000"/>
                </a:xfrm>
                <a:prstGeom prst="trapezoid">
                  <a:avLst>
                    <a:gd name="adj" fmla="val 0"/>
                  </a:avLst>
                </a:prstGeom>
                <a:solidFill>
                  <a:srgbClr val="A176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6" name="矩形 105"/>
                <p:cNvSpPr/>
                <p:nvPr/>
              </p:nvSpPr>
              <p:spPr>
                <a:xfrm>
                  <a:off x="5832000" y="5724000"/>
                  <a:ext cx="2556000" cy="756000"/>
                </a:xfrm>
                <a:prstGeom prst="rect">
                  <a:avLst/>
                </a:prstGeom>
                <a:solidFill>
                  <a:srgbClr val="EBE6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latin typeface="Times New Roman" pitchFamily="18" charset="0"/>
                      <a:cs typeface="Times New Roman" pitchFamily="18" charset="0"/>
                    </a:rPr>
                    <a:t>Entering of new family member</a:t>
                  </a:r>
                  <a:endParaRPr lang="zh-CN" altLang="en-US" sz="1600" dirty="0">
                    <a:solidFill>
                      <a:schemeClr val="tx1"/>
                    </a:solidFill>
                    <a:latin typeface="Times New Roman" pitchFamily="18" charset="0"/>
                    <a:cs typeface="Times New Roman" pitchFamily="18" charset="0"/>
                  </a:endParaRPr>
                </a:p>
              </p:txBody>
            </p:sp>
          </p:grpSp>
          <p:grpSp>
            <p:nvGrpSpPr>
              <p:cNvPr id="113" name="组合 112"/>
              <p:cNvGrpSpPr/>
              <p:nvPr/>
            </p:nvGrpSpPr>
            <p:grpSpPr>
              <a:xfrm>
                <a:off x="8388000" y="828000"/>
                <a:ext cx="2556000" cy="2736120"/>
                <a:chOff x="7452000" y="828000"/>
                <a:chExt cx="2556000" cy="2736120"/>
              </a:xfrm>
            </p:grpSpPr>
            <p:grpSp>
              <p:nvGrpSpPr>
                <p:cNvPr id="107" name="组合 106"/>
                <p:cNvGrpSpPr/>
                <p:nvPr/>
              </p:nvGrpSpPr>
              <p:grpSpPr>
                <a:xfrm>
                  <a:off x="8640000" y="2484000"/>
                  <a:ext cx="180000" cy="1080120"/>
                  <a:chOff x="2952725" y="0"/>
                  <a:chExt cx="360000" cy="5364000"/>
                </a:xfrm>
              </p:grpSpPr>
              <p:sp>
                <p:nvSpPr>
                  <p:cNvPr id="108" name="梯形 107"/>
                  <p:cNvSpPr/>
                  <p:nvPr/>
                </p:nvSpPr>
                <p:spPr>
                  <a:xfrm>
                    <a:off x="2952725" y="0"/>
                    <a:ext cx="360000" cy="5364000"/>
                  </a:xfrm>
                  <a:prstGeom prst="trapezoid">
                    <a:avLst>
                      <a:gd name="adj" fmla="val 0"/>
                    </a:avLst>
                  </a:prstGeom>
                  <a:solidFill>
                    <a:srgbClr val="767A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09" name="直接连接符 108"/>
                  <p:cNvCxnSpPr>
                    <a:stCxn id="108" idx="2"/>
                    <a:endCxn id="108" idx="0"/>
                  </p:cNvCxnSpPr>
                  <p:nvPr/>
                </p:nvCxnSpPr>
                <p:spPr>
                  <a:xfrm flipV="1">
                    <a:off x="3132725" y="0"/>
                    <a:ext cx="0" cy="5364000"/>
                  </a:xfrm>
                  <a:prstGeom prst="line">
                    <a:avLst/>
                  </a:prstGeom>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grpSp>
            <p:sp>
              <p:nvSpPr>
                <p:cNvPr id="110" name="矩形 109"/>
                <p:cNvSpPr/>
                <p:nvPr/>
              </p:nvSpPr>
              <p:spPr>
                <a:xfrm>
                  <a:off x="7812000" y="1836000"/>
                  <a:ext cx="1836000" cy="648072"/>
                </a:xfrm>
                <a:prstGeom prst="rect">
                  <a:avLst/>
                </a:prstGeom>
                <a:solidFill>
                  <a:srgbClr val="FBE1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latin typeface="Times New Roman" pitchFamily="18" charset="0"/>
                      <a:cs typeface="Times New Roman" pitchFamily="18" charset="0"/>
                    </a:rPr>
                    <a:t>Paragraphs 7-8</a:t>
                  </a:r>
                  <a:endParaRPr lang="zh-CN" altLang="en-US" sz="1600" dirty="0">
                    <a:solidFill>
                      <a:schemeClr val="tx1"/>
                    </a:solidFill>
                    <a:latin typeface="Times New Roman" pitchFamily="18" charset="0"/>
                    <a:cs typeface="Times New Roman" pitchFamily="18" charset="0"/>
                  </a:endParaRPr>
                </a:p>
              </p:txBody>
            </p:sp>
            <p:sp>
              <p:nvSpPr>
                <p:cNvPr id="111" name="梯形 110"/>
                <p:cNvSpPr/>
                <p:nvPr/>
              </p:nvSpPr>
              <p:spPr>
                <a:xfrm>
                  <a:off x="8676000" y="1476000"/>
                  <a:ext cx="108000" cy="360000"/>
                </a:xfrm>
                <a:prstGeom prst="trapezoid">
                  <a:avLst>
                    <a:gd name="adj" fmla="val 0"/>
                  </a:avLst>
                </a:prstGeom>
                <a:solidFill>
                  <a:srgbClr val="A176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2" name="矩形 111"/>
                <p:cNvSpPr/>
                <p:nvPr/>
              </p:nvSpPr>
              <p:spPr>
                <a:xfrm>
                  <a:off x="7452000" y="828000"/>
                  <a:ext cx="2556000" cy="648072"/>
                </a:xfrm>
                <a:prstGeom prst="rect">
                  <a:avLst/>
                </a:prstGeom>
                <a:solidFill>
                  <a:srgbClr val="EBE6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latin typeface="Times New Roman" pitchFamily="18" charset="0"/>
                      <a:cs typeface="Times New Roman" pitchFamily="18" charset="0"/>
                    </a:rPr>
                    <a:t>Returning from school</a:t>
                  </a:r>
                  <a:endParaRPr lang="zh-CN" altLang="en-US" sz="1600" dirty="0">
                    <a:solidFill>
                      <a:schemeClr val="tx1"/>
                    </a:solidFill>
                    <a:latin typeface="Times New Roman" pitchFamily="18" charset="0"/>
                    <a:cs typeface="Times New Roman" pitchFamily="18" charset="0"/>
                  </a:endParaRPr>
                </a:p>
              </p:txBody>
            </p:sp>
          </p:grpSp>
        </p:grp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组合 8"/>
          <p:cNvGrpSpPr/>
          <p:nvPr/>
        </p:nvGrpSpPr>
        <p:grpSpPr>
          <a:xfrm>
            <a:off x="0" y="1908000"/>
            <a:ext cx="11538000" cy="2376000"/>
            <a:chOff x="0" y="1908000"/>
            <a:chExt cx="11538000" cy="2376000"/>
          </a:xfrm>
        </p:grpSpPr>
        <p:grpSp>
          <p:nvGrpSpPr>
            <p:cNvPr id="2" name="组合 59"/>
            <p:cNvGrpSpPr/>
            <p:nvPr/>
          </p:nvGrpSpPr>
          <p:grpSpPr>
            <a:xfrm rot="16200000">
              <a:off x="9891000" y="1647000"/>
              <a:ext cx="360000" cy="2934000"/>
              <a:chOff x="2952725" y="0"/>
              <a:chExt cx="360000" cy="5364000"/>
            </a:xfrm>
          </p:grpSpPr>
          <p:sp>
            <p:nvSpPr>
              <p:cNvPr id="3" name="梯形 2"/>
              <p:cNvSpPr/>
              <p:nvPr/>
            </p:nvSpPr>
            <p:spPr>
              <a:xfrm>
                <a:off x="2952725" y="0"/>
                <a:ext cx="360000" cy="5364000"/>
              </a:xfrm>
              <a:prstGeom prst="trapezoid">
                <a:avLst>
                  <a:gd name="adj" fmla="val 0"/>
                </a:avLst>
              </a:prstGeom>
              <a:solidFill>
                <a:srgbClr val="767A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 name="直接连接符 3"/>
              <p:cNvCxnSpPr>
                <a:stCxn id="3" idx="2"/>
                <a:endCxn id="3" idx="0"/>
              </p:cNvCxnSpPr>
              <p:nvPr/>
            </p:nvCxnSpPr>
            <p:spPr>
              <a:xfrm flipV="1">
                <a:off x="3132725" y="0"/>
                <a:ext cx="0" cy="536400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grpSp>
        <p:grpSp>
          <p:nvGrpSpPr>
            <p:cNvPr id="5" name="组合 59"/>
            <p:cNvGrpSpPr/>
            <p:nvPr/>
          </p:nvGrpSpPr>
          <p:grpSpPr>
            <a:xfrm rot="16200000">
              <a:off x="1278000" y="1656000"/>
              <a:ext cx="360000" cy="2916000"/>
              <a:chOff x="2952725" y="0"/>
              <a:chExt cx="360000" cy="5364000"/>
            </a:xfrm>
          </p:grpSpPr>
          <p:sp>
            <p:nvSpPr>
              <p:cNvPr id="6" name="梯形 5"/>
              <p:cNvSpPr/>
              <p:nvPr/>
            </p:nvSpPr>
            <p:spPr>
              <a:xfrm>
                <a:off x="2952725" y="0"/>
                <a:ext cx="360000" cy="5364000"/>
              </a:xfrm>
              <a:prstGeom prst="trapezoid">
                <a:avLst>
                  <a:gd name="adj" fmla="val 0"/>
                </a:avLst>
              </a:prstGeom>
              <a:solidFill>
                <a:srgbClr val="767A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7" name="直接连接符 6"/>
              <p:cNvCxnSpPr>
                <a:stCxn id="6" idx="2"/>
                <a:endCxn id="6" idx="0"/>
              </p:cNvCxnSpPr>
              <p:nvPr/>
            </p:nvCxnSpPr>
            <p:spPr>
              <a:xfrm flipV="1">
                <a:off x="3132725" y="0"/>
                <a:ext cx="0" cy="536400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grpSp>
        <p:sp>
          <p:nvSpPr>
            <p:cNvPr id="8" name="八边形 7"/>
            <p:cNvSpPr/>
            <p:nvPr/>
          </p:nvSpPr>
          <p:spPr>
            <a:xfrm>
              <a:off x="2916000" y="1908000"/>
              <a:ext cx="5688000" cy="2376000"/>
            </a:xfrm>
            <a:prstGeom prst="octagon">
              <a:avLst>
                <a:gd name="adj" fmla="val 27285"/>
              </a:avLst>
            </a:prstGeom>
            <a:solidFill>
              <a:srgbClr val="FFC0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altLang="zh-CN" sz="1800" dirty="0">
                  <a:solidFill>
                    <a:schemeClr val="tx1"/>
                  </a:solidFill>
                  <a:latin typeface="Times New Roman" pitchFamily="18" charset="0"/>
                  <a:cs typeface="Times New Roman" pitchFamily="18" charset="0"/>
                </a:rPr>
                <a:t>Speaking:</a:t>
              </a:r>
            </a:p>
            <a:p>
              <a:pPr algn="ctr">
                <a:lnSpc>
                  <a:spcPct val="150000"/>
                </a:lnSpc>
              </a:pPr>
              <a:r>
                <a:rPr lang="en-US" altLang="zh-CN" sz="1800" dirty="0">
                  <a:solidFill>
                    <a:schemeClr val="tx1"/>
                  </a:solidFill>
                  <a:latin typeface="Times New Roman" pitchFamily="18" charset="0"/>
                  <a:cs typeface="Times New Roman" pitchFamily="18" charset="0"/>
                </a:rPr>
                <a:t>Tell the teacher, What do the openings</a:t>
              </a:r>
            </a:p>
            <a:p>
              <a:pPr algn="ctr">
                <a:lnSpc>
                  <a:spcPct val="150000"/>
                </a:lnSpc>
              </a:pPr>
              <a:r>
                <a:rPr lang="en-US" altLang="zh-CN" sz="1800" dirty="0">
                  <a:solidFill>
                    <a:schemeClr val="tx1"/>
                  </a:solidFill>
                  <a:latin typeface="Times New Roman" pitchFamily="18" charset="0"/>
                  <a:cs typeface="Times New Roman" pitchFamily="18" charset="0"/>
                </a:rPr>
                <a:t>of paragraphs 8 and 9 tell you?</a:t>
              </a:r>
              <a:endParaRPr lang="zh-CN" altLang="en-US" sz="1800" dirty="0">
                <a:solidFill>
                  <a:schemeClr val="tx1"/>
                </a:solidFill>
                <a:latin typeface="Times New Roman" pitchFamily="18" charset="0"/>
                <a:cs typeface="Times New Roman" pitchFamily="18" charset="0"/>
              </a:endParaRPr>
            </a:p>
          </p:txBody>
        </p: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5" name="组合 124"/>
          <p:cNvGrpSpPr/>
          <p:nvPr/>
        </p:nvGrpSpPr>
        <p:grpSpPr>
          <a:xfrm>
            <a:off x="0" y="1944000"/>
            <a:ext cx="11520000" cy="3168088"/>
            <a:chOff x="0" y="2052000"/>
            <a:chExt cx="11520000" cy="3168088"/>
          </a:xfrm>
        </p:grpSpPr>
        <p:sp>
          <p:nvSpPr>
            <p:cNvPr id="5" name="八边形 4"/>
            <p:cNvSpPr/>
            <p:nvPr/>
          </p:nvSpPr>
          <p:spPr>
            <a:xfrm>
              <a:off x="1943999" y="2052000"/>
              <a:ext cx="7632000" cy="3168088"/>
            </a:xfrm>
            <a:prstGeom prst="octagon">
              <a:avLst>
                <a:gd name="adj" fmla="val 4034"/>
              </a:avLst>
            </a:prstGeom>
            <a:solidFill>
              <a:srgbClr val="E9E0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altLang="zh-CN" sz="1600" dirty="0">
                  <a:solidFill>
                    <a:schemeClr val="tx1"/>
                  </a:solidFill>
                  <a:latin typeface="Times New Roman" pitchFamily="18" charset="0"/>
                  <a:cs typeface="Times New Roman" pitchFamily="18" charset="0"/>
                </a:rPr>
                <a:t>Opening of paragraph 8</a:t>
              </a:r>
            </a:p>
            <a:p>
              <a:pPr algn="ctr">
                <a:lnSpc>
                  <a:spcPct val="150000"/>
                </a:lnSpc>
              </a:pPr>
              <a:endParaRPr lang="en-US" altLang="zh-CN" sz="1800" dirty="0">
                <a:solidFill>
                  <a:schemeClr val="tx1"/>
                </a:solidFill>
                <a:latin typeface="Times New Roman" pitchFamily="18" charset="0"/>
                <a:cs typeface="Times New Roman" pitchFamily="18" charset="0"/>
              </a:endParaRPr>
            </a:p>
            <a:p>
              <a:pPr algn="ctr">
                <a:lnSpc>
                  <a:spcPct val="150000"/>
                </a:lnSpc>
              </a:pPr>
              <a:r>
                <a:rPr lang="en-US" altLang="zh-CN" sz="2200" dirty="0">
                  <a:solidFill>
                    <a:schemeClr val="tx1"/>
                  </a:solidFill>
                  <a:latin typeface="Times New Roman" pitchFamily="18" charset="0"/>
                  <a:cs typeface="Times New Roman" pitchFamily="18" charset="0"/>
                </a:rPr>
                <a:t>Dad opened the box and a sweet little dog appeared.</a:t>
              </a:r>
              <a:endParaRPr lang="zh-CN" altLang="en-US" sz="2200" dirty="0">
                <a:solidFill>
                  <a:schemeClr val="tx1"/>
                </a:solidFill>
                <a:latin typeface="Times New Roman" pitchFamily="18" charset="0"/>
                <a:cs typeface="Times New Roman" pitchFamily="18" charset="0"/>
              </a:endParaRPr>
            </a:p>
          </p:txBody>
        </p:sp>
        <p:grpSp>
          <p:nvGrpSpPr>
            <p:cNvPr id="69" name="组合 68"/>
            <p:cNvGrpSpPr/>
            <p:nvPr/>
          </p:nvGrpSpPr>
          <p:grpSpPr>
            <a:xfrm>
              <a:off x="0" y="2448322"/>
              <a:ext cx="1944000" cy="2364872"/>
              <a:chOff x="0" y="2448322"/>
              <a:chExt cx="1944000" cy="2364872"/>
            </a:xfrm>
          </p:grpSpPr>
          <p:grpSp>
            <p:nvGrpSpPr>
              <p:cNvPr id="32" name="组合 31"/>
              <p:cNvGrpSpPr>
                <a:grpSpLocks noChangeAspect="1"/>
              </p:cNvGrpSpPr>
              <p:nvPr/>
            </p:nvGrpSpPr>
            <p:grpSpPr>
              <a:xfrm>
                <a:off x="0" y="2448322"/>
                <a:ext cx="1944000" cy="204632"/>
                <a:chOff x="-4608000" y="0"/>
                <a:chExt cx="20520000" cy="2160000"/>
              </a:xfrm>
            </p:grpSpPr>
            <p:sp>
              <p:nvSpPr>
                <p:cNvPr id="6" name="梯形 5"/>
                <p:cNvSpPr/>
                <p:nvPr/>
              </p:nvSpPr>
              <p:spPr>
                <a:xfrm>
                  <a:off x="360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梯形 10"/>
                <p:cNvSpPr/>
                <p:nvPr/>
              </p:nvSpPr>
              <p:spPr>
                <a:xfrm>
                  <a:off x="1656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梯形 11"/>
                <p:cNvSpPr/>
                <p:nvPr/>
              </p:nvSpPr>
              <p:spPr>
                <a:xfrm>
                  <a:off x="2952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梯形 14"/>
                <p:cNvSpPr/>
                <p:nvPr/>
              </p:nvSpPr>
              <p:spPr>
                <a:xfrm>
                  <a:off x="4248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梯形 15"/>
                <p:cNvSpPr/>
                <p:nvPr/>
              </p:nvSpPr>
              <p:spPr>
                <a:xfrm>
                  <a:off x="5544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梯形 16"/>
                <p:cNvSpPr/>
                <p:nvPr/>
              </p:nvSpPr>
              <p:spPr>
                <a:xfrm>
                  <a:off x="6840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梯形 18"/>
                <p:cNvSpPr/>
                <p:nvPr/>
              </p:nvSpPr>
              <p:spPr>
                <a:xfrm>
                  <a:off x="8136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梯形 19"/>
                <p:cNvSpPr/>
                <p:nvPr/>
              </p:nvSpPr>
              <p:spPr>
                <a:xfrm>
                  <a:off x="9432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梯形 20"/>
                <p:cNvSpPr/>
                <p:nvPr/>
              </p:nvSpPr>
              <p:spPr>
                <a:xfrm>
                  <a:off x="10728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梯形 22"/>
                <p:cNvSpPr/>
                <p:nvPr/>
              </p:nvSpPr>
              <p:spPr>
                <a:xfrm>
                  <a:off x="12024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梯形 23"/>
                <p:cNvSpPr/>
                <p:nvPr/>
              </p:nvSpPr>
              <p:spPr>
                <a:xfrm>
                  <a:off x="13320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梯形 24"/>
                <p:cNvSpPr/>
                <p:nvPr/>
              </p:nvSpPr>
              <p:spPr>
                <a:xfrm>
                  <a:off x="14616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梯形 26"/>
                <p:cNvSpPr/>
                <p:nvPr/>
              </p:nvSpPr>
              <p:spPr>
                <a:xfrm>
                  <a:off x="-3528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梯形 27"/>
                <p:cNvSpPr/>
                <p:nvPr/>
              </p:nvSpPr>
              <p:spPr>
                <a:xfrm>
                  <a:off x="-2232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梯形 28"/>
                <p:cNvSpPr/>
                <p:nvPr/>
              </p:nvSpPr>
              <p:spPr>
                <a:xfrm>
                  <a:off x="-936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梯形 29"/>
                <p:cNvSpPr/>
                <p:nvPr/>
              </p:nvSpPr>
              <p:spPr>
                <a:xfrm>
                  <a:off x="-4608000" y="360000"/>
                  <a:ext cx="20520000" cy="108000"/>
                </a:xfrm>
                <a:prstGeom prst="trapezoid">
                  <a:avLst>
                    <a:gd name="adj" fmla="val 0"/>
                  </a:avLst>
                </a:prstGeom>
                <a:solidFill>
                  <a:srgbClr val="D8C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梯形 30"/>
                <p:cNvSpPr/>
                <p:nvPr/>
              </p:nvSpPr>
              <p:spPr>
                <a:xfrm>
                  <a:off x="-4608000" y="1692000"/>
                  <a:ext cx="20520000" cy="108000"/>
                </a:xfrm>
                <a:prstGeom prst="trapezoid">
                  <a:avLst>
                    <a:gd name="adj" fmla="val 0"/>
                  </a:avLst>
                </a:prstGeom>
                <a:solidFill>
                  <a:srgbClr val="D8C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3" name="组合 32"/>
              <p:cNvGrpSpPr>
                <a:grpSpLocks noChangeAspect="1"/>
              </p:cNvGrpSpPr>
              <p:nvPr/>
            </p:nvGrpSpPr>
            <p:grpSpPr>
              <a:xfrm>
                <a:off x="0" y="3528000"/>
                <a:ext cx="1944000" cy="204632"/>
                <a:chOff x="-4608000" y="0"/>
                <a:chExt cx="20520000" cy="2160000"/>
              </a:xfrm>
            </p:grpSpPr>
            <p:sp>
              <p:nvSpPr>
                <p:cNvPr id="34" name="梯形 33"/>
                <p:cNvSpPr/>
                <p:nvPr/>
              </p:nvSpPr>
              <p:spPr>
                <a:xfrm>
                  <a:off x="360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梯形 34"/>
                <p:cNvSpPr/>
                <p:nvPr/>
              </p:nvSpPr>
              <p:spPr>
                <a:xfrm>
                  <a:off x="1656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梯形 35"/>
                <p:cNvSpPr/>
                <p:nvPr/>
              </p:nvSpPr>
              <p:spPr>
                <a:xfrm>
                  <a:off x="2952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梯形 36"/>
                <p:cNvSpPr/>
                <p:nvPr/>
              </p:nvSpPr>
              <p:spPr>
                <a:xfrm>
                  <a:off x="4248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梯形 37"/>
                <p:cNvSpPr/>
                <p:nvPr/>
              </p:nvSpPr>
              <p:spPr>
                <a:xfrm>
                  <a:off x="5544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梯形 38"/>
                <p:cNvSpPr/>
                <p:nvPr/>
              </p:nvSpPr>
              <p:spPr>
                <a:xfrm>
                  <a:off x="6840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梯形 39"/>
                <p:cNvSpPr/>
                <p:nvPr/>
              </p:nvSpPr>
              <p:spPr>
                <a:xfrm>
                  <a:off x="8136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梯形 40"/>
                <p:cNvSpPr/>
                <p:nvPr/>
              </p:nvSpPr>
              <p:spPr>
                <a:xfrm>
                  <a:off x="9432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梯形 41"/>
                <p:cNvSpPr/>
                <p:nvPr/>
              </p:nvSpPr>
              <p:spPr>
                <a:xfrm>
                  <a:off x="10728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梯形 42"/>
                <p:cNvSpPr/>
                <p:nvPr/>
              </p:nvSpPr>
              <p:spPr>
                <a:xfrm>
                  <a:off x="12024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梯形 43"/>
                <p:cNvSpPr/>
                <p:nvPr/>
              </p:nvSpPr>
              <p:spPr>
                <a:xfrm>
                  <a:off x="13320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梯形 44"/>
                <p:cNvSpPr/>
                <p:nvPr/>
              </p:nvSpPr>
              <p:spPr>
                <a:xfrm>
                  <a:off x="14616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梯形 45"/>
                <p:cNvSpPr/>
                <p:nvPr/>
              </p:nvSpPr>
              <p:spPr>
                <a:xfrm>
                  <a:off x="-3528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梯形 46"/>
                <p:cNvSpPr/>
                <p:nvPr/>
              </p:nvSpPr>
              <p:spPr>
                <a:xfrm>
                  <a:off x="-2232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梯形 47"/>
                <p:cNvSpPr/>
                <p:nvPr/>
              </p:nvSpPr>
              <p:spPr>
                <a:xfrm>
                  <a:off x="-936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梯形 48"/>
                <p:cNvSpPr/>
                <p:nvPr/>
              </p:nvSpPr>
              <p:spPr>
                <a:xfrm>
                  <a:off x="-4608000" y="360000"/>
                  <a:ext cx="20520000" cy="108000"/>
                </a:xfrm>
                <a:prstGeom prst="trapezoid">
                  <a:avLst>
                    <a:gd name="adj" fmla="val 0"/>
                  </a:avLst>
                </a:prstGeom>
                <a:solidFill>
                  <a:srgbClr val="D8C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梯形 49"/>
                <p:cNvSpPr/>
                <p:nvPr/>
              </p:nvSpPr>
              <p:spPr>
                <a:xfrm>
                  <a:off x="-4608000" y="1692000"/>
                  <a:ext cx="20520000" cy="108000"/>
                </a:xfrm>
                <a:prstGeom prst="trapezoid">
                  <a:avLst>
                    <a:gd name="adj" fmla="val 0"/>
                  </a:avLst>
                </a:prstGeom>
                <a:solidFill>
                  <a:srgbClr val="D8C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1" name="组合 50"/>
              <p:cNvGrpSpPr>
                <a:grpSpLocks noChangeAspect="1"/>
              </p:cNvGrpSpPr>
              <p:nvPr/>
            </p:nvGrpSpPr>
            <p:grpSpPr>
              <a:xfrm>
                <a:off x="0" y="4608562"/>
                <a:ext cx="1944000" cy="204632"/>
                <a:chOff x="-4608000" y="0"/>
                <a:chExt cx="20520000" cy="2160000"/>
              </a:xfrm>
            </p:grpSpPr>
            <p:sp>
              <p:nvSpPr>
                <p:cNvPr id="52" name="梯形 51"/>
                <p:cNvSpPr/>
                <p:nvPr/>
              </p:nvSpPr>
              <p:spPr>
                <a:xfrm>
                  <a:off x="360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梯形 52"/>
                <p:cNvSpPr/>
                <p:nvPr/>
              </p:nvSpPr>
              <p:spPr>
                <a:xfrm>
                  <a:off x="1656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梯形 53"/>
                <p:cNvSpPr/>
                <p:nvPr/>
              </p:nvSpPr>
              <p:spPr>
                <a:xfrm>
                  <a:off x="2952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梯形 54"/>
                <p:cNvSpPr/>
                <p:nvPr/>
              </p:nvSpPr>
              <p:spPr>
                <a:xfrm>
                  <a:off x="4248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 name="梯形 55"/>
                <p:cNvSpPr/>
                <p:nvPr/>
              </p:nvSpPr>
              <p:spPr>
                <a:xfrm>
                  <a:off x="5544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 name="梯形 56"/>
                <p:cNvSpPr/>
                <p:nvPr/>
              </p:nvSpPr>
              <p:spPr>
                <a:xfrm>
                  <a:off x="6840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8" name="梯形 57"/>
                <p:cNvSpPr/>
                <p:nvPr/>
              </p:nvSpPr>
              <p:spPr>
                <a:xfrm>
                  <a:off x="8136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梯形 58"/>
                <p:cNvSpPr/>
                <p:nvPr/>
              </p:nvSpPr>
              <p:spPr>
                <a:xfrm>
                  <a:off x="9432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梯形 59"/>
                <p:cNvSpPr/>
                <p:nvPr/>
              </p:nvSpPr>
              <p:spPr>
                <a:xfrm>
                  <a:off x="10728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1" name="梯形 60"/>
                <p:cNvSpPr/>
                <p:nvPr/>
              </p:nvSpPr>
              <p:spPr>
                <a:xfrm>
                  <a:off x="12024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2" name="梯形 61"/>
                <p:cNvSpPr/>
                <p:nvPr/>
              </p:nvSpPr>
              <p:spPr>
                <a:xfrm>
                  <a:off x="13320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3" name="梯形 62"/>
                <p:cNvSpPr/>
                <p:nvPr/>
              </p:nvSpPr>
              <p:spPr>
                <a:xfrm>
                  <a:off x="14616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4" name="梯形 63"/>
                <p:cNvSpPr/>
                <p:nvPr/>
              </p:nvSpPr>
              <p:spPr>
                <a:xfrm>
                  <a:off x="-3528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5" name="梯形 64"/>
                <p:cNvSpPr/>
                <p:nvPr/>
              </p:nvSpPr>
              <p:spPr>
                <a:xfrm>
                  <a:off x="-2232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6" name="梯形 65"/>
                <p:cNvSpPr/>
                <p:nvPr/>
              </p:nvSpPr>
              <p:spPr>
                <a:xfrm>
                  <a:off x="-936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7" name="梯形 66"/>
                <p:cNvSpPr/>
                <p:nvPr/>
              </p:nvSpPr>
              <p:spPr>
                <a:xfrm>
                  <a:off x="-4608000" y="360000"/>
                  <a:ext cx="20520000" cy="108000"/>
                </a:xfrm>
                <a:prstGeom prst="trapezoid">
                  <a:avLst>
                    <a:gd name="adj" fmla="val 0"/>
                  </a:avLst>
                </a:prstGeom>
                <a:solidFill>
                  <a:srgbClr val="D8C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8" name="梯形 67"/>
                <p:cNvSpPr/>
                <p:nvPr/>
              </p:nvSpPr>
              <p:spPr>
                <a:xfrm>
                  <a:off x="-4608000" y="1692000"/>
                  <a:ext cx="20520000" cy="108000"/>
                </a:xfrm>
                <a:prstGeom prst="trapezoid">
                  <a:avLst>
                    <a:gd name="adj" fmla="val 0"/>
                  </a:avLst>
                </a:prstGeom>
                <a:solidFill>
                  <a:srgbClr val="D8C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70" name="组合 69"/>
            <p:cNvGrpSpPr/>
            <p:nvPr/>
          </p:nvGrpSpPr>
          <p:grpSpPr>
            <a:xfrm>
              <a:off x="9576000" y="2448000"/>
              <a:ext cx="1944000" cy="2364872"/>
              <a:chOff x="0" y="2448322"/>
              <a:chExt cx="1944000" cy="2364872"/>
            </a:xfrm>
          </p:grpSpPr>
          <p:grpSp>
            <p:nvGrpSpPr>
              <p:cNvPr id="71" name="组合 31"/>
              <p:cNvGrpSpPr>
                <a:grpSpLocks noChangeAspect="1"/>
              </p:cNvGrpSpPr>
              <p:nvPr/>
            </p:nvGrpSpPr>
            <p:grpSpPr>
              <a:xfrm>
                <a:off x="0" y="2448322"/>
                <a:ext cx="1944000" cy="204632"/>
                <a:chOff x="-4608000" y="0"/>
                <a:chExt cx="20520000" cy="2160000"/>
              </a:xfrm>
            </p:grpSpPr>
            <p:sp>
              <p:nvSpPr>
                <p:cNvPr id="108" name="梯形 107"/>
                <p:cNvSpPr/>
                <p:nvPr/>
              </p:nvSpPr>
              <p:spPr>
                <a:xfrm>
                  <a:off x="360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9" name="梯形 108"/>
                <p:cNvSpPr/>
                <p:nvPr/>
              </p:nvSpPr>
              <p:spPr>
                <a:xfrm>
                  <a:off x="1656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0" name="梯形 109"/>
                <p:cNvSpPr/>
                <p:nvPr/>
              </p:nvSpPr>
              <p:spPr>
                <a:xfrm>
                  <a:off x="2952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1" name="梯形 110"/>
                <p:cNvSpPr/>
                <p:nvPr/>
              </p:nvSpPr>
              <p:spPr>
                <a:xfrm>
                  <a:off x="4248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2" name="梯形 111"/>
                <p:cNvSpPr/>
                <p:nvPr/>
              </p:nvSpPr>
              <p:spPr>
                <a:xfrm>
                  <a:off x="5544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3" name="梯形 112"/>
                <p:cNvSpPr/>
                <p:nvPr/>
              </p:nvSpPr>
              <p:spPr>
                <a:xfrm>
                  <a:off x="6840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4" name="梯形 113"/>
                <p:cNvSpPr/>
                <p:nvPr/>
              </p:nvSpPr>
              <p:spPr>
                <a:xfrm>
                  <a:off x="8136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5" name="梯形 114"/>
                <p:cNvSpPr/>
                <p:nvPr/>
              </p:nvSpPr>
              <p:spPr>
                <a:xfrm>
                  <a:off x="9432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6" name="梯形 115"/>
                <p:cNvSpPr/>
                <p:nvPr/>
              </p:nvSpPr>
              <p:spPr>
                <a:xfrm>
                  <a:off x="10728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7" name="梯形 116"/>
                <p:cNvSpPr/>
                <p:nvPr/>
              </p:nvSpPr>
              <p:spPr>
                <a:xfrm>
                  <a:off x="12024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8" name="梯形 117"/>
                <p:cNvSpPr/>
                <p:nvPr/>
              </p:nvSpPr>
              <p:spPr>
                <a:xfrm>
                  <a:off x="13320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9" name="梯形 118"/>
                <p:cNvSpPr/>
                <p:nvPr/>
              </p:nvSpPr>
              <p:spPr>
                <a:xfrm>
                  <a:off x="14616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0" name="梯形 119"/>
                <p:cNvSpPr/>
                <p:nvPr/>
              </p:nvSpPr>
              <p:spPr>
                <a:xfrm>
                  <a:off x="-3528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1" name="梯形 120"/>
                <p:cNvSpPr/>
                <p:nvPr/>
              </p:nvSpPr>
              <p:spPr>
                <a:xfrm>
                  <a:off x="-2232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2" name="梯形 121"/>
                <p:cNvSpPr/>
                <p:nvPr/>
              </p:nvSpPr>
              <p:spPr>
                <a:xfrm>
                  <a:off x="-936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3" name="梯形 122"/>
                <p:cNvSpPr/>
                <p:nvPr/>
              </p:nvSpPr>
              <p:spPr>
                <a:xfrm>
                  <a:off x="-4608000" y="360000"/>
                  <a:ext cx="20520000" cy="108000"/>
                </a:xfrm>
                <a:prstGeom prst="trapezoid">
                  <a:avLst>
                    <a:gd name="adj" fmla="val 0"/>
                  </a:avLst>
                </a:prstGeom>
                <a:solidFill>
                  <a:srgbClr val="D8C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4" name="梯形 123"/>
                <p:cNvSpPr/>
                <p:nvPr/>
              </p:nvSpPr>
              <p:spPr>
                <a:xfrm>
                  <a:off x="-4608000" y="1692000"/>
                  <a:ext cx="20520000" cy="108000"/>
                </a:xfrm>
                <a:prstGeom prst="trapezoid">
                  <a:avLst>
                    <a:gd name="adj" fmla="val 0"/>
                  </a:avLst>
                </a:prstGeom>
                <a:solidFill>
                  <a:srgbClr val="D8C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72" name="组合 32"/>
              <p:cNvGrpSpPr>
                <a:grpSpLocks noChangeAspect="1"/>
              </p:cNvGrpSpPr>
              <p:nvPr/>
            </p:nvGrpSpPr>
            <p:grpSpPr>
              <a:xfrm>
                <a:off x="0" y="3528000"/>
                <a:ext cx="1944000" cy="204632"/>
                <a:chOff x="-4608000" y="0"/>
                <a:chExt cx="20520000" cy="2160000"/>
              </a:xfrm>
            </p:grpSpPr>
            <p:sp>
              <p:nvSpPr>
                <p:cNvPr id="91" name="梯形 90"/>
                <p:cNvSpPr/>
                <p:nvPr/>
              </p:nvSpPr>
              <p:spPr>
                <a:xfrm>
                  <a:off x="360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2" name="梯形 91"/>
                <p:cNvSpPr/>
                <p:nvPr/>
              </p:nvSpPr>
              <p:spPr>
                <a:xfrm>
                  <a:off x="1656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3" name="梯形 92"/>
                <p:cNvSpPr/>
                <p:nvPr/>
              </p:nvSpPr>
              <p:spPr>
                <a:xfrm>
                  <a:off x="2952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4" name="梯形 93"/>
                <p:cNvSpPr/>
                <p:nvPr/>
              </p:nvSpPr>
              <p:spPr>
                <a:xfrm>
                  <a:off x="4248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5" name="梯形 94"/>
                <p:cNvSpPr/>
                <p:nvPr/>
              </p:nvSpPr>
              <p:spPr>
                <a:xfrm>
                  <a:off x="5544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6" name="梯形 95"/>
                <p:cNvSpPr/>
                <p:nvPr/>
              </p:nvSpPr>
              <p:spPr>
                <a:xfrm>
                  <a:off x="6840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7" name="梯形 96"/>
                <p:cNvSpPr/>
                <p:nvPr/>
              </p:nvSpPr>
              <p:spPr>
                <a:xfrm>
                  <a:off x="8136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8" name="梯形 97"/>
                <p:cNvSpPr/>
                <p:nvPr/>
              </p:nvSpPr>
              <p:spPr>
                <a:xfrm>
                  <a:off x="9432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9" name="梯形 98"/>
                <p:cNvSpPr/>
                <p:nvPr/>
              </p:nvSpPr>
              <p:spPr>
                <a:xfrm>
                  <a:off x="10728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0" name="梯形 99"/>
                <p:cNvSpPr/>
                <p:nvPr/>
              </p:nvSpPr>
              <p:spPr>
                <a:xfrm>
                  <a:off x="12024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1" name="梯形 100"/>
                <p:cNvSpPr/>
                <p:nvPr/>
              </p:nvSpPr>
              <p:spPr>
                <a:xfrm>
                  <a:off x="13320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2" name="梯形 101"/>
                <p:cNvSpPr/>
                <p:nvPr/>
              </p:nvSpPr>
              <p:spPr>
                <a:xfrm>
                  <a:off x="14616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3" name="梯形 102"/>
                <p:cNvSpPr/>
                <p:nvPr/>
              </p:nvSpPr>
              <p:spPr>
                <a:xfrm>
                  <a:off x="-3528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4" name="梯形 103"/>
                <p:cNvSpPr/>
                <p:nvPr/>
              </p:nvSpPr>
              <p:spPr>
                <a:xfrm>
                  <a:off x="-2232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5" name="梯形 104"/>
                <p:cNvSpPr/>
                <p:nvPr/>
              </p:nvSpPr>
              <p:spPr>
                <a:xfrm>
                  <a:off x="-936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6" name="梯形 105"/>
                <p:cNvSpPr/>
                <p:nvPr/>
              </p:nvSpPr>
              <p:spPr>
                <a:xfrm>
                  <a:off x="-4608000" y="360000"/>
                  <a:ext cx="20520000" cy="108000"/>
                </a:xfrm>
                <a:prstGeom prst="trapezoid">
                  <a:avLst>
                    <a:gd name="adj" fmla="val 0"/>
                  </a:avLst>
                </a:prstGeom>
                <a:solidFill>
                  <a:srgbClr val="D8C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7" name="梯形 106"/>
                <p:cNvSpPr/>
                <p:nvPr/>
              </p:nvSpPr>
              <p:spPr>
                <a:xfrm>
                  <a:off x="-4608000" y="1692000"/>
                  <a:ext cx="20520000" cy="108000"/>
                </a:xfrm>
                <a:prstGeom prst="trapezoid">
                  <a:avLst>
                    <a:gd name="adj" fmla="val 0"/>
                  </a:avLst>
                </a:prstGeom>
                <a:solidFill>
                  <a:srgbClr val="D8C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73" name="组合 50"/>
              <p:cNvGrpSpPr>
                <a:grpSpLocks noChangeAspect="1"/>
              </p:cNvGrpSpPr>
              <p:nvPr/>
            </p:nvGrpSpPr>
            <p:grpSpPr>
              <a:xfrm>
                <a:off x="0" y="4608562"/>
                <a:ext cx="1944000" cy="204632"/>
                <a:chOff x="-4608000" y="0"/>
                <a:chExt cx="20520000" cy="2160000"/>
              </a:xfrm>
            </p:grpSpPr>
            <p:sp>
              <p:nvSpPr>
                <p:cNvPr id="74" name="梯形 73"/>
                <p:cNvSpPr/>
                <p:nvPr/>
              </p:nvSpPr>
              <p:spPr>
                <a:xfrm>
                  <a:off x="360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5" name="梯形 74"/>
                <p:cNvSpPr/>
                <p:nvPr/>
              </p:nvSpPr>
              <p:spPr>
                <a:xfrm>
                  <a:off x="1656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6" name="梯形 75"/>
                <p:cNvSpPr/>
                <p:nvPr/>
              </p:nvSpPr>
              <p:spPr>
                <a:xfrm>
                  <a:off x="2952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7" name="梯形 76"/>
                <p:cNvSpPr/>
                <p:nvPr/>
              </p:nvSpPr>
              <p:spPr>
                <a:xfrm>
                  <a:off x="4248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8" name="梯形 77"/>
                <p:cNvSpPr/>
                <p:nvPr/>
              </p:nvSpPr>
              <p:spPr>
                <a:xfrm>
                  <a:off x="5544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9" name="梯形 78"/>
                <p:cNvSpPr/>
                <p:nvPr/>
              </p:nvSpPr>
              <p:spPr>
                <a:xfrm>
                  <a:off x="6840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0" name="梯形 79"/>
                <p:cNvSpPr/>
                <p:nvPr/>
              </p:nvSpPr>
              <p:spPr>
                <a:xfrm>
                  <a:off x="8136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1" name="梯形 80"/>
                <p:cNvSpPr/>
                <p:nvPr/>
              </p:nvSpPr>
              <p:spPr>
                <a:xfrm>
                  <a:off x="9432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2" name="梯形 81"/>
                <p:cNvSpPr/>
                <p:nvPr/>
              </p:nvSpPr>
              <p:spPr>
                <a:xfrm>
                  <a:off x="10728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3" name="梯形 82"/>
                <p:cNvSpPr/>
                <p:nvPr/>
              </p:nvSpPr>
              <p:spPr>
                <a:xfrm>
                  <a:off x="12024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4" name="梯形 83"/>
                <p:cNvSpPr/>
                <p:nvPr/>
              </p:nvSpPr>
              <p:spPr>
                <a:xfrm>
                  <a:off x="13320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5" name="梯形 84"/>
                <p:cNvSpPr/>
                <p:nvPr/>
              </p:nvSpPr>
              <p:spPr>
                <a:xfrm>
                  <a:off x="14616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6" name="梯形 85"/>
                <p:cNvSpPr/>
                <p:nvPr/>
              </p:nvSpPr>
              <p:spPr>
                <a:xfrm>
                  <a:off x="-3528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7" name="梯形 86"/>
                <p:cNvSpPr/>
                <p:nvPr/>
              </p:nvSpPr>
              <p:spPr>
                <a:xfrm>
                  <a:off x="-2232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8" name="梯形 87"/>
                <p:cNvSpPr/>
                <p:nvPr/>
              </p:nvSpPr>
              <p:spPr>
                <a:xfrm>
                  <a:off x="-936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9" name="梯形 88"/>
                <p:cNvSpPr/>
                <p:nvPr/>
              </p:nvSpPr>
              <p:spPr>
                <a:xfrm>
                  <a:off x="-4608000" y="360000"/>
                  <a:ext cx="20520000" cy="108000"/>
                </a:xfrm>
                <a:prstGeom prst="trapezoid">
                  <a:avLst>
                    <a:gd name="adj" fmla="val 0"/>
                  </a:avLst>
                </a:prstGeom>
                <a:solidFill>
                  <a:srgbClr val="D8C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0" name="梯形 89"/>
                <p:cNvSpPr/>
                <p:nvPr/>
              </p:nvSpPr>
              <p:spPr>
                <a:xfrm>
                  <a:off x="-4608000" y="1692000"/>
                  <a:ext cx="20520000" cy="108000"/>
                </a:xfrm>
                <a:prstGeom prst="trapezoid">
                  <a:avLst>
                    <a:gd name="adj" fmla="val 0"/>
                  </a:avLst>
                </a:prstGeom>
                <a:solidFill>
                  <a:srgbClr val="D8C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1944000"/>
            <a:ext cx="11520000" cy="3168088"/>
            <a:chOff x="0" y="2052000"/>
            <a:chExt cx="11520000" cy="3168088"/>
          </a:xfrm>
        </p:grpSpPr>
        <p:sp>
          <p:nvSpPr>
            <p:cNvPr id="3" name="八边形 2"/>
            <p:cNvSpPr/>
            <p:nvPr/>
          </p:nvSpPr>
          <p:spPr>
            <a:xfrm>
              <a:off x="1943999" y="2052000"/>
              <a:ext cx="7632000" cy="3168088"/>
            </a:xfrm>
            <a:prstGeom prst="octagon">
              <a:avLst>
                <a:gd name="adj" fmla="val 4034"/>
              </a:avLst>
            </a:prstGeom>
            <a:solidFill>
              <a:srgbClr val="E9E0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altLang="zh-CN" sz="1600" dirty="0">
                  <a:solidFill>
                    <a:schemeClr val="tx1"/>
                  </a:solidFill>
                  <a:latin typeface="Times New Roman" pitchFamily="18" charset="0"/>
                  <a:cs typeface="Times New Roman" pitchFamily="18" charset="0"/>
                </a:rPr>
                <a:t>Opening of paragraph 9</a:t>
              </a:r>
            </a:p>
            <a:p>
              <a:pPr algn="ctr">
                <a:lnSpc>
                  <a:spcPct val="150000"/>
                </a:lnSpc>
              </a:pPr>
              <a:endParaRPr lang="en-US" altLang="zh-CN" sz="1800" dirty="0">
                <a:solidFill>
                  <a:schemeClr val="tx1"/>
                </a:solidFill>
                <a:latin typeface="Times New Roman" pitchFamily="18" charset="0"/>
                <a:cs typeface="Times New Roman" pitchFamily="18" charset="0"/>
              </a:endParaRPr>
            </a:p>
            <a:p>
              <a:pPr algn="ctr">
                <a:lnSpc>
                  <a:spcPct val="150000"/>
                </a:lnSpc>
              </a:pPr>
              <a:r>
                <a:rPr lang="en-US" altLang="zh-CN" sz="2200" dirty="0">
                  <a:solidFill>
                    <a:schemeClr val="tx1"/>
                  </a:solidFill>
                  <a:latin typeface="Times New Roman" pitchFamily="18" charset="0"/>
                  <a:cs typeface="Times New Roman" pitchFamily="18" charset="0"/>
                </a:rPr>
                <a:t>A few weeks later, the boy arrived home from university.</a:t>
              </a:r>
              <a:endParaRPr lang="zh-CN" altLang="en-US" sz="2200" dirty="0">
                <a:solidFill>
                  <a:schemeClr val="tx1"/>
                </a:solidFill>
                <a:latin typeface="Times New Roman" pitchFamily="18" charset="0"/>
                <a:cs typeface="Times New Roman" pitchFamily="18" charset="0"/>
              </a:endParaRPr>
            </a:p>
          </p:txBody>
        </p:sp>
        <p:grpSp>
          <p:nvGrpSpPr>
            <p:cNvPr id="4" name="组合 68"/>
            <p:cNvGrpSpPr/>
            <p:nvPr/>
          </p:nvGrpSpPr>
          <p:grpSpPr>
            <a:xfrm>
              <a:off x="0" y="2448322"/>
              <a:ext cx="1944000" cy="2364872"/>
              <a:chOff x="0" y="2448322"/>
              <a:chExt cx="1944000" cy="2364872"/>
            </a:xfrm>
          </p:grpSpPr>
          <p:grpSp>
            <p:nvGrpSpPr>
              <p:cNvPr id="60" name="组合 31"/>
              <p:cNvGrpSpPr>
                <a:grpSpLocks noChangeAspect="1"/>
              </p:cNvGrpSpPr>
              <p:nvPr/>
            </p:nvGrpSpPr>
            <p:grpSpPr>
              <a:xfrm>
                <a:off x="0" y="2448322"/>
                <a:ext cx="1944000" cy="204632"/>
                <a:chOff x="-4608000" y="0"/>
                <a:chExt cx="20520000" cy="2160000"/>
              </a:xfrm>
            </p:grpSpPr>
            <p:sp>
              <p:nvSpPr>
                <p:cNvPr id="97" name="梯形 5"/>
                <p:cNvSpPr/>
                <p:nvPr/>
              </p:nvSpPr>
              <p:spPr>
                <a:xfrm>
                  <a:off x="360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8" name="梯形 10"/>
                <p:cNvSpPr/>
                <p:nvPr/>
              </p:nvSpPr>
              <p:spPr>
                <a:xfrm>
                  <a:off x="1656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9" name="梯形 11"/>
                <p:cNvSpPr/>
                <p:nvPr/>
              </p:nvSpPr>
              <p:spPr>
                <a:xfrm>
                  <a:off x="2952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0" name="梯形 99"/>
                <p:cNvSpPr/>
                <p:nvPr/>
              </p:nvSpPr>
              <p:spPr>
                <a:xfrm>
                  <a:off x="4248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1" name="梯形 100"/>
                <p:cNvSpPr/>
                <p:nvPr/>
              </p:nvSpPr>
              <p:spPr>
                <a:xfrm>
                  <a:off x="5544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2" name="梯形 101"/>
                <p:cNvSpPr/>
                <p:nvPr/>
              </p:nvSpPr>
              <p:spPr>
                <a:xfrm>
                  <a:off x="6840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3" name="梯形 102"/>
                <p:cNvSpPr/>
                <p:nvPr/>
              </p:nvSpPr>
              <p:spPr>
                <a:xfrm>
                  <a:off x="8136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4" name="梯形 103"/>
                <p:cNvSpPr/>
                <p:nvPr/>
              </p:nvSpPr>
              <p:spPr>
                <a:xfrm>
                  <a:off x="9432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5" name="梯形 104"/>
                <p:cNvSpPr/>
                <p:nvPr/>
              </p:nvSpPr>
              <p:spPr>
                <a:xfrm>
                  <a:off x="10728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6" name="梯形 105"/>
                <p:cNvSpPr/>
                <p:nvPr/>
              </p:nvSpPr>
              <p:spPr>
                <a:xfrm>
                  <a:off x="12024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7" name="梯形 106"/>
                <p:cNvSpPr/>
                <p:nvPr/>
              </p:nvSpPr>
              <p:spPr>
                <a:xfrm>
                  <a:off x="13320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8" name="梯形 107"/>
                <p:cNvSpPr/>
                <p:nvPr/>
              </p:nvSpPr>
              <p:spPr>
                <a:xfrm>
                  <a:off x="14616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9" name="梯形 108"/>
                <p:cNvSpPr/>
                <p:nvPr/>
              </p:nvSpPr>
              <p:spPr>
                <a:xfrm>
                  <a:off x="-3528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0" name="梯形 109"/>
                <p:cNvSpPr/>
                <p:nvPr/>
              </p:nvSpPr>
              <p:spPr>
                <a:xfrm>
                  <a:off x="-2232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1" name="梯形 110"/>
                <p:cNvSpPr/>
                <p:nvPr/>
              </p:nvSpPr>
              <p:spPr>
                <a:xfrm>
                  <a:off x="-936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2" name="梯形 111"/>
                <p:cNvSpPr/>
                <p:nvPr/>
              </p:nvSpPr>
              <p:spPr>
                <a:xfrm>
                  <a:off x="-4608000" y="360000"/>
                  <a:ext cx="20520000" cy="108000"/>
                </a:xfrm>
                <a:prstGeom prst="trapezoid">
                  <a:avLst>
                    <a:gd name="adj" fmla="val 0"/>
                  </a:avLst>
                </a:prstGeom>
                <a:solidFill>
                  <a:srgbClr val="D8C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3" name="梯形 112"/>
                <p:cNvSpPr/>
                <p:nvPr/>
              </p:nvSpPr>
              <p:spPr>
                <a:xfrm>
                  <a:off x="-4608000" y="1692000"/>
                  <a:ext cx="20520000" cy="108000"/>
                </a:xfrm>
                <a:prstGeom prst="trapezoid">
                  <a:avLst>
                    <a:gd name="adj" fmla="val 0"/>
                  </a:avLst>
                </a:prstGeom>
                <a:solidFill>
                  <a:srgbClr val="D8C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61" name="组合 32"/>
              <p:cNvGrpSpPr>
                <a:grpSpLocks noChangeAspect="1"/>
              </p:cNvGrpSpPr>
              <p:nvPr/>
            </p:nvGrpSpPr>
            <p:grpSpPr>
              <a:xfrm>
                <a:off x="0" y="3528000"/>
                <a:ext cx="1944000" cy="204632"/>
                <a:chOff x="-4608000" y="0"/>
                <a:chExt cx="20520000" cy="2160000"/>
              </a:xfrm>
            </p:grpSpPr>
            <p:sp>
              <p:nvSpPr>
                <p:cNvPr id="80" name="梯形 79"/>
                <p:cNvSpPr/>
                <p:nvPr/>
              </p:nvSpPr>
              <p:spPr>
                <a:xfrm>
                  <a:off x="360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1" name="梯形 80"/>
                <p:cNvSpPr/>
                <p:nvPr/>
              </p:nvSpPr>
              <p:spPr>
                <a:xfrm>
                  <a:off x="1656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2" name="梯形 81"/>
                <p:cNvSpPr/>
                <p:nvPr/>
              </p:nvSpPr>
              <p:spPr>
                <a:xfrm>
                  <a:off x="2952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3" name="梯形 82"/>
                <p:cNvSpPr/>
                <p:nvPr/>
              </p:nvSpPr>
              <p:spPr>
                <a:xfrm>
                  <a:off x="4248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4" name="梯形 83"/>
                <p:cNvSpPr/>
                <p:nvPr/>
              </p:nvSpPr>
              <p:spPr>
                <a:xfrm>
                  <a:off x="5544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5" name="梯形 84"/>
                <p:cNvSpPr/>
                <p:nvPr/>
              </p:nvSpPr>
              <p:spPr>
                <a:xfrm>
                  <a:off x="6840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6" name="梯形 85"/>
                <p:cNvSpPr/>
                <p:nvPr/>
              </p:nvSpPr>
              <p:spPr>
                <a:xfrm>
                  <a:off x="8136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7" name="梯形 86"/>
                <p:cNvSpPr/>
                <p:nvPr/>
              </p:nvSpPr>
              <p:spPr>
                <a:xfrm>
                  <a:off x="9432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8" name="梯形 87"/>
                <p:cNvSpPr/>
                <p:nvPr/>
              </p:nvSpPr>
              <p:spPr>
                <a:xfrm>
                  <a:off x="10728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9" name="梯形 88"/>
                <p:cNvSpPr/>
                <p:nvPr/>
              </p:nvSpPr>
              <p:spPr>
                <a:xfrm>
                  <a:off x="12024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0" name="梯形 89"/>
                <p:cNvSpPr/>
                <p:nvPr/>
              </p:nvSpPr>
              <p:spPr>
                <a:xfrm>
                  <a:off x="13320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1" name="梯形 90"/>
                <p:cNvSpPr/>
                <p:nvPr/>
              </p:nvSpPr>
              <p:spPr>
                <a:xfrm>
                  <a:off x="14616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2" name="梯形 91"/>
                <p:cNvSpPr/>
                <p:nvPr/>
              </p:nvSpPr>
              <p:spPr>
                <a:xfrm>
                  <a:off x="-3528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3" name="梯形 92"/>
                <p:cNvSpPr/>
                <p:nvPr/>
              </p:nvSpPr>
              <p:spPr>
                <a:xfrm>
                  <a:off x="-2232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4" name="梯形 93"/>
                <p:cNvSpPr/>
                <p:nvPr/>
              </p:nvSpPr>
              <p:spPr>
                <a:xfrm>
                  <a:off x="-936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5" name="梯形 94"/>
                <p:cNvSpPr/>
                <p:nvPr/>
              </p:nvSpPr>
              <p:spPr>
                <a:xfrm>
                  <a:off x="-4608000" y="360000"/>
                  <a:ext cx="20520000" cy="108000"/>
                </a:xfrm>
                <a:prstGeom prst="trapezoid">
                  <a:avLst>
                    <a:gd name="adj" fmla="val 0"/>
                  </a:avLst>
                </a:prstGeom>
                <a:solidFill>
                  <a:srgbClr val="D8C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6" name="梯形 95"/>
                <p:cNvSpPr/>
                <p:nvPr/>
              </p:nvSpPr>
              <p:spPr>
                <a:xfrm>
                  <a:off x="-4608000" y="1692000"/>
                  <a:ext cx="20520000" cy="108000"/>
                </a:xfrm>
                <a:prstGeom prst="trapezoid">
                  <a:avLst>
                    <a:gd name="adj" fmla="val 0"/>
                  </a:avLst>
                </a:prstGeom>
                <a:solidFill>
                  <a:srgbClr val="D8C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62" name="组合 50"/>
              <p:cNvGrpSpPr>
                <a:grpSpLocks noChangeAspect="1"/>
              </p:cNvGrpSpPr>
              <p:nvPr/>
            </p:nvGrpSpPr>
            <p:grpSpPr>
              <a:xfrm>
                <a:off x="0" y="4608562"/>
                <a:ext cx="1944000" cy="204632"/>
                <a:chOff x="-4608000" y="0"/>
                <a:chExt cx="20520000" cy="2160000"/>
              </a:xfrm>
            </p:grpSpPr>
            <p:sp>
              <p:nvSpPr>
                <p:cNvPr id="63" name="梯形 62"/>
                <p:cNvSpPr/>
                <p:nvPr/>
              </p:nvSpPr>
              <p:spPr>
                <a:xfrm>
                  <a:off x="360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4" name="梯形 63"/>
                <p:cNvSpPr/>
                <p:nvPr/>
              </p:nvSpPr>
              <p:spPr>
                <a:xfrm>
                  <a:off x="1656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5" name="梯形 64"/>
                <p:cNvSpPr/>
                <p:nvPr/>
              </p:nvSpPr>
              <p:spPr>
                <a:xfrm>
                  <a:off x="2952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6" name="梯形 65"/>
                <p:cNvSpPr/>
                <p:nvPr/>
              </p:nvSpPr>
              <p:spPr>
                <a:xfrm>
                  <a:off x="4248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7" name="梯形 66"/>
                <p:cNvSpPr/>
                <p:nvPr/>
              </p:nvSpPr>
              <p:spPr>
                <a:xfrm>
                  <a:off x="5544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8" name="梯形 67"/>
                <p:cNvSpPr/>
                <p:nvPr/>
              </p:nvSpPr>
              <p:spPr>
                <a:xfrm>
                  <a:off x="6840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9" name="梯形 68"/>
                <p:cNvSpPr/>
                <p:nvPr/>
              </p:nvSpPr>
              <p:spPr>
                <a:xfrm>
                  <a:off x="8136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0" name="梯形 69"/>
                <p:cNvSpPr/>
                <p:nvPr/>
              </p:nvSpPr>
              <p:spPr>
                <a:xfrm>
                  <a:off x="9432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1" name="梯形 59"/>
                <p:cNvSpPr/>
                <p:nvPr/>
              </p:nvSpPr>
              <p:spPr>
                <a:xfrm>
                  <a:off x="10728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 name="梯形 60"/>
                <p:cNvSpPr/>
                <p:nvPr/>
              </p:nvSpPr>
              <p:spPr>
                <a:xfrm>
                  <a:off x="12024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梯形 61"/>
                <p:cNvSpPr/>
                <p:nvPr/>
              </p:nvSpPr>
              <p:spPr>
                <a:xfrm>
                  <a:off x="13320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4" name="梯形 73"/>
                <p:cNvSpPr/>
                <p:nvPr/>
              </p:nvSpPr>
              <p:spPr>
                <a:xfrm>
                  <a:off x="14616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5" name="梯形 74"/>
                <p:cNvSpPr/>
                <p:nvPr/>
              </p:nvSpPr>
              <p:spPr>
                <a:xfrm>
                  <a:off x="-3528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6" name="梯形 75"/>
                <p:cNvSpPr/>
                <p:nvPr/>
              </p:nvSpPr>
              <p:spPr>
                <a:xfrm>
                  <a:off x="-2232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7" name="梯形 76"/>
                <p:cNvSpPr/>
                <p:nvPr/>
              </p:nvSpPr>
              <p:spPr>
                <a:xfrm>
                  <a:off x="-936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8" name="梯形 77"/>
                <p:cNvSpPr/>
                <p:nvPr/>
              </p:nvSpPr>
              <p:spPr>
                <a:xfrm>
                  <a:off x="-4608000" y="360000"/>
                  <a:ext cx="20520000" cy="108000"/>
                </a:xfrm>
                <a:prstGeom prst="trapezoid">
                  <a:avLst>
                    <a:gd name="adj" fmla="val 0"/>
                  </a:avLst>
                </a:prstGeom>
                <a:solidFill>
                  <a:srgbClr val="D8C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9" name="梯形 78"/>
                <p:cNvSpPr/>
                <p:nvPr/>
              </p:nvSpPr>
              <p:spPr>
                <a:xfrm>
                  <a:off x="-4608000" y="1692000"/>
                  <a:ext cx="20520000" cy="108000"/>
                </a:xfrm>
                <a:prstGeom prst="trapezoid">
                  <a:avLst>
                    <a:gd name="adj" fmla="val 0"/>
                  </a:avLst>
                </a:prstGeom>
                <a:solidFill>
                  <a:srgbClr val="D8C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5" name="组合 69"/>
            <p:cNvGrpSpPr/>
            <p:nvPr/>
          </p:nvGrpSpPr>
          <p:grpSpPr>
            <a:xfrm>
              <a:off x="9576000" y="2448000"/>
              <a:ext cx="1944000" cy="2364872"/>
              <a:chOff x="0" y="2448322"/>
              <a:chExt cx="1944000" cy="2364872"/>
            </a:xfrm>
          </p:grpSpPr>
          <p:grpSp>
            <p:nvGrpSpPr>
              <p:cNvPr id="6" name="组合 31"/>
              <p:cNvGrpSpPr>
                <a:grpSpLocks noChangeAspect="1"/>
              </p:cNvGrpSpPr>
              <p:nvPr/>
            </p:nvGrpSpPr>
            <p:grpSpPr>
              <a:xfrm>
                <a:off x="0" y="2448322"/>
                <a:ext cx="1944000" cy="204632"/>
                <a:chOff x="-4608000" y="0"/>
                <a:chExt cx="20520000" cy="2160000"/>
              </a:xfrm>
            </p:grpSpPr>
            <p:sp>
              <p:nvSpPr>
                <p:cNvPr id="43" name="梯形 42"/>
                <p:cNvSpPr/>
                <p:nvPr/>
              </p:nvSpPr>
              <p:spPr>
                <a:xfrm>
                  <a:off x="360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梯形 43"/>
                <p:cNvSpPr/>
                <p:nvPr/>
              </p:nvSpPr>
              <p:spPr>
                <a:xfrm>
                  <a:off x="1656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梯形 44"/>
                <p:cNvSpPr/>
                <p:nvPr/>
              </p:nvSpPr>
              <p:spPr>
                <a:xfrm>
                  <a:off x="2952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梯形 45"/>
                <p:cNvSpPr/>
                <p:nvPr/>
              </p:nvSpPr>
              <p:spPr>
                <a:xfrm>
                  <a:off x="4248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梯形 46"/>
                <p:cNvSpPr/>
                <p:nvPr/>
              </p:nvSpPr>
              <p:spPr>
                <a:xfrm>
                  <a:off x="5544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梯形 47"/>
                <p:cNvSpPr/>
                <p:nvPr/>
              </p:nvSpPr>
              <p:spPr>
                <a:xfrm>
                  <a:off x="6840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梯形 48"/>
                <p:cNvSpPr/>
                <p:nvPr/>
              </p:nvSpPr>
              <p:spPr>
                <a:xfrm>
                  <a:off x="8136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梯形 49"/>
                <p:cNvSpPr/>
                <p:nvPr/>
              </p:nvSpPr>
              <p:spPr>
                <a:xfrm>
                  <a:off x="9432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梯形 50"/>
                <p:cNvSpPr/>
                <p:nvPr/>
              </p:nvSpPr>
              <p:spPr>
                <a:xfrm>
                  <a:off x="10728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梯形 51"/>
                <p:cNvSpPr/>
                <p:nvPr/>
              </p:nvSpPr>
              <p:spPr>
                <a:xfrm>
                  <a:off x="12024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梯形 52"/>
                <p:cNvSpPr/>
                <p:nvPr/>
              </p:nvSpPr>
              <p:spPr>
                <a:xfrm>
                  <a:off x="13320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梯形 53"/>
                <p:cNvSpPr/>
                <p:nvPr/>
              </p:nvSpPr>
              <p:spPr>
                <a:xfrm>
                  <a:off x="14616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梯形 54"/>
                <p:cNvSpPr/>
                <p:nvPr/>
              </p:nvSpPr>
              <p:spPr>
                <a:xfrm>
                  <a:off x="-3528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 name="梯形 55"/>
                <p:cNvSpPr/>
                <p:nvPr/>
              </p:nvSpPr>
              <p:spPr>
                <a:xfrm>
                  <a:off x="-2232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 name="梯形 56"/>
                <p:cNvSpPr/>
                <p:nvPr/>
              </p:nvSpPr>
              <p:spPr>
                <a:xfrm>
                  <a:off x="-936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8" name="梯形 57"/>
                <p:cNvSpPr/>
                <p:nvPr/>
              </p:nvSpPr>
              <p:spPr>
                <a:xfrm>
                  <a:off x="-4608000" y="360000"/>
                  <a:ext cx="20520000" cy="108000"/>
                </a:xfrm>
                <a:prstGeom prst="trapezoid">
                  <a:avLst>
                    <a:gd name="adj" fmla="val 0"/>
                  </a:avLst>
                </a:prstGeom>
                <a:solidFill>
                  <a:srgbClr val="D8C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梯形 58"/>
                <p:cNvSpPr/>
                <p:nvPr/>
              </p:nvSpPr>
              <p:spPr>
                <a:xfrm>
                  <a:off x="-4608000" y="1692000"/>
                  <a:ext cx="20520000" cy="108000"/>
                </a:xfrm>
                <a:prstGeom prst="trapezoid">
                  <a:avLst>
                    <a:gd name="adj" fmla="val 0"/>
                  </a:avLst>
                </a:prstGeom>
                <a:solidFill>
                  <a:srgbClr val="D8C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7" name="组合 32"/>
              <p:cNvGrpSpPr>
                <a:grpSpLocks noChangeAspect="1"/>
              </p:cNvGrpSpPr>
              <p:nvPr/>
            </p:nvGrpSpPr>
            <p:grpSpPr>
              <a:xfrm>
                <a:off x="0" y="3528000"/>
                <a:ext cx="1944000" cy="204632"/>
                <a:chOff x="-4608000" y="0"/>
                <a:chExt cx="20520000" cy="2160000"/>
              </a:xfrm>
            </p:grpSpPr>
            <p:sp>
              <p:nvSpPr>
                <p:cNvPr id="26" name="梯形 25"/>
                <p:cNvSpPr/>
                <p:nvPr/>
              </p:nvSpPr>
              <p:spPr>
                <a:xfrm>
                  <a:off x="360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梯形 26"/>
                <p:cNvSpPr/>
                <p:nvPr/>
              </p:nvSpPr>
              <p:spPr>
                <a:xfrm>
                  <a:off x="1656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梯形 27"/>
                <p:cNvSpPr/>
                <p:nvPr/>
              </p:nvSpPr>
              <p:spPr>
                <a:xfrm>
                  <a:off x="2952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梯形 28"/>
                <p:cNvSpPr/>
                <p:nvPr/>
              </p:nvSpPr>
              <p:spPr>
                <a:xfrm>
                  <a:off x="4248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梯形 29"/>
                <p:cNvSpPr/>
                <p:nvPr/>
              </p:nvSpPr>
              <p:spPr>
                <a:xfrm>
                  <a:off x="5544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梯形 30"/>
                <p:cNvSpPr/>
                <p:nvPr/>
              </p:nvSpPr>
              <p:spPr>
                <a:xfrm>
                  <a:off x="6840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梯形 31"/>
                <p:cNvSpPr/>
                <p:nvPr/>
              </p:nvSpPr>
              <p:spPr>
                <a:xfrm>
                  <a:off x="8136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梯形 32"/>
                <p:cNvSpPr/>
                <p:nvPr/>
              </p:nvSpPr>
              <p:spPr>
                <a:xfrm>
                  <a:off x="9432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梯形 33"/>
                <p:cNvSpPr/>
                <p:nvPr/>
              </p:nvSpPr>
              <p:spPr>
                <a:xfrm>
                  <a:off x="10728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梯形 34"/>
                <p:cNvSpPr/>
                <p:nvPr/>
              </p:nvSpPr>
              <p:spPr>
                <a:xfrm>
                  <a:off x="12024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梯形 35"/>
                <p:cNvSpPr/>
                <p:nvPr/>
              </p:nvSpPr>
              <p:spPr>
                <a:xfrm>
                  <a:off x="13320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梯形 36"/>
                <p:cNvSpPr/>
                <p:nvPr/>
              </p:nvSpPr>
              <p:spPr>
                <a:xfrm>
                  <a:off x="14616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梯形 37"/>
                <p:cNvSpPr/>
                <p:nvPr/>
              </p:nvSpPr>
              <p:spPr>
                <a:xfrm>
                  <a:off x="-3528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梯形 38"/>
                <p:cNvSpPr/>
                <p:nvPr/>
              </p:nvSpPr>
              <p:spPr>
                <a:xfrm>
                  <a:off x="-2232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梯形 39"/>
                <p:cNvSpPr/>
                <p:nvPr/>
              </p:nvSpPr>
              <p:spPr>
                <a:xfrm>
                  <a:off x="-936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梯形 40"/>
                <p:cNvSpPr/>
                <p:nvPr/>
              </p:nvSpPr>
              <p:spPr>
                <a:xfrm>
                  <a:off x="-4608000" y="360000"/>
                  <a:ext cx="20520000" cy="108000"/>
                </a:xfrm>
                <a:prstGeom prst="trapezoid">
                  <a:avLst>
                    <a:gd name="adj" fmla="val 0"/>
                  </a:avLst>
                </a:prstGeom>
                <a:solidFill>
                  <a:srgbClr val="D8C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梯形 41"/>
                <p:cNvSpPr/>
                <p:nvPr/>
              </p:nvSpPr>
              <p:spPr>
                <a:xfrm>
                  <a:off x="-4608000" y="1692000"/>
                  <a:ext cx="20520000" cy="108000"/>
                </a:xfrm>
                <a:prstGeom prst="trapezoid">
                  <a:avLst>
                    <a:gd name="adj" fmla="val 0"/>
                  </a:avLst>
                </a:prstGeom>
                <a:solidFill>
                  <a:srgbClr val="D8C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8" name="组合 50"/>
              <p:cNvGrpSpPr>
                <a:grpSpLocks noChangeAspect="1"/>
              </p:cNvGrpSpPr>
              <p:nvPr/>
            </p:nvGrpSpPr>
            <p:grpSpPr>
              <a:xfrm>
                <a:off x="0" y="4608562"/>
                <a:ext cx="1944000" cy="204632"/>
                <a:chOff x="-4608000" y="0"/>
                <a:chExt cx="20520000" cy="2160000"/>
              </a:xfrm>
            </p:grpSpPr>
            <p:sp>
              <p:nvSpPr>
                <p:cNvPr id="9" name="梯形 8"/>
                <p:cNvSpPr/>
                <p:nvPr/>
              </p:nvSpPr>
              <p:spPr>
                <a:xfrm>
                  <a:off x="360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梯形 9"/>
                <p:cNvSpPr/>
                <p:nvPr/>
              </p:nvSpPr>
              <p:spPr>
                <a:xfrm>
                  <a:off x="1656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梯形 10"/>
                <p:cNvSpPr/>
                <p:nvPr/>
              </p:nvSpPr>
              <p:spPr>
                <a:xfrm>
                  <a:off x="2952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梯形 11"/>
                <p:cNvSpPr/>
                <p:nvPr/>
              </p:nvSpPr>
              <p:spPr>
                <a:xfrm>
                  <a:off x="4248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梯形 12"/>
                <p:cNvSpPr/>
                <p:nvPr/>
              </p:nvSpPr>
              <p:spPr>
                <a:xfrm>
                  <a:off x="5544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梯形 13"/>
                <p:cNvSpPr/>
                <p:nvPr/>
              </p:nvSpPr>
              <p:spPr>
                <a:xfrm>
                  <a:off x="6840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梯形 14"/>
                <p:cNvSpPr/>
                <p:nvPr/>
              </p:nvSpPr>
              <p:spPr>
                <a:xfrm>
                  <a:off x="8136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梯形 15"/>
                <p:cNvSpPr/>
                <p:nvPr/>
              </p:nvSpPr>
              <p:spPr>
                <a:xfrm>
                  <a:off x="9432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梯形 16"/>
                <p:cNvSpPr/>
                <p:nvPr/>
              </p:nvSpPr>
              <p:spPr>
                <a:xfrm>
                  <a:off x="10728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梯形 17"/>
                <p:cNvSpPr/>
                <p:nvPr/>
              </p:nvSpPr>
              <p:spPr>
                <a:xfrm>
                  <a:off x="12024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梯形 18"/>
                <p:cNvSpPr/>
                <p:nvPr/>
              </p:nvSpPr>
              <p:spPr>
                <a:xfrm>
                  <a:off x="13320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梯形 19"/>
                <p:cNvSpPr/>
                <p:nvPr/>
              </p:nvSpPr>
              <p:spPr>
                <a:xfrm>
                  <a:off x="14616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梯形 20"/>
                <p:cNvSpPr/>
                <p:nvPr/>
              </p:nvSpPr>
              <p:spPr>
                <a:xfrm>
                  <a:off x="-3528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梯形 21"/>
                <p:cNvSpPr/>
                <p:nvPr/>
              </p:nvSpPr>
              <p:spPr>
                <a:xfrm>
                  <a:off x="-2232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梯形 22"/>
                <p:cNvSpPr/>
                <p:nvPr/>
              </p:nvSpPr>
              <p:spPr>
                <a:xfrm>
                  <a:off x="-936000" y="0"/>
                  <a:ext cx="216000" cy="2160000"/>
                </a:xfrm>
                <a:prstGeom prst="trapezoid">
                  <a:avLst>
                    <a:gd name="adj" fmla="val 0"/>
                  </a:avLst>
                </a:prstGeom>
                <a:solidFill>
                  <a:srgbClr val="A9A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梯形 23"/>
                <p:cNvSpPr/>
                <p:nvPr/>
              </p:nvSpPr>
              <p:spPr>
                <a:xfrm>
                  <a:off x="-4608000" y="360000"/>
                  <a:ext cx="20520000" cy="108000"/>
                </a:xfrm>
                <a:prstGeom prst="trapezoid">
                  <a:avLst>
                    <a:gd name="adj" fmla="val 0"/>
                  </a:avLst>
                </a:prstGeom>
                <a:solidFill>
                  <a:srgbClr val="D8C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梯形 24"/>
                <p:cNvSpPr/>
                <p:nvPr/>
              </p:nvSpPr>
              <p:spPr>
                <a:xfrm>
                  <a:off x="-4608000" y="1692000"/>
                  <a:ext cx="20520000" cy="108000"/>
                </a:xfrm>
                <a:prstGeom prst="trapezoid">
                  <a:avLst>
                    <a:gd name="adj" fmla="val 0"/>
                  </a:avLst>
                </a:prstGeom>
                <a:solidFill>
                  <a:srgbClr val="D8C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4156780" y="2931237"/>
            <a:ext cx="1822829" cy="1751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defTabSz="648150">
              <a:spcBef>
                <a:spcPct val="0"/>
              </a:spcBef>
              <a:buNone/>
              <a:defRPr/>
            </a:pPr>
            <a:r>
              <a:rPr lang="zh-CN" altLang="en-US" sz="1198" b="1" dirty="0">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1198" b="1" dirty="0">
              <a:solidFill>
                <a:srgbClr val="FF0000"/>
              </a:solidFill>
              <a:latin typeface="HelveticaNeue" panose="02000503000000020004" pitchFamily="2" charset="0"/>
            </a:endParaRPr>
          </a:p>
          <a:p>
            <a:pPr defTabSz="648150">
              <a:spcBef>
                <a:spcPct val="0"/>
              </a:spcBef>
              <a:buNone/>
              <a:defRPr/>
            </a:pPr>
            <a:endParaRPr lang="en-US" altLang="zh-CN" sz="1198" b="1" dirty="0">
              <a:solidFill>
                <a:srgbClr val="FF0000"/>
              </a:solidFill>
              <a:latin typeface="HelveticaNeue" panose="02000503000000020004" pitchFamily="2" charset="0"/>
            </a:endParaRPr>
          </a:p>
          <a:p>
            <a:pPr defTabSz="648150">
              <a:spcBef>
                <a:spcPct val="0"/>
              </a:spcBef>
              <a:buNone/>
              <a:defRPr/>
            </a:pPr>
            <a:r>
              <a:rPr lang="zh-CN" altLang="en-US" sz="1198" b="1" dirty="0">
                <a:solidFill>
                  <a:srgbClr val="FF0000"/>
                </a:solidFill>
                <a:latin typeface="HelveticaNeue" panose="02000503000000020004" pitchFamily="2" charset="0"/>
              </a:rPr>
              <a:t>更多教学资源请关注</a:t>
            </a:r>
            <a:endParaRPr lang="en-US" altLang="zh-CN" sz="1198" b="1" dirty="0">
              <a:solidFill>
                <a:srgbClr val="FF0000"/>
              </a:solidFill>
              <a:latin typeface="HelveticaNeue" panose="02000503000000020004" pitchFamily="2" charset="0"/>
            </a:endParaRPr>
          </a:p>
          <a:p>
            <a:pPr defTabSz="648150">
              <a:spcBef>
                <a:spcPct val="0"/>
              </a:spcBef>
              <a:buNone/>
              <a:defRPr/>
            </a:pPr>
            <a:r>
              <a:rPr lang="zh-CN" altLang="en-US" sz="1198" b="1" dirty="0">
                <a:solidFill>
                  <a:srgbClr val="FF0000"/>
                </a:solidFill>
                <a:latin typeface="HelveticaNeue" panose="02000503000000020004" pitchFamily="2" charset="0"/>
              </a:rPr>
              <a:t>公众号：溯恩高中英语</a:t>
            </a:r>
          </a:p>
        </p:txBody>
      </p:sp>
      <p:pic>
        <p:nvPicPr>
          <p:cNvPr id="14338" name="图片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37000" y="3323652"/>
            <a:ext cx="979770" cy="979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6028554" y="2931238"/>
            <a:ext cx="1555312" cy="368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defTabSz="648150">
              <a:spcBef>
                <a:spcPct val="0"/>
              </a:spcBef>
              <a:buNone/>
              <a:defRPr/>
            </a:pPr>
            <a:r>
              <a:rPr lang="zh-CN" altLang="en-US" sz="1794" b="1">
                <a:solidFill>
                  <a:prstClr val="black"/>
                </a:solidFill>
                <a:latin typeface="华文新魏" panose="02010800040101010101" pitchFamily="2" charset="-122"/>
              </a:rPr>
              <a:t>知识产权声明</a:t>
            </a:r>
          </a:p>
        </p:txBody>
      </p:sp>
    </p:spTree>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组合 19"/>
          <p:cNvGrpSpPr/>
          <p:nvPr/>
        </p:nvGrpSpPr>
        <p:grpSpPr>
          <a:xfrm>
            <a:off x="-1" y="1081038"/>
            <a:ext cx="11522075" cy="5039653"/>
            <a:chOff x="-1" y="1081038"/>
            <a:chExt cx="11522075" cy="5039653"/>
          </a:xfrm>
        </p:grpSpPr>
        <p:grpSp>
          <p:nvGrpSpPr>
            <p:cNvPr id="4" name="组合 59"/>
            <p:cNvGrpSpPr/>
            <p:nvPr/>
          </p:nvGrpSpPr>
          <p:grpSpPr>
            <a:xfrm rot="16200000">
              <a:off x="5581037" y="-4500000"/>
              <a:ext cx="360000" cy="11522075"/>
              <a:chOff x="2952725" y="0"/>
              <a:chExt cx="360000" cy="5364000"/>
            </a:xfrm>
          </p:grpSpPr>
          <p:sp>
            <p:nvSpPr>
              <p:cNvPr id="6" name="梯形 5"/>
              <p:cNvSpPr/>
              <p:nvPr/>
            </p:nvSpPr>
            <p:spPr>
              <a:xfrm>
                <a:off x="2952725" y="0"/>
                <a:ext cx="360000" cy="5364000"/>
              </a:xfrm>
              <a:prstGeom prst="trapezoid">
                <a:avLst>
                  <a:gd name="adj" fmla="val 0"/>
                </a:avLst>
              </a:prstGeom>
              <a:solidFill>
                <a:srgbClr val="767A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7" name="直接连接符 6"/>
              <p:cNvCxnSpPr>
                <a:stCxn id="6" idx="2"/>
                <a:endCxn id="6" idx="0"/>
              </p:cNvCxnSpPr>
              <p:nvPr/>
            </p:nvCxnSpPr>
            <p:spPr>
              <a:xfrm flipV="1">
                <a:off x="3132725" y="0"/>
                <a:ext cx="0" cy="536400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grpSp>
        <p:grpSp>
          <p:nvGrpSpPr>
            <p:cNvPr id="14" name="组合 13"/>
            <p:cNvGrpSpPr/>
            <p:nvPr/>
          </p:nvGrpSpPr>
          <p:grpSpPr>
            <a:xfrm>
              <a:off x="2160000" y="1656000"/>
              <a:ext cx="7200800" cy="3888000"/>
              <a:chOff x="2016621" y="2880000"/>
              <a:chExt cx="7200800" cy="3312000"/>
            </a:xfrm>
            <a:solidFill>
              <a:srgbClr val="E7DCE6"/>
            </a:solidFill>
          </p:grpSpPr>
          <p:sp>
            <p:nvSpPr>
              <p:cNvPr id="11" name="十二边形 10"/>
              <p:cNvSpPr/>
              <p:nvPr/>
            </p:nvSpPr>
            <p:spPr>
              <a:xfrm>
                <a:off x="2016621" y="2880000"/>
                <a:ext cx="7200000" cy="1296000"/>
              </a:xfrm>
              <a:prstGeom prst="dodecag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十二边形 11"/>
              <p:cNvSpPr/>
              <p:nvPr/>
            </p:nvSpPr>
            <p:spPr>
              <a:xfrm>
                <a:off x="2016621" y="4896000"/>
                <a:ext cx="7200000" cy="1296000"/>
              </a:xfrm>
              <a:prstGeom prst="dodecag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2016621" y="3492000"/>
                <a:ext cx="7200800" cy="208823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altLang="zh-CN" dirty="0">
                    <a:solidFill>
                      <a:schemeClr val="tx1"/>
                    </a:solidFill>
                  </a:rPr>
                  <a:t>How are you going to write the outline for the</a:t>
                </a:r>
              </a:p>
              <a:p>
                <a:pPr algn="ctr">
                  <a:lnSpc>
                    <a:spcPct val="150000"/>
                  </a:lnSpc>
                </a:pPr>
                <a:r>
                  <a:rPr lang="en-US" altLang="zh-CN" dirty="0">
                    <a:solidFill>
                      <a:schemeClr val="tx1"/>
                    </a:solidFill>
                  </a:rPr>
                  <a:t>unwritten paragraphs?</a:t>
                </a:r>
                <a:endParaRPr lang="zh-CN" altLang="en-US" dirty="0">
                  <a:solidFill>
                    <a:schemeClr val="tx1"/>
                  </a:solidFill>
                </a:endParaRPr>
              </a:p>
            </p:txBody>
          </p:sp>
        </p:grpSp>
        <p:grpSp>
          <p:nvGrpSpPr>
            <p:cNvPr id="17" name="组合 59"/>
            <p:cNvGrpSpPr/>
            <p:nvPr/>
          </p:nvGrpSpPr>
          <p:grpSpPr>
            <a:xfrm rot="16200000">
              <a:off x="5581037" y="179653"/>
              <a:ext cx="360000" cy="11522075"/>
              <a:chOff x="2952725" y="0"/>
              <a:chExt cx="360000" cy="5364000"/>
            </a:xfrm>
          </p:grpSpPr>
          <p:sp>
            <p:nvSpPr>
              <p:cNvPr id="18" name="梯形 17"/>
              <p:cNvSpPr/>
              <p:nvPr/>
            </p:nvSpPr>
            <p:spPr>
              <a:xfrm>
                <a:off x="2952725" y="0"/>
                <a:ext cx="360000" cy="5364000"/>
              </a:xfrm>
              <a:prstGeom prst="trapezoid">
                <a:avLst>
                  <a:gd name="adj" fmla="val 0"/>
                </a:avLst>
              </a:prstGeom>
              <a:solidFill>
                <a:srgbClr val="767A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9" name="直接连接符 18"/>
              <p:cNvCxnSpPr>
                <a:stCxn id="18" idx="2"/>
                <a:endCxn id="18" idx="0"/>
              </p:cNvCxnSpPr>
              <p:nvPr/>
            </p:nvCxnSpPr>
            <p:spPr>
              <a:xfrm flipV="1">
                <a:off x="3132725" y="0"/>
                <a:ext cx="0" cy="536400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grpSp>
      </p:gr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 name="组合 47"/>
          <p:cNvGrpSpPr/>
          <p:nvPr/>
        </p:nvGrpSpPr>
        <p:grpSpPr>
          <a:xfrm>
            <a:off x="0" y="0"/>
            <a:ext cx="10764000" cy="7200900"/>
            <a:chOff x="0" y="0"/>
            <a:chExt cx="10764000" cy="7200900"/>
          </a:xfrm>
        </p:grpSpPr>
        <p:grpSp>
          <p:nvGrpSpPr>
            <p:cNvPr id="46" name="组合 45"/>
            <p:cNvGrpSpPr/>
            <p:nvPr/>
          </p:nvGrpSpPr>
          <p:grpSpPr>
            <a:xfrm>
              <a:off x="5292000" y="0"/>
              <a:ext cx="5472000" cy="7200900"/>
              <a:chOff x="5652000" y="0"/>
              <a:chExt cx="5472000" cy="7200900"/>
            </a:xfrm>
          </p:grpSpPr>
          <p:grpSp>
            <p:nvGrpSpPr>
              <p:cNvPr id="2" name="组合 1"/>
              <p:cNvGrpSpPr/>
              <p:nvPr/>
            </p:nvGrpSpPr>
            <p:grpSpPr>
              <a:xfrm>
                <a:off x="6588000" y="360000"/>
                <a:ext cx="3600135" cy="6300000"/>
                <a:chOff x="791865" y="360000"/>
                <a:chExt cx="3600135" cy="6300000"/>
              </a:xfrm>
            </p:grpSpPr>
            <p:sp>
              <p:nvSpPr>
                <p:cNvPr id="3" name="圆角矩形 2"/>
                <p:cNvSpPr/>
                <p:nvPr/>
              </p:nvSpPr>
              <p:spPr>
                <a:xfrm>
                  <a:off x="791865" y="360000"/>
                  <a:ext cx="3600000" cy="288000"/>
                </a:xfrm>
                <a:prstGeom prst="roundRect">
                  <a:avLst/>
                </a:prstGeom>
                <a:solidFill>
                  <a:srgbClr val="B5416C"/>
                </a:solidFill>
                <a:ln w="12700">
                  <a:solidFill>
                    <a:srgbClr val="47192B"/>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1200" dirty="0">
                      <a:latin typeface="Times New Roman" pitchFamily="18" charset="0"/>
                      <a:cs typeface="Times New Roman" pitchFamily="18" charset="0"/>
                    </a:rPr>
                    <a:t>Parents came home.</a:t>
                  </a:r>
                  <a:endParaRPr lang="zh-CN" altLang="en-US" sz="1200" dirty="0">
                    <a:latin typeface="Times New Roman" pitchFamily="18" charset="0"/>
                    <a:cs typeface="Times New Roman" pitchFamily="18" charset="0"/>
                  </a:endParaRPr>
                </a:p>
              </p:txBody>
            </p:sp>
            <p:sp>
              <p:nvSpPr>
                <p:cNvPr id="4" name="圆角矩形 3"/>
                <p:cNvSpPr/>
                <p:nvPr/>
              </p:nvSpPr>
              <p:spPr>
                <a:xfrm>
                  <a:off x="791865" y="936000"/>
                  <a:ext cx="3600000" cy="288000"/>
                </a:xfrm>
                <a:prstGeom prst="roundRect">
                  <a:avLst/>
                </a:prstGeom>
                <a:solidFill>
                  <a:srgbClr val="B5416C"/>
                </a:solidFill>
                <a:ln w="12700">
                  <a:solidFill>
                    <a:srgbClr val="47192B"/>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1200" dirty="0">
                      <a:latin typeface="Times New Roman" pitchFamily="18" charset="0"/>
                      <a:cs typeface="Times New Roman" pitchFamily="18" charset="0"/>
                    </a:rPr>
                    <a:t>Dad shows a small puppy.</a:t>
                  </a:r>
                  <a:endParaRPr lang="zh-CN" altLang="en-US" sz="1200" dirty="0">
                    <a:latin typeface="Times New Roman" pitchFamily="18" charset="0"/>
                    <a:cs typeface="Times New Roman" pitchFamily="18" charset="0"/>
                  </a:endParaRPr>
                </a:p>
              </p:txBody>
            </p:sp>
            <p:cxnSp>
              <p:nvCxnSpPr>
                <p:cNvPr id="5" name="直接箭头连接符 4"/>
                <p:cNvCxnSpPr>
                  <a:stCxn id="3" idx="2"/>
                  <a:endCxn id="4" idx="0"/>
                </p:cNvCxnSpPr>
                <p:nvPr/>
              </p:nvCxnSpPr>
              <p:spPr>
                <a:xfrm>
                  <a:off x="2591865" y="648000"/>
                  <a:ext cx="0" cy="288000"/>
                </a:xfrm>
                <a:prstGeom prst="straightConnector1">
                  <a:avLst/>
                </a:prstGeom>
                <a:ln w="19050">
                  <a:solidFill>
                    <a:srgbClr val="47192B"/>
                  </a:solidFill>
                  <a:tailEnd type="arrow"/>
                </a:ln>
              </p:spPr>
              <p:style>
                <a:lnRef idx="1">
                  <a:schemeClr val="accent1"/>
                </a:lnRef>
                <a:fillRef idx="0">
                  <a:schemeClr val="accent1"/>
                </a:fillRef>
                <a:effectRef idx="0">
                  <a:schemeClr val="accent1"/>
                </a:effectRef>
                <a:fontRef idx="minor">
                  <a:schemeClr val="tx1"/>
                </a:fontRef>
              </p:style>
            </p:cxnSp>
            <p:sp>
              <p:nvSpPr>
                <p:cNvPr id="6" name="圆角矩形 5"/>
                <p:cNvSpPr/>
                <p:nvPr/>
              </p:nvSpPr>
              <p:spPr>
                <a:xfrm>
                  <a:off x="792000" y="4644000"/>
                  <a:ext cx="3600000" cy="288000"/>
                </a:xfrm>
                <a:prstGeom prst="roundRect">
                  <a:avLst/>
                </a:prstGeom>
                <a:solidFill>
                  <a:srgbClr val="B5416C"/>
                </a:solidFill>
                <a:ln w="12700">
                  <a:solidFill>
                    <a:srgbClr val="47192B"/>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1200" dirty="0">
                      <a:latin typeface="Times New Roman" pitchFamily="18" charset="0"/>
                      <a:cs typeface="Times New Roman" pitchFamily="18" charset="0"/>
                    </a:rPr>
                    <a:t>The boy returns.</a:t>
                  </a:r>
                  <a:endParaRPr lang="zh-CN" altLang="en-US" sz="1200" dirty="0">
                    <a:latin typeface="Times New Roman" pitchFamily="18" charset="0"/>
                    <a:cs typeface="Times New Roman" pitchFamily="18" charset="0"/>
                  </a:endParaRPr>
                </a:p>
              </p:txBody>
            </p:sp>
            <p:sp>
              <p:nvSpPr>
                <p:cNvPr id="7" name="圆角矩形 6"/>
                <p:cNvSpPr/>
                <p:nvPr/>
              </p:nvSpPr>
              <p:spPr>
                <a:xfrm>
                  <a:off x="791865" y="1512000"/>
                  <a:ext cx="3600000" cy="288000"/>
                </a:xfrm>
                <a:prstGeom prst="roundRect">
                  <a:avLst/>
                </a:prstGeom>
                <a:solidFill>
                  <a:srgbClr val="E0E5FC"/>
                </a:solidFill>
                <a:ln w="12700">
                  <a:solidFill>
                    <a:srgbClr val="3553EB"/>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1200" dirty="0">
                      <a:solidFill>
                        <a:schemeClr val="tx1"/>
                      </a:solidFill>
                      <a:latin typeface="Times New Roman" pitchFamily="18" charset="0"/>
                      <a:cs typeface="Times New Roman" pitchFamily="18" charset="0"/>
                    </a:rPr>
                    <a:t>Poppy confirms it as a puppy.</a:t>
                  </a:r>
                  <a:endParaRPr lang="zh-CN" altLang="en-US" sz="1200" dirty="0">
                    <a:solidFill>
                      <a:schemeClr val="tx1"/>
                    </a:solidFill>
                    <a:latin typeface="Times New Roman" pitchFamily="18" charset="0"/>
                    <a:cs typeface="Times New Roman" pitchFamily="18" charset="0"/>
                  </a:endParaRPr>
                </a:p>
              </p:txBody>
            </p:sp>
            <p:sp>
              <p:nvSpPr>
                <p:cNvPr id="8" name="圆角矩形 7"/>
                <p:cNvSpPr/>
                <p:nvPr/>
              </p:nvSpPr>
              <p:spPr>
                <a:xfrm>
                  <a:off x="791865" y="2088000"/>
                  <a:ext cx="3600000" cy="288000"/>
                </a:xfrm>
                <a:prstGeom prst="roundRect">
                  <a:avLst/>
                </a:prstGeom>
                <a:solidFill>
                  <a:srgbClr val="E0E5FC"/>
                </a:solidFill>
                <a:ln w="12700">
                  <a:solidFill>
                    <a:srgbClr val="3553EB"/>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1200" dirty="0">
                      <a:solidFill>
                        <a:schemeClr val="tx1"/>
                      </a:solidFill>
                      <a:latin typeface="Times New Roman" pitchFamily="18" charset="0"/>
                      <a:cs typeface="Times New Roman" pitchFamily="18" charset="0"/>
                    </a:rPr>
                    <a:t>Poppy tries to go nearer.</a:t>
                  </a:r>
                  <a:endParaRPr lang="zh-CN" altLang="en-US" sz="1200" dirty="0">
                    <a:solidFill>
                      <a:schemeClr val="tx1"/>
                    </a:solidFill>
                    <a:latin typeface="Times New Roman" pitchFamily="18" charset="0"/>
                    <a:cs typeface="Times New Roman" pitchFamily="18" charset="0"/>
                  </a:endParaRPr>
                </a:p>
              </p:txBody>
            </p:sp>
            <p:sp>
              <p:nvSpPr>
                <p:cNvPr id="9" name="圆角矩形 8"/>
                <p:cNvSpPr/>
                <p:nvPr/>
              </p:nvSpPr>
              <p:spPr>
                <a:xfrm>
                  <a:off x="791865" y="2664000"/>
                  <a:ext cx="3600000" cy="288000"/>
                </a:xfrm>
                <a:prstGeom prst="roundRect">
                  <a:avLst/>
                </a:prstGeom>
                <a:solidFill>
                  <a:srgbClr val="E0E5FC"/>
                </a:solidFill>
                <a:ln w="12700">
                  <a:solidFill>
                    <a:srgbClr val="3553EB"/>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1200" dirty="0">
                      <a:solidFill>
                        <a:schemeClr val="tx1"/>
                      </a:solidFill>
                      <a:latin typeface="Times New Roman" pitchFamily="18" charset="0"/>
                      <a:cs typeface="Times New Roman" pitchFamily="18" charset="0"/>
                    </a:rPr>
                    <a:t>Poppy licks the puppy.</a:t>
                  </a:r>
                  <a:endParaRPr lang="zh-CN" altLang="en-US" sz="1200" dirty="0">
                    <a:solidFill>
                      <a:schemeClr val="tx1"/>
                    </a:solidFill>
                    <a:latin typeface="Times New Roman" pitchFamily="18" charset="0"/>
                    <a:cs typeface="Times New Roman" pitchFamily="18" charset="0"/>
                  </a:endParaRPr>
                </a:p>
              </p:txBody>
            </p:sp>
            <p:sp>
              <p:nvSpPr>
                <p:cNvPr id="10" name="圆角矩形 9"/>
                <p:cNvSpPr/>
                <p:nvPr/>
              </p:nvSpPr>
              <p:spPr>
                <a:xfrm>
                  <a:off x="791865" y="3240000"/>
                  <a:ext cx="3600000" cy="288000"/>
                </a:xfrm>
                <a:prstGeom prst="roundRect">
                  <a:avLst/>
                </a:prstGeom>
                <a:solidFill>
                  <a:srgbClr val="E0E5FC"/>
                </a:solidFill>
                <a:ln w="12700">
                  <a:solidFill>
                    <a:srgbClr val="3553EB"/>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1200" dirty="0">
                      <a:solidFill>
                        <a:schemeClr val="tx1"/>
                      </a:solidFill>
                      <a:latin typeface="Times New Roman" pitchFamily="18" charset="0"/>
                      <a:cs typeface="Times New Roman" pitchFamily="18" charset="0"/>
                    </a:rPr>
                    <a:t>Dad puts the box down.</a:t>
                  </a:r>
                  <a:endParaRPr lang="zh-CN" altLang="en-US" sz="1200" dirty="0">
                    <a:solidFill>
                      <a:schemeClr val="tx1"/>
                    </a:solidFill>
                    <a:latin typeface="Times New Roman" pitchFamily="18" charset="0"/>
                    <a:cs typeface="Times New Roman" pitchFamily="18" charset="0"/>
                  </a:endParaRPr>
                </a:p>
              </p:txBody>
            </p:sp>
            <p:sp>
              <p:nvSpPr>
                <p:cNvPr id="11" name="圆角矩形 10"/>
                <p:cNvSpPr/>
                <p:nvPr/>
              </p:nvSpPr>
              <p:spPr>
                <a:xfrm>
                  <a:off x="791865" y="3816000"/>
                  <a:ext cx="3600000" cy="540000"/>
                </a:xfrm>
                <a:prstGeom prst="roundRect">
                  <a:avLst>
                    <a:gd name="adj" fmla="val 5570"/>
                  </a:avLst>
                </a:prstGeom>
                <a:solidFill>
                  <a:srgbClr val="E0E5FC"/>
                </a:solidFill>
                <a:ln w="12700">
                  <a:solidFill>
                    <a:srgbClr val="3553EB"/>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1200" dirty="0">
                      <a:solidFill>
                        <a:schemeClr val="tx1"/>
                      </a:solidFill>
                      <a:latin typeface="Times New Roman" pitchFamily="18" charset="0"/>
                      <a:cs typeface="Times New Roman" pitchFamily="18" charset="0"/>
                    </a:rPr>
                    <a:t>Poppy bites the handle of box carries the puppy to her own bed.</a:t>
                  </a:r>
                  <a:endParaRPr lang="zh-CN" altLang="en-US" sz="1200" dirty="0">
                    <a:solidFill>
                      <a:schemeClr val="tx1"/>
                    </a:solidFill>
                    <a:latin typeface="Times New Roman" pitchFamily="18" charset="0"/>
                    <a:cs typeface="Times New Roman" pitchFamily="18" charset="0"/>
                  </a:endParaRPr>
                </a:p>
              </p:txBody>
            </p:sp>
            <p:sp>
              <p:nvSpPr>
                <p:cNvPr id="12" name="圆角矩形 11"/>
                <p:cNvSpPr/>
                <p:nvPr/>
              </p:nvSpPr>
              <p:spPr>
                <a:xfrm>
                  <a:off x="791865" y="5220000"/>
                  <a:ext cx="3600000" cy="288000"/>
                </a:xfrm>
                <a:prstGeom prst="roundRect">
                  <a:avLst/>
                </a:prstGeom>
                <a:solidFill>
                  <a:srgbClr val="E0E5FC"/>
                </a:solidFill>
                <a:ln w="12700">
                  <a:solidFill>
                    <a:srgbClr val="3553EB"/>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1200" dirty="0">
                      <a:solidFill>
                        <a:schemeClr val="tx1"/>
                      </a:solidFill>
                      <a:latin typeface="Times New Roman" pitchFamily="18" charset="0"/>
                      <a:cs typeface="Times New Roman" pitchFamily="18" charset="0"/>
                    </a:rPr>
                    <a:t>He seeks Poppy.</a:t>
                  </a:r>
                  <a:endParaRPr lang="zh-CN" altLang="en-US" sz="1200" dirty="0">
                    <a:solidFill>
                      <a:schemeClr val="tx1"/>
                    </a:solidFill>
                    <a:latin typeface="Times New Roman" pitchFamily="18" charset="0"/>
                    <a:cs typeface="Times New Roman" pitchFamily="18" charset="0"/>
                  </a:endParaRPr>
                </a:p>
              </p:txBody>
            </p:sp>
            <p:sp>
              <p:nvSpPr>
                <p:cNvPr id="13" name="圆角矩形 12"/>
                <p:cNvSpPr/>
                <p:nvPr/>
              </p:nvSpPr>
              <p:spPr>
                <a:xfrm>
                  <a:off x="791865" y="5796000"/>
                  <a:ext cx="3600000" cy="288000"/>
                </a:xfrm>
                <a:prstGeom prst="roundRect">
                  <a:avLst>
                    <a:gd name="adj" fmla="val 8036"/>
                  </a:avLst>
                </a:prstGeom>
                <a:solidFill>
                  <a:srgbClr val="E0E5FC"/>
                </a:solidFill>
                <a:ln w="12700">
                  <a:solidFill>
                    <a:srgbClr val="3553EB"/>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1200" dirty="0">
                      <a:solidFill>
                        <a:schemeClr val="tx1"/>
                      </a:solidFill>
                      <a:latin typeface="Times New Roman" pitchFamily="18" charset="0"/>
                      <a:cs typeface="Times New Roman" pitchFamily="18" charset="0"/>
                    </a:rPr>
                    <a:t>Poppy marches out with a puppy behind her.</a:t>
                  </a:r>
                  <a:endParaRPr lang="zh-CN" altLang="en-US" sz="1200" dirty="0">
                    <a:solidFill>
                      <a:schemeClr val="tx1"/>
                    </a:solidFill>
                    <a:latin typeface="Times New Roman" pitchFamily="18" charset="0"/>
                    <a:cs typeface="Times New Roman" pitchFamily="18" charset="0"/>
                  </a:endParaRPr>
                </a:p>
              </p:txBody>
            </p:sp>
            <p:sp>
              <p:nvSpPr>
                <p:cNvPr id="14" name="圆角矩形 13"/>
                <p:cNvSpPr/>
                <p:nvPr/>
              </p:nvSpPr>
              <p:spPr>
                <a:xfrm>
                  <a:off x="791865" y="6372000"/>
                  <a:ext cx="3600000" cy="288000"/>
                </a:xfrm>
                <a:prstGeom prst="roundRect">
                  <a:avLst/>
                </a:prstGeom>
                <a:solidFill>
                  <a:srgbClr val="E0E5FC"/>
                </a:solidFill>
                <a:ln w="12700">
                  <a:solidFill>
                    <a:srgbClr val="3553EB"/>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1200" dirty="0">
                      <a:solidFill>
                        <a:schemeClr val="tx1"/>
                      </a:solidFill>
                      <a:latin typeface="Times New Roman" pitchFamily="18" charset="0"/>
                      <a:cs typeface="Times New Roman" pitchFamily="18" charset="0"/>
                    </a:rPr>
                    <a:t>She kisses the boy’s hands.</a:t>
                  </a:r>
                  <a:endParaRPr lang="zh-CN" altLang="en-US" sz="1200" dirty="0">
                    <a:solidFill>
                      <a:schemeClr val="tx1"/>
                    </a:solidFill>
                    <a:latin typeface="Times New Roman" pitchFamily="18" charset="0"/>
                    <a:cs typeface="Times New Roman" pitchFamily="18" charset="0"/>
                  </a:endParaRPr>
                </a:p>
              </p:txBody>
            </p:sp>
            <p:cxnSp>
              <p:nvCxnSpPr>
                <p:cNvPr id="15" name="直接箭头连接符 14"/>
                <p:cNvCxnSpPr/>
                <p:nvPr/>
              </p:nvCxnSpPr>
              <p:spPr>
                <a:xfrm>
                  <a:off x="2592065" y="1224000"/>
                  <a:ext cx="0" cy="288000"/>
                </a:xfrm>
                <a:prstGeom prst="straightConnector1">
                  <a:avLst/>
                </a:prstGeom>
                <a:ln w="19050">
                  <a:solidFill>
                    <a:srgbClr val="3553EB"/>
                  </a:solidFill>
                  <a:tailEnd type="arrow"/>
                </a:ln>
              </p:spPr>
              <p:style>
                <a:lnRef idx="1">
                  <a:schemeClr val="accent1"/>
                </a:lnRef>
                <a:fillRef idx="0">
                  <a:schemeClr val="accent1"/>
                </a:fillRef>
                <a:effectRef idx="0">
                  <a:schemeClr val="accent1"/>
                </a:effectRef>
                <a:fontRef idx="minor">
                  <a:schemeClr val="tx1"/>
                </a:fontRef>
              </p:style>
            </p:cxnSp>
            <p:cxnSp>
              <p:nvCxnSpPr>
                <p:cNvPr id="16" name="直接箭头连接符 15"/>
                <p:cNvCxnSpPr/>
                <p:nvPr/>
              </p:nvCxnSpPr>
              <p:spPr>
                <a:xfrm>
                  <a:off x="2592000" y="1800000"/>
                  <a:ext cx="0" cy="288000"/>
                </a:xfrm>
                <a:prstGeom prst="straightConnector1">
                  <a:avLst/>
                </a:prstGeom>
                <a:ln w="19050">
                  <a:solidFill>
                    <a:srgbClr val="3553EB"/>
                  </a:solidFill>
                  <a:tailEnd type="arrow"/>
                </a:ln>
              </p:spPr>
              <p:style>
                <a:lnRef idx="1">
                  <a:schemeClr val="accent1"/>
                </a:lnRef>
                <a:fillRef idx="0">
                  <a:schemeClr val="accent1"/>
                </a:fillRef>
                <a:effectRef idx="0">
                  <a:schemeClr val="accent1"/>
                </a:effectRef>
                <a:fontRef idx="minor">
                  <a:schemeClr val="tx1"/>
                </a:fontRef>
              </p:style>
            </p:cxnSp>
            <p:cxnSp>
              <p:nvCxnSpPr>
                <p:cNvPr id="17" name="直接箭头连接符 16"/>
                <p:cNvCxnSpPr/>
                <p:nvPr/>
              </p:nvCxnSpPr>
              <p:spPr>
                <a:xfrm>
                  <a:off x="2592000" y="2376000"/>
                  <a:ext cx="0" cy="288000"/>
                </a:xfrm>
                <a:prstGeom prst="straightConnector1">
                  <a:avLst/>
                </a:prstGeom>
                <a:ln w="19050">
                  <a:solidFill>
                    <a:srgbClr val="3553EB"/>
                  </a:solidFill>
                  <a:tailEnd type="arrow"/>
                </a:ln>
              </p:spPr>
              <p:style>
                <a:lnRef idx="1">
                  <a:schemeClr val="accent1"/>
                </a:lnRef>
                <a:fillRef idx="0">
                  <a:schemeClr val="accent1"/>
                </a:fillRef>
                <a:effectRef idx="0">
                  <a:schemeClr val="accent1"/>
                </a:effectRef>
                <a:fontRef idx="minor">
                  <a:schemeClr val="tx1"/>
                </a:fontRef>
              </p:style>
            </p:cxnSp>
            <p:cxnSp>
              <p:nvCxnSpPr>
                <p:cNvPr id="18" name="直接箭头连接符 17"/>
                <p:cNvCxnSpPr/>
                <p:nvPr/>
              </p:nvCxnSpPr>
              <p:spPr>
                <a:xfrm>
                  <a:off x="2592000" y="2952000"/>
                  <a:ext cx="0" cy="288000"/>
                </a:xfrm>
                <a:prstGeom prst="straightConnector1">
                  <a:avLst/>
                </a:prstGeom>
                <a:ln w="19050">
                  <a:solidFill>
                    <a:srgbClr val="3553EB"/>
                  </a:solidFill>
                  <a:tailEnd type="arrow"/>
                </a:ln>
              </p:spPr>
              <p:style>
                <a:lnRef idx="1">
                  <a:schemeClr val="accent1"/>
                </a:lnRef>
                <a:fillRef idx="0">
                  <a:schemeClr val="accent1"/>
                </a:fillRef>
                <a:effectRef idx="0">
                  <a:schemeClr val="accent1"/>
                </a:effectRef>
                <a:fontRef idx="minor">
                  <a:schemeClr val="tx1"/>
                </a:fontRef>
              </p:style>
            </p:cxnSp>
            <p:cxnSp>
              <p:nvCxnSpPr>
                <p:cNvPr id="19" name="直接箭头连接符 18"/>
                <p:cNvCxnSpPr/>
                <p:nvPr/>
              </p:nvCxnSpPr>
              <p:spPr>
                <a:xfrm>
                  <a:off x="2592000" y="3528000"/>
                  <a:ext cx="0" cy="288000"/>
                </a:xfrm>
                <a:prstGeom prst="straightConnector1">
                  <a:avLst/>
                </a:prstGeom>
                <a:ln w="19050">
                  <a:solidFill>
                    <a:srgbClr val="3553EB"/>
                  </a:solidFill>
                  <a:tailEnd type="arrow"/>
                </a:ln>
              </p:spPr>
              <p:style>
                <a:lnRef idx="1">
                  <a:schemeClr val="accent1"/>
                </a:lnRef>
                <a:fillRef idx="0">
                  <a:schemeClr val="accent1"/>
                </a:fillRef>
                <a:effectRef idx="0">
                  <a:schemeClr val="accent1"/>
                </a:effectRef>
                <a:fontRef idx="minor">
                  <a:schemeClr val="tx1"/>
                </a:fontRef>
              </p:style>
            </p:cxnSp>
            <p:cxnSp>
              <p:nvCxnSpPr>
                <p:cNvPr id="20" name="直接箭头连接符 19"/>
                <p:cNvCxnSpPr/>
                <p:nvPr/>
              </p:nvCxnSpPr>
              <p:spPr>
                <a:xfrm>
                  <a:off x="2592000" y="4356000"/>
                  <a:ext cx="0" cy="288000"/>
                </a:xfrm>
                <a:prstGeom prst="straightConnector1">
                  <a:avLst/>
                </a:prstGeom>
                <a:ln w="19050">
                  <a:solidFill>
                    <a:srgbClr val="3553EB"/>
                  </a:solidFill>
                  <a:tailEnd type="arrow"/>
                </a:ln>
              </p:spPr>
              <p:style>
                <a:lnRef idx="1">
                  <a:schemeClr val="accent1"/>
                </a:lnRef>
                <a:fillRef idx="0">
                  <a:schemeClr val="accent1"/>
                </a:fillRef>
                <a:effectRef idx="0">
                  <a:schemeClr val="accent1"/>
                </a:effectRef>
                <a:fontRef idx="minor">
                  <a:schemeClr val="tx1"/>
                </a:fontRef>
              </p:style>
            </p:cxnSp>
            <p:cxnSp>
              <p:nvCxnSpPr>
                <p:cNvPr id="21" name="直接箭头连接符 20"/>
                <p:cNvCxnSpPr/>
                <p:nvPr/>
              </p:nvCxnSpPr>
              <p:spPr>
                <a:xfrm>
                  <a:off x="2592065" y="4932000"/>
                  <a:ext cx="0" cy="288000"/>
                </a:xfrm>
                <a:prstGeom prst="straightConnector1">
                  <a:avLst/>
                </a:prstGeom>
                <a:ln w="19050">
                  <a:solidFill>
                    <a:srgbClr val="47192B"/>
                  </a:solidFill>
                  <a:tailEnd type="arrow"/>
                </a:ln>
              </p:spPr>
              <p:style>
                <a:lnRef idx="1">
                  <a:schemeClr val="accent1"/>
                </a:lnRef>
                <a:fillRef idx="0">
                  <a:schemeClr val="accent1"/>
                </a:fillRef>
                <a:effectRef idx="0">
                  <a:schemeClr val="accent1"/>
                </a:effectRef>
                <a:fontRef idx="minor">
                  <a:schemeClr val="tx1"/>
                </a:fontRef>
              </p:style>
            </p:cxnSp>
            <p:cxnSp>
              <p:nvCxnSpPr>
                <p:cNvPr id="22" name="直接箭头连接符 21"/>
                <p:cNvCxnSpPr/>
                <p:nvPr/>
              </p:nvCxnSpPr>
              <p:spPr>
                <a:xfrm>
                  <a:off x="2592000" y="5508000"/>
                  <a:ext cx="0" cy="288000"/>
                </a:xfrm>
                <a:prstGeom prst="straightConnector1">
                  <a:avLst/>
                </a:prstGeom>
                <a:ln w="19050">
                  <a:solidFill>
                    <a:srgbClr val="3553EB"/>
                  </a:solidFill>
                  <a:tailEnd type="arrow"/>
                </a:ln>
              </p:spPr>
              <p:style>
                <a:lnRef idx="1">
                  <a:schemeClr val="accent1"/>
                </a:lnRef>
                <a:fillRef idx="0">
                  <a:schemeClr val="accent1"/>
                </a:fillRef>
                <a:effectRef idx="0">
                  <a:schemeClr val="accent1"/>
                </a:effectRef>
                <a:fontRef idx="minor">
                  <a:schemeClr val="tx1"/>
                </a:fontRef>
              </p:style>
            </p:cxnSp>
            <p:cxnSp>
              <p:nvCxnSpPr>
                <p:cNvPr id="23" name="直接箭头连接符 22"/>
                <p:cNvCxnSpPr/>
                <p:nvPr/>
              </p:nvCxnSpPr>
              <p:spPr>
                <a:xfrm>
                  <a:off x="2592000" y="6084000"/>
                  <a:ext cx="0" cy="288000"/>
                </a:xfrm>
                <a:prstGeom prst="straightConnector1">
                  <a:avLst/>
                </a:prstGeom>
                <a:ln w="19050">
                  <a:solidFill>
                    <a:srgbClr val="3553EB"/>
                  </a:solidFill>
                  <a:tailEnd type="arrow"/>
                </a:ln>
              </p:spPr>
              <p:style>
                <a:lnRef idx="1">
                  <a:schemeClr val="accent1"/>
                </a:lnRef>
                <a:fillRef idx="0">
                  <a:schemeClr val="accent1"/>
                </a:fillRef>
                <a:effectRef idx="0">
                  <a:schemeClr val="accent1"/>
                </a:effectRef>
                <a:fontRef idx="minor">
                  <a:schemeClr val="tx1"/>
                </a:fontRef>
              </p:style>
            </p:cxnSp>
          </p:grpSp>
          <p:grpSp>
            <p:nvGrpSpPr>
              <p:cNvPr id="25" name="组合 30"/>
              <p:cNvGrpSpPr/>
              <p:nvPr/>
            </p:nvGrpSpPr>
            <p:grpSpPr>
              <a:xfrm>
                <a:off x="10764000" y="0"/>
                <a:ext cx="360000" cy="7200900"/>
                <a:chOff x="1980000" y="0"/>
                <a:chExt cx="7560000" cy="7200900"/>
              </a:xfrm>
            </p:grpSpPr>
            <p:sp>
              <p:nvSpPr>
                <p:cNvPr id="41" name="梯形 40"/>
                <p:cNvSpPr/>
                <p:nvPr/>
              </p:nvSpPr>
              <p:spPr>
                <a:xfrm>
                  <a:off x="1980000" y="0"/>
                  <a:ext cx="7560000" cy="7200900"/>
                </a:xfrm>
                <a:prstGeom prst="trapezoid">
                  <a:avLst>
                    <a:gd name="adj" fmla="val 15260"/>
                  </a:avLst>
                </a:prstGeom>
                <a:solidFill>
                  <a:srgbClr val="767A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2" name="直接连接符 41"/>
                <p:cNvCxnSpPr>
                  <a:stCxn id="41" idx="2"/>
                  <a:endCxn id="41" idx="0"/>
                </p:cNvCxnSpPr>
                <p:nvPr/>
              </p:nvCxnSpPr>
              <p:spPr>
                <a:xfrm flipV="1">
                  <a:off x="5760000" y="0"/>
                  <a:ext cx="0" cy="720090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grpSp>
          <p:grpSp>
            <p:nvGrpSpPr>
              <p:cNvPr id="43" name="组合 30"/>
              <p:cNvGrpSpPr/>
              <p:nvPr/>
            </p:nvGrpSpPr>
            <p:grpSpPr>
              <a:xfrm>
                <a:off x="5652000" y="0"/>
                <a:ext cx="360000" cy="7200900"/>
                <a:chOff x="1980000" y="0"/>
                <a:chExt cx="7560000" cy="7200900"/>
              </a:xfrm>
            </p:grpSpPr>
            <p:sp>
              <p:nvSpPr>
                <p:cNvPr id="44" name="梯形 43"/>
                <p:cNvSpPr/>
                <p:nvPr/>
              </p:nvSpPr>
              <p:spPr>
                <a:xfrm>
                  <a:off x="1980000" y="0"/>
                  <a:ext cx="7560000" cy="7200900"/>
                </a:xfrm>
                <a:prstGeom prst="trapezoid">
                  <a:avLst>
                    <a:gd name="adj" fmla="val 15260"/>
                  </a:avLst>
                </a:prstGeom>
                <a:solidFill>
                  <a:srgbClr val="767A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5" name="直接连接符 44"/>
                <p:cNvCxnSpPr>
                  <a:stCxn id="44" idx="2"/>
                  <a:endCxn id="44" idx="0"/>
                </p:cNvCxnSpPr>
                <p:nvPr/>
              </p:nvCxnSpPr>
              <p:spPr>
                <a:xfrm flipV="1">
                  <a:off x="5760000" y="0"/>
                  <a:ext cx="0" cy="720090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grpSp>
        </p:grpSp>
        <p:sp>
          <p:nvSpPr>
            <p:cNvPr id="47" name="TextBox 46"/>
            <p:cNvSpPr txBox="1"/>
            <p:nvPr/>
          </p:nvSpPr>
          <p:spPr>
            <a:xfrm>
              <a:off x="0" y="3384000"/>
              <a:ext cx="5328989" cy="432000"/>
            </a:xfrm>
            <a:prstGeom prst="rect">
              <a:avLst/>
            </a:prstGeom>
            <a:noFill/>
          </p:spPr>
          <p:txBody>
            <a:bodyPr wrap="square" rtlCol="0">
              <a:spAutoFit/>
            </a:bodyPr>
            <a:lstStyle/>
            <a:p>
              <a:pPr algn="ctr"/>
              <a:r>
                <a:rPr lang="en-US" altLang="zh-CN" dirty="0">
                  <a:latin typeface="Times New Roman" pitchFamily="18" charset="0"/>
                  <a:cs typeface="Times New Roman" pitchFamily="18" charset="0"/>
                </a:rPr>
                <a:t>Design 1</a:t>
              </a:r>
              <a:endParaRPr lang="zh-CN" altLang="en-US" dirty="0">
                <a:latin typeface="Times New Roman" pitchFamily="18" charset="0"/>
                <a:cs typeface="Times New Roman" pitchFamily="18" charset="0"/>
              </a:endParaRPr>
            </a:p>
          </p:txBody>
        </p:sp>
      </p:gr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6" name="组合 55"/>
          <p:cNvGrpSpPr/>
          <p:nvPr/>
        </p:nvGrpSpPr>
        <p:grpSpPr>
          <a:xfrm>
            <a:off x="0" y="0"/>
            <a:ext cx="10764000" cy="7200900"/>
            <a:chOff x="0" y="0"/>
            <a:chExt cx="10764000" cy="7200900"/>
          </a:xfrm>
        </p:grpSpPr>
        <p:sp>
          <p:nvSpPr>
            <p:cNvPr id="2" name="TextBox 1"/>
            <p:cNvSpPr txBox="1"/>
            <p:nvPr/>
          </p:nvSpPr>
          <p:spPr>
            <a:xfrm>
              <a:off x="0" y="3384000"/>
              <a:ext cx="5328989" cy="432000"/>
            </a:xfrm>
            <a:prstGeom prst="rect">
              <a:avLst/>
            </a:prstGeom>
            <a:noFill/>
          </p:spPr>
          <p:txBody>
            <a:bodyPr wrap="square" rtlCol="0">
              <a:spAutoFit/>
            </a:bodyPr>
            <a:lstStyle/>
            <a:p>
              <a:pPr algn="ctr"/>
              <a:r>
                <a:rPr lang="en-US" altLang="zh-CN" dirty="0">
                  <a:latin typeface="Times New Roman" pitchFamily="18" charset="0"/>
                  <a:cs typeface="Times New Roman" pitchFamily="18" charset="0"/>
                </a:rPr>
                <a:t>Design 2</a:t>
              </a:r>
              <a:endParaRPr lang="zh-CN" altLang="en-US" dirty="0">
                <a:latin typeface="Times New Roman" pitchFamily="18" charset="0"/>
                <a:cs typeface="Times New Roman" pitchFamily="18" charset="0"/>
              </a:endParaRPr>
            </a:p>
          </p:txBody>
        </p:sp>
        <p:grpSp>
          <p:nvGrpSpPr>
            <p:cNvPr id="5" name="组合 30"/>
            <p:cNvGrpSpPr/>
            <p:nvPr/>
          </p:nvGrpSpPr>
          <p:grpSpPr>
            <a:xfrm>
              <a:off x="10404000" y="0"/>
              <a:ext cx="360000" cy="7200900"/>
              <a:chOff x="1980000" y="0"/>
              <a:chExt cx="7560000" cy="7200900"/>
            </a:xfrm>
          </p:grpSpPr>
          <p:sp>
            <p:nvSpPr>
              <p:cNvPr id="9" name="梯形 8"/>
              <p:cNvSpPr/>
              <p:nvPr/>
            </p:nvSpPr>
            <p:spPr>
              <a:xfrm>
                <a:off x="1980000" y="0"/>
                <a:ext cx="7560000" cy="7200900"/>
              </a:xfrm>
              <a:prstGeom prst="trapezoid">
                <a:avLst>
                  <a:gd name="adj" fmla="val 15260"/>
                </a:avLst>
              </a:prstGeom>
              <a:solidFill>
                <a:srgbClr val="767A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0" name="直接连接符 9"/>
              <p:cNvCxnSpPr>
                <a:stCxn id="9" idx="2"/>
                <a:endCxn id="9" idx="0"/>
              </p:cNvCxnSpPr>
              <p:nvPr/>
            </p:nvCxnSpPr>
            <p:spPr>
              <a:xfrm flipV="1">
                <a:off x="5760000" y="0"/>
                <a:ext cx="0" cy="720090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grpSp>
        <p:grpSp>
          <p:nvGrpSpPr>
            <p:cNvPr id="6" name="组合 30"/>
            <p:cNvGrpSpPr/>
            <p:nvPr/>
          </p:nvGrpSpPr>
          <p:grpSpPr>
            <a:xfrm>
              <a:off x="5292000" y="0"/>
              <a:ext cx="360000" cy="7200900"/>
              <a:chOff x="1980000" y="0"/>
              <a:chExt cx="7560000" cy="7200900"/>
            </a:xfrm>
          </p:grpSpPr>
          <p:sp>
            <p:nvSpPr>
              <p:cNvPr id="7" name="梯形 6"/>
              <p:cNvSpPr/>
              <p:nvPr/>
            </p:nvSpPr>
            <p:spPr>
              <a:xfrm>
                <a:off x="1980000" y="0"/>
                <a:ext cx="7560000" cy="7200900"/>
              </a:xfrm>
              <a:prstGeom prst="trapezoid">
                <a:avLst>
                  <a:gd name="adj" fmla="val 15260"/>
                </a:avLst>
              </a:prstGeom>
              <a:solidFill>
                <a:srgbClr val="767A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8" name="直接连接符 7"/>
              <p:cNvCxnSpPr>
                <a:stCxn id="7" idx="2"/>
                <a:endCxn id="7" idx="0"/>
              </p:cNvCxnSpPr>
              <p:nvPr/>
            </p:nvCxnSpPr>
            <p:spPr>
              <a:xfrm flipV="1">
                <a:off x="5760000" y="0"/>
                <a:ext cx="0" cy="720090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grpSp>
        <p:grpSp>
          <p:nvGrpSpPr>
            <p:cNvPr id="32" name="组合 31"/>
            <p:cNvGrpSpPr/>
            <p:nvPr/>
          </p:nvGrpSpPr>
          <p:grpSpPr>
            <a:xfrm>
              <a:off x="6228000" y="216000"/>
              <a:ext cx="3600400" cy="6623910"/>
              <a:chOff x="5832425" y="360090"/>
              <a:chExt cx="3600400" cy="6623910"/>
            </a:xfrm>
          </p:grpSpPr>
          <p:sp>
            <p:nvSpPr>
              <p:cNvPr id="33" name="圆角矩形 32"/>
              <p:cNvSpPr/>
              <p:nvPr/>
            </p:nvSpPr>
            <p:spPr>
              <a:xfrm>
                <a:off x="5832690" y="360090"/>
                <a:ext cx="3600000" cy="288000"/>
              </a:xfrm>
              <a:prstGeom prst="roundRect">
                <a:avLst/>
              </a:prstGeom>
              <a:solidFill>
                <a:srgbClr val="B5416C"/>
              </a:solidFill>
              <a:ln w="12700">
                <a:solidFill>
                  <a:srgbClr val="47192B"/>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1200" dirty="0">
                    <a:latin typeface="Times New Roman" pitchFamily="18" charset="0"/>
                    <a:cs typeface="Times New Roman" pitchFamily="18" charset="0"/>
                  </a:rPr>
                  <a:t>Parents came home.</a:t>
                </a:r>
                <a:endParaRPr lang="zh-CN" altLang="en-US" sz="1200" dirty="0">
                  <a:latin typeface="Times New Roman" pitchFamily="18" charset="0"/>
                  <a:cs typeface="Times New Roman" pitchFamily="18" charset="0"/>
                </a:endParaRPr>
              </a:p>
            </p:txBody>
          </p:sp>
          <p:sp>
            <p:nvSpPr>
              <p:cNvPr id="34" name="圆角矩形 33"/>
              <p:cNvSpPr/>
              <p:nvPr/>
            </p:nvSpPr>
            <p:spPr>
              <a:xfrm>
                <a:off x="5832690" y="936090"/>
                <a:ext cx="3600000" cy="288000"/>
              </a:xfrm>
              <a:prstGeom prst="roundRect">
                <a:avLst/>
              </a:prstGeom>
              <a:solidFill>
                <a:srgbClr val="B5416C"/>
              </a:solidFill>
              <a:ln w="12700">
                <a:solidFill>
                  <a:srgbClr val="47192B"/>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1200" dirty="0">
                    <a:latin typeface="Times New Roman" pitchFamily="18" charset="0"/>
                    <a:cs typeface="Times New Roman" pitchFamily="18" charset="0"/>
                  </a:rPr>
                  <a:t>Dad shows a small puppy.</a:t>
                </a:r>
                <a:endParaRPr lang="zh-CN" altLang="en-US" sz="1200" dirty="0">
                  <a:latin typeface="Times New Roman" pitchFamily="18" charset="0"/>
                  <a:cs typeface="Times New Roman" pitchFamily="18" charset="0"/>
                </a:endParaRPr>
              </a:p>
            </p:txBody>
          </p:sp>
          <p:cxnSp>
            <p:nvCxnSpPr>
              <p:cNvPr id="35" name="直接箭头连接符 34"/>
              <p:cNvCxnSpPr>
                <a:stCxn id="33" idx="2"/>
                <a:endCxn id="34" idx="0"/>
              </p:cNvCxnSpPr>
              <p:nvPr/>
            </p:nvCxnSpPr>
            <p:spPr>
              <a:xfrm>
                <a:off x="7632690" y="648090"/>
                <a:ext cx="0" cy="288000"/>
              </a:xfrm>
              <a:prstGeom prst="straightConnector1">
                <a:avLst/>
              </a:prstGeom>
              <a:ln w="19050">
                <a:solidFill>
                  <a:srgbClr val="47192B"/>
                </a:solidFill>
                <a:tailEnd type="arrow"/>
              </a:ln>
            </p:spPr>
            <p:style>
              <a:lnRef idx="1">
                <a:schemeClr val="accent1"/>
              </a:lnRef>
              <a:fillRef idx="0">
                <a:schemeClr val="accent1"/>
              </a:fillRef>
              <a:effectRef idx="0">
                <a:schemeClr val="accent1"/>
              </a:effectRef>
              <a:fontRef idx="minor">
                <a:schemeClr val="tx1"/>
              </a:fontRef>
            </p:style>
          </p:cxnSp>
          <p:sp>
            <p:nvSpPr>
              <p:cNvPr id="36" name="圆角矩形 35"/>
              <p:cNvSpPr/>
              <p:nvPr/>
            </p:nvSpPr>
            <p:spPr>
              <a:xfrm>
                <a:off x="5832825" y="4392000"/>
                <a:ext cx="3600000" cy="288000"/>
              </a:xfrm>
              <a:prstGeom prst="roundRect">
                <a:avLst/>
              </a:prstGeom>
              <a:solidFill>
                <a:srgbClr val="B5416C"/>
              </a:solidFill>
              <a:ln w="12700">
                <a:solidFill>
                  <a:srgbClr val="47192B"/>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1200" dirty="0">
                    <a:latin typeface="Times New Roman" pitchFamily="18" charset="0"/>
                    <a:cs typeface="Times New Roman" pitchFamily="18" charset="0"/>
                  </a:rPr>
                  <a:t>The boy returns.</a:t>
                </a:r>
                <a:endParaRPr lang="zh-CN" altLang="en-US" sz="1200" dirty="0">
                  <a:latin typeface="Times New Roman" pitchFamily="18" charset="0"/>
                  <a:cs typeface="Times New Roman" pitchFamily="18" charset="0"/>
                </a:endParaRPr>
              </a:p>
            </p:txBody>
          </p:sp>
          <p:sp>
            <p:nvSpPr>
              <p:cNvPr id="37" name="圆角矩形 36"/>
              <p:cNvSpPr/>
              <p:nvPr/>
            </p:nvSpPr>
            <p:spPr>
              <a:xfrm>
                <a:off x="5832690" y="1512090"/>
                <a:ext cx="3600000" cy="288000"/>
              </a:xfrm>
              <a:prstGeom prst="roundRect">
                <a:avLst/>
              </a:prstGeom>
              <a:solidFill>
                <a:srgbClr val="E0E5FC"/>
              </a:solidFill>
              <a:ln w="12700">
                <a:solidFill>
                  <a:srgbClr val="3553EB"/>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1200" dirty="0">
                    <a:solidFill>
                      <a:schemeClr val="tx1"/>
                    </a:solidFill>
                    <a:latin typeface="Times New Roman" pitchFamily="18" charset="0"/>
                    <a:cs typeface="Times New Roman" pitchFamily="18" charset="0"/>
                  </a:rPr>
                  <a:t>Poppy walks one and half steps to the puppy.</a:t>
                </a:r>
                <a:endParaRPr lang="zh-CN" altLang="en-US" sz="1200" dirty="0">
                  <a:solidFill>
                    <a:schemeClr val="tx1"/>
                  </a:solidFill>
                  <a:latin typeface="Times New Roman" pitchFamily="18" charset="0"/>
                  <a:cs typeface="Times New Roman" pitchFamily="18" charset="0"/>
                </a:endParaRPr>
              </a:p>
            </p:txBody>
          </p:sp>
          <p:sp>
            <p:nvSpPr>
              <p:cNvPr id="38" name="圆角矩形 37"/>
              <p:cNvSpPr/>
              <p:nvPr/>
            </p:nvSpPr>
            <p:spPr>
              <a:xfrm>
                <a:off x="5832690" y="2088090"/>
                <a:ext cx="3600000" cy="288000"/>
              </a:xfrm>
              <a:prstGeom prst="roundRect">
                <a:avLst/>
              </a:prstGeom>
              <a:solidFill>
                <a:srgbClr val="E0E5FC"/>
              </a:solidFill>
              <a:ln w="12700">
                <a:solidFill>
                  <a:srgbClr val="3553EB"/>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1200" dirty="0">
                    <a:solidFill>
                      <a:schemeClr val="tx1"/>
                    </a:solidFill>
                    <a:latin typeface="Times New Roman" pitchFamily="18" charset="0"/>
                    <a:cs typeface="Times New Roman" pitchFamily="18" charset="0"/>
                  </a:rPr>
                  <a:t>Poppy barks angrily.</a:t>
                </a:r>
                <a:endParaRPr lang="zh-CN" altLang="en-US" sz="1200" dirty="0">
                  <a:solidFill>
                    <a:schemeClr val="tx1"/>
                  </a:solidFill>
                  <a:latin typeface="Times New Roman" pitchFamily="18" charset="0"/>
                  <a:cs typeface="Times New Roman" pitchFamily="18" charset="0"/>
                </a:endParaRPr>
              </a:p>
            </p:txBody>
          </p:sp>
          <p:sp>
            <p:nvSpPr>
              <p:cNvPr id="39" name="圆角矩形 38"/>
              <p:cNvSpPr/>
              <p:nvPr/>
            </p:nvSpPr>
            <p:spPr>
              <a:xfrm>
                <a:off x="5832690" y="2664090"/>
                <a:ext cx="3600000" cy="288000"/>
              </a:xfrm>
              <a:prstGeom prst="roundRect">
                <a:avLst/>
              </a:prstGeom>
              <a:solidFill>
                <a:srgbClr val="E0E5FC"/>
              </a:solidFill>
              <a:ln w="12700">
                <a:solidFill>
                  <a:srgbClr val="3553EB"/>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1200" dirty="0">
                    <a:solidFill>
                      <a:schemeClr val="tx1"/>
                    </a:solidFill>
                    <a:latin typeface="Times New Roman" pitchFamily="18" charset="0"/>
                    <a:cs typeface="Times New Roman" pitchFamily="18" charset="0"/>
                  </a:rPr>
                  <a:t>Mum comforts the puppy and Poppy.</a:t>
                </a:r>
                <a:endParaRPr lang="zh-CN" altLang="en-US" sz="1200" dirty="0">
                  <a:solidFill>
                    <a:schemeClr val="tx1"/>
                  </a:solidFill>
                  <a:latin typeface="Times New Roman" pitchFamily="18" charset="0"/>
                  <a:cs typeface="Times New Roman" pitchFamily="18" charset="0"/>
                </a:endParaRPr>
              </a:p>
            </p:txBody>
          </p:sp>
          <p:sp>
            <p:nvSpPr>
              <p:cNvPr id="40" name="圆角矩形 39"/>
              <p:cNvSpPr/>
              <p:nvPr/>
            </p:nvSpPr>
            <p:spPr>
              <a:xfrm>
                <a:off x="5832690" y="3240090"/>
                <a:ext cx="3600000" cy="288000"/>
              </a:xfrm>
              <a:prstGeom prst="roundRect">
                <a:avLst/>
              </a:prstGeom>
              <a:solidFill>
                <a:srgbClr val="E0E5FC"/>
              </a:solidFill>
              <a:ln w="12700">
                <a:solidFill>
                  <a:srgbClr val="3553EB"/>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1200" dirty="0">
                    <a:solidFill>
                      <a:schemeClr val="tx1"/>
                    </a:solidFill>
                    <a:latin typeface="Times New Roman" pitchFamily="18" charset="0"/>
                    <a:cs typeface="Times New Roman" pitchFamily="18" charset="0"/>
                  </a:rPr>
                  <a:t>Dad takes the puppy out of the box.</a:t>
                </a:r>
                <a:endParaRPr lang="zh-CN" altLang="en-US" sz="1200" dirty="0">
                  <a:solidFill>
                    <a:schemeClr val="tx1"/>
                  </a:solidFill>
                  <a:latin typeface="Times New Roman" pitchFamily="18" charset="0"/>
                  <a:cs typeface="Times New Roman" pitchFamily="18" charset="0"/>
                </a:endParaRPr>
              </a:p>
            </p:txBody>
          </p:sp>
          <p:sp>
            <p:nvSpPr>
              <p:cNvPr id="41" name="圆角矩形 40"/>
              <p:cNvSpPr/>
              <p:nvPr/>
            </p:nvSpPr>
            <p:spPr>
              <a:xfrm>
                <a:off x="5832690" y="3816090"/>
                <a:ext cx="3600000" cy="288000"/>
              </a:xfrm>
              <a:prstGeom prst="roundRect">
                <a:avLst>
                  <a:gd name="adj" fmla="val 5570"/>
                </a:avLst>
              </a:prstGeom>
              <a:solidFill>
                <a:srgbClr val="E0E5FC"/>
              </a:solidFill>
              <a:ln w="12700">
                <a:solidFill>
                  <a:srgbClr val="3553EB"/>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1200" dirty="0">
                    <a:solidFill>
                      <a:schemeClr val="tx1"/>
                    </a:solidFill>
                    <a:latin typeface="Times New Roman" pitchFamily="18" charset="0"/>
                    <a:cs typeface="Times New Roman" pitchFamily="18" charset="0"/>
                  </a:rPr>
                  <a:t>Poppy comforts the puppy.</a:t>
                </a:r>
                <a:endParaRPr lang="zh-CN" altLang="en-US" sz="1200" dirty="0">
                  <a:solidFill>
                    <a:schemeClr val="tx1"/>
                  </a:solidFill>
                  <a:latin typeface="Times New Roman" pitchFamily="18" charset="0"/>
                  <a:cs typeface="Times New Roman" pitchFamily="18" charset="0"/>
                </a:endParaRPr>
              </a:p>
            </p:txBody>
          </p:sp>
          <p:sp>
            <p:nvSpPr>
              <p:cNvPr id="42" name="圆角矩形 41"/>
              <p:cNvSpPr/>
              <p:nvPr/>
            </p:nvSpPr>
            <p:spPr>
              <a:xfrm>
                <a:off x="5832690" y="4968000"/>
                <a:ext cx="3600000" cy="288000"/>
              </a:xfrm>
              <a:prstGeom prst="roundRect">
                <a:avLst/>
              </a:prstGeom>
              <a:solidFill>
                <a:srgbClr val="E0E5FC"/>
              </a:solidFill>
              <a:ln w="12700">
                <a:solidFill>
                  <a:srgbClr val="3553EB"/>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1200" dirty="0">
                    <a:solidFill>
                      <a:schemeClr val="tx1"/>
                    </a:solidFill>
                    <a:latin typeface="Times New Roman" pitchFamily="18" charset="0"/>
                    <a:cs typeface="Times New Roman" pitchFamily="18" charset="0"/>
                  </a:rPr>
                  <a:t>Poppy takes the puppy to him with her mouth.</a:t>
                </a:r>
                <a:endParaRPr lang="zh-CN" altLang="en-US" sz="1200" dirty="0">
                  <a:solidFill>
                    <a:schemeClr val="tx1"/>
                  </a:solidFill>
                  <a:latin typeface="Times New Roman" pitchFamily="18" charset="0"/>
                  <a:cs typeface="Times New Roman" pitchFamily="18" charset="0"/>
                </a:endParaRPr>
              </a:p>
            </p:txBody>
          </p:sp>
          <p:sp>
            <p:nvSpPr>
              <p:cNvPr id="43" name="圆角矩形 42"/>
              <p:cNvSpPr/>
              <p:nvPr/>
            </p:nvSpPr>
            <p:spPr>
              <a:xfrm>
                <a:off x="5832690" y="5544000"/>
                <a:ext cx="3600000" cy="288000"/>
              </a:xfrm>
              <a:prstGeom prst="roundRect">
                <a:avLst>
                  <a:gd name="adj" fmla="val 8036"/>
                </a:avLst>
              </a:prstGeom>
              <a:solidFill>
                <a:srgbClr val="E0E5FC"/>
              </a:solidFill>
              <a:ln w="12700">
                <a:solidFill>
                  <a:srgbClr val="3553EB"/>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1200" dirty="0">
                    <a:solidFill>
                      <a:schemeClr val="tx1"/>
                    </a:solidFill>
                    <a:latin typeface="Times New Roman" pitchFamily="18" charset="0"/>
                    <a:cs typeface="Times New Roman" pitchFamily="18" charset="0"/>
                  </a:rPr>
                  <a:t>He cuddles the puppy and hugs Poppy.</a:t>
                </a:r>
                <a:endParaRPr lang="zh-CN" altLang="en-US" sz="1200" dirty="0">
                  <a:solidFill>
                    <a:schemeClr val="tx1"/>
                  </a:solidFill>
                  <a:latin typeface="Times New Roman" pitchFamily="18" charset="0"/>
                  <a:cs typeface="Times New Roman" pitchFamily="18" charset="0"/>
                </a:endParaRPr>
              </a:p>
            </p:txBody>
          </p:sp>
          <p:sp>
            <p:nvSpPr>
              <p:cNvPr id="44" name="圆角矩形 43"/>
              <p:cNvSpPr/>
              <p:nvPr/>
            </p:nvSpPr>
            <p:spPr>
              <a:xfrm>
                <a:off x="5832690" y="6120000"/>
                <a:ext cx="3600000" cy="288000"/>
              </a:xfrm>
              <a:prstGeom prst="roundRect">
                <a:avLst/>
              </a:prstGeom>
              <a:solidFill>
                <a:srgbClr val="E0E5FC"/>
              </a:solidFill>
              <a:ln w="12700">
                <a:solidFill>
                  <a:srgbClr val="3553EB"/>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1200" dirty="0">
                    <a:solidFill>
                      <a:schemeClr val="tx1"/>
                    </a:solidFill>
                    <a:latin typeface="Times New Roman" pitchFamily="18" charset="0"/>
                    <a:cs typeface="Times New Roman" pitchFamily="18" charset="0"/>
                  </a:rPr>
                  <a:t>She kisses the boy’s hands.</a:t>
                </a:r>
                <a:endParaRPr lang="zh-CN" altLang="en-US" sz="1200" dirty="0">
                  <a:solidFill>
                    <a:schemeClr val="tx1"/>
                  </a:solidFill>
                  <a:latin typeface="Times New Roman" pitchFamily="18" charset="0"/>
                  <a:cs typeface="Times New Roman" pitchFamily="18" charset="0"/>
                </a:endParaRPr>
              </a:p>
            </p:txBody>
          </p:sp>
          <p:cxnSp>
            <p:nvCxnSpPr>
              <p:cNvPr id="45" name="直接箭头连接符 44"/>
              <p:cNvCxnSpPr/>
              <p:nvPr/>
            </p:nvCxnSpPr>
            <p:spPr>
              <a:xfrm>
                <a:off x="7632890" y="1224090"/>
                <a:ext cx="0" cy="288000"/>
              </a:xfrm>
              <a:prstGeom prst="straightConnector1">
                <a:avLst/>
              </a:prstGeom>
              <a:ln w="19050">
                <a:solidFill>
                  <a:srgbClr val="3553EB"/>
                </a:solidFill>
                <a:tailEnd type="arrow"/>
              </a:ln>
            </p:spPr>
            <p:style>
              <a:lnRef idx="1">
                <a:schemeClr val="accent1"/>
              </a:lnRef>
              <a:fillRef idx="0">
                <a:schemeClr val="accent1"/>
              </a:fillRef>
              <a:effectRef idx="0">
                <a:schemeClr val="accent1"/>
              </a:effectRef>
              <a:fontRef idx="minor">
                <a:schemeClr val="tx1"/>
              </a:fontRef>
            </p:style>
          </p:cxnSp>
          <p:cxnSp>
            <p:nvCxnSpPr>
              <p:cNvPr id="46" name="直接箭头连接符 45"/>
              <p:cNvCxnSpPr/>
              <p:nvPr/>
            </p:nvCxnSpPr>
            <p:spPr>
              <a:xfrm>
                <a:off x="7632825" y="1800090"/>
                <a:ext cx="0" cy="288000"/>
              </a:xfrm>
              <a:prstGeom prst="straightConnector1">
                <a:avLst/>
              </a:prstGeom>
              <a:ln w="19050">
                <a:solidFill>
                  <a:srgbClr val="3553EB"/>
                </a:solidFill>
                <a:tailEnd type="arrow"/>
              </a:ln>
            </p:spPr>
            <p:style>
              <a:lnRef idx="1">
                <a:schemeClr val="accent1"/>
              </a:lnRef>
              <a:fillRef idx="0">
                <a:schemeClr val="accent1"/>
              </a:fillRef>
              <a:effectRef idx="0">
                <a:schemeClr val="accent1"/>
              </a:effectRef>
              <a:fontRef idx="minor">
                <a:schemeClr val="tx1"/>
              </a:fontRef>
            </p:style>
          </p:cxnSp>
          <p:cxnSp>
            <p:nvCxnSpPr>
              <p:cNvPr id="47" name="直接箭头连接符 46"/>
              <p:cNvCxnSpPr/>
              <p:nvPr/>
            </p:nvCxnSpPr>
            <p:spPr>
              <a:xfrm>
                <a:off x="7632825" y="2376090"/>
                <a:ext cx="0" cy="288000"/>
              </a:xfrm>
              <a:prstGeom prst="straightConnector1">
                <a:avLst/>
              </a:prstGeom>
              <a:ln w="19050">
                <a:solidFill>
                  <a:srgbClr val="3553EB"/>
                </a:solidFill>
                <a:tailEnd type="arrow"/>
              </a:ln>
            </p:spPr>
            <p:style>
              <a:lnRef idx="1">
                <a:schemeClr val="accent1"/>
              </a:lnRef>
              <a:fillRef idx="0">
                <a:schemeClr val="accent1"/>
              </a:fillRef>
              <a:effectRef idx="0">
                <a:schemeClr val="accent1"/>
              </a:effectRef>
              <a:fontRef idx="minor">
                <a:schemeClr val="tx1"/>
              </a:fontRef>
            </p:style>
          </p:cxnSp>
          <p:cxnSp>
            <p:nvCxnSpPr>
              <p:cNvPr id="48" name="直接箭头连接符 47"/>
              <p:cNvCxnSpPr/>
              <p:nvPr/>
            </p:nvCxnSpPr>
            <p:spPr>
              <a:xfrm>
                <a:off x="7632825" y="2952090"/>
                <a:ext cx="0" cy="288000"/>
              </a:xfrm>
              <a:prstGeom prst="straightConnector1">
                <a:avLst/>
              </a:prstGeom>
              <a:ln w="19050">
                <a:solidFill>
                  <a:srgbClr val="3553EB"/>
                </a:solidFill>
                <a:tailEnd type="arrow"/>
              </a:ln>
            </p:spPr>
            <p:style>
              <a:lnRef idx="1">
                <a:schemeClr val="accent1"/>
              </a:lnRef>
              <a:fillRef idx="0">
                <a:schemeClr val="accent1"/>
              </a:fillRef>
              <a:effectRef idx="0">
                <a:schemeClr val="accent1"/>
              </a:effectRef>
              <a:fontRef idx="minor">
                <a:schemeClr val="tx1"/>
              </a:fontRef>
            </p:style>
          </p:cxnSp>
          <p:cxnSp>
            <p:nvCxnSpPr>
              <p:cNvPr id="49" name="直接箭头连接符 48"/>
              <p:cNvCxnSpPr/>
              <p:nvPr/>
            </p:nvCxnSpPr>
            <p:spPr>
              <a:xfrm>
                <a:off x="7632825" y="3528090"/>
                <a:ext cx="0" cy="288000"/>
              </a:xfrm>
              <a:prstGeom prst="straightConnector1">
                <a:avLst/>
              </a:prstGeom>
              <a:ln w="19050">
                <a:solidFill>
                  <a:srgbClr val="3553EB"/>
                </a:solidFill>
                <a:tailEnd type="arrow"/>
              </a:ln>
            </p:spPr>
            <p:style>
              <a:lnRef idx="1">
                <a:schemeClr val="accent1"/>
              </a:lnRef>
              <a:fillRef idx="0">
                <a:schemeClr val="accent1"/>
              </a:fillRef>
              <a:effectRef idx="0">
                <a:schemeClr val="accent1"/>
              </a:effectRef>
              <a:fontRef idx="minor">
                <a:schemeClr val="tx1"/>
              </a:fontRef>
            </p:style>
          </p:cxnSp>
          <p:cxnSp>
            <p:nvCxnSpPr>
              <p:cNvPr id="50" name="直接箭头连接符 49"/>
              <p:cNvCxnSpPr/>
              <p:nvPr/>
            </p:nvCxnSpPr>
            <p:spPr>
              <a:xfrm>
                <a:off x="7632825" y="4104000"/>
                <a:ext cx="0" cy="288000"/>
              </a:xfrm>
              <a:prstGeom prst="straightConnector1">
                <a:avLst/>
              </a:prstGeom>
              <a:ln w="19050">
                <a:solidFill>
                  <a:srgbClr val="3553EB"/>
                </a:solidFill>
                <a:tailEnd type="arrow"/>
              </a:ln>
            </p:spPr>
            <p:style>
              <a:lnRef idx="1">
                <a:schemeClr val="accent1"/>
              </a:lnRef>
              <a:fillRef idx="0">
                <a:schemeClr val="accent1"/>
              </a:fillRef>
              <a:effectRef idx="0">
                <a:schemeClr val="accent1"/>
              </a:effectRef>
              <a:fontRef idx="minor">
                <a:schemeClr val="tx1"/>
              </a:fontRef>
            </p:style>
          </p:cxnSp>
          <p:cxnSp>
            <p:nvCxnSpPr>
              <p:cNvPr id="51" name="直接箭头连接符 50"/>
              <p:cNvCxnSpPr/>
              <p:nvPr/>
            </p:nvCxnSpPr>
            <p:spPr>
              <a:xfrm>
                <a:off x="7632890" y="4680000"/>
                <a:ext cx="0" cy="288000"/>
              </a:xfrm>
              <a:prstGeom prst="straightConnector1">
                <a:avLst/>
              </a:prstGeom>
              <a:ln w="19050">
                <a:solidFill>
                  <a:srgbClr val="47192B"/>
                </a:solidFill>
                <a:tailEnd type="arrow"/>
              </a:ln>
            </p:spPr>
            <p:style>
              <a:lnRef idx="1">
                <a:schemeClr val="accent1"/>
              </a:lnRef>
              <a:fillRef idx="0">
                <a:schemeClr val="accent1"/>
              </a:fillRef>
              <a:effectRef idx="0">
                <a:schemeClr val="accent1"/>
              </a:effectRef>
              <a:fontRef idx="minor">
                <a:schemeClr val="tx1"/>
              </a:fontRef>
            </p:style>
          </p:cxnSp>
          <p:cxnSp>
            <p:nvCxnSpPr>
              <p:cNvPr id="52" name="直接箭头连接符 51"/>
              <p:cNvCxnSpPr/>
              <p:nvPr/>
            </p:nvCxnSpPr>
            <p:spPr>
              <a:xfrm>
                <a:off x="7632825" y="5256000"/>
                <a:ext cx="0" cy="288000"/>
              </a:xfrm>
              <a:prstGeom prst="straightConnector1">
                <a:avLst/>
              </a:prstGeom>
              <a:ln w="19050">
                <a:solidFill>
                  <a:srgbClr val="3553EB"/>
                </a:solidFill>
                <a:tailEnd type="arrow"/>
              </a:ln>
            </p:spPr>
            <p:style>
              <a:lnRef idx="1">
                <a:schemeClr val="accent1"/>
              </a:lnRef>
              <a:fillRef idx="0">
                <a:schemeClr val="accent1"/>
              </a:fillRef>
              <a:effectRef idx="0">
                <a:schemeClr val="accent1"/>
              </a:effectRef>
              <a:fontRef idx="minor">
                <a:schemeClr val="tx1"/>
              </a:fontRef>
            </p:style>
          </p:cxnSp>
          <p:cxnSp>
            <p:nvCxnSpPr>
              <p:cNvPr id="53" name="直接箭头连接符 52"/>
              <p:cNvCxnSpPr/>
              <p:nvPr/>
            </p:nvCxnSpPr>
            <p:spPr>
              <a:xfrm>
                <a:off x="7632825" y="5832000"/>
                <a:ext cx="0" cy="288000"/>
              </a:xfrm>
              <a:prstGeom prst="straightConnector1">
                <a:avLst/>
              </a:prstGeom>
              <a:ln w="19050">
                <a:solidFill>
                  <a:srgbClr val="3553EB"/>
                </a:solidFill>
                <a:tailEnd type="arrow"/>
              </a:ln>
            </p:spPr>
            <p:style>
              <a:lnRef idx="1">
                <a:schemeClr val="accent1"/>
              </a:lnRef>
              <a:fillRef idx="0">
                <a:schemeClr val="accent1"/>
              </a:fillRef>
              <a:effectRef idx="0">
                <a:schemeClr val="accent1"/>
              </a:effectRef>
              <a:fontRef idx="minor">
                <a:schemeClr val="tx1"/>
              </a:fontRef>
            </p:style>
          </p:cxnSp>
          <p:sp>
            <p:nvSpPr>
              <p:cNvPr id="54" name="圆角矩形 53"/>
              <p:cNvSpPr/>
              <p:nvPr/>
            </p:nvSpPr>
            <p:spPr>
              <a:xfrm>
                <a:off x="5832425" y="6696000"/>
                <a:ext cx="3600000" cy="288000"/>
              </a:xfrm>
              <a:prstGeom prst="roundRect">
                <a:avLst/>
              </a:prstGeom>
              <a:solidFill>
                <a:srgbClr val="E0E5FC"/>
              </a:solidFill>
              <a:ln w="12700">
                <a:solidFill>
                  <a:srgbClr val="3553EB"/>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1200" dirty="0">
                    <a:solidFill>
                      <a:schemeClr val="tx1"/>
                    </a:solidFill>
                    <a:latin typeface="Times New Roman" pitchFamily="18" charset="0"/>
                    <a:cs typeface="Times New Roman" pitchFamily="18" charset="0"/>
                  </a:rPr>
                  <a:t>The dogs kiss him.</a:t>
                </a:r>
                <a:endParaRPr lang="zh-CN" altLang="en-US" sz="1200" dirty="0">
                  <a:solidFill>
                    <a:schemeClr val="tx1"/>
                  </a:solidFill>
                  <a:latin typeface="Times New Roman" pitchFamily="18" charset="0"/>
                  <a:cs typeface="Times New Roman" pitchFamily="18" charset="0"/>
                </a:endParaRPr>
              </a:p>
            </p:txBody>
          </p:sp>
          <p:cxnSp>
            <p:nvCxnSpPr>
              <p:cNvPr id="55" name="直接箭头连接符 54"/>
              <p:cNvCxnSpPr/>
              <p:nvPr/>
            </p:nvCxnSpPr>
            <p:spPr>
              <a:xfrm>
                <a:off x="7632000" y="6408000"/>
                <a:ext cx="0" cy="288000"/>
              </a:xfrm>
              <a:prstGeom prst="straightConnector1">
                <a:avLst/>
              </a:prstGeom>
              <a:ln w="19050">
                <a:solidFill>
                  <a:srgbClr val="3553EB"/>
                </a:solidFill>
                <a:tailEnd type="arrow"/>
              </a:ln>
            </p:spPr>
            <p:style>
              <a:lnRef idx="1">
                <a:schemeClr val="accent1"/>
              </a:lnRef>
              <a:fillRef idx="0">
                <a:schemeClr val="accent1"/>
              </a:fillRef>
              <a:effectRef idx="0">
                <a:schemeClr val="accent1"/>
              </a:effectRef>
              <a:fontRef idx="minor">
                <a:schemeClr val="tx1"/>
              </a:fontRef>
            </p:style>
          </p:cxnSp>
        </p:grpSp>
      </p:gr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1" y="1008000"/>
            <a:ext cx="11522075" cy="5076000"/>
            <a:chOff x="-1" y="1081038"/>
            <a:chExt cx="11522075" cy="5076000"/>
          </a:xfrm>
        </p:grpSpPr>
        <p:grpSp>
          <p:nvGrpSpPr>
            <p:cNvPr id="3" name="组合 59"/>
            <p:cNvGrpSpPr/>
            <p:nvPr/>
          </p:nvGrpSpPr>
          <p:grpSpPr>
            <a:xfrm rot="16200000">
              <a:off x="5581037" y="-4500000"/>
              <a:ext cx="360000" cy="11522075"/>
              <a:chOff x="2952725" y="0"/>
              <a:chExt cx="360000" cy="5364000"/>
            </a:xfrm>
          </p:grpSpPr>
          <p:sp>
            <p:nvSpPr>
              <p:cNvPr id="11" name="梯形 10"/>
              <p:cNvSpPr/>
              <p:nvPr/>
            </p:nvSpPr>
            <p:spPr>
              <a:xfrm>
                <a:off x="2952725" y="0"/>
                <a:ext cx="360000" cy="5364000"/>
              </a:xfrm>
              <a:prstGeom prst="trapezoid">
                <a:avLst>
                  <a:gd name="adj" fmla="val 0"/>
                </a:avLst>
              </a:prstGeom>
              <a:solidFill>
                <a:srgbClr val="767A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2" name="直接连接符 11"/>
              <p:cNvCxnSpPr>
                <a:stCxn id="11" idx="2"/>
                <a:endCxn id="11" idx="0"/>
              </p:cNvCxnSpPr>
              <p:nvPr/>
            </p:nvCxnSpPr>
            <p:spPr>
              <a:xfrm flipV="1">
                <a:off x="3132725" y="0"/>
                <a:ext cx="0" cy="536400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grpSp>
        <p:grpSp>
          <p:nvGrpSpPr>
            <p:cNvPr id="5" name="组合 59"/>
            <p:cNvGrpSpPr/>
            <p:nvPr/>
          </p:nvGrpSpPr>
          <p:grpSpPr>
            <a:xfrm rot="16200000">
              <a:off x="5581037" y="216000"/>
              <a:ext cx="360000" cy="11522075"/>
              <a:chOff x="2952725" y="0"/>
              <a:chExt cx="360000" cy="5364000"/>
            </a:xfrm>
          </p:grpSpPr>
          <p:sp>
            <p:nvSpPr>
              <p:cNvPr id="6" name="梯形 5"/>
              <p:cNvSpPr/>
              <p:nvPr/>
            </p:nvSpPr>
            <p:spPr>
              <a:xfrm>
                <a:off x="2952725" y="0"/>
                <a:ext cx="360000" cy="5364000"/>
              </a:xfrm>
              <a:prstGeom prst="trapezoid">
                <a:avLst>
                  <a:gd name="adj" fmla="val 0"/>
                </a:avLst>
              </a:prstGeom>
              <a:solidFill>
                <a:srgbClr val="767A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7" name="直接连接符 6"/>
              <p:cNvCxnSpPr>
                <a:stCxn id="6" idx="2"/>
                <a:endCxn id="6" idx="0"/>
              </p:cNvCxnSpPr>
              <p:nvPr/>
            </p:nvCxnSpPr>
            <p:spPr>
              <a:xfrm flipV="1">
                <a:off x="3132725" y="0"/>
                <a:ext cx="0" cy="536400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grpSp>
        <p:grpSp>
          <p:nvGrpSpPr>
            <p:cNvPr id="21" name="组合 20"/>
            <p:cNvGrpSpPr/>
            <p:nvPr/>
          </p:nvGrpSpPr>
          <p:grpSpPr>
            <a:xfrm>
              <a:off x="360000" y="1764000"/>
              <a:ext cx="10800000" cy="3717391"/>
              <a:chOff x="397" y="1620000"/>
              <a:chExt cx="10800000" cy="3717391"/>
            </a:xfrm>
          </p:grpSpPr>
          <p:grpSp>
            <p:nvGrpSpPr>
              <p:cNvPr id="4" name="组合 13"/>
              <p:cNvGrpSpPr/>
              <p:nvPr/>
            </p:nvGrpSpPr>
            <p:grpSpPr>
              <a:xfrm>
                <a:off x="397" y="2195999"/>
                <a:ext cx="10800000" cy="3141392"/>
                <a:chOff x="2016621" y="3491999"/>
                <a:chExt cx="16001783" cy="2676001"/>
              </a:xfrm>
              <a:solidFill>
                <a:srgbClr val="E7DCE6"/>
              </a:solidFill>
            </p:grpSpPr>
            <p:sp>
              <p:nvSpPr>
                <p:cNvPr id="9" name="十二边形 8"/>
                <p:cNvSpPr/>
                <p:nvPr/>
              </p:nvSpPr>
              <p:spPr>
                <a:xfrm>
                  <a:off x="2016621" y="4872000"/>
                  <a:ext cx="12801426" cy="1296000"/>
                </a:xfrm>
                <a:prstGeom prst="dodecag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2016621" y="3491999"/>
                  <a:ext cx="16001783" cy="220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altLang="zh-CN" dirty="0">
                      <a:solidFill>
                        <a:schemeClr val="tx1"/>
                      </a:solidFill>
                    </a:rPr>
                    <a:t>Which design do you prefer to see the teacher writing?</a:t>
                  </a:r>
                  <a:endParaRPr lang="zh-CN" altLang="en-US" dirty="0">
                    <a:solidFill>
                      <a:schemeClr val="tx1"/>
                    </a:solidFill>
                  </a:endParaRPr>
                </a:p>
              </p:txBody>
            </p:sp>
          </p:grpSp>
          <p:sp>
            <p:nvSpPr>
              <p:cNvPr id="18" name="十二边形 17"/>
              <p:cNvSpPr/>
              <p:nvPr/>
            </p:nvSpPr>
            <p:spPr>
              <a:xfrm>
                <a:off x="2160000" y="1620000"/>
                <a:ext cx="8640000" cy="1521391"/>
              </a:xfrm>
              <a:prstGeom prst="dodecagon">
                <a:avLst/>
              </a:prstGeom>
              <a:solidFill>
                <a:srgbClr val="E7DC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2" name="矩形 21"/>
            <p:cNvSpPr/>
            <p:nvPr/>
          </p:nvSpPr>
          <p:spPr>
            <a:xfrm>
              <a:off x="360000" y="1440000"/>
              <a:ext cx="2160000" cy="900000"/>
            </a:xfrm>
            <a:prstGeom prst="rect">
              <a:avLst/>
            </a:prstGeom>
            <a:solidFill>
              <a:srgbClr val="E7DC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zh-CN" altLang="en-US" dirty="0">
                <a:solidFill>
                  <a:schemeClr val="tx1"/>
                </a:solidFill>
              </a:endParaRPr>
            </a:p>
          </p:txBody>
        </p:sp>
        <p:sp>
          <p:nvSpPr>
            <p:cNvPr id="23" name="矩形 22"/>
            <p:cNvSpPr/>
            <p:nvPr/>
          </p:nvSpPr>
          <p:spPr>
            <a:xfrm>
              <a:off x="9001397" y="4896594"/>
              <a:ext cx="2160000" cy="900000"/>
            </a:xfrm>
            <a:prstGeom prst="rect">
              <a:avLst/>
            </a:prstGeom>
            <a:solidFill>
              <a:srgbClr val="E7DC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zh-CN" altLang="en-US" dirty="0">
                <a:solidFill>
                  <a:schemeClr val="tx1"/>
                </a:solidFill>
              </a:endParaRPr>
            </a:p>
          </p:txBody>
        </p:sp>
      </p:gr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4" name="组合 3"/>
          <p:cNvGrpSpPr/>
          <p:nvPr/>
        </p:nvGrpSpPr>
        <p:grpSpPr>
          <a:xfrm>
            <a:off x="0" y="180000"/>
            <a:ext cx="11522075" cy="6747198"/>
            <a:chOff x="0" y="180000"/>
            <a:chExt cx="11522075" cy="6747198"/>
          </a:xfrm>
        </p:grpSpPr>
        <p:sp>
          <p:nvSpPr>
            <p:cNvPr id="2" name="TextBox 1"/>
            <p:cNvSpPr txBox="1"/>
            <p:nvPr/>
          </p:nvSpPr>
          <p:spPr>
            <a:xfrm>
              <a:off x="0" y="180000"/>
              <a:ext cx="11522075" cy="492443"/>
            </a:xfrm>
            <a:prstGeom prst="rect">
              <a:avLst/>
            </a:prstGeom>
            <a:noFill/>
          </p:spPr>
          <p:txBody>
            <a:bodyPr wrap="square" rtlCol="0">
              <a:spAutoFit/>
            </a:bodyPr>
            <a:lstStyle/>
            <a:p>
              <a:pPr algn="ctr"/>
              <a:r>
                <a:rPr lang="en-US" altLang="zh-CN" sz="2600" dirty="0">
                  <a:latin typeface="Times New Roman" pitchFamily="18" charset="0"/>
                  <a:cs typeface="Times New Roman" pitchFamily="18" charset="0"/>
                </a:rPr>
                <a:t>Design 1</a:t>
              </a:r>
              <a:endParaRPr lang="zh-CN" altLang="en-US" sz="2600" dirty="0">
                <a:latin typeface="Times New Roman" pitchFamily="18" charset="0"/>
                <a:cs typeface="Times New Roman" pitchFamily="18" charset="0"/>
              </a:endParaRPr>
            </a:p>
          </p:txBody>
        </p:sp>
        <p:sp>
          <p:nvSpPr>
            <p:cNvPr id="25601" name="Rectangle 1"/>
            <p:cNvSpPr>
              <a:spLocks noChangeArrowheads="1"/>
            </p:cNvSpPr>
            <p:nvPr/>
          </p:nvSpPr>
          <p:spPr bwMode="auto">
            <a:xfrm>
              <a:off x="215999" y="864000"/>
              <a:ext cx="11088000" cy="60631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ts val="1200"/>
                </a:spcAft>
                <a:buClrTx/>
                <a:buSzTx/>
                <a:buFontTx/>
                <a:buNone/>
                <a:tabLst/>
              </a:pPr>
              <a:r>
                <a:rPr kumimoji="0" lang="en-US" altLang="zh-CN" sz="1800" b="0" i="0" u="none" strike="noStrike" cap="none" normalizeH="0" baseline="0" dirty="0">
                  <a:ln>
                    <a:noFill/>
                  </a:ln>
                  <a:solidFill>
                    <a:schemeClr val="tx1"/>
                  </a:solidFill>
                  <a:effectLst/>
                  <a:latin typeface="Times New Roman" pitchFamily="18" charset="0"/>
                  <a:ea typeface="新宋体" pitchFamily="49" charset="-122"/>
                  <a:cs typeface="Times New Roman" pitchFamily="18" charset="0"/>
                </a:rPr>
                <a:t>Dad opened the box and a sweet little dog appeared. A dark brown nose shakily stretched to the opened side of </a:t>
              </a:r>
              <a:r>
                <a:rPr kumimoji="0" lang="en-US" altLang="zh-CN" sz="1800" b="0" i="0" u="sng" strike="noStrike" cap="none" normalizeH="0" baseline="0" dirty="0">
                  <a:ln>
                    <a:noFill/>
                  </a:ln>
                  <a:solidFill>
                    <a:schemeClr val="tx1"/>
                  </a:solidFill>
                  <a:effectLst/>
                  <a:latin typeface="Times New Roman" pitchFamily="18" charset="0"/>
                  <a:ea typeface="新宋体" pitchFamily="49" charset="-122"/>
                  <a:cs typeface="Times New Roman" pitchFamily="18" charset="0"/>
                </a:rPr>
                <a:t>box</a:t>
              </a:r>
              <a:r>
                <a:rPr kumimoji="0" lang="en-US" altLang="zh-CN" sz="1800" b="0" i="0" u="none" strike="noStrike" cap="none" normalizeH="0" baseline="0" dirty="0">
                  <a:ln>
                    <a:noFill/>
                  </a:ln>
                  <a:solidFill>
                    <a:schemeClr val="tx1"/>
                  </a:solidFill>
                  <a:effectLst/>
                  <a:latin typeface="Times New Roman" pitchFamily="18" charset="0"/>
                  <a:ea typeface="新宋体" pitchFamily="49" charset="-122"/>
                  <a:cs typeface="Times New Roman" pitchFamily="18" charset="0"/>
                </a:rPr>
                <a:t> before the face after it could be exposed. Air squeezed in and out of the holes on it as if a button was breathing. It clearly failed to prepare for its sudden meeting with a large nose. The air froze a bit as the noses hit and separated. Sharp barking came out of the box as </a:t>
              </a:r>
              <a:r>
                <a:rPr kumimoji="0" lang="en-US" altLang="zh-CN" sz="1800" b="0" i="0" u="sng" strike="noStrike" cap="none" normalizeH="0" baseline="0" dirty="0">
                  <a:ln>
                    <a:noFill/>
                  </a:ln>
                  <a:solidFill>
                    <a:schemeClr val="tx1"/>
                  </a:solidFill>
                  <a:effectLst/>
                  <a:latin typeface="Times New Roman" pitchFamily="18" charset="0"/>
                  <a:ea typeface="新宋体" pitchFamily="49" charset="-122"/>
                  <a:cs typeface="Times New Roman" pitchFamily="18" charset="0"/>
                </a:rPr>
                <a:t>Poppy</a:t>
              </a:r>
              <a:r>
                <a:rPr kumimoji="0" lang="en-US" altLang="zh-CN" sz="1800" b="0" i="0" u="none" strike="noStrike" cap="none" normalizeH="0" baseline="0" dirty="0">
                  <a:ln>
                    <a:noFill/>
                  </a:ln>
                  <a:solidFill>
                    <a:schemeClr val="tx1"/>
                  </a:solidFill>
                  <a:effectLst/>
                  <a:latin typeface="Times New Roman" pitchFamily="18" charset="0"/>
                  <a:ea typeface="新宋体" pitchFamily="49" charset="-122"/>
                  <a:cs typeface="Times New Roman" pitchFamily="18" charset="0"/>
                </a:rPr>
                <a:t> poked its nose inside again. It did not touch the little </a:t>
              </a:r>
              <a:r>
                <a:rPr kumimoji="0" lang="en-US" altLang="zh-CN" sz="1800" b="0" i="0" u="sng" strike="noStrike" cap="none" normalizeH="0" baseline="0" dirty="0">
                  <a:ln>
                    <a:noFill/>
                  </a:ln>
                  <a:solidFill>
                    <a:schemeClr val="tx1"/>
                  </a:solidFill>
                  <a:effectLst/>
                  <a:latin typeface="Times New Roman" pitchFamily="18" charset="0"/>
                  <a:ea typeface="新宋体" pitchFamily="49" charset="-122"/>
                  <a:cs typeface="Times New Roman" pitchFamily="18" charset="0"/>
                </a:rPr>
                <a:t>dog</a:t>
              </a:r>
              <a:r>
                <a:rPr kumimoji="0" lang="en-US" altLang="zh-CN" sz="1800" b="0" i="0" u="none" strike="noStrike" cap="none" normalizeH="0" baseline="0" dirty="0">
                  <a:ln>
                    <a:noFill/>
                  </a:ln>
                  <a:solidFill>
                    <a:schemeClr val="tx1"/>
                  </a:solidFill>
                  <a:effectLst/>
                  <a:latin typeface="Times New Roman" pitchFamily="18" charset="0"/>
                  <a:ea typeface="新宋体" pitchFamily="49" charset="-122"/>
                  <a:cs typeface="Times New Roman" pitchFamily="18" charset="0"/>
                </a:rPr>
                <a:t>. Poppy’s tongue did. She stepped an inch nearer to make herself closer to the box. Comforting it with licking rather than watching was perhaps the friendliest way of communication between puppies. Dad </a:t>
              </a:r>
              <a:r>
                <a:rPr kumimoji="0" lang="en-US" altLang="zh-CN" sz="1800" b="0" i="0" u="sng" strike="noStrike" cap="none" normalizeH="0" baseline="0" dirty="0">
                  <a:ln>
                    <a:noFill/>
                  </a:ln>
                  <a:solidFill>
                    <a:schemeClr val="tx1"/>
                  </a:solidFill>
                  <a:effectLst/>
                  <a:latin typeface="Times New Roman" pitchFamily="18" charset="0"/>
                  <a:ea typeface="新宋体" pitchFamily="49" charset="-122"/>
                  <a:cs typeface="Times New Roman" pitchFamily="18" charset="0"/>
                </a:rPr>
                <a:t>hugged</a:t>
              </a:r>
              <a:r>
                <a:rPr kumimoji="0" lang="en-US" altLang="zh-CN" sz="1800" b="0" i="0" u="none" strike="noStrike" cap="none" normalizeH="0" baseline="0" dirty="0">
                  <a:ln>
                    <a:noFill/>
                  </a:ln>
                  <a:solidFill>
                    <a:schemeClr val="tx1"/>
                  </a:solidFill>
                  <a:effectLst/>
                  <a:latin typeface="Times New Roman" pitchFamily="18" charset="0"/>
                  <a:ea typeface="新宋体" pitchFamily="49" charset="-122"/>
                  <a:cs typeface="Times New Roman" pitchFamily="18" charset="0"/>
                </a:rPr>
                <a:t> Poppy a bit and put the box gently on the floor. He has not expected for what happened next. Poppy took the handle of his box by her mouth. Trembling from the little Corgis inside seemed to be slightly visible when Poppy jogged and took it away with the box. A fat tail danced trippingly on her way.</a:t>
              </a:r>
              <a:endParaRPr kumimoji="0" lang="en-US" altLang="zh-CN" sz="1800" b="0" i="0" u="none" strike="noStrike" cap="none" normalizeH="0" baseline="0" dirty="0">
                <a:ln>
                  <a:noFill/>
                </a:ln>
                <a:solidFill>
                  <a:schemeClr val="tx1"/>
                </a:solidFill>
                <a:effectLst/>
                <a:latin typeface="Times New Roman" pitchFamily="18" charset="0"/>
                <a:ea typeface="宋体" pitchFamily="2" charset="-122"/>
                <a:cs typeface="Times New Roman" pitchFamily="18" charset="0"/>
              </a:endParaRPr>
            </a:p>
            <a:p>
              <a:pPr marL="0" marR="0" lvl="0" indent="0" algn="l" defTabSz="914400" rtl="0" eaLnBrk="0" fontAlgn="base" latinLnBrk="0" hangingPunct="0">
                <a:lnSpc>
                  <a:spcPct val="150000"/>
                </a:lnSpc>
                <a:spcBef>
                  <a:spcPct val="0"/>
                </a:spcBef>
                <a:spcAft>
                  <a:spcPts val="1200"/>
                </a:spcAft>
                <a:buClrTx/>
                <a:buSzTx/>
                <a:buFontTx/>
                <a:buNone/>
                <a:tabLst/>
              </a:pPr>
              <a:r>
                <a:rPr kumimoji="0" lang="en-US" altLang="zh-CN" sz="1800" b="0" i="0" u="none" strike="noStrike" cap="none" normalizeH="0" baseline="0" dirty="0">
                  <a:ln>
                    <a:noFill/>
                  </a:ln>
                  <a:solidFill>
                    <a:schemeClr val="tx1"/>
                  </a:solidFill>
                  <a:effectLst/>
                  <a:latin typeface="Times New Roman" pitchFamily="18" charset="0"/>
                  <a:ea typeface="新宋体" pitchFamily="49" charset="-122"/>
                  <a:cs typeface="Times New Roman" pitchFamily="18" charset="0"/>
                </a:rPr>
                <a:t>A few weeks later, the boy arrived home from university. His sight swept around for his lovely Poppy. The tip of her tongue led the long way to her young owner. She had waited for half a year. Pupils on the boy’s sharp face shone while capturing the rounded Poppy marching quickly to him. It became too bulky to run. A tiny Corgis shyly hid at the </a:t>
              </a:r>
              <a:r>
                <a:rPr kumimoji="0" lang="en-US" altLang="zh-CN" sz="1800" b="0" i="0" u="sng" strike="noStrike" cap="none" normalizeH="0" baseline="0" dirty="0">
                  <a:ln>
                    <a:noFill/>
                  </a:ln>
                  <a:solidFill>
                    <a:schemeClr val="tx1"/>
                  </a:solidFill>
                  <a:effectLst/>
                  <a:latin typeface="Times New Roman" pitchFamily="18" charset="0"/>
                  <a:ea typeface="新宋体" pitchFamily="49" charset="-122"/>
                  <a:cs typeface="Times New Roman" pitchFamily="18" charset="0"/>
                </a:rPr>
                <a:t>back</a:t>
              </a:r>
              <a:r>
                <a:rPr kumimoji="0" lang="en-US" altLang="zh-CN" sz="1800" b="0" i="0" u="none" strike="noStrike" cap="none" normalizeH="0" baseline="0" dirty="0">
                  <a:ln>
                    <a:noFill/>
                  </a:ln>
                  <a:solidFill>
                    <a:schemeClr val="tx1"/>
                  </a:solidFill>
                  <a:effectLst/>
                  <a:latin typeface="Times New Roman" pitchFamily="18" charset="0"/>
                  <a:ea typeface="新宋体" pitchFamily="49" charset="-122"/>
                  <a:cs typeface="Times New Roman" pitchFamily="18" charset="0"/>
                </a:rPr>
                <a:t> of his large female Labrador as they appeared. It saw the boy coming forward and shared his cuddling with Poppy who kissed his hands repeatedly.</a:t>
              </a:r>
              <a:endParaRPr kumimoji="0" lang="en-US" altLang="zh-CN" sz="1800" b="0" i="0" u="none" strike="noStrike" cap="none" normalizeH="0" baseline="0" dirty="0">
                <a:ln>
                  <a:noFill/>
                </a:ln>
                <a:solidFill>
                  <a:schemeClr val="tx1"/>
                </a:solidFill>
                <a:effectLst/>
                <a:latin typeface="Times New Roman" pitchFamily="18" charset="0"/>
                <a:ea typeface="宋体" pitchFamily="2" charset="-122"/>
                <a:cs typeface="Times New Roman" pitchFamily="18" charset="0"/>
              </a:endParaRPr>
            </a:p>
          </p:txBody>
        </p:sp>
      </p:gr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4" name="组合 3"/>
          <p:cNvGrpSpPr/>
          <p:nvPr/>
        </p:nvGrpSpPr>
        <p:grpSpPr>
          <a:xfrm>
            <a:off x="0" y="180000"/>
            <a:ext cx="11522075" cy="6470199"/>
            <a:chOff x="0" y="180000"/>
            <a:chExt cx="11522075" cy="6470199"/>
          </a:xfrm>
        </p:grpSpPr>
        <p:sp>
          <p:nvSpPr>
            <p:cNvPr id="2" name="TextBox 1"/>
            <p:cNvSpPr txBox="1"/>
            <p:nvPr/>
          </p:nvSpPr>
          <p:spPr>
            <a:xfrm>
              <a:off x="0" y="180000"/>
              <a:ext cx="11522075" cy="492443"/>
            </a:xfrm>
            <a:prstGeom prst="rect">
              <a:avLst/>
            </a:prstGeom>
            <a:noFill/>
          </p:spPr>
          <p:txBody>
            <a:bodyPr wrap="square" rtlCol="0">
              <a:spAutoFit/>
            </a:bodyPr>
            <a:lstStyle/>
            <a:p>
              <a:pPr algn="ctr"/>
              <a:r>
                <a:rPr lang="en-US" altLang="zh-CN" sz="2600" dirty="0">
                  <a:latin typeface="Times New Roman" pitchFamily="18" charset="0"/>
                  <a:cs typeface="Times New Roman" pitchFamily="18" charset="0"/>
                </a:rPr>
                <a:t>Design 2</a:t>
              </a:r>
              <a:endParaRPr lang="zh-CN" altLang="en-US" sz="2600" dirty="0">
                <a:latin typeface="Times New Roman" pitchFamily="18" charset="0"/>
                <a:cs typeface="Times New Roman" pitchFamily="18" charset="0"/>
              </a:endParaRPr>
            </a:p>
          </p:txBody>
        </p:sp>
        <p:sp>
          <p:nvSpPr>
            <p:cNvPr id="38913" name="Rectangle 1"/>
            <p:cNvSpPr>
              <a:spLocks noChangeArrowheads="1"/>
            </p:cNvSpPr>
            <p:nvPr/>
          </p:nvSpPr>
          <p:spPr bwMode="auto">
            <a:xfrm>
              <a:off x="216000" y="864000"/>
              <a:ext cx="11088000" cy="57861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ts val="1200"/>
                </a:spcAft>
                <a:buClrTx/>
                <a:buSzTx/>
                <a:buFontTx/>
                <a:buNone/>
                <a:tabLst/>
              </a:pPr>
              <a:r>
                <a:rPr kumimoji="0" lang="en-US" altLang="zh-CN" sz="1600" b="0" i="0" u="none" strike="noStrike" cap="none" normalizeH="0" baseline="0" dirty="0">
                  <a:ln>
                    <a:noFill/>
                  </a:ln>
                  <a:solidFill>
                    <a:schemeClr val="tx1"/>
                  </a:solidFill>
                  <a:effectLst/>
                  <a:latin typeface="Times New Roman" pitchFamily="18" charset="0"/>
                  <a:ea typeface="新宋体" pitchFamily="49" charset="-122"/>
                  <a:cs typeface="Times New Roman" pitchFamily="18" charset="0"/>
                </a:rPr>
                <a:t>Dad opened the box and a sweet little dog appeared. A warning look floated in the pupils of </a:t>
              </a:r>
              <a:r>
                <a:rPr kumimoji="0" lang="en-US" altLang="zh-CN" sz="1600" b="0" i="0" u="sng" strike="noStrike" cap="none" normalizeH="0" baseline="0" dirty="0">
                  <a:ln>
                    <a:noFill/>
                  </a:ln>
                  <a:solidFill>
                    <a:schemeClr val="tx1"/>
                  </a:solidFill>
                  <a:effectLst/>
                  <a:latin typeface="Times New Roman" pitchFamily="18" charset="0"/>
                  <a:ea typeface="新宋体" pitchFamily="49" charset="-122"/>
                  <a:cs typeface="Times New Roman" pitchFamily="18" charset="0"/>
                </a:rPr>
                <a:t>Poppy</a:t>
              </a:r>
              <a:r>
                <a:rPr kumimoji="0" lang="en-US" altLang="zh-CN" sz="1600" b="0" i="0" u="none" strike="noStrike" cap="none" normalizeH="0" baseline="0" dirty="0">
                  <a:ln>
                    <a:noFill/>
                  </a:ln>
                  <a:solidFill>
                    <a:schemeClr val="tx1"/>
                  </a:solidFill>
                  <a:effectLst/>
                  <a:latin typeface="Times New Roman" pitchFamily="18" charset="0"/>
                  <a:ea typeface="新宋体" pitchFamily="49" charset="-122"/>
                  <a:cs typeface="Times New Roman" pitchFamily="18" charset="0"/>
                </a:rPr>
                <a:t> when she saw the little creature. She stepped half an inch forward. Odor brought by the air ruled her nose as the organ of walnut size shook slightly. It belonged to another </a:t>
              </a:r>
              <a:r>
                <a:rPr kumimoji="0" lang="en-US" altLang="zh-CN" sz="1600" b="0" i="0" u="sng" strike="noStrike" cap="none" normalizeH="0" baseline="0" dirty="0">
                  <a:ln>
                    <a:noFill/>
                  </a:ln>
                  <a:solidFill>
                    <a:schemeClr val="tx1"/>
                  </a:solidFill>
                  <a:effectLst/>
                  <a:latin typeface="Times New Roman" pitchFamily="18" charset="0"/>
                  <a:ea typeface="新宋体" pitchFamily="49" charset="-122"/>
                  <a:cs typeface="Times New Roman" pitchFamily="18" charset="0"/>
                </a:rPr>
                <a:t>dog</a:t>
              </a:r>
              <a:r>
                <a:rPr kumimoji="0" lang="en-US" altLang="zh-CN" sz="1600" b="0" i="0" u="none" strike="noStrike" cap="none" normalizeH="0" baseline="0" dirty="0">
                  <a:ln>
                    <a:noFill/>
                  </a:ln>
                  <a:solidFill>
                    <a:schemeClr val="tx1"/>
                  </a:solidFill>
                  <a:effectLst/>
                  <a:latin typeface="Times New Roman" pitchFamily="18" charset="0"/>
                  <a:ea typeface="新宋体" pitchFamily="49" charset="-122"/>
                  <a:cs typeface="Times New Roman" pitchFamily="18" charset="0"/>
                </a:rPr>
                <a:t>. Bearing the existence of a dog who shared the love of her owners with Poppy was the last thing she would do on earth. Sharp teeth of Poppy completely exposed as she roared to the poor puppy. Staring from a wolf and voice of a tiger were the first gift Poppy gave out to welcome her little friend. It was never expected to meet an end till mum </a:t>
              </a:r>
              <a:r>
                <a:rPr kumimoji="0" lang="en-US" altLang="zh-CN" sz="1600" b="0" i="0" u="sng" strike="noStrike" cap="none" normalizeH="0" baseline="0" dirty="0">
                  <a:ln>
                    <a:noFill/>
                  </a:ln>
                  <a:solidFill>
                    <a:schemeClr val="tx1"/>
                  </a:solidFill>
                  <a:effectLst/>
                  <a:latin typeface="Times New Roman" pitchFamily="18" charset="0"/>
                  <a:ea typeface="新宋体" pitchFamily="49" charset="-122"/>
                  <a:cs typeface="Times New Roman" pitchFamily="18" charset="0"/>
                </a:rPr>
                <a:t>hugged</a:t>
              </a:r>
              <a:r>
                <a:rPr kumimoji="0" lang="en-US" altLang="zh-CN" sz="1600" b="0" i="0" u="none" strike="noStrike" cap="none" normalizeH="0" baseline="0" dirty="0">
                  <a:ln>
                    <a:noFill/>
                  </a:ln>
                  <a:solidFill>
                    <a:schemeClr val="tx1"/>
                  </a:solidFill>
                  <a:effectLst/>
                  <a:latin typeface="Times New Roman" pitchFamily="18" charset="0"/>
                  <a:ea typeface="新宋体" pitchFamily="49" charset="-122"/>
                  <a:cs typeface="Times New Roman" pitchFamily="18" charset="0"/>
                </a:rPr>
                <a:t> Poppy in her arms. Warmth still belonged to Poppy. She did not mind to see dad getting the tiny Corgis out of its box. Mum cuddled the shaky little puppy together with her Poppy and walked to the sofa. A large cookie for dog was the weapon she used to shut Poppy’s watery mouth. The little dog which spent all its strength hiding at the </a:t>
              </a:r>
              <a:r>
                <a:rPr kumimoji="0" lang="en-US" altLang="zh-CN" sz="1600" b="0" i="0" u="sng" strike="noStrike" cap="none" normalizeH="0" baseline="0" dirty="0">
                  <a:ln>
                    <a:noFill/>
                  </a:ln>
                  <a:solidFill>
                    <a:schemeClr val="tx1"/>
                  </a:solidFill>
                  <a:effectLst/>
                  <a:latin typeface="Times New Roman" pitchFamily="18" charset="0"/>
                  <a:ea typeface="新宋体" pitchFamily="49" charset="-122"/>
                  <a:cs typeface="Times New Roman" pitchFamily="18" charset="0"/>
                </a:rPr>
                <a:t>back</a:t>
              </a:r>
              <a:r>
                <a:rPr kumimoji="0" lang="en-US" altLang="zh-CN" sz="1600" b="0" i="0" u="none" strike="noStrike" cap="none" normalizeH="0" baseline="0" dirty="0">
                  <a:ln>
                    <a:noFill/>
                  </a:ln>
                  <a:solidFill>
                    <a:schemeClr val="tx1"/>
                  </a:solidFill>
                  <a:effectLst/>
                  <a:latin typeface="Times New Roman" pitchFamily="18" charset="0"/>
                  <a:ea typeface="新宋体" pitchFamily="49" charset="-122"/>
                  <a:cs typeface="Times New Roman" pitchFamily="18" charset="0"/>
                </a:rPr>
                <a:t> of mum received a tiny soft biscuit. It trembled again when Poppy gave it a glance. She took a piece of cookie and turned her head to the Corgis. That piece of dessert did give mum too much time to react when it was given to the little dog. Poppy dropped the cookie before its mouth and licked its fur. It was possibly soft and a bit salty.</a:t>
              </a:r>
              <a:endParaRPr kumimoji="0" lang="en-US" altLang="zh-CN" sz="1600" b="0" i="0" u="none" strike="noStrike" cap="none" normalizeH="0" baseline="0" dirty="0">
                <a:ln>
                  <a:noFill/>
                </a:ln>
                <a:solidFill>
                  <a:schemeClr val="tx1"/>
                </a:solidFill>
                <a:effectLst/>
                <a:latin typeface="Times New Roman" pitchFamily="18" charset="0"/>
                <a:ea typeface="宋体" pitchFamily="2" charset="-122"/>
                <a:cs typeface="Times New Roman" pitchFamily="18" charset="0"/>
              </a:endParaRPr>
            </a:p>
            <a:p>
              <a:pPr marL="0" marR="0" lvl="0" indent="0" algn="l" defTabSz="914400" rtl="0" eaLnBrk="0" fontAlgn="base" latinLnBrk="0" hangingPunct="0">
                <a:lnSpc>
                  <a:spcPct val="150000"/>
                </a:lnSpc>
                <a:spcBef>
                  <a:spcPct val="0"/>
                </a:spcBef>
                <a:spcAft>
                  <a:spcPts val="1200"/>
                </a:spcAft>
                <a:buClrTx/>
                <a:buSzTx/>
                <a:buFontTx/>
                <a:buNone/>
                <a:tabLst/>
              </a:pPr>
              <a:r>
                <a:rPr kumimoji="0" lang="en-US" altLang="zh-CN" sz="1600" b="0" i="0" u="none" strike="noStrike" cap="none" normalizeH="0" baseline="0" dirty="0">
                  <a:ln>
                    <a:noFill/>
                  </a:ln>
                  <a:solidFill>
                    <a:schemeClr val="tx1"/>
                  </a:solidFill>
                  <a:effectLst/>
                  <a:latin typeface="Times New Roman" pitchFamily="18" charset="0"/>
                  <a:ea typeface="新宋体" pitchFamily="49" charset="-122"/>
                  <a:cs typeface="Times New Roman" pitchFamily="18" charset="0"/>
                </a:rPr>
                <a:t>A few weeks later, the boy arrived home from university. He has imagined how </a:t>
              </a:r>
              <a:r>
                <a:rPr kumimoji="0" lang="en-US" altLang="zh-CN" sz="1600" b="0" i="0" u="sng" strike="noStrike" cap="none" normalizeH="0" baseline="0" dirty="0">
                  <a:ln>
                    <a:noFill/>
                  </a:ln>
                  <a:solidFill>
                    <a:schemeClr val="tx1"/>
                  </a:solidFill>
                  <a:effectLst/>
                  <a:latin typeface="Times New Roman" pitchFamily="18" charset="0"/>
                  <a:ea typeface="新宋体" pitchFamily="49" charset="-122"/>
                  <a:cs typeface="Times New Roman" pitchFamily="18" charset="0"/>
                </a:rPr>
                <a:t>cheerful</a:t>
              </a:r>
              <a:r>
                <a:rPr kumimoji="0" lang="en-US" altLang="zh-CN" sz="1600" b="0" i="0" u="none" strike="noStrike" cap="none" normalizeH="0" baseline="0" dirty="0">
                  <a:ln>
                    <a:noFill/>
                  </a:ln>
                  <a:solidFill>
                    <a:schemeClr val="tx1"/>
                  </a:solidFill>
                  <a:effectLst/>
                  <a:latin typeface="Times New Roman" pitchFamily="18" charset="0"/>
                  <a:ea typeface="新宋体" pitchFamily="49" charset="-122"/>
                  <a:cs typeface="Times New Roman" pitchFamily="18" charset="0"/>
                </a:rPr>
                <a:t> it would be to see his </a:t>
              </a:r>
              <a:r>
                <a:rPr kumimoji="0" lang="en-US" altLang="zh-CN" sz="1600" b="0" i="0" u="sng" strike="noStrike" cap="none" normalizeH="0" baseline="0" dirty="0">
                  <a:ln>
                    <a:noFill/>
                  </a:ln>
                  <a:solidFill>
                    <a:schemeClr val="tx1"/>
                  </a:solidFill>
                  <a:effectLst/>
                  <a:latin typeface="Times New Roman" pitchFamily="18" charset="0"/>
                  <a:ea typeface="新宋体" pitchFamily="49" charset="-122"/>
                  <a:cs typeface="Times New Roman" pitchFamily="18" charset="0"/>
                </a:rPr>
                <a:t>parents</a:t>
              </a:r>
              <a:r>
                <a:rPr kumimoji="0" lang="en-US" altLang="zh-CN" sz="1600" b="0" i="0" u="none" strike="noStrike" cap="none" normalizeH="0" baseline="0" dirty="0">
                  <a:ln>
                    <a:noFill/>
                  </a:ln>
                  <a:solidFill>
                    <a:schemeClr val="tx1"/>
                  </a:solidFill>
                  <a:effectLst/>
                  <a:latin typeface="Times New Roman" pitchFamily="18" charset="0"/>
                  <a:ea typeface="新宋体" pitchFamily="49" charset="-122"/>
                  <a:cs typeface="Times New Roman" pitchFamily="18" charset="0"/>
                </a:rPr>
                <a:t> and Poppy again. What he had no idea about was the appearance of Poppy when he arrived. She took a baby puppy to him with her mouth. These lives could be misunderstood as a mother dog and her baby only if they looked more similar. The boy took the puppies in his arms. His sapphire pupils questioned the emerald ones of Poppy. What the lady did was to kiss his hands. The little Corgis did the same as if being taught by its princess.</a:t>
              </a:r>
              <a:endParaRPr kumimoji="0" lang="en-US" altLang="zh-CN" sz="1600" b="0" i="0" u="none" strike="noStrike" cap="none" normalizeH="0" baseline="0" dirty="0">
                <a:ln>
                  <a:noFill/>
                </a:ln>
                <a:solidFill>
                  <a:schemeClr val="tx1"/>
                </a:solidFill>
                <a:effectLst/>
                <a:latin typeface="Times New Roman" pitchFamily="18" charset="0"/>
                <a:ea typeface="宋体" pitchFamily="2" charset="-122"/>
                <a:cs typeface="Times New Roman" pitchFamily="18" charset="0"/>
              </a:endParaRPr>
            </a:p>
          </p:txBody>
        </p:sp>
      </p:gr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4" name="组合 3"/>
          <p:cNvGrpSpPr/>
          <p:nvPr/>
        </p:nvGrpSpPr>
        <p:grpSpPr>
          <a:xfrm>
            <a:off x="0" y="1044000"/>
            <a:ext cx="11522075" cy="3238931"/>
            <a:chOff x="0" y="1044000"/>
            <a:chExt cx="11522075" cy="3238931"/>
          </a:xfrm>
        </p:grpSpPr>
        <p:sp>
          <p:nvSpPr>
            <p:cNvPr id="2" name="TextBox 1"/>
            <p:cNvSpPr txBox="1"/>
            <p:nvPr/>
          </p:nvSpPr>
          <p:spPr>
            <a:xfrm>
              <a:off x="0" y="1044000"/>
              <a:ext cx="11522075" cy="432048"/>
            </a:xfrm>
            <a:prstGeom prst="rect">
              <a:avLst/>
            </a:prstGeom>
            <a:noFill/>
          </p:spPr>
          <p:txBody>
            <a:bodyPr wrap="square" rtlCol="0">
              <a:spAutoFit/>
            </a:bodyPr>
            <a:lstStyle/>
            <a:p>
              <a:pPr algn="ctr"/>
              <a:r>
                <a:rPr lang="en-US" altLang="zh-CN" dirty="0"/>
                <a:t>Homework</a:t>
              </a:r>
              <a:endParaRPr lang="zh-CN" altLang="en-US" dirty="0"/>
            </a:p>
          </p:txBody>
        </p:sp>
        <p:sp>
          <p:nvSpPr>
            <p:cNvPr id="3" name="TextBox 2"/>
            <p:cNvSpPr txBox="1"/>
            <p:nvPr/>
          </p:nvSpPr>
          <p:spPr>
            <a:xfrm>
              <a:off x="1548000" y="2736354"/>
              <a:ext cx="9001000" cy="1546577"/>
            </a:xfrm>
            <a:prstGeom prst="rect">
              <a:avLst/>
            </a:prstGeom>
            <a:noFill/>
          </p:spPr>
          <p:txBody>
            <a:bodyPr wrap="square" rtlCol="0">
              <a:spAutoFit/>
            </a:bodyPr>
            <a:lstStyle/>
            <a:p>
              <a:pPr>
                <a:lnSpc>
                  <a:spcPct val="150000"/>
                </a:lnSpc>
              </a:pPr>
              <a:r>
                <a:rPr lang="en-US" altLang="zh-CN" dirty="0">
                  <a:latin typeface="Times New Roman" pitchFamily="18" charset="0"/>
                  <a:cs typeface="Times New Roman" pitchFamily="18" charset="0"/>
                </a:rPr>
                <a:t>Your beloved teacher has written a short conversation with two scenes. Unfortunately, he did not complete it. He needs your help to finish writing the dialogue. Help, please!</a:t>
              </a:r>
              <a:endParaRPr lang="zh-CN" altLang="en-US" dirty="0">
                <a:latin typeface="Times New Roman" pitchFamily="18" charset="0"/>
                <a:cs typeface="Times New Roman" pitchFamily="18" charset="0"/>
              </a:endParaRPr>
            </a:p>
          </p:txBody>
        </p:sp>
      </p:gr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内容占位符 2"/>
          <p:cNvSpPr txBox="1">
            <a:spLocks/>
          </p:cNvSpPr>
          <p:nvPr/>
        </p:nvSpPr>
        <p:spPr>
          <a:xfrm>
            <a:off x="180000" y="576000"/>
            <a:ext cx="11160000" cy="5688796"/>
          </a:xfrm>
          <a:prstGeom prst="rect">
            <a:avLst/>
          </a:prstGeom>
        </p:spPr>
        <p:txBody>
          <a:bodyPr>
            <a:normAutofit/>
          </a:bodyPr>
          <a:lstStyle/>
          <a:p>
            <a:pPr marL="447450" marR="0" lvl="0" indent="-447450" algn="l" defTabSz="1193201" rtl="0" eaLnBrk="1" fontAlgn="auto" latinLnBrk="0" hangingPunct="1">
              <a:lnSpc>
                <a:spcPct val="150000"/>
              </a:lnSpc>
              <a:spcBef>
                <a:spcPct val="20000"/>
              </a:spcBef>
              <a:spcAft>
                <a:spcPts val="0"/>
              </a:spcAft>
              <a:buClrTx/>
              <a:buSzTx/>
              <a:buFont typeface="Arial" pitchFamily="34" charset="0"/>
              <a:buNone/>
              <a:tabLst/>
              <a:defRPr/>
            </a:pPr>
            <a:r>
              <a:rPr kumimoji="0" lang="zh-CN" altLang="en-US" sz="1600" b="1" i="0" u="none" strike="noStrike" kern="1200" cap="none" spc="0" normalizeH="0" baseline="0" noProof="0" dirty="0">
                <a:ln>
                  <a:noFill/>
                </a:ln>
                <a:solidFill>
                  <a:schemeClr val="tx1"/>
                </a:solidFill>
                <a:effectLst/>
                <a:uLnTx/>
                <a:uFillTx/>
                <a:latin typeface="+mn-lt"/>
                <a:ea typeface="+mn-ea"/>
                <a:cs typeface="+mn-cs"/>
              </a:rPr>
              <a:t>场景</a:t>
            </a:r>
            <a:r>
              <a:rPr kumimoji="0" lang="en-US" altLang="zh-CN" sz="1600" b="1" i="0" u="none" strike="noStrike" kern="1200" cap="none" spc="0" normalizeH="0" baseline="0" noProof="0" dirty="0">
                <a:ln>
                  <a:noFill/>
                </a:ln>
                <a:solidFill>
                  <a:schemeClr val="tx1"/>
                </a:solidFill>
                <a:effectLst/>
                <a:uLnTx/>
                <a:uFillTx/>
                <a:latin typeface="+mn-lt"/>
                <a:ea typeface="+mn-ea"/>
                <a:cs typeface="+mn-cs"/>
              </a:rPr>
              <a:t>1</a:t>
            </a:r>
            <a:r>
              <a:rPr kumimoji="0" lang="zh-CN" altLang="en-US" sz="1600" b="1" i="0" u="none" strike="noStrike" kern="1200" cap="none" spc="0" normalizeH="0" baseline="0" noProof="0" dirty="0">
                <a:ln>
                  <a:noFill/>
                </a:ln>
                <a:solidFill>
                  <a:schemeClr val="tx1"/>
                </a:solidFill>
                <a:effectLst/>
                <a:uLnTx/>
                <a:uFillTx/>
                <a:latin typeface="+mn-lt"/>
                <a:ea typeface="+mn-ea"/>
                <a:cs typeface="+mn-cs"/>
              </a:rPr>
              <a:t>：未婚妻</a:t>
            </a:r>
            <a:r>
              <a:rPr kumimoji="0" lang="en-US" altLang="zh-CN" sz="1600" b="1" i="0" u="none" strike="noStrike" kern="1200" cap="none" spc="0" normalizeH="0" baseline="0" noProof="0" dirty="0">
                <a:ln>
                  <a:noFill/>
                </a:ln>
                <a:solidFill>
                  <a:schemeClr val="tx1"/>
                </a:solidFill>
                <a:effectLst/>
                <a:uLnTx/>
                <a:uFillTx/>
                <a:latin typeface="+mn-lt"/>
                <a:ea typeface="+mn-ea"/>
                <a:cs typeface="+mn-cs"/>
              </a:rPr>
              <a:t>Luna</a:t>
            </a:r>
            <a:r>
              <a:rPr kumimoji="0" lang="zh-CN" altLang="en-US" sz="1600" b="1" i="0" u="none" strike="noStrike" kern="1200" cap="none" spc="0" normalizeH="0" baseline="0" noProof="0" dirty="0">
                <a:ln>
                  <a:noFill/>
                </a:ln>
                <a:solidFill>
                  <a:schemeClr val="tx1"/>
                </a:solidFill>
                <a:effectLst/>
                <a:uLnTx/>
                <a:uFillTx/>
                <a:latin typeface="+mn-lt"/>
                <a:ea typeface="+mn-ea"/>
                <a:cs typeface="+mn-cs"/>
              </a:rPr>
              <a:t>逛街的同时，贴心的</a:t>
            </a:r>
            <a:r>
              <a:rPr kumimoji="0" lang="en-US" altLang="zh-CN" sz="1600" b="1" i="0" u="none" strike="noStrike" kern="1200" cap="none" spc="0" normalizeH="0" baseline="0" noProof="0" dirty="0">
                <a:ln>
                  <a:noFill/>
                </a:ln>
                <a:solidFill>
                  <a:schemeClr val="tx1"/>
                </a:solidFill>
                <a:effectLst/>
                <a:uLnTx/>
                <a:uFillTx/>
                <a:latin typeface="+mn-lt"/>
                <a:ea typeface="+mn-ea"/>
                <a:cs typeface="+mn-cs"/>
              </a:rPr>
              <a:t>Adam</a:t>
            </a:r>
            <a:r>
              <a:rPr kumimoji="0" lang="zh-CN" altLang="en-US" sz="1600" b="1" i="0" u="none" strike="noStrike" kern="1200" cap="none" spc="0" normalizeH="0" baseline="0" noProof="0" dirty="0">
                <a:ln>
                  <a:noFill/>
                </a:ln>
                <a:solidFill>
                  <a:schemeClr val="tx1"/>
                </a:solidFill>
                <a:effectLst/>
                <a:uLnTx/>
                <a:uFillTx/>
                <a:latin typeface="+mn-lt"/>
                <a:ea typeface="+mn-ea"/>
                <a:cs typeface="+mn-cs"/>
              </a:rPr>
              <a:t>正在一家珠宝店里为她</a:t>
            </a:r>
            <a:r>
              <a:rPr lang="zh-CN" altLang="en-US" sz="1600" b="1" dirty="0"/>
              <a:t>挑</a:t>
            </a:r>
            <a:r>
              <a:rPr kumimoji="0" lang="zh-CN" altLang="en-US" sz="1600" b="1" i="0" u="none" strike="noStrike" kern="1200" cap="none" spc="0" normalizeH="0" baseline="0" noProof="0" dirty="0">
                <a:ln>
                  <a:noFill/>
                </a:ln>
                <a:solidFill>
                  <a:schemeClr val="tx1"/>
                </a:solidFill>
                <a:effectLst/>
                <a:uLnTx/>
                <a:uFillTx/>
                <a:latin typeface="+mn-lt"/>
                <a:ea typeface="+mn-ea"/>
                <a:cs typeface="+mn-cs"/>
              </a:rPr>
              <a:t>选订婚礼物。</a:t>
            </a:r>
            <a:endParaRPr kumimoji="0" lang="en-US" altLang="zh-CN" sz="1600" b="1" i="0" u="none" strike="noStrike" kern="1200" cap="none" spc="0" normalizeH="0" baseline="0" noProof="0" dirty="0">
              <a:ln>
                <a:noFill/>
              </a:ln>
              <a:solidFill>
                <a:schemeClr val="tx1"/>
              </a:solidFill>
              <a:effectLst/>
              <a:uLnTx/>
              <a:uFillTx/>
              <a:latin typeface="+mn-lt"/>
              <a:ea typeface="+mn-ea"/>
              <a:cs typeface="+mn-cs"/>
            </a:endParaRPr>
          </a:p>
          <a:p>
            <a:pPr marL="447450" marR="0" lvl="0" indent="-447450" algn="l" defTabSz="1193201" rtl="0" eaLnBrk="1" fontAlgn="auto" latinLnBrk="0" hangingPunct="1">
              <a:lnSpc>
                <a:spcPct val="150000"/>
              </a:lnSpc>
              <a:spcBef>
                <a:spcPct val="20000"/>
              </a:spcBef>
              <a:spcAft>
                <a:spcPts val="0"/>
              </a:spcAft>
              <a:buClrTx/>
              <a:buSzTx/>
              <a:buFont typeface="Arial" pitchFamily="34" charset="0"/>
              <a:buNone/>
              <a:tabLst/>
              <a:defRPr/>
            </a:pPr>
            <a:r>
              <a:rPr kumimoji="0" lang="zh-CN" altLang="en-US" sz="1600" b="1" i="0" u="none" strike="noStrike" kern="1200" cap="none" spc="0" normalizeH="0" baseline="0" noProof="0" dirty="0">
                <a:ln>
                  <a:noFill/>
                </a:ln>
                <a:solidFill>
                  <a:schemeClr val="tx1"/>
                </a:solidFill>
                <a:effectLst/>
                <a:uLnTx/>
                <a:uFillTx/>
                <a:latin typeface="+mn-lt"/>
                <a:ea typeface="+mn-ea"/>
                <a:cs typeface="+mn-cs"/>
              </a:rPr>
              <a:t>人物：</a:t>
            </a:r>
            <a:r>
              <a:rPr kumimoji="0" lang="en-US" altLang="zh-CN" sz="1600" b="1" i="0" u="none" strike="noStrike" kern="1200" cap="none" spc="0" normalizeH="0" baseline="0" noProof="0" dirty="0">
                <a:ln>
                  <a:noFill/>
                </a:ln>
                <a:solidFill>
                  <a:schemeClr val="tx1"/>
                </a:solidFill>
                <a:effectLst/>
                <a:uLnTx/>
                <a:uFillTx/>
                <a:latin typeface="+mn-lt"/>
                <a:ea typeface="+mn-ea"/>
                <a:cs typeface="+mn-cs"/>
              </a:rPr>
              <a:t>Adam, Delia</a:t>
            </a:r>
            <a:endParaRPr kumimoji="0" lang="en-US" altLang="zh-CN" sz="1600" b="0" i="0" u="none" strike="noStrike" kern="1200" cap="none" spc="0" normalizeH="0" baseline="0" noProof="0" dirty="0">
              <a:ln>
                <a:noFill/>
              </a:ln>
              <a:solidFill>
                <a:schemeClr val="tx1"/>
              </a:solidFill>
              <a:effectLst/>
              <a:uLnTx/>
              <a:uFillTx/>
              <a:latin typeface="+mn-lt"/>
              <a:ea typeface="+mn-ea"/>
              <a:cs typeface="+mn-cs"/>
            </a:endParaRPr>
          </a:p>
          <a:p>
            <a:pPr marL="447450" marR="0" lvl="0" indent="-447450" algn="l" defTabSz="1193201" rtl="0" eaLnBrk="1" fontAlgn="auto" latinLnBrk="0" hangingPunct="1">
              <a:lnSpc>
                <a:spcPct val="150000"/>
              </a:lnSpc>
              <a:spcBef>
                <a:spcPct val="20000"/>
              </a:spcBef>
              <a:spcAft>
                <a:spcPts val="0"/>
              </a:spcAft>
              <a:buClrTx/>
              <a:buSzTx/>
              <a:buFont typeface="Arial" pitchFamily="34" charset="0"/>
              <a:buNone/>
              <a:tabLst/>
              <a:defRPr/>
            </a:pPr>
            <a:r>
              <a:rPr kumimoji="0" lang="en-US" altLang="zh-CN" sz="16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Delia: Good morning. What can I help? </a:t>
            </a:r>
          </a:p>
          <a:p>
            <a:pPr marL="447450" marR="0" lvl="0" indent="-447450" algn="l" defTabSz="1193201" rtl="0" eaLnBrk="1" fontAlgn="auto" latinLnBrk="0" hangingPunct="1">
              <a:lnSpc>
                <a:spcPct val="150000"/>
              </a:lnSpc>
              <a:spcBef>
                <a:spcPct val="20000"/>
              </a:spcBef>
              <a:spcAft>
                <a:spcPts val="0"/>
              </a:spcAft>
              <a:buClrTx/>
              <a:buSzTx/>
              <a:buFont typeface="Arial" pitchFamily="34" charset="0"/>
              <a:buNone/>
              <a:tabLst/>
              <a:defRPr/>
            </a:pPr>
            <a:r>
              <a:rPr kumimoji="0" lang="en-US" altLang="zh-CN" sz="16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Adam: I’m aiming at a present for my fiancée. She likes mellite and olivine. I have already bought her a mellite pendant, so I want</a:t>
            </a:r>
            <a:r>
              <a:rPr kumimoji="0" lang="en-US" altLang="zh-CN" sz="1600" b="0" i="0" u="none" strike="noStrike" kern="1200" cap="none" spc="0" normalizeH="0" noProof="0" dirty="0">
                <a:ln>
                  <a:noFill/>
                </a:ln>
                <a:solidFill>
                  <a:schemeClr val="tx1"/>
                </a:solidFill>
                <a:effectLst/>
                <a:uLnTx/>
                <a:uFillTx/>
                <a:latin typeface="Times New Roman" pitchFamily="18" charset="0"/>
                <a:cs typeface="Times New Roman" pitchFamily="18" charset="0"/>
              </a:rPr>
              <a:t> </a:t>
            </a:r>
            <a:r>
              <a:rPr kumimoji="0" lang="en-US" altLang="zh-CN" sz="16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to </a:t>
            </a:r>
          </a:p>
          <a:p>
            <a:pPr marL="447450" marR="0" lvl="0" indent="-447450" algn="l" defTabSz="1193201" rtl="0" eaLnBrk="1" fontAlgn="auto" latinLnBrk="0" hangingPunct="1">
              <a:lnSpc>
                <a:spcPct val="150000"/>
              </a:lnSpc>
              <a:spcBef>
                <a:spcPct val="20000"/>
              </a:spcBef>
              <a:spcAft>
                <a:spcPts val="0"/>
              </a:spcAft>
              <a:buClrTx/>
              <a:buSzTx/>
              <a:buFont typeface="Arial" pitchFamily="34" charset="0"/>
              <a:buNone/>
              <a:tabLst/>
              <a:defRPr/>
            </a:pPr>
            <a:r>
              <a:rPr lang="en-US" altLang="zh-CN" sz="1600" dirty="0">
                <a:latin typeface="Times New Roman" pitchFamily="18" charset="0"/>
                <a:cs typeface="Times New Roman" pitchFamily="18" charset="0"/>
              </a:rPr>
              <a:t>             </a:t>
            </a:r>
            <a:r>
              <a:rPr kumimoji="0" lang="en-US" altLang="zh-CN" sz="16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see olivine. </a:t>
            </a:r>
          </a:p>
          <a:p>
            <a:pPr marL="447450" marR="0" lvl="0" indent="-447450" algn="l" defTabSz="1193201" rtl="0" eaLnBrk="1" fontAlgn="auto" latinLnBrk="0" hangingPunct="1">
              <a:lnSpc>
                <a:spcPct val="150000"/>
              </a:lnSpc>
              <a:spcBef>
                <a:spcPct val="20000"/>
              </a:spcBef>
              <a:spcAft>
                <a:spcPts val="0"/>
              </a:spcAft>
              <a:buClrTx/>
              <a:buSzTx/>
              <a:buFont typeface="Arial" pitchFamily="34" charset="0"/>
              <a:buNone/>
              <a:tabLst/>
              <a:defRPr/>
            </a:pPr>
            <a:r>
              <a:rPr kumimoji="0" lang="en-US" altLang="zh-CN" sz="16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Delia: (</a:t>
            </a:r>
            <a:r>
              <a:rPr kumimoji="0" lang="en-US" altLang="zh-CN" sz="1600" b="0" i="1" u="none" strike="noStrike" kern="1200" cap="none" spc="0" normalizeH="0" baseline="0" noProof="0" dirty="0">
                <a:ln>
                  <a:noFill/>
                </a:ln>
                <a:solidFill>
                  <a:schemeClr val="tx1"/>
                </a:solidFill>
                <a:effectLst/>
                <a:uLnTx/>
                <a:uFillTx/>
                <a:latin typeface="Times New Roman" pitchFamily="18" charset="0"/>
                <a:cs typeface="Times New Roman" pitchFamily="18" charset="0"/>
              </a:rPr>
              <a:t>taking Adam to the olivine apartment</a:t>
            </a:r>
            <a:r>
              <a:rPr kumimoji="0" lang="en-US" altLang="zh-CN" sz="16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Here they are. </a:t>
            </a:r>
          </a:p>
          <a:p>
            <a:pPr marL="447450" marR="0" lvl="0" indent="-447450" algn="l" defTabSz="1193201" rtl="0" eaLnBrk="1" fontAlgn="auto" latinLnBrk="0" hangingPunct="1">
              <a:lnSpc>
                <a:spcPct val="150000"/>
              </a:lnSpc>
              <a:spcBef>
                <a:spcPct val="20000"/>
              </a:spcBef>
              <a:spcAft>
                <a:spcPts val="0"/>
              </a:spcAft>
              <a:buClrTx/>
              <a:buSzTx/>
              <a:buFont typeface="Arial" pitchFamily="34" charset="0"/>
              <a:buNone/>
              <a:tabLst/>
              <a:defRPr/>
            </a:pPr>
            <a:r>
              <a:rPr kumimoji="0" lang="en-US" altLang="zh-CN" sz="16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Adam: I prefer to a ring. How about the heart shape one?</a:t>
            </a:r>
          </a:p>
          <a:p>
            <a:pPr marL="447450" marR="0" lvl="0" indent="-447450" algn="l" defTabSz="1193201" rtl="0" eaLnBrk="1" fontAlgn="auto" latinLnBrk="0" hangingPunct="1">
              <a:lnSpc>
                <a:spcPct val="150000"/>
              </a:lnSpc>
              <a:spcBef>
                <a:spcPct val="20000"/>
              </a:spcBef>
              <a:spcAft>
                <a:spcPts val="0"/>
              </a:spcAft>
              <a:buClrTx/>
              <a:buSzTx/>
              <a:buFont typeface="Arial" pitchFamily="34" charset="0"/>
              <a:buNone/>
              <a:tabLst/>
              <a:defRPr/>
            </a:pPr>
            <a:r>
              <a:rPr kumimoji="0" lang="en-US" altLang="zh-CN" sz="16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Delia: (</a:t>
            </a:r>
            <a:r>
              <a:rPr kumimoji="0" lang="en-US" altLang="zh-CN" sz="1600" b="0" i="1" u="none" strike="noStrike" kern="1200" cap="none" spc="0" normalizeH="0" baseline="0" noProof="0" dirty="0">
                <a:ln>
                  <a:noFill/>
                </a:ln>
                <a:solidFill>
                  <a:schemeClr val="tx1"/>
                </a:solidFill>
                <a:effectLst/>
                <a:uLnTx/>
                <a:uFillTx/>
                <a:latin typeface="Times New Roman" pitchFamily="18" charset="0"/>
                <a:cs typeface="Times New Roman" pitchFamily="18" charset="0"/>
              </a:rPr>
              <a:t>taking it out</a:t>
            </a:r>
            <a:r>
              <a:rPr kumimoji="0" lang="en-US" altLang="zh-CN" sz="16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Its color happens to even and bright. Is your fiancée's finger thick or skinny?</a:t>
            </a:r>
          </a:p>
          <a:p>
            <a:pPr marL="447450" marR="0" lvl="0" indent="-447450" algn="l" defTabSz="1193201" rtl="0" eaLnBrk="1" fontAlgn="auto" latinLnBrk="0" hangingPunct="1">
              <a:lnSpc>
                <a:spcPct val="150000"/>
              </a:lnSpc>
              <a:spcBef>
                <a:spcPct val="20000"/>
              </a:spcBef>
              <a:spcAft>
                <a:spcPts val="0"/>
              </a:spcAft>
              <a:buClrTx/>
              <a:buSzTx/>
              <a:buFont typeface="Arial" pitchFamily="34" charset="0"/>
              <a:buNone/>
              <a:tabLst/>
              <a:defRPr/>
            </a:pPr>
            <a:r>
              <a:rPr kumimoji="0" lang="en-US" altLang="zh-CN" sz="16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Adam: Quite skinny actually.</a:t>
            </a:r>
          </a:p>
          <a:p>
            <a:pPr marL="447450" marR="0" lvl="0" indent="-447450" algn="l" defTabSz="1193201" rtl="0" eaLnBrk="1" fontAlgn="auto" latinLnBrk="0" hangingPunct="1">
              <a:lnSpc>
                <a:spcPct val="150000"/>
              </a:lnSpc>
              <a:spcBef>
                <a:spcPct val="20000"/>
              </a:spcBef>
              <a:spcAft>
                <a:spcPts val="0"/>
              </a:spcAft>
              <a:buClrTx/>
              <a:buSzTx/>
              <a:buFont typeface="Arial" pitchFamily="34" charset="0"/>
              <a:buNone/>
              <a:tabLst/>
              <a:defRPr/>
            </a:pPr>
            <a:r>
              <a:rPr kumimoji="0" lang="en-US" altLang="zh-CN" sz="16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Delia: Then it might suit her, not so big olivine inlayed on a platinum ring.</a:t>
            </a:r>
          </a:p>
          <a:p>
            <a:pPr marL="447450" marR="0" lvl="0" indent="-447450" algn="l" defTabSz="1193201" rtl="0" eaLnBrk="1" fontAlgn="auto" latinLnBrk="0" hangingPunct="1">
              <a:lnSpc>
                <a:spcPct val="150000"/>
              </a:lnSpc>
              <a:spcBef>
                <a:spcPct val="20000"/>
              </a:spcBef>
              <a:spcAft>
                <a:spcPts val="0"/>
              </a:spcAft>
              <a:buClrTx/>
              <a:buSzTx/>
              <a:buFont typeface="Arial" pitchFamily="34" charset="0"/>
              <a:buNone/>
              <a:tabLst/>
              <a:defRPr/>
            </a:pPr>
            <a:r>
              <a:rPr kumimoji="0" lang="en-US" altLang="zh-CN" sz="16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Adam: It looks charming. How much is it?</a:t>
            </a:r>
          </a:p>
          <a:p>
            <a:pPr marL="447450" marR="0" lvl="0" indent="-447450" algn="l" defTabSz="1193201" rtl="0" eaLnBrk="1" fontAlgn="auto" latinLnBrk="0" hangingPunct="1">
              <a:lnSpc>
                <a:spcPct val="150000"/>
              </a:lnSpc>
              <a:spcBef>
                <a:spcPct val="20000"/>
              </a:spcBef>
              <a:spcAft>
                <a:spcPts val="0"/>
              </a:spcAft>
              <a:buClrTx/>
              <a:buSzTx/>
              <a:buFont typeface="Arial" pitchFamily="34" charset="0"/>
              <a:buNone/>
              <a:tabLst/>
              <a:defRPr/>
            </a:pPr>
            <a:r>
              <a:rPr kumimoji="0" lang="en-US" altLang="zh-CN" sz="16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Delia: 8950 RMB. It’s on 95 percent discount.</a:t>
            </a:r>
          </a:p>
          <a:p>
            <a:pPr marL="447450" marR="0" lvl="0" indent="-447450" algn="l" defTabSz="1193201" rtl="0" eaLnBrk="1" fontAlgn="auto" latinLnBrk="0" hangingPunct="1">
              <a:lnSpc>
                <a:spcPct val="150000"/>
              </a:lnSpc>
              <a:spcBef>
                <a:spcPct val="20000"/>
              </a:spcBef>
              <a:spcAft>
                <a:spcPts val="0"/>
              </a:spcAft>
              <a:buClrTx/>
              <a:buSzTx/>
              <a:buFont typeface="Arial" pitchFamily="34" charset="0"/>
              <a:buNone/>
              <a:tabLst/>
              <a:defRPr/>
            </a:pPr>
            <a:r>
              <a:rPr kumimoji="0" lang="en-US" altLang="zh-CN" sz="16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Adam: Thanks. Perhaps I shall take a look at another one.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37000" r="-37000"/>
          </a:stretch>
        </a:blipFill>
        <a:effectLst/>
      </p:bgPr>
    </p:bg>
    <p:spTree>
      <p:nvGrpSpPr>
        <p:cNvPr id="1" name=""/>
        <p:cNvGrpSpPr/>
        <p:nvPr/>
      </p:nvGrpSpPr>
      <p:grpSpPr>
        <a:xfrm>
          <a:off x="0" y="0"/>
          <a:ext cx="0" cy="0"/>
          <a:chOff x="0" y="0"/>
          <a:chExt cx="0" cy="0"/>
        </a:xfrm>
      </p:grpSpPr>
      <p:sp>
        <p:nvSpPr>
          <p:cNvPr id="2" name="内容占位符 2"/>
          <p:cNvSpPr txBox="1">
            <a:spLocks/>
          </p:cNvSpPr>
          <p:nvPr/>
        </p:nvSpPr>
        <p:spPr>
          <a:xfrm>
            <a:off x="180000" y="576000"/>
            <a:ext cx="11160000" cy="6264860"/>
          </a:xfrm>
          <a:prstGeom prst="rect">
            <a:avLst/>
          </a:prstGeom>
        </p:spPr>
        <p:txBody>
          <a:bodyPr>
            <a:normAutofit/>
          </a:bodyPr>
          <a:lstStyle/>
          <a:p>
            <a:pPr>
              <a:lnSpc>
                <a:spcPct val="150000"/>
              </a:lnSpc>
              <a:buNone/>
            </a:pPr>
            <a:r>
              <a:rPr lang="zh-CN" altLang="en-US" sz="1700" dirty="0"/>
              <a:t>场景</a:t>
            </a:r>
            <a:r>
              <a:rPr lang="en-US" altLang="zh-CN" sz="1700" dirty="0"/>
              <a:t>2</a:t>
            </a:r>
            <a:r>
              <a:rPr lang="zh-CN" altLang="en-US" sz="1700" dirty="0"/>
              <a:t>：为了追求满意的效果，</a:t>
            </a:r>
            <a:r>
              <a:rPr lang="en-US" altLang="zh-CN" sz="1700" dirty="0"/>
              <a:t>Adam</a:t>
            </a:r>
            <a:r>
              <a:rPr lang="zh-CN" altLang="en-US" sz="1700" dirty="0"/>
              <a:t>决定将戒面和戒指分开购买、搭配，然后再镶嵌。两天后，正是</a:t>
            </a:r>
            <a:r>
              <a:rPr lang="en-US" altLang="zh-CN" sz="1700" dirty="0"/>
              <a:t>Luna</a:t>
            </a:r>
            <a:r>
              <a:rPr lang="zh-CN" altLang="en-US" sz="1700" dirty="0"/>
              <a:t>的生日，戒</a:t>
            </a:r>
            <a:endParaRPr lang="en-US" altLang="zh-CN" sz="1700" dirty="0"/>
          </a:p>
          <a:p>
            <a:pPr>
              <a:lnSpc>
                <a:spcPct val="150000"/>
              </a:lnSpc>
              <a:buNone/>
            </a:pPr>
            <a:r>
              <a:rPr lang="en-US" altLang="zh-CN" sz="1700" dirty="0"/>
              <a:t>                </a:t>
            </a:r>
            <a:r>
              <a:rPr lang="zh-CN" altLang="en-US" sz="1700" dirty="0"/>
              <a:t>指成型，</a:t>
            </a:r>
            <a:r>
              <a:rPr lang="en-US" altLang="zh-CN" sz="1700" dirty="0"/>
              <a:t>Adam</a:t>
            </a:r>
            <a:r>
              <a:rPr lang="zh-CN" altLang="en-US" sz="1700" dirty="0"/>
              <a:t>下班的时候去取了回来。他约</a:t>
            </a:r>
            <a:r>
              <a:rPr lang="en-US" altLang="zh-CN" sz="1700" dirty="0"/>
              <a:t>Luna</a:t>
            </a:r>
            <a:r>
              <a:rPr lang="zh-CN" altLang="en-US" sz="1700" dirty="0"/>
              <a:t>来到东方明珠彩电塔上，在黄浦江迷人的夜色环绕下向她</a:t>
            </a:r>
            <a:endParaRPr lang="en-US" altLang="zh-CN" sz="1700" dirty="0"/>
          </a:p>
          <a:p>
            <a:pPr>
              <a:lnSpc>
                <a:spcPct val="150000"/>
              </a:lnSpc>
              <a:buNone/>
            </a:pPr>
            <a:r>
              <a:rPr lang="en-US" altLang="zh-CN" sz="1700" dirty="0"/>
              <a:t>                </a:t>
            </a:r>
            <a:r>
              <a:rPr lang="zh-CN" altLang="en-US" sz="1700" dirty="0"/>
              <a:t>正式求婚了。灯光下，帅气的</a:t>
            </a:r>
            <a:r>
              <a:rPr lang="en-US" altLang="zh-CN" sz="1700" dirty="0"/>
              <a:t>Adam</a:t>
            </a:r>
            <a:r>
              <a:rPr lang="zh-CN" altLang="en-US" sz="1700" dirty="0"/>
              <a:t>单膝跪地为</a:t>
            </a:r>
            <a:r>
              <a:rPr lang="en-US" altLang="zh-CN" sz="1700" dirty="0"/>
              <a:t>Luna</a:t>
            </a:r>
            <a:r>
              <a:rPr lang="zh-CN" altLang="en-US" sz="1700" dirty="0"/>
              <a:t>戴上了那枚魅力四射的橄榄石戒指，激动</a:t>
            </a:r>
            <a:r>
              <a:rPr lang="en-US" altLang="zh-CN" sz="1700" dirty="0"/>
              <a:t>Luna</a:t>
            </a:r>
            <a:r>
              <a:rPr lang="zh-CN" altLang="en-US" sz="1700" dirty="0"/>
              <a:t>在拉未婚</a:t>
            </a:r>
            <a:endParaRPr lang="en-US" altLang="zh-CN" sz="1700" dirty="0"/>
          </a:p>
          <a:p>
            <a:pPr>
              <a:lnSpc>
                <a:spcPct val="150000"/>
              </a:lnSpc>
              <a:buNone/>
            </a:pPr>
            <a:r>
              <a:rPr lang="en-US" altLang="zh-CN" sz="1700" dirty="0"/>
              <a:t>                </a:t>
            </a:r>
            <a:r>
              <a:rPr lang="zh-CN" altLang="en-US" sz="1700" dirty="0"/>
              <a:t>夫起来的时候想都没想便扑到了他怀里。旁观众人纷纷鼓掌高呼：亲一个！亲一个！</a:t>
            </a:r>
            <a:endParaRPr lang="en-US" altLang="zh-CN" sz="1700" dirty="0"/>
          </a:p>
          <a:p>
            <a:pPr>
              <a:lnSpc>
                <a:spcPct val="150000"/>
              </a:lnSpc>
              <a:buNone/>
            </a:pPr>
            <a:r>
              <a:rPr lang="zh-CN" altLang="en-US" sz="1700" dirty="0"/>
              <a:t>人物：</a:t>
            </a:r>
            <a:r>
              <a:rPr lang="en-US" altLang="zh-CN" sz="1700" dirty="0"/>
              <a:t>Luna, Adam</a:t>
            </a:r>
          </a:p>
          <a:p>
            <a:pPr>
              <a:lnSpc>
                <a:spcPct val="150000"/>
              </a:lnSpc>
              <a:buNone/>
            </a:pPr>
            <a:r>
              <a:rPr lang="en-US" altLang="zh-CN" sz="1700" dirty="0"/>
              <a:t>Adam</a:t>
            </a:r>
            <a:r>
              <a:rPr lang="en-US" altLang="zh-CN" sz="1700" dirty="0">
                <a:sym typeface="Wingdings" pitchFamily="2" charset="2"/>
              </a:rPr>
              <a:t>: (kiss Luna first) Darling.</a:t>
            </a:r>
          </a:p>
          <a:p>
            <a:pPr>
              <a:lnSpc>
                <a:spcPct val="150000"/>
              </a:lnSpc>
              <a:buNone/>
            </a:pPr>
            <a:r>
              <a:rPr lang="en-US" altLang="zh-CN" sz="1700" dirty="0">
                <a:sym typeface="Wingdings" pitchFamily="2" charset="2"/>
              </a:rPr>
              <a:t>Luna: (in her husband’s arms) En? </a:t>
            </a:r>
          </a:p>
          <a:p>
            <a:pPr>
              <a:lnSpc>
                <a:spcPct val="150000"/>
              </a:lnSpc>
              <a:buNone/>
            </a:pPr>
            <a:r>
              <a:rPr lang="en-US" altLang="zh-CN" sz="1700" dirty="0">
                <a:sym typeface="Wingdings" pitchFamily="2" charset="2"/>
              </a:rPr>
              <a:t>Adam: Where do you prefer to eat in the evening? </a:t>
            </a:r>
          </a:p>
          <a:p>
            <a:pPr>
              <a:lnSpc>
                <a:spcPct val="150000"/>
              </a:lnSpc>
              <a:buNone/>
            </a:pPr>
            <a:r>
              <a:rPr lang="en-US" altLang="zh-CN" sz="1700" dirty="0">
                <a:sym typeface="Wingdings" pitchFamily="2" charset="2"/>
              </a:rPr>
              <a:t>Luna: Anywhere. </a:t>
            </a:r>
          </a:p>
          <a:p>
            <a:pPr>
              <a:lnSpc>
                <a:spcPct val="150000"/>
              </a:lnSpc>
              <a:buNone/>
            </a:pPr>
            <a:r>
              <a:rPr lang="en-US" altLang="zh-CN" sz="1700" dirty="0">
                <a:sym typeface="Wingdings" pitchFamily="2" charset="2"/>
              </a:rPr>
              <a:t>Adam: Where is anywhere?</a:t>
            </a:r>
          </a:p>
          <a:p>
            <a:pPr>
              <a:lnSpc>
                <a:spcPct val="150000"/>
              </a:lnSpc>
              <a:buNone/>
            </a:pPr>
            <a:r>
              <a:rPr lang="en-US" altLang="zh-CN" sz="1700" dirty="0">
                <a:sym typeface="Wingdings" pitchFamily="2" charset="2"/>
              </a:rPr>
              <a:t>Luna: Don’t know. Where did you buy the ring?</a:t>
            </a:r>
          </a:p>
          <a:p>
            <a:pPr>
              <a:lnSpc>
                <a:spcPct val="150000"/>
              </a:lnSpc>
              <a:buNone/>
            </a:pPr>
            <a:r>
              <a:rPr lang="en-US" altLang="zh-CN" sz="1700" dirty="0">
                <a:sym typeface="Wingdings" pitchFamily="2" charset="2"/>
              </a:rPr>
              <a:t>Adam: I found the ringstone from an old store in the Bund. And I was originally thinking about where to get a titanium ring </a:t>
            </a:r>
          </a:p>
          <a:p>
            <a:pPr>
              <a:lnSpc>
                <a:spcPct val="150000"/>
              </a:lnSpc>
              <a:buNone/>
            </a:pPr>
            <a:r>
              <a:rPr lang="en-US" altLang="zh-CN" sz="1700" dirty="0">
                <a:sym typeface="Wingdings" pitchFamily="2" charset="2"/>
              </a:rPr>
              <a:t>            for it. </a:t>
            </a:r>
          </a:p>
          <a:p>
            <a:pPr>
              <a:lnSpc>
                <a:spcPct val="150000"/>
              </a:lnSpc>
              <a:buNone/>
            </a:pPr>
            <a:r>
              <a:rPr lang="en-US" altLang="zh-CN" sz="1700" dirty="0">
                <a:sym typeface="Wingdings" pitchFamily="2" charset="2"/>
              </a:rPr>
              <a:t>Luna: This ringstone looks really lovely. Its greenish luster shining in a natural way tells its hometown as Arizona. I truly love it. </a:t>
            </a:r>
          </a:p>
          <a:p>
            <a:pPr>
              <a:lnSpc>
                <a:spcPct val="150000"/>
              </a:lnSpc>
              <a:buNone/>
            </a:pPr>
            <a:r>
              <a:rPr lang="en-US" altLang="zh-CN" sz="1700" dirty="0">
                <a:sym typeface="Wingdings" pitchFamily="2" charset="2"/>
              </a:rPr>
              <a:t>          How did my love get the ring at last?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2916000"/>
            <a:ext cx="11522075" cy="584775"/>
          </a:xfrm>
          <a:prstGeom prst="rect">
            <a:avLst/>
          </a:prstGeom>
          <a:noFill/>
        </p:spPr>
        <p:txBody>
          <a:bodyPr wrap="square" rtlCol="0">
            <a:spAutoFit/>
          </a:bodyPr>
          <a:lstStyle/>
          <a:p>
            <a:pPr algn="ctr"/>
            <a:r>
              <a:rPr lang="en-US" altLang="zh-CN" sz="3200" dirty="0">
                <a:latin typeface="Times New Roman" pitchFamily="18" charset="0"/>
                <a:cs typeface="Times New Roman" pitchFamily="18" charset="0"/>
              </a:rPr>
              <a:t>Thanks for your attention and patience.</a:t>
            </a:r>
            <a:endParaRPr lang="zh-CN" altLang="en-US" sz="32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组合 27"/>
          <p:cNvGrpSpPr/>
          <p:nvPr/>
        </p:nvGrpSpPr>
        <p:grpSpPr>
          <a:xfrm>
            <a:off x="1404000" y="864000"/>
            <a:ext cx="8712000" cy="6336394"/>
            <a:chOff x="1404000" y="864000"/>
            <a:chExt cx="8712000" cy="6336394"/>
          </a:xfrm>
        </p:grpSpPr>
        <p:sp>
          <p:nvSpPr>
            <p:cNvPr id="25" name="椭圆 24"/>
            <p:cNvSpPr/>
            <p:nvPr/>
          </p:nvSpPr>
          <p:spPr>
            <a:xfrm>
              <a:off x="1404000" y="864000"/>
              <a:ext cx="8712000" cy="3024336"/>
            </a:xfrm>
            <a:prstGeom prst="ellipse">
              <a:avLst/>
            </a:prstGeom>
            <a:solidFill>
              <a:srgbClr val="767A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椭圆 25"/>
            <p:cNvSpPr/>
            <p:nvPr/>
          </p:nvSpPr>
          <p:spPr>
            <a:xfrm>
              <a:off x="1620000" y="1080000"/>
              <a:ext cx="8280000" cy="2592000"/>
            </a:xfrm>
            <a:prstGeom prst="ellipse">
              <a:avLst/>
            </a:prstGeom>
            <a:noFill/>
            <a:ln w="38100">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Times New Roman" pitchFamily="18" charset="0"/>
                  <a:cs typeface="Times New Roman" pitchFamily="18" charset="0"/>
                </a:rPr>
                <a:t>Content Page</a:t>
              </a:r>
              <a:endParaRPr lang="zh-CN" altLang="en-US" sz="2400" dirty="0">
                <a:latin typeface="Times New Roman" pitchFamily="18" charset="0"/>
                <a:cs typeface="Times New Roman" pitchFamily="18" charset="0"/>
              </a:endParaRPr>
            </a:p>
          </p:txBody>
        </p:sp>
        <p:grpSp>
          <p:nvGrpSpPr>
            <p:cNvPr id="21" name="组合 30"/>
            <p:cNvGrpSpPr/>
            <p:nvPr/>
          </p:nvGrpSpPr>
          <p:grpSpPr>
            <a:xfrm>
              <a:off x="5508000" y="3672000"/>
              <a:ext cx="504000" cy="3528394"/>
              <a:chOff x="1964925" y="-939295"/>
              <a:chExt cx="7560000" cy="7670468"/>
            </a:xfrm>
            <a:solidFill>
              <a:srgbClr val="9C9FB0"/>
            </a:solidFill>
          </p:grpSpPr>
          <p:sp>
            <p:nvSpPr>
              <p:cNvPr id="22" name="梯形 21"/>
              <p:cNvSpPr/>
              <p:nvPr/>
            </p:nvSpPr>
            <p:spPr>
              <a:xfrm>
                <a:off x="1964925" y="-469727"/>
                <a:ext cx="7560000" cy="7200900"/>
              </a:xfrm>
              <a:prstGeom prst="trapezoid">
                <a:avLst>
                  <a:gd name="adj" fmla="val 6453"/>
                </a:avLst>
              </a:prstGeom>
              <a:solidFill>
                <a:srgbClr val="767A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3" name="直接连接符 22"/>
              <p:cNvCxnSpPr>
                <a:stCxn id="22" idx="2"/>
                <a:endCxn id="26" idx="4"/>
              </p:cNvCxnSpPr>
              <p:nvPr/>
            </p:nvCxnSpPr>
            <p:spPr>
              <a:xfrm flipV="1">
                <a:off x="5744925" y="-939295"/>
                <a:ext cx="0" cy="7670468"/>
              </a:xfrm>
              <a:prstGeom prst="line">
                <a:avLst/>
              </a:prstGeom>
              <a:grpFill/>
              <a:ln w="38100">
                <a:solidFill>
                  <a:schemeClr val="bg1"/>
                </a:solidFill>
                <a:prstDash val="dash"/>
              </a:ln>
            </p:spPr>
            <p:style>
              <a:lnRef idx="1">
                <a:schemeClr val="accent1"/>
              </a:lnRef>
              <a:fillRef idx="0">
                <a:schemeClr val="accent1"/>
              </a:fillRef>
              <a:effectRef idx="0">
                <a:schemeClr val="accent1"/>
              </a:effectRef>
              <a:fontRef idx="minor">
                <a:schemeClr val="tx1"/>
              </a:fontRef>
            </p:style>
          </p:cxnSp>
        </p:gr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组合 25"/>
          <p:cNvGrpSpPr/>
          <p:nvPr/>
        </p:nvGrpSpPr>
        <p:grpSpPr>
          <a:xfrm>
            <a:off x="360437" y="0"/>
            <a:ext cx="10763563" cy="7200900"/>
            <a:chOff x="360437" y="0"/>
            <a:chExt cx="10763563" cy="7200900"/>
          </a:xfrm>
        </p:grpSpPr>
        <p:grpSp>
          <p:nvGrpSpPr>
            <p:cNvPr id="3" name="组合 30"/>
            <p:cNvGrpSpPr/>
            <p:nvPr/>
          </p:nvGrpSpPr>
          <p:grpSpPr>
            <a:xfrm>
              <a:off x="5400000" y="0"/>
              <a:ext cx="720000" cy="7200900"/>
              <a:chOff x="1980000" y="0"/>
              <a:chExt cx="7560000" cy="7200900"/>
            </a:xfrm>
          </p:grpSpPr>
          <p:sp>
            <p:nvSpPr>
              <p:cNvPr id="5" name="梯形 4"/>
              <p:cNvSpPr/>
              <p:nvPr/>
            </p:nvSpPr>
            <p:spPr>
              <a:xfrm>
                <a:off x="1980000" y="0"/>
                <a:ext cx="7560000" cy="7200900"/>
              </a:xfrm>
              <a:prstGeom prst="trapezoid">
                <a:avLst>
                  <a:gd name="adj" fmla="val 15260"/>
                </a:avLst>
              </a:prstGeom>
              <a:solidFill>
                <a:srgbClr val="767A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 name="直接连接符 5"/>
              <p:cNvCxnSpPr>
                <a:stCxn id="5" idx="2"/>
                <a:endCxn id="5" idx="0"/>
              </p:cNvCxnSpPr>
              <p:nvPr/>
            </p:nvCxnSpPr>
            <p:spPr>
              <a:xfrm flipV="1">
                <a:off x="5760000" y="0"/>
                <a:ext cx="0" cy="7200900"/>
              </a:xfrm>
              <a:prstGeom prst="line">
                <a:avLst/>
              </a:prstGeom>
              <a:ln w="38100">
                <a:solidFill>
                  <a:schemeClr val="bg1"/>
                </a:solidFill>
                <a:prstDash val="dash"/>
              </a:ln>
            </p:spPr>
            <p:style>
              <a:lnRef idx="1">
                <a:schemeClr val="accent1"/>
              </a:lnRef>
              <a:fillRef idx="0">
                <a:schemeClr val="accent1"/>
              </a:fillRef>
              <a:effectRef idx="0">
                <a:schemeClr val="accent1"/>
              </a:effectRef>
              <a:fontRef idx="minor">
                <a:schemeClr val="tx1"/>
              </a:fontRef>
            </p:style>
          </p:cxnSp>
        </p:grpSp>
        <p:sp>
          <p:nvSpPr>
            <p:cNvPr id="8" name="矩形 7"/>
            <p:cNvSpPr/>
            <p:nvPr/>
          </p:nvSpPr>
          <p:spPr>
            <a:xfrm>
              <a:off x="6408000" y="144066"/>
              <a:ext cx="2808000" cy="2160000"/>
            </a:xfrm>
            <a:prstGeom prst="rect">
              <a:avLst/>
            </a:prstGeom>
            <a:solidFill>
              <a:srgbClr val="E1D1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800" dirty="0">
                  <a:solidFill>
                    <a:schemeClr val="tx1"/>
                  </a:solidFill>
                  <a:latin typeface="Times New Roman" pitchFamily="18" charset="0"/>
                  <a:cs typeface="Times New Roman" pitchFamily="18" charset="0"/>
                </a:rPr>
                <a:t>a real example: </a:t>
              </a:r>
            </a:p>
            <a:p>
              <a:pPr algn="ctr"/>
              <a:r>
                <a:rPr lang="en-US" altLang="zh-CN" sz="1800" dirty="0">
                  <a:solidFill>
                    <a:schemeClr val="tx1"/>
                  </a:solidFill>
                  <a:latin typeface="Times New Roman" pitchFamily="18" charset="0"/>
                  <a:cs typeface="Times New Roman" pitchFamily="18" charset="0"/>
                </a:rPr>
                <a:t>map the essay outline.</a:t>
              </a:r>
              <a:endParaRPr lang="zh-CN" altLang="en-US" sz="1800" dirty="0">
                <a:solidFill>
                  <a:schemeClr val="tx1"/>
                </a:solidFill>
                <a:latin typeface="Times New Roman" pitchFamily="18" charset="0"/>
                <a:cs typeface="Times New Roman" pitchFamily="18" charset="0"/>
              </a:endParaRPr>
            </a:p>
          </p:txBody>
        </p:sp>
        <p:sp>
          <p:nvSpPr>
            <p:cNvPr id="7" name="矩形 6"/>
            <p:cNvSpPr/>
            <p:nvPr/>
          </p:nvSpPr>
          <p:spPr>
            <a:xfrm>
              <a:off x="360439" y="360090"/>
              <a:ext cx="4752000" cy="1296000"/>
            </a:xfrm>
            <a:prstGeom prst="rect">
              <a:avLst/>
            </a:prstGeom>
            <a:solidFill>
              <a:srgbClr val="E1D1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800" dirty="0">
                  <a:solidFill>
                    <a:schemeClr val="tx1"/>
                  </a:solidFill>
                  <a:latin typeface="Times New Roman" pitchFamily="18" charset="0"/>
                  <a:cs typeface="Times New Roman" pitchFamily="18" charset="0"/>
                </a:rPr>
                <a:t>Speaking: define an object.</a:t>
              </a:r>
              <a:endParaRPr lang="zh-CN" altLang="en-US" sz="1800" dirty="0">
                <a:solidFill>
                  <a:schemeClr val="tx1"/>
                </a:solidFill>
                <a:latin typeface="Times New Roman" pitchFamily="18" charset="0"/>
                <a:cs typeface="Times New Roman" pitchFamily="18" charset="0"/>
              </a:endParaRPr>
            </a:p>
          </p:txBody>
        </p:sp>
        <p:sp>
          <p:nvSpPr>
            <p:cNvPr id="11" name="矩形 10"/>
            <p:cNvSpPr/>
            <p:nvPr/>
          </p:nvSpPr>
          <p:spPr>
            <a:xfrm>
              <a:off x="3960439" y="3528452"/>
              <a:ext cx="1152000" cy="2268000"/>
            </a:xfrm>
            <a:prstGeom prst="rect">
              <a:avLst/>
            </a:prstGeom>
            <a:solidFill>
              <a:srgbClr val="E1D1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Times New Roman" pitchFamily="18" charset="0"/>
                <a:cs typeface="Times New Roman" pitchFamily="18" charset="0"/>
              </a:endParaRPr>
            </a:p>
          </p:txBody>
        </p:sp>
        <p:sp>
          <p:nvSpPr>
            <p:cNvPr id="12" name="矩形 11"/>
            <p:cNvSpPr/>
            <p:nvPr/>
          </p:nvSpPr>
          <p:spPr>
            <a:xfrm>
              <a:off x="360439" y="3528090"/>
              <a:ext cx="1152000" cy="2268000"/>
            </a:xfrm>
            <a:prstGeom prst="rect">
              <a:avLst/>
            </a:prstGeom>
            <a:solidFill>
              <a:srgbClr val="E1D1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Times New Roman" pitchFamily="18" charset="0"/>
                <a:cs typeface="Times New Roman" pitchFamily="18" charset="0"/>
              </a:endParaRPr>
            </a:p>
          </p:txBody>
        </p:sp>
        <p:sp>
          <p:nvSpPr>
            <p:cNvPr id="13" name="矩形 12"/>
            <p:cNvSpPr/>
            <p:nvPr/>
          </p:nvSpPr>
          <p:spPr>
            <a:xfrm>
              <a:off x="360437" y="4896000"/>
              <a:ext cx="4752000" cy="1800000"/>
            </a:xfrm>
            <a:prstGeom prst="rect">
              <a:avLst/>
            </a:prstGeom>
            <a:solidFill>
              <a:srgbClr val="E1D1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800" dirty="0">
                  <a:solidFill>
                    <a:schemeClr val="tx1"/>
                  </a:solidFill>
                  <a:latin typeface="Times New Roman" pitchFamily="18" charset="0"/>
                  <a:cs typeface="Times New Roman" pitchFamily="18" charset="0"/>
                </a:rPr>
                <a:t>the six steps of continued writing.</a:t>
              </a:r>
              <a:endParaRPr lang="zh-CN" altLang="en-US" sz="1800" dirty="0">
                <a:solidFill>
                  <a:schemeClr val="tx1"/>
                </a:solidFill>
                <a:latin typeface="Times New Roman" pitchFamily="18" charset="0"/>
                <a:cs typeface="Times New Roman" pitchFamily="18" charset="0"/>
              </a:endParaRPr>
            </a:p>
          </p:txBody>
        </p:sp>
        <p:sp>
          <p:nvSpPr>
            <p:cNvPr id="9" name="矩形 8"/>
            <p:cNvSpPr/>
            <p:nvPr/>
          </p:nvSpPr>
          <p:spPr>
            <a:xfrm>
              <a:off x="360437" y="2016090"/>
              <a:ext cx="4752000" cy="1080000"/>
            </a:xfrm>
            <a:prstGeom prst="rect">
              <a:avLst/>
            </a:prstGeom>
            <a:solidFill>
              <a:srgbClr val="E1D1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800" dirty="0">
                  <a:solidFill>
                    <a:schemeClr val="tx1"/>
                  </a:solidFill>
                  <a:latin typeface="Times New Roman" pitchFamily="18" charset="0"/>
                  <a:cs typeface="Times New Roman" pitchFamily="18" charset="0"/>
                </a:rPr>
                <a:t>Define continued writing.</a:t>
              </a:r>
              <a:endParaRPr lang="zh-CN" altLang="en-US" sz="1800" dirty="0">
                <a:solidFill>
                  <a:schemeClr val="tx1"/>
                </a:solidFill>
                <a:latin typeface="Times New Roman" pitchFamily="18" charset="0"/>
                <a:cs typeface="Times New Roman" pitchFamily="18" charset="0"/>
              </a:endParaRPr>
            </a:p>
          </p:txBody>
        </p:sp>
        <p:sp>
          <p:nvSpPr>
            <p:cNvPr id="17" name="椭圆 16"/>
            <p:cNvSpPr/>
            <p:nvPr/>
          </p:nvSpPr>
          <p:spPr>
            <a:xfrm>
              <a:off x="432000" y="468000"/>
              <a:ext cx="360040" cy="360040"/>
            </a:xfrm>
            <a:prstGeom prst="ellipse">
              <a:avLst/>
            </a:prstGeom>
            <a:solidFill>
              <a:srgbClr val="FFFFBD"/>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latin typeface="Times New Roman" pitchFamily="18" charset="0"/>
                  <a:cs typeface="Times New Roman" pitchFamily="18" charset="0"/>
                </a:rPr>
                <a:t>1</a:t>
              </a:r>
              <a:endParaRPr lang="zh-CN" altLang="en-US" sz="1600" dirty="0">
                <a:solidFill>
                  <a:schemeClr val="tx1"/>
                </a:solidFill>
                <a:latin typeface="Times New Roman" pitchFamily="18" charset="0"/>
                <a:cs typeface="Times New Roman" pitchFamily="18" charset="0"/>
              </a:endParaRPr>
            </a:p>
          </p:txBody>
        </p:sp>
        <p:sp>
          <p:nvSpPr>
            <p:cNvPr id="18" name="椭圆 17"/>
            <p:cNvSpPr/>
            <p:nvPr/>
          </p:nvSpPr>
          <p:spPr>
            <a:xfrm>
              <a:off x="432000" y="2088000"/>
              <a:ext cx="360040" cy="360040"/>
            </a:xfrm>
            <a:prstGeom prst="ellipse">
              <a:avLst/>
            </a:prstGeom>
            <a:solidFill>
              <a:srgbClr val="FFFFBD"/>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latin typeface="Times New Roman" pitchFamily="18" charset="0"/>
                  <a:cs typeface="Times New Roman" pitchFamily="18" charset="0"/>
                </a:rPr>
                <a:t>2</a:t>
              </a:r>
              <a:endParaRPr lang="zh-CN" altLang="en-US" sz="1600" dirty="0">
                <a:solidFill>
                  <a:schemeClr val="tx1"/>
                </a:solidFill>
                <a:latin typeface="Times New Roman" pitchFamily="18" charset="0"/>
                <a:cs typeface="Times New Roman" pitchFamily="18" charset="0"/>
              </a:endParaRPr>
            </a:p>
          </p:txBody>
        </p:sp>
        <p:sp>
          <p:nvSpPr>
            <p:cNvPr id="19" name="椭圆 18"/>
            <p:cNvSpPr/>
            <p:nvPr/>
          </p:nvSpPr>
          <p:spPr>
            <a:xfrm>
              <a:off x="432445" y="3600000"/>
              <a:ext cx="360040" cy="360040"/>
            </a:xfrm>
            <a:prstGeom prst="ellipse">
              <a:avLst/>
            </a:prstGeom>
            <a:solidFill>
              <a:srgbClr val="FFFFBD"/>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latin typeface="Times New Roman" pitchFamily="18" charset="0"/>
                  <a:cs typeface="Times New Roman" pitchFamily="18" charset="0"/>
                </a:rPr>
                <a:t>3</a:t>
              </a:r>
              <a:endParaRPr lang="zh-CN" altLang="en-US" sz="1600" dirty="0">
                <a:solidFill>
                  <a:schemeClr val="tx1"/>
                </a:solidFill>
                <a:latin typeface="Times New Roman" pitchFamily="18" charset="0"/>
                <a:cs typeface="Times New Roman" pitchFamily="18" charset="0"/>
              </a:endParaRPr>
            </a:p>
          </p:txBody>
        </p:sp>
        <p:sp>
          <p:nvSpPr>
            <p:cNvPr id="20" name="椭圆 19"/>
            <p:cNvSpPr/>
            <p:nvPr/>
          </p:nvSpPr>
          <p:spPr>
            <a:xfrm>
              <a:off x="6480000" y="216000"/>
              <a:ext cx="360040" cy="360040"/>
            </a:xfrm>
            <a:prstGeom prst="ellipse">
              <a:avLst/>
            </a:prstGeom>
            <a:solidFill>
              <a:srgbClr val="FFFFBD"/>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latin typeface="Times New Roman" pitchFamily="18" charset="0"/>
                  <a:cs typeface="Times New Roman" pitchFamily="18" charset="0"/>
                </a:rPr>
                <a:t>4</a:t>
              </a:r>
              <a:endParaRPr lang="zh-CN" altLang="en-US" sz="1600" dirty="0">
                <a:solidFill>
                  <a:schemeClr val="tx1"/>
                </a:solidFill>
                <a:latin typeface="Times New Roman" pitchFamily="18" charset="0"/>
                <a:cs typeface="Times New Roman" pitchFamily="18" charset="0"/>
              </a:endParaRPr>
            </a:p>
          </p:txBody>
        </p:sp>
        <p:sp>
          <p:nvSpPr>
            <p:cNvPr id="21" name="矩形 20"/>
            <p:cNvSpPr/>
            <p:nvPr/>
          </p:nvSpPr>
          <p:spPr>
            <a:xfrm>
              <a:off x="9576000" y="144066"/>
              <a:ext cx="1548000" cy="2988000"/>
            </a:xfrm>
            <a:prstGeom prst="rect">
              <a:avLst/>
            </a:prstGeom>
            <a:solidFill>
              <a:srgbClr val="E1D1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Times New Roman" pitchFamily="18" charset="0"/>
                <a:cs typeface="Times New Roman" pitchFamily="18" charset="0"/>
              </a:endParaRPr>
            </a:p>
          </p:txBody>
        </p:sp>
        <p:sp>
          <p:nvSpPr>
            <p:cNvPr id="22" name="矩形 21"/>
            <p:cNvSpPr/>
            <p:nvPr/>
          </p:nvSpPr>
          <p:spPr>
            <a:xfrm>
              <a:off x="6407998" y="2736000"/>
              <a:ext cx="4716000" cy="2160000"/>
            </a:xfrm>
            <a:prstGeom prst="rect">
              <a:avLst/>
            </a:prstGeom>
            <a:solidFill>
              <a:srgbClr val="E1D1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800" dirty="0">
                  <a:solidFill>
                    <a:schemeClr val="tx1"/>
                  </a:solidFill>
                  <a:latin typeface="Times New Roman" pitchFamily="18" charset="0"/>
                  <a:cs typeface="Times New Roman" pitchFamily="18" charset="0"/>
                </a:rPr>
                <a:t>a real example: follow the six steps.</a:t>
              </a:r>
              <a:endParaRPr lang="zh-CN" altLang="en-US" sz="1800" dirty="0">
                <a:solidFill>
                  <a:schemeClr val="tx1"/>
                </a:solidFill>
                <a:latin typeface="Times New Roman" pitchFamily="18" charset="0"/>
                <a:cs typeface="Times New Roman" pitchFamily="18" charset="0"/>
              </a:endParaRPr>
            </a:p>
          </p:txBody>
        </p:sp>
        <p:sp>
          <p:nvSpPr>
            <p:cNvPr id="23" name="矩形 22"/>
            <p:cNvSpPr/>
            <p:nvPr/>
          </p:nvSpPr>
          <p:spPr>
            <a:xfrm>
              <a:off x="6407998" y="5292000"/>
              <a:ext cx="4716000" cy="1404000"/>
            </a:xfrm>
            <a:prstGeom prst="rect">
              <a:avLst/>
            </a:prstGeom>
            <a:solidFill>
              <a:srgbClr val="E1D1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800" dirty="0">
                  <a:solidFill>
                    <a:schemeClr val="tx1"/>
                  </a:solidFill>
                  <a:latin typeface="Times New Roman" pitchFamily="18" charset="0"/>
                  <a:cs typeface="Times New Roman" pitchFamily="18" charset="0"/>
                </a:rPr>
                <a:t>a real example: sample continued writing</a:t>
              </a:r>
              <a:endParaRPr lang="zh-CN" altLang="en-US" sz="1800" dirty="0">
                <a:solidFill>
                  <a:schemeClr val="tx1"/>
                </a:solidFill>
                <a:latin typeface="Times New Roman" pitchFamily="18" charset="0"/>
                <a:cs typeface="Times New Roman" pitchFamily="18" charset="0"/>
              </a:endParaRPr>
            </a:p>
          </p:txBody>
        </p:sp>
        <p:sp>
          <p:nvSpPr>
            <p:cNvPr id="24" name="椭圆 23"/>
            <p:cNvSpPr/>
            <p:nvPr/>
          </p:nvSpPr>
          <p:spPr>
            <a:xfrm>
              <a:off x="9649469" y="216074"/>
              <a:ext cx="360040" cy="360040"/>
            </a:xfrm>
            <a:prstGeom prst="ellipse">
              <a:avLst/>
            </a:prstGeom>
            <a:solidFill>
              <a:srgbClr val="FFFFBD"/>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latin typeface="Times New Roman" pitchFamily="18" charset="0"/>
                  <a:cs typeface="Times New Roman" pitchFamily="18" charset="0"/>
                </a:rPr>
                <a:t>5</a:t>
              </a:r>
              <a:endParaRPr lang="zh-CN" altLang="en-US" sz="1600" dirty="0">
                <a:solidFill>
                  <a:schemeClr val="tx1"/>
                </a:solidFill>
                <a:latin typeface="Times New Roman" pitchFamily="18" charset="0"/>
                <a:cs typeface="Times New Roman" pitchFamily="18" charset="0"/>
              </a:endParaRPr>
            </a:p>
          </p:txBody>
        </p:sp>
        <p:sp>
          <p:nvSpPr>
            <p:cNvPr id="25" name="椭圆 24"/>
            <p:cNvSpPr/>
            <p:nvPr/>
          </p:nvSpPr>
          <p:spPr>
            <a:xfrm>
              <a:off x="6481117" y="5364000"/>
              <a:ext cx="360040" cy="360040"/>
            </a:xfrm>
            <a:prstGeom prst="ellipse">
              <a:avLst/>
            </a:prstGeom>
            <a:solidFill>
              <a:srgbClr val="FFFFBD"/>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latin typeface="Times New Roman" pitchFamily="18" charset="0"/>
                  <a:cs typeface="Times New Roman" pitchFamily="18" charset="0"/>
                </a:rPr>
                <a:t>6</a:t>
              </a:r>
              <a:endParaRPr lang="zh-CN" altLang="en-US" sz="1600" dirty="0">
                <a:solidFill>
                  <a:schemeClr val="tx1"/>
                </a:solidFill>
                <a:latin typeface="Times New Roman" pitchFamily="18" charset="0"/>
                <a:cs typeface="Times New Roman" pitchFamily="18" charset="0"/>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13"/>
          <p:cNvGrpSpPr/>
          <p:nvPr/>
        </p:nvGrpSpPr>
        <p:grpSpPr>
          <a:xfrm>
            <a:off x="0" y="360090"/>
            <a:ext cx="11522075" cy="5709830"/>
            <a:chOff x="0" y="360090"/>
            <a:chExt cx="11522075" cy="5709830"/>
          </a:xfrm>
        </p:grpSpPr>
        <p:pic>
          <p:nvPicPr>
            <p:cNvPr id="14338" name="Picture 2" descr="https://ss2.bdstatic.com/70cFvnSh_Q1YnxGkpoWK1HF6hhy/it/u=3994348457,3163197199&amp;fm=26&amp;gp=0.jpg"/>
            <p:cNvPicPr>
              <a:picLocks noChangeAspect="1" noChangeArrowheads="1"/>
            </p:cNvPicPr>
            <p:nvPr/>
          </p:nvPicPr>
          <p:blipFill>
            <a:blip r:embed="rId2" cstate="print"/>
            <a:srcRect/>
            <a:stretch>
              <a:fillRect/>
            </a:stretch>
          </p:blipFill>
          <p:spPr bwMode="auto">
            <a:xfrm>
              <a:off x="576461" y="3240000"/>
              <a:ext cx="5508000" cy="2829920"/>
            </a:xfrm>
            <a:prstGeom prst="rect">
              <a:avLst/>
            </a:prstGeom>
            <a:noFill/>
          </p:spPr>
        </p:pic>
        <p:grpSp>
          <p:nvGrpSpPr>
            <p:cNvPr id="12" name="组合 11"/>
            <p:cNvGrpSpPr/>
            <p:nvPr/>
          </p:nvGrpSpPr>
          <p:grpSpPr>
            <a:xfrm>
              <a:off x="0" y="360090"/>
              <a:ext cx="11522075" cy="1655910"/>
              <a:chOff x="0" y="360090"/>
              <a:chExt cx="11522075" cy="1655910"/>
            </a:xfrm>
          </p:grpSpPr>
          <p:grpSp>
            <p:nvGrpSpPr>
              <p:cNvPr id="7" name="组合 6"/>
              <p:cNvGrpSpPr/>
              <p:nvPr/>
            </p:nvGrpSpPr>
            <p:grpSpPr>
              <a:xfrm>
                <a:off x="0" y="360090"/>
                <a:ext cx="11520000" cy="828000"/>
                <a:chOff x="0" y="360090"/>
                <a:chExt cx="11520000" cy="828000"/>
              </a:xfrm>
            </p:grpSpPr>
            <p:sp>
              <p:nvSpPr>
                <p:cNvPr id="3" name="矩形 2"/>
                <p:cNvSpPr/>
                <p:nvPr/>
              </p:nvSpPr>
              <p:spPr>
                <a:xfrm>
                  <a:off x="0" y="360090"/>
                  <a:ext cx="11520000" cy="82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dirty="0">
                    <a:solidFill>
                      <a:schemeClr val="tx1"/>
                    </a:solidFill>
                    <a:latin typeface="Times New Roman" pitchFamily="18" charset="0"/>
                    <a:cs typeface="Times New Roman" pitchFamily="18" charset="0"/>
                  </a:endParaRPr>
                </a:p>
              </p:txBody>
            </p:sp>
            <p:cxnSp>
              <p:nvCxnSpPr>
                <p:cNvPr id="5" name="直接连接符 4"/>
                <p:cNvCxnSpPr>
                  <a:stCxn id="3" idx="1"/>
                  <a:endCxn id="3" idx="3"/>
                </p:cNvCxnSpPr>
                <p:nvPr/>
              </p:nvCxnSpPr>
              <p:spPr>
                <a:xfrm>
                  <a:off x="0" y="774090"/>
                  <a:ext cx="11520000" cy="0"/>
                </a:xfrm>
                <a:prstGeom prst="line">
                  <a:avLst/>
                </a:prstGeom>
                <a:ln w="38100">
                  <a:solidFill>
                    <a:schemeClr val="bg1"/>
                  </a:solidFill>
                  <a:prstDash val="dash"/>
                </a:ln>
              </p:spPr>
              <p:style>
                <a:lnRef idx="1">
                  <a:schemeClr val="accent1"/>
                </a:lnRef>
                <a:fillRef idx="0">
                  <a:schemeClr val="accent1"/>
                </a:fillRef>
                <a:effectRef idx="0">
                  <a:schemeClr val="accent1"/>
                </a:effectRef>
                <a:fontRef idx="minor">
                  <a:schemeClr val="tx1"/>
                </a:fontRef>
              </p:style>
            </p:cxnSp>
          </p:grpSp>
          <p:grpSp>
            <p:nvGrpSpPr>
              <p:cNvPr id="8" name="组合 7"/>
              <p:cNvGrpSpPr/>
              <p:nvPr/>
            </p:nvGrpSpPr>
            <p:grpSpPr>
              <a:xfrm>
                <a:off x="0" y="1188000"/>
                <a:ext cx="11520000" cy="828000"/>
                <a:chOff x="0" y="360090"/>
                <a:chExt cx="11520000" cy="828000"/>
              </a:xfrm>
            </p:grpSpPr>
            <p:sp>
              <p:nvSpPr>
                <p:cNvPr id="9" name="矩形 8"/>
                <p:cNvSpPr/>
                <p:nvPr/>
              </p:nvSpPr>
              <p:spPr>
                <a:xfrm>
                  <a:off x="0" y="360090"/>
                  <a:ext cx="11520000" cy="82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dirty="0">
                    <a:solidFill>
                      <a:schemeClr val="tx1"/>
                    </a:solidFill>
                    <a:latin typeface="Times New Roman" pitchFamily="18" charset="0"/>
                    <a:cs typeface="Times New Roman" pitchFamily="18" charset="0"/>
                  </a:endParaRPr>
                </a:p>
              </p:txBody>
            </p:sp>
            <p:cxnSp>
              <p:nvCxnSpPr>
                <p:cNvPr id="10" name="直接连接符 9"/>
                <p:cNvCxnSpPr>
                  <a:stCxn id="9" idx="1"/>
                  <a:endCxn id="9" idx="3"/>
                </p:cNvCxnSpPr>
                <p:nvPr/>
              </p:nvCxnSpPr>
              <p:spPr>
                <a:xfrm>
                  <a:off x="0" y="774090"/>
                  <a:ext cx="11520000" cy="0"/>
                </a:xfrm>
                <a:prstGeom prst="line">
                  <a:avLst/>
                </a:prstGeom>
                <a:ln w="38100">
                  <a:solidFill>
                    <a:schemeClr val="bg1"/>
                  </a:solidFill>
                  <a:prstDash val="dash"/>
                </a:ln>
              </p:spPr>
              <p:style>
                <a:lnRef idx="1">
                  <a:schemeClr val="accent1"/>
                </a:lnRef>
                <a:fillRef idx="0">
                  <a:schemeClr val="accent1"/>
                </a:fillRef>
                <a:effectRef idx="0">
                  <a:schemeClr val="accent1"/>
                </a:effectRef>
                <a:fontRef idx="minor">
                  <a:schemeClr val="tx1"/>
                </a:fontRef>
              </p:style>
            </p:cxnSp>
          </p:grpSp>
          <p:sp>
            <p:nvSpPr>
              <p:cNvPr id="11" name="TextBox 10"/>
              <p:cNvSpPr txBox="1"/>
              <p:nvPr/>
            </p:nvSpPr>
            <p:spPr>
              <a:xfrm>
                <a:off x="0" y="972000"/>
                <a:ext cx="11522075" cy="415498"/>
              </a:xfrm>
              <a:prstGeom prst="rect">
                <a:avLst/>
              </a:prstGeom>
              <a:noFill/>
            </p:spPr>
            <p:txBody>
              <a:bodyPr wrap="square" rtlCol="0">
                <a:spAutoFit/>
              </a:bodyPr>
              <a:lstStyle/>
              <a:p>
                <a:pPr algn="ctr"/>
                <a:r>
                  <a:rPr lang="en-US" altLang="zh-CN" dirty="0">
                    <a:solidFill>
                      <a:schemeClr val="bg1"/>
                    </a:solidFill>
                    <a:latin typeface="Times New Roman" pitchFamily="18" charset="0"/>
                    <a:cs typeface="Times New Roman" pitchFamily="18" charset="0"/>
                  </a:rPr>
                  <a:t>Speaking: Define an Object </a:t>
                </a:r>
                <a:endParaRPr lang="zh-CN" altLang="en-US" dirty="0">
                  <a:solidFill>
                    <a:schemeClr val="bg1"/>
                  </a:solidFill>
                  <a:latin typeface="Times New Roman" pitchFamily="18" charset="0"/>
                  <a:cs typeface="Times New Roman" pitchFamily="18" charset="0"/>
                </a:endParaRPr>
              </a:p>
            </p:txBody>
          </p:sp>
        </p:grpSp>
        <p:sp>
          <p:nvSpPr>
            <p:cNvPr id="13" name="TextBox 12"/>
            <p:cNvSpPr txBox="1"/>
            <p:nvPr/>
          </p:nvSpPr>
          <p:spPr>
            <a:xfrm>
              <a:off x="6049069" y="3852000"/>
              <a:ext cx="5473006" cy="415498"/>
            </a:xfrm>
            <a:prstGeom prst="rect">
              <a:avLst/>
            </a:prstGeom>
            <a:noFill/>
          </p:spPr>
          <p:txBody>
            <a:bodyPr wrap="square" rtlCol="0">
              <a:spAutoFit/>
            </a:bodyPr>
            <a:lstStyle/>
            <a:p>
              <a:pPr algn="ctr"/>
              <a:r>
                <a:rPr lang="en-US" altLang="zh-CN" dirty="0">
                  <a:latin typeface="Times New Roman" pitchFamily="18" charset="0"/>
                  <a:cs typeface="Times New Roman" pitchFamily="18" charset="0"/>
                </a:rPr>
                <a:t>What is a pencil-case?</a:t>
              </a:r>
              <a:endParaRPr lang="zh-CN" altLang="en-US" dirty="0">
                <a:latin typeface="Times New Roman" pitchFamily="18" charset="0"/>
                <a:cs typeface="Times New Roman" pitchFamily="18" charset="0"/>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360090"/>
            <a:ext cx="11522075" cy="5709830"/>
            <a:chOff x="0" y="360090"/>
            <a:chExt cx="11522075" cy="5709830"/>
          </a:xfrm>
        </p:grpSpPr>
        <p:pic>
          <p:nvPicPr>
            <p:cNvPr id="3" name="Picture 2" descr="https://ss2.bdstatic.com/70cFvnSh_Q1YnxGkpoWK1HF6hhy/it/u=3994348457,3163197199&amp;fm=26&amp;gp=0.jpg"/>
            <p:cNvPicPr>
              <a:picLocks noChangeAspect="1" noChangeArrowheads="1"/>
            </p:cNvPicPr>
            <p:nvPr/>
          </p:nvPicPr>
          <p:blipFill>
            <a:blip r:embed="rId2" cstate="print"/>
            <a:srcRect/>
            <a:stretch>
              <a:fillRect/>
            </a:stretch>
          </p:blipFill>
          <p:spPr bwMode="auto">
            <a:xfrm>
              <a:off x="576461" y="3240000"/>
              <a:ext cx="5508000" cy="2829920"/>
            </a:xfrm>
            <a:prstGeom prst="rect">
              <a:avLst/>
            </a:prstGeom>
            <a:noFill/>
          </p:spPr>
        </p:pic>
        <p:grpSp>
          <p:nvGrpSpPr>
            <p:cNvPr id="4" name="组合 11"/>
            <p:cNvGrpSpPr/>
            <p:nvPr/>
          </p:nvGrpSpPr>
          <p:grpSpPr>
            <a:xfrm>
              <a:off x="0" y="360090"/>
              <a:ext cx="11522075" cy="1655910"/>
              <a:chOff x="0" y="360090"/>
              <a:chExt cx="11522075" cy="1655910"/>
            </a:xfrm>
          </p:grpSpPr>
          <p:grpSp>
            <p:nvGrpSpPr>
              <p:cNvPr id="6" name="组合 6"/>
              <p:cNvGrpSpPr/>
              <p:nvPr/>
            </p:nvGrpSpPr>
            <p:grpSpPr>
              <a:xfrm>
                <a:off x="0" y="360090"/>
                <a:ext cx="11520000" cy="828000"/>
                <a:chOff x="0" y="360090"/>
                <a:chExt cx="11520000" cy="828000"/>
              </a:xfrm>
            </p:grpSpPr>
            <p:sp>
              <p:nvSpPr>
                <p:cNvPr id="11" name="矩形 10"/>
                <p:cNvSpPr/>
                <p:nvPr/>
              </p:nvSpPr>
              <p:spPr>
                <a:xfrm>
                  <a:off x="0" y="360090"/>
                  <a:ext cx="11520000" cy="82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dirty="0">
                    <a:solidFill>
                      <a:schemeClr val="tx1"/>
                    </a:solidFill>
                    <a:latin typeface="Times New Roman" pitchFamily="18" charset="0"/>
                    <a:cs typeface="Times New Roman" pitchFamily="18" charset="0"/>
                  </a:endParaRPr>
                </a:p>
              </p:txBody>
            </p:sp>
            <p:cxnSp>
              <p:nvCxnSpPr>
                <p:cNvPr id="12" name="直接连接符 11"/>
                <p:cNvCxnSpPr>
                  <a:stCxn id="11" idx="1"/>
                  <a:endCxn id="11" idx="3"/>
                </p:cNvCxnSpPr>
                <p:nvPr/>
              </p:nvCxnSpPr>
              <p:spPr>
                <a:xfrm>
                  <a:off x="0" y="774090"/>
                  <a:ext cx="11520000" cy="0"/>
                </a:xfrm>
                <a:prstGeom prst="line">
                  <a:avLst/>
                </a:prstGeom>
                <a:ln w="38100">
                  <a:solidFill>
                    <a:schemeClr val="bg1"/>
                  </a:solidFill>
                  <a:prstDash val="dash"/>
                </a:ln>
              </p:spPr>
              <p:style>
                <a:lnRef idx="1">
                  <a:schemeClr val="accent1"/>
                </a:lnRef>
                <a:fillRef idx="0">
                  <a:schemeClr val="accent1"/>
                </a:fillRef>
                <a:effectRef idx="0">
                  <a:schemeClr val="accent1"/>
                </a:effectRef>
                <a:fontRef idx="minor">
                  <a:schemeClr val="tx1"/>
                </a:fontRef>
              </p:style>
            </p:cxnSp>
          </p:grpSp>
          <p:grpSp>
            <p:nvGrpSpPr>
              <p:cNvPr id="7" name="组合 7"/>
              <p:cNvGrpSpPr/>
              <p:nvPr/>
            </p:nvGrpSpPr>
            <p:grpSpPr>
              <a:xfrm>
                <a:off x="0" y="1188000"/>
                <a:ext cx="11520000" cy="828000"/>
                <a:chOff x="0" y="360090"/>
                <a:chExt cx="11520000" cy="828000"/>
              </a:xfrm>
            </p:grpSpPr>
            <p:sp>
              <p:nvSpPr>
                <p:cNvPr id="9" name="矩形 8"/>
                <p:cNvSpPr/>
                <p:nvPr/>
              </p:nvSpPr>
              <p:spPr>
                <a:xfrm>
                  <a:off x="0" y="360090"/>
                  <a:ext cx="11520000" cy="82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dirty="0">
                    <a:solidFill>
                      <a:schemeClr val="tx1"/>
                    </a:solidFill>
                    <a:latin typeface="Times New Roman" pitchFamily="18" charset="0"/>
                    <a:cs typeface="Times New Roman" pitchFamily="18" charset="0"/>
                  </a:endParaRPr>
                </a:p>
              </p:txBody>
            </p:sp>
            <p:cxnSp>
              <p:nvCxnSpPr>
                <p:cNvPr id="10" name="直接连接符 9"/>
                <p:cNvCxnSpPr>
                  <a:stCxn id="9" idx="1"/>
                  <a:endCxn id="9" idx="3"/>
                </p:cNvCxnSpPr>
                <p:nvPr/>
              </p:nvCxnSpPr>
              <p:spPr>
                <a:xfrm>
                  <a:off x="0" y="774090"/>
                  <a:ext cx="11520000" cy="0"/>
                </a:xfrm>
                <a:prstGeom prst="line">
                  <a:avLst/>
                </a:prstGeom>
                <a:ln w="38100">
                  <a:solidFill>
                    <a:schemeClr val="bg1"/>
                  </a:solidFill>
                  <a:prstDash val="dash"/>
                </a:ln>
              </p:spPr>
              <p:style>
                <a:lnRef idx="1">
                  <a:schemeClr val="accent1"/>
                </a:lnRef>
                <a:fillRef idx="0">
                  <a:schemeClr val="accent1"/>
                </a:fillRef>
                <a:effectRef idx="0">
                  <a:schemeClr val="accent1"/>
                </a:effectRef>
                <a:fontRef idx="minor">
                  <a:schemeClr val="tx1"/>
                </a:fontRef>
              </p:style>
            </p:cxnSp>
          </p:grpSp>
          <p:sp>
            <p:nvSpPr>
              <p:cNvPr id="8" name="TextBox 7"/>
              <p:cNvSpPr txBox="1"/>
              <p:nvPr/>
            </p:nvSpPr>
            <p:spPr>
              <a:xfrm>
                <a:off x="0" y="972000"/>
                <a:ext cx="11522075" cy="415498"/>
              </a:xfrm>
              <a:prstGeom prst="rect">
                <a:avLst/>
              </a:prstGeom>
              <a:noFill/>
            </p:spPr>
            <p:txBody>
              <a:bodyPr wrap="square" rtlCol="0">
                <a:spAutoFit/>
              </a:bodyPr>
              <a:lstStyle/>
              <a:p>
                <a:pPr algn="ctr"/>
                <a:r>
                  <a:rPr lang="en-US" altLang="zh-CN" dirty="0">
                    <a:solidFill>
                      <a:schemeClr val="bg1"/>
                    </a:solidFill>
                    <a:latin typeface="Times New Roman" pitchFamily="18" charset="0"/>
                    <a:cs typeface="Times New Roman" pitchFamily="18" charset="0"/>
                  </a:rPr>
                  <a:t>Speaking: Define an Object </a:t>
                </a:r>
                <a:endParaRPr lang="zh-CN" altLang="en-US" dirty="0">
                  <a:solidFill>
                    <a:schemeClr val="bg1"/>
                  </a:solidFill>
                  <a:latin typeface="Times New Roman" pitchFamily="18" charset="0"/>
                  <a:cs typeface="Times New Roman" pitchFamily="18" charset="0"/>
                </a:endParaRPr>
              </a:p>
            </p:txBody>
          </p:sp>
        </p:grpSp>
        <p:sp>
          <p:nvSpPr>
            <p:cNvPr id="5" name="TextBox 4"/>
            <p:cNvSpPr txBox="1"/>
            <p:nvPr/>
          </p:nvSpPr>
          <p:spPr>
            <a:xfrm>
              <a:off x="6408000" y="3636000"/>
              <a:ext cx="4752000" cy="1003736"/>
            </a:xfrm>
            <a:prstGeom prst="rect">
              <a:avLst/>
            </a:prstGeom>
            <a:noFill/>
          </p:spPr>
          <p:txBody>
            <a:bodyPr wrap="square" rtlCol="0">
              <a:spAutoFit/>
            </a:bodyPr>
            <a:lstStyle/>
            <a:p>
              <a:pPr algn="ctr">
                <a:lnSpc>
                  <a:spcPct val="150000"/>
                </a:lnSpc>
              </a:pPr>
              <a:r>
                <a:rPr lang="en-US" altLang="zh-CN" dirty="0">
                  <a:latin typeface="Times New Roman" pitchFamily="18" charset="0"/>
                  <a:cs typeface="Times New Roman" pitchFamily="18" charset="0"/>
                </a:rPr>
                <a:t>A pencil-case is a small bag that contains stationery.</a:t>
              </a:r>
              <a:endParaRPr lang="zh-CN" altLang="en-US" dirty="0">
                <a:latin typeface="Times New Roman" pitchFamily="18" charset="0"/>
                <a:cs typeface="Times New Roman" pitchFamily="18" charset="0"/>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组合 21"/>
          <p:cNvGrpSpPr/>
          <p:nvPr/>
        </p:nvGrpSpPr>
        <p:grpSpPr>
          <a:xfrm>
            <a:off x="0" y="360090"/>
            <a:ext cx="11522075" cy="6192382"/>
            <a:chOff x="0" y="360090"/>
            <a:chExt cx="11522075" cy="6192382"/>
          </a:xfrm>
        </p:grpSpPr>
        <p:grpSp>
          <p:nvGrpSpPr>
            <p:cNvPr id="4" name="组合 11"/>
            <p:cNvGrpSpPr/>
            <p:nvPr/>
          </p:nvGrpSpPr>
          <p:grpSpPr>
            <a:xfrm>
              <a:off x="0" y="360090"/>
              <a:ext cx="11522075" cy="1655910"/>
              <a:chOff x="0" y="360090"/>
              <a:chExt cx="11522075" cy="1655910"/>
            </a:xfrm>
          </p:grpSpPr>
          <p:grpSp>
            <p:nvGrpSpPr>
              <p:cNvPr id="6" name="组合 6"/>
              <p:cNvGrpSpPr/>
              <p:nvPr/>
            </p:nvGrpSpPr>
            <p:grpSpPr>
              <a:xfrm>
                <a:off x="0" y="360090"/>
                <a:ext cx="11520000" cy="828000"/>
                <a:chOff x="0" y="360090"/>
                <a:chExt cx="11520000" cy="828000"/>
              </a:xfrm>
            </p:grpSpPr>
            <p:sp>
              <p:nvSpPr>
                <p:cNvPr id="11" name="矩形 10"/>
                <p:cNvSpPr/>
                <p:nvPr/>
              </p:nvSpPr>
              <p:spPr>
                <a:xfrm>
                  <a:off x="0" y="360090"/>
                  <a:ext cx="11520000" cy="82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dirty="0">
                    <a:solidFill>
                      <a:schemeClr val="tx1"/>
                    </a:solidFill>
                    <a:latin typeface="Times New Roman" pitchFamily="18" charset="0"/>
                    <a:cs typeface="Times New Roman" pitchFamily="18" charset="0"/>
                  </a:endParaRPr>
                </a:p>
              </p:txBody>
            </p:sp>
            <p:cxnSp>
              <p:nvCxnSpPr>
                <p:cNvPr id="12" name="直接连接符 11"/>
                <p:cNvCxnSpPr>
                  <a:stCxn id="11" idx="1"/>
                  <a:endCxn id="11" idx="3"/>
                </p:cNvCxnSpPr>
                <p:nvPr/>
              </p:nvCxnSpPr>
              <p:spPr>
                <a:xfrm>
                  <a:off x="0" y="774090"/>
                  <a:ext cx="11520000" cy="0"/>
                </a:xfrm>
                <a:prstGeom prst="line">
                  <a:avLst/>
                </a:prstGeom>
                <a:ln w="38100">
                  <a:solidFill>
                    <a:schemeClr val="bg1"/>
                  </a:solidFill>
                  <a:prstDash val="dash"/>
                </a:ln>
              </p:spPr>
              <p:style>
                <a:lnRef idx="1">
                  <a:schemeClr val="accent1"/>
                </a:lnRef>
                <a:fillRef idx="0">
                  <a:schemeClr val="accent1"/>
                </a:fillRef>
                <a:effectRef idx="0">
                  <a:schemeClr val="accent1"/>
                </a:effectRef>
                <a:fontRef idx="minor">
                  <a:schemeClr val="tx1"/>
                </a:fontRef>
              </p:style>
            </p:cxnSp>
          </p:grpSp>
          <p:grpSp>
            <p:nvGrpSpPr>
              <p:cNvPr id="7" name="组合 7"/>
              <p:cNvGrpSpPr/>
              <p:nvPr/>
            </p:nvGrpSpPr>
            <p:grpSpPr>
              <a:xfrm>
                <a:off x="0" y="1188000"/>
                <a:ext cx="11520000" cy="828000"/>
                <a:chOff x="0" y="360090"/>
                <a:chExt cx="11520000" cy="828000"/>
              </a:xfrm>
            </p:grpSpPr>
            <p:sp>
              <p:nvSpPr>
                <p:cNvPr id="9" name="矩形 8"/>
                <p:cNvSpPr/>
                <p:nvPr/>
              </p:nvSpPr>
              <p:spPr>
                <a:xfrm>
                  <a:off x="0" y="360090"/>
                  <a:ext cx="11520000" cy="82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dirty="0">
                    <a:solidFill>
                      <a:schemeClr val="tx1"/>
                    </a:solidFill>
                    <a:latin typeface="Times New Roman" pitchFamily="18" charset="0"/>
                    <a:cs typeface="Times New Roman" pitchFamily="18" charset="0"/>
                  </a:endParaRPr>
                </a:p>
              </p:txBody>
            </p:sp>
            <p:cxnSp>
              <p:nvCxnSpPr>
                <p:cNvPr id="10" name="直接连接符 9"/>
                <p:cNvCxnSpPr>
                  <a:stCxn id="9" idx="1"/>
                  <a:endCxn id="9" idx="3"/>
                </p:cNvCxnSpPr>
                <p:nvPr/>
              </p:nvCxnSpPr>
              <p:spPr>
                <a:xfrm>
                  <a:off x="0" y="774090"/>
                  <a:ext cx="11520000" cy="0"/>
                </a:xfrm>
                <a:prstGeom prst="line">
                  <a:avLst/>
                </a:prstGeom>
                <a:ln w="38100">
                  <a:solidFill>
                    <a:schemeClr val="bg1"/>
                  </a:solidFill>
                  <a:prstDash val="dash"/>
                </a:ln>
              </p:spPr>
              <p:style>
                <a:lnRef idx="1">
                  <a:schemeClr val="accent1"/>
                </a:lnRef>
                <a:fillRef idx="0">
                  <a:schemeClr val="accent1"/>
                </a:fillRef>
                <a:effectRef idx="0">
                  <a:schemeClr val="accent1"/>
                </a:effectRef>
                <a:fontRef idx="minor">
                  <a:schemeClr val="tx1"/>
                </a:fontRef>
              </p:style>
            </p:cxnSp>
          </p:grpSp>
          <p:sp>
            <p:nvSpPr>
              <p:cNvPr id="8" name="TextBox 7"/>
              <p:cNvSpPr txBox="1"/>
              <p:nvPr/>
            </p:nvSpPr>
            <p:spPr>
              <a:xfrm>
                <a:off x="0" y="972000"/>
                <a:ext cx="11522075" cy="415498"/>
              </a:xfrm>
              <a:prstGeom prst="rect">
                <a:avLst/>
              </a:prstGeom>
              <a:noFill/>
            </p:spPr>
            <p:txBody>
              <a:bodyPr wrap="square" rtlCol="0">
                <a:spAutoFit/>
              </a:bodyPr>
              <a:lstStyle/>
              <a:p>
                <a:pPr algn="ctr"/>
                <a:r>
                  <a:rPr lang="en-US" altLang="zh-CN" dirty="0">
                    <a:solidFill>
                      <a:schemeClr val="bg1"/>
                    </a:solidFill>
                    <a:latin typeface="Times New Roman" pitchFamily="18" charset="0"/>
                    <a:cs typeface="Times New Roman" pitchFamily="18" charset="0"/>
                  </a:rPr>
                  <a:t>Speaking: Define an Object </a:t>
                </a:r>
                <a:endParaRPr lang="zh-CN" altLang="en-US" dirty="0">
                  <a:solidFill>
                    <a:schemeClr val="bg1"/>
                  </a:solidFill>
                  <a:latin typeface="Times New Roman" pitchFamily="18" charset="0"/>
                  <a:cs typeface="Times New Roman" pitchFamily="18" charset="0"/>
                </a:endParaRPr>
              </a:p>
            </p:txBody>
          </p:sp>
        </p:grpSp>
        <p:grpSp>
          <p:nvGrpSpPr>
            <p:cNvPr id="21" name="组合 20"/>
            <p:cNvGrpSpPr/>
            <p:nvPr/>
          </p:nvGrpSpPr>
          <p:grpSpPr>
            <a:xfrm>
              <a:off x="432445" y="2304000"/>
              <a:ext cx="10728232" cy="4248472"/>
              <a:chOff x="432445" y="2304306"/>
              <a:chExt cx="10728232" cy="4248472"/>
            </a:xfrm>
          </p:grpSpPr>
          <p:grpSp>
            <p:nvGrpSpPr>
              <p:cNvPr id="13" name="组合 12"/>
              <p:cNvGrpSpPr/>
              <p:nvPr/>
            </p:nvGrpSpPr>
            <p:grpSpPr>
              <a:xfrm>
                <a:off x="2988000" y="2304306"/>
                <a:ext cx="5472000" cy="2829920"/>
                <a:chOff x="3384773" y="2448322"/>
                <a:chExt cx="5508000" cy="2829920"/>
              </a:xfrm>
            </p:grpSpPr>
            <p:pic>
              <p:nvPicPr>
                <p:cNvPr id="3" name="Picture 2" descr="https://ss2.bdstatic.com/70cFvnSh_Q1YnxGkpoWK1HF6hhy/it/u=3994348457,3163197199&amp;fm=26&amp;gp=0.jpg"/>
                <p:cNvPicPr>
                  <a:picLocks noChangeAspect="1" noChangeArrowheads="1"/>
                </p:cNvPicPr>
                <p:nvPr/>
              </p:nvPicPr>
              <p:blipFill>
                <a:blip r:embed="rId2" cstate="print"/>
                <a:srcRect/>
                <a:stretch>
                  <a:fillRect/>
                </a:stretch>
              </p:blipFill>
              <p:spPr bwMode="auto">
                <a:xfrm>
                  <a:off x="3384773" y="2448322"/>
                  <a:ext cx="5508000" cy="2829920"/>
                </a:xfrm>
                <a:prstGeom prst="rect">
                  <a:avLst/>
                </a:prstGeom>
                <a:noFill/>
              </p:spPr>
            </p:pic>
            <p:sp>
              <p:nvSpPr>
                <p:cNvPr id="5" name="TextBox 4"/>
                <p:cNvSpPr txBox="1"/>
                <p:nvPr/>
              </p:nvSpPr>
              <p:spPr>
                <a:xfrm>
                  <a:off x="4680000" y="3096000"/>
                  <a:ext cx="3600000" cy="1200329"/>
                </a:xfrm>
                <a:prstGeom prst="rect">
                  <a:avLst/>
                </a:prstGeom>
                <a:noFill/>
              </p:spPr>
              <p:txBody>
                <a:bodyPr wrap="square" rtlCol="0">
                  <a:spAutoFit/>
                </a:bodyPr>
                <a:lstStyle/>
                <a:p>
                  <a:pPr algn="r">
                    <a:lnSpc>
                      <a:spcPct val="150000"/>
                    </a:lnSpc>
                  </a:pPr>
                  <a:r>
                    <a:rPr lang="en-US" altLang="zh-CN" sz="1600" dirty="0">
                      <a:solidFill>
                        <a:schemeClr val="bg1"/>
                      </a:solidFill>
                      <a:latin typeface="Times New Roman" pitchFamily="18" charset="0"/>
                      <a:cs typeface="Times New Roman" pitchFamily="18" charset="0"/>
                    </a:rPr>
                    <a:t>A pencil-case</a:t>
                  </a:r>
                </a:p>
                <a:p>
                  <a:pPr algn="ctr">
                    <a:lnSpc>
                      <a:spcPct val="150000"/>
                    </a:lnSpc>
                  </a:pPr>
                  <a:r>
                    <a:rPr lang="en-US" altLang="zh-CN" sz="1600" dirty="0">
                      <a:solidFill>
                        <a:schemeClr val="bg1"/>
                      </a:solidFill>
                      <a:latin typeface="Times New Roman" pitchFamily="18" charset="0"/>
                      <a:cs typeface="Times New Roman" pitchFamily="18" charset="0"/>
                    </a:rPr>
                    <a:t>is a small bag that contains</a:t>
                  </a:r>
                </a:p>
                <a:p>
                  <a:pPr>
                    <a:lnSpc>
                      <a:spcPct val="150000"/>
                    </a:lnSpc>
                  </a:pPr>
                  <a:r>
                    <a:rPr lang="en-US" altLang="zh-CN" sz="1600" dirty="0">
                      <a:solidFill>
                        <a:schemeClr val="bg1"/>
                      </a:solidFill>
                      <a:latin typeface="Times New Roman" pitchFamily="18" charset="0"/>
                      <a:cs typeface="Times New Roman" pitchFamily="18" charset="0"/>
                    </a:rPr>
                    <a:t>stationery.</a:t>
                  </a:r>
                  <a:endParaRPr lang="zh-CN" altLang="en-US" sz="1600" dirty="0">
                    <a:solidFill>
                      <a:schemeClr val="bg1"/>
                    </a:solidFill>
                    <a:latin typeface="Times New Roman" pitchFamily="18" charset="0"/>
                    <a:cs typeface="Times New Roman" pitchFamily="18" charset="0"/>
                  </a:endParaRPr>
                </a:p>
              </p:txBody>
            </p:sp>
          </p:grpSp>
          <p:sp>
            <p:nvSpPr>
              <p:cNvPr id="18" name="任意多边形 17"/>
              <p:cNvSpPr/>
              <p:nvPr/>
            </p:nvSpPr>
            <p:spPr>
              <a:xfrm>
                <a:off x="1656000" y="4572000"/>
                <a:ext cx="1553592" cy="1162975"/>
              </a:xfrm>
              <a:custGeom>
                <a:avLst/>
                <a:gdLst>
                  <a:gd name="connsiteX0" fmla="*/ 1553592 w 1553592"/>
                  <a:gd name="connsiteY0" fmla="*/ 0 h 1162975"/>
                  <a:gd name="connsiteX1" fmla="*/ 0 w 1553592"/>
                  <a:gd name="connsiteY1" fmla="*/ 1162975 h 1162975"/>
                  <a:gd name="connsiteX0" fmla="*/ 1553592 w 1553592"/>
                  <a:gd name="connsiteY0" fmla="*/ 0 h 1162975"/>
                  <a:gd name="connsiteX1" fmla="*/ 0 w 1553592"/>
                  <a:gd name="connsiteY1" fmla="*/ 1162975 h 1162975"/>
                  <a:gd name="connsiteX0" fmla="*/ 1553592 w 1553592"/>
                  <a:gd name="connsiteY0" fmla="*/ 0 h 1162975"/>
                  <a:gd name="connsiteX1" fmla="*/ 0 w 1553592"/>
                  <a:gd name="connsiteY1" fmla="*/ 1162975 h 1162975"/>
                </a:gdLst>
                <a:ahLst/>
                <a:cxnLst>
                  <a:cxn ang="0">
                    <a:pos x="connsiteX0" y="connsiteY0"/>
                  </a:cxn>
                  <a:cxn ang="0">
                    <a:pos x="connsiteX1" y="connsiteY1"/>
                  </a:cxn>
                </a:cxnLst>
                <a:rect l="l" t="t" r="r" b="b"/>
                <a:pathLst>
                  <a:path w="1553592" h="1162975">
                    <a:moveTo>
                      <a:pt x="1553592" y="0"/>
                    </a:moveTo>
                    <a:cubicBezTo>
                      <a:pt x="1131004" y="781169"/>
                      <a:pt x="96264" y="400415"/>
                      <a:pt x="0" y="1162975"/>
                    </a:cubicBezTo>
                  </a:path>
                </a:pathLst>
              </a:custGeom>
              <a:ln w="38100">
                <a:solidFill>
                  <a:srgbClr val="D297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5" name="圆角矩形 14"/>
              <p:cNvSpPr/>
              <p:nvPr/>
            </p:nvSpPr>
            <p:spPr>
              <a:xfrm>
                <a:off x="432445" y="5688682"/>
                <a:ext cx="2520677" cy="864096"/>
              </a:xfrm>
              <a:prstGeom prst="roundRect">
                <a:avLst>
                  <a:gd name="adj" fmla="val 50000"/>
                </a:avLst>
              </a:prstGeom>
              <a:solidFill>
                <a:srgbClr val="F5C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latin typeface="Times New Roman" pitchFamily="18" charset="0"/>
                    <a:cs typeface="Times New Roman" pitchFamily="18" charset="0"/>
                  </a:rPr>
                  <a:t>A pencil-case is a bag.</a:t>
                </a:r>
                <a:endParaRPr lang="zh-CN" altLang="en-US" sz="1600" dirty="0">
                  <a:solidFill>
                    <a:schemeClr val="tx1"/>
                  </a:solidFill>
                  <a:latin typeface="Times New Roman" pitchFamily="18" charset="0"/>
                  <a:cs typeface="Times New Roman" pitchFamily="18" charset="0"/>
                </a:endParaRPr>
              </a:p>
            </p:txBody>
          </p:sp>
          <p:sp>
            <p:nvSpPr>
              <p:cNvPr id="19" name="任意多边形 18"/>
              <p:cNvSpPr/>
              <p:nvPr/>
            </p:nvSpPr>
            <p:spPr>
              <a:xfrm>
                <a:off x="5660585" y="4464001"/>
                <a:ext cx="222933" cy="1260000"/>
              </a:xfrm>
              <a:custGeom>
                <a:avLst/>
                <a:gdLst>
                  <a:gd name="connsiteX0" fmla="*/ 1553592 w 1553592"/>
                  <a:gd name="connsiteY0" fmla="*/ 0 h 1162975"/>
                  <a:gd name="connsiteX1" fmla="*/ 0 w 1553592"/>
                  <a:gd name="connsiteY1" fmla="*/ 1162975 h 1162975"/>
                  <a:gd name="connsiteX0" fmla="*/ 1553592 w 1553592"/>
                  <a:gd name="connsiteY0" fmla="*/ 0 h 1162975"/>
                  <a:gd name="connsiteX1" fmla="*/ 0 w 1553592"/>
                  <a:gd name="connsiteY1" fmla="*/ 1162975 h 1162975"/>
                  <a:gd name="connsiteX0" fmla="*/ 1553592 w 1553592"/>
                  <a:gd name="connsiteY0" fmla="*/ 0 h 1162975"/>
                  <a:gd name="connsiteX1" fmla="*/ 0 w 1553592"/>
                  <a:gd name="connsiteY1" fmla="*/ 1162975 h 1162975"/>
                  <a:gd name="connsiteX0" fmla="*/ 422588 w 477428"/>
                  <a:gd name="connsiteY0" fmla="*/ 0 h 1296690"/>
                  <a:gd name="connsiteX1" fmla="*/ 381164 w 477428"/>
                  <a:gd name="connsiteY1" fmla="*/ 1296690 h 1296690"/>
                  <a:gd name="connsiteX0" fmla="*/ 141876 w 196716"/>
                  <a:gd name="connsiteY0" fmla="*/ 0 h 1296690"/>
                  <a:gd name="connsiteX1" fmla="*/ 100452 w 196716"/>
                  <a:gd name="connsiteY1" fmla="*/ 1296690 h 1296690"/>
                  <a:gd name="connsiteX0" fmla="*/ 141876 w 222933"/>
                  <a:gd name="connsiteY0" fmla="*/ 0 h 1296690"/>
                  <a:gd name="connsiteX1" fmla="*/ 100452 w 222933"/>
                  <a:gd name="connsiteY1" fmla="*/ 1296690 h 1296690"/>
                </a:gdLst>
                <a:ahLst/>
                <a:cxnLst>
                  <a:cxn ang="0">
                    <a:pos x="connsiteX0" y="connsiteY0"/>
                  </a:cxn>
                  <a:cxn ang="0">
                    <a:pos x="connsiteX1" y="connsiteY1"/>
                  </a:cxn>
                </a:cxnLst>
                <a:rect l="l" t="t" r="r" b="b"/>
                <a:pathLst>
                  <a:path w="222933" h="1296690">
                    <a:moveTo>
                      <a:pt x="141876" y="0"/>
                    </a:moveTo>
                    <a:cubicBezTo>
                      <a:pt x="0" y="497879"/>
                      <a:pt x="222933" y="866010"/>
                      <a:pt x="100452" y="1296690"/>
                    </a:cubicBezTo>
                  </a:path>
                </a:pathLst>
              </a:custGeom>
              <a:ln w="38100">
                <a:solidFill>
                  <a:srgbClr val="D297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6" name="圆角矩形 15"/>
              <p:cNvSpPr/>
              <p:nvPr/>
            </p:nvSpPr>
            <p:spPr>
              <a:xfrm>
                <a:off x="4500000" y="5688682"/>
                <a:ext cx="2520677" cy="864096"/>
              </a:xfrm>
              <a:prstGeom prst="roundRect">
                <a:avLst>
                  <a:gd name="adj" fmla="val 50000"/>
                </a:avLst>
              </a:prstGeom>
              <a:solidFill>
                <a:srgbClr val="F5C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latin typeface="Times New Roman" pitchFamily="18" charset="0"/>
                    <a:cs typeface="Times New Roman" pitchFamily="18" charset="0"/>
                  </a:rPr>
                  <a:t>It is small.</a:t>
                </a:r>
                <a:endParaRPr lang="zh-CN" altLang="en-US" sz="1600" dirty="0">
                  <a:solidFill>
                    <a:schemeClr val="tx1"/>
                  </a:solidFill>
                  <a:latin typeface="Times New Roman" pitchFamily="18" charset="0"/>
                  <a:cs typeface="Times New Roman" pitchFamily="18" charset="0"/>
                </a:endParaRPr>
              </a:p>
            </p:txBody>
          </p:sp>
          <p:sp>
            <p:nvSpPr>
              <p:cNvPr id="20" name="任意多边形 19"/>
              <p:cNvSpPr/>
              <p:nvPr/>
            </p:nvSpPr>
            <p:spPr>
              <a:xfrm>
                <a:off x="8241876" y="3780000"/>
                <a:ext cx="1695625" cy="1908682"/>
              </a:xfrm>
              <a:custGeom>
                <a:avLst/>
                <a:gdLst>
                  <a:gd name="connsiteX0" fmla="*/ 1553592 w 1553592"/>
                  <a:gd name="connsiteY0" fmla="*/ 0 h 1162975"/>
                  <a:gd name="connsiteX1" fmla="*/ 0 w 1553592"/>
                  <a:gd name="connsiteY1" fmla="*/ 1162975 h 1162975"/>
                  <a:gd name="connsiteX0" fmla="*/ 1553592 w 1553592"/>
                  <a:gd name="connsiteY0" fmla="*/ 0 h 1162975"/>
                  <a:gd name="connsiteX1" fmla="*/ 0 w 1553592"/>
                  <a:gd name="connsiteY1" fmla="*/ 1162975 h 1162975"/>
                  <a:gd name="connsiteX0" fmla="*/ 1553592 w 1553592"/>
                  <a:gd name="connsiteY0" fmla="*/ 0 h 1162975"/>
                  <a:gd name="connsiteX1" fmla="*/ 0 w 1553592"/>
                  <a:gd name="connsiteY1" fmla="*/ 1162975 h 1162975"/>
                  <a:gd name="connsiteX0" fmla="*/ 422588 w 477428"/>
                  <a:gd name="connsiteY0" fmla="*/ 0 h 1296690"/>
                  <a:gd name="connsiteX1" fmla="*/ 381164 w 477428"/>
                  <a:gd name="connsiteY1" fmla="*/ 1296690 h 1296690"/>
                  <a:gd name="connsiteX0" fmla="*/ 141876 w 196716"/>
                  <a:gd name="connsiteY0" fmla="*/ 0 h 1296690"/>
                  <a:gd name="connsiteX1" fmla="*/ 100452 w 196716"/>
                  <a:gd name="connsiteY1" fmla="*/ 1296690 h 1296690"/>
                  <a:gd name="connsiteX0" fmla="*/ 141876 w 222933"/>
                  <a:gd name="connsiteY0" fmla="*/ 0 h 1296690"/>
                  <a:gd name="connsiteX1" fmla="*/ 100452 w 222933"/>
                  <a:gd name="connsiteY1" fmla="*/ 1296690 h 1296690"/>
                  <a:gd name="connsiteX0" fmla="*/ 141876 w 1959982"/>
                  <a:gd name="connsiteY0" fmla="*/ 0 h 1964261"/>
                  <a:gd name="connsiteX1" fmla="*/ 1837501 w 1959982"/>
                  <a:gd name="connsiteY1" fmla="*/ 1964261 h 1964261"/>
                  <a:gd name="connsiteX0" fmla="*/ 0 w 1818106"/>
                  <a:gd name="connsiteY0" fmla="*/ 0 h 1964261"/>
                  <a:gd name="connsiteX1" fmla="*/ 1695625 w 1818106"/>
                  <a:gd name="connsiteY1" fmla="*/ 1964261 h 1964261"/>
                  <a:gd name="connsiteX0" fmla="*/ 0 w 1695625"/>
                  <a:gd name="connsiteY0" fmla="*/ 0 h 1964261"/>
                  <a:gd name="connsiteX1" fmla="*/ 1695625 w 1695625"/>
                  <a:gd name="connsiteY1" fmla="*/ 1964261 h 1964261"/>
                </a:gdLst>
                <a:ahLst/>
                <a:cxnLst>
                  <a:cxn ang="0">
                    <a:pos x="connsiteX0" y="connsiteY0"/>
                  </a:cxn>
                  <a:cxn ang="0">
                    <a:pos x="connsiteX1" y="connsiteY1"/>
                  </a:cxn>
                </a:cxnLst>
                <a:rect l="l" t="t" r="r" b="b"/>
                <a:pathLst>
                  <a:path w="1695625" h="1964261">
                    <a:moveTo>
                      <a:pt x="0" y="0"/>
                    </a:moveTo>
                    <a:cubicBezTo>
                      <a:pt x="297639" y="1268299"/>
                      <a:pt x="1395494" y="1002599"/>
                      <a:pt x="1695625" y="1964261"/>
                    </a:cubicBezTo>
                  </a:path>
                </a:pathLst>
              </a:custGeom>
              <a:ln w="38100">
                <a:solidFill>
                  <a:srgbClr val="D297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7" name="圆角矩形 16"/>
              <p:cNvSpPr/>
              <p:nvPr/>
            </p:nvSpPr>
            <p:spPr>
              <a:xfrm>
                <a:off x="8640000" y="5688000"/>
                <a:ext cx="2520677" cy="864096"/>
              </a:xfrm>
              <a:prstGeom prst="roundRect">
                <a:avLst>
                  <a:gd name="adj" fmla="val 50000"/>
                </a:avLst>
              </a:prstGeom>
              <a:solidFill>
                <a:srgbClr val="F5C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latin typeface="Times New Roman" pitchFamily="18" charset="0"/>
                    <a:cs typeface="Times New Roman" pitchFamily="18" charset="0"/>
                  </a:rPr>
                  <a:t>It contains stationery.</a:t>
                </a:r>
                <a:endParaRPr lang="zh-CN" altLang="en-US" sz="1600" dirty="0">
                  <a:solidFill>
                    <a:schemeClr val="tx1"/>
                  </a:solidFill>
                  <a:latin typeface="Times New Roman" pitchFamily="18" charset="0"/>
                  <a:cs typeface="Times New Roman" pitchFamily="18" charset="0"/>
                </a:endParaRPr>
              </a:p>
            </p:txBody>
          </p:sp>
        </p:gr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组合 16"/>
          <p:cNvGrpSpPr/>
          <p:nvPr/>
        </p:nvGrpSpPr>
        <p:grpSpPr>
          <a:xfrm>
            <a:off x="0" y="360090"/>
            <a:ext cx="11522075" cy="6229287"/>
            <a:chOff x="0" y="360090"/>
            <a:chExt cx="11522075" cy="6229287"/>
          </a:xfrm>
        </p:grpSpPr>
        <p:grpSp>
          <p:nvGrpSpPr>
            <p:cNvPr id="4" name="组合 11"/>
            <p:cNvGrpSpPr/>
            <p:nvPr/>
          </p:nvGrpSpPr>
          <p:grpSpPr>
            <a:xfrm>
              <a:off x="0" y="360090"/>
              <a:ext cx="11522075" cy="1655910"/>
              <a:chOff x="0" y="360090"/>
              <a:chExt cx="11522075" cy="1655910"/>
            </a:xfrm>
          </p:grpSpPr>
          <p:grpSp>
            <p:nvGrpSpPr>
              <p:cNvPr id="6" name="组合 6"/>
              <p:cNvGrpSpPr/>
              <p:nvPr/>
            </p:nvGrpSpPr>
            <p:grpSpPr>
              <a:xfrm>
                <a:off x="0" y="360090"/>
                <a:ext cx="11520000" cy="828000"/>
                <a:chOff x="0" y="360090"/>
                <a:chExt cx="11520000" cy="828000"/>
              </a:xfrm>
            </p:grpSpPr>
            <p:sp>
              <p:nvSpPr>
                <p:cNvPr id="11" name="矩形 10"/>
                <p:cNvSpPr/>
                <p:nvPr/>
              </p:nvSpPr>
              <p:spPr>
                <a:xfrm>
                  <a:off x="0" y="360090"/>
                  <a:ext cx="11520000" cy="82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dirty="0">
                    <a:solidFill>
                      <a:schemeClr val="tx1"/>
                    </a:solidFill>
                    <a:latin typeface="Times New Roman" pitchFamily="18" charset="0"/>
                    <a:cs typeface="Times New Roman" pitchFamily="18" charset="0"/>
                  </a:endParaRPr>
                </a:p>
              </p:txBody>
            </p:sp>
            <p:cxnSp>
              <p:nvCxnSpPr>
                <p:cNvPr id="12" name="直接连接符 11"/>
                <p:cNvCxnSpPr>
                  <a:stCxn id="11" idx="1"/>
                  <a:endCxn id="11" idx="3"/>
                </p:cNvCxnSpPr>
                <p:nvPr/>
              </p:nvCxnSpPr>
              <p:spPr>
                <a:xfrm>
                  <a:off x="0" y="774090"/>
                  <a:ext cx="11520000" cy="0"/>
                </a:xfrm>
                <a:prstGeom prst="line">
                  <a:avLst/>
                </a:prstGeom>
                <a:ln w="38100">
                  <a:solidFill>
                    <a:schemeClr val="bg1"/>
                  </a:solidFill>
                  <a:prstDash val="dash"/>
                </a:ln>
              </p:spPr>
              <p:style>
                <a:lnRef idx="1">
                  <a:schemeClr val="accent1"/>
                </a:lnRef>
                <a:fillRef idx="0">
                  <a:schemeClr val="accent1"/>
                </a:fillRef>
                <a:effectRef idx="0">
                  <a:schemeClr val="accent1"/>
                </a:effectRef>
                <a:fontRef idx="minor">
                  <a:schemeClr val="tx1"/>
                </a:fontRef>
              </p:style>
            </p:cxnSp>
          </p:grpSp>
          <p:grpSp>
            <p:nvGrpSpPr>
              <p:cNvPr id="7" name="组合 7"/>
              <p:cNvGrpSpPr/>
              <p:nvPr/>
            </p:nvGrpSpPr>
            <p:grpSpPr>
              <a:xfrm>
                <a:off x="0" y="1188000"/>
                <a:ext cx="11520000" cy="828000"/>
                <a:chOff x="0" y="360090"/>
                <a:chExt cx="11520000" cy="828000"/>
              </a:xfrm>
            </p:grpSpPr>
            <p:sp>
              <p:nvSpPr>
                <p:cNvPr id="9" name="矩形 8"/>
                <p:cNvSpPr/>
                <p:nvPr/>
              </p:nvSpPr>
              <p:spPr>
                <a:xfrm>
                  <a:off x="0" y="360090"/>
                  <a:ext cx="11520000" cy="82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dirty="0">
                    <a:solidFill>
                      <a:schemeClr val="tx1"/>
                    </a:solidFill>
                    <a:latin typeface="Times New Roman" pitchFamily="18" charset="0"/>
                    <a:cs typeface="Times New Roman" pitchFamily="18" charset="0"/>
                  </a:endParaRPr>
                </a:p>
              </p:txBody>
            </p:sp>
            <p:cxnSp>
              <p:nvCxnSpPr>
                <p:cNvPr id="10" name="直接连接符 9"/>
                <p:cNvCxnSpPr>
                  <a:stCxn id="9" idx="1"/>
                  <a:endCxn id="9" idx="3"/>
                </p:cNvCxnSpPr>
                <p:nvPr/>
              </p:nvCxnSpPr>
              <p:spPr>
                <a:xfrm>
                  <a:off x="0" y="774090"/>
                  <a:ext cx="11520000" cy="0"/>
                </a:xfrm>
                <a:prstGeom prst="line">
                  <a:avLst/>
                </a:prstGeom>
                <a:ln w="38100">
                  <a:solidFill>
                    <a:schemeClr val="bg1"/>
                  </a:solidFill>
                  <a:prstDash val="dash"/>
                </a:ln>
              </p:spPr>
              <p:style>
                <a:lnRef idx="1">
                  <a:schemeClr val="accent1"/>
                </a:lnRef>
                <a:fillRef idx="0">
                  <a:schemeClr val="accent1"/>
                </a:fillRef>
                <a:effectRef idx="0">
                  <a:schemeClr val="accent1"/>
                </a:effectRef>
                <a:fontRef idx="minor">
                  <a:schemeClr val="tx1"/>
                </a:fontRef>
              </p:style>
            </p:cxnSp>
          </p:grpSp>
          <p:sp>
            <p:nvSpPr>
              <p:cNvPr id="8" name="TextBox 7"/>
              <p:cNvSpPr txBox="1"/>
              <p:nvPr/>
            </p:nvSpPr>
            <p:spPr>
              <a:xfrm>
                <a:off x="0" y="972000"/>
                <a:ext cx="11522075" cy="415498"/>
              </a:xfrm>
              <a:prstGeom prst="rect">
                <a:avLst/>
              </a:prstGeom>
              <a:noFill/>
            </p:spPr>
            <p:txBody>
              <a:bodyPr wrap="square" rtlCol="0">
                <a:spAutoFit/>
              </a:bodyPr>
              <a:lstStyle/>
              <a:p>
                <a:pPr algn="ctr"/>
                <a:r>
                  <a:rPr lang="en-US" altLang="zh-CN" dirty="0">
                    <a:solidFill>
                      <a:schemeClr val="bg1"/>
                    </a:solidFill>
                    <a:latin typeface="Times New Roman" pitchFamily="18" charset="0"/>
                    <a:cs typeface="Times New Roman" pitchFamily="18" charset="0"/>
                  </a:rPr>
                  <a:t>Speaking: Define an Object </a:t>
                </a:r>
                <a:endParaRPr lang="zh-CN" altLang="en-US" dirty="0">
                  <a:solidFill>
                    <a:schemeClr val="bg1"/>
                  </a:solidFill>
                  <a:latin typeface="Times New Roman" pitchFamily="18" charset="0"/>
                  <a:cs typeface="Times New Roman" pitchFamily="18" charset="0"/>
                </a:endParaRPr>
              </a:p>
            </p:txBody>
          </p:sp>
        </p:grpSp>
        <p:sp>
          <p:nvSpPr>
            <p:cNvPr id="5" name="TextBox 4"/>
            <p:cNvSpPr txBox="1"/>
            <p:nvPr/>
          </p:nvSpPr>
          <p:spPr>
            <a:xfrm>
              <a:off x="720000" y="3240000"/>
              <a:ext cx="3888431" cy="1061829"/>
            </a:xfrm>
            <a:prstGeom prst="rect">
              <a:avLst/>
            </a:prstGeom>
            <a:noFill/>
          </p:spPr>
          <p:txBody>
            <a:bodyPr wrap="square" rtlCol="0">
              <a:spAutoFit/>
            </a:bodyPr>
            <a:lstStyle/>
            <a:p>
              <a:pPr algn="ctr">
                <a:lnSpc>
                  <a:spcPct val="150000"/>
                </a:lnSpc>
              </a:pPr>
              <a:r>
                <a:rPr lang="en-US" altLang="zh-CN" dirty="0">
                  <a:latin typeface="Times New Roman" pitchFamily="18" charset="0"/>
                  <a:cs typeface="Times New Roman" pitchFamily="18" charset="0"/>
                </a:rPr>
                <a:t>Now, find those in the classroom and define them. </a:t>
              </a:r>
              <a:endParaRPr lang="zh-CN" altLang="en-US" dirty="0">
                <a:latin typeface="Times New Roman" pitchFamily="18" charset="0"/>
                <a:cs typeface="Times New Roman" pitchFamily="18" charset="0"/>
              </a:endParaRPr>
            </a:p>
          </p:txBody>
        </p:sp>
        <p:grpSp>
          <p:nvGrpSpPr>
            <p:cNvPr id="16" name="组合 15"/>
            <p:cNvGrpSpPr/>
            <p:nvPr/>
          </p:nvGrpSpPr>
          <p:grpSpPr>
            <a:xfrm>
              <a:off x="5184000" y="2376314"/>
              <a:ext cx="4824392" cy="4213063"/>
              <a:chOff x="5545037" y="2376314"/>
              <a:chExt cx="4824392" cy="4213063"/>
            </a:xfrm>
          </p:grpSpPr>
          <p:pic>
            <p:nvPicPr>
              <p:cNvPr id="18434" name="Picture 2" descr="https://timgsa.baidu.com/timg?image&amp;quality=80&amp;size=b9999_10000&amp;sec=1579251880798&amp;di=1e6b1928d39af3ed4e4bf54715f58dbf&amp;imgtype=jpg&amp;src=http%3A%2F%2Fimg2.imgtn.bdimg.com%2Fit%2Fu%3D1793315402%2C3175062167%26fm%3D214%26gp%3D0.jpg"/>
              <p:cNvPicPr>
                <a:picLocks noChangeAspect="1" noChangeArrowheads="1"/>
              </p:cNvPicPr>
              <p:nvPr/>
            </p:nvPicPr>
            <p:blipFill>
              <a:blip r:embed="rId2" cstate="print"/>
              <a:srcRect/>
              <a:stretch>
                <a:fillRect/>
              </a:stretch>
            </p:blipFill>
            <p:spPr bwMode="auto">
              <a:xfrm>
                <a:off x="7921277" y="3960490"/>
                <a:ext cx="2160000" cy="2628887"/>
              </a:xfrm>
              <a:prstGeom prst="rect">
                <a:avLst/>
              </a:prstGeom>
              <a:noFill/>
            </p:spPr>
          </p:pic>
          <p:pic>
            <p:nvPicPr>
              <p:cNvPr id="18436" name="Picture 4" descr="https://ss3.bdstatic.com/70cFv8Sh_Q1YnxGkpoWK1HF6hhy/it/u=917749682,4292839757&amp;fm=26&amp;gp=0.jpg"/>
              <p:cNvPicPr>
                <a:picLocks noChangeAspect="1" noChangeArrowheads="1"/>
              </p:cNvPicPr>
              <p:nvPr/>
            </p:nvPicPr>
            <p:blipFill>
              <a:blip r:embed="rId3" cstate="print"/>
              <a:srcRect/>
              <a:stretch>
                <a:fillRect/>
              </a:stretch>
            </p:blipFill>
            <p:spPr bwMode="auto">
              <a:xfrm flipH="1">
                <a:off x="5545037" y="2952378"/>
                <a:ext cx="2376000" cy="2376000"/>
              </a:xfrm>
              <a:prstGeom prst="rect">
                <a:avLst/>
              </a:prstGeom>
              <a:noFill/>
            </p:spPr>
          </p:pic>
          <p:pic>
            <p:nvPicPr>
              <p:cNvPr id="18438" name="Picture 6" descr="https://timgsa.baidu.com/timg?image&amp;quality=80&amp;size=b9999_10000&amp;sec=1579252213749&amp;di=ba20787d56c3f656f756cc38260e0d5f&amp;imgtype=0&amp;src=http%3A%2F%2Fec4.images-amazon.com%2Fimages%2FI%2F41rMUF9IjDL.jpg"/>
              <p:cNvPicPr>
                <a:picLocks noChangeAspect="1" noChangeArrowheads="1"/>
              </p:cNvPicPr>
              <p:nvPr/>
            </p:nvPicPr>
            <p:blipFill>
              <a:blip r:embed="rId4" cstate="print"/>
              <a:srcRect/>
              <a:stretch>
                <a:fillRect/>
              </a:stretch>
            </p:blipFill>
            <p:spPr bwMode="auto">
              <a:xfrm>
                <a:off x="9289429" y="2376314"/>
                <a:ext cx="1080000" cy="1080000"/>
              </a:xfrm>
              <a:prstGeom prst="rect">
                <a:avLst/>
              </a:prstGeom>
              <a:noFill/>
            </p:spPr>
          </p:pic>
        </p:gr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0" y="360090"/>
            <a:ext cx="11522075" cy="6479910"/>
            <a:chOff x="0" y="360090"/>
            <a:chExt cx="11522075" cy="6479910"/>
          </a:xfrm>
        </p:grpSpPr>
        <p:grpSp>
          <p:nvGrpSpPr>
            <p:cNvPr id="9" name="组合 6"/>
            <p:cNvGrpSpPr/>
            <p:nvPr/>
          </p:nvGrpSpPr>
          <p:grpSpPr>
            <a:xfrm>
              <a:off x="0" y="360090"/>
              <a:ext cx="11520000" cy="828000"/>
              <a:chOff x="0" y="360090"/>
              <a:chExt cx="11520000" cy="828000"/>
            </a:xfrm>
          </p:grpSpPr>
          <p:sp>
            <p:nvSpPr>
              <p:cNvPr id="14" name="矩形 13"/>
              <p:cNvSpPr/>
              <p:nvPr/>
            </p:nvSpPr>
            <p:spPr>
              <a:xfrm>
                <a:off x="0" y="360090"/>
                <a:ext cx="11520000" cy="82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dirty="0">
                  <a:solidFill>
                    <a:schemeClr val="tx1"/>
                  </a:solidFill>
                  <a:latin typeface="Times New Roman" pitchFamily="18" charset="0"/>
                  <a:cs typeface="Times New Roman" pitchFamily="18" charset="0"/>
                </a:endParaRPr>
              </a:p>
            </p:txBody>
          </p:sp>
          <p:cxnSp>
            <p:nvCxnSpPr>
              <p:cNvPr id="15" name="直接连接符 14"/>
              <p:cNvCxnSpPr>
                <a:stCxn id="14" idx="1"/>
                <a:endCxn id="14" idx="3"/>
              </p:cNvCxnSpPr>
              <p:nvPr/>
            </p:nvCxnSpPr>
            <p:spPr>
              <a:xfrm>
                <a:off x="0" y="774090"/>
                <a:ext cx="11520000" cy="0"/>
              </a:xfrm>
              <a:prstGeom prst="line">
                <a:avLst/>
              </a:prstGeom>
              <a:ln w="38100">
                <a:solidFill>
                  <a:schemeClr val="bg1"/>
                </a:solidFill>
                <a:prstDash val="dash"/>
              </a:ln>
            </p:spPr>
            <p:style>
              <a:lnRef idx="1">
                <a:schemeClr val="accent1"/>
              </a:lnRef>
              <a:fillRef idx="0">
                <a:schemeClr val="accent1"/>
              </a:fillRef>
              <a:effectRef idx="0">
                <a:schemeClr val="accent1"/>
              </a:effectRef>
              <a:fontRef idx="minor">
                <a:schemeClr val="tx1"/>
              </a:fontRef>
            </p:style>
          </p:cxnSp>
        </p:grpSp>
        <p:grpSp>
          <p:nvGrpSpPr>
            <p:cNvPr id="10" name="组合 7"/>
            <p:cNvGrpSpPr/>
            <p:nvPr/>
          </p:nvGrpSpPr>
          <p:grpSpPr>
            <a:xfrm>
              <a:off x="0" y="6012000"/>
              <a:ext cx="11520000" cy="828000"/>
              <a:chOff x="0" y="360090"/>
              <a:chExt cx="11520000" cy="828000"/>
            </a:xfrm>
          </p:grpSpPr>
          <p:sp>
            <p:nvSpPr>
              <p:cNvPr id="12" name="矩形 8"/>
              <p:cNvSpPr/>
              <p:nvPr/>
            </p:nvSpPr>
            <p:spPr>
              <a:xfrm>
                <a:off x="0" y="360090"/>
                <a:ext cx="11520000" cy="82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dirty="0">
                  <a:solidFill>
                    <a:schemeClr val="tx1"/>
                  </a:solidFill>
                  <a:latin typeface="Times New Roman" pitchFamily="18" charset="0"/>
                  <a:cs typeface="Times New Roman" pitchFamily="18" charset="0"/>
                </a:endParaRPr>
              </a:p>
            </p:txBody>
          </p:sp>
          <p:cxnSp>
            <p:nvCxnSpPr>
              <p:cNvPr id="13" name="直接连接符 9"/>
              <p:cNvCxnSpPr/>
              <p:nvPr/>
            </p:nvCxnSpPr>
            <p:spPr>
              <a:xfrm>
                <a:off x="0" y="774090"/>
                <a:ext cx="11520000" cy="0"/>
              </a:xfrm>
              <a:prstGeom prst="line">
                <a:avLst/>
              </a:prstGeom>
              <a:ln w="38100">
                <a:solidFill>
                  <a:schemeClr val="bg1"/>
                </a:solidFill>
                <a:prstDash val="dash"/>
              </a:ln>
            </p:spPr>
            <p:style>
              <a:lnRef idx="1">
                <a:schemeClr val="accent1"/>
              </a:lnRef>
              <a:fillRef idx="0">
                <a:schemeClr val="accent1"/>
              </a:fillRef>
              <a:effectRef idx="0">
                <a:schemeClr val="accent1"/>
              </a:effectRef>
              <a:fontRef idx="minor">
                <a:schemeClr val="tx1"/>
              </a:fontRef>
            </p:style>
          </p:cxnSp>
        </p:grpSp>
        <p:sp>
          <p:nvSpPr>
            <p:cNvPr id="11" name="TextBox 10"/>
            <p:cNvSpPr txBox="1"/>
            <p:nvPr/>
          </p:nvSpPr>
          <p:spPr>
            <a:xfrm>
              <a:off x="0" y="3384000"/>
              <a:ext cx="11522075" cy="432000"/>
            </a:xfrm>
            <a:prstGeom prst="rect">
              <a:avLst/>
            </a:prstGeom>
            <a:noFill/>
          </p:spPr>
          <p:txBody>
            <a:bodyPr wrap="square" rtlCol="0">
              <a:spAutoFit/>
            </a:bodyPr>
            <a:lstStyle/>
            <a:p>
              <a:pPr algn="ctr"/>
              <a:r>
                <a:rPr lang="en-US" altLang="zh-CN" dirty="0">
                  <a:latin typeface="Times New Roman" pitchFamily="18" charset="0"/>
                  <a:cs typeface="Times New Roman" pitchFamily="18" charset="0"/>
                </a:rPr>
                <a:t>How should we define continued writing then?</a:t>
              </a:r>
              <a:endParaRPr lang="zh-CN" altLang="en-US" dirty="0">
                <a:latin typeface="Times New Roman" pitchFamily="18" charset="0"/>
                <a:cs typeface="Times New Roman" pitchFamily="18" charset="0"/>
              </a:endParaRPr>
            </a:p>
          </p:txBody>
        </p:sp>
      </p:gr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468</TotalTime>
  <Words>1947</Words>
  <Application>Microsoft Office PowerPoint</Application>
  <PresentationFormat>自定义</PresentationFormat>
  <Paragraphs>154</Paragraphs>
  <Slides>29</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29</vt:i4>
      </vt:variant>
    </vt:vector>
  </HeadingPairs>
  <TitlesOfParts>
    <vt:vector size="36" baseType="lpstr">
      <vt:lpstr>HelveticaNeue</vt:lpstr>
      <vt:lpstr>华文新魏</vt:lpstr>
      <vt:lpstr>Arial</vt:lpstr>
      <vt:lpstr>Calibri</vt:lpstr>
      <vt:lpstr>Simplified Arabic</vt:lpstr>
      <vt:lpstr>Times New Roman</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Administrator</dc:creator>
  <cp:lastModifiedBy>顺坤 陈</cp:lastModifiedBy>
  <cp:revision>56</cp:revision>
  <dcterms:created xsi:type="dcterms:W3CDTF">2020-01-17T02:05:41Z</dcterms:created>
  <dcterms:modified xsi:type="dcterms:W3CDTF">2020-02-01T09:17:45Z</dcterms:modified>
</cp:coreProperties>
</file>