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1"/>
  </p:notesMasterIdLst>
  <p:sldIdLst>
    <p:sldId id="279" r:id="rId4"/>
    <p:sldId id="258" r:id="rId5"/>
    <p:sldId id="259" r:id="rId6"/>
    <p:sldId id="260" r:id="rId7"/>
    <p:sldId id="261" r:id="rId8"/>
    <p:sldId id="262" r:id="rId9"/>
    <p:sldId id="263" r:id="rId10"/>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notesMaster" Target="notesMasters/notes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5" Type="http://schemas.openxmlformats.org/officeDocument/2006/relationships/image" Target="../media/image3.jpeg"/><Relationship Id="rId24" Type="http://schemas.openxmlformats.org/officeDocument/2006/relationships/tags" Target="../tags/tag21.xml"/><Relationship Id="rId23" Type="http://schemas.openxmlformats.org/officeDocument/2006/relationships/tags" Target="../tags/tag20.xml"/><Relationship Id="rId22" Type="http://schemas.openxmlformats.org/officeDocument/2006/relationships/tags" Target="../tags/tag19.xml"/><Relationship Id="rId21" Type="http://schemas.openxmlformats.org/officeDocument/2006/relationships/tags" Target="../tags/tag18.xml"/><Relationship Id="rId20" Type="http://schemas.openxmlformats.org/officeDocument/2006/relationships/tags" Target="../tags/tag17.xml"/><Relationship Id="rId2" Type="http://schemas.openxmlformats.org/officeDocument/2006/relationships/tags" Target="../tags/tag1.xml"/><Relationship Id="rId19" Type="http://schemas.openxmlformats.org/officeDocument/2006/relationships/tags" Target="../tags/tag16.xml"/><Relationship Id="rId18" Type="http://schemas.openxmlformats.org/officeDocument/2006/relationships/tags" Target="../tags/tag15.xml"/><Relationship Id="rId17" Type="http://schemas.microsoft.com/office/2007/relationships/hdphoto" Target="../media/image2.wdp"/><Relationship Id="rId16" Type="http://schemas.openxmlformats.org/officeDocument/2006/relationships/image" Target="../media/image1.png"/><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2" Type="http://schemas.openxmlformats.org/officeDocument/2006/relationships/tags" Target="../tags/tag110.xml"/><Relationship Id="rId21" Type="http://schemas.openxmlformats.org/officeDocument/2006/relationships/tags" Target="../tags/tag109.xml"/><Relationship Id="rId20" Type="http://schemas.openxmlformats.org/officeDocument/2006/relationships/tags" Target="../tags/tag108.xml"/><Relationship Id="rId2" Type="http://schemas.openxmlformats.org/officeDocument/2006/relationships/tags" Target="../tags/tag91.xml"/><Relationship Id="rId19" Type="http://schemas.openxmlformats.org/officeDocument/2006/relationships/tags" Target="../tags/tag107.xml"/><Relationship Id="rId18" Type="http://schemas.openxmlformats.org/officeDocument/2006/relationships/tags" Target="../tags/tag106.xml"/><Relationship Id="rId17" Type="http://schemas.openxmlformats.org/officeDocument/2006/relationships/tags" Target="../tags/tag105.xml"/><Relationship Id="rId16" Type="http://schemas.openxmlformats.org/officeDocument/2006/relationships/image" Target="../media/image7.png"/><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9" Type="http://schemas.openxmlformats.org/officeDocument/2006/relationships/tags" Target="../tags/tag217.xml"/><Relationship Id="rId98" Type="http://schemas.openxmlformats.org/officeDocument/2006/relationships/tags" Target="../tags/tag216.xml"/><Relationship Id="rId97" Type="http://schemas.openxmlformats.org/officeDocument/2006/relationships/tags" Target="../tags/tag215.xml"/><Relationship Id="rId96" Type="http://schemas.openxmlformats.org/officeDocument/2006/relationships/tags" Target="../tags/tag214.xml"/><Relationship Id="rId95" Type="http://schemas.openxmlformats.org/officeDocument/2006/relationships/tags" Target="../tags/tag213.xml"/><Relationship Id="rId94" Type="http://schemas.openxmlformats.org/officeDocument/2006/relationships/tags" Target="../tags/tag212.xml"/><Relationship Id="rId93" Type="http://schemas.openxmlformats.org/officeDocument/2006/relationships/tags" Target="../tags/tag211.xml"/><Relationship Id="rId92" Type="http://schemas.openxmlformats.org/officeDocument/2006/relationships/tags" Target="../tags/tag210.xml"/><Relationship Id="rId91" Type="http://schemas.openxmlformats.org/officeDocument/2006/relationships/tags" Target="../tags/tag209.xml"/><Relationship Id="rId90" Type="http://schemas.openxmlformats.org/officeDocument/2006/relationships/tags" Target="../tags/tag208.xml"/><Relationship Id="rId9" Type="http://schemas.openxmlformats.org/officeDocument/2006/relationships/tags" Target="../tags/tag127.xml"/><Relationship Id="rId89" Type="http://schemas.openxmlformats.org/officeDocument/2006/relationships/tags" Target="../tags/tag207.xml"/><Relationship Id="rId88" Type="http://schemas.openxmlformats.org/officeDocument/2006/relationships/tags" Target="../tags/tag206.xml"/><Relationship Id="rId87" Type="http://schemas.openxmlformats.org/officeDocument/2006/relationships/tags" Target="../tags/tag205.xml"/><Relationship Id="rId86" Type="http://schemas.openxmlformats.org/officeDocument/2006/relationships/tags" Target="../tags/tag204.xml"/><Relationship Id="rId85" Type="http://schemas.openxmlformats.org/officeDocument/2006/relationships/tags" Target="../tags/tag203.xml"/><Relationship Id="rId84" Type="http://schemas.openxmlformats.org/officeDocument/2006/relationships/tags" Target="../tags/tag202.xml"/><Relationship Id="rId83" Type="http://schemas.openxmlformats.org/officeDocument/2006/relationships/tags" Target="../tags/tag201.xml"/><Relationship Id="rId82" Type="http://schemas.openxmlformats.org/officeDocument/2006/relationships/tags" Target="../tags/tag200.xml"/><Relationship Id="rId81" Type="http://schemas.openxmlformats.org/officeDocument/2006/relationships/tags" Target="../tags/tag199.xml"/><Relationship Id="rId80" Type="http://schemas.openxmlformats.org/officeDocument/2006/relationships/tags" Target="../tags/tag198.xml"/><Relationship Id="rId8" Type="http://schemas.openxmlformats.org/officeDocument/2006/relationships/tags" Target="../tags/tag126.xml"/><Relationship Id="rId79" Type="http://schemas.openxmlformats.org/officeDocument/2006/relationships/tags" Target="../tags/tag197.xml"/><Relationship Id="rId78" Type="http://schemas.openxmlformats.org/officeDocument/2006/relationships/tags" Target="../tags/tag196.xml"/><Relationship Id="rId77" Type="http://schemas.openxmlformats.org/officeDocument/2006/relationships/tags" Target="../tags/tag195.xml"/><Relationship Id="rId76" Type="http://schemas.openxmlformats.org/officeDocument/2006/relationships/tags" Target="../tags/tag194.xml"/><Relationship Id="rId75" Type="http://schemas.openxmlformats.org/officeDocument/2006/relationships/tags" Target="../tags/tag193.xml"/><Relationship Id="rId74" Type="http://schemas.openxmlformats.org/officeDocument/2006/relationships/tags" Target="../tags/tag192.xml"/><Relationship Id="rId73" Type="http://schemas.openxmlformats.org/officeDocument/2006/relationships/tags" Target="../tags/tag191.xml"/><Relationship Id="rId72" Type="http://schemas.openxmlformats.org/officeDocument/2006/relationships/tags" Target="../tags/tag190.xml"/><Relationship Id="rId71" Type="http://schemas.openxmlformats.org/officeDocument/2006/relationships/tags" Target="../tags/tag189.xml"/><Relationship Id="rId70" Type="http://schemas.openxmlformats.org/officeDocument/2006/relationships/tags" Target="../tags/tag188.xml"/><Relationship Id="rId7" Type="http://schemas.openxmlformats.org/officeDocument/2006/relationships/tags" Target="../tags/tag125.xml"/><Relationship Id="rId69" Type="http://schemas.openxmlformats.org/officeDocument/2006/relationships/tags" Target="../tags/tag187.xml"/><Relationship Id="rId68" Type="http://schemas.openxmlformats.org/officeDocument/2006/relationships/tags" Target="../tags/tag186.xml"/><Relationship Id="rId67" Type="http://schemas.openxmlformats.org/officeDocument/2006/relationships/tags" Target="../tags/tag185.xml"/><Relationship Id="rId66" Type="http://schemas.openxmlformats.org/officeDocument/2006/relationships/tags" Target="../tags/tag184.xml"/><Relationship Id="rId65" Type="http://schemas.openxmlformats.org/officeDocument/2006/relationships/tags" Target="../tags/tag183.xml"/><Relationship Id="rId64" Type="http://schemas.openxmlformats.org/officeDocument/2006/relationships/tags" Target="../tags/tag182.xml"/><Relationship Id="rId63" Type="http://schemas.openxmlformats.org/officeDocument/2006/relationships/tags" Target="../tags/tag181.xml"/><Relationship Id="rId62" Type="http://schemas.openxmlformats.org/officeDocument/2006/relationships/tags" Target="../tags/tag180.xml"/><Relationship Id="rId61" Type="http://schemas.openxmlformats.org/officeDocument/2006/relationships/tags" Target="../tags/tag179.xml"/><Relationship Id="rId60" Type="http://schemas.openxmlformats.org/officeDocument/2006/relationships/tags" Target="../tags/tag178.xml"/><Relationship Id="rId6" Type="http://schemas.openxmlformats.org/officeDocument/2006/relationships/tags" Target="../tags/tag124.xml"/><Relationship Id="rId59" Type="http://schemas.openxmlformats.org/officeDocument/2006/relationships/tags" Target="../tags/tag177.xml"/><Relationship Id="rId58" Type="http://schemas.openxmlformats.org/officeDocument/2006/relationships/tags" Target="../tags/tag176.xml"/><Relationship Id="rId57" Type="http://schemas.openxmlformats.org/officeDocument/2006/relationships/tags" Target="../tags/tag175.xml"/><Relationship Id="rId56" Type="http://schemas.openxmlformats.org/officeDocument/2006/relationships/tags" Target="../tags/tag174.xml"/><Relationship Id="rId55" Type="http://schemas.openxmlformats.org/officeDocument/2006/relationships/tags" Target="../tags/tag173.xml"/><Relationship Id="rId54" Type="http://schemas.openxmlformats.org/officeDocument/2006/relationships/tags" Target="../tags/tag172.xml"/><Relationship Id="rId53" Type="http://schemas.openxmlformats.org/officeDocument/2006/relationships/tags" Target="../tags/tag171.xml"/><Relationship Id="rId52" Type="http://schemas.openxmlformats.org/officeDocument/2006/relationships/tags" Target="../tags/tag170.xml"/><Relationship Id="rId51" Type="http://schemas.openxmlformats.org/officeDocument/2006/relationships/tags" Target="../tags/tag169.xml"/><Relationship Id="rId50" Type="http://schemas.openxmlformats.org/officeDocument/2006/relationships/tags" Target="../tags/tag168.xml"/><Relationship Id="rId5" Type="http://schemas.openxmlformats.org/officeDocument/2006/relationships/tags" Target="../tags/tag123.xml"/><Relationship Id="rId49" Type="http://schemas.openxmlformats.org/officeDocument/2006/relationships/tags" Target="../tags/tag167.xml"/><Relationship Id="rId48" Type="http://schemas.openxmlformats.org/officeDocument/2006/relationships/tags" Target="../tags/tag166.xml"/><Relationship Id="rId47" Type="http://schemas.openxmlformats.org/officeDocument/2006/relationships/tags" Target="../tags/tag165.xml"/><Relationship Id="rId46" Type="http://schemas.openxmlformats.org/officeDocument/2006/relationships/tags" Target="../tags/tag164.xml"/><Relationship Id="rId45" Type="http://schemas.openxmlformats.org/officeDocument/2006/relationships/tags" Target="../tags/tag163.xml"/><Relationship Id="rId44" Type="http://schemas.openxmlformats.org/officeDocument/2006/relationships/tags" Target="../tags/tag162.xml"/><Relationship Id="rId43" Type="http://schemas.openxmlformats.org/officeDocument/2006/relationships/tags" Target="../tags/tag161.xml"/><Relationship Id="rId42" Type="http://schemas.openxmlformats.org/officeDocument/2006/relationships/tags" Target="../tags/tag160.xml"/><Relationship Id="rId41" Type="http://schemas.openxmlformats.org/officeDocument/2006/relationships/tags" Target="../tags/tag159.xml"/><Relationship Id="rId40" Type="http://schemas.openxmlformats.org/officeDocument/2006/relationships/tags" Target="../tags/tag158.xml"/><Relationship Id="rId4" Type="http://schemas.openxmlformats.org/officeDocument/2006/relationships/tags" Target="../tags/tag122.xml"/><Relationship Id="rId39" Type="http://schemas.openxmlformats.org/officeDocument/2006/relationships/tags" Target="../tags/tag157.xml"/><Relationship Id="rId38" Type="http://schemas.openxmlformats.org/officeDocument/2006/relationships/tags" Target="../tags/tag156.xml"/><Relationship Id="rId37" Type="http://schemas.openxmlformats.org/officeDocument/2006/relationships/tags" Target="../tags/tag155.xml"/><Relationship Id="rId36" Type="http://schemas.openxmlformats.org/officeDocument/2006/relationships/tags" Target="../tags/tag154.xml"/><Relationship Id="rId35" Type="http://schemas.openxmlformats.org/officeDocument/2006/relationships/tags" Target="../tags/tag153.xml"/><Relationship Id="rId34" Type="http://schemas.openxmlformats.org/officeDocument/2006/relationships/tags" Target="../tags/tag152.xml"/><Relationship Id="rId33" Type="http://schemas.openxmlformats.org/officeDocument/2006/relationships/tags" Target="../tags/tag151.xml"/><Relationship Id="rId32" Type="http://schemas.openxmlformats.org/officeDocument/2006/relationships/tags" Target="../tags/tag150.xml"/><Relationship Id="rId31" Type="http://schemas.openxmlformats.org/officeDocument/2006/relationships/tags" Target="../tags/tag149.xml"/><Relationship Id="rId30" Type="http://schemas.openxmlformats.org/officeDocument/2006/relationships/tags" Target="../tags/tag148.xml"/><Relationship Id="rId3" Type="http://schemas.openxmlformats.org/officeDocument/2006/relationships/tags" Target="../tags/tag121.xml"/><Relationship Id="rId29" Type="http://schemas.openxmlformats.org/officeDocument/2006/relationships/tags" Target="../tags/tag147.xml"/><Relationship Id="rId28" Type="http://schemas.openxmlformats.org/officeDocument/2006/relationships/tags" Target="../tags/tag146.xml"/><Relationship Id="rId27" Type="http://schemas.openxmlformats.org/officeDocument/2006/relationships/tags" Target="../tags/tag145.xml"/><Relationship Id="rId26" Type="http://schemas.openxmlformats.org/officeDocument/2006/relationships/tags" Target="../tags/tag144.xml"/><Relationship Id="rId25" Type="http://schemas.openxmlformats.org/officeDocument/2006/relationships/tags" Target="../tags/tag143.xml"/><Relationship Id="rId24" Type="http://schemas.openxmlformats.org/officeDocument/2006/relationships/tags" Target="../tags/tag142.xml"/><Relationship Id="rId23" Type="http://schemas.openxmlformats.org/officeDocument/2006/relationships/tags" Target="../tags/tag141.xml"/><Relationship Id="rId22" Type="http://schemas.openxmlformats.org/officeDocument/2006/relationships/tags" Target="../tags/tag140.xml"/><Relationship Id="rId21" Type="http://schemas.openxmlformats.org/officeDocument/2006/relationships/tags" Target="../tags/tag139.xml"/><Relationship Id="rId20" Type="http://schemas.openxmlformats.org/officeDocument/2006/relationships/tags" Target="../tags/tag138.xml"/><Relationship Id="rId2" Type="http://schemas.openxmlformats.org/officeDocument/2006/relationships/tags" Target="../tags/tag120.xml"/><Relationship Id="rId19" Type="http://schemas.openxmlformats.org/officeDocument/2006/relationships/tags" Target="../tags/tag137.xml"/><Relationship Id="rId18" Type="http://schemas.openxmlformats.org/officeDocument/2006/relationships/tags" Target="../tags/tag136.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7" Type="http://schemas.openxmlformats.org/officeDocument/2006/relationships/tags" Target="../tags/tag264.xml"/><Relationship Id="rId146" Type="http://schemas.openxmlformats.org/officeDocument/2006/relationships/tags" Target="../tags/tag263.xml"/><Relationship Id="rId145" Type="http://schemas.openxmlformats.org/officeDocument/2006/relationships/tags" Target="../tags/tag262.xml"/><Relationship Id="rId144" Type="http://schemas.openxmlformats.org/officeDocument/2006/relationships/tags" Target="../tags/tag261.xml"/><Relationship Id="rId143" Type="http://schemas.openxmlformats.org/officeDocument/2006/relationships/tags" Target="../tags/tag260.xml"/><Relationship Id="rId142" Type="http://schemas.openxmlformats.org/officeDocument/2006/relationships/tags" Target="../tags/tag259.xml"/><Relationship Id="rId141" Type="http://schemas.openxmlformats.org/officeDocument/2006/relationships/image" Target="../media/image8.png"/><Relationship Id="rId140" Type="http://schemas.openxmlformats.org/officeDocument/2006/relationships/tags" Target="../tags/tag258.xml"/><Relationship Id="rId14" Type="http://schemas.openxmlformats.org/officeDocument/2006/relationships/tags" Target="../tags/tag132.xml"/><Relationship Id="rId139" Type="http://schemas.openxmlformats.org/officeDocument/2006/relationships/tags" Target="../tags/tag257.xml"/><Relationship Id="rId138" Type="http://schemas.openxmlformats.org/officeDocument/2006/relationships/tags" Target="../tags/tag256.xml"/><Relationship Id="rId137" Type="http://schemas.openxmlformats.org/officeDocument/2006/relationships/tags" Target="../tags/tag255.xml"/><Relationship Id="rId136" Type="http://schemas.openxmlformats.org/officeDocument/2006/relationships/tags" Target="../tags/tag254.xml"/><Relationship Id="rId135" Type="http://schemas.openxmlformats.org/officeDocument/2006/relationships/tags" Target="../tags/tag253.xml"/><Relationship Id="rId134" Type="http://schemas.openxmlformats.org/officeDocument/2006/relationships/tags" Target="../tags/tag252.xml"/><Relationship Id="rId133" Type="http://schemas.openxmlformats.org/officeDocument/2006/relationships/tags" Target="../tags/tag251.xml"/><Relationship Id="rId132" Type="http://schemas.openxmlformats.org/officeDocument/2006/relationships/tags" Target="../tags/tag250.xml"/><Relationship Id="rId131" Type="http://schemas.openxmlformats.org/officeDocument/2006/relationships/tags" Target="../tags/tag249.xml"/><Relationship Id="rId130" Type="http://schemas.openxmlformats.org/officeDocument/2006/relationships/tags" Target="../tags/tag248.xml"/><Relationship Id="rId13" Type="http://schemas.openxmlformats.org/officeDocument/2006/relationships/tags" Target="../tags/tag131.xml"/><Relationship Id="rId129" Type="http://schemas.openxmlformats.org/officeDocument/2006/relationships/tags" Target="../tags/tag247.xml"/><Relationship Id="rId128" Type="http://schemas.openxmlformats.org/officeDocument/2006/relationships/tags" Target="../tags/tag246.xml"/><Relationship Id="rId127" Type="http://schemas.openxmlformats.org/officeDocument/2006/relationships/tags" Target="../tags/tag245.xml"/><Relationship Id="rId126" Type="http://schemas.openxmlformats.org/officeDocument/2006/relationships/tags" Target="../tags/tag244.xml"/><Relationship Id="rId125" Type="http://schemas.openxmlformats.org/officeDocument/2006/relationships/tags" Target="../tags/tag243.xml"/><Relationship Id="rId124" Type="http://schemas.openxmlformats.org/officeDocument/2006/relationships/tags" Target="../tags/tag242.xml"/><Relationship Id="rId123" Type="http://schemas.openxmlformats.org/officeDocument/2006/relationships/tags" Target="../tags/tag241.xml"/><Relationship Id="rId122" Type="http://schemas.openxmlformats.org/officeDocument/2006/relationships/tags" Target="../tags/tag240.xml"/><Relationship Id="rId121" Type="http://schemas.openxmlformats.org/officeDocument/2006/relationships/tags" Target="../tags/tag239.xml"/><Relationship Id="rId120" Type="http://schemas.openxmlformats.org/officeDocument/2006/relationships/tags" Target="../tags/tag238.xml"/><Relationship Id="rId12" Type="http://schemas.openxmlformats.org/officeDocument/2006/relationships/tags" Target="../tags/tag130.xml"/><Relationship Id="rId119" Type="http://schemas.openxmlformats.org/officeDocument/2006/relationships/tags" Target="../tags/tag237.xml"/><Relationship Id="rId118" Type="http://schemas.openxmlformats.org/officeDocument/2006/relationships/tags" Target="../tags/tag236.xml"/><Relationship Id="rId117" Type="http://schemas.openxmlformats.org/officeDocument/2006/relationships/tags" Target="../tags/tag235.xml"/><Relationship Id="rId116" Type="http://schemas.openxmlformats.org/officeDocument/2006/relationships/tags" Target="../tags/tag234.xml"/><Relationship Id="rId115" Type="http://schemas.openxmlformats.org/officeDocument/2006/relationships/tags" Target="../tags/tag233.xml"/><Relationship Id="rId114" Type="http://schemas.openxmlformats.org/officeDocument/2006/relationships/tags" Target="../tags/tag232.xml"/><Relationship Id="rId113" Type="http://schemas.openxmlformats.org/officeDocument/2006/relationships/tags" Target="../tags/tag231.xml"/><Relationship Id="rId112" Type="http://schemas.openxmlformats.org/officeDocument/2006/relationships/tags" Target="../tags/tag230.xml"/><Relationship Id="rId111" Type="http://schemas.openxmlformats.org/officeDocument/2006/relationships/tags" Target="../tags/tag229.xml"/><Relationship Id="rId110" Type="http://schemas.openxmlformats.org/officeDocument/2006/relationships/tags" Target="../tags/tag228.xml"/><Relationship Id="rId11" Type="http://schemas.openxmlformats.org/officeDocument/2006/relationships/tags" Target="../tags/tag129.xml"/><Relationship Id="rId109" Type="http://schemas.openxmlformats.org/officeDocument/2006/relationships/tags" Target="../tags/tag227.xml"/><Relationship Id="rId108" Type="http://schemas.openxmlformats.org/officeDocument/2006/relationships/tags" Target="../tags/tag226.xml"/><Relationship Id="rId107" Type="http://schemas.openxmlformats.org/officeDocument/2006/relationships/tags" Target="../tags/tag225.xml"/><Relationship Id="rId106" Type="http://schemas.openxmlformats.org/officeDocument/2006/relationships/tags" Target="../tags/tag224.xml"/><Relationship Id="rId105" Type="http://schemas.openxmlformats.org/officeDocument/2006/relationships/tags" Target="../tags/tag223.xml"/><Relationship Id="rId104" Type="http://schemas.openxmlformats.org/officeDocument/2006/relationships/tags" Target="../tags/tag222.xml"/><Relationship Id="rId103" Type="http://schemas.openxmlformats.org/officeDocument/2006/relationships/tags" Target="../tags/tag221.xml"/><Relationship Id="rId102" Type="http://schemas.openxmlformats.org/officeDocument/2006/relationships/tags" Target="../tags/tag220.xml"/><Relationship Id="rId101" Type="http://schemas.openxmlformats.org/officeDocument/2006/relationships/tags" Target="../tags/tag219.xml"/><Relationship Id="rId100" Type="http://schemas.openxmlformats.org/officeDocument/2006/relationships/tags" Target="../tags/tag218.xml"/><Relationship Id="rId10" Type="http://schemas.openxmlformats.org/officeDocument/2006/relationships/tags" Target="../tags/tag12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269.xml"/><Relationship Id="rId5" Type="http://schemas.openxmlformats.org/officeDocument/2006/relationships/tags" Target="../tags/tag268.xml"/><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9" Type="http://schemas.openxmlformats.org/officeDocument/2006/relationships/tags" Target="../tags/tag373.xml"/><Relationship Id="rId98" Type="http://schemas.openxmlformats.org/officeDocument/2006/relationships/tags" Target="../tags/tag372.xml"/><Relationship Id="rId97" Type="http://schemas.openxmlformats.org/officeDocument/2006/relationships/tags" Target="../tags/tag371.xml"/><Relationship Id="rId96" Type="http://schemas.openxmlformats.org/officeDocument/2006/relationships/tags" Target="../tags/tag370.xml"/><Relationship Id="rId95" Type="http://schemas.openxmlformats.org/officeDocument/2006/relationships/tags" Target="../tags/tag369.xml"/><Relationship Id="rId94" Type="http://schemas.openxmlformats.org/officeDocument/2006/relationships/tags" Target="../tags/tag368.xml"/><Relationship Id="rId93" Type="http://schemas.openxmlformats.org/officeDocument/2006/relationships/tags" Target="../tags/tag367.xml"/><Relationship Id="rId92" Type="http://schemas.openxmlformats.org/officeDocument/2006/relationships/tags" Target="../tags/tag366.xml"/><Relationship Id="rId91" Type="http://schemas.openxmlformats.org/officeDocument/2006/relationships/tags" Target="../tags/tag365.xml"/><Relationship Id="rId90" Type="http://schemas.openxmlformats.org/officeDocument/2006/relationships/tags" Target="../tags/tag364.xml"/><Relationship Id="rId9" Type="http://schemas.openxmlformats.org/officeDocument/2006/relationships/tags" Target="../tags/tag283.xml"/><Relationship Id="rId89" Type="http://schemas.openxmlformats.org/officeDocument/2006/relationships/tags" Target="../tags/tag363.xml"/><Relationship Id="rId88" Type="http://schemas.openxmlformats.org/officeDocument/2006/relationships/tags" Target="../tags/tag362.xml"/><Relationship Id="rId87" Type="http://schemas.openxmlformats.org/officeDocument/2006/relationships/tags" Target="../tags/tag361.xml"/><Relationship Id="rId86" Type="http://schemas.openxmlformats.org/officeDocument/2006/relationships/tags" Target="../tags/tag360.xml"/><Relationship Id="rId85" Type="http://schemas.openxmlformats.org/officeDocument/2006/relationships/tags" Target="../tags/tag359.xml"/><Relationship Id="rId84" Type="http://schemas.openxmlformats.org/officeDocument/2006/relationships/tags" Target="../tags/tag358.xml"/><Relationship Id="rId83" Type="http://schemas.openxmlformats.org/officeDocument/2006/relationships/tags" Target="../tags/tag357.xml"/><Relationship Id="rId82" Type="http://schemas.openxmlformats.org/officeDocument/2006/relationships/tags" Target="../tags/tag356.xml"/><Relationship Id="rId81" Type="http://schemas.openxmlformats.org/officeDocument/2006/relationships/tags" Target="../tags/tag355.xml"/><Relationship Id="rId80" Type="http://schemas.openxmlformats.org/officeDocument/2006/relationships/tags" Target="../tags/tag354.xml"/><Relationship Id="rId8" Type="http://schemas.openxmlformats.org/officeDocument/2006/relationships/tags" Target="../tags/tag282.xml"/><Relationship Id="rId79" Type="http://schemas.openxmlformats.org/officeDocument/2006/relationships/tags" Target="../tags/tag353.xml"/><Relationship Id="rId78" Type="http://schemas.openxmlformats.org/officeDocument/2006/relationships/tags" Target="../tags/tag352.xml"/><Relationship Id="rId77" Type="http://schemas.openxmlformats.org/officeDocument/2006/relationships/tags" Target="../tags/tag351.xml"/><Relationship Id="rId76" Type="http://schemas.openxmlformats.org/officeDocument/2006/relationships/tags" Target="../tags/tag350.xml"/><Relationship Id="rId75" Type="http://schemas.openxmlformats.org/officeDocument/2006/relationships/tags" Target="../tags/tag349.xml"/><Relationship Id="rId74" Type="http://schemas.openxmlformats.org/officeDocument/2006/relationships/tags" Target="../tags/tag348.xml"/><Relationship Id="rId73" Type="http://schemas.openxmlformats.org/officeDocument/2006/relationships/tags" Target="../tags/tag347.xml"/><Relationship Id="rId72" Type="http://schemas.openxmlformats.org/officeDocument/2006/relationships/tags" Target="../tags/tag346.xml"/><Relationship Id="rId71" Type="http://schemas.openxmlformats.org/officeDocument/2006/relationships/tags" Target="../tags/tag345.xml"/><Relationship Id="rId70" Type="http://schemas.openxmlformats.org/officeDocument/2006/relationships/tags" Target="../tags/tag344.xml"/><Relationship Id="rId7" Type="http://schemas.openxmlformats.org/officeDocument/2006/relationships/tags" Target="../tags/tag281.xml"/><Relationship Id="rId69" Type="http://schemas.openxmlformats.org/officeDocument/2006/relationships/tags" Target="../tags/tag343.xml"/><Relationship Id="rId68" Type="http://schemas.openxmlformats.org/officeDocument/2006/relationships/tags" Target="../tags/tag342.xml"/><Relationship Id="rId67" Type="http://schemas.openxmlformats.org/officeDocument/2006/relationships/tags" Target="../tags/tag341.xml"/><Relationship Id="rId66" Type="http://schemas.openxmlformats.org/officeDocument/2006/relationships/tags" Target="../tags/tag340.xml"/><Relationship Id="rId65" Type="http://schemas.openxmlformats.org/officeDocument/2006/relationships/tags" Target="../tags/tag339.xml"/><Relationship Id="rId64" Type="http://schemas.openxmlformats.org/officeDocument/2006/relationships/tags" Target="../tags/tag338.xml"/><Relationship Id="rId63" Type="http://schemas.openxmlformats.org/officeDocument/2006/relationships/tags" Target="../tags/tag337.xml"/><Relationship Id="rId62" Type="http://schemas.openxmlformats.org/officeDocument/2006/relationships/tags" Target="../tags/tag336.xml"/><Relationship Id="rId61" Type="http://schemas.openxmlformats.org/officeDocument/2006/relationships/tags" Target="../tags/tag335.xml"/><Relationship Id="rId60" Type="http://schemas.openxmlformats.org/officeDocument/2006/relationships/tags" Target="../tags/tag334.xml"/><Relationship Id="rId6" Type="http://schemas.openxmlformats.org/officeDocument/2006/relationships/tags" Target="../tags/tag280.xml"/><Relationship Id="rId59" Type="http://schemas.openxmlformats.org/officeDocument/2006/relationships/tags" Target="../tags/tag333.xml"/><Relationship Id="rId58" Type="http://schemas.openxmlformats.org/officeDocument/2006/relationships/tags" Target="../tags/tag332.xml"/><Relationship Id="rId57" Type="http://schemas.openxmlformats.org/officeDocument/2006/relationships/tags" Target="../tags/tag331.xml"/><Relationship Id="rId56" Type="http://schemas.openxmlformats.org/officeDocument/2006/relationships/tags" Target="../tags/tag330.xml"/><Relationship Id="rId55" Type="http://schemas.openxmlformats.org/officeDocument/2006/relationships/tags" Target="../tags/tag329.xml"/><Relationship Id="rId54" Type="http://schemas.openxmlformats.org/officeDocument/2006/relationships/tags" Target="../tags/tag328.xml"/><Relationship Id="rId53" Type="http://schemas.openxmlformats.org/officeDocument/2006/relationships/tags" Target="../tags/tag327.xml"/><Relationship Id="rId52" Type="http://schemas.openxmlformats.org/officeDocument/2006/relationships/tags" Target="../tags/tag326.xml"/><Relationship Id="rId51" Type="http://schemas.openxmlformats.org/officeDocument/2006/relationships/tags" Target="../tags/tag325.xml"/><Relationship Id="rId50" Type="http://schemas.openxmlformats.org/officeDocument/2006/relationships/tags" Target="../tags/tag324.xml"/><Relationship Id="rId5" Type="http://schemas.openxmlformats.org/officeDocument/2006/relationships/tags" Target="../tags/tag279.xml"/><Relationship Id="rId49" Type="http://schemas.openxmlformats.org/officeDocument/2006/relationships/tags" Target="../tags/tag323.xml"/><Relationship Id="rId48" Type="http://schemas.openxmlformats.org/officeDocument/2006/relationships/tags" Target="../tags/tag322.xml"/><Relationship Id="rId47" Type="http://schemas.openxmlformats.org/officeDocument/2006/relationships/tags" Target="../tags/tag321.xml"/><Relationship Id="rId46" Type="http://schemas.openxmlformats.org/officeDocument/2006/relationships/tags" Target="../tags/tag320.xml"/><Relationship Id="rId45" Type="http://schemas.openxmlformats.org/officeDocument/2006/relationships/tags" Target="../tags/tag319.xml"/><Relationship Id="rId44" Type="http://schemas.openxmlformats.org/officeDocument/2006/relationships/tags" Target="../tags/tag318.xml"/><Relationship Id="rId43" Type="http://schemas.openxmlformats.org/officeDocument/2006/relationships/tags" Target="../tags/tag317.xml"/><Relationship Id="rId42" Type="http://schemas.openxmlformats.org/officeDocument/2006/relationships/tags" Target="../tags/tag316.xml"/><Relationship Id="rId41" Type="http://schemas.openxmlformats.org/officeDocument/2006/relationships/tags" Target="../tags/tag315.xml"/><Relationship Id="rId40" Type="http://schemas.openxmlformats.org/officeDocument/2006/relationships/tags" Target="../tags/tag314.xml"/><Relationship Id="rId4" Type="http://schemas.openxmlformats.org/officeDocument/2006/relationships/tags" Target="../tags/tag278.xml"/><Relationship Id="rId39" Type="http://schemas.openxmlformats.org/officeDocument/2006/relationships/tags" Target="../tags/tag313.xml"/><Relationship Id="rId38" Type="http://schemas.openxmlformats.org/officeDocument/2006/relationships/tags" Target="../tags/tag312.xml"/><Relationship Id="rId37" Type="http://schemas.openxmlformats.org/officeDocument/2006/relationships/tags" Target="../tags/tag311.xml"/><Relationship Id="rId36" Type="http://schemas.openxmlformats.org/officeDocument/2006/relationships/tags" Target="../tags/tag310.xml"/><Relationship Id="rId35" Type="http://schemas.openxmlformats.org/officeDocument/2006/relationships/tags" Target="../tags/tag309.xml"/><Relationship Id="rId34" Type="http://schemas.openxmlformats.org/officeDocument/2006/relationships/tags" Target="../tags/tag308.xml"/><Relationship Id="rId33" Type="http://schemas.openxmlformats.org/officeDocument/2006/relationships/tags" Target="../tags/tag307.xml"/><Relationship Id="rId32" Type="http://schemas.openxmlformats.org/officeDocument/2006/relationships/tags" Target="../tags/tag306.xml"/><Relationship Id="rId31" Type="http://schemas.openxmlformats.org/officeDocument/2006/relationships/tags" Target="../tags/tag305.xml"/><Relationship Id="rId30" Type="http://schemas.openxmlformats.org/officeDocument/2006/relationships/tags" Target="../tags/tag304.xml"/><Relationship Id="rId3" Type="http://schemas.openxmlformats.org/officeDocument/2006/relationships/tags" Target="../tags/tag277.xml"/><Relationship Id="rId29" Type="http://schemas.openxmlformats.org/officeDocument/2006/relationships/tags" Target="../tags/tag303.xml"/><Relationship Id="rId28" Type="http://schemas.openxmlformats.org/officeDocument/2006/relationships/tags" Target="../tags/tag302.xml"/><Relationship Id="rId27" Type="http://schemas.openxmlformats.org/officeDocument/2006/relationships/tags" Target="../tags/tag301.xml"/><Relationship Id="rId26" Type="http://schemas.openxmlformats.org/officeDocument/2006/relationships/tags" Target="../tags/tag300.xml"/><Relationship Id="rId25" Type="http://schemas.openxmlformats.org/officeDocument/2006/relationships/tags" Target="../tags/tag299.xml"/><Relationship Id="rId24" Type="http://schemas.openxmlformats.org/officeDocument/2006/relationships/tags" Target="../tags/tag298.xml"/><Relationship Id="rId23" Type="http://schemas.openxmlformats.org/officeDocument/2006/relationships/tags" Target="../tags/tag297.xml"/><Relationship Id="rId22" Type="http://schemas.openxmlformats.org/officeDocument/2006/relationships/tags" Target="../tags/tag296.xml"/><Relationship Id="rId21" Type="http://schemas.openxmlformats.org/officeDocument/2006/relationships/tags" Target="../tags/tag295.xml"/><Relationship Id="rId201" Type="http://schemas.openxmlformats.org/officeDocument/2006/relationships/image" Target="../media/image9.png"/><Relationship Id="rId200" Type="http://schemas.openxmlformats.org/officeDocument/2006/relationships/tags" Target="../tags/tag474.xml"/><Relationship Id="rId20" Type="http://schemas.openxmlformats.org/officeDocument/2006/relationships/tags" Target="../tags/tag294.xml"/><Relationship Id="rId2" Type="http://schemas.openxmlformats.org/officeDocument/2006/relationships/tags" Target="../tags/tag276.xml"/><Relationship Id="rId199" Type="http://schemas.openxmlformats.org/officeDocument/2006/relationships/tags" Target="../tags/tag473.xml"/><Relationship Id="rId198" Type="http://schemas.openxmlformats.org/officeDocument/2006/relationships/tags" Target="../tags/tag472.xml"/><Relationship Id="rId197" Type="http://schemas.openxmlformats.org/officeDocument/2006/relationships/tags" Target="../tags/tag471.xml"/><Relationship Id="rId196" Type="http://schemas.openxmlformats.org/officeDocument/2006/relationships/tags" Target="../tags/tag470.xml"/><Relationship Id="rId195" Type="http://schemas.openxmlformats.org/officeDocument/2006/relationships/tags" Target="../tags/tag469.xml"/><Relationship Id="rId194" Type="http://schemas.openxmlformats.org/officeDocument/2006/relationships/tags" Target="../tags/tag468.xml"/><Relationship Id="rId193" Type="http://schemas.openxmlformats.org/officeDocument/2006/relationships/tags" Target="../tags/tag467.xml"/><Relationship Id="rId192" Type="http://schemas.openxmlformats.org/officeDocument/2006/relationships/tags" Target="../tags/tag466.xml"/><Relationship Id="rId191" Type="http://schemas.openxmlformats.org/officeDocument/2006/relationships/tags" Target="../tags/tag465.xml"/><Relationship Id="rId190" Type="http://schemas.openxmlformats.org/officeDocument/2006/relationships/tags" Target="../tags/tag464.xml"/><Relationship Id="rId19" Type="http://schemas.openxmlformats.org/officeDocument/2006/relationships/tags" Target="../tags/tag293.xml"/><Relationship Id="rId189" Type="http://schemas.openxmlformats.org/officeDocument/2006/relationships/tags" Target="../tags/tag463.xml"/><Relationship Id="rId188" Type="http://schemas.openxmlformats.org/officeDocument/2006/relationships/tags" Target="../tags/tag462.xml"/><Relationship Id="rId187" Type="http://schemas.openxmlformats.org/officeDocument/2006/relationships/tags" Target="../tags/tag461.xml"/><Relationship Id="rId186" Type="http://schemas.openxmlformats.org/officeDocument/2006/relationships/tags" Target="../tags/tag460.xml"/><Relationship Id="rId185" Type="http://schemas.openxmlformats.org/officeDocument/2006/relationships/tags" Target="../tags/tag459.xml"/><Relationship Id="rId184" Type="http://schemas.openxmlformats.org/officeDocument/2006/relationships/tags" Target="../tags/tag458.xml"/><Relationship Id="rId183" Type="http://schemas.openxmlformats.org/officeDocument/2006/relationships/tags" Target="../tags/tag457.xml"/><Relationship Id="rId182" Type="http://schemas.openxmlformats.org/officeDocument/2006/relationships/tags" Target="../tags/tag456.xml"/><Relationship Id="rId181" Type="http://schemas.openxmlformats.org/officeDocument/2006/relationships/tags" Target="../tags/tag455.xml"/><Relationship Id="rId180" Type="http://schemas.openxmlformats.org/officeDocument/2006/relationships/tags" Target="../tags/tag454.xml"/><Relationship Id="rId18" Type="http://schemas.openxmlformats.org/officeDocument/2006/relationships/tags" Target="../tags/tag292.xml"/><Relationship Id="rId179" Type="http://schemas.openxmlformats.org/officeDocument/2006/relationships/tags" Target="../tags/tag453.xml"/><Relationship Id="rId178" Type="http://schemas.openxmlformats.org/officeDocument/2006/relationships/tags" Target="../tags/tag452.xml"/><Relationship Id="rId177" Type="http://schemas.openxmlformats.org/officeDocument/2006/relationships/tags" Target="../tags/tag451.xml"/><Relationship Id="rId176" Type="http://schemas.openxmlformats.org/officeDocument/2006/relationships/tags" Target="../tags/tag450.xml"/><Relationship Id="rId175" Type="http://schemas.openxmlformats.org/officeDocument/2006/relationships/tags" Target="../tags/tag449.xml"/><Relationship Id="rId174" Type="http://schemas.openxmlformats.org/officeDocument/2006/relationships/tags" Target="../tags/tag448.xml"/><Relationship Id="rId173" Type="http://schemas.openxmlformats.org/officeDocument/2006/relationships/tags" Target="../tags/tag447.xml"/><Relationship Id="rId172" Type="http://schemas.openxmlformats.org/officeDocument/2006/relationships/tags" Target="../tags/tag446.xml"/><Relationship Id="rId171" Type="http://schemas.openxmlformats.org/officeDocument/2006/relationships/tags" Target="../tags/tag445.xml"/><Relationship Id="rId170" Type="http://schemas.openxmlformats.org/officeDocument/2006/relationships/tags" Target="../tags/tag444.xml"/><Relationship Id="rId17" Type="http://schemas.openxmlformats.org/officeDocument/2006/relationships/tags" Target="../tags/tag291.xml"/><Relationship Id="rId169" Type="http://schemas.openxmlformats.org/officeDocument/2006/relationships/tags" Target="../tags/tag443.xml"/><Relationship Id="rId168" Type="http://schemas.openxmlformats.org/officeDocument/2006/relationships/tags" Target="../tags/tag442.xml"/><Relationship Id="rId167" Type="http://schemas.openxmlformats.org/officeDocument/2006/relationships/tags" Target="../tags/tag441.xml"/><Relationship Id="rId166" Type="http://schemas.openxmlformats.org/officeDocument/2006/relationships/tags" Target="../tags/tag440.xml"/><Relationship Id="rId165" Type="http://schemas.openxmlformats.org/officeDocument/2006/relationships/tags" Target="../tags/tag439.xml"/><Relationship Id="rId164" Type="http://schemas.openxmlformats.org/officeDocument/2006/relationships/tags" Target="../tags/tag438.xml"/><Relationship Id="rId163" Type="http://schemas.openxmlformats.org/officeDocument/2006/relationships/tags" Target="../tags/tag437.xml"/><Relationship Id="rId162" Type="http://schemas.openxmlformats.org/officeDocument/2006/relationships/tags" Target="../tags/tag436.xml"/><Relationship Id="rId161" Type="http://schemas.openxmlformats.org/officeDocument/2006/relationships/tags" Target="../tags/tag435.xml"/><Relationship Id="rId160" Type="http://schemas.openxmlformats.org/officeDocument/2006/relationships/tags" Target="../tags/tag434.xml"/><Relationship Id="rId16" Type="http://schemas.openxmlformats.org/officeDocument/2006/relationships/tags" Target="../tags/tag290.xml"/><Relationship Id="rId159" Type="http://schemas.openxmlformats.org/officeDocument/2006/relationships/tags" Target="../tags/tag433.xml"/><Relationship Id="rId158" Type="http://schemas.openxmlformats.org/officeDocument/2006/relationships/tags" Target="../tags/tag432.xml"/><Relationship Id="rId157" Type="http://schemas.openxmlformats.org/officeDocument/2006/relationships/tags" Target="../tags/tag431.xml"/><Relationship Id="rId156" Type="http://schemas.openxmlformats.org/officeDocument/2006/relationships/tags" Target="../tags/tag430.xml"/><Relationship Id="rId155" Type="http://schemas.openxmlformats.org/officeDocument/2006/relationships/tags" Target="../tags/tag429.xml"/><Relationship Id="rId154" Type="http://schemas.openxmlformats.org/officeDocument/2006/relationships/tags" Target="../tags/tag428.xml"/><Relationship Id="rId153" Type="http://schemas.openxmlformats.org/officeDocument/2006/relationships/tags" Target="../tags/tag427.xml"/><Relationship Id="rId152" Type="http://schemas.openxmlformats.org/officeDocument/2006/relationships/tags" Target="../tags/tag426.xml"/><Relationship Id="rId151" Type="http://schemas.openxmlformats.org/officeDocument/2006/relationships/tags" Target="../tags/tag425.xml"/><Relationship Id="rId150" Type="http://schemas.openxmlformats.org/officeDocument/2006/relationships/tags" Target="../tags/tag424.xml"/><Relationship Id="rId15" Type="http://schemas.openxmlformats.org/officeDocument/2006/relationships/tags" Target="../tags/tag289.xml"/><Relationship Id="rId149" Type="http://schemas.openxmlformats.org/officeDocument/2006/relationships/tags" Target="../tags/tag423.xml"/><Relationship Id="rId148" Type="http://schemas.openxmlformats.org/officeDocument/2006/relationships/tags" Target="../tags/tag422.xml"/><Relationship Id="rId147" Type="http://schemas.openxmlformats.org/officeDocument/2006/relationships/tags" Target="../tags/tag421.xml"/><Relationship Id="rId146" Type="http://schemas.openxmlformats.org/officeDocument/2006/relationships/tags" Target="../tags/tag420.xml"/><Relationship Id="rId145" Type="http://schemas.openxmlformats.org/officeDocument/2006/relationships/tags" Target="../tags/tag419.xml"/><Relationship Id="rId144" Type="http://schemas.openxmlformats.org/officeDocument/2006/relationships/tags" Target="../tags/tag418.xml"/><Relationship Id="rId143" Type="http://schemas.openxmlformats.org/officeDocument/2006/relationships/tags" Target="../tags/tag417.xml"/><Relationship Id="rId142" Type="http://schemas.openxmlformats.org/officeDocument/2006/relationships/tags" Target="../tags/tag416.xml"/><Relationship Id="rId141" Type="http://schemas.openxmlformats.org/officeDocument/2006/relationships/tags" Target="../tags/tag415.xml"/><Relationship Id="rId140" Type="http://schemas.openxmlformats.org/officeDocument/2006/relationships/tags" Target="../tags/tag414.xml"/><Relationship Id="rId14" Type="http://schemas.openxmlformats.org/officeDocument/2006/relationships/tags" Target="../tags/tag288.xml"/><Relationship Id="rId139" Type="http://schemas.openxmlformats.org/officeDocument/2006/relationships/tags" Target="../tags/tag413.xml"/><Relationship Id="rId138" Type="http://schemas.openxmlformats.org/officeDocument/2006/relationships/tags" Target="../tags/tag412.xml"/><Relationship Id="rId137" Type="http://schemas.openxmlformats.org/officeDocument/2006/relationships/tags" Target="../tags/tag411.xml"/><Relationship Id="rId136" Type="http://schemas.openxmlformats.org/officeDocument/2006/relationships/tags" Target="../tags/tag410.xml"/><Relationship Id="rId135" Type="http://schemas.openxmlformats.org/officeDocument/2006/relationships/tags" Target="../tags/tag409.xml"/><Relationship Id="rId134" Type="http://schemas.openxmlformats.org/officeDocument/2006/relationships/tags" Target="../tags/tag408.xml"/><Relationship Id="rId133" Type="http://schemas.openxmlformats.org/officeDocument/2006/relationships/tags" Target="../tags/tag407.xml"/><Relationship Id="rId132" Type="http://schemas.openxmlformats.org/officeDocument/2006/relationships/tags" Target="../tags/tag406.xml"/><Relationship Id="rId131" Type="http://schemas.openxmlformats.org/officeDocument/2006/relationships/tags" Target="../tags/tag405.xml"/><Relationship Id="rId130" Type="http://schemas.openxmlformats.org/officeDocument/2006/relationships/tags" Target="../tags/tag404.xml"/><Relationship Id="rId13" Type="http://schemas.openxmlformats.org/officeDocument/2006/relationships/tags" Target="../tags/tag287.xml"/><Relationship Id="rId129" Type="http://schemas.openxmlformats.org/officeDocument/2006/relationships/tags" Target="../tags/tag403.xml"/><Relationship Id="rId128" Type="http://schemas.openxmlformats.org/officeDocument/2006/relationships/tags" Target="../tags/tag402.xml"/><Relationship Id="rId127" Type="http://schemas.openxmlformats.org/officeDocument/2006/relationships/tags" Target="../tags/tag401.xml"/><Relationship Id="rId126" Type="http://schemas.openxmlformats.org/officeDocument/2006/relationships/tags" Target="../tags/tag400.xml"/><Relationship Id="rId125" Type="http://schemas.openxmlformats.org/officeDocument/2006/relationships/tags" Target="../tags/tag399.xml"/><Relationship Id="rId124" Type="http://schemas.openxmlformats.org/officeDocument/2006/relationships/tags" Target="../tags/tag398.xml"/><Relationship Id="rId123" Type="http://schemas.openxmlformats.org/officeDocument/2006/relationships/tags" Target="../tags/tag397.xml"/><Relationship Id="rId122" Type="http://schemas.openxmlformats.org/officeDocument/2006/relationships/tags" Target="../tags/tag396.xml"/><Relationship Id="rId121" Type="http://schemas.openxmlformats.org/officeDocument/2006/relationships/tags" Target="../tags/tag395.xml"/><Relationship Id="rId120" Type="http://schemas.openxmlformats.org/officeDocument/2006/relationships/tags" Target="../tags/tag394.xml"/><Relationship Id="rId12" Type="http://schemas.openxmlformats.org/officeDocument/2006/relationships/tags" Target="../tags/tag286.xml"/><Relationship Id="rId119" Type="http://schemas.openxmlformats.org/officeDocument/2006/relationships/tags" Target="../tags/tag393.xml"/><Relationship Id="rId118" Type="http://schemas.openxmlformats.org/officeDocument/2006/relationships/tags" Target="../tags/tag392.xml"/><Relationship Id="rId117" Type="http://schemas.openxmlformats.org/officeDocument/2006/relationships/tags" Target="../tags/tag391.xml"/><Relationship Id="rId116" Type="http://schemas.openxmlformats.org/officeDocument/2006/relationships/tags" Target="../tags/tag390.xml"/><Relationship Id="rId115" Type="http://schemas.openxmlformats.org/officeDocument/2006/relationships/tags" Target="../tags/tag389.xml"/><Relationship Id="rId114" Type="http://schemas.openxmlformats.org/officeDocument/2006/relationships/tags" Target="../tags/tag388.xml"/><Relationship Id="rId113" Type="http://schemas.openxmlformats.org/officeDocument/2006/relationships/tags" Target="../tags/tag387.xml"/><Relationship Id="rId112" Type="http://schemas.openxmlformats.org/officeDocument/2006/relationships/tags" Target="../tags/tag386.xml"/><Relationship Id="rId111" Type="http://schemas.openxmlformats.org/officeDocument/2006/relationships/tags" Target="../tags/tag385.xml"/><Relationship Id="rId110" Type="http://schemas.openxmlformats.org/officeDocument/2006/relationships/tags" Target="../tags/tag384.xml"/><Relationship Id="rId11" Type="http://schemas.openxmlformats.org/officeDocument/2006/relationships/tags" Target="../tags/tag285.xml"/><Relationship Id="rId109" Type="http://schemas.openxmlformats.org/officeDocument/2006/relationships/tags" Target="../tags/tag383.xml"/><Relationship Id="rId108" Type="http://schemas.openxmlformats.org/officeDocument/2006/relationships/tags" Target="../tags/tag382.xml"/><Relationship Id="rId107" Type="http://schemas.openxmlformats.org/officeDocument/2006/relationships/tags" Target="../tags/tag381.xml"/><Relationship Id="rId106" Type="http://schemas.openxmlformats.org/officeDocument/2006/relationships/tags" Target="../tags/tag380.xml"/><Relationship Id="rId105" Type="http://schemas.openxmlformats.org/officeDocument/2006/relationships/tags" Target="../tags/tag379.xml"/><Relationship Id="rId104" Type="http://schemas.openxmlformats.org/officeDocument/2006/relationships/tags" Target="../tags/tag378.xml"/><Relationship Id="rId103" Type="http://schemas.openxmlformats.org/officeDocument/2006/relationships/tags" Target="../tags/tag377.xml"/><Relationship Id="rId102" Type="http://schemas.openxmlformats.org/officeDocument/2006/relationships/tags" Target="../tags/tag376.xml"/><Relationship Id="rId101" Type="http://schemas.openxmlformats.org/officeDocument/2006/relationships/tags" Target="../tags/tag375.xml"/><Relationship Id="rId100" Type="http://schemas.openxmlformats.org/officeDocument/2006/relationships/tags" Target="../tags/tag374.xml"/><Relationship Id="rId10" Type="http://schemas.openxmlformats.org/officeDocument/2006/relationships/tags" Target="../tags/tag28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480.xml"/><Relationship Id="rId6" Type="http://schemas.openxmlformats.org/officeDocument/2006/relationships/tags" Target="../tags/tag479.xml"/><Relationship Id="rId5" Type="http://schemas.openxmlformats.org/officeDocument/2006/relationships/tags" Target="../tags/tag478.xml"/><Relationship Id="rId4" Type="http://schemas.openxmlformats.org/officeDocument/2006/relationships/tags" Target="../tags/tag477.xml"/><Relationship Id="rId3" Type="http://schemas.openxmlformats.org/officeDocument/2006/relationships/tags" Target="../tags/tag476.xml"/><Relationship Id="rId2" Type="http://schemas.openxmlformats.org/officeDocument/2006/relationships/tags" Target="../tags/tag47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88.xml"/><Relationship Id="rId8" Type="http://schemas.openxmlformats.org/officeDocument/2006/relationships/tags" Target="../tags/tag487.xml"/><Relationship Id="rId7" Type="http://schemas.openxmlformats.org/officeDocument/2006/relationships/tags" Target="../tags/tag486.xml"/><Relationship Id="rId6" Type="http://schemas.openxmlformats.org/officeDocument/2006/relationships/tags" Target="../tags/tag485.xml"/><Relationship Id="rId5" Type="http://schemas.openxmlformats.org/officeDocument/2006/relationships/tags" Target="../tags/tag484.xml"/><Relationship Id="rId4" Type="http://schemas.openxmlformats.org/officeDocument/2006/relationships/tags" Target="../tags/tag483.xml"/><Relationship Id="rId3" Type="http://schemas.openxmlformats.org/officeDocument/2006/relationships/tags" Target="../tags/tag482.xml"/><Relationship Id="rId2" Type="http://schemas.openxmlformats.org/officeDocument/2006/relationships/tags" Target="../tags/tag48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492.xml"/><Relationship Id="rId4" Type="http://schemas.openxmlformats.org/officeDocument/2006/relationships/tags" Target="../tags/tag491.xml"/><Relationship Id="rId3" Type="http://schemas.openxmlformats.org/officeDocument/2006/relationships/tags" Target="../tags/tag490.xml"/><Relationship Id="rId2" Type="http://schemas.openxmlformats.org/officeDocument/2006/relationships/tags" Target="../tags/tag48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95.xml"/><Relationship Id="rId3" Type="http://schemas.openxmlformats.org/officeDocument/2006/relationships/tags" Target="../tags/tag494.xml"/><Relationship Id="rId2" Type="http://schemas.openxmlformats.org/officeDocument/2006/relationships/tags" Target="../tags/tag49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499.xml"/><Relationship Id="rId4" Type="http://schemas.openxmlformats.org/officeDocument/2006/relationships/tags" Target="../tags/tag498.xml"/><Relationship Id="rId3" Type="http://schemas.openxmlformats.org/officeDocument/2006/relationships/tags" Target="../tags/tag497.xml"/><Relationship Id="rId2" Type="http://schemas.openxmlformats.org/officeDocument/2006/relationships/tags" Target="../tags/tag49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504.xml"/><Relationship Id="rId5" Type="http://schemas.openxmlformats.org/officeDocument/2006/relationships/tags" Target="../tags/tag503.xml"/><Relationship Id="rId4" Type="http://schemas.openxmlformats.org/officeDocument/2006/relationships/tags" Target="../tags/tag502.xml"/><Relationship Id="rId3" Type="http://schemas.openxmlformats.org/officeDocument/2006/relationships/tags" Target="../tags/tag501.xml"/><Relationship Id="rId2" Type="http://schemas.openxmlformats.org/officeDocument/2006/relationships/tags" Target="../tags/tag50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512.xml"/><Relationship Id="rId8" Type="http://schemas.openxmlformats.org/officeDocument/2006/relationships/tags" Target="../tags/tag511.xml"/><Relationship Id="rId7" Type="http://schemas.openxmlformats.org/officeDocument/2006/relationships/tags" Target="../tags/tag510.xml"/><Relationship Id="rId6" Type="http://schemas.openxmlformats.org/officeDocument/2006/relationships/tags" Target="../tags/tag509.xml"/><Relationship Id="rId5" Type="http://schemas.openxmlformats.org/officeDocument/2006/relationships/tags" Target="../tags/tag508.xml"/><Relationship Id="rId4" Type="http://schemas.openxmlformats.org/officeDocument/2006/relationships/tags" Target="../tags/tag507.xml"/><Relationship Id="rId3" Type="http://schemas.openxmlformats.org/officeDocument/2006/relationships/tags" Target="../tags/tag506.xml"/><Relationship Id="rId2" Type="http://schemas.openxmlformats.org/officeDocument/2006/relationships/tags" Target="../tags/tag505.xml"/><Relationship Id="rId12" Type="http://schemas.openxmlformats.org/officeDocument/2006/relationships/image" Target="../media/image10.png"/><Relationship Id="rId11" Type="http://schemas.openxmlformats.org/officeDocument/2006/relationships/tags" Target="../tags/tag514.xml"/><Relationship Id="rId10" Type="http://schemas.openxmlformats.org/officeDocument/2006/relationships/tags" Target="../tags/tag51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image" Target="../media/image5.png"/><Relationship Id="rId6" Type="http://schemas.openxmlformats.org/officeDocument/2006/relationships/tags" Target="../tags/tag30.xml"/><Relationship Id="rId5" Type="http://schemas.openxmlformats.org/officeDocument/2006/relationships/image" Target="../media/image4.png"/><Relationship Id="rId4" Type="http://schemas.openxmlformats.org/officeDocument/2006/relationships/tags" Target="../tags/tag29.xml"/><Relationship Id="rId3" Type="http://schemas.openxmlformats.org/officeDocument/2006/relationships/tags" Target="../tags/tag28.xml"/><Relationship Id="rId20" Type="http://schemas.openxmlformats.org/officeDocument/2006/relationships/image" Target="../media/image3.jpeg"/><Relationship Id="rId2" Type="http://schemas.openxmlformats.org/officeDocument/2006/relationships/tags" Target="../tags/tag27.xml"/><Relationship Id="rId19" Type="http://schemas.openxmlformats.org/officeDocument/2006/relationships/tags" Target="../tags/tag42.xml"/><Relationship Id="rId18" Type="http://schemas.openxmlformats.org/officeDocument/2006/relationships/tags" Target="../tags/tag41.xml"/><Relationship Id="rId17" Type="http://schemas.openxmlformats.org/officeDocument/2006/relationships/tags" Target="../tags/tag40.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2" Type="http://schemas.openxmlformats.org/officeDocument/2006/relationships/image" Target="../media/image3.jpeg"/><Relationship Id="rId21" Type="http://schemas.openxmlformats.org/officeDocument/2006/relationships/tags" Target="../tags/tag60.xml"/><Relationship Id="rId20" Type="http://schemas.openxmlformats.org/officeDocument/2006/relationships/tags" Target="../tags/tag59.xml"/><Relationship Id="rId2" Type="http://schemas.openxmlformats.org/officeDocument/2006/relationships/tags" Target="../tags/tag43.xml"/><Relationship Id="rId19" Type="http://schemas.openxmlformats.org/officeDocument/2006/relationships/tags" Target="../tags/tag58.xml"/><Relationship Id="rId18" Type="http://schemas.openxmlformats.org/officeDocument/2006/relationships/tags" Target="../tags/tag57.xml"/><Relationship Id="rId17" Type="http://schemas.openxmlformats.org/officeDocument/2006/relationships/tags" Target="../tags/tag56.xml"/><Relationship Id="rId16" Type="http://schemas.openxmlformats.org/officeDocument/2006/relationships/tags" Target="../tags/tag55.xml"/><Relationship Id="rId15" Type="http://schemas.openxmlformats.org/officeDocument/2006/relationships/image" Target="../media/image4.png"/><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896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3"/>
            </p:custDataLst>
          </p:nvPr>
        </p:nvSpPr>
        <p:spPr>
          <a:xfrm>
            <a:off x="0" y="0"/>
            <a:ext cx="12189600" cy="56233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4"/>
            </p:custDataLst>
          </p:nvPr>
        </p:nvSpPr>
        <p:spPr>
          <a:xfrm>
            <a:off x="297640" y="673598"/>
            <a:ext cx="11597921" cy="5510804"/>
          </a:xfrm>
          <a:prstGeom prst="rect">
            <a:avLst/>
          </a:prstGeom>
          <a:solidFill>
            <a:schemeClr val="lt1"/>
          </a:soli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userDrawn="1">
            <p:custDataLst>
              <p:tags r:id="rId5"/>
            </p:custDataLst>
          </p:nvPr>
        </p:nvSpPr>
        <p:spPr>
          <a:xfrm rot="5400000">
            <a:off x="596676" y="5292536"/>
            <a:ext cx="72007" cy="72000"/>
          </a:xfrm>
          <a:prstGeom prst="ellipse">
            <a:avLst/>
          </a:prstGeom>
          <a:solidFill>
            <a:schemeClr val="accent1"/>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6"/>
            </p:custDataLst>
          </p:nvPr>
        </p:nvSpPr>
        <p:spPr>
          <a:xfrm rot="5400000">
            <a:off x="596676" y="5452513"/>
            <a:ext cx="72007" cy="72000"/>
          </a:xfrm>
          <a:prstGeom prst="ellipse">
            <a:avLst/>
          </a:prstGeom>
          <a:solidFill>
            <a:schemeClr val="accent1"/>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7"/>
            </p:custDataLst>
          </p:nvPr>
        </p:nvSpPr>
        <p:spPr>
          <a:xfrm rot="5400000">
            <a:off x="596676" y="5612491"/>
            <a:ext cx="72007" cy="72000"/>
          </a:xfrm>
          <a:prstGeom prst="ellipse">
            <a:avLst/>
          </a:prstGeom>
          <a:solidFill>
            <a:schemeClr val="accent1"/>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8"/>
            </p:custDataLst>
          </p:nvPr>
        </p:nvSpPr>
        <p:spPr>
          <a:xfrm rot="5400000">
            <a:off x="596676" y="5772469"/>
            <a:ext cx="72007" cy="72000"/>
          </a:xfrm>
          <a:prstGeom prst="ellipse">
            <a:avLst/>
          </a:prstGeom>
          <a:solidFill>
            <a:schemeClr val="accent1"/>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userDrawn="1">
            <p:custDataLst>
              <p:tags r:id="rId9"/>
            </p:custDataLst>
          </p:nvPr>
        </p:nvCxnSpPr>
        <p:spPr>
          <a:xfrm>
            <a:off x="4267620" y="2199366"/>
            <a:ext cx="668247"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custDataLst>
              <p:tags r:id="rId10"/>
            </p:custDataLst>
          </p:nvPr>
        </p:nvCxnSpPr>
        <p:spPr>
          <a:xfrm>
            <a:off x="527497" y="886785"/>
            <a:ext cx="210365" cy="0"/>
          </a:xfrm>
          <a:prstGeom prst="line">
            <a:avLst/>
          </a:prstGeom>
          <a:ln w="3492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1"/>
            </p:custDataLst>
          </p:nvPr>
        </p:nvCxnSpPr>
        <p:spPr>
          <a:xfrm>
            <a:off x="527497" y="950158"/>
            <a:ext cx="210365" cy="0"/>
          </a:xfrm>
          <a:prstGeom prst="line">
            <a:avLst/>
          </a:prstGeom>
          <a:ln w="3492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2"/>
            </p:custDataLst>
          </p:nvPr>
        </p:nvCxnSpPr>
        <p:spPr>
          <a:xfrm>
            <a:off x="527497" y="1013531"/>
            <a:ext cx="210365" cy="0"/>
          </a:xfrm>
          <a:prstGeom prst="line">
            <a:avLst/>
          </a:prstGeom>
          <a:ln w="3492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custDataLst>
              <p:tags r:id="rId13"/>
            </p:custDataLst>
          </p:nvPr>
        </p:nvCxnSpPr>
        <p:spPr>
          <a:xfrm>
            <a:off x="967717" y="673598"/>
            <a:ext cx="0" cy="550968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userDrawn="1">
            <p:custDataLst>
              <p:tags r:id="rId14"/>
            </p:custDataLst>
          </p:nvPr>
        </p:nvSpPr>
        <p:spPr>
          <a:xfrm>
            <a:off x="7659560" y="974537"/>
            <a:ext cx="3605355" cy="3605000"/>
          </a:xfrm>
          <a:prstGeom prst="ellipse">
            <a:avLst/>
          </a:prstGeom>
          <a:gradFill flip="none" rotWithShape="1">
            <a:gsLst>
              <a:gs pos="0">
                <a:schemeClr val="bg2">
                  <a:alpha val="0"/>
                </a:schemeClr>
              </a:gs>
              <a:gs pos="64000">
                <a:schemeClr val="accent1">
                  <a:lumMod val="20000"/>
                  <a:lumOff val="8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userDrawn="1">
            <p:custDataLst>
              <p:tags r:id="rId15"/>
            </p:custDataLst>
          </p:nvPr>
        </p:nvPicPr>
        <p:blipFill rotWithShape="1">
          <a:blip r:embed="rId16">
            <a:extLst>
              <a:ext uri="{BEBA8EAE-BF5A-486C-A8C5-ECC9F3942E4B}">
                <a14:imgProps xmlns:a14="http://schemas.microsoft.com/office/drawing/2010/main">
                  <a14:imgLayer r:embed="rId17">
                    <a14:imgEffect>
                      <a14:colorTemperature colorTemp="5900"/>
                    </a14:imgEffect>
                    <a14:imgEffect>
                      <a14:saturation sat="130000"/>
                    </a14:imgEffect>
                  </a14:imgLayer>
                </a14:imgProps>
              </a:ext>
            </a:extLst>
          </a:blip>
          <a:srcRect t="1" b="11482"/>
          <a:stretch>
            <a:fillRect/>
          </a:stretch>
        </p:blipFill>
        <p:spPr>
          <a:xfrm>
            <a:off x="6701821" y="791571"/>
            <a:ext cx="5219142" cy="5401983"/>
          </a:xfrm>
          <a:prstGeom prst="rect">
            <a:avLst/>
          </a:prstGeom>
        </p:spPr>
      </p:pic>
      <p:sp>
        <p:nvSpPr>
          <p:cNvPr id="2" name="标题 1"/>
          <p:cNvSpPr>
            <a:spLocks noGrp="1"/>
          </p:cNvSpPr>
          <p:nvPr>
            <p:ph type="ctrTitle"/>
            <p:custDataLst>
              <p:tags r:id="rId18"/>
            </p:custDataLst>
          </p:nvPr>
        </p:nvSpPr>
        <p:spPr>
          <a:xfrm>
            <a:off x="1253150" y="2856369"/>
            <a:ext cx="9071262" cy="948645"/>
          </a:xfrm>
        </p:spPr>
        <p:txBody>
          <a:bodyPr wrap="square" anchor="b">
            <a:normAutofit/>
          </a:bodyPr>
          <a:lstStyle>
            <a:lvl1pPr algn="l">
              <a:lnSpc>
                <a:spcPct val="100000"/>
              </a:lnSpc>
              <a:defRPr sz="5400">
                <a:solidFill>
                  <a:schemeClr val="dk2"/>
                </a:solidFill>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19"/>
            </p:custDataLst>
          </p:nvPr>
        </p:nvSpPr>
        <p:spPr>
          <a:xfrm>
            <a:off x="1253150" y="3895566"/>
            <a:ext cx="5448670" cy="688097"/>
          </a:xfrm>
        </p:spPr>
        <p:txBody>
          <a:bodyPr wrap="square">
            <a:normAutofit/>
          </a:bodyPr>
          <a:lstStyle>
            <a:lvl1pPr marL="0" indent="0" algn="l">
              <a:lnSpc>
                <a:spcPct val="100000"/>
              </a:lnSpc>
              <a:buNone/>
              <a:defRPr sz="2400">
                <a:solidFill>
                  <a:schemeClr val="dk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20"/>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21"/>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22"/>
            </p:custDataLst>
          </p:nvPr>
        </p:nvSpPr>
        <p:spPr>
          <a:xfrm>
            <a:off x="8611448" y="6356350"/>
            <a:ext cx="2743470" cy="365125"/>
          </a:xfrm>
        </p:spPr>
        <p:txBody>
          <a:bodyPr wrap="square">
            <a:normAutofit/>
          </a:bodyPr>
          <a:lstStyle/>
          <a:p>
            <a:fld id="{BE5F26B5-172A-4DC2-B0B7-181CFC56B87C}" type="slidenum">
              <a:rPr lang="zh-CN" altLang="en-US" smtClean="0"/>
            </a:fld>
            <a:endParaRPr lang="zh-CN" altLang="en-US"/>
          </a:p>
        </p:txBody>
      </p:sp>
      <p:sp>
        <p:nvSpPr>
          <p:cNvPr id="18" name="年号占位符 8"/>
          <p:cNvSpPr>
            <a:spLocks noGrp="1"/>
          </p:cNvSpPr>
          <p:nvPr>
            <p:ph type="body" sz="quarter" idx="15" hasCustomPrompt="1"/>
            <p:custDataLst>
              <p:tags r:id="rId23"/>
            </p:custDataLst>
          </p:nvPr>
        </p:nvSpPr>
        <p:spPr>
          <a:xfrm>
            <a:off x="1253150" y="1644501"/>
            <a:ext cx="2880284" cy="1109731"/>
          </a:xfrm>
        </p:spPr>
        <p:txBody>
          <a:bodyPr wrap="square" anchor="ctr">
            <a:normAutofit/>
          </a:bodyPr>
          <a:lstStyle>
            <a:lvl1pPr marL="0" indent="0" algn="l">
              <a:lnSpc>
                <a:spcPct val="100000"/>
              </a:lnSpc>
              <a:buNone/>
              <a:defRPr sz="7200" b="1">
                <a:solidFill>
                  <a:schemeClr val="accent1"/>
                </a:solidFill>
              </a:defRPr>
            </a:lvl1pPr>
          </a:lstStyle>
          <a:p>
            <a:pPr lvl="0"/>
            <a:r>
              <a:rPr lang="zh-CN" altLang="en-US" dirty="0"/>
              <a:t>年号</a:t>
            </a:r>
            <a:endParaRPr lang="zh-CN" altLang="en-US" dirty="0"/>
          </a:p>
        </p:txBody>
      </p:sp>
      <p:sp>
        <p:nvSpPr>
          <p:cNvPr id="24" name="署名占位符 10"/>
          <p:cNvSpPr>
            <a:spLocks noGrp="1"/>
          </p:cNvSpPr>
          <p:nvPr>
            <p:ph type="body" sz="quarter" idx="17" hasCustomPrompt="1"/>
            <p:custDataLst>
              <p:tags r:id="rId24"/>
            </p:custDataLst>
          </p:nvPr>
        </p:nvSpPr>
        <p:spPr>
          <a:xfrm>
            <a:off x="1253150" y="4884143"/>
            <a:ext cx="2880284" cy="504000"/>
          </a:xfrm>
          <a:prstGeom prst="roundRect">
            <a:avLst>
              <a:gd name="adj" fmla="val 0"/>
            </a:avLst>
          </a:prstGeom>
          <a:solidFill>
            <a:schemeClr val="accent2"/>
          </a:solidFill>
          <a:ln>
            <a:noFill/>
          </a:ln>
        </p:spPr>
        <p:txBody>
          <a:bodyPr wrap="square" anchor="ctr" anchorCtr="0">
            <a:normAutofit/>
          </a:bodyPr>
          <a:lstStyle>
            <a:lvl1pPr marL="0" indent="0" algn="ctr">
              <a:lnSpc>
                <a:spcPct val="100000"/>
              </a:lnSpc>
              <a:buNone/>
              <a:defRPr lang="zh-CN" altLang="en-US" sz="1800" b="1" dirty="0">
                <a:solidFill>
                  <a:srgbClr val="FFFFFF"/>
                </a:solidFill>
              </a:defRPr>
            </a:lvl1pPr>
          </a:lstStyle>
          <a:p>
            <a:pPr marL="0" lvl="0" algn="ctr"/>
            <a:r>
              <a:rPr lang="zh-CN" altLang="en-US" dirty="0"/>
              <a:t>署名</a:t>
            </a:r>
            <a:endParaRPr lang="zh-CN" altLang="en-US" dirty="0"/>
          </a:p>
        </p:txBody>
      </p:sp>
      <p:pic>
        <p:nvPicPr>
          <p:cNvPr id="5124" name="图片 6" descr="logo横版 png"/>
          <p:cNvPicPr>
            <a:picLocks noChangeAspect="1"/>
          </p:cNvPicPr>
          <p:nvPr userDrawn="1"/>
        </p:nvPicPr>
        <p:blipFill>
          <a:blip r:embed="rId25"/>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871" y="360000"/>
            <a:ext cx="10516635" cy="864000"/>
          </a:xfrm>
        </p:spPr>
        <p:txBody>
          <a:bodyPr wrap="square">
            <a:normAutofit/>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2400" y="0"/>
            <a:ext cx="121896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3"/>
            </p:custDataLst>
          </p:nvPr>
        </p:nvSpPr>
        <p:spPr>
          <a:xfrm>
            <a:off x="2400" y="0"/>
            <a:ext cx="12189600" cy="591343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4"/>
            </p:custDataLst>
          </p:nvPr>
        </p:nvSpPr>
        <p:spPr>
          <a:xfrm>
            <a:off x="300069" y="686818"/>
            <a:ext cx="11593062" cy="5484364"/>
          </a:xfrm>
          <a:prstGeom prst="rect">
            <a:avLst/>
          </a:prstGeom>
          <a:solidFill>
            <a:schemeClr val="lt1"/>
          </a:soli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userDrawn="1">
            <p:custDataLst>
              <p:tags r:id="rId5"/>
            </p:custDataLst>
          </p:nvPr>
        </p:nvCxnSpPr>
        <p:spPr>
          <a:xfrm>
            <a:off x="967716" y="5907314"/>
            <a:ext cx="6691138"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userDrawn="1">
            <p:custDataLst>
              <p:tags r:id="rId6"/>
            </p:custDataLst>
          </p:nvPr>
        </p:nvSpPr>
        <p:spPr>
          <a:xfrm rot="5400000">
            <a:off x="620264" y="5292536"/>
            <a:ext cx="72007" cy="72000"/>
          </a:xfrm>
          <a:prstGeom prst="ellipse">
            <a:avLst/>
          </a:prstGeom>
          <a:solidFill>
            <a:schemeClr val="accent1"/>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7"/>
            </p:custDataLst>
          </p:nvPr>
        </p:nvSpPr>
        <p:spPr>
          <a:xfrm rot="5400000">
            <a:off x="620264" y="5452513"/>
            <a:ext cx="72007" cy="72000"/>
          </a:xfrm>
          <a:prstGeom prst="ellipse">
            <a:avLst/>
          </a:prstGeom>
          <a:solidFill>
            <a:schemeClr val="accent1"/>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8"/>
            </p:custDataLst>
          </p:nvPr>
        </p:nvSpPr>
        <p:spPr>
          <a:xfrm rot="5400000">
            <a:off x="620264" y="5612491"/>
            <a:ext cx="72007" cy="72000"/>
          </a:xfrm>
          <a:prstGeom prst="ellipse">
            <a:avLst/>
          </a:prstGeom>
          <a:solidFill>
            <a:schemeClr val="accent1"/>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custDataLst>
              <p:tags r:id="rId9"/>
            </p:custDataLst>
          </p:nvPr>
        </p:nvSpPr>
        <p:spPr>
          <a:xfrm rot="5400000">
            <a:off x="620264" y="5772469"/>
            <a:ext cx="72007" cy="72000"/>
          </a:xfrm>
          <a:prstGeom prst="ellipse">
            <a:avLst/>
          </a:prstGeom>
          <a:solidFill>
            <a:schemeClr val="accent1"/>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userDrawn="1">
            <p:custDataLst>
              <p:tags r:id="rId10"/>
            </p:custDataLst>
          </p:nvPr>
        </p:nvCxnSpPr>
        <p:spPr>
          <a:xfrm>
            <a:off x="551085" y="886785"/>
            <a:ext cx="210365" cy="0"/>
          </a:xfrm>
          <a:prstGeom prst="line">
            <a:avLst/>
          </a:prstGeom>
          <a:ln w="3492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1"/>
            </p:custDataLst>
          </p:nvPr>
        </p:nvCxnSpPr>
        <p:spPr>
          <a:xfrm>
            <a:off x="551085" y="950158"/>
            <a:ext cx="210365" cy="0"/>
          </a:xfrm>
          <a:prstGeom prst="line">
            <a:avLst/>
          </a:prstGeom>
          <a:ln w="3492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2"/>
            </p:custDataLst>
          </p:nvPr>
        </p:nvCxnSpPr>
        <p:spPr>
          <a:xfrm>
            <a:off x="551085" y="1013531"/>
            <a:ext cx="210365" cy="0"/>
          </a:xfrm>
          <a:prstGeom prst="line">
            <a:avLst/>
          </a:prstGeom>
          <a:ln w="3492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custDataLst>
              <p:tags r:id="rId13"/>
            </p:custDataLst>
          </p:nvPr>
        </p:nvCxnSpPr>
        <p:spPr>
          <a:xfrm>
            <a:off x="967717" y="673598"/>
            <a:ext cx="0" cy="550968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userDrawn="1">
            <p:custDataLst>
              <p:tags r:id="rId14"/>
            </p:custDataLst>
          </p:nvPr>
        </p:nvSpPr>
        <p:spPr>
          <a:xfrm>
            <a:off x="7659560" y="974537"/>
            <a:ext cx="3605355" cy="3605000"/>
          </a:xfrm>
          <a:prstGeom prst="ellipse">
            <a:avLst/>
          </a:prstGeom>
          <a:gradFill flip="none" rotWithShape="1">
            <a:gsLst>
              <a:gs pos="0">
                <a:schemeClr val="bg2">
                  <a:alpha val="0"/>
                </a:schemeClr>
              </a:gs>
              <a:gs pos="100000">
                <a:schemeClr val="accent1">
                  <a:lumMod val="20000"/>
                  <a:lumOff val="8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userDrawn="1">
            <p:custDataLst>
              <p:tags r:id="rId15"/>
            </p:custDataLst>
          </p:nvPr>
        </p:nvPicPr>
        <p:blipFill rotWithShape="1">
          <a:blip r:embed="rId16"/>
          <a:srcRect/>
          <a:stretch>
            <a:fillRect/>
          </a:stretch>
        </p:blipFill>
        <p:spPr>
          <a:xfrm>
            <a:off x="5543615" y="697968"/>
            <a:ext cx="6349516" cy="5485312"/>
          </a:xfrm>
          <a:prstGeom prst="rect">
            <a:avLst/>
          </a:prstGeom>
        </p:spPr>
      </p:pic>
      <p:cxnSp>
        <p:nvCxnSpPr>
          <p:cNvPr id="29" name="直接连接符 28"/>
          <p:cNvCxnSpPr/>
          <p:nvPr userDrawn="1">
            <p:custDataLst>
              <p:tags r:id="rId17"/>
            </p:custDataLst>
          </p:nvPr>
        </p:nvCxnSpPr>
        <p:spPr>
          <a:xfrm>
            <a:off x="1235197" y="4825859"/>
            <a:ext cx="668247"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custDataLst>
              <p:tags r:id="rId18"/>
            </p:custDataLst>
          </p:nvPr>
        </p:nvSpPr>
        <p:spPr>
          <a:xfrm>
            <a:off x="1247898" y="1130300"/>
            <a:ext cx="5796149" cy="2389200"/>
          </a:xfrm>
        </p:spPr>
        <p:txBody>
          <a:bodyPr wrap="square" anchor="b">
            <a:normAutofit/>
          </a:bodyPr>
          <a:lstStyle>
            <a:lvl1pPr algn="l">
              <a:lnSpc>
                <a:spcPct val="100000"/>
              </a:lnSpc>
              <a:defRPr sz="5400">
                <a:solidFill>
                  <a:schemeClr val="dk2"/>
                </a:solidFill>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19"/>
            </p:custDataLst>
          </p:nvPr>
        </p:nvSpPr>
        <p:spPr>
          <a:xfrm>
            <a:off x="1247898" y="3663500"/>
            <a:ext cx="5796149" cy="972000"/>
          </a:xfrm>
        </p:spPr>
        <p:txBody>
          <a:bodyPr wrap="square">
            <a:normAutofit/>
          </a:bodyPr>
          <a:lstStyle>
            <a:lvl1pPr marL="0" indent="0" algn="l">
              <a:lnSpc>
                <a:spcPct val="100000"/>
              </a:lnSpc>
              <a:buNone/>
              <a:defRPr sz="4400" b="1" cap="all" baseline="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20"/>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21"/>
            </p:custDataLst>
          </p:nvPr>
        </p:nvSpPr>
        <p:spPr/>
        <p:txBody>
          <a:bodyPr/>
          <a:lstStyle/>
          <a:p>
            <a:endParaRPr lang="zh-CN" altLang="en-US"/>
          </a:p>
        </p:txBody>
      </p:sp>
      <p:sp>
        <p:nvSpPr>
          <p:cNvPr id="6" name="灯片编号占位符 5"/>
          <p:cNvSpPr>
            <a:spLocks noGrp="1"/>
          </p:cNvSpPr>
          <p:nvPr>
            <p:ph type="sldNum" sz="quarter" idx="12"/>
            <p:custDataLst>
              <p:tags r:id="rId22"/>
            </p:custDataLst>
          </p:nvPr>
        </p:nvSpPr>
        <p:spPr>
          <a:xfrm>
            <a:off x="8611448" y="6356350"/>
            <a:ext cx="2743470" cy="365125"/>
          </a:xfr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25962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9" name="图形 3"/>
          <p:cNvGrpSpPr/>
          <p:nvPr userDrawn="1">
            <p:custDataLst>
              <p:tags r:id="rId4"/>
            </p:custDataLst>
          </p:nvPr>
        </p:nvGrpSpPr>
        <p:grpSpPr>
          <a:xfrm rot="0" flipH="1">
            <a:off x="1181100" y="3034665"/>
            <a:ext cx="745490" cy="1354455"/>
            <a:chOff x="7252225" y="3291227"/>
            <a:chExt cx="1073148" cy="1950101"/>
          </a:xfrm>
        </p:grpSpPr>
        <p:sp>
          <p:nvSpPr>
            <p:cNvPr id="11" name="任意多边形: 形状 69"/>
            <p:cNvSpPr/>
            <p:nvPr>
              <p:custDataLst>
                <p:tags r:id="rId5"/>
              </p:custDataLst>
            </p:nvPr>
          </p:nvSpPr>
          <p:spPr>
            <a:xfrm>
              <a:off x="7255531" y="3296157"/>
              <a:ext cx="1069842" cy="1944579"/>
            </a:xfrm>
            <a:custGeom>
              <a:avLst/>
              <a:gdLst>
                <a:gd name="connsiteX0" fmla="*/ 14840 w 1069842"/>
                <a:gd name="connsiteY0" fmla="*/ 1071885 h 1944579"/>
                <a:gd name="connsiteX1" fmla="*/ 292556 w 1069842"/>
                <a:gd name="connsiteY1" fmla="*/ 1944579 h 1944579"/>
                <a:gd name="connsiteX2" fmla="*/ 967715 w 1069842"/>
                <a:gd name="connsiteY2" fmla="*/ 1265949 h 1944579"/>
                <a:gd name="connsiteX3" fmla="*/ 978563 w 1069842"/>
                <a:gd name="connsiteY3" fmla="*/ 0 h 1944579"/>
                <a:gd name="connsiteX4" fmla="*/ 14840 w 1069842"/>
                <a:gd name="connsiteY4" fmla="*/ 1071885 h 194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2" h="1944579">
                  <a:moveTo>
                    <a:pt x="14840" y="1071885"/>
                  </a:moveTo>
                  <a:cubicBezTo>
                    <a:pt x="-77666" y="1578146"/>
                    <a:pt x="292556" y="1944579"/>
                    <a:pt x="292556" y="1944579"/>
                  </a:cubicBezTo>
                  <a:cubicBezTo>
                    <a:pt x="461395" y="1917560"/>
                    <a:pt x="744437" y="1853070"/>
                    <a:pt x="967715" y="1265949"/>
                  </a:cubicBezTo>
                  <a:cubicBezTo>
                    <a:pt x="1190993" y="678828"/>
                    <a:pt x="978563" y="0"/>
                    <a:pt x="978563" y="0"/>
                  </a:cubicBezTo>
                  <a:cubicBezTo>
                    <a:pt x="700847" y="26822"/>
                    <a:pt x="107346" y="565427"/>
                    <a:pt x="14840" y="1071885"/>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2" name="图形 3"/>
            <p:cNvGrpSpPr/>
            <p:nvPr/>
          </p:nvGrpSpPr>
          <p:grpSpPr>
            <a:xfrm>
              <a:off x="7252225" y="3291227"/>
              <a:ext cx="1069050" cy="1950101"/>
              <a:chOff x="7252225" y="3291227"/>
              <a:chExt cx="1069050" cy="1950101"/>
            </a:xfrm>
            <a:solidFill>
              <a:srgbClr val="387A66"/>
            </a:solidFill>
          </p:grpSpPr>
          <p:sp>
            <p:nvSpPr>
              <p:cNvPr id="13" name="任意多边形: 形状 71"/>
              <p:cNvSpPr/>
              <p:nvPr>
                <p:custDataLst>
                  <p:tags r:id="rId6"/>
                </p:custDataLst>
              </p:nvPr>
            </p:nvSpPr>
            <p:spPr>
              <a:xfrm>
                <a:off x="7528779" y="3291227"/>
                <a:ext cx="710048" cy="1950101"/>
              </a:xfrm>
              <a:custGeom>
                <a:avLst/>
                <a:gdLst>
                  <a:gd name="connsiteX0" fmla="*/ 310437 w 710048"/>
                  <a:gd name="connsiteY0" fmla="*/ 567005 h 1950101"/>
                  <a:gd name="connsiteX1" fmla="*/ 68224 w 710048"/>
                  <a:gd name="connsiteY1" fmla="*/ 1186075 h 1950101"/>
                  <a:gd name="connsiteX2" fmla="*/ 12602 w 710048"/>
                  <a:gd name="connsiteY2" fmla="*/ 1950101 h 1950101"/>
                  <a:gd name="connsiteX3" fmla="*/ 25817 w 710048"/>
                  <a:gd name="connsiteY3" fmla="*/ 1948524 h 1950101"/>
                  <a:gd name="connsiteX4" fmla="*/ 321877 w 710048"/>
                  <a:gd name="connsiteY4" fmla="*/ 573316 h 1950101"/>
                  <a:gd name="connsiteX5" fmla="*/ 710049 w 710048"/>
                  <a:gd name="connsiteY5" fmla="*/ 9072 h 1950101"/>
                  <a:gd name="connsiteX6" fmla="*/ 700384 w 710048"/>
                  <a:gd name="connsiteY6" fmla="*/ 0 h 1950101"/>
                  <a:gd name="connsiteX7" fmla="*/ 310437 w 710048"/>
                  <a:gd name="connsiteY7" fmla="*/ 567005 h 19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048" h="1950101">
                    <a:moveTo>
                      <a:pt x="310437" y="567005"/>
                    </a:moveTo>
                    <a:cubicBezTo>
                      <a:pt x="201757" y="770929"/>
                      <a:pt x="120296" y="979192"/>
                      <a:pt x="68224" y="1186075"/>
                    </a:cubicBezTo>
                    <a:cubicBezTo>
                      <a:pt x="3332" y="1444629"/>
                      <a:pt x="-15406" y="1701802"/>
                      <a:pt x="12602" y="1950101"/>
                    </a:cubicBezTo>
                    <a:lnTo>
                      <a:pt x="25817" y="1948524"/>
                    </a:lnTo>
                    <a:cubicBezTo>
                      <a:pt x="-37300" y="1389605"/>
                      <a:pt x="152052" y="892219"/>
                      <a:pt x="321877" y="573316"/>
                    </a:cubicBezTo>
                    <a:cubicBezTo>
                      <a:pt x="506101" y="227591"/>
                      <a:pt x="707879" y="11242"/>
                      <a:pt x="710049" y="9072"/>
                    </a:cubicBezTo>
                    <a:lnTo>
                      <a:pt x="700384" y="0"/>
                    </a:lnTo>
                    <a:cubicBezTo>
                      <a:pt x="698412" y="2367"/>
                      <a:pt x="495450" y="219702"/>
                      <a:pt x="310437" y="56700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72"/>
              <p:cNvSpPr/>
              <p:nvPr>
                <p:custDataLst>
                  <p:tags r:id="rId7"/>
                </p:custDataLst>
              </p:nvPr>
            </p:nvSpPr>
            <p:spPr>
              <a:xfrm rot="-1296977">
                <a:off x="7710249" y="3705933"/>
                <a:ext cx="13215" cy="295442"/>
              </a:xfrm>
              <a:custGeom>
                <a:avLst/>
                <a:gdLst>
                  <a:gd name="connsiteX0" fmla="*/ 0 w 13215"/>
                  <a:gd name="connsiteY0" fmla="*/ 0 h 295442"/>
                  <a:gd name="connsiteX1" fmla="*/ 13216 w 13215"/>
                  <a:gd name="connsiteY1" fmla="*/ 0 h 295442"/>
                  <a:gd name="connsiteX2" fmla="*/ 13216 w 13215"/>
                  <a:gd name="connsiteY2" fmla="*/ 295443 h 295442"/>
                  <a:gd name="connsiteX3" fmla="*/ 0 w 13215"/>
                  <a:gd name="connsiteY3" fmla="*/ 295443 h 295442"/>
                </a:gdLst>
                <a:ahLst/>
                <a:cxnLst>
                  <a:cxn ang="0">
                    <a:pos x="connsiteX0" y="connsiteY0"/>
                  </a:cxn>
                  <a:cxn ang="0">
                    <a:pos x="connsiteX1" y="connsiteY1"/>
                  </a:cxn>
                  <a:cxn ang="0">
                    <a:pos x="connsiteX2" y="connsiteY2"/>
                  </a:cxn>
                  <a:cxn ang="0">
                    <a:pos x="connsiteX3" y="connsiteY3"/>
                  </a:cxn>
                </a:cxnLst>
                <a:rect l="l" t="t" r="r" b="b"/>
                <a:pathLst>
                  <a:path w="13215" h="295442">
                    <a:moveTo>
                      <a:pt x="0" y="0"/>
                    </a:moveTo>
                    <a:lnTo>
                      <a:pt x="13216" y="0"/>
                    </a:lnTo>
                    <a:lnTo>
                      <a:pt x="13216" y="295443"/>
                    </a:lnTo>
                    <a:lnTo>
                      <a:pt x="0" y="29544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任意多边形: 形状 73"/>
              <p:cNvSpPr/>
              <p:nvPr>
                <p:custDataLst>
                  <p:tags r:id="rId8"/>
                </p:custDataLst>
              </p:nvPr>
            </p:nvSpPr>
            <p:spPr>
              <a:xfrm rot="-1961139">
                <a:off x="7513943" y="3991289"/>
                <a:ext cx="13214" cy="403093"/>
              </a:xfrm>
              <a:custGeom>
                <a:avLst/>
                <a:gdLst>
                  <a:gd name="connsiteX0" fmla="*/ 0 w 13214"/>
                  <a:gd name="connsiteY0" fmla="*/ 0 h 403093"/>
                  <a:gd name="connsiteX1" fmla="*/ 13214 w 13214"/>
                  <a:gd name="connsiteY1" fmla="*/ 0 h 403093"/>
                  <a:gd name="connsiteX2" fmla="*/ 13214 w 13214"/>
                  <a:gd name="connsiteY2" fmla="*/ 403094 h 403093"/>
                  <a:gd name="connsiteX3" fmla="*/ 0 w 13214"/>
                  <a:gd name="connsiteY3" fmla="*/ 403094 h 403093"/>
                </a:gdLst>
                <a:ahLst/>
                <a:cxnLst>
                  <a:cxn ang="0">
                    <a:pos x="connsiteX0" y="connsiteY0"/>
                  </a:cxn>
                  <a:cxn ang="0">
                    <a:pos x="connsiteX1" y="connsiteY1"/>
                  </a:cxn>
                  <a:cxn ang="0">
                    <a:pos x="connsiteX2" y="connsiteY2"/>
                  </a:cxn>
                  <a:cxn ang="0">
                    <a:pos x="connsiteX3" y="connsiteY3"/>
                  </a:cxn>
                </a:cxnLst>
                <a:rect l="l" t="t" r="r" b="b"/>
                <a:pathLst>
                  <a:path w="13214" h="403093">
                    <a:moveTo>
                      <a:pt x="0" y="0"/>
                    </a:moveTo>
                    <a:lnTo>
                      <a:pt x="13214" y="0"/>
                    </a:lnTo>
                    <a:lnTo>
                      <a:pt x="13214" y="403094"/>
                    </a:lnTo>
                    <a:lnTo>
                      <a:pt x="0" y="40309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74"/>
              <p:cNvSpPr/>
              <p:nvPr>
                <p:custDataLst>
                  <p:tags r:id="rId9"/>
                </p:custDataLst>
              </p:nvPr>
            </p:nvSpPr>
            <p:spPr>
              <a:xfrm>
                <a:off x="7536844" y="4469413"/>
                <a:ext cx="693501" cy="365249"/>
              </a:xfrm>
              <a:custGeom>
                <a:avLst/>
                <a:gdLst>
                  <a:gd name="connsiteX0" fmla="*/ 393103 w 693501"/>
                  <a:gd name="connsiteY0" fmla="*/ 103146 h 365249"/>
                  <a:gd name="connsiteX1" fmla="*/ 0 w 693501"/>
                  <a:gd name="connsiteY1" fmla="*/ 358150 h 365249"/>
                  <a:gd name="connsiteX2" fmla="*/ 11243 w 693501"/>
                  <a:gd name="connsiteY2" fmla="*/ 365250 h 365249"/>
                  <a:gd name="connsiteX3" fmla="*/ 398034 w 693501"/>
                  <a:gd name="connsiteY3" fmla="*/ 115373 h 365249"/>
                  <a:gd name="connsiteX4" fmla="*/ 693502 w 693501"/>
                  <a:gd name="connsiteY4" fmla="*/ 12622 h 365249"/>
                  <a:gd name="connsiteX5" fmla="*/ 689952 w 693501"/>
                  <a:gd name="connsiteY5" fmla="*/ 0 h 365249"/>
                  <a:gd name="connsiteX6" fmla="*/ 393103 w 693501"/>
                  <a:gd name="connsiteY6" fmla="*/ 103146 h 36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01" h="365249">
                    <a:moveTo>
                      <a:pt x="393103" y="103146"/>
                    </a:moveTo>
                    <a:cubicBezTo>
                      <a:pt x="185013" y="188542"/>
                      <a:pt x="52664" y="274332"/>
                      <a:pt x="0" y="358150"/>
                    </a:cubicBezTo>
                    <a:lnTo>
                      <a:pt x="11243" y="365250"/>
                    </a:lnTo>
                    <a:cubicBezTo>
                      <a:pt x="61737" y="284981"/>
                      <a:pt x="195467" y="198600"/>
                      <a:pt x="398034" y="115373"/>
                    </a:cubicBezTo>
                    <a:cubicBezTo>
                      <a:pt x="551685" y="52263"/>
                      <a:pt x="692121" y="13017"/>
                      <a:pt x="693502" y="12622"/>
                    </a:cubicBezTo>
                    <a:lnTo>
                      <a:pt x="689952" y="0"/>
                    </a:lnTo>
                    <a:cubicBezTo>
                      <a:pt x="688571" y="395"/>
                      <a:pt x="547543" y="39838"/>
                      <a:pt x="393103" y="1031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75"/>
              <p:cNvSpPr/>
              <p:nvPr>
                <p:custDataLst>
                  <p:tags r:id="rId10"/>
                </p:custDataLst>
              </p:nvPr>
            </p:nvSpPr>
            <p:spPr>
              <a:xfrm>
                <a:off x="7252225" y="4480063"/>
                <a:ext cx="307697" cy="195246"/>
              </a:xfrm>
              <a:custGeom>
                <a:avLst/>
                <a:gdLst>
                  <a:gd name="connsiteX0" fmla="*/ 3353 w 307697"/>
                  <a:gd name="connsiteY0" fmla="*/ 0 h 195246"/>
                  <a:gd name="connsiteX1" fmla="*/ 0 w 307697"/>
                  <a:gd name="connsiteY1" fmla="*/ 12819 h 195246"/>
                  <a:gd name="connsiteX2" fmla="*/ 146748 w 307697"/>
                  <a:gd name="connsiteY2" fmla="*/ 64293 h 195246"/>
                  <a:gd name="connsiteX3" fmla="*/ 294482 w 307697"/>
                  <a:gd name="connsiteY3" fmla="*/ 195247 h 195246"/>
                  <a:gd name="connsiteX4" fmla="*/ 307697 w 307697"/>
                  <a:gd name="connsiteY4" fmla="*/ 194655 h 195246"/>
                  <a:gd name="connsiteX5" fmla="*/ 3353 w 307697"/>
                  <a:gd name="connsiteY5" fmla="*/ 0 h 19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97" h="195246">
                    <a:moveTo>
                      <a:pt x="3353" y="0"/>
                    </a:moveTo>
                    <a:lnTo>
                      <a:pt x="0" y="12819"/>
                    </a:lnTo>
                    <a:cubicBezTo>
                      <a:pt x="789" y="13016"/>
                      <a:pt x="73966" y="31950"/>
                      <a:pt x="146748" y="64293"/>
                    </a:cubicBezTo>
                    <a:cubicBezTo>
                      <a:pt x="241227" y="106301"/>
                      <a:pt x="292312" y="151661"/>
                      <a:pt x="294482" y="195247"/>
                    </a:cubicBezTo>
                    <a:lnTo>
                      <a:pt x="307697" y="194655"/>
                    </a:lnTo>
                    <a:cubicBezTo>
                      <a:pt x="302174" y="78099"/>
                      <a:pt x="15582" y="3155"/>
                      <a:pt x="3353"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任意多边形: 形状 76"/>
              <p:cNvSpPr/>
              <p:nvPr>
                <p:custDataLst>
                  <p:tags r:id="rId11"/>
                </p:custDataLst>
              </p:nvPr>
            </p:nvSpPr>
            <p:spPr>
              <a:xfrm>
                <a:off x="7700358" y="4086414"/>
                <a:ext cx="620917" cy="74943"/>
              </a:xfrm>
              <a:custGeom>
                <a:avLst/>
                <a:gdLst>
                  <a:gd name="connsiteX0" fmla="*/ 324857 w 620917"/>
                  <a:gd name="connsiteY0" fmla="*/ 14397 h 74943"/>
                  <a:gd name="connsiteX1" fmla="*/ 114400 w 620917"/>
                  <a:gd name="connsiteY1" fmla="*/ 34316 h 74943"/>
                  <a:gd name="connsiteX2" fmla="*/ 0 w 620917"/>
                  <a:gd name="connsiteY2" fmla="*/ 67646 h 74943"/>
                  <a:gd name="connsiteX3" fmla="*/ 11045 w 620917"/>
                  <a:gd name="connsiteY3" fmla="*/ 74943 h 74943"/>
                  <a:gd name="connsiteX4" fmla="*/ 325843 w 620917"/>
                  <a:gd name="connsiteY4" fmla="*/ 27413 h 74943"/>
                  <a:gd name="connsiteX5" fmla="*/ 620917 w 620917"/>
                  <a:gd name="connsiteY5" fmla="*/ 13214 h 74943"/>
                  <a:gd name="connsiteX6" fmla="*/ 620523 w 620917"/>
                  <a:gd name="connsiteY6" fmla="*/ 0 h 74943"/>
                  <a:gd name="connsiteX7" fmla="*/ 324857 w 620917"/>
                  <a:gd name="connsiteY7" fmla="*/ 14397 h 7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17" h="74943">
                    <a:moveTo>
                      <a:pt x="324857" y="14397"/>
                    </a:moveTo>
                    <a:cubicBezTo>
                      <a:pt x="237676" y="20314"/>
                      <a:pt x="167064" y="27019"/>
                      <a:pt x="114400" y="34316"/>
                    </a:cubicBezTo>
                    <a:cubicBezTo>
                      <a:pt x="24261" y="46938"/>
                      <a:pt x="5917" y="58771"/>
                      <a:pt x="0" y="67646"/>
                    </a:cubicBezTo>
                    <a:lnTo>
                      <a:pt x="11045" y="74943"/>
                    </a:lnTo>
                    <a:cubicBezTo>
                      <a:pt x="16568" y="66660"/>
                      <a:pt x="58581" y="45360"/>
                      <a:pt x="325843" y="27413"/>
                    </a:cubicBezTo>
                    <a:cubicBezTo>
                      <a:pt x="473775" y="17355"/>
                      <a:pt x="619536" y="13411"/>
                      <a:pt x="620917" y="13214"/>
                    </a:cubicBezTo>
                    <a:lnTo>
                      <a:pt x="620523" y="0"/>
                    </a:lnTo>
                    <a:cubicBezTo>
                      <a:pt x="619142" y="394"/>
                      <a:pt x="472986" y="4339"/>
                      <a:pt x="324857" y="1439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77"/>
              <p:cNvSpPr/>
              <p:nvPr>
                <p:custDataLst>
                  <p:tags r:id="rId12"/>
                </p:custDataLst>
              </p:nvPr>
            </p:nvSpPr>
            <p:spPr>
              <a:xfrm>
                <a:off x="7895824" y="3650754"/>
                <a:ext cx="399020" cy="94864"/>
              </a:xfrm>
              <a:custGeom>
                <a:avLst/>
                <a:gdLst>
                  <a:gd name="connsiteX0" fmla="*/ 207104 w 399020"/>
                  <a:gd name="connsiteY0" fmla="*/ 26627 h 94864"/>
                  <a:gd name="connsiteX1" fmla="*/ 72585 w 399020"/>
                  <a:gd name="connsiteY1" fmla="*/ 54435 h 94864"/>
                  <a:gd name="connsiteX2" fmla="*/ 0 w 399020"/>
                  <a:gd name="connsiteY2" fmla="*/ 90132 h 94864"/>
                  <a:gd name="connsiteX3" fmla="*/ 12426 w 399020"/>
                  <a:gd name="connsiteY3" fmla="*/ 94865 h 94864"/>
                  <a:gd name="connsiteX4" fmla="*/ 209471 w 399020"/>
                  <a:gd name="connsiteY4" fmla="*/ 39841 h 94864"/>
                  <a:gd name="connsiteX5" fmla="*/ 399020 w 399020"/>
                  <a:gd name="connsiteY5" fmla="*/ 13019 h 94864"/>
                  <a:gd name="connsiteX6" fmla="*/ 397442 w 399020"/>
                  <a:gd name="connsiteY6" fmla="*/ 3 h 94864"/>
                  <a:gd name="connsiteX7" fmla="*/ 207104 w 399020"/>
                  <a:gd name="connsiteY7" fmla="*/ 26627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020" h="94864">
                    <a:moveTo>
                      <a:pt x="207104" y="26627"/>
                    </a:moveTo>
                    <a:cubicBezTo>
                      <a:pt x="151087" y="36094"/>
                      <a:pt x="105919" y="45363"/>
                      <a:pt x="72585" y="54435"/>
                    </a:cubicBezTo>
                    <a:cubicBezTo>
                      <a:pt x="14202" y="70213"/>
                      <a:pt x="3156" y="81651"/>
                      <a:pt x="0" y="90132"/>
                    </a:cubicBezTo>
                    <a:lnTo>
                      <a:pt x="12426" y="94865"/>
                    </a:lnTo>
                    <a:cubicBezTo>
                      <a:pt x="14596" y="89343"/>
                      <a:pt x="34912" y="69226"/>
                      <a:pt x="209471" y="39841"/>
                    </a:cubicBezTo>
                    <a:cubicBezTo>
                      <a:pt x="304147" y="23866"/>
                      <a:pt x="398034" y="13019"/>
                      <a:pt x="399020" y="13019"/>
                    </a:cubicBezTo>
                    <a:lnTo>
                      <a:pt x="397442" y="3"/>
                    </a:lnTo>
                    <a:cubicBezTo>
                      <a:pt x="396259" y="-195"/>
                      <a:pt x="301977" y="10653"/>
                      <a:pt x="207104" y="2662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3" name="图形 3"/>
          <p:cNvGrpSpPr/>
          <p:nvPr userDrawn="1">
            <p:custDataLst>
              <p:tags r:id="rId13"/>
            </p:custDataLst>
          </p:nvPr>
        </p:nvGrpSpPr>
        <p:grpSpPr>
          <a:xfrm rot="0" flipH="1">
            <a:off x="862965" y="3524250"/>
            <a:ext cx="894715" cy="866140"/>
            <a:chOff x="7495184" y="3996285"/>
            <a:chExt cx="1288623" cy="1246746"/>
          </a:xfrm>
        </p:grpSpPr>
        <p:sp>
          <p:nvSpPr>
            <p:cNvPr id="25" name="任意多边形: 形状 79"/>
            <p:cNvSpPr/>
            <p:nvPr>
              <p:custDataLst>
                <p:tags r:id="rId14"/>
              </p:custDataLst>
            </p:nvPr>
          </p:nvSpPr>
          <p:spPr>
            <a:xfrm>
              <a:off x="7495184" y="3996285"/>
              <a:ext cx="1288623" cy="1246746"/>
            </a:xfrm>
            <a:custGeom>
              <a:avLst/>
              <a:gdLst>
                <a:gd name="connsiteX0" fmla="*/ 101819 w 1288623"/>
                <a:gd name="connsiteY0" fmla="*/ 1217433 h 1246746"/>
                <a:gd name="connsiteX1" fmla="*/ 1288623 w 1288623"/>
                <a:gd name="connsiteY1" fmla="*/ 0 h 1246746"/>
                <a:gd name="connsiteX2" fmla="*/ 374013 w 1288623"/>
                <a:gd name="connsiteY2" fmla="*/ 258554 h 1246746"/>
                <a:gd name="connsiteX3" fmla="*/ 101819 w 1288623"/>
                <a:gd name="connsiteY3" fmla="*/ 1217433 h 1246746"/>
              </a:gdLst>
              <a:ahLst/>
              <a:cxnLst>
                <a:cxn ang="0">
                  <a:pos x="connsiteX0" y="connsiteY0"/>
                </a:cxn>
                <a:cxn ang="0">
                  <a:pos x="connsiteX1" y="connsiteY1"/>
                </a:cxn>
                <a:cxn ang="0">
                  <a:pos x="connsiteX2" y="connsiteY2"/>
                </a:cxn>
                <a:cxn ang="0">
                  <a:pos x="connsiteX3" y="connsiteY3"/>
                </a:cxn>
              </a:cxnLst>
              <a:rect l="l" t="t" r="r" b="b"/>
              <a:pathLst>
                <a:path w="1288623" h="1246746">
                  <a:moveTo>
                    <a:pt x="101819" y="1217433"/>
                  </a:moveTo>
                  <a:cubicBezTo>
                    <a:pt x="1206965" y="1470662"/>
                    <a:pt x="1288623" y="0"/>
                    <a:pt x="1288623" y="0"/>
                  </a:cubicBezTo>
                  <a:cubicBezTo>
                    <a:pt x="749561" y="0"/>
                    <a:pt x="374013" y="258554"/>
                    <a:pt x="374013" y="258554"/>
                  </a:cubicBezTo>
                  <a:cubicBezTo>
                    <a:pt x="-257555" y="684152"/>
                    <a:pt x="101819" y="1217433"/>
                    <a:pt x="101819" y="1217433"/>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 name="图形 3"/>
            <p:cNvGrpSpPr/>
            <p:nvPr/>
          </p:nvGrpSpPr>
          <p:grpSpPr>
            <a:xfrm>
              <a:off x="7593453" y="4070833"/>
              <a:ext cx="1094099" cy="1149195"/>
              <a:chOff x="7593453" y="4070833"/>
              <a:chExt cx="1094099" cy="1149195"/>
            </a:xfrm>
            <a:solidFill>
              <a:srgbClr val="387A66"/>
            </a:solidFill>
          </p:grpSpPr>
          <p:sp>
            <p:nvSpPr>
              <p:cNvPr id="27" name="任意多边形: 形状 81"/>
              <p:cNvSpPr/>
              <p:nvPr>
                <p:custDataLst>
                  <p:tags r:id="rId15"/>
                </p:custDataLst>
              </p:nvPr>
            </p:nvSpPr>
            <p:spPr>
              <a:xfrm>
                <a:off x="7593453" y="4070833"/>
                <a:ext cx="1094099" cy="1149195"/>
              </a:xfrm>
              <a:custGeom>
                <a:avLst/>
                <a:gdLst>
                  <a:gd name="connsiteX0" fmla="*/ 676736 w 1094099"/>
                  <a:gd name="connsiteY0" fmla="*/ 384972 h 1149195"/>
                  <a:gd name="connsiteX1" fmla="*/ 148918 w 1094099"/>
                  <a:gd name="connsiteY1" fmla="*/ 971303 h 1149195"/>
                  <a:gd name="connsiteX2" fmla="*/ 0 w 1094099"/>
                  <a:gd name="connsiteY2" fmla="*/ 1137165 h 1149195"/>
                  <a:gd name="connsiteX3" fmla="*/ 1183 w 1094099"/>
                  <a:gd name="connsiteY3" fmla="*/ 1136573 h 1149195"/>
                  <a:gd name="connsiteX4" fmla="*/ 5325 w 1094099"/>
                  <a:gd name="connsiteY4" fmla="*/ 1149195 h 1149195"/>
                  <a:gd name="connsiteX5" fmla="*/ 158582 w 1094099"/>
                  <a:gd name="connsiteY5" fmla="*/ 979981 h 1149195"/>
                  <a:gd name="connsiteX6" fmla="*/ 1094100 w 1094099"/>
                  <a:gd name="connsiteY6" fmla="*/ 12622 h 1149195"/>
                  <a:gd name="connsiteX7" fmla="*/ 1090155 w 1094099"/>
                  <a:gd name="connsiteY7" fmla="*/ 0 h 1149195"/>
                  <a:gd name="connsiteX8" fmla="*/ 676736 w 1094099"/>
                  <a:gd name="connsiteY8" fmla="*/ 384972 h 114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099" h="1149195">
                    <a:moveTo>
                      <a:pt x="676736" y="384972"/>
                    </a:moveTo>
                    <a:cubicBezTo>
                      <a:pt x="490343" y="584360"/>
                      <a:pt x="284817" y="817275"/>
                      <a:pt x="148918" y="971303"/>
                    </a:cubicBezTo>
                    <a:cubicBezTo>
                      <a:pt x="69429" y="1061235"/>
                      <a:pt x="6706" y="1132234"/>
                      <a:pt x="0" y="1137165"/>
                    </a:cubicBezTo>
                    <a:cubicBezTo>
                      <a:pt x="0" y="1137165"/>
                      <a:pt x="394" y="1136770"/>
                      <a:pt x="1183" y="1136573"/>
                    </a:cubicBezTo>
                    <a:lnTo>
                      <a:pt x="5325" y="1149195"/>
                    </a:lnTo>
                    <a:cubicBezTo>
                      <a:pt x="10454" y="1147617"/>
                      <a:pt x="27614" y="1128487"/>
                      <a:pt x="158582" y="979981"/>
                    </a:cubicBezTo>
                    <a:cubicBezTo>
                      <a:pt x="425450" y="677644"/>
                      <a:pt x="980686" y="48516"/>
                      <a:pt x="1094100" y="12622"/>
                    </a:cubicBezTo>
                    <a:lnTo>
                      <a:pt x="1090155" y="0"/>
                    </a:lnTo>
                    <a:cubicBezTo>
                      <a:pt x="1038872" y="16369"/>
                      <a:pt x="903762" y="142195"/>
                      <a:pt x="676736" y="3849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任意多边形: 形状 82"/>
              <p:cNvSpPr/>
              <p:nvPr>
                <p:custDataLst>
                  <p:tags r:id="rId16"/>
                </p:custDataLst>
              </p:nvPr>
            </p:nvSpPr>
            <p:spPr>
              <a:xfrm rot="-532924">
                <a:off x="8373560" y="4315492"/>
                <a:ext cx="314006" cy="13213"/>
              </a:xfrm>
              <a:custGeom>
                <a:avLst/>
                <a:gdLst>
                  <a:gd name="connsiteX0" fmla="*/ 0 w 314006"/>
                  <a:gd name="connsiteY0" fmla="*/ 0 h 13213"/>
                  <a:gd name="connsiteX1" fmla="*/ 314006 w 314006"/>
                  <a:gd name="connsiteY1" fmla="*/ 0 h 13213"/>
                  <a:gd name="connsiteX2" fmla="*/ 314006 w 314006"/>
                  <a:gd name="connsiteY2" fmla="*/ 13213 h 13213"/>
                  <a:gd name="connsiteX3" fmla="*/ 0 w 314006"/>
                  <a:gd name="connsiteY3" fmla="*/ 13213 h 13213"/>
                </a:gdLst>
                <a:ahLst/>
                <a:cxnLst>
                  <a:cxn ang="0">
                    <a:pos x="connsiteX0" y="connsiteY0"/>
                  </a:cxn>
                  <a:cxn ang="0">
                    <a:pos x="connsiteX1" y="connsiteY1"/>
                  </a:cxn>
                  <a:cxn ang="0">
                    <a:pos x="connsiteX2" y="connsiteY2"/>
                  </a:cxn>
                  <a:cxn ang="0">
                    <a:pos x="connsiteX3" y="connsiteY3"/>
                  </a:cxn>
                </a:cxnLst>
                <a:rect l="l" t="t" r="r" b="b"/>
                <a:pathLst>
                  <a:path w="314006" h="13213">
                    <a:moveTo>
                      <a:pt x="0" y="0"/>
                    </a:moveTo>
                    <a:lnTo>
                      <a:pt x="314006" y="0"/>
                    </a:lnTo>
                    <a:lnTo>
                      <a:pt x="314006"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83"/>
              <p:cNvSpPr/>
              <p:nvPr>
                <p:custDataLst>
                  <p:tags r:id="rId17"/>
                </p:custDataLst>
              </p:nvPr>
            </p:nvSpPr>
            <p:spPr>
              <a:xfrm rot="-534676">
                <a:off x="8246168" y="4145189"/>
                <a:ext cx="13214" cy="316329"/>
              </a:xfrm>
              <a:custGeom>
                <a:avLst/>
                <a:gdLst>
                  <a:gd name="connsiteX0" fmla="*/ 0 w 13214"/>
                  <a:gd name="connsiteY0" fmla="*/ 0 h 316329"/>
                  <a:gd name="connsiteX1" fmla="*/ 13215 w 13214"/>
                  <a:gd name="connsiteY1" fmla="*/ 0 h 316329"/>
                  <a:gd name="connsiteX2" fmla="*/ 13215 w 13214"/>
                  <a:gd name="connsiteY2" fmla="*/ 316330 h 316329"/>
                  <a:gd name="connsiteX3" fmla="*/ 0 w 13214"/>
                  <a:gd name="connsiteY3" fmla="*/ 316330 h 316329"/>
                </a:gdLst>
                <a:ahLst/>
                <a:cxnLst>
                  <a:cxn ang="0">
                    <a:pos x="connsiteX0" y="connsiteY0"/>
                  </a:cxn>
                  <a:cxn ang="0">
                    <a:pos x="connsiteX1" y="connsiteY1"/>
                  </a:cxn>
                  <a:cxn ang="0">
                    <a:pos x="connsiteX2" y="connsiteY2"/>
                  </a:cxn>
                  <a:cxn ang="0">
                    <a:pos x="connsiteX3" y="connsiteY3"/>
                  </a:cxn>
                </a:cxnLst>
                <a:rect l="l" t="t" r="r" b="b"/>
                <a:pathLst>
                  <a:path w="13214" h="316329">
                    <a:moveTo>
                      <a:pt x="0" y="0"/>
                    </a:moveTo>
                    <a:lnTo>
                      <a:pt x="13215" y="0"/>
                    </a:lnTo>
                    <a:lnTo>
                      <a:pt x="13215" y="316330"/>
                    </a:lnTo>
                    <a:lnTo>
                      <a:pt x="0" y="31633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84"/>
              <p:cNvSpPr/>
              <p:nvPr>
                <p:custDataLst>
                  <p:tags r:id="rId18"/>
                </p:custDataLst>
              </p:nvPr>
            </p:nvSpPr>
            <p:spPr>
              <a:xfrm>
                <a:off x="8098589" y="4560528"/>
                <a:ext cx="473183" cy="81254"/>
              </a:xfrm>
              <a:custGeom>
                <a:avLst/>
                <a:gdLst>
                  <a:gd name="connsiteX0" fmla="*/ 260754 w 473183"/>
                  <a:gd name="connsiteY0" fmla="*/ 11044 h 81254"/>
                  <a:gd name="connsiteX1" fmla="*/ 0 w 473183"/>
                  <a:gd name="connsiteY1" fmla="*/ 72379 h 81254"/>
                  <a:gd name="connsiteX2" fmla="*/ 9665 w 473183"/>
                  <a:gd name="connsiteY2" fmla="*/ 81254 h 81254"/>
                  <a:gd name="connsiteX3" fmla="*/ 261937 w 473183"/>
                  <a:gd name="connsiteY3" fmla="*/ 24061 h 81254"/>
                  <a:gd name="connsiteX4" fmla="*/ 473183 w 473183"/>
                  <a:gd name="connsiteY4" fmla="*/ 13214 h 81254"/>
                  <a:gd name="connsiteX5" fmla="*/ 472986 w 473183"/>
                  <a:gd name="connsiteY5" fmla="*/ 0 h 81254"/>
                  <a:gd name="connsiteX6" fmla="*/ 260754 w 473183"/>
                  <a:gd name="connsiteY6" fmla="*/ 11044 h 8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183" h="81254">
                    <a:moveTo>
                      <a:pt x="260754" y="11044"/>
                    </a:moveTo>
                    <a:cubicBezTo>
                      <a:pt x="113611" y="23666"/>
                      <a:pt x="25839" y="44374"/>
                      <a:pt x="0" y="72379"/>
                    </a:cubicBezTo>
                    <a:lnTo>
                      <a:pt x="9665" y="81254"/>
                    </a:lnTo>
                    <a:cubicBezTo>
                      <a:pt x="26036" y="63702"/>
                      <a:pt x="82842" y="39444"/>
                      <a:pt x="261937" y="24061"/>
                    </a:cubicBezTo>
                    <a:cubicBezTo>
                      <a:pt x="370025" y="14791"/>
                      <a:pt x="472197" y="13411"/>
                      <a:pt x="473183" y="13214"/>
                    </a:cubicBezTo>
                    <a:lnTo>
                      <a:pt x="472986" y="0"/>
                    </a:lnTo>
                    <a:cubicBezTo>
                      <a:pt x="471802" y="197"/>
                      <a:pt x="369236" y="1578"/>
                      <a:pt x="260754" y="110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85"/>
              <p:cNvSpPr/>
              <p:nvPr>
                <p:custDataLst>
                  <p:tags r:id="rId19"/>
                </p:custDataLst>
              </p:nvPr>
            </p:nvSpPr>
            <p:spPr>
              <a:xfrm>
                <a:off x="7831721" y="4840776"/>
                <a:ext cx="554841" cy="102751"/>
              </a:xfrm>
              <a:custGeom>
                <a:avLst/>
                <a:gdLst>
                  <a:gd name="connsiteX0" fmla="*/ 0 w 554841"/>
                  <a:gd name="connsiteY0" fmla="*/ 93679 h 102751"/>
                  <a:gd name="connsiteX1" fmla="*/ 9665 w 554841"/>
                  <a:gd name="connsiteY1" fmla="*/ 102751 h 102751"/>
                  <a:gd name="connsiteX2" fmla="*/ 554841 w 554841"/>
                  <a:gd name="connsiteY2" fmla="*/ 13214 h 102751"/>
                  <a:gd name="connsiteX3" fmla="*/ 554447 w 554841"/>
                  <a:gd name="connsiteY3" fmla="*/ 0 h 102751"/>
                  <a:gd name="connsiteX4" fmla="*/ 0 w 554841"/>
                  <a:gd name="connsiteY4" fmla="*/ 93679 h 10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41" h="102751">
                    <a:moveTo>
                      <a:pt x="0" y="93679"/>
                    </a:moveTo>
                    <a:lnTo>
                      <a:pt x="9665" y="102751"/>
                    </a:lnTo>
                    <a:cubicBezTo>
                      <a:pt x="83039" y="24850"/>
                      <a:pt x="550107" y="13411"/>
                      <a:pt x="554841" y="13214"/>
                    </a:cubicBezTo>
                    <a:lnTo>
                      <a:pt x="554447" y="0"/>
                    </a:lnTo>
                    <a:cubicBezTo>
                      <a:pt x="535117" y="394"/>
                      <a:pt x="77121" y="11833"/>
                      <a:pt x="0" y="936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86"/>
              <p:cNvSpPr/>
              <p:nvPr>
                <p:custDataLst>
                  <p:tags r:id="rId20"/>
                </p:custDataLst>
              </p:nvPr>
            </p:nvSpPr>
            <p:spPr>
              <a:xfrm>
                <a:off x="7982413" y="4312427"/>
                <a:ext cx="75693" cy="410610"/>
              </a:xfrm>
              <a:custGeom>
                <a:avLst/>
                <a:gdLst>
                  <a:gd name="connsiteX0" fmla="*/ 55820 w 75693"/>
                  <a:gd name="connsiteY0" fmla="*/ 186372 h 410610"/>
                  <a:gd name="connsiteX1" fmla="*/ 12821 w 75693"/>
                  <a:gd name="connsiteY1" fmla="*/ 0 h 410610"/>
                  <a:gd name="connsiteX2" fmla="*/ 0 w 75693"/>
                  <a:gd name="connsiteY2" fmla="*/ 3550 h 410610"/>
                  <a:gd name="connsiteX3" fmla="*/ 42801 w 75693"/>
                  <a:gd name="connsiteY3" fmla="*/ 188936 h 410610"/>
                  <a:gd name="connsiteX4" fmla="*/ 51086 w 75693"/>
                  <a:gd name="connsiteY4" fmla="*/ 400749 h 410610"/>
                  <a:gd name="connsiteX5" fmla="*/ 59764 w 75693"/>
                  <a:gd name="connsiteY5" fmla="*/ 410610 h 410610"/>
                  <a:gd name="connsiteX6" fmla="*/ 74952 w 75693"/>
                  <a:gd name="connsiteY6" fmla="*/ 324031 h 410610"/>
                  <a:gd name="connsiteX7" fmla="*/ 55820 w 75693"/>
                  <a:gd name="connsiteY7" fmla="*/ 186372 h 4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3" h="410610">
                    <a:moveTo>
                      <a:pt x="55820" y="186372"/>
                    </a:moveTo>
                    <a:cubicBezTo>
                      <a:pt x="37673" y="91707"/>
                      <a:pt x="13018" y="986"/>
                      <a:pt x="12821" y="0"/>
                    </a:cubicBezTo>
                    <a:lnTo>
                      <a:pt x="0" y="3550"/>
                    </a:lnTo>
                    <a:cubicBezTo>
                      <a:pt x="197" y="4536"/>
                      <a:pt x="24655" y="94665"/>
                      <a:pt x="42801" y="188936"/>
                    </a:cubicBezTo>
                    <a:cubicBezTo>
                      <a:pt x="74163" y="352036"/>
                      <a:pt x="61342" y="391677"/>
                      <a:pt x="51086" y="400749"/>
                    </a:cubicBezTo>
                    <a:lnTo>
                      <a:pt x="59764" y="410610"/>
                    </a:lnTo>
                    <a:cubicBezTo>
                      <a:pt x="72782" y="399171"/>
                      <a:pt x="77713" y="370969"/>
                      <a:pt x="74952" y="324031"/>
                    </a:cubicBezTo>
                    <a:cubicBezTo>
                      <a:pt x="73177" y="288334"/>
                      <a:pt x="66668" y="242185"/>
                      <a:pt x="55820" y="1863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87"/>
              <p:cNvSpPr/>
              <p:nvPr>
                <p:custDataLst>
                  <p:tags r:id="rId21"/>
                </p:custDataLst>
              </p:nvPr>
            </p:nvSpPr>
            <p:spPr>
              <a:xfrm>
                <a:off x="7694440" y="4586167"/>
                <a:ext cx="110356" cy="425401"/>
              </a:xfrm>
              <a:custGeom>
                <a:avLst/>
                <a:gdLst>
                  <a:gd name="connsiteX0" fmla="*/ 0 w 110356"/>
                  <a:gd name="connsiteY0" fmla="*/ 5325 h 425401"/>
                  <a:gd name="connsiteX1" fmla="*/ 86984 w 110356"/>
                  <a:gd name="connsiteY1" fmla="*/ 420274 h 425401"/>
                  <a:gd name="connsiteX2" fmla="*/ 99213 w 110356"/>
                  <a:gd name="connsiteY2" fmla="*/ 425401 h 425401"/>
                  <a:gd name="connsiteX3" fmla="*/ 12032 w 110356"/>
                  <a:gd name="connsiteY3" fmla="*/ 0 h 425401"/>
                  <a:gd name="connsiteX4" fmla="*/ 0 w 110356"/>
                  <a:gd name="connsiteY4" fmla="*/ 5325 h 42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6" h="425401">
                    <a:moveTo>
                      <a:pt x="0" y="5325"/>
                    </a:moveTo>
                    <a:cubicBezTo>
                      <a:pt x="1381" y="8283"/>
                      <a:pt x="134322" y="305689"/>
                      <a:pt x="86984" y="420274"/>
                    </a:cubicBezTo>
                    <a:lnTo>
                      <a:pt x="99213" y="425401"/>
                    </a:lnTo>
                    <a:cubicBezTo>
                      <a:pt x="148720" y="305689"/>
                      <a:pt x="17555" y="12425"/>
                      <a:pt x="12032" y="0"/>
                    </a:cubicBezTo>
                    <a:lnTo>
                      <a:pt x="0" y="5325"/>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34" name="图形 3"/>
          <p:cNvGrpSpPr/>
          <p:nvPr userDrawn="1">
            <p:custDataLst>
              <p:tags r:id="rId22"/>
            </p:custDataLst>
          </p:nvPr>
        </p:nvGrpSpPr>
        <p:grpSpPr>
          <a:xfrm rot="0" flipH="1">
            <a:off x="833120" y="4086860"/>
            <a:ext cx="859790" cy="418465"/>
            <a:chOff x="7588916" y="4805710"/>
            <a:chExt cx="1237691" cy="602525"/>
          </a:xfrm>
        </p:grpSpPr>
        <p:sp>
          <p:nvSpPr>
            <p:cNvPr id="35" name="任意多边形: 形状 89"/>
            <p:cNvSpPr/>
            <p:nvPr>
              <p:custDataLst>
                <p:tags r:id="rId23"/>
              </p:custDataLst>
            </p:nvPr>
          </p:nvSpPr>
          <p:spPr>
            <a:xfrm>
              <a:off x="7593650" y="4805710"/>
              <a:ext cx="1231774" cy="602525"/>
            </a:xfrm>
            <a:custGeom>
              <a:avLst/>
              <a:gdLst>
                <a:gd name="connsiteX0" fmla="*/ 429001 w 1231774"/>
                <a:gd name="connsiteY0" fmla="*/ 12780 h 602525"/>
                <a:gd name="connsiteX1" fmla="*/ 0 w 1231774"/>
                <a:gd name="connsiteY1" fmla="*/ 484725 h 602525"/>
                <a:gd name="connsiteX2" fmla="*/ 442611 w 1231774"/>
                <a:gd name="connsiteY2" fmla="*/ 601873 h 602525"/>
                <a:gd name="connsiteX3" fmla="*/ 1231775 w 1231774"/>
                <a:gd name="connsiteY3" fmla="*/ 222621 h 602525"/>
                <a:gd name="connsiteX4" fmla="*/ 429001 w 1231774"/>
                <a:gd name="connsiteY4" fmla="*/ 12780 h 60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774" h="602525">
                  <a:moveTo>
                    <a:pt x="429001" y="12780"/>
                  </a:moveTo>
                  <a:cubicBezTo>
                    <a:pt x="75543" y="69579"/>
                    <a:pt x="15582" y="462637"/>
                    <a:pt x="0" y="484725"/>
                  </a:cubicBezTo>
                  <a:cubicBezTo>
                    <a:pt x="0" y="484725"/>
                    <a:pt x="155229" y="612720"/>
                    <a:pt x="442611" y="601873"/>
                  </a:cubicBezTo>
                  <a:cubicBezTo>
                    <a:pt x="729992" y="591026"/>
                    <a:pt x="1231775" y="222621"/>
                    <a:pt x="1231775" y="222621"/>
                  </a:cubicBezTo>
                  <a:cubicBezTo>
                    <a:pt x="1092917" y="99754"/>
                    <a:pt x="782458" y="-44019"/>
                    <a:pt x="429001" y="12780"/>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36" name="图形 3"/>
            <p:cNvGrpSpPr/>
            <p:nvPr/>
          </p:nvGrpSpPr>
          <p:grpSpPr>
            <a:xfrm>
              <a:off x="7588916" y="4846311"/>
              <a:ext cx="1237691" cy="448660"/>
              <a:chOff x="7588916" y="4846311"/>
              <a:chExt cx="1237691" cy="448660"/>
            </a:xfrm>
            <a:solidFill>
              <a:srgbClr val="387A66"/>
            </a:solidFill>
          </p:grpSpPr>
          <p:sp>
            <p:nvSpPr>
              <p:cNvPr id="37" name="任意多边形: 形状 91"/>
              <p:cNvSpPr/>
              <p:nvPr>
                <p:custDataLst>
                  <p:tags r:id="rId24"/>
                </p:custDataLst>
              </p:nvPr>
            </p:nvSpPr>
            <p:spPr>
              <a:xfrm>
                <a:off x="7588916" y="5001382"/>
                <a:ext cx="1237691" cy="293589"/>
              </a:xfrm>
              <a:custGeom>
                <a:avLst/>
                <a:gdLst>
                  <a:gd name="connsiteX0" fmla="*/ 757211 w 1237691"/>
                  <a:gd name="connsiteY0" fmla="*/ 4664 h 293589"/>
                  <a:gd name="connsiteX1" fmla="*/ 349315 w 1237691"/>
                  <a:gd name="connsiteY1" fmla="*/ 76649 h 293589"/>
                  <a:gd name="connsiteX2" fmla="*/ 0 w 1237691"/>
                  <a:gd name="connsiteY2" fmla="*/ 284517 h 293589"/>
                  <a:gd name="connsiteX3" fmla="*/ 9665 w 1237691"/>
                  <a:gd name="connsiteY3" fmla="*/ 293589 h 293589"/>
                  <a:gd name="connsiteX4" fmla="*/ 757803 w 1237691"/>
                  <a:gd name="connsiteY4" fmla="*/ 17877 h 293589"/>
                  <a:gd name="connsiteX5" fmla="*/ 1235720 w 1237691"/>
                  <a:gd name="connsiteY5" fmla="*/ 33655 h 293589"/>
                  <a:gd name="connsiteX6" fmla="*/ 1237692 w 1237691"/>
                  <a:gd name="connsiteY6" fmla="*/ 20638 h 293589"/>
                  <a:gd name="connsiteX7" fmla="*/ 757211 w 1237691"/>
                  <a:gd name="connsiteY7" fmla="*/ 4664 h 29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691" h="293589">
                    <a:moveTo>
                      <a:pt x="757211" y="4664"/>
                    </a:moveTo>
                    <a:cubicBezTo>
                      <a:pt x="604349" y="14327"/>
                      <a:pt x="467069" y="38585"/>
                      <a:pt x="349315" y="76649"/>
                    </a:cubicBezTo>
                    <a:cubicBezTo>
                      <a:pt x="201581" y="124375"/>
                      <a:pt x="84025" y="194388"/>
                      <a:pt x="0" y="284517"/>
                    </a:cubicBezTo>
                    <a:lnTo>
                      <a:pt x="9665" y="293589"/>
                    </a:lnTo>
                    <a:cubicBezTo>
                      <a:pt x="196650" y="93018"/>
                      <a:pt x="519732" y="33063"/>
                      <a:pt x="757803" y="17877"/>
                    </a:cubicBezTo>
                    <a:cubicBezTo>
                      <a:pt x="1016387" y="1508"/>
                      <a:pt x="1233550" y="33260"/>
                      <a:pt x="1235720" y="33655"/>
                    </a:cubicBezTo>
                    <a:lnTo>
                      <a:pt x="1237692" y="20638"/>
                    </a:lnTo>
                    <a:cubicBezTo>
                      <a:pt x="1235325" y="20244"/>
                      <a:pt x="1017176" y="-11706"/>
                      <a:pt x="757211" y="466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92"/>
              <p:cNvSpPr/>
              <p:nvPr>
                <p:custDataLst>
                  <p:tags r:id="rId25"/>
                </p:custDataLst>
              </p:nvPr>
            </p:nvSpPr>
            <p:spPr>
              <a:xfrm>
                <a:off x="8320880" y="4874303"/>
                <a:ext cx="141027" cy="129770"/>
              </a:xfrm>
              <a:custGeom>
                <a:avLst/>
                <a:gdLst>
                  <a:gd name="connsiteX0" fmla="*/ 0 w 141027"/>
                  <a:gd name="connsiteY0" fmla="*/ 122079 h 129770"/>
                  <a:gd name="connsiteX1" fmla="*/ 10848 w 141027"/>
                  <a:gd name="connsiteY1" fmla="*/ 129770 h 129770"/>
                  <a:gd name="connsiteX2" fmla="*/ 141028 w 141027"/>
                  <a:gd name="connsiteY2" fmla="*/ 9861 h 129770"/>
                  <a:gd name="connsiteX3" fmla="*/ 132349 w 141027"/>
                  <a:gd name="connsiteY3" fmla="*/ 0 h 129770"/>
                  <a:gd name="connsiteX4" fmla="*/ 0 w 141027"/>
                  <a:gd name="connsiteY4" fmla="*/ 122079 h 12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27" h="129770">
                    <a:moveTo>
                      <a:pt x="0" y="122079"/>
                    </a:moveTo>
                    <a:lnTo>
                      <a:pt x="10848" y="129770"/>
                    </a:lnTo>
                    <a:cubicBezTo>
                      <a:pt x="20119" y="116754"/>
                      <a:pt x="107891" y="38655"/>
                      <a:pt x="141028" y="9861"/>
                    </a:cubicBezTo>
                    <a:lnTo>
                      <a:pt x="132349" y="0"/>
                    </a:lnTo>
                    <a:cubicBezTo>
                      <a:pt x="119726" y="10650"/>
                      <a:pt x="11835" y="105512"/>
                      <a:pt x="0" y="1220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93"/>
              <p:cNvSpPr/>
              <p:nvPr>
                <p:custDataLst>
                  <p:tags r:id="rId26"/>
                </p:custDataLst>
              </p:nvPr>
            </p:nvSpPr>
            <p:spPr>
              <a:xfrm>
                <a:off x="8436464" y="5009793"/>
                <a:ext cx="192310" cy="115767"/>
              </a:xfrm>
              <a:custGeom>
                <a:avLst/>
                <a:gdLst>
                  <a:gd name="connsiteX0" fmla="*/ 0 w 192310"/>
                  <a:gd name="connsiteY0" fmla="*/ 11044 h 115767"/>
                  <a:gd name="connsiteX1" fmla="*/ 185999 w 192310"/>
                  <a:gd name="connsiteY1" fmla="*/ 115768 h 115767"/>
                  <a:gd name="connsiteX2" fmla="*/ 192311 w 192310"/>
                  <a:gd name="connsiteY2" fmla="*/ 104132 h 115767"/>
                  <a:gd name="connsiteX3" fmla="*/ 7495 w 192310"/>
                  <a:gd name="connsiteY3" fmla="*/ 0 h 115767"/>
                  <a:gd name="connsiteX4" fmla="*/ 0 w 192310"/>
                  <a:gd name="connsiteY4" fmla="*/ 11044 h 11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10" h="115767">
                    <a:moveTo>
                      <a:pt x="0" y="11044"/>
                    </a:moveTo>
                    <a:cubicBezTo>
                      <a:pt x="23472" y="27413"/>
                      <a:pt x="179293" y="112218"/>
                      <a:pt x="185999" y="115768"/>
                    </a:cubicBezTo>
                    <a:lnTo>
                      <a:pt x="192311" y="104132"/>
                    </a:lnTo>
                    <a:cubicBezTo>
                      <a:pt x="190733" y="103343"/>
                      <a:pt x="30375" y="15975"/>
                      <a:pt x="7495" y="0"/>
                    </a:cubicBezTo>
                    <a:lnTo>
                      <a:pt x="0" y="1104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94"/>
              <p:cNvSpPr/>
              <p:nvPr>
                <p:custDataLst>
                  <p:tags r:id="rId27"/>
                </p:custDataLst>
              </p:nvPr>
            </p:nvSpPr>
            <p:spPr>
              <a:xfrm rot="-3274173">
                <a:off x="8020492" y="4937701"/>
                <a:ext cx="231161" cy="13213"/>
              </a:xfrm>
              <a:custGeom>
                <a:avLst/>
                <a:gdLst>
                  <a:gd name="connsiteX0" fmla="*/ 0 w 231161"/>
                  <a:gd name="connsiteY0" fmla="*/ 0 h 13213"/>
                  <a:gd name="connsiteX1" fmla="*/ 231162 w 231161"/>
                  <a:gd name="connsiteY1" fmla="*/ 0 h 13213"/>
                  <a:gd name="connsiteX2" fmla="*/ 231162 w 231161"/>
                  <a:gd name="connsiteY2" fmla="*/ 13213 h 13213"/>
                  <a:gd name="connsiteX3" fmla="*/ 0 w 231161"/>
                  <a:gd name="connsiteY3" fmla="*/ 13213 h 13213"/>
                </a:gdLst>
                <a:ahLst/>
                <a:cxnLst>
                  <a:cxn ang="0">
                    <a:pos x="connsiteX0" y="connsiteY0"/>
                  </a:cxn>
                  <a:cxn ang="0">
                    <a:pos x="connsiteX1" y="connsiteY1"/>
                  </a:cxn>
                  <a:cxn ang="0">
                    <a:pos x="connsiteX2" y="connsiteY2"/>
                  </a:cxn>
                  <a:cxn ang="0">
                    <a:pos x="connsiteX3" y="connsiteY3"/>
                  </a:cxn>
                </a:cxnLst>
                <a:rect l="l" t="t" r="r" b="b"/>
                <a:pathLst>
                  <a:path w="231161" h="13213">
                    <a:moveTo>
                      <a:pt x="0" y="0"/>
                    </a:moveTo>
                    <a:lnTo>
                      <a:pt x="231162" y="0"/>
                    </a:lnTo>
                    <a:lnTo>
                      <a:pt x="231162"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任意多边形: 形状 95"/>
              <p:cNvSpPr/>
              <p:nvPr>
                <p:custDataLst>
                  <p:tags r:id="rId28"/>
                </p:custDataLst>
              </p:nvPr>
            </p:nvSpPr>
            <p:spPr>
              <a:xfrm rot="-3101028">
                <a:off x="8270162" y="4984139"/>
                <a:ext cx="13215" cy="268809"/>
              </a:xfrm>
              <a:custGeom>
                <a:avLst/>
                <a:gdLst>
                  <a:gd name="connsiteX0" fmla="*/ 0 w 13215"/>
                  <a:gd name="connsiteY0" fmla="*/ 0 h 268809"/>
                  <a:gd name="connsiteX1" fmla="*/ 13215 w 13215"/>
                  <a:gd name="connsiteY1" fmla="*/ 0 h 268809"/>
                  <a:gd name="connsiteX2" fmla="*/ 13215 w 13215"/>
                  <a:gd name="connsiteY2" fmla="*/ 268809 h 268809"/>
                  <a:gd name="connsiteX3" fmla="*/ 0 w 13215"/>
                  <a:gd name="connsiteY3" fmla="*/ 268809 h 268809"/>
                </a:gdLst>
                <a:ahLst/>
                <a:cxnLst>
                  <a:cxn ang="0">
                    <a:pos x="connsiteX0" y="connsiteY0"/>
                  </a:cxn>
                  <a:cxn ang="0">
                    <a:pos x="connsiteX1" y="connsiteY1"/>
                  </a:cxn>
                  <a:cxn ang="0">
                    <a:pos x="connsiteX2" y="connsiteY2"/>
                  </a:cxn>
                  <a:cxn ang="0">
                    <a:pos x="connsiteX3" y="connsiteY3"/>
                  </a:cxn>
                </a:cxnLst>
                <a:rect l="l" t="t" r="r" b="b"/>
                <a:pathLst>
                  <a:path w="13215" h="268809">
                    <a:moveTo>
                      <a:pt x="0" y="0"/>
                    </a:moveTo>
                    <a:lnTo>
                      <a:pt x="13215" y="0"/>
                    </a:lnTo>
                    <a:lnTo>
                      <a:pt x="13215" y="268809"/>
                    </a:lnTo>
                    <a:lnTo>
                      <a:pt x="0" y="268809"/>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任意多边形: 形状 96"/>
              <p:cNvSpPr/>
              <p:nvPr>
                <p:custDataLst>
                  <p:tags r:id="rId29"/>
                </p:custDataLst>
              </p:nvPr>
            </p:nvSpPr>
            <p:spPr>
              <a:xfrm>
                <a:off x="7793653" y="4914733"/>
                <a:ext cx="119725" cy="225815"/>
              </a:xfrm>
              <a:custGeom>
                <a:avLst/>
                <a:gdLst>
                  <a:gd name="connsiteX0" fmla="*/ 0 w 119725"/>
                  <a:gd name="connsiteY0" fmla="*/ 218913 h 225815"/>
                  <a:gd name="connsiteX1" fmla="*/ 11243 w 119725"/>
                  <a:gd name="connsiteY1" fmla="*/ 225816 h 225815"/>
                  <a:gd name="connsiteX2" fmla="*/ 119726 w 119725"/>
                  <a:gd name="connsiteY2" fmla="*/ 1972 h 225815"/>
                  <a:gd name="connsiteX3" fmla="*/ 106708 w 119725"/>
                  <a:gd name="connsiteY3" fmla="*/ 0 h 225815"/>
                  <a:gd name="connsiteX4" fmla="*/ 0 w 119725"/>
                  <a:gd name="connsiteY4" fmla="*/ 218913 h 225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25" h="225815">
                    <a:moveTo>
                      <a:pt x="0" y="218913"/>
                    </a:moveTo>
                    <a:lnTo>
                      <a:pt x="11243" y="225816"/>
                    </a:lnTo>
                    <a:cubicBezTo>
                      <a:pt x="15188" y="219307"/>
                      <a:pt x="110258" y="65082"/>
                      <a:pt x="119726" y="1972"/>
                    </a:cubicBezTo>
                    <a:lnTo>
                      <a:pt x="106708" y="0"/>
                    </a:lnTo>
                    <a:cubicBezTo>
                      <a:pt x="97635" y="60546"/>
                      <a:pt x="986" y="217335"/>
                      <a:pt x="0" y="218913"/>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任意多边形: 形状 97"/>
              <p:cNvSpPr/>
              <p:nvPr>
                <p:custDataLst>
                  <p:tags r:id="rId30"/>
                </p:custDataLst>
              </p:nvPr>
            </p:nvSpPr>
            <p:spPr>
              <a:xfrm rot="-3308224">
                <a:off x="8000844" y="5042071"/>
                <a:ext cx="13214" cy="292862"/>
              </a:xfrm>
              <a:custGeom>
                <a:avLst/>
                <a:gdLst>
                  <a:gd name="connsiteX0" fmla="*/ 0 w 13214"/>
                  <a:gd name="connsiteY0" fmla="*/ 0 h 292862"/>
                  <a:gd name="connsiteX1" fmla="*/ 13215 w 13214"/>
                  <a:gd name="connsiteY1" fmla="*/ 0 h 292862"/>
                  <a:gd name="connsiteX2" fmla="*/ 13215 w 13214"/>
                  <a:gd name="connsiteY2" fmla="*/ 292862 h 292862"/>
                  <a:gd name="connsiteX3" fmla="*/ 0 w 13214"/>
                  <a:gd name="connsiteY3" fmla="*/ 292862 h 292862"/>
                </a:gdLst>
                <a:ahLst/>
                <a:cxnLst>
                  <a:cxn ang="0">
                    <a:pos x="connsiteX0" y="connsiteY0"/>
                  </a:cxn>
                  <a:cxn ang="0">
                    <a:pos x="connsiteX1" y="connsiteY1"/>
                  </a:cxn>
                  <a:cxn ang="0">
                    <a:pos x="connsiteX2" y="connsiteY2"/>
                  </a:cxn>
                  <a:cxn ang="0">
                    <a:pos x="connsiteX3" y="connsiteY3"/>
                  </a:cxn>
                </a:cxnLst>
                <a:rect l="l" t="t" r="r" b="b"/>
                <a:pathLst>
                  <a:path w="13214" h="292862">
                    <a:moveTo>
                      <a:pt x="0" y="0"/>
                    </a:moveTo>
                    <a:lnTo>
                      <a:pt x="13215" y="0"/>
                    </a:lnTo>
                    <a:lnTo>
                      <a:pt x="13215" y="292862"/>
                    </a:lnTo>
                    <a:lnTo>
                      <a:pt x="0" y="292862"/>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41" name="AutoShape 842"/>
          <p:cNvSpPr>
            <a:spLocks noChangeAspect="1" noChangeArrowheads="1" noTextEdit="1"/>
          </p:cNvSpPr>
          <p:nvPr userDrawn="1">
            <p:custDataLst>
              <p:tags r:id="rId31"/>
            </p:custDataLst>
          </p:nvPr>
        </p:nvSpPr>
        <p:spPr bwMode="auto">
          <a:xfrm>
            <a:off x="667385" y="1393190"/>
            <a:ext cx="5105400" cy="446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2" name="Freeform 844"/>
          <p:cNvSpPr/>
          <p:nvPr userDrawn="1">
            <p:custDataLst>
              <p:tags r:id="rId32"/>
            </p:custDataLst>
          </p:nvPr>
        </p:nvSpPr>
        <p:spPr bwMode="auto">
          <a:xfrm>
            <a:off x="1499870" y="1393190"/>
            <a:ext cx="2211070" cy="4359275"/>
          </a:xfrm>
          <a:custGeom>
            <a:avLst/>
            <a:gdLst>
              <a:gd name="T0" fmla="*/ 3754 w 4427"/>
              <a:gd name="T1" fmla="*/ 0 h 8581"/>
              <a:gd name="T2" fmla="*/ 671 w 4427"/>
              <a:gd name="T3" fmla="*/ 2 h 8581"/>
              <a:gd name="T4" fmla="*/ 0 w 4427"/>
              <a:gd name="T5" fmla="*/ 637 h 8581"/>
              <a:gd name="T6" fmla="*/ 2 w 4427"/>
              <a:gd name="T7" fmla="*/ 7946 h 8581"/>
              <a:gd name="T8" fmla="*/ 673 w 4427"/>
              <a:gd name="T9" fmla="*/ 8581 h 8581"/>
              <a:gd name="T10" fmla="*/ 3756 w 4427"/>
              <a:gd name="T11" fmla="*/ 8579 h 8581"/>
              <a:gd name="T12" fmla="*/ 4427 w 4427"/>
              <a:gd name="T13" fmla="*/ 7944 h 8581"/>
              <a:gd name="T14" fmla="*/ 4426 w 4427"/>
              <a:gd name="T15" fmla="*/ 635 h 8581"/>
              <a:gd name="T16" fmla="*/ 3754 w 4427"/>
              <a:gd name="T17" fmla="*/ 0 h 8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7" h="8581">
                <a:moveTo>
                  <a:pt x="3754" y="0"/>
                </a:moveTo>
                <a:cubicBezTo>
                  <a:pt x="671" y="2"/>
                  <a:pt x="671" y="2"/>
                  <a:pt x="671" y="2"/>
                </a:cubicBezTo>
                <a:cubicBezTo>
                  <a:pt x="301" y="2"/>
                  <a:pt x="0" y="287"/>
                  <a:pt x="0" y="637"/>
                </a:cubicBezTo>
                <a:cubicBezTo>
                  <a:pt x="2" y="7946"/>
                  <a:pt x="2" y="7946"/>
                  <a:pt x="2" y="7946"/>
                </a:cubicBezTo>
                <a:cubicBezTo>
                  <a:pt x="2" y="8297"/>
                  <a:pt x="302" y="8581"/>
                  <a:pt x="673" y="8581"/>
                </a:cubicBezTo>
                <a:cubicBezTo>
                  <a:pt x="3756" y="8579"/>
                  <a:pt x="3756" y="8579"/>
                  <a:pt x="3756" y="8579"/>
                </a:cubicBezTo>
                <a:cubicBezTo>
                  <a:pt x="4127" y="8579"/>
                  <a:pt x="4427" y="8294"/>
                  <a:pt x="4427" y="7944"/>
                </a:cubicBezTo>
                <a:cubicBezTo>
                  <a:pt x="4426" y="635"/>
                  <a:pt x="4426" y="635"/>
                  <a:pt x="4426" y="635"/>
                </a:cubicBezTo>
                <a:cubicBezTo>
                  <a:pt x="4426" y="284"/>
                  <a:pt x="4125" y="0"/>
                  <a:pt x="3754"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3" name="Freeform 845"/>
          <p:cNvSpPr/>
          <p:nvPr userDrawn="1">
            <p:custDataLst>
              <p:tags r:id="rId33"/>
            </p:custDataLst>
          </p:nvPr>
        </p:nvSpPr>
        <p:spPr bwMode="auto">
          <a:xfrm>
            <a:off x="1545590" y="1393190"/>
            <a:ext cx="2158365" cy="4359275"/>
          </a:xfrm>
          <a:custGeom>
            <a:avLst/>
            <a:gdLst>
              <a:gd name="T0" fmla="*/ 3605 w 4251"/>
              <a:gd name="T1" fmla="*/ 0 h 8581"/>
              <a:gd name="T2" fmla="*/ 644 w 4251"/>
              <a:gd name="T3" fmla="*/ 2 h 8581"/>
              <a:gd name="T4" fmla="*/ 0 w 4251"/>
              <a:gd name="T5" fmla="*/ 637 h 8581"/>
              <a:gd name="T6" fmla="*/ 1 w 4251"/>
              <a:gd name="T7" fmla="*/ 7946 h 8581"/>
              <a:gd name="T8" fmla="*/ 646 w 4251"/>
              <a:gd name="T9" fmla="*/ 8581 h 8581"/>
              <a:gd name="T10" fmla="*/ 3607 w 4251"/>
              <a:gd name="T11" fmla="*/ 8579 h 8581"/>
              <a:gd name="T12" fmla="*/ 4251 w 4251"/>
              <a:gd name="T13" fmla="*/ 7944 h 8581"/>
              <a:gd name="T14" fmla="*/ 4250 w 4251"/>
              <a:gd name="T15" fmla="*/ 635 h 8581"/>
              <a:gd name="T16" fmla="*/ 3605 w 4251"/>
              <a:gd name="T17" fmla="*/ 0 h 8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1" h="8581">
                <a:moveTo>
                  <a:pt x="3605" y="0"/>
                </a:moveTo>
                <a:cubicBezTo>
                  <a:pt x="644" y="2"/>
                  <a:pt x="644" y="2"/>
                  <a:pt x="644" y="2"/>
                </a:cubicBezTo>
                <a:cubicBezTo>
                  <a:pt x="288" y="2"/>
                  <a:pt x="0" y="286"/>
                  <a:pt x="0" y="637"/>
                </a:cubicBezTo>
                <a:cubicBezTo>
                  <a:pt x="1" y="7946"/>
                  <a:pt x="1" y="7946"/>
                  <a:pt x="1" y="7946"/>
                </a:cubicBezTo>
                <a:cubicBezTo>
                  <a:pt x="1" y="8296"/>
                  <a:pt x="290" y="8581"/>
                  <a:pt x="646" y="8581"/>
                </a:cubicBezTo>
                <a:cubicBezTo>
                  <a:pt x="3607" y="8579"/>
                  <a:pt x="3607" y="8579"/>
                  <a:pt x="3607" y="8579"/>
                </a:cubicBezTo>
                <a:cubicBezTo>
                  <a:pt x="3963" y="8579"/>
                  <a:pt x="4251" y="8294"/>
                  <a:pt x="4251" y="7944"/>
                </a:cubicBezTo>
                <a:cubicBezTo>
                  <a:pt x="4250" y="635"/>
                  <a:pt x="4250" y="635"/>
                  <a:pt x="4250" y="635"/>
                </a:cubicBezTo>
                <a:cubicBezTo>
                  <a:pt x="4250" y="284"/>
                  <a:pt x="3961" y="0"/>
                  <a:pt x="3605" y="0"/>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4" name="Freeform 846"/>
          <p:cNvSpPr/>
          <p:nvPr userDrawn="1">
            <p:custDataLst>
              <p:tags r:id="rId34"/>
            </p:custDataLst>
          </p:nvPr>
        </p:nvSpPr>
        <p:spPr bwMode="auto">
          <a:xfrm>
            <a:off x="1644650" y="1524635"/>
            <a:ext cx="1958975" cy="4076700"/>
          </a:xfrm>
          <a:custGeom>
            <a:avLst/>
            <a:gdLst>
              <a:gd name="T0" fmla="*/ 3406 w 3859"/>
              <a:gd name="T1" fmla="*/ 0 h 8025"/>
              <a:gd name="T2" fmla="*/ 2904 w 3859"/>
              <a:gd name="T3" fmla="*/ 0 h 8025"/>
              <a:gd name="T4" fmla="*/ 2702 w 3859"/>
              <a:gd name="T5" fmla="*/ 0 h 8025"/>
              <a:gd name="T6" fmla="*/ 1025 w 3859"/>
              <a:gd name="T7" fmla="*/ 1 h 8025"/>
              <a:gd name="T8" fmla="*/ 451 w 3859"/>
              <a:gd name="T9" fmla="*/ 1 h 8025"/>
              <a:gd name="T10" fmla="*/ 0 w 3859"/>
              <a:gd name="T11" fmla="*/ 446 h 8025"/>
              <a:gd name="T12" fmla="*/ 1 w 3859"/>
              <a:gd name="T13" fmla="*/ 7580 h 8025"/>
              <a:gd name="T14" fmla="*/ 453 w 3859"/>
              <a:gd name="T15" fmla="*/ 8025 h 8025"/>
              <a:gd name="T16" fmla="*/ 3408 w 3859"/>
              <a:gd name="T17" fmla="*/ 8023 h 8025"/>
              <a:gd name="T18" fmla="*/ 3859 w 3859"/>
              <a:gd name="T19" fmla="*/ 7578 h 8025"/>
              <a:gd name="T20" fmla="*/ 3858 w 3859"/>
              <a:gd name="T21" fmla="*/ 444 h 8025"/>
              <a:gd name="T22" fmla="*/ 3406 w 3859"/>
              <a:gd name="T23" fmla="*/ 0 h 8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59" h="8025">
                <a:moveTo>
                  <a:pt x="3406" y="0"/>
                </a:moveTo>
                <a:cubicBezTo>
                  <a:pt x="2904" y="0"/>
                  <a:pt x="2904" y="0"/>
                  <a:pt x="2904" y="0"/>
                </a:cubicBezTo>
                <a:cubicBezTo>
                  <a:pt x="2702" y="0"/>
                  <a:pt x="2702" y="0"/>
                  <a:pt x="2702" y="0"/>
                </a:cubicBezTo>
                <a:cubicBezTo>
                  <a:pt x="2625" y="0"/>
                  <a:pt x="1102" y="1"/>
                  <a:pt x="1025" y="1"/>
                </a:cubicBezTo>
                <a:cubicBezTo>
                  <a:pt x="451" y="1"/>
                  <a:pt x="451" y="1"/>
                  <a:pt x="451" y="1"/>
                </a:cubicBezTo>
                <a:cubicBezTo>
                  <a:pt x="202" y="2"/>
                  <a:pt x="0" y="201"/>
                  <a:pt x="0" y="446"/>
                </a:cubicBezTo>
                <a:cubicBezTo>
                  <a:pt x="1" y="7580"/>
                  <a:pt x="1" y="7580"/>
                  <a:pt x="1" y="7580"/>
                </a:cubicBezTo>
                <a:cubicBezTo>
                  <a:pt x="1" y="7826"/>
                  <a:pt x="204" y="8025"/>
                  <a:pt x="453" y="8025"/>
                </a:cubicBezTo>
                <a:cubicBezTo>
                  <a:pt x="3408" y="8023"/>
                  <a:pt x="3408" y="8023"/>
                  <a:pt x="3408" y="8023"/>
                </a:cubicBezTo>
                <a:cubicBezTo>
                  <a:pt x="3657" y="8023"/>
                  <a:pt x="3859" y="7824"/>
                  <a:pt x="3859" y="7578"/>
                </a:cubicBezTo>
                <a:cubicBezTo>
                  <a:pt x="3858" y="444"/>
                  <a:pt x="3858" y="444"/>
                  <a:pt x="3858" y="444"/>
                </a:cubicBezTo>
                <a:cubicBezTo>
                  <a:pt x="3858" y="199"/>
                  <a:pt x="3655" y="0"/>
                  <a:pt x="340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5" name="Freeform 848"/>
          <p:cNvSpPr/>
          <p:nvPr userDrawn="1">
            <p:custDataLst>
              <p:tags r:id="rId35"/>
            </p:custDataLst>
          </p:nvPr>
        </p:nvSpPr>
        <p:spPr bwMode="auto">
          <a:xfrm>
            <a:off x="2602230" y="5413375"/>
            <a:ext cx="57785" cy="56515"/>
          </a:xfrm>
          <a:custGeom>
            <a:avLst/>
            <a:gdLst>
              <a:gd name="T0" fmla="*/ 57 w 114"/>
              <a:gd name="T1" fmla="*/ 0 h 112"/>
              <a:gd name="T2" fmla="*/ 0 w 114"/>
              <a:gd name="T3" fmla="*/ 56 h 112"/>
              <a:gd name="T4" fmla="*/ 56 w 114"/>
              <a:gd name="T5" fmla="*/ 112 h 112"/>
              <a:gd name="T6" fmla="*/ 114 w 114"/>
              <a:gd name="T7" fmla="*/ 57 h 112"/>
              <a:gd name="T8" fmla="*/ 57 w 114"/>
              <a:gd name="T9" fmla="*/ 0 h 112"/>
            </a:gdLst>
            <a:ahLst/>
            <a:cxnLst>
              <a:cxn ang="0">
                <a:pos x="T0" y="T1"/>
              </a:cxn>
              <a:cxn ang="0">
                <a:pos x="T2" y="T3"/>
              </a:cxn>
              <a:cxn ang="0">
                <a:pos x="T4" y="T5"/>
              </a:cxn>
              <a:cxn ang="0">
                <a:pos x="T6" y="T7"/>
              </a:cxn>
              <a:cxn ang="0">
                <a:pos x="T8" y="T9"/>
              </a:cxn>
            </a:cxnLst>
            <a:rect l="0" t="0" r="r" b="b"/>
            <a:pathLst>
              <a:path w="114" h="112">
                <a:moveTo>
                  <a:pt x="57" y="0"/>
                </a:moveTo>
                <a:cubicBezTo>
                  <a:pt x="26" y="0"/>
                  <a:pt x="0" y="25"/>
                  <a:pt x="0" y="56"/>
                </a:cubicBezTo>
                <a:cubicBezTo>
                  <a:pt x="0" y="87"/>
                  <a:pt x="25" y="112"/>
                  <a:pt x="56" y="112"/>
                </a:cubicBezTo>
                <a:cubicBezTo>
                  <a:pt x="88" y="112"/>
                  <a:pt x="113" y="87"/>
                  <a:pt x="114" y="57"/>
                </a:cubicBezTo>
                <a:cubicBezTo>
                  <a:pt x="114" y="26"/>
                  <a:pt x="89" y="1"/>
                  <a:pt x="57" y="0"/>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6" name="Freeform 849"/>
          <p:cNvSpPr/>
          <p:nvPr userDrawn="1">
            <p:custDataLst>
              <p:tags r:id="rId36"/>
            </p:custDataLst>
          </p:nvPr>
        </p:nvSpPr>
        <p:spPr bwMode="auto">
          <a:xfrm>
            <a:off x="2440940" y="5411470"/>
            <a:ext cx="57785" cy="57785"/>
          </a:xfrm>
          <a:custGeom>
            <a:avLst/>
            <a:gdLst>
              <a:gd name="T0" fmla="*/ 58 w 114"/>
              <a:gd name="T1" fmla="*/ 1 h 113"/>
              <a:gd name="T2" fmla="*/ 0 w 114"/>
              <a:gd name="T3" fmla="*/ 56 h 113"/>
              <a:gd name="T4" fmla="*/ 57 w 114"/>
              <a:gd name="T5" fmla="*/ 112 h 113"/>
              <a:gd name="T6" fmla="*/ 114 w 114"/>
              <a:gd name="T7" fmla="*/ 57 h 113"/>
              <a:gd name="T8" fmla="*/ 58 w 114"/>
              <a:gd name="T9" fmla="*/ 1 h 113"/>
            </a:gdLst>
            <a:ahLst/>
            <a:cxnLst>
              <a:cxn ang="0">
                <a:pos x="T0" y="T1"/>
              </a:cxn>
              <a:cxn ang="0">
                <a:pos x="T2" y="T3"/>
              </a:cxn>
              <a:cxn ang="0">
                <a:pos x="T4" y="T5"/>
              </a:cxn>
              <a:cxn ang="0">
                <a:pos x="T6" y="T7"/>
              </a:cxn>
              <a:cxn ang="0">
                <a:pos x="T8" y="T9"/>
              </a:cxn>
            </a:cxnLst>
            <a:rect l="0" t="0" r="r" b="b"/>
            <a:pathLst>
              <a:path w="114" h="113">
                <a:moveTo>
                  <a:pt x="58" y="1"/>
                </a:moveTo>
                <a:cubicBezTo>
                  <a:pt x="26" y="0"/>
                  <a:pt x="1" y="25"/>
                  <a:pt x="0" y="56"/>
                </a:cubicBezTo>
                <a:cubicBezTo>
                  <a:pt x="0" y="87"/>
                  <a:pt x="25" y="112"/>
                  <a:pt x="57" y="112"/>
                </a:cubicBezTo>
                <a:cubicBezTo>
                  <a:pt x="88" y="113"/>
                  <a:pt x="114" y="88"/>
                  <a:pt x="114" y="57"/>
                </a:cubicBezTo>
                <a:cubicBezTo>
                  <a:pt x="114" y="26"/>
                  <a:pt x="89" y="1"/>
                  <a:pt x="58" y="1"/>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8" name="圆角矩形 47"/>
          <p:cNvSpPr/>
          <p:nvPr userDrawn="1">
            <p:custDataLst>
              <p:tags r:id="rId37"/>
            </p:custDataLst>
          </p:nvPr>
        </p:nvSpPr>
        <p:spPr>
          <a:xfrm>
            <a:off x="1762125" y="1656080"/>
            <a:ext cx="1701165" cy="784860"/>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9" name="圆角矩形 48"/>
          <p:cNvSpPr/>
          <p:nvPr userDrawn="1">
            <p:custDataLst>
              <p:tags r:id="rId38"/>
            </p:custDataLst>
          </p:nvPr>
        </p:nvSpPr>
        <p:spPr>
          <a:xfrm>
            <a:off x="1762125" y="2536825"/>
            <a:ext cx="1701165" cy="315595"/>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0" name="圆角矩形 49"/>
          <p:cNvSpPr/>
          <p:nvPr userDrawn="1">
            <p:custDataLst>
              <p:tags r:id="rId39"/>
            </p:custDataLst>
          </p:nvPr>
        </p:nvSpPr>
        <p:spPr>
          <a:xfrm>
            <a:off x="1762125" y="2948305"/>
            <a:ext cx="1701165" cy="596265"/>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1" name="圆角矩形 50"/>
          <p:cNvSpPr/>
          <p:nvPr userDrawn="1">
            <p:custDataLst>
              <p:tags r:id="rId40"/>
            </p:custDataLst>
          </p:nvPr>
        </p:nvSpPr>
        <p:spPr>
          <a:xfrm>
            <a:off x="1762125" y="3640455"/>
            <a:ext cx="1701165" cy="1830070"/>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2" name="Freeform 850"/>
          <p:cNvSpPr/>
          <p:nvPr userDrawn="1">
            <p:custDataLst>
              <p:tags r:id="rId41"/>
            </p:custDataLst>
          </p:nvPr>
        </p:nvSpPr>
        <p:spPr bwMode="auto">
          <a:xfrm>
            <a:off x="3060700" y="4390390"/>
            <a:ext cx="864870" cy="111760"/>
          </a:xfrm>
          <a:custGeom>
            <a:avLst/>
            <a:gdLst>
              <a:gd name="T0" fmla="*/ 1685 w 1704"/>
              <a:gd name="T1" fmla="*/ 0 h 220"/>
              <a:gd name="T2" fmla="*/ 18 w 1704"/>
              <a:gd name="T3" fmla="*/ 0 h 220"/>
              <a:gd name="T4" fmla="*/ 0 w 1704"/>
              <a:gd name="T5" fmla="*/ 19 h 220"/>
              <a:gd name="T6" fmla="*/ 0 w 1704"/>
              <a:gd name="T7" fmla="*/ 201 h 220"/>
              <a:gd name="T8" fmla="*/ 18 w 1704"/>
              <a:gd name="T9" fmla="*/ 220 h 220"/>
              <a:gd name="T10" fmla="*/ 1685 w 1704"/>
              <a:gd name="T11" fmla="*/ 220 h 220"/>
              <a:gd name="T12" fmla="*/ 1704 w 1704"/>
              <a:gd name="T13" fmla="*/ 201 h 220"/>
              <a:gd name="T14" fmla="*/ 1704 w 1704"/>
              <a:gd name="T15" fmla="*/ 19 h 220"/>
              <a:gd name="T16" fmla="*/ 1685 w 1704"/>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4" h="220">
                <a:moveTo>
                  <a:pt x="1685" y="0"/>
                </a:moveTo>
                <a:cubicBezTo>
                  <a:pt x="18" y="0"/>
                  <a:pt x="18" y="0"/>
                  <a:pt x="18" y="0"/>
                </a:cubicBezTo>
                <a:cubicBezTo>
                  <a:pt x="8" y="0"/>
                  <a:pt x="0" y="8"/>
                  <a:pt x="0" y="19"/>
                </a:cubicBezTo>
                <a:cubicBezTo>
                  <a:pt x="0" y="201"/>
                  <a:pt x="0" y="201"/>
                  <a:pt x="0" y="201"/>
                </a:cubicBezTo>
                <a:cubicBezTo>
                  <a:pt x="0" y="211"/>
                  <a:pt x="8" y="220"/>
                  <a:pt x="18" y="220"/>
                </a:cubicBezTo>
                <a:cubicBezTo>
                  <a:pt x="1685" y="220"/>
                  <a:pt x="1685" y="220"/>
                  <a:pt x="1685" y="220"/>
                </a:cubicBezTo>
                <a:cubicBezTo>
                  <a:pt x="1695" y="220"/>
                  <a:pt x="1704" y="211"/>
                  <a:pt x="1704" y="201"/>
                </a:cubicBezTo>
                <a:cubicBezTo>
                  <a:pt x="1704" y="19"/>
                  <a:pt x="1704" y="19"/>
                  <a:pt x="1704" y="19"/>
                </a:cubicBezTo>
                <a:cubicBezTo>
                  <a:pt x="1704" y="8"/>
                  <a:pt x="1695" y="0"/>
                  <a:pt x="1685"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3" name="Freeform 851"/>
          <p:cNvSpPr/>
          <p:nvPr userDrawn="1">
            <p:custDataLst>
              <p:tags r:id="rId42"/>
            </p:custDataLst>
          </p:nvPr>
        </p:nvSpPr>
        <p:spPr bwMode="auto">
          <a:xfrm>
            <a:off x="3061970" y="4500245"/>
            <a:ext cx="272415" cy="1299845"/>
          </a:xfrm>
          <a:custGeom>
            <a:avLst/>
            <a:gdLst>
              <a:gd name="T0" fmla="*/ 0 w 264"/>
              <a:gd name="T1" fmla="*/ 1258 h 1258"/>
              <a:gd name="T2" fmla="*/ 32 w 264"/>
              <a:gd name="T3" fmla="*/ 1256 h 1258"/>
              <a:gd name="T4" fmla="*/ 264 w 264"/>
              <a:gd name="T5" fmla="*/ 5 h 1258"/>
              <a:gd name="T6" fmla="*/ 156 w 264"/>
              <a:gd name="T7" fmla="*/ 0 h 1258"/>
              <a:gd name="T8" fmla="*/ 0 w 264"/>
              <a:gd name="T9" fmla="*/ 1258 h 1258"/>
            </a:gdLst>
            <a:ahLst/>
            <a:cxnLst>
              <a:cxn ang="0">
                <a:pos x="T0" y="T1"/>
              </a:cxn>
              <a:cxn ang="0">
                <a:pos x="T2" y="T3"/>
              </a:cxn>
              <a:cxn ang="0">
                <a:pos x="T4" y="T5"/>
              </a:cxn>
              <a:cxn ang="0">
                <a:pos x="T6" y="T7"/>
              </a:cxn>
              <a:cxn ang="0">
                <a:pos x="T8" y="T9"/>
              </a:cxn>
            </a:cxnLst>
            <a:rect l="0" t="0" r="r" b="b"/>
            <a:pathLst>
              <a:path w="264" h="1258">
                <a:moveTo>
                  <a:pt x="0" y="1258"/>
                </a:moveTo>
                <a:lnTo>
                  <a:pt x="32" y="1256"/>
                </a:lnTo>
                <a:lnTo>
                  <a:pt x="264" y="5"/>
                </a:lnTo>
                <a:lnTo>
                  <a:pt x="156" y="0"/>
                </a:lnTo>
                <a:lnTo>
                  <a:pt x="0" y="125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4" name="Freeform 852"/>
          <p:cNvSpPr/>
          <p:nvPr userDrawn="1">
            <p:custDataLst>
              <p:tags r:id="rId43"/>
            </p:custDataLst>
          </p:nvPr>
        </p:nvSpPr>
        <p:spPr bwMode="auto">
          <a:xfrm>
            <a:off x="3667125" y="4503420"/>
            <a:ext cx="272415" cy="1299845"/>
          </a:xfrm>
          <a:custGeom>
            <a:avLst/>
            <a:gdLst>
              <a:gd name="T0" fmla="*/ 0 w 264"/>
              <a:gd name="T1" fmla="*/ 2 h 1258"/>
              <a:gd name="T2" fmla="*/ 236 w 264"/>
              <a:gd name="T3" fmla="*/ 1258 h 1258"/>
              <a:gd name="T4" fmla="*/ 264 w 264"/>
              <a:gd name="T5" fmla="*/ 1255 h 1258"/>
              <a:gd name="T6" fmla="*/ 95 w 264"/>
              <a:gd name="T7" fmla="*/ 0 h 1258"/>
              <a:gd name="T8" fmla="*/ 0 w 264"/>
              <a:gd name="T9" fmla="*/ 2 h 1258"/>
            </a:gdLst>
            <a:ahLst/>
            <a:cxnLst>
              <a:cxn ang="0">
                <a:pos x="T0" y="T1"/>
              </a:cxn>
              <a:cxn ang="0">
                <a:pos x="T2" y="T3"/>
              </a:cxn>
              <a:cxn ang="0">
                <a:pos x="T4" y="T5"/>
              </a:cxn>
              <a:cxn ang="0">
                <a:pos x="T6" y="T7"/>
              </a:cxn>
              <a:cxn ang="0">
                <a:pos x="T8" y="T9"/>
              </a:cxn>
            </a:cxnLst>
            <a:rect l="0" t="0" r="r" b="b"/>
            <a:pathLst>
              <a:path w="264" h="1258">
                <a:moveTo>
                  <a:pt x="0" y="2"/>
                </a:moveTo>
                <a:lnTo>
                  <a:pt x="236" y="1258"/>
                </a:lnTo>
                <a:lnTo>
                  <a:pt x="264" y="1255"/>
                </a:lnTo>
                <a:lnTo>
                  <a:pt x="95" y="0"/>
                </a:lnTo>
                <a:lnTo>
                  <a:pt x="0" y="2"/>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5" name="Freeform 853"/>
          <p:cNvSpPr/>
          <p:nvPr userDrawn="1">
            <p:custDataLst>
              <p:tags r:id="rId44"/>
            </p:custDataLst>
          </p:nvPr>
        </p:nvSpPr>
        <p:spPr bwMode="auto">
          <a:xfrm>
            <a:off x="869950" y="4415155"/>
            <a:ext cx="1207770" cy="1354455"/>
          </a:xfrm>
          <a:custGeom>
            <a:avLst/>
            <a:gdLst>
              <a:gd name="T0" fmla="*/ 75 w 1169"/>
              <a:gd name="T1" fmla="*/ 0 h 1311"/>
              <a:gd name="T2" fmla="*/ 0 w 1169"/>
              <a:gd name="T3" fmla="*/ 1311 h 1311"/>
              <a:gd name="T4" fmla="*/ 1169 w 1169"/>
              <a:gd name="T5" fmla="*/ 1240 h 1311"/>
              <a:gd name="T6" fmla="*/ 1082 w 1169"/>
              <a:gd name="T7" fmla="*/ 6 h 1311"/>
              <a:gd name="T8" fmla="*/ 75 w 1169"/>
              <a:gd name="T9" fmla="*/ 0 h 1311"/>
            </a:gdLst>
            <a:ahLst/>
            <a:cxnLst>
              <a:cxn ang="0">
                <a:pos x="T0" y="T1"/>
              </a:cxn>
              <a:cxn ang="0">
                <a:pos x="T2" y="T3"/>
              </a:cxn>
              <a:cxn ang="0">
                <a:pos x="T4" y="T5"/>
              </a:cxn>
              <a:cxn ang="0">
                <a:pos x="T6" y="T7"/>
              </a:cxn>
              <a:cxn ang="0">
                <a:pos x="T8" y="T9"/>
              </a:cxn>
            </a:cxnLst>
            <a:rect l="0" t="0" r="r" b="b"/>
            <a:pathLst>
              <a:path w="1169" h="1311">
                <a:moveTo>
                  <a:pt x="75" y="0"/>
                </a:moveTo>
                <a:lnTo>
                  <a:pt x="0" y="1311"/>
                </a:lnTo>
                <a:lnTo>
                  <a:pt x="1169" y="1240"/>
                </a:lnTo>
                <a:lnTo>
                  <a:pt x="1082" y="6"/>
                </a:lnTo>
                <a:lnTo>
                  <a:pt x="75"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6" name="Freeform 854"/>
          <p:cNvSpPr/>
          <p:nvPr userDrawn="1">
            <p:custDataLst>
              <p:tags r:id="rId45"/>
            </p:custDataLst>
          </p:nvPr>
        </p:nvSpPr>
        <p:spPr bwMode="auto">
          <a:xfrm>
            <a:off x="667385" y="4377055"/>
            <a:ext cx="280035" cy="1392555"/>
          </a:xfrm>
          <a:custGeom>
            <a:avLst/>
            <a:gdLst>
              <a:gd name="T0" fmla="*/ 0 w 271"/>
              <a:gd name="T1" fmla="*/ 1198 h 1348"/>
              <a:gd name="T2" fmla="*/ 196 w 271"/>
              <a:gd name="T3" fmla="*/ 1348 h 1348"/>
              <a:gd name="T4" fmla="*/ 271 w 271"/>
              <a:gd name="T5" fmla="*/ 37 h 1348"/>
              <a:gd name="T6" fmla="*/ 132 w 271"/>
              <a:gd name="T7" fmla="*/ 0 h 1348"/>
              <a:gd name="T8" fmla="*/ 0 w 271"/>
              <a:gd name="T9" fmla="*/ 1198 h 1348"/>
            </a:gdLst>
            <a:ahLst/>
            <a:cxnLst>
              <a:cxn ang="0">
                <a:pos x="T0" y="T1"/>
              </a:cxn>
              <a:cxn ang="0">
                <a:pos x="T2" y="T3"/>
              </a:cxn>
              <a:cxn ang="0">
                <a:pos x="T4" y="T5"/>
              </a:cxn>
              <a:cxn ang="0">
                <a:pos x="T6" y="T7"/>
              </a:cxn>
              <a:cxn ang="0">
                <a:pos x="T8" y="T9"/>
              </a:cxn>
            </a:cxnLst>
            <a:rect l="0" t="0" r="r" b="b"/>
            <a:pathLst>
              <a:path w="271" h="1348">
                <a:moveTo>
                  <a:pt x="0" y="1198"/>
                </a:moveTo>
                <a:lnTo>
                  <a:pt x="196" y="1348"/>
                </a:lnTo>
                <a:lnTo>
                  <a:pt x="271" y="37"/>
                </a:lnTo>
                <a:lnTo>
                  <a:pt x="132" y="0"/>
                </a:lnTo>
                <a:lnTo>
                  <a:pt x="0" y="1198"/>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7" name="Freeform 855"/>
          <p:cNvSpPr/>
          <p:nvPr userDrawn="1">
            <p:custDataLst>
              <p:tags r:id="rId46"/>
            </p:custDataLst>
          </p:nvPr>
        </p:nvSpPr>
        <p:spPr bwMode="auto">
          <a:xfrm>
            <a:off x="803910" y="4373880"/>
            <a:ext cx="1178560" cy="41275"/>
          </a:xfrm>
          <a:custGeom>
            <a:avLst/>
            <a:gdLst>
              <a:gd name="T0" fmla="*/ 0 w 1141"/>
              <a:gd name="T1" fmla="*/ 3 h 40"/>
              <a:gd name="T2" fmla="*/ 139 w 1141"/>
              <a:gd name="T3" fmla="*/ 40 h 40"/>
              <a:gd name="T4" fmla="*/ 1141 w 1141"/>
              <a:gd name="T5" fmla="*/ 35 h 40"/>
              <a:gd name="T6" fmla="*/ 911 w 1141"/>
              <a:gd name="T7" fmla="*/ 0 h 40"/>
              <a:gd name="T8" fmla="*/ 0 w 1141"/>
              <a:gd name="T9" fmla="*/ 3 h 40"/>
            </a:gdLst>
            <a:ahLst/>
            <a:cxnLst>
              <a:cxn ang="0">
                <a:pos x="T0" y="T1"/>
              </a:cxn>
              <a:cxn ang="0">
                <a:pos x="T2" y="T3"/>
              </a:cxn>
              <a:cxn ang="0">
                <a:pos x="T4" y="T5"/>
              </a:cxn>
              <a:cxn ang="0">
                <a:pos x="T6" y="T7"/>
              </a:cxn>
              <a:cxn ang="0">
                <a:pos x="T8" y="T9"/>
              </a:cxn>
            </a:cxnLst>
            <a:rect l="0" t="0" r="r" b="b"/>
            <a:pathLst>
              <a:path w="1141" h="40">
                <a:moveTo>
                  <a:pt x="0" y="3"/>
                </a:moveTo>
                <a:lnTo>
                  <a:pt x="139" y="40"/>
                </a:lnTo>
                <a:lnTo>
                  <a:pt x="1141" y="35"/>
                </a:lnTo>
                <a:lnTo>
                  <a:pt x="911" y="0"/>
                </a:lnTo>
                <a:lnTo>
                  <a:pt x="0" y="3"/>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8" name="Freeform 856"/>
          <p:cNvSpPr/>
          <p:nvPr userDrawn="1">
            <p:custDataLst>
              <p:tags r:id="rId47"/>
            </p:custDataLst>
          </p:nvPr>
        </p:nvSpPr>
        <p:spPr bwMode="auto">
          <a:xfrm>
            <a:off x="1208405" y="4003040"/>
            <a:ext cx="462915" cy="415290"/>
          </a:xfrm>
          <a:custGeom>
            <a:avLst/>
            <a:gdLst>
              <a:gd name="T0" fmla="*/ 382 w 913"/>
              <a:gd name="T1" fmla="*/ 46 h 817"/>
              <a:gd name="T2" fmla="*/ 0 w 913"/>
              <a:gd name="T3" fmla="*/ 817 h 817"/>
              <a:gd name="T4" fmla="*/ 231 w 913"/>
              <a:gd name="T5" fmla="*/ 813 h 817"/>
              <a:gd name="T6" fmla="*/ 361 w 913"/>
              <a:gd name="T7" fmla="*/ 212 h 817"/>
              <a:gd name="T8" fmla="*/ 582 w 913"/>
              <a:gd name="T9" fmla="*/ 814 h 817"/>
              <a:gd name="T10" fmla="*/ 913 w 913"/>
              <a:gd name="T11" fmla="*/ 812 h 817"/>
              <a:gd name="T12" fmla="*/ 382 w 913"/>
              <a:gd name="T13" fmla="*/ 46 h 817"/>
            </a:gdLst>
            <a:ahLst/>
            <a:cxnLst>
              <a:cxn ang="0">
                <a:pos x="T0" y="T1"/>
              </a:cxn>
              <a:cxn ang="0">
                <a:pos x="T2" y="T3"/>
              </a:cxn>
              <a:cxn ang="0">
                <a:pos x="T4" y="T5"/>
              </a:cxn>
              <a:cxn ang="0">
                <a:pos x="T6" y="T7"/>
              </a:cxn>
              <a:cxn ang="0">
                <a:pos x="T8" y="T9"/>
              </a:cxn>
              <a:cxn ang="0">
                <a:pos x="T10" y="T11"/>
              </a:cxn>
              <a:cxn ang="0">
                <a:pos x="T12" y="T13"/>
              </a:cxn>
            </a:cxnLst>
            <a:rect l="0" t="0" r="r" b="b"/>
            <a:pathLst>
              <a:path w="913" h="817">
                <a:moveTo>
                  <a:pt x="382" y="46"/>
                </a:moveTo>
                <a:cubicBezTo>
                  <a:pt x="59" y="92"/>
                  <a:pt x="0" y="817"/>
                  <a:pt x="0" y="817"/>
                </a:cubicBezTo>
                <a:cubicBezTo>
                  <a:pt x="231" y="813"/>
                  <a:pt x="231" y="813"/>
                  <a:pt x="231" y="813"/>
                </a:cubicBezTo>
                <a:cubicBezTo>
                  <a:pt x="231" y="813"/>
                  <a:pt x="205" y="328"/>
                  <a:pt x="361" y="212"/>
                </a:cubicBezTo>
                <a:cubicBezTo>
                  <a:pt x="517" y="97"/>
                  <a:pt x="582" y="814"/>
                  <a:pt x="582" y="814"/>
                </a:cubicBezTo>
                <a:cubicBezTo>
                  <a:pt x="913" y="812"/>
                  <a:pt x="913" y="812"/>
                  <a:pt x="913" y="812"/>
                </a:cubicBezTo>
                <a:cubicBezTo>
                  <a:pt x="913" y="812"/>
                  <a:pt x="706" y="0"/>
                  <a:pt x="382" y="4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9" name="Freeform 857"/>
          <p:cNvSpPr/>
          <p:nvPr userDrawn="1">
            <p:custDataLst>
              <p:tags r:id="rId48"/>
            </p:custDataLst>
          </p:nvPr>
        </p:nvSpPr>
        <p:spPr bwMode="auto">
          <a:xfrm>
            <a:off x="1269365" y="4029075"/>
            <a:ext cx="308610" cy="388620"/>
          </a:xfrm>
          <a:custGeom>
            <a:avLst/>
            <a:gdLst>
              <a:gd name="T0" fmla="*/ 255 w 609"/>
              <a:gd name="T1" fmla="*/ 80 h 764"/>
              <a:gd name="T2" fmla="*/ 0 w 609"/>
              <a:gd name="T3" fmla="*/ 762 h 764"/>
              <a:gd name="T4" fmla="*/ 111 w 609"/>
              <a:gd name="T5" fmla="*/ 762 h 764"/>
              <a:gd name="T6" fmla="*/ 241 w 609"/>
              <a:gd name="T7" fmla="*/ 162 h 764"/>
              <a:gd name="T8" fmla="*/ 462 w 609"/>
              <a:gd name="T9" fmla="*/ 763 h 764"/>
              <a:gd name="T10" fmla="*/ 559 w 609"/>
              <a:gd name="T11" fmla="*/ 764 h 764"/>
              <a:gd name="T12" fmla="*/ 609 w 609"/>
              <a:gd name="T13" fmla="*/ 763 h 764"/>
              <a:gd name="T14" fmla="*/ 255 w 609"/>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9" h="764">
                <a:moveTo>
                  <a:pt x="255" y="80"/>
                </a:moveTo>
                <a:cubicBezTo>
                  <a:pt x="14" y="210"/>
                  <a:pt x="0" y="762"/>
                  <a:pt x="0" y="762"/>
                </a:cubicBezTo>
                <a:cubicBezTo>
                  <a:pt x="111" y="762"/>
                  <a:pt x="111" y="762"/>
                  <a:pt x="111" y="762"/>
                </a:cubicBezTo>
                <a:cubicBezTo>
                  <a:pt x="110" y="755"/>
                  <a:pt x="87" y="277"/>
                  <a:pt x="241" y="162"/>
                </a:cubicBezTo>
                <a:cubicBezTo>
                  <a:pt x="395" y="48"/>
                  <a:pt x="461" y="745"/>
                  <a:pt x="462" y="763"/>
                </a:cubicBezTo>
                <a:cubicBezTo>
                  <a:pt x="559" y="764"/>
                  <a:pt x="559" y="764"/>
                  <a:pt x="559" y="764"/>
                </a:cubicBezTo>
                <a:cubicBezTo>
                  <a:pt x="609" y="763"/>
                  <a:pt x="609" y="763"/>
                  <a:pt x="609" y="763"/>
                </a:cubicBezTo>
                <a:cubicBezTo>
                  <a:pt x="481" y="0"/>
                  <a:pt x="255" y="80"/>
                  <a:pt x="255" y="80"/>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0" name="Freeform 858"/>
          <p:cNvSpPr/>
          <p:nvPr userDrawn="1">
            <p:custDataLst>
              <p:tags r:id="rId49"/>
            </p:custDataLst>
          </p:nvPr>
        </p:nvSpPr>
        <p:spPr bwMode="auto">
          <a:xfrm>
            <a:off x="1061720" y="4619625"/>
            <a:ext cx="1388745" cy="1191260"/>
          </a:xfrm>
          <a:custGeom>
            <a:avLst/>
            <a:gdLst>
              <a:gd name="T0" fmla="*/ 165 w 1344"/>
              <a:gd name="T1" fmla="*/ 0 h 1153"/>
              <a:gd name="T2" fmla="*/ 0 w 1344"/>
              <a:gd name="T3" fmla="*/ 1085 h 1153"/>
              <a:gd name="T4" fmla="*/ 88 w 1344"/>
              <a:gd name="T5" fmla="*/ 1096 h 1153"/>
              <a:gd name="T6" fmla="*/ 1344 w 1344"/>
              <a:gd name="T7" fmla="*/ 1153 h 1153"/>
              <a:gd name="T8" fmla="*/ 1220 w 1344"/>
              <a:gd name="T9" fmla="*/ 36 h 1153"/>
              <a:gd name="T10" fmla="*/ 165 w 1344"/>
              <a:gd name="T11" fmla="*/ 0 h 1153"/>
            </a:gdLst>
            <a:ahLst/>
            <a:cxnLst>
              <a:cxn ang="0">
                <a:pos x="T0" y="T1"/>
              </a:cxn>
              <a:cxn ang="0">
                <a:pos x="T2" y="T3"/>
              </a:cxn>
              <a:cxn ang="0">
                <a:pos x="T4" y="T5"/>
              </a:cxn>
              <a:cxn ang="0">
                <a:pos x="T6" y="T7"/>
              </a:cxn>
              <a:cxn ang="0">
                <a:pos x="T8" y="T9"/>
              </a:cxn>
              <a:cxn ang="0">
                <a:pos x="T10" y="T11"/>
              </a:cxn>
            </a:cxnLst>
            <a:rect l="0" t="0" r="r" b="b"/>
            <a:pathLst>
              <a:path w="1344" h="1153">
                <a:moveTo>
                  <a:pt x="165" y="0"/>
                </a:moveTo>
                <a:lnTo>
                  <a:pt x="0" y="1085"/>
                </a:lnTo>
                <a:lnTo>
                  <a:pt x="88" y="1096"/>
                </a:lnTo>
                <a:lnTo>
                  <a:pt x="1344" y="1153"/>
                </a:lnTo>
                <a:lnTo>
                  <a:pt x="1220" y="36"/>
                </a:lnTo>
                <a:lnTo>
                  <a:pt x="165"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1" name="Freeform 859"/>
          <p:cNvSpPr/>
          <p:nvPr userDrawn="1">
            <p:custDataLst>
              <p:tags r:id="rId50"/>
            </p:custDataLst>
          </p:nvPr>
        </p:nvSpPr>
        <p:spPr bwMode="auto">
          <a:xfrm>
            <a:off x="2322195" y="4619625"/>
            <a:ext cx="417195" cy="1192530"/>
          </a:xfrm>
          <a:custGeom>
            <a:avLst/>
            <a:gdLst>
              <a:gd name="T0" fmla="*/ 0 w 404"/>
              <a:gd name="T1" fmla="*/ 36 h 1154"/>
              <a:gd name="T2" fmla="*/ 124 w 404"/>
              <a:gd name="T3" fmla="*/ 1154 h 1154"/>
              <a:gd name="T4" fmla="*/ 404 w 404"/>
              <a:gd name="T5" fmla="*/ 1007 h 1154"/>
              <a:gd name="T6" fmla="*/ 174 w 404"/>
              <a:gd name="T7" fmla="*/ 0 h 1154"/>
              <a:gd name="T8" fmla="*/ 0 w 404"/>
              <a:gd name="T9" fmla="*/ 36 h 1154"/>
            </a:gdLst>
            <a:ahLst/>
            <a:cxnLst>
              <a:cxn ang="0">
                <a:pos x="T0" y="T1"/>
              </a:cxn>
              <a:cxn ang="0">
                <a:pos x="T2" y="T3"/>
              </a:cxn>
              <a:cxn ang="0">
                <a:pos x="T4" y="T5"/>
              </a:cxn>
              <a:cxn ang="0">
                <a:pos x="T6" y="T7"/>
              </a:cxn>
              <a:cxn ang="0">
                <a:pos x="T8" y="T9"/>
              </a:cxn>
            </a:cxnLst>
            <a:rect l="0" t="0" r="r" b="b"/>
            <a:pathLst>
              <a:path w="404" h="1154">
                <a:moveTo>
                  <a:pt x="0" y="36"/>
                </a:moveTo>
                <a:lnTo>
                  <a:pt x="124" y="1154"/>
                </a:lnTo>
                <a:lnTo>
                  <a:pt x="404" y="1007"/>
                </a:lnTo>
                <a:lnTo>
                  <a:pt x="174" y="0"/>
                </a:lnTo>
                <a:lnTo>
                  <a:pt x="0" y="3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2" name="Freeform 860"/>
          <p:cNvSpPr/>
          <p:nvPr userDrawn="1">
            <p:custDataLst>
              <p:tags r:id="rId51"/>
            </p:custDataLst>
          </p:nvPr>
        </p:nvSpPr>
        <p:spPr bwMode="auto">
          <a:xfrm>
            <a:off x="1232535" y="4571365"/>
            <a:ext cx="1269365" cy="85725"/>
          </a:xfrm>
          <a:custGeom>
            <a:avLst/>
            <a:gdLst>
              <a:gd name="T0" fmla="*/ 0 w 1229"/>
              <a:gd name="T1" fmla="*/ 47 h 83"/>
              <a:gd name="T2" fmla="*/ 1055 w 1229"/>
              <a:gd name="T3" fmla="*/ 83 h 83"/>
              <a:gd name="T4" fmla="*/ 1229 w 1229"/>
              <a:gd name="T5" fmla="*/ 47 h 83"/>
              <a:gd name="T6" fmla="*/ 118 w 1229"/>
              <a:gd name="T7" fmla="*/ 0 h 83"/>
              <a:gd name="T8" fmla="*/ 0 w 1229"/>
              <a:gd name="T9" fmla="*/ 47 h 83"/>
            </a:gdLst>
            <a:ahLst/>
            <a:cxnLst>
              <a:cxn ang="0">
                <a:pos x="T0" y="T1"/>
              </a:cxn>
              <a:cxn ang="0">
                <a:pos x="T2" y="T3"/>
              </a:cxn>
              <a:cxn ang="0">
                <a:pos x="T4" y="T5"/>
              </a:cxn>
              <a:cxn ang="0">
                <a:pos x="T6" y="T7"/>
              </a:cxn>
              <a:cxn ang="0">
                <a:pos x="T8" y="T9"/>
              </a:cxn>
            </a:cxnLst>
            <a:rect l="0" t="0" r="r" b="b"/>
            <a:pathLst>
              <a:path w="1229" h="83">
                <a:moveTo>
                  <a:pt x="0" y="47"/>
                </a:moveTo>
                <a:lnTo>
                  <a:pt x="1055" y="83"/>
                </a:lnTo>
                <a:lnTo>
                  <a:pt x="1229" y="47"/>
                </a:lnTo>
                <a:lnTo>
                  <a:pt x="118" y="0"/>
                </a:lnTo>
                <a:lnTo>
                  <a:pt x="0" y="4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3" name="Freeform 861"/>
          <p:cNvSpPr/>
          <p:nvPr userDrawn="1">
            <p:custDataLst>
              <p:tags r:id="rId52"/>
            </p:custDataLst>
          </p:nvPr>
        </p:nvSpPr>
        <p:spPr bwMode="auto">
          <a:xfrm>
            <a:off x="1616710" y="4262120"/>
            <a:ext cx="451485" cy="391795"/>
          </a:xfrm>
          <a:custGeom>
            <a:avLst/>
            <a:gdLst>
              <a:gd name="T0" fmla="*/ 452 w 889"/>
              <a:gd name="T1" fmla="*/ 16 h 771"/>
              <a:gd name="T2" fmla="*/ 0 w 889"/>
              <a:gd name="T3" fmla="*/ 749 h 771"/>
              <a:gd name="T4" fmla="*/ 216 w 889"/>
              <a:gd name="T5" fmla="*/ 762 h 771"/>
              <a:gd name="T6" fmla="*/ 493 w 889"/>
              <a:gd name="T7" fmla="*/ 169 h 771"/>
              <a:gd name="T8" fmla="*/ 622 w 889"/>
              <a:gd name="T9" fmla="*/ 741 h 771"/>
              <a:gd name="T10" fmla="*/ 889 w 889"/>
              <a:gd name="T11" fmla="*/ 771 h 771"/>
              <a:gd name="T12" fmla="*/ 452 w 889"/>
              <a:gd name="T13" fmla="*/ 16 h 771"/>
            </a:gdLst>
            <a:ahLst/>
            <a:cxnLst>
              <a:cxn ang="0">
                <a:pos x="T0" y="T1"/>
              </a:cxn>
              <a:cxn ang="0">
                <a:pos x="T2" y="T3"/>
              </a:cxn>
              <a:cxn ang="0">
                <a:pos x="T4" y="T5"/>
              </a:cxn>
              <a:cxn ang="0">
                <a:pos x="T6" y="T7"/>
              </a:cxn>
              <a:cxn ang="0">
                <a:pos x="T8" y="T9"/>
              </a:cxn>
              <a:cxn ang="0">
                <a:pos x="T10" y="T11"/>
              </a:cxn>
              <a:cxn ang="0">
                <a:pos x="T12" y="T13"/>
              </a:cxn>
            </a:cxnLst>
            <a:rect l="0" t="0" r="r" b="b"/>
            <a:pathLst>
              <a:path w="889" h="771">
                <a:moveTo>
                  <a:pt x="452" y="16"/>
                </a:moveTo>
                <a:cubicBezTo>
                  <a:pt x="49" y="0"/>
                  <a:pt x="0" y="749"/>
                  <a:pt x="0" y="749"/>
                </a:cubicBezTo>
                <a:cubicBezTo>
                  <a:pt x="216" y="762"/>
                  <a:pt x="216" y="762"/>
                  <a:pt x="216" y="762"/>
                </a:cubicBezTo>
                <a:cubicBezTo>
                  <a:pt x="293" y="418"/>
                  <a:pt x="355" y="137"/>
                  <a:pt x="493" y="169"/>
                </a:cubicBezTo>
                <a:cubicBezTo>
                  <a:pt x="631" y="202"/>
                  <a:pt x="622" y="741"/>
                  <a:pt x="622" y="741"/>
                </a:cubicBezTo>
                <a:cubicBezTo>
                  <a:pt x="889" y="771"/>
                  <a:pt x="889" y="771"/>
                  <a:pt x="889" y="771"/>
                </a:cubicBezTo>
                <a:cubicBezTo>
                  <a:pt x="889" y="771"/>
                  <a:pt x="855" y="33"/>
                  <a:pt x="452" y="16"/>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4" name="Freeform 862"/>
          <p:cNvSpPr/>
          <p:nvPr userDrawn="1">
            <p:custDataLst>
              <p:tags r:id="rId53"/>
            </p:custDataLst>
          </p:nvPr>
        </p:nvSpPr>
        <p:spPr bwMode="auto">
          <a:xfrm>
            <a:off x="1694180" y="4264660"/>
            <a:ext cx="300355" cy="380365"/>
          </a:xfrm>
          <a:custGeom>
            <a:avLst/>
            <a:gdLst>
              <a:gd name="T0" fmla="*/ 261 w 593"/>
              <a:gd name="T1" fmla="*/ 89 h 749"/>
              <a:gd name="T2" fmla="*/ 0 w 593"/>
              <a:gd name="T3" fmla="*/ 748 h 749"/>
              <a:gd name="T4" fmla="*/ 87 w 593"/>
              <a:gd name="T5" fmla="*/ 740 h 749"/>
              <a:gd name="T6" fmla="*/ 340 w 593"/>
              <a:gd name="T7" fmla="*/ 165 h 749"/>
              <a:gd name="T8" fmla="*/ 469 w 593"/>
              <a:gd name="T9" fmla="*/ 737 h 749"/>
              <a:gd name="T10" fmla="*/ 593 w 593"/>
              <a:gd name="T11" fmla="*/ 749 h 749"/>
              <a:gd name="T12" fmla="*/ 261 w 593"/>
              <a:gd name="T13" fmla="*/ 89 h 749"/>
            </a:gdLst>
            <a:ahLst/>
            <a:cxnLst>
              <a:cxn ang="0">
                <a:pos x="T0" y="T1"/>
              </a:cxn>
              <a:cxn ang="0">
                <a:pos x="T2" y="T3"/>
              </a:cxn>
              <a:cxn ang="0">
                <a:pos x="T4" y="T5"/>
              </a:cxn>
              <a:cxn ang="0">
                <a:pos x="T6" y="T7"/>
              </a:cxn>
              <a:cxn ang="0">
                <a:pos x="T8" y="T9"/>
              </a:cxn>
              <a:cxn ang="0">
                <a:pos x="T10" y="T11"/>
              </a:cxn>
              <a:cxn ang="0">
                <a:pos x="T12" y="T13"/>
              </a:cxn>
            </a:cxnLst>
            <a:rect l="0" t="0" r="r" b="b"/>
            <a:pathLst>
              <a:path w="593" h="749">
                <a:moveTo>
                  <a:pt x="261" y="89"/>
                </a:moveTo>
                <a:cubicBezTo>
                  <a:pt x="47" y="179"/>
                  <a:pt x="0" y="748"/>
                  <a:pt x="0" y="748"/>
                </a:cubicBezTo>
                <a:cubicBezTo>
                  <a:pt x="87" y="740"/>
                  <a:pt x="87" y="740"/>
                  <a:pt x="87" y="740"/>
                </a:cubicBezTo>
                <a:cubicBezTo>
                  <a:pt x="168" y="75"/>
                  <a:pt x="340" y="165"/>
                  <a:pt x="340" y="165"/>
                </a:cubicBezTo>
                <a:cubicBezTo>
                  <a:pt x="513" y="149"/>
                  <a:pt x="469" y="737"/>
                  <a:pt x="469" y="737"/>
                </a:cubicBezTo>
                <a:cubicBezTo>
                  <a:pt x="593" y="749"/>
                  <a:pt x="593" y="749"/>
                  <a:pt x="593" y="749"/>
                </a:cubicBezTo>
                <a:cubicBezTo>
                  <a:pt x="561" y="0"/>
                  <a:pt x="261" y="89"/>
                  <a:pt x="261" y="8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6" name="Freeform 863"/>
          <p:cNvSpPr/>
          <p:nvPr userDrawn="1">
            <p:custDataLst>
              <p:tags r:id="rId54"/>
            </p:custDataLst>
          </p:nvPr>
        </p:nvSpPr>
        <p:spPr bwMode="auto">
          <a:xfrm>
            <a:off x="3620770" y="3037205"/>
            <a:ext cx="715010" cy="698500"/>
          </a:xfrm>
          <a:custGeom>
            <a:avLst/>
            <a:gdLst>
              <a:gd name="T0" fmla="*/ 572 w 1408"/>
              <a:gd name="T1" fmla="*/ 793 h 1376"/>
              <a:gd name="T2" fmla="*/ 552 w 1408"/>
              <a:gd name="T3" fmla="*/ 632 h 1376"/>
              <a:gd name="T4" fmla="*/ 592 w 1408"/>
              <a:gd name="T5" fmla="*/ 504 h 1376"/>
              <a:gd name="T6" fmla="*/ 314 w 1408"/>
              <a:gd name="T7" fmla="*/ 127 h 1376"/>
              <a:gd name="T8" fmla="*/ 65 w 1408"/>
              <a:gd name="T9" fmla="*/ 107 h 1376"/>
              <a:gd name="T10" fmla="*/ 343 w 1408"/>
              <a:gd name="T11" fmla="*/ 1352 h 1376"/>
              <a:gd name="T12" fmla="*/ 1408 w 1408"/>
              <a:gd name="T13" fmla="*/ 685 h 1376"/>
              <a:gd name="T14" fmla="*/ 1239 w 1408"/>
              <a:gd name="T15" fmla="*/ 396 h 1376"/>
              <a:gd name="T16" fmla="*/ 572 w 1408"/>
              <a:gd name="T17" fmla="*/ 79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8" h="1376">
                <a:moveTo>
                  <a:pt x="572" y="793"/>
                </a:moveTo>
                <a:cubicBezTo>
                  <a:pt x="552" y="632"/>
                  <a:pt x="552" y="632"/>
                  <a:pt x="552" y="632"/>
                </a:cubicBezTo>
                <a:cubicBezTo>
                  <a:pt x="552" y="632"/>
                  <a:pt x="572" y="573"/>
                  <a:pt x="592" y="504"/>
                </a:cubicBezTo>
                <a:cubicBezTo>
                  <a:pt x="612" y="436"/>
                  <a:pt x="418" y="254"/>
                  <a:pt x="314" y="127"/>
                </a:cubicBezTo>
                <a:cubicBezTo>
                  <a:pt x="209" y="0"/>
                  <a:pt x="65" y="107"/>
                  <a:pt x="65" y="107"/>
                </a:cubicBezTo>
                <a:cubicBezTo>
                  <a:pt x="0" y="622"/>
                  <a:pt x="304" y="1327"/>
                  <a:pt x="343" y="1352"/>
                </a:cubicBezTo>
                <a:cubicBezTo>
                  <a:pt x="383" y="1376"/>
                  <a:pt x="1408" y="685"/>
                  <a:pt x="1408" y="685"/>
                </a:cubicBezTo>
                <a:cubicBezTo>
                  <a:pt x="1239" y="396"/>
                  <a:pt x="1239" y="396"/>
                  <a:pt x="1239" y="396"/>
                </a:cubicBezTo>
                <a:lnTo>
                  <a:pt x="572" y="793"/>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7" name="Freeform 864"/>
          <p:cNvSpPr/>
          <p:nvPr userDrawn="1">
            <p:custDataLst>
              <p:tags r:id="rId55"/>
            </p:custDataLst>
          </p:nvPr>
        </p:nvSpPr>
        <p:spPr bwMode="auto">
          <a:xfrm>
            <a:off x="3887470" y="3963670"/>
            <a:ext cx="782955" cy="1431290"/>
          </a:xfrm>
          <a:custGeom>
            <a:avLst/>
            <a:gdLst>
              <a:gd name="T0" fmla="*/ 0 w 1542"/>
              <a:gd name="T1" fmla="*/ 0 h 2817"/>
              <a:gd name="T2" fmla="*/ 736 w 1542"/>
              <a:gd name="T3" fmla="*/ 716 h 2817"/>
              <a:gd name="T4" fmla="*/ 766 w 1542"/>
              <a:gd name="T5" fmla="*/ 2817 h 2817"/>
              <a:gd name="T6" fmla="*/ 1542 w 1542"/>
              <a:gd name="T7" fmla="*/ 2803 h 2817"/>
              <a:gd name="T8" fmla="*/ 1430 w 1542"/>
              <a:gd name="T9" fmla="*/ 554 h 2817"/>
              <a:gd name="T10" fmla="*/ 0 w 1542"/>
              <a:gd name="T11" fmla="*/ 0 h 2817"/>
            </a:gdLst>
            <a:ahLst/>
            <a:cxnLst>
              <a:cxn ang="0">
                <a:pos x="T0" y="T1"/>
              </a:cxn>
              <a:cxn ang="0">
                <a:pos x="T2" y="T3"/>
              </a:cxn>
              <a:cxn ang="0">
                <a:pos x="T4" y="T5"/>
              </a:cxn>
              <a:cxn ang="0">
                <a:pos x="T6" y="T7"/>
              </a:cxn>
              <a:cxn ang="0">
                <a:pos x="T8" y="T9"/>
              </a:cxn>
              <a:cxn ang="0">
                <a:pos x="T10" y="T11"/>
              </a:cxn>
            </a:cxnLst>
            <a:rect l="0" t="0" r="r" b="b"/>
            <a:pathLst>
              <a:path w="1542" h="2817">
                <a:moveTo>
                  <a:pt x="0" y="0"/>
                </a:moveTo>
                <a:cubicBezTo>
                  <a:pt x="52" y="139"/>
                  <a:pt x="736" y="716"/>
                  <a:pt x="736" y="716"/>
                </a:cubicBezTo>
                <a:cubicBezTo>
                  <a:pt x="766" y="2817"/>
                  <a:pt x="766" y="2817"/>
                  <a:pt x="766" y="2817"/>
                </a:cubicBezTo>
                <a:cubicBezTo>
                  <a:pt x="1542" y="2803"/>
                  <a:pt x="1542" y="2803"/>
                  <a:pt x="1542" y="2803"/>
                </a:cubicBezTo>
                <a:cubicBezTo>
                  <a:pt x="1542" y="2803"/>
                  <a:pt x="1505" y="966"/>
                  <a:pt x="1430" y="554"/>
                </a:cubicBezTo>
                <a:cubicBezTo>
                  <a:pt x="1356" y="143"/>
                  <a:pt x="0" y="0"/>
                  <a:pt x="0"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8" name="Freeform 865"/>
          <p:cNvSpPr/>
          <p:nvPr userDrawn="1">
            <p:custDataLst>
              <p:tags r:id="rId56"/>
            </p:custDataLst>
          </p:nvPr>
        </p:nvSpPr>
        <p:spPr bwMode="auto">
          <a:xfrm>
            <a:off x="2538095" y="3976370"/>
            <a:ext cx="363855" cy="1840230"/>
          </a:xfrm>
          <a:custGeom>
            <a:avLst/>
            <a:gdLst>
              <a:gd name="T0" fmla="*/ 0 w 352"/>
              <a:gd name="T1" fmla="*/ 1777 h 1781"/>
              <a:gd name="T2" fmla="*/ 66 w 352"/>
              <a:gd name="T3" fmla="*/ 1781 h 1781"/>
              <a:gd name="T4" fmla="*/ 352 w 352"/>
              <a:gd name="T5" fmla="*/ 7 h 1781"/>
              <a:gd name="T6" fmla="*/ 293 w 352"/>
              <a:gd name="T7" fmla="*/ 0 h 1781"/>
              <a:gd name="T8" fmla="*/ 0 w 352"/>
              <a:gd name="T9" fmla="*/ 1777 h 1781"/>
            </a:gdLst>
            <a:ahLst/>
            <a:cxnLst>
              <a:cxn ang="0">
                <a:pos x="T0" y="T1"/>
              </a:cxn>
              <a:cxn ang="0">
                <a:pos x="T2" y="T3"/>
              </a:cxn>
              <a:cxn ang="0">
                <a:pos x="T4" y="T5"/>
              </a:cxn>
              <a:cxn ang="0">
                <a:pos x="T6" y="T7"/>
              </a:cxn>
              <a:cxn ang="0">
                <a:pos x="T8" y="T9"/>
              </a:cxn>
            </a:cxnLst>
            <a:rect l="0" t="0" r="r" b="b"/>
            <a:pathLst>
              <a:path w="352" h="1781">
                <a:moveTo>
                  <a:pt x="0" y="1777"/>
                </a:moveTo>
                <a:lnTo>
                  <a:pt x="66" y="1781"/>
                </a:lnTo>
                <a:lnTo>
                  <a:pt x="352" y="7"/>
                </a:lnTo>
                <a:lnTo>
                  <a:pt x="293" y="0"/>
                </a:lnTo>
                <a:lnTo>
                  <a:pt x="0" y="1777"/>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9" name="Freeform 866"/>
          <p:cNvSpPr/>
          <p:nvPr userDrawn="1">
            <p:custDataLst>
              <p:tags r:id="rId57"/>
            </p:custDataLst>
          </p:nvPr>
        </p:nvSpPr>
        <p:spPr bwMode="auto">
          <a:xfrm>
            <a:off x="4777105" y="3973195"/>
            <a:ext cx="393700" cy="1843405"/>
          </a:xfrm>
          <a:custGeom>
            <a:avLst/>
            <a:gdLst>
              <a:gd name="T0" fmla="*/ 0 w 381"/>
              <a:gd name="T1" fmla="*/ 0 h 1784"/>
              <a:gd name="T2" fmla="*/ 312 w 381"/>
              <a:gd name="T3" fmla="*/ 1784 h 1784"/>
              <a:gd name="T4" fmla="*/ 381 w 381"/>
              <a:gd name="T5" fmla="*/ 1784 h 1784"/>
              <a:gd name="T6" fmla="*/ 66 w 381"/>
              <a:gd name="T7" fmla="*/ 3 h 1784"/>
              <a:gd name="T8" fmla="*/ 0 w 381"/>
              <a:gd name="T9" fmla="*/ 0 h 1784"/>
            </a:gdLst>
            <a:ahLst/>
            <a:cxnLst>
              <a:cxn ang="0">
                <a:pos x="T0" y="T1"/>
              </a:cxn>
              <a:cxn ang="0">
                <a:pos x="T2" y="T3"/>
              </a:cxn>
              <a:cxn ang="0">
                <a:pos x="T4" y="T5"/>
              </a:cxn>
              <a:cxn ang="0">
                <a:pos x="T6" y="T7"/>
              </a:cxn>
              <a:cxn ang="0">
                <a:pos x="T8" y="T9"/>
              </a:cxn>
            </a:cxnLst>
            <a:rect l="0" t="0" r="r" b="b"/>
            <a:pathLst>
              <a:path w="381" h="1784">
                <a:moveTo>
                  <a:pt x="0" y="0"/>
                </a:moveTo>
                <a:lnTo>
                  <a:pt x="312" y="1784"/>
                </a:lnTo>
                <a:lnTo>
                  <a:pt x="381" y="1784"/>
                </a:lnTo>
                <a:lnTo>
                  <a:pt x="66" y="3"/>
                </a:lnTo>
                <a:lnTo>
                  <a:pt x="0"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0" name="Freeform 867"/>
          <p:cNvSpPr/>
          <p:nvPr userDrawn="1">
            <p:custDataLst>
              <p:tags r:id="rId58"/>
            </p:custDataLst>
          </p:nvPr>
        </p:nvSpPr>
        <p:spPr bwMode="auto">
          <a:xfrm>
            <a:off x="3653790" y="5467985"/>
            <a:ext cx="232410" cy="372745"/>
          </a:xfrm>
          <a:custGeom>
            <a:avLst/>
            <a:gdLst>
              <a:gd name="T0" fmla="*/ 271 w 458"/>
              <a:gd name="T1" fmla="*/ 24 h 735"/>
              <a:gd name="T2" fmla="*/ 94 w 458"/>
              <a:gd name="T3" fmla="*/ 78 h 735"/>
              <a:gd name="T4" fmla="*/ 0 w 458"/>
              <a:gd name="T5" fmla="*/ 225 h 735"/>
              <a:gd name="T6" fmla="*/ 55 w 458"/>
              <a:gd name="T7" fmla="*/ 299 h 735"/>
              <a:gd name="T8" fmla="*/ 164 w 458"/>
              <a:gd name="T9" fmla="*/ 230 h 735"/>
              <a:gd name="T10" fmla="*/ 159 w 458"/>
              <a:gd name="T11" fmla="*/ 353 h 735"/>
              <a:gd name="T12" fmla="*/ 199 w 458"/>
              <a:gd name="T13" fmla="*/ 573 h 735"/>
              <a:gd name="T14" fmla="*/ 408 w 458"/>
              <a:gd name="T15" fmla="*/ 730 h 735"/>
              <a:gd name="T16" fmla="*/ 428 w 458"/>
              <a:gd name="T17" fmla="*/ 514 h 735"/>
              <a:gd name="T18" fmla="*/ 271 w 458"/>
              <a:gd name="T19" fmla="*/ 24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735">
                <a:moveTo>
                  <a:pt x="271" y="24"/>
                </a:moveTo>
                <a:cubicBezTo>
                  <a:pt x="271" y="24"/>
                  <a:pt x="159" y="0"/>
                  <a:pt x="94" y="78"/>
                </a:cubicBezTo>
                <a:cubicBezTo>
                  <a:pt x="0" y="225"/>
                  <a:pt x="0" y="225"/>
                  <a:pt x="0" y="225"/>
                </a:cubicBezTo>
                <a:cubicBezTo>
                  <a:pt x="55" y="299"/>
                  <a:pt x="55" y="299"/>
                  <a:pt x="55" y="299"/>
                </a:cubicBezTo>
                <a:cubicBezTo>
                  <a:pt x="164" y="230"/>
                  <a:pt x="164" y="230"/>
                  <a:pt x="164" y="230"/>
                </a:cubicBezTo>
                <a:cubicBezTo>
                  <a:pt x="164" y="230"/>
                  <a:pt x="154" y="245"/>
                  <a:pt x="159" y="353"/>
                </a:cubicBezTo>
                <a:cubicBezTo>
                  <a:pt x="164" y="460"/>
                  <a:pt x="124" y="475"/>
                  <a:pt x="199" y="573"/>
                </a:cubicBezTo>
                <a:cubicBezTo>
                  <a:pt x="274" y="671"/>
                  <a:pt x="358" y="735"/>
                  <a:pt x="408" y="730"/>
                </a:cubicBezTo>
                <a:cubicBezTo>
                  <a:pt x="458" y="725"/>
                  <a:pt x="428" y="514"/>
                  <a:pt x="428" y="514"/>
                </a:cubicBezTo>
                <a:lnTo>
                  <a:pt x="271" y="24"/>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1" name="Freeform 868"/>
          <p:cNvSpPr/>
          <p:nvPr userDrawn="1">
            <p:custDataLst>
              <p:tags r:id="rId59"/>
            </p:custDataLst>
          </p:nvPr>
        </p:nvSpPr>
        <p:spPr bwMode="auto">
          <a:xfrm>
            <a:off x="4401820" y="5560060"/>
            <a:ext cx="323215" cy="268605"/>
          </a:xfrm>
          <a:custGeom>
            <a:avLst/>
            <a:gdLst>
              <a:gd name="T0" fmla="*/ 513 w 637"/>
              <a:gd name="T1" fmla="*/ 324 h 529"/>
              <a:gd name="T2" fmla="*/ 448 w 637"/>
              <a:gd name="T3" fmla="*/ 289 h 529"/>
              <a:gd name="T4" fmla="*/ 130 w 637"/>
              <a:gd name="T5" fmla="*/ 0 h 529"/>
              <a:gd name="T6" fmla="*/ 0 w 637"/>
              <a:gd name="T7" fmla="*/ 103 h 529"/>
              <a:gd name="T8" fmla="*/ 40 w 637"/>
              <a:gd name="T9" fmla="*/ 265 h 529"/>
              <a:gd name="T10" fmla="*/ 55 w 637"/>
              <a:gd name="T11" fmla="*/ 451 h 529"/>
              <a:gd name="T12" fmla="*/ 165 w 637"/>
              <a:gd name="T13" fmla="*/ 456 h 529"/>
              <a:gd name="T14" fmla="*/ 170 w 637"/>
              <a:gd name="T15" fmla="*/ 294 h 529"/>
              <a:gd name="T16" fmla="*/ 229 w 637"/>
              <a:gd name="T17" fmla="*/ 348 h 529"/>
              <a:gd name="T18" fmla="*/ 314 w 637"/>
              <a:gd name="T19" fmla="*/ 505 h 529"/>
              <a:gd name="T20" fmla="*/ 612 w 637"/>
              <a:gd name="T21" fmla="*/ 505 h 529"/>
              <a:gd name="T22" fmla="*/ 513 w 637"/>
              <a:gd name="T23" fmla="*/ 32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7" h="529">
                <a:moveTo>
                  <a:pt x="513" y="324"/>
                </a:moveTo>
                <a:cubicBezTo>
                  <a:pt x="448" y="289"/>
                  <a:pt x="448" y="289"/>
                  <a:pt x="448" y="289"/>
                </a:cubicBezTo>
                <a:cubicBezTo>
                  <a:pt x="130" y="0"/>
                  <a:pt x="130" y="0"/>
                  <a:pt x="130" y="0"/>
                </a:cubicBezTo>
                <a:cubicBezTo>
                  <a:pt x="130" y="0"/>
                  <a:pt x="0" y="15"/>
                  <a:pt x="0" y="103"/>
                </a:cubicBezTo>
                <a:cubicBezTo>
                  <a:pt x="0" y="191"/>
                  <a:pt x="40" y="167"/>
                  <a:pt x="40" y="265"/>
                </a:cubicBezTo>
                <a:cubicBezTo>
                  <a:pt x="40" y="363"/>
                  <a:pt x="55" y="451"/>
                  <a:pt x="55" y="451"/>
                </a:cubicBezTo>
                <a:cubicBezTo>
                  <a:pt x="165" y="456"/>
                  <a:pt x="165" y="456"/>
                  <a:pt x="165" y="456"/>
                </a:cubicBezTo>
                <a:cubicBezTo>
                  <a:pt x="170" y="294"/>
                  <a:pt x="170" y="294"/>
                  <a:pt x="170" y="294"/>
                </a:cubicBezTo>
                <a:cubicBezTo>
                  <a:pt x="170" y="294"/>
                  <a:pt x="204" y="299"/>
                  <a:pt x="229" y="348"/>
                </a:cubicBezTo>
                <a:cubicBezTo>
                  <a:pt x="254" y="397"/>
                  <a:pt x="269" y="480"/>
                  <a:pt x="314" y="505"/>
                </a:cubicBezTo>
                <a:cubicBezTo>
                  <a:pt x="359" y="529"/>
                  <a:pt x="612" y="505"/>
                  <a:pt x="612" y="505"/>
                </a:cubicBezTo>
                <a:cubicBezTo>
                  <a:pt x="612" y="505"/>
                  <a:pt x="637" y="382"/>
                  <a:pt x="513" y="324"/>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3" name="Freeform 869"/>
          <p:cNvSpPr/>
          <p:nvPr userDrawn="1">
            <p:custDataLst>
              <p:tags r:id="rId60"/>
            </p:custDataLst>
          </p:nvPr>
        </p:nvSpPr>
        <p:spPr bwMode="auto">
          <a:xfrm>
            <a:off x="4776470" y="4475480"/>
            <a:ext cx="455295" cy="988695"/>
          </a:xfrm>
          <a:custGeom>
            <a:avLst/>
            <a:gdLst>
              <a:gd name="T0" fmla="*/ 157 w 896"/>
              <a:gd name="T1" fmla="*/ 0 h 1947"/>
              <a:gd name="T2" fmla="*/ 627 w 896"/>
              <a:gd name="T3" fmla="*/ 1947 h 1947"/>
              <a:gd name="T4" fmla="*/ 881 w 896"/>
              <a:gd name="T5" fmla="*/ 1947 h 1947"/>
              <a:gd name="T6" fmla="*/ 157 w 896"/>
              <a:gd name="T7" fmla="*/ 0 h 1947"/>
            </a:gdLst>
            <a:ahLst/>
            <a:cxnLst>
              <a:cxn ang="0">
                <a:pos x="T0" y="T1"/>
              </a:cxn>
              <a:cxn ang="0">
                <a:pos x="T2" y="T3"/>
              </a:cxn>
              <a:cxn ang="0">
                <a:pos x="T4" y="T5"/>
              </a:cxn>
              <a:cxn ang="0">
                <a:pos x="T6" y="T7"/>
              </a:cxn>
            </a:cxnLst>
            <a:rect l="0" t="0" r="r" b="b"/>
            <a:pathLst>
              <a:path w="896" h="1947">
                <a:moveTo>
                  <a:pt x="157" y="0"/>
                </a:moveTo>
                <a:cubicBezTo>
                  <a:pt x="0" y="867"/>
                  <a:pt x="635" y="1918"/>
                  <a:pt x="627" y="1947"/>
                </a:cubicBezTo>
                <a:cubicBezTo>
                  <a:pt x="881" y="1947"/>
                  <a:pt x="881" y="1947"/>
                  <a:pt x="881" y="1947"/>
                </a:cubicBezTo>
                <a:cubicBezTo>
                  <a:pt x="896" y="551"/>
                  <a:pt x="157" y="0"/>
                  <a:pt x="157"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4" name="Freeform 870"/>
          <p:cNvSpPr/>
          <p:nvPr userDrawn="1">
            <p:custDataLst>
              <p:tags r:id="rId61"/>
            </p:custDataLst>
          </p:nvPr>
        </p:nvSpPr>
        <p:spPr bwMode="auto">
          <a:xfrm>
            <a:off x="4799965" y="4497705"/>
            <a:ext cx="700405" cy="962660"/>
          </a:xfrm>
          <a:custGeom>
            <a:avLst/>
            <a:gdLst>
              <a:gd name="T0" fmla="*/ 672 w 1381"/>
              <a:gd name="T1" fmla="*/ 0 h 1896"/>
              <a:gd name="T2" fmla="*/ 702 w 1381"/>
              <a:gd name="T3" fmla="*/ 1896 h 1896"/>
              <a:gd name="T4" fmla="*/ 903 w 1381"/>
              <a:gd name="T5" fmla="*/ 1896 h 1896"/>
              <a:gd name="T6" fmla="*/ 672 w 1381"/>
              <a:gd name="T7" fmla="*/ 0 h 1896"/>
            </a:gdLst>
            <a:ahLst/>
            <a:cxnLst>
              <a:cxn ang="0">
                <a:pos x="T0" y="T1"/>
              </a:cxn>
              <a:cxn ang="0">
                <a:pos x="T2" y="T3"/>
              </a:cxn>
              <a:cxn ang="0">
                <a:pos x="T4" y="T5"/>
              </a:cxn>
              <a:cxn ang="0">
                <a:pos x="T6" y="T7"/>
              </a:cxn>
            </a:cxnLst>
            <a:rect l="0" t="0" r="r" b="b"/>
            <a:pathLst>
              <a:path w="1381" h="1896">
                <a:moveTo>
                  <a:pt x="672" y="0"/>
                </a:moveTo>
                <a:cubicBezTo>
                  <a:pt x="0" y="529"/>
                  <a:pt x="702" y="1896"/>
                  <a:pt x="702" y="1896"/>
                </a:cubicBezTo>
                <a:cubicBezTo>
                  <a:pt x="903" y="1896"/>
                  <a:pt x="903" y="1896"/>
                  <a:pt x="903" y="1896"/>
                </a:cubicBezTo>
                <a:cubicBezTo>
                  <a:pt x="1381" y="441"/>
                  <a:pt x="672" y="0"/>
                  <a:pt x="672"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5" name="Freeform 871"/>
          <p:cNvSpPr/>
          <p:nvPr userDrawn="1">
            <p:custDataLst>
              <p:tags r:id="rId62"/>
            </p:custDataLst>
          </p:nvPr>
        </p:nvSpPr>
        <p:spPr bwMode="auto">
          <a:xfrm>
            <a:off x="5128260" y="4497705"/>
            <a:ext cx="87630" cy="960120"/>
          </a:xfrm>
          <a:custGeom>
            <a:avLst/>
            <a:gdLst>
              <a:gd name="T0" fmla="*/ 0 w 173"/>
              <a:gd name="T1" fmla="*/ 0 h 1890"/>
              <a:gd name="T2" fmla="*/ 128 w 173"/>
              <a:gd name="T3" fmla="*/ 1890 h 1890"/>
              <a:gd name="T4" fmla="*/ 173 w 173"/>
              <a:gd name="T5" fmla="*/ 1873 h 1890"/>
              <a:gd name="T6" fmla="*/ 48 w 173"/>
              <a:gd name="T7" fmla="*/ 0 h 1890"/>
              <a:gd name="T8" fmla="*/ 0 w 173"/>
              <a:gd name="T9" fmla="*/ 0 h 1890"/>
            </a:gdLst>
            <a:ahLst/>
            <a:cxnLst>
              <a:cxn ang="0">
                <a:pos x="T0" y="T1"/>
              </a:cxn>
              <a:cxn ang="0">
                <a:pos x="T2" y="T3"/>
              </a:cxn>
              <a:cxn ang="0">
                <a:pos x="T4" y="T5"/>
              </a:cxn>
              <a:cxn ang="0">
                <a:pos x="T6" y="T7"/>
              </a:cxn>
              <a:cxn ang="0">
                <a:pos x="T8" y="T9"/>
              </a:cxn>
            </a:cxnLst>
            <a:rect l="0" t="0" r="r" b="b"/>
            <a:pathLst>
              <a:path w="173" h="1890">
                <a:moveTo>
                  <a:pt x="0" y="0"/>
                </a:moveTo>
                <a:cubicBezTo>
                  <a:pt x="0" y="65"/>
                  <a:pt x="16" y="1581"/>
                  <a:pt x="128" y="1890"/>
                </a:cubicBezTo>
                <a:cubicBezTo>
                  <a:pt x="173" y="1873"/>
                  <a:pt x="173" y="1873"/>
                  <a:pt x="173" y="1873"/>
                </a:cubicBezTo>
                <a:cubicBezTo>
                  <a:pt x="64" y="1572"/>
                  <a:pt x="48" y="16"/>
                  <a:pt x="48" y="0"/>
                </a:cubicBezTo>
                <a:lnTo>
                  <a:pt x="0"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6" name="Freeform 872"/>
          <p:cNvSpPr/>
          <p:nvPr userDrawn="1">
            <p:custDataLst>
              <p:tags r:id="rId63"/>
            </p:custDataLst>
          </p:nvPr>
        </p:nvSpPr>
        <p:spPr bwMode="auto">
          <a:xfrm>
            <a:off x="4984750" y="4322445"/>
            <a:ext cx="647700" cy="1145540"/>
          </a:xfrm>
          <a:custGeom>
            <a:avLst/>
            <a:gdLst>
              <a:gd name="T0" fmla="*/ 1224 w 1276"/>
              <a:gd name="T1" fmla="*/ 735 h 2256"/>
              <a:gd name="T2" fmla="*/ 1127 w 1276"/>
              <a:gd name="T3" fmla="*/ 0 h 2256"/>
              <a:gd name="T4" fmla="*/ 507 w 1276"/>
              <a:gd name="T5" fmla="*/ 2248 h 2256"/>
              <a:gd name="T6" fmla="*/ 679 w 1276"/>
              <a:gd name="T7" fmla="*/ 2256 h 2256"/>
              <a:gd name="T8" fmla="*/ 1239 w 1276"/>
              <a:gd name="T9" fmla="*/ 860 h 2256"/>
              <a:gd name="T10" fmla="*/ 1060 w 1276"/>
              <a:gd name="T11" fmla="*/ 786 h 2256"/>
              <a:gd name="T12" fmla="*/ 1224 w 1276"/>
              <a:gd name="T13" fmla="*/ 735 h 2256"/>
            </a:gdLst>
            <a:ahLst/>
            <a:cxnLst>
              <a:cxn ang="0">
                <a:pos x="T0" y="T1"/>
              </a:cxn>
              <a:cxn ang="0">
                <a:pos x="T2" y="T3"/>
              </a:cxn>
              <a:cxn ang="0">
                <a:pos x="T4" y="T5"/>
              </a:cxn>
              <a:cxn ang="0">
                <a:pos x="T6" y="T7"/>
              </a:cxn>
              <a:cxn ang="0">
                <a:pos x="T8" y="T9"/>
              </a:cxn>
              <a:cxn ang="0">
                <a:pos x="T10" y="T11"/>
              </a:cxn>
              <a:cxn ang="0">
                <a:pos x="T12" y="T13"/>
              </a:cxn>
            </a:cxnLst>
            <a:rect l="0" t="0" r="r" b="b"/>
            <a:pathLst>
              <a:path w="1276" h="2256">
                <a:moveTo>
                  <a:pt x="1224" y="735"/>
                </a:moveTo>
                <a:cubicBezTo>
                  <a:pt x="1276" y="558"/>
                  <a:pt x="1127" y="0"/>
                  <a:pt x="1127" y="0"/>
                </a:cubicBezTo>
                <a:cubicBezTo>
                  <a:pt x="0" y="654"/>
                  <a:pt x="537" y="2241"/>
                  <a:pt x="507" y="2248"/>
                </a:cubicBezTo>
                <a:cubicBezTo>
                  <a:pt x="679" y="2256"/>
                  <a:pt x="679" y="2256"/>
                  <a:pt x="679" y="2256"/>
                </a:cubicBezTo>
                <a:cubicBezTo>
                  <a:pt x="1186" y="1947"/>
                  <a:pt x="1239" y="860"/>
                  <a:pt x="1239" y="860"/>
                </a:cubicBezTo>
                <a:cubicBezTo>
                  <a:pt x="1060" y="786"/>
                  <a:pt x="1060" y="786"/>
                  <a:pt x="1060" y="786"/>
                </a:cubicBezTo>
                <a:lnTo>
                  <a:pt x="1224" y="73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7" name="Freeform 873"/>
          <p:cNvSpPr/>
          <p:nvPr userDrawn="1">
            <p:custDataLst>
              <p:tags r:id="rId64"/>
            </p:custDataLst>
          </p:nvPr>
        </p:nvSpPr>
        <p:spPr bwMode="auto">
          <a:xfrm>
            <a:off x="5283200" y="4434840"/>
            <a:ext cx="236855" cy="1018540"/>
          </a:xfrm>
          <a:custGeom>
            <a:avLst/>
            <a:gdLst>
              <a:gd name="T0" fmla="*/ 209 w 465"/>
              <a:gd name="T1" fmla="*/ 794 h 2005"/>
              <a:gd name="T2" fmla="*/ 0 w 465"/>
              <a:gd name="T3" fmla="*/ 2005 h 2005"/>
              <a:gd name="T4" fmla="*/ 48 w 465"/>
              <a:gd name="T5" fmla="*/ 2005 h 2005"/>
              <a:gd name="T6" fmla="*/ 465 w 465"/>
              <a:gd name="T7" fmla="*/ 13 h 2005"/>
              <a:gd name="T8" fmla="*/ 419 w 465"/>
              <a:gd name="T9" fmla="*/ 0 h 2005"/>
              <a:gd name="T10" fmla="*/ 209 w 465"/>
              <a:gd name="T11" fmla="*/ 794 h 2005"/>
            </a:gdLst>
            <a:ahLst/>
            <a:cxnLst>
              <a:cxn ang="0">
                <a:pos x="T0" y="T1"/>
              </a:cxn>
              <a:cxn ang="0">
                <a:pos x="T2" y="T3"/>
              </a:cxn>
              <a:cxn ang="0">
                <a:pos x="T4" y="T5"/>
              </a:cxn>
              <a:cxn ang="0">
                <a:pos x="T6" y="T7"/>
              </a:cxn>
              <a:cxn ang="0">
                <a:pos x="T8" y="T9"/>
              </a:cxn>
              <a:cxn ang="0">
                <a:pos x="T10" y="T11"/>
              </a:cxn>
            </a:cxnLst>
            <a:rect l="0" t="0" r="r" b="b"/>
            <a:pathLst>
              <a:path w="465" h="2005">
                <a:moveTo>
                  <a:pt x="209" y="794"/>
                </a:moveTo>
                <a:cubicBezTo>
                  <a:pt x="70" y="1367"/>
                  <a:pt x="0" y="1775"/>
                  <a:pt x="0" y="2005"/>
                </a:cubicBezTo>
                <a:cubicBezTo>
                  <a:pt x="48" y="2005"/>
                  <a:pt x="48" y="2005"/>
                  <a:pt x="48" y="2005"/>
                </a:cubicBezTo>
                <a:cubicBezTo>
                  <a:pt x="48" y="1464"/>
                  <a:pt x="461" y="28"/>
                  <a:pt x="465" y="13"/>
                </a:cubicBezTo>
                <a:cubicBezTo>
                  <a:pt x="419" y="0"/>
                  <a:pt x="419" y="0"/>
                  <a:pt x="419" y="0"/>
                </a:cubicBezTo>
                <a:cubicBezTo>
                  <a:pt x="418" y="4"/>
                  <a:pt x="313" y="367"/>
                  <a:pt x="209" y="794"/>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8" name="Freeform 874"/>
          <p:cNvSpPr/>
          <p:nvPr userDrawn="1">
            <p:custDataLst>
              <p:tags r:id="rId65"/>
            </p:custDataLst>
          </p:nvPr>
        </p:nvSpPr>
        <p:spPr bwMode="auto">
          <a:xfrm>
            <a:off x="5332730" y="4956810"/>
            <a:ext cx="176530" cy="169545"/>
          </a:xfrm>
          <a:custGeom>
            <a:avLst/>
            <a:gdLst>
              <a:gd name="T0" fmla="*/ 0 w 347"/>
              <a:gd name="T1" fmla="*/ 286 h 332"/>
              <a:gd name="T2" fmla="*/ 15 w 347"/>
              <a:gd name="T3" fmla="*/ 332 h 332"/>
              <a:gd name="T4" fmla="*/ 347 w 347"/>
              <a:gd name="T5" fmla="*/ 30 h 332"/>
              <a:gd name="T6" fmla="*/ 310 w 347"/>
              <a:gd name="T7" fmla="*/ 0 h 332"/>
              <a:gd name="T8" fmla="*/ 0 w 347"/>
              <a:gd name="T9" fmla="*/ 286 h 332"/>
            </a:gdLst>
            <a:ahLst/>
            <a:cxnLst>
              <a:cxn ang="0">
                <a:pos x="T0" y="T1"/>
              </a:cxn>
              <a:cxn ang="0">
                <a:pos x="T2" y="T3"/>
              </a:cxn>
              <a:cxn ang="0">
                <a:pos x="T4" y="T5"/>
              </a:cxn>
              <a:cxn ang="0">
                <a:pos x="T6" y="T7"/>
              </a:cxn>
              <a:cxn ang="0">
                <a:pos x="T8" y="T9"/>
              </a:cxn>
            </a:cxnLst>
            <a:rect l="0" t="0" r="r" b="b"/>
            <a:pathLst>
              <a:path w="347" h="332">
                <a:moveTo>
                  <a:pt x="0" y="286"/>
                </a:moveTo>
                <a:cubicBezTo>
                  <a:pt x="15" y="332"/>
                  <a:pt x="15" y="332"/>
                  <a:pt x="15" y="332"/>
                </a:cubicBezTo>
                <a:cubicBezTo>
                  <a:pt x="133" y="293"/>
                  <a:pt x="339" y="41"/>
                  <a:pt x="347" y="30"/>
                </a:cubicBezTo>
                <a:cubicBezTo>
                  <a:pt x="310" y="0"/>
                  <a:pt x="310" y="0"/>
                  <a:pt x="310" y="0"/>
                </a:cubicBezTo>
                <a:cubicBezTo>
                  <a:pt x="253" y="70"/>
                  <a:pt x="87" y="257"/>
                  <a:pt x="0" y="286"/>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9" name="Freeform 875"/>
          <p:cNvSpPr/>
          <p:nvPr userDrawn="1">
            <p:custDataLst>
              <p:tags r:id="rId66"/>
            </p:custDataLst>
          </p:nvPr>
        </p:nvSpPr>
        <p:spPr bwMode="auto">
          <a:xfrm>
            <a:off x="5354955" y="4571365"/>
            <a:ext cx="56515" cy="250825"/>
          </a:xfrm>
          <a:custGeom>
            <a:avLst/>
            <a:gdLst>
              <a:gd name="T0" fmla="*/ 52 w 111"/>
              <a:gd name="T1" fmla="*/ 218 h 494"/>
              <a:gd name="T2" fmla="*/ 57 w 111"/>
              <a:gd name="T3" fmla="*/ 4 h 494"/>
              <a:gd name="T4" fmla="*/ 9 w 111"/>
              <a:gd name="T5" fmla="*/ 0 h 494"/>
              <a:gd name="T6" fmla="*/ 3 w 111"/>
              <a:gd name="T7" fmla="*/ 219 h 494"/>
              <a:gd name="T8" fmla="*/ 90 w 111"/>
              <a:gd name="T9" fmla="*/ 494 h 494"/>
              <a:gd name="T10" fmla="*/ 111 w 111"/>
              <a:gd name="T11" fmla="*/ 451 h 494"/>
              <a:gd name="T12" fmla="*/ 52 w 111"/>
              <a:gd name="T13" fmla="*/ 218 h 494"/>
            </a:gdLst>
            <a:ahLst/>
            <a:cxnLst>
              <a:cxn ang="0">
                <a:pos x="T0" y="T1"/>
              </a:cxn>
              <a:cxn ang="0">
                <a:pos x="T2" y="T3"/>
              </a:cxn>
              <a:cxn ang="0">
                <a:pos x="T4" y="T5"/>
              </a:cxn>
              <a:cxn ang="0">
                <a:pos x="T6" y="T7"/>
              </a:cxn>
              <a:cxn ang="0">
                <a:pos x="T8" y="T9"/>
              </a:cxn>
              <a:cxn ang="0">
                <a:pos x="T10" y="T11"/>
              </a:cxn>
              <a:cxn ang="0">
                <a:pos x="T12" y="T13"/>
              </a:cxn>
            </a:cxnLst>
            <a:rect l="0" t="0" r="r" b="b"/>
            <a:pathLst>
              <a:path w="111" h="494">
                <a:moveTo>
                  <a:pt x="52" y="218"/>
                </a:moveTo>
                <a:cubicBezTo>
                  <a:pt x="48" y="109"/>
                  <a:pt x="57" y="5"/>
                  <a:pt x="57" y="4"/>
                </a:cubicBezTo>
                <a:cubicBezTo>
                  <a:pt x="9" y="0"/>
                  <a:pt x="9" y="0"/>
                  <a:pt x="9" y="0"/>
                </a:cubicBezTo>
                <a:cubicBezTo>
                  <a:pt x="9" y="4"/>
                  <a:pt x="0" y="107"/>
                  <a:pt x="3" y="219"/>
                </a:cubicBezTo>
                <a:cubicBezTo>
                  <a:pt x="9" y="378"/>
                  <a:pt x="37" y="468"/>
                  <a:pt x="90" y="494"/>
                </a:cubicBezTo>
                <a:cubicBezTo>
                  <a:pt x="111" y="451"/>
                  <a:pt x="111" y="451"/>
                  <a:pt x="111" y="451"/>
                </a:cubicBezTo>
                <a:cubicBezTo>
                  <a:pt x="95" y="443"/>
                  <a:pt x="58" y="405"/>
                  <a:pt x="52" y="2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0" name="Freeform 876"/>
          <p:cNvSpPr/>
          <p:nvPr userDrawn="1">
            <p:custDataLst>
              <p:tags r:id="rId67"/>
            </p:custDataLst>
          </p:nvPr>
        </p:nvSpPr>
        <p:spPr bwMode="auto">
          <a:xfrm>
            <a:off x="5007610" y="5464175"/>
            <a:ext cx="438785" cy="385445"/>
          </a:xfrm>
          <a:custGeom>
            <a:avLst/>
            <a:gdLst>
              <a:gd name="T0" fmla="*/ 164 w 865"/>
              <a:gd name="T1" fmla="*/ 743 h 757"/>
              <a:gd name="T2" fmla="*/ 723 w 865"/>
              <a:gd name="T3" fmla="*/ 735 h 757"/>
              <a:gd name="T4" fmla="*/ 865 w 865"/>
              <a:gd name="T5" fmla="*/ 0 h 757"/>
              <a:gd name="T6" fmla="*/ 0 w 865"/>
              <a:gd name="T7" fmla="*/ 22 h 757"/>
              <a:gd name="T8" fmla="*/ 164 w 865"/>
              <a:gd name="T9" fmla="*/ 743 h 757"/>
            </a:gdLst>
            <a:ahLst/>
            <a:cxnLst>
              <a:cxn ang="0">
                <a:pos x="T0" y="T1"/>
              </a:cxn>
              <a:cxn ang="0">
                <a:pos x="T2" y="T3"/>
              </a:cxn>
              <a:cxn ang="0">
                <a:pos x="T4" y="T5"/>
              </a:cxn>
              <a:cxn ang="0">
                <a:pos x="T6" y="T7"/>
              </a:cxn>
              <a:cxn ang="0">
                <a:pos x="T8" y="T9"/>
              </a:cxn>
            </a:cxnLst>
            <a:rect l="0" t="0" r="r" b="b"/>
            <a:pathLst>
              <a:path w="865" h="757">
                <a:moveTo>
                  <a:pt x="164" y="743"/>
                </a:moveTo>
                <a:cubicBezTo>
                  <a:pt x="164" y="743"/>
                  <a:pt x="716" y="757"/>
                  <a:pt x="723" y="735"/>
                </a:cubicBezTo>
                <a:cubicBezTo>
                  <a:pt x="731" y="713"/>
                  <a:pt x="865" y="0"/>
                  <a:pt x="865" y="0"/>
                </a:cubicBezTo>
                <a:cubicBezTo>
                  <a:pt x="0" y="22"/>
                  <a:pt x="0" y="22"/>
                  <a:pt x="0" y="22"/>
                </a:cubicBezTo>
                <a:lnTo>
                  <a:pt x="164" y="74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1" name="Freeform 877"/>
          <p:cNvSpPr>
            <a:spLocks noEditPoints="1"/>
          </p:cNvSpPr>
          <p:nvPr userDrawn="1">
            <p:custDataLst>
              <p:tags r:id="rId68"/>
            </p:custDataLst>
          </p:nvPr>
        </p:nvSpPr>
        <p:spPr bwMode="auto">
          <a:xfrm>
            <a:off x="4993005" y="5452745"/>
            <a:ext cx="469265" cy="403860"/>
          </a:xfrm>
          <a:custGeom>
            <a:avLst/>
            <a:gdLst>
              <a:gd name="T0" fmla="*/ 174 w 924"/>
              <a:gd name="T1" fmla="*/ 790 h 796"/>
              <a:gd name="T2" fmla="*/ 193 w 924"/>
              <a:gd name="T3" fmla="*/ 791 h 796"/>
              <a:gd name="T4" fmla="*/ 471 w 924"/>
              <a:gd name="T5" fmla="*/ 795 h 796"/>
              <a:gd name="T6" fmla="*/ 530 w 924"/>
              <a:gd name="T7" fmla="*/ 796 h 796"/>
              <a:gd name="T8" fmla="*/ 664 w 924"/>
              <a:gd name="T9" fmla="*/ 794 h 796"/>
              <a:gd name="T10" fmla="*/ 730 w 924"/>
              <a:gd name="T11" fmla="*/ 790 h 796"/>
              <a:gd name="T12" fmla="*/ 776 w 924"/>
              <a:gd name="T13" fmla="*/ 767 h 796"/>
              <a:gd name="T14" fmla="*/ 919 w 924"/>
              <a:gd name="T15" fmla="*/ 29 h 796"/>
              <a:gd name="T16" fmla="*/ 924 w 924"/>
              <a:gd name="T17" fmla="*/ 0 h 796"/>
              <a:gd name="T18" fmla="*/ 0 w 924"/>
              <a:gd name="T19" fmla="*/ 23 h 796"/>
              <a:gd name="T20" fmla="*/ 174 w 924"/>
              <a:gd name="T21" fmla="*/ 790 h 796"/>
              <a:gd name="T22" fmla="*/ 733 w 924"/>
              <a:gd name="T23" fmla="*/ 741 h 796"/>
              <a:gd name="T24" fmla="*/ 213 w 924"/>
              <a:gd name="T25" fmla="*/ 743 h 796"/>
              <a:gd name="T26" fmla="*/ 60 w 924"/>
              <a:gd name="T27" fmla="*/ 70 h 796"/>
              <a:gd name="T28" fmla="*/ 866 w 924"/>
              <a:gd name="T29" fmla="*/ 49 h 796"/>
              <a:gd name="T30" fmla="*/ 733 w 924"/>
              <a:gd name="T31" fmla="*/ 74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4" h="796">
                <a:moveTo>
                  <a:pt x="174" y="790"/>
                </a:moveTo>
                <a:cubicBezTo>
                  <a:pt x="193" y="791"/>
                  <a:pt x="193" y="791"/>
                  <a:pt x="193" y="791"/>
                </a:cubicBezTo>
                <a:cubicBezTo>
                  <a:pt x="195" y="791"/>
                  <a:pt x="333" y="794"/>
                  <a:pt x="471" y="795"/>
                </a:cubicBezTo>
                <a:cubicBezTo>
                  <a:pt x="492" y="795"/>
                  <a:pt x="511" y="796"/>
                  <a:pt x="530" y="796"/>
                </a:cubicBezTo>
                <a:cubicBezTo>
                  <a:pt x="584" y="796"/>
                  <a:pt x="629" y="795"/>
                  <a:pt x="664" y="794"/>
                </a:cubicBezTo>
                <a:cubicBezTo>
                  <a:pt x="692" y="793"/>
                  <a:pt x="714" y="792"/>
                  <a:pt x="730" y="790"/>
                </a:cubicBezTo>
                <a:cubicBezTo>
                  <a:pt x="749" y="788"/>
                  <a:pt x="770" y="786"/>
                  <a:pt x="776" y="767"/>
                </a:cubicBezTo>
                <a:cubicBezTo>
                  <a:pt x="784" y="745"/>
                  <a:pt x="896" y="148"/>
                  <a:pt x="919" y="29"/>
                </a:cubicBezTo>
                <a:cubicBezTo>
                  <a:pt x="924" y="0"/>
                  <a:pt x="924" y="0"/>
                  <a:pt x="924" y="0"/>
                </a:cubicBezTo>
                <a:cubicBezTo>
                  <a:pt x="0" y="23"/>
                  <a:pt x="0" y="23"/>
                  <a:pt x="0" y="23"/>
                </a:cubicBezTo>
                <a:lnTo>
                  <a:pt x="174" y="790"/>
                </a:lnTo>
                <a:close/>
                <a:moveTo>
                  <a:pt x="733" y="741"/>
                </a:moveTo>
                <a:cubicBezTo>
                  <a:pt x="679" y="750"/>
                  <a:pt x="436" y="749"/>
                  <a:pt x="213" y="743"/>
                </a:cubicBezTo>
                <a:cubicBezTo>
                  <a:pt x="60" y="70"/>
                  <a:pt x="60" y="70"/>
                  <a:pt x="60" y="70"/>
                </a:cubicBezTo>
                <a:cubicBezTo>
                  <a:pt x="866" y="49"/>
                  <a:pt x="866" y="49"/>
                  <a:pt x="866" y="49"/>
                </a:cubicBezTo>
                <a:cubicBezTo>
                  <a:pt x="817" y="310"/>
                  <a:pt x="748" y="672"/>
                  <a:pt x="733" y="741"/>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2" name="Freeform 878"/>
          <p:cNvSpPr/>
          <p:nvPr userDrawn="1">
            <p:custDataLst>
              <p:tags r:id="rId69"/>
            </p:custDataLst>
          </p:nvPr>
        </p:nvSpPr>
        <p:spPr bwMode="auto">
          <a:xfrm>
            <a:off x="5162550" y="5545455"/>
            <a:ext cx="262255" cy="29210"/>
          </a:xfrm>
          <a:custGeom>
            <a:avLst/>
            <a:gdLst>
              <a:gd name="T0" fmla="*/ 0 w 254"/>
              <a:gd name="T1" fmla="*/ 24 h 28"/>
              <a:gd name="T2" fmla="*/ 253 w 254"/>
              <a:gd name="T3" fmla="*/ 28 h 28"/>
              <a:gd name="T4" fmla="*/ 254 w 254"/>
              <a:gd name="T5" fmla="*/ 4 h 28"/>
              <a:gd name="T6" fmla="*/ 1 w 254"/>
              <a:gd name="T7" fmla="*/ 0 h 28"/>
              <a:gd name="T8" fmla="*/ 0 w 254"/>
              <a:gd name="T9" fmla="*/ 24 h 28"/>
            </a:gdLst>
            <a:ahLst/>
            <a:cxnLst>
              <a:cxn ang="0">
                <a:pos x="T0" y="T1"/>
              </a:cxn>
              <a:cxn ang="0">
                <a:pos x="T2" y="T3"/>
              </a:cxn>
              <a:cxn ang="0">
                <a:pos x="T4" y="T5"/>
              </a:cxn>
              <a:cxn ang="0">
                <a:pos x="T6" y="T7"/>
              </a:cxn>
              <a:cxn ang="0">
                <a:pos x="T8" y="T9"/>
              </a:cxn>
            </a:cxnLst>
            <a:rect l="0" t="0" r="r" b="b"/>
            <a:pathLst>
              <a:path w="254" h="28">
                <a:moveTo>
                  <a:pt x="0" y="24"/>
                </a:moveTo>
                <a:lnTo>
                  <a:pt x="253" y="28"/>
                </a:lnTo>
                <a:lnTo>
                  <a:pt x="254" y="4"/>
                </a:lnTo>
                <a:lnTo>
                  <a:pt x="1" y="0"/>
                </a:lnTo>
                <a:lnTo>
                  <a:pt x="0"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3" name="圆角矩形 82"/>
          <p:cNvSpPr/>
          <p:nvPr userDrawn="1">
            <p:custDataLst>
              <p:tags r:id="rId70"/>
            </p:custDataLst>
          </p:nvPr>
        </p:nvSpPr>
        <p:spPr>
          <a:xfrm>
            <a:off x="1882140" y="3037205"/>
            <a:ext cx="1395730" cy="90805"/>
          </a:xfrm>
          <a:prstGeom prst="roundRect">
            <a:avLst>
              <a:gd name="adj" fmla="val 50000"/>
            </a:avLst>
          </a:prstGeom>
          <a:solidFill>
            <a:schemeClr val="accent2">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4" name="圆角矩形 83"/>
          <p:cNvSpPr/>
          <p:nvPr userDrawn="1">
            <p:custDataLst>
              <p:tags r:id="rId71"/>
            </p:custDataLst>
          </p:nvPr>
        </p:nvSpPr>
        <p:spPr>
          <a:xfrm>
            <a:off x="1882140" y="3202305"/>
            <a:ext cx="1395730" cy="250190"/>
          </a:xfrm>
          <a:prstGeom prst="roundRect">
            <a:avLst>
              <a:gd name="adj" fmla="val 24396"/>
            </a:avLst>
          </a:prstGeom>
          <a:solidFill>
            <a:schemeClr val="accent2">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5" name="Freeform 879"/>
          <p:cNvSpPr/>
          <p:nvPr userDrawn="1">
            <p:custDataLst>
              <p:tags r:id="rId72"/>
            </p:custDataLst>
          </p:nvPr>
        </p:nvSpPr>
        <p:spPr bwMode="auto">
          <a:xfrm>
            <a:off x="3909060" y="3452495"/>
            <a:ext cx="239395" cy="191135"/>
          </a:xfrm>
          <a:custGeom>
            <a:avLst/>
            <a:gdLst>
              <a:gd name="T0" fmla="*/ 383 w 473"/>
              <a:gd name="T1" fmla="*/ 34 h 377"/>
              <a:gd name="T2" fmla="*/ 0 w 473"/>
              <a:gd name="T3" fmla="*/ 210 h 377"/>
              <a:gd name="T4" fmla="*/ 35 w 473"/>
              <a:gd name="T5" fmla="*/ 377 h 377"/>
              <a:gd name="T6" fmla="*/ 403 w 473"/>
              <a:gd name="T7" fmla="*/ 362 h 377"/>
              <a:gd name="T8" fmla="*/ 473 w 473"/>
              <a:gd name="T9" fmla="*/ 132 h 377"/>
              <a:gd name="T10" fmla="*/ 284 w 473"/>
              <a:gd name="T11" fmla="*/ 176 h 377"/>
              <a:gd name="T12" fmla="*/ 383 w 473"/>
              <a:gd name="T13" fmla="*/ 34 h 377"/>
            </a:gdLst>
            <a:ahLst/>
            <a:cxnLst>
              <a:cxn ang="0">
                <a:pos x="T0" y="T1"/>
              </a:cxn>
              <a:cxn ang="0">
                <a:pos x="T2" y="T3"/>
              </a:cxn>
              <a:cxn ang="0">
                <a:pos x="T4" y="T5"/>
              </a:cxn>
              <a:cxn ang="0">
                <a:pos x="T6" y="T7"/>
              </a:cxn>
              <a:cxn ang="0">
                <a:pos x="T8" y="T9"/>
              </a:cxn>
              <a:cxn ang="0">
                <a:pos x="T10" y="T11"/>
              </a:cxn>
              <a:cxn ang="0">
                <a:pos x="T12" y="T13"/>
              </a:cxn>
            </a:cxnLst>
            <a:rect l="0" t="0" r="r" b="b"/>
            <a:pathLst>
              <a:path w="473" h="377">
                <a:moveTo>
                  <a:pt x="383" y="34"/>
                </a:moveTo>
                <a:cubicBezTo>
                  <a:pt x="373" y="0"/>
                  <a:pt x="5" y="196"/>
                  <a:pt x="0" y="210"/>
                </a:cubicBezTo>
                <a:cubicBezTo>
                  <a:pt x="35" y="377"/>
                  <a:pt x="35" y="377"/>
                  <a:pt x="35" y="377"/>
                </a:cubicBezTo>
                <a:cubicBezTo>
                  <a:pt x="403" y="362"/>
                  <a:pt x="403" y="362"/>
                  <a:pt x="403" y="362"/>
                </a:cubicBezTo>
                <a:cubicBezTo>
                  <a:pt x="473" y="132"/>
                  <a:pt x="473" y="132"/>
                  <a:pt x="473" y="132"/>
                </a:cubicBezTo>
                <a:cubicBezTo>
                  <a:pt x="284" y="176"/>
                  <a:pt x="284" y="176"/>
                  <a:pt x="284" y="176"/>
                </a:cubicBezTo>
                <a:cubicBezTo>
                  <a:pt x="284" y="176"/>
                  <a:pt x="393" y="68"/>
                  <a:pt x="383" y="34"/>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6" name="Freeform 880"/>
          <p:cNvSpPr/>
          <p:nvPr userDrawn="1">
            <p:custDataLst>
              <p:tags r:id="rId73"/>
            </p:custDataLst>
          </p:nvPr>
        </p:nvSpPr>
        <p:spPr bwMode="auto">
          <a:xfrm>
            <a:off x="3232785" y="3065780"/>
            <a:ext cx="662305" cy="812165"/>
          </a:xfrm>
          <a:custGeom>
            <a:avLst/>
            <a:gdLst>
              <a:gd name="T0" fmla="*/ 353 w 1304"/>
              <a:gd name="T1" fmla="*/ 0 h 1597"/>
              <a:gd name="T2" fmla="*/ 70 w 1304"/>
              <a:gd name="T3" fmla="*/ 260 h 1597"/>
              <a:gd name="T4" fmla="*/ 144 w 1304"/>
              <a:gd name="T5" fmla="*/ 1548 h 1597"/>
              <a:gd name="T6" fmla="*/ 1100 w 1304"/>
              <a:gd name="T7" fmla="*/ 1553 h 1597"/>
              <a:gd name="T8" fmla="*/ 1085 w 1304"/>
              <a:gd name="T9" fmla="*/ 1485 h 1597"/>
              <a:gd name="T10" fmla="*/ 1194 w 1304"/>
              <a:gd name="T11" fmla="*/ 916 h 1597"/>
              <a:gd name="T12" fmla="*/ 1294 w 1304"/>
              <a:gd name="T13" fmla="*/ 691 h 1597"/>
              <a:gd name="T14" fmla="*/ 831 w 1304"/>
              <a:gd name="T15" fmla="*/ 49 h 1597"/>
              <a:gd name="T16" fmla="*/ 353 w 1304"/>
              <a:gd name="T17" fmla="*/ 0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597">
                <a:moveTo>
                  <a:pt x="353" y="0"/>
                </a:moveTo>
                <a:cubicBezTo>
                  <a:pt x="353" y="0"/>
                  <a:pt x="139" y="182"/>
                  <a:pt x="70" y="260"/>
                </a:cubicBezTo>
                <a:cubicBezTo>
                  <a:pt x="0" y="338"/>
                  <a:pt x="144" y="1548"/>
                  <a:pt x="144" y="1548"/>
                </a:cubicBezTo>
                <a:cubicBezTo>
                  <a:pt x="1100" y="1553"/>
                  <a:pt x="1100" y="1553"/>
                  <a:pt x="1100" y="1553"/>
                </a:cubicBezTo>
                <a:cubicBezTo>
                  <a:pt x="1100" y="1553"/>
                  <a:pt x="1129" y="1597"/>
                  <a:pt x="1085" y="1485"/>
                </a:cubicBezTo>
                <a:cubicBezTo>
                  <a:pt x="1040" y="1372"/>
                  <a:pt x="1179" y="951"/>
                  <a:pt x="1194" y="916"/>
                </a:cubicBezTo>
                <a:cubicBezTo>
                  <a:pt x="1209" y="882"/>
                  <a:pt x="1284" y="818"/>
                  <a:pt x="1294" y="691"/>
                </a:cubicBezTo>
                <a:cubicBezTo>
                  <a:pt x="1304" y="564"/>
                  <a:pt x="831" y="49"/>
                  <a:pt x="831" y="49"/>
                </a:cubicBezTo>
                <a:lnTo>
                  <a:pt x="353"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7" name="Freeform 881"/>
          <p:cNvSpPr/>
          <p:nvPr userDrawn="1">
            <p:custDataLst>
              <p:tags r:id="rId74"/>
            </p:custDataLst>
          </p:nvPr>
        </p:nvSpPr>
        <p:spPr bwMode="auto">
          <a:xfrm>
            <a:off x="3040380" y="2991485"/>
            <a:ext cx="924560" cy="838200"/>
          </a:xfrm>
          <a:custGeom>
            <a:avLst/>
            <a:gdLst>
              <a:gd name="T0" fmla="*/ 975 w 1821"/>
              <a:gd name="T1" fmla="*/ 1186 h 1650"/>
              <a:gd name="T2" fmla="*/ 662 w 1821"/>
              <a:gd name="T3" fmla="*/ 387 h 1650"/>
              <a:gd name="T4" fmla="*/ 731 w 1821"/>
              <a:gd name="T5" fmla="*/ 147 h 1650"/>
              <a:gd name="T6" fmla="*/ 80 w 1821"/>
              <a:gd name="T7" fmla="*/ 515 h 1650"/>
              <a:gd name="T8" fmla="*/ 746 w 1821"/>
              <a:gd name="T9" fmla="*/ 1620 h 1650"/>
              <a:gd name="T10" fmla="*/ 1821 w 1821"/>
              <a:gd name="T11" fmla="*/ 1328 h 1650"/>
              <a:gd name="T12" fmla="*/ 1746 w 1821"/>
              <a:gd name="T13" fmla="*/ 1089 h 1650"/>
              <a:gd name="T14" fmla="*/ 975 w 1821"/>
              <a:gd name="T15" fmla="*/ 1186 h 1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1" h="1650">
                <a:moveTo>
                  <a:pt x="975" y="1186"/>
                </a:moveTo>
                <a:cubicBezTo>
                  <a:pt x="662" y="387"/>
                  <a:pt x="662" y="387"/>
                  <a:pt x="662" y="387"/>
                </a:cubicBezTo>
                <a:cubicBezTo>
                  <a:pt x="731" y="147"/>
                  <a:pt x="731" y="147"/>
                  <a:pt x="731" y="147"/>
                </a:cubicBezTo>
                <a:cubicBezTo>
                  <a:pt x="731" y="147"/>
                  <a:pt x="0" y="0"/>
                  <a:pt x="80" y="515"/>
                </a:cubicBezTo>
                <a:cubicBezTo>
                  <a:pt x="80" y="515"/>
                  <a:pt x="502" y="1591"/>
                  <a:pt x="746" y="1620"/>
                </a:cubicBezTo>
                <a:cubicBezTo>
                  <a:pt x="990" y="1650"/>
                  <a:pt x="1821" y="1328"/>
                  <a:pt x="1821" y="1328"/>
                </a:cubicBezTo>
                <a:cubicBezTo>
                  <a:pt x="1746" y="1089"/>
                  <a:pt x="1746" y="1089"/>
                  <a:pt x="1746" y="1089"/>
                </a:cubicBezTo>
                <a:lnTo>
                  <a:pt x="975" y="1186"/>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8" name="Freeform 882"/>
          <p:cNvSpPr/>
          <p:nvPr userDrawn="1">
            <p:custDataLst>
              <p:tags r:id="rId75"/>
            </p:custDataLst>
          </p:nvPr>
        </p:nvSpPr>
        <p:spPr bwMode="auto">
          <a:xfrm>
            <a:off x="3420745" y="2717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9" name="Freeform 883"/>
          <p:cNvSpPr/>
          <p:nvPr userDrawn="1">
            <p:custDataLst>
              <p:tags r:id="rId76"/>
            </p:custDataLst>
          </p:nvPr>
        </p:nvSpPr>
        <p:spPr bwMode="auto">
          <a:xfrm>
            <a:off x="3348990" y="2557780"/>
            <a:ext cx="375285" cy="455930"/>
          </a:xfrm>
          <a:custGeom>
            <a:avLst/>
            <a:gdLst>
              <a:gd name="T0" fmla="*/ 328 w 739"/>
              <a:gd name="T1" fmla="*/ 162 h 897"/>
              <a:gd name="T2" fmla="*/ 142 w 739"/>
              <a:gd name="T3" fmla="*/ 316 h 897"/>
              <a:gd name="T4" fmla="*/ 142 w 739"/>
              <a:gd name="T5" fmla="*/ 316 h 897"/>
              <a:gd name="T6" fmla="*/ 142 w 739"/>
              <a:gd name="T7" fmla="*/ 316 h 897"/>
              <a:gd name="T8" fmla="*/ 0 w 739"/>
              <a:gd name="T9" fmla="*/ 405 h 897"/>
              <a:gd name="T10" fmla="*/ 130 w 739"/>
              <a:gd name="T11" fmla="*/ 564 h 897"/>
              <a:gd name="T12" fmla="*/ 500 w 739"/>
              <a:gd name="T13" fmla="*/ 787 h 897"/>
              <a:gd name="T14" fmla="*/ 672 w 739"/>
              <a:gd name="T15" fmla="*/ 316 h 897"/>
              <a:gd name="T16" fmla="*/ 328 w 739"/>
              <a:gd name="T17" fmla="*/ 16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9" h="897">
                <a:moveTo>
                  <a:pt x="328" y="162"/>
                </a:moveTo>
                <a:cubicBezTo>
                  <a:pt x="141" y="310"/>
                  <a:pt x="141" y="316"/>
                  <a:pt x="142" y="316"/>
                </a:cubicBezTo>
                <a:cubicBezTo>
                  <a:pt x="142" y="316"/>
                  <a:pt x="142" y="316"/>
                  <a:pt x="142" y="316"/>
                </a:cubicBezTo>
                <a:cubicBezTo>
                  <a:pt x="142" y="316"/>
                  <a:pt x="142" y="316"/>
                  <a:pt x="142" y="316"/>
                </a:cubicBezTo>
                <a:cubicBezTo>
                  <a:pt x="141" y="316"/>
                  <a:pt x="0" y="295"/>
                  <a:pt x="0" y="405"/>
                </a:cubicBezTo>
                <a:cubicBezTo>
                  <a:pt x="0" y="515"/>
                  <a:pt x="25" y="616"/>
                  <a:pt x="130" y="564"/>
                </a:cubicBezTo>
                <a:cubicBezTo>
                  <a:pt x="130" y="564"/>
                  <a:pt x="261" y="897"/>
                  <a:pt x="500" y="787"/>
                </a:cubicBezTo>
                <a:cubicBezTo>
                  <a:pt x="739" y="677"/>
                  <a:pt x="672" y="316"/>
                  <a:pt x="672" y="316"/>
                </a:cubicBezTo>
                <a:cubicBezTo>
                  <a:pt x="672" y="316"/>
                  <a:pt x="533" y="0"/>
                  <a:pt x="328" y="162"/>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0" name="Freeform 884"/>
          <p:cNvSpPr/>
          <p:nvPr userDrawn="1">
            <p:custDataLst>
              <p:tags r:id="rId77"/>
            </p:custDataLst>
          </p:nvPr>
        </p:nvSpPr>
        <p:spPr bwMode="auto">
          <a:xfrm>
            <a:off x="3136265" y="2322830"/>
            <a:ext cx="593725" cy="452755"/>
          </a:xfrm>
          <a:custGeom>
            <a:avLst/>
            <a:gdLst>
              <a:gd name="T0" fmla="*/ 978 w 1169"/>
              <a:gd name="T1" fmla="*/ 369 h 891"/>
              <a:gd name="T2" fmla="*/ 649 w 1169"/>
              <a:gd name="T3" fmla="*/ 323 h 891"/>
              <a:gd name="T4" fmla="*/ 602 w 1169"/>
              <a:gd name="T5" fmla="*/ 340 h 891"/>
              <a:gd name="T6" fmla="*/ 368 w 1169"/>
              <a:gd name="T7" fmla="*/ 17 h 891"/>
              <a:gd name="T8" fmla="*/ 92 w 1169"/>
              <a:gd name="T9" fmla="*/ 387 h 891"/>
              <a:gd name="T10" fmla="*/ 413 w 1169"/>
              <a:gd name="T11" fmla="*/ 543 h 891"/>
              <a:gd name="T12" fmla="*/ 423 w 1169"/>
              <a:gd name="T13" fmla="*/ 891 h 891"/>
              <a:gd name="T14" fmla="*/ 883 w 1169"/>
              <a:gd name="T15" fmla="*/ 634 h 891"/>
              <a:gd name="T16" fmla="*/ 1097 w 1169"/>
              <a:gd name="T17" fmla="*/ 769 h 891"/>
              <a:gd name="T18" fmla="*/ 978 w 1169"/>
              <a:gd name="T19" fmla="*/ 36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9" h="891">
                <a:moveTo>
                  <a:pt x="978" y="369"/>
                </a:moveTo>
                <a:cubicBezTo>
                  <a:pt x="786" y="274"/>
                  <a:pt x="649" y="323"/>
                  <a:pt x="649" y="323"/>
                </a:cubicBezTo>
                <a:cubicBezTo>
                  <a:pt x="602" y="340"/>
                  <a:pt x="602" y="340"/>
                  <a:pt x="602" y="340"/>
                </a:cubicBezTo>
                <a:cubicBezTo>
                  <a:pt x="602" y="340"/>
                  <a:pt x="619" y="0"/>
                  <a:pt x="368" y="17"/>
                </a:cubicBezTo>
                <a:cubicBezTo>
                  <a:pt x="117" y="34"/>
                  <a:pt x="0" y="210"/>
                  <a:pt x="92" y="387"/>
                </a:cubicBezTo>
                <a:cubicBezTo>
                  <a:pt x="184" y="563"/>
                  <a:pt x="413" y="543"/>
                  <a:pt x="413" y="543"/>
                </a:cubicBezTo>
                <a:cubicBezTo>
                  <a:pt x="413" y="543"/>
                  <a:pt x="239" y="663"/>
                  <a:pt x="423" y="891"/>
                </a:cubicBezTo>
                <a:cubicBezTo>
                  <a:pt x="423" y="891"/>
                  <a:pt x="831" y="889"/>
                  <a:pt x="883" y="634"/>
                </a:cubicBezTo>
                <a:cubicBezTo>
                  <a:pt x="883" y="634"/>
                  <a:pt x="1020" y="788"/>
                  <a:pt x="1097" y="769"/>
                </a:cubicBezTo>
                <a:cubicBezTo>
                  <a:pt x="1097" y="769"/>
                  <a:pt x="1169" y="465"/>
                  <a:pt x="978" y="36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1" name="Freeform 885"/>
          <p:cNvSpPr/>
          <p:nvPr userDrawn="1">
            <p:custDataLst>
              <p:tags r:id="rId78"/>
            </p:custDataLst>
          </p:nvPr>
        </p:nvSpPr>
        <p:spPr bwMode="auto">
          <a:xfrm>
            <a:off x="3404235" y="2846705"/>
            <a:ext cx="250825" cy="355600"/>
          </a:xfrm>
          <a:custGeom>
            <a:avLst/>
            <a:gdLst>
              <a:gd name="T0" fmla="*/ 383 w 495"/>
              <a:gd name="T1" fmla="*/ 466 h 700"/>
              <a:gd name="T2" fmla="*/ 384 w 495"/>
              <a:gd name="T3" fmla="*/ 215 h 700"/>
              <a:gd name="T4" fmla="*/ 24 w 495"/>
              <a:gd name="T5" fmla="*/ 0 h 700"/>
              <a:gd name="T6" fmla="*/ 0 w 495"/>
              <a:gd name="T7" fmla="*/ 432 h 700"/>
              <a:gd name="T8" fmla="*/ 327 w 495"/>
              <a:gd name="T9" fmla="*/ 644 h 700"/>
              <a:gd name="T10" fmla="*/ 494 w 495"/>
              <a:gd name="T11" fmla="*/ 482 h 700"/>
              <a:gd name="T12" fmla="*/ 383 w 495"/>
              <a:gd name="T13" fmla="*/ 466 h 700"/>
            </a:gdLst>
            <a:ahLst/>
            <a:cxnLst>
              <a:cxn ang="0">
                <a:pos x="T0" y="T1"/>
              </a:cxn>
              <a:cxn ang="0">
                <a:pos x="T2" y="T3"/>
              </a:cxn>
              <a:cxn ang="0">
                <a:pos x="T4" y="T5"/>
              </a:cxn>
              <a:cxn ang="0">
                <a:pos x="T6" y="T7"/>
              </a:cxn>
              <a:cxn ang="0">
                <a:pos x="T8" y="T9"/>
              </a:cxn>
              <a:cxn ang="0">
                <a:pos x="T10" y="T11"/>
              </a:cxn>
              <a:cxn ang="0">
                <a:pos x="T12" y="T13"/>
              </a:cxn>
            </a:cxnLst>
            <a:rect l="0" t="0" r="r" b="b"/>
            <a:pathLst>
              <a:path w="495" h="700">
                <a:moveTo>
                  <a:pt x="383" y="466"/>
                </a:moveTo>
                <a:cubicBezTo>
                  <a:pt x="384" y="215"/>
                  <a:pt x="384" y="215"/>
                  <a:pt x="384" y="215"/>
                </a:cubicBezTo>
                <a:cubicBezTo>
                  <a:pt x="384" y="215"/>
                  <a:pt x="223" y="333"/>
                  <a:pt x="24" y="0"/>
                </a:cubicBezTo>
                <a:cubicBezTo>
                  <a:pt x="24" y="0"/>
                  <a:pt x="0" y="420"/>
                  <a:pt x="0" y="432"/>
                </a:cubicBezTo>
                <a:cubicBezTo>
                  <a:pt x="0" y="444"/>
                  <a:pt x="83" y="700"/>
                  <a:pt x="327" y="644"/>
                </a:cubicBezTo>
                <a:cubicBezTo>
                  <a:pt x="495" y="605"/>
                  <a:pt x="494" y="482"/>
                  <a:pt x="494" y="482"/>
                </a:cubicBezTo>
                <a:lnTo>
                  <a:pt x="383" y="466"/>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2" name="Freeform 886"/>
          <p:cNvSpPr/>
          <p:nvPr userDrawn="1">
            <p:custDataLst>
              <p:tags r:id="rId79"/>
            </p:custDataLst>
          </p:nvPr>
        </p:nvSpPr>
        <p:spPr bwMode="auto">
          <a:xfrm>
            <a:off x="3463925" y="2917190"/>
            <a:ext cx="133985" cy="102235"/>
          </a:xfrm>
          <a:custGeom>
            <a:avLst/>
            <a:gdLst>
              <a:gd name="T0" fmla="*/ 9 w 265"/>
              <a:gd name="T1" fmla="*/ 9 h 200"/>
              <a:gd name="T2" fmla="*/ 258 w 265"/>
              <a:gd name="T3" fmla="*/ 193 h 200"/>
              <a:gd name="T4" fmla="*/ 265 w 265"/>
              <a:gd name="T5" fmla="*/ 75 h 200"/>
              <a:gd name="T6" fmla="*/ 9 w 265"/>
              <a:gd name="T7" fmla="*/ 9 h 200"/>
            </a:gdLst>
            <a:ahLst/>
            <a:cxnLst>
              <a:cxn ang="0">
                <a:pos x="T0" y="T1"/>
              </a:cxn>
              <a:cxn ang="0">
                <a:pos x="T2" y="T3"/>
              </a:cxn>
              <a:cxn ang="0">
                <a:pos x="T4" y="T5"/>
              </a:cxn>
              <a:cxn ang="0">
                <a:pos x="T6" y="T7"/>
              </a:cxn>
            </a:cxnLst>
            <a:rect l="0" t="0" r="r" b="b"/>
            <a:pathLst>
              <a:path w="265" h="200">
                <a:moveTo>
                  <a:pt x="9" y="9"/>
                </a:moveTo>
                <a:cubicBezTo>
                  <a:pt x="0" y="0"/>
                  <a:pt x="89" y="200"/>
                  <a:pt x="258" y="193"/>
                </a:cubicBezTo>
                <a:cubicBezTo>
                  <a:pt x="265" y="75"/>
                  <a:pt x="265" y="75"/>
                  <a:pt x="265" y="75"/>
                </a:cubicBezTo>
                <a:cubicBezTo>
                  <a:pt x="265" y="75"/>
                  <a:pt x="141" y="156"/>
                  <a:pt x="9" y="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3" name="Freeform 887"/>
          <p:cNvSpPr/>
          <p:nvPr userDrawn="1">
            <p:custDataLst>
              <p:tags r:id="rId80"/>
            </p:custDataLst>
          </p:nvPr>
        </p:nvSpPr>
        <p:spPr bwMode="auto">
          <a:xfrm>
            <a:off x="2496820" y="3818890"/>
            <a:ext cx="2712085" cy="156845"/>
          </a:xfrm>
          <a:custGeom>
            <a:avLst/>
            <a:gdLst>
              <a:gd name="T0" fmla="*/ 5337 w 5343"/>
              <a:gd name="T1" fmla="*/ 0 h 309"/>
              <a:gd name="T2" fmla="*/ 6 w 5343"/>
              <a:gd name="T3" fmla="*/ 0 h 309"/>
              <a:gd name="T4" fmla="*/ 0 w 5343"/>
              <a:gd name="T5" fmla="*/ 7 h 309"/>
              <a:gd name="T6" fmla="*/ 0 w 5343"/>
              <a:gd name="T7" fmla="*/ 302 h 309"/>
              <a:gd name="T8" fmla="*/ 6 w 5343"/>
              <a:gd name="T9" fmla="*/ 309 h 309"/>
              <a:gd name="T10" fmla="*/ 5337 w 5343"/>
              <a:gd name="T11" fmla="*/ 309 h 309"/>
              <a:gd name="T12" fmla="*/ 5343 w 5343"/>
              <a:gd name="T13" fmla="*/ 302 h 309"/>
              <a:gd name="T14" fmla="*/ 5343 w 5343"/>
              <a:gd name="T15" fmla="*/ 7 h 309"/>
              <a:gd name="T16" fmla="*/ 5337 w 5343"/>
              <a:gd name="T1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3" h="309">
                <a:moveTo>
                  <a:pt x="5337" y="0"/>
                </a:moveTo>
                <a:cubicBezTo>
                  <a:pt x="6" y="0"/>
                  <a:pt x="6" y="0"/>
                  <a:pt x="6" y="0"/>
                </a:cubicBezTo>
                <a:cubicBezTo>
                  <a:pt x="3" y="0"/>
                  <a:pt x="0" y="3"/>
                  <a:pt x="0" y="7"/>
                </a:cubicBezTo>
                <a:cubicBezTo>
                  <a:pt x="0" y="302"/>
                  <a:pt x="0" y="302"/>
                  <a:pt x="0" y="302"/>
                </a:cubicBezTo>
                <a:cubicBezTo>
                  <a:pt x="0" y="306"/>
                  <a:pt x="3" y="309"/>
                  <a:pt x="6" y="309"/>
                </a:cubicBezTo>
                <a:cubicBezTo>
                  <a:pt x="5337" y="309"/>
                  <a:pt x="5337" y="309"/>
                  <a:pt x="5337" y="309"/>
                </a:cubicBezTo>
                <a:cubicBezTo>
                  <a:pt x="5340" y="309"/>
                  <a:pt x="5343" y="306"/>
                  <a:pt x="5343" y="302"/>
                </a:cubicBezTo>
                <a:cubicBezTo>
                  <a:pt x="5343" y="7"/>
                  <a:pt x="5343" y="7"/>
                  <a:pt x="5343" y="7"/>
                </a:cubicBezTo>
                <a:cubicBezTo>
                  <a:pt x="5343" y="3"/>
                  <a:pt x="5340" y="0"/>
                  <a:pt x="5337" y="0"/>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4" name="Freeform 888"/>
          <p:cNvSpPr/>
          <p:nvPr userDrawn="1">
            <p:custDataLst>
              <p:tags r:id="rId81"/>
            </p:custDataLst>
          </p:nvPr>
        </p:nvSpPr>
        <p:spPr bwMode="auto">
          <a:xfrm>
            <a:off x="3193415" y="3973195"/>
            <a:ext cx="1405890" cy="1470025"/>
          </a:xfrm>
          <a:custGeom>
            <a:avLst/>
            <a:gdLst>
              <a:gd name="T0" fmla="*/ 1373 w 2769"/>
              <a:gd name="T1" fmla="*/ 7 h 2895"/>
              <a:gd name="T2" fmla="*/ 216 w 2769"/>
              <a:gd name="T3" fmla="*/ 0 h 2895"/>
              <a:gd name="T4" fmla="*/ 89 w 2769"/>
              <a:gd name="T5" fmla="*/ 538 h 2895"/>
              <a:gd name="T6" fmla="*/ 500 w 2769"/>
              <a:gd name="T7" fmla="*/ 830 h 2895"/>
              <a:gd name="T8" fmla="*/ 1746 w 2769"/>
              <a:gd name="T9" fmla="*/ 845 h 2895"/>
              <a:gd name="T10" fmla="*/ 963 w 2769"/>
              <a:gd name="T11" fmla="*/ 2403 h 2895"/>
              <a:gd name="T12" fmla="*/ 1739 w 2769"/>
              <a:gd name="T13" fmla="*/ 2895 h 2895"/>
              <a:gd name="T14" fmla="*/ 2619 w 2769"/>
              <a:gd name="T15" fmla="*/ 823 h 2895"/>
              <a:gd name="T16" fmla="*/ 1373 w 2769"/>
              <a:gd name="T17" fmla="*/ 7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9" h="2895">
                <a:moveTo>
                  <a:pt x="1373" y="7"/>
                </a:moveTo>
                <a:cubicBezTo>
                  <a:pt x="216" y="0"/>
                  <a:pt x="216" y="0"/>
                  <a:pt x="216" y="0"/>
                </a:cubicBezTo>
                <a:cubicBezTo>
                  <a:pt x="216" y="0"/>
                  <a:pt x="0" y="178"/>
                  <a:pt x="89" y="538"/>
                </a:cubicBezTo>
                <a:cubicBezTo>
                  <a:pt x="179" y="898"/>
                  <a:pt x="500" y="830"/>
                  <a:pt x="500" y="830"/>
                </a:cubicBezTo>
                <a:cubicBezTo>
                  <a:pt x="500" y="830"/>
                  <a:pt x="1746" y="815"/>
                  <a:pt x="1746" y="845"/>
                </a:cubicBezTo>
                <a:cubicBezTo>
                  <a:pt x="1746" y="874"/>
                  <a:pt x="963" y="2403"/>
                  <a:pt x="963" y="2403"/>
                </a:cubicBezTo>
                <a:cubicBezTo>
                  <a:pt x="1739" y="2895"/>
                  <a:pt x="1739" y="2895"/>
                  <a:pt x="1739" y="2895"/>
                </a:cubicBezTo>
                <a:cubicBezTo>
                  <a:pt x="1739" y="2895"/>
                  <a:pt x="2769" y="1197"/>
                  <a:pt x="2619" y="823"/>
                </a:cubicBezTo>
                <a:cubicBezTo>
                  <a:pt x="2470" y="448"/>
                  <a:pt x="1373" y="7"/>
                  <a:pt x="1373"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5" name="Freeform 889"/>
          <p:cNvSpPr/>
          <p:nvPr userDrawn="1">
            <p:custDataLst>
              <p:tags r:id="rId82"/>
            </p:custDataLst>
          </p:nvPr>
        </p:nvSpPr>
        <p:spPr bwMode="auto">
          <a:xfrm>
            <a:off x="3775710" y="5276215"/>
            <a:ext cx="202565" cy="462915"/>
          </a:xfrm>
          <a:custGeom>
            <a:avLst/>
            <a:gdLst>
              <a:gd name="T0" fmla="*/ 3 w 400"/>
              <a:gd name="T1" fmla="*/ 397 h 912"/>
              <a:gd name="T2" fmla="*/ 30 w 400"/>
              <a:gd name="T3" fmla="*/ 804 h 912"/>
              <a:gd name="T4" fmla="*/ 84 w 400"/>
              <a:gd name="T5" fmla="*/ 887 h 912"/>
              <a:gd name="T6" fmla="*/ 189 w 400"/>
              <a:gd name="T7" fmla="*/ 892 h 912"/>
              <a:gd name="T8" fmla="*/ 194 w 400"/>
              <a:gd name="T9" fmla="*/ 652 h 912"/>
              <a:gd name="T10" fmla="*/ 400 w 400"/>
              <a:gd name="T11" fmla="*/ 203 h 912"/>
              <a:gd name="T12" fmla="*/ 82 w 400"/>
              <a:gd name="T13" fmla="*/ 0 h 912"/>
              <a:gd name="T14" fmla="*/ 3 w 400"/>
              <a:gd name="T15" fmla="*/ 397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912">
                <a:moveTo>
                  <a:pt x="3" y="397"/>
                </a:moveTo>
                <a:cubicBezTo>
                  <a:pt x="30" y="804"/>
                  <a:pt x="30" y="804"/>
                  <a:pt x="30" y="804"/>
                </a:cubicBezTo>
                <a:cubicBezTo>
                  <a:pt x="30" y="804"/>
                  <a:pt x="0" y="878"/>
                  <a:pt x="84" y="887"/>
                </a:cubicBezTo>
                <a:cubicBezTo>
                  <a:pt x="169" y="897"/>
                  <a:pt x="189" y="912"/>
                  <a:pt x="189" y="892"/>
                </a:cubicBezTo>
                <a:cubicBezTo>
                  <a:pt x="189" y="873"/>
                  <a:pt x="194" y="652"/>
                  <a:pt x="194" y="652"/>
                </a:cubicBezTo>
                <a:cubicBezTo>
                  <a:pt x="400" y="203"/>
                  <a:pt x="400" y="203"/>
                  <a:pt x="400" y="203"/>
                </a:cubicBezTo>
                <a:cubicBezTo>
                  <a:pt x="82" y="0"/>
                  <a:pt x="82" y="0"/>
                  <a:pt x="82" y="0"/>
                </a:cubicBezTo>
                <a:lnTo>
                  <a:pt x="3" y="397"/>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6" name="Freeform 890"/>
          <p:cNvSpPr/>
          <p:nvPr userDrawn="1">
            <p:custDataLst>
              <p:tags r:id="rId83"/>
            </p:custDataLst>
          </p:nvPr>
        </p:nvSpPr>
        <p:spPr bwMode="auto">
          <a:xfrm>
            <a:off x="4432935" y="5387340"/>
            <a:ext cx="175895" cy="344170"/>
          </a:xfrm>
          <a:custGeom>
            <a:avLst/>
            <a:gdLst>
              <a:gd name="T0" fmla="*/ 0 w 346"/>
              <a:gd name="T1" fmla="*/ 8 h 677"/>
              <a:gd name="T2" fmla="*/ 68 w 346"/>
              <a:gd name="T3" fmla="*/ 339 h 677"/>
              <a:gd name="T4" fmla="*/ 237 w 346"/>
              <a:gd name="T5" fmla="*/ 560 h 677"/>
              <a:gd name="T6" fmla="*/ 346 w 346"/>
              <a:gd name="T7" fmla="*/ 677 h 677"/>
              <a:gd name="T8" fmla="*/ 318 w 346"/>
              <a:gd name="T9" fmla="*/ 0 h 677"/>
              <a:gd name="T10" fmla="*/ 0 w 346"/>
              <a:gd name="T11" fmla="*/ 8 h 677"/>
            </a:gdLst>
            <a:ahLst/>
            <a:cxnLst>
              <a:cxn ang="0">
                <a:pos x="T0" y="T1"/>
              </a:cxn>
              <a:cxn ang="0">
                <a:pos x="T2" y="T3"/>
              </a:cxn>
              <a:cxn ang="0">
                <a:pos x="T4" y="T5"/>
              </a:cxn>
              <a:cxn ang="0">
                <a:pos x="T6" y="T7"/>
              </a:cxn>
              <a:cxn ang="0">
                <a:pos x="T8" y="T9"/>
              </a:cxn>
              <a:cxn ang="0">
                <a:pos x="T10" y="T11"/>
              </a:cxn>
            </a:cxnLst>
            <a:rect l="0" t="0" r="r" b="b"/>
            <a:pathLst>
              <a:path w="346" h="677">
                <a:moveTo>
                  <a:pt x="0" y="8"/>
                </a:moveTo>
                <a:cubicBezTo>
                  <a:pt x="68" y="339"/>
                  <a:pt x="68" y="339"/>
                  <a:pt x="68" y="339"/>
                </a:cubicBezTo>
                <a:cubicBezTo>
                  <a:pt x="68" y="339"/>
                  <a:pt x="207" y="501"/>
                  <a:pt x="237" y="560"/>
                </a:cubicBezTo>
                <a:cubicBezTo>
                  <a:pt x="267" y="618"/>
                  <a:pt x="277" y="672"/>
                  <a:pt x="346" y="677"/>
                </a:cubicBezTo>
                <a:cubicBezTo>
                  <a:pt x="318" y="0"/>
                  <a:pt x="318" y="0"/>
                  <a:pt x="318" y="0"/>
                </a:cubicBezTo>
                <a:lnTo>
                  <a:pt x="0" y="8"/>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7" name="Freeform 891"/>
          <p:cNvSpPr/>
          <p:nvPr userDrawn="1">
            <p:custDataLst>
              <p:tags r:id="rId84"/>
            </p:custDataLst>
          </p:nvPr>
        </p:nvSpPr>
        <p:spPr bwMode="auto">
          <a:xfrm>
            <a:off x="3628390" y="2711450"/>
            <a:ext cx="56515" cy="18415"/>
          </a:xfrm>
          <a:custGeom>
            <a:avLst/>
            <a:gdLst>
              <a:gd name="T0" fmla="*/ 109 w 113"/>
              <a:gd name="T1" fmla="*/ 0 h 36"/>
              <a:gd name="T2" fmla="*/ 2 w 113"/>
              <a:gd name="T3" fmla="*/ 8 h 36"/>
              <a:gd name="T4" fmla="*/ 0 w 113"/>
              <a:gd name="T5" fmla="*/ 11 h 36"/>
              <a:gd name="T6" fmla="*/ 2 w 113"/>
              <a:gd name="T7" fmla="*/ 34 h 36"/>
              <a:gd name="T8" fmla="*/ 4 w 113"/>
              <a:gd name="T9" fmla="*/ 36 h 36"/>
              <a:gd name="T10" fmla="*/ 111 w 113"/>
              <a:gd name="T11" fmla="*/ 27 h 36"/>
              <a:gd name="T12" fmla="*/ 113 w 113"/>
              <a:gd name="T13" fmla="*/ 25 h 36"/>
              <a:gd name="T14" fmla="*/ 111 w 113"/>
              <a:gd name="T15" fmla="*/ 2 h 36"/>
              <a:gd name="T16" fmla="*/ 109 w 113"/>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6">
                <a:moveTo>
                  <a:pt x="109" y="0"/>
                </a:moveTo>
                <a:cubicBezTo>
                  <a:pt x="2" y="8"/>
                  <a:pt x="2" y="8"/>
                  <a:pt x="2" y="8"/>
                </a:cubicBezTo>
                <a:cubicBezTo>
                  <a:pt x="1" y="8"/>
                  <a:pt x="0" y="9"/>
                  <a:pt x="0" y="11"/>
                </a:cubicBezTo>
                <a:cubicBezTo>
                  <a:pt x="2" y="34"/>
                  <a:pt x="2" y="34"/>
                  <a:pt x="2" y="34"/>
                </a:cubicBezTo>
                <a:cubicBezTo>
                  <a:pt x="2" y="35"/>
                  <a:pt x="3" y="36"/>
                  <a:pt x="4" y="36"/>
                </a:cubicBezTo>
                <a:cubicBezTo>
                  <a:pt x="111" y="27"/>
                  <a:pt x="111" y="27"/>
                  <a:pt x="111" y="27"/>
                </a:cubicBezTo>
                <a:cubicBezTo>
                  <a:pt x="112" y="27"/>
                  <a:pt x="113" y="26"/>
                  <a:pt x="113" y="25"/>
                </a:cubicBezTo>
                <a:cubicBezTo>
                  <a:pt x="111" y="2"/>
                  <a:pt x="111" y="2"/>
                  <a:pt x="111" y="2"/>
                </a:cubicBezTo>
                <a:cubicBezTo>
                  <a:pt x="111" y="1"/>
                  <a:pt x="110" y="0"/>
                  <a:pt x="109"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8" name="Freeform 892"/>
          <p:cNvSpPr/>
          <p:nvPr userDrawn="1">
            <p:custDataLst>
              <p:tags r:id="rId85"/>
            </p:custDataLst>
          </p:nvPr>
        </p:nvSpPr>
        <p:spPr bwMode="auto">
          <a:xfrm>
            <a:off x="3518535" y="2714625"/>
            <a:ext cx="56515" cy="16510"/>
          </a:xfrm>
          <a:custGeom>
            <a:avLst/>
            <a:gdLst>
              <a:gd name="T0" fmla="*/ 110 w 112"/>
              <a:gd name="T1" fmla="*/ 4 h 32"/>
              <a:gd name="T2" fmla="*/ 3 w 112"/>
              <a:gd name="T3" fmla="*/ 0 h 32"/>
              <a:gd name="T4" fmla="*/ 1 w 112"/>
              <a:gd name="T5" fmla="*/ 2 h 32"/>
              <a:gd name="T6" fmla="*/ 0 w 112"/>
              <a:gd name="T7" fmla="*/ 25 h 32"/>
              <a:gd name="T8" fmla="*/ 2 w 112"/>
              <a:gd name="T9" fmla="*/ 27 h 32"/>
              <a:gd name="T10" fmla="*/ 109 w 112"/>
              <a:gd name="T11" fmla="*/ 32 h 32"/>
              <a:gd name="T12" fmla="*/ 111 w 112"/>
              <a:gd name="T13" fmla="*/ 30 h 32"/>
              <a:gd name="T14" fmla="*/ 112 w 112"/>
              <a:gd name="T15" fmla="*/ 7 h 32"/>
              <a:gd name="T16" fmla="*/ 110 w 112"/>
              <a:gd name="T17"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32">
                <a:moveTo>
                  <a:pt x="110" y="4"/>
                </a:moveTo>
                <a:cubicBezTo>
                  <a:pt x="3" y="0"/>
                  <a:pt x="3" y="0"/>
                  <a:pt x="3" y="0"/>
                </a:cubicBezTo>
                <a:cubicBezTo>
                  <a:pt x="2" y="0"/>
                  <a:pt x="1" y="1"/>
                  <a:pt x="1" y="2"/>
                </a:cubicBezTo>
                <a:cubicBezTo>
                  <a:pt x="0" y="25"/>
                  <a:pt x="0" y="25"/>
                  <a:pt x="0" y="25"/>
                </a:cubicBezTo>
                <a:cubicBezTo>
                  <a:pt x="0" y="26"/>
                  <a:pt x="0" y="27"/>
                  <a:pt x="2" y="27"/>
                </a:cubicBezTo>
                <a:cubicBezTo>
                  <a:pt x="109" y="32"/>
                  <a:pt x="109" y="32"/>
                  <a:pt x="109" y="32"/>
                </a:cubicBezTo>
                <a:cubicBezTo>
                  <a:pt x="110" y="32"/>
                  <a:pt x="111" y="31"/>
                  <a:pt x="111" y="30"/>
                </a:cubicBezTo>
                <a:cubicBezTo>
                  <a:pt x="112" y="7"/>
                  <a:pt x="112" y="7"/>
                  <a:pt x="112" y="7"/>
                </a:cubicBezTo>
                <a:cubicBezTo>
                  <a:pt x="112" y="5"/>
                  <a:pt x="111" y="4"/>
                  <a:pt x="110" y="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9" name="Freeform 893"/>
          <p:cNvSpPr/>
          <p:nvPr userDrawn="1">
            <p:custDataLst>
              <p:tags r:id="rId86"/>
            </p:custDataLst>
          </p:nvPr>
        </p:nvSpPr>
        <p:spPr bwMode="auto">
          <a:xfrm>
            <a:off x="3649980" y="2752090"/>
            <a:ext cx="20955" cy="29210"/>
          </a:xfrm>
          <a:custGeom>
            <a:avLst/>
            <a:gdLst>
              <a:gd name="T0" fmla="*/ 18 w 40"/>
              <a:gd name="T1" fmla="*/ 0 h 58"/>
              <a:gd name="T2" fmla="*/ 1 w 40"/>
              <a:gd name="T3" fmla="*/ 30 h 58"/>
              <a:gd name="T4" fmla="*/ 22 w 40"/>
              <a:gd name="T5" fmla="*/ 57 h 58"/>
              <a:gd name="T6" fmla="*/ 39 w 40"/>
              <a:gd name="T7" fmla="*/ 28 h 58"/>
              <a:gd name="T8" fmla="*/ 18 w 40"/>
              <a:gd name="T9" fmla="*/ 0 h 58"/>
            </a:gdLst>
            <a:ahLst/>
            <a:cxnLst>
              <a:cxn ang="0">
                <a:pos x="T0" y="T1"/>
              </a:cxn>
              <a:cxn ang="0">
                <a:pos x="T2" y="T3"/>
              </a:cxn>
              <a:cxn ang="0">
                <a:pos x="T4" y="T5"/>
              </a:cxn>
              <a:cxn ang="0">
                <a:pos x="T6" y="T7"/>
              </a:cxn>
              <a:cxn ang="0">
                <a:pos x="T8" y="T9"/>
              </a:cxn>
            </a:cxnLst>
            <a:rect l="0" t="0" r="r" b="b"/>
            <a:pathLst>
              <a:path w="40" h="58">
                <a:moveTo>
                  <a:pt x="18" y="0"/>
                </a:moveTo>
                <a:cubicBezTo>
                  <a:pt x="7" y="1"/>
                  <a:pt x="0" y="14"/>
                  <a:pt x="1" y="30"/>
                </a:cubicBezTo>
                <a:cubicBezTo>
                  <a:pt x="1" y="46"/>
                  <a:pt x="11" y="58"/>
                  <a:pt x="22" y="57"/>
                </a:cubicBezTo>
                <a:cubicBezTo>
                  <a:pt x="32" y="57"/>
                  <a:pt x="40" y="44"/>
                  <a:pt x="39" y="28"/>
                </a:cubicBezTo>
                <a:cubicBezTo>
                  <a:pt x="38" y="12"/>
                  <a:pt x="29" y="0"/>
                  <a:pt x="18"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0" name="Freeform 894"/>
          <p:cNvSpPr/>
          <p:nvPr userDrawn="1">
            <p:custDataLst>
              <p:tags r:id="rId87"/>
            </p:custDataLst>
          </p:nvPr>
        </p:nvSpPr>
        <p:spPr bwMode="auto">
          <a:xfrm>
            <a:off x="3547745" y="2757805"/>
            <a:ext cx="20955" cy="29845"/>
          </a:xfrm>
          <a:custGeom>
            <a:avLst/>
            <a:gdLst>
              <a:gd name="T0" fmla="*/ 19 w 40"/>
              <a:gd name="T1" fmla="*/ 0 h 58"/>
              <a:gd name="T2" fmla="*/ 1 w 40"/>
              <a:gd name="T3" fmla="*/ 30 h 58"/>
              <a:gd name="T4" fmla="*/ 22 w 40"/>
              <a:gd name="T5" fmla="*/ 57 h 58"/>
              <a:gd name="T6" fmla="*/ 40 w 40"/>
              <a:gd name="T7" fmla="*/ 28 h 58"/>
              <a:gd name="T8" fmla="*/ 19 w 40"/>
              <a:gd name="T9" fmla="*/ 0 h 58"/>
            </a:gdLst>
            <a:ahLst/>
            <a:cxnLst>
              <a:cxn ang="0">
                <a:pos x="T0" y="T1"/>
              </a:cxn>
              <a:cxn ang="0">
                <a:pos x="T2" y="T3"/>
              </a:cxn>
              <a:cxn ang="0">
                <a:pos x="T4" y="T5"/>
              </a:cxn>
              <a:cxn ang="0">
                <a:pos x="T6" y="T7"/>
              </a:cxn>
              <a:cxn ang="0">
                <a:pos x="T8" y="T9"/>
              </a:cxn>
            </a:cxnLst>
            <a:rect l="0" t="0" r="r" b="b"/>
            <a:pathLst>
              <a:path w="40" h="58">
                <a:moveTo>
                  <a:pt x="19" y="0"/>
                </a:moveTo>
                <a:cubicBezTo>
                  <a:pt x="8" y="1"/>
                  <a:pt x="0" y="14"/>
                  <a:pt x="1" y="30"/>
                </a:cubicBezTo>
                <a:cubicBezTo>
                  <a:pt x="2" y="46"/>
                  <a:pt x="11" y="58"/>
                  <a:pt x="22" y="57"/>
                </a:cubicBezTo>
                <a:cubicBezTo>
                  <a:pt x="33" y="57"/>
                  <a:pt x="40" y="44"/>
                  <a:pt x="40" y="28"/>
                </a:cubicBezTo>
                <a:cubicBezTo>
                  <a:pt x="39" y="12"/>
                  <a:pt x="29"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1" name="Freeform 895"/>
          <p:cNvSpPr/>
          <p:nvPr userDrawn="1">
            <p:custDataLst>
              <p:tags r:id="rId88"/>
            </p:custDataLst>
          </p:nvPr>
        </p:nvSpPr>
        <p:spPr bwMode="auto">
          <a:xfrm>
            <a:off x="3625215" y="2772410"/>
            <a:ext cx="23495" cy="67310"/>
          </a:xfrm>
          <a:custGeom>
            <a:avLst/>
            <a:gdLst>
              <a:gd name="T0" fmla="*/ 0 w 23"/>
              <a:gd name="T1" fmla="*/ 65 h 65"/>
              <a:gd name="T2" fmla="*/ 23 w 23"/>
              <a:gd name="T3" fmla="*/ 52 h 65"/>
              <a:gd name="T4" fmla="*/ 2 w 23"/>
              <a:gd name="T5" fmla="*/ 0 h 65"/>
              <a:gd name="T6" fmla="*/ 0 w 23"/>
              <a:gd name="T7" fmla="*/ 65 h 65"/>
            </a:gdLst>
            <a:ahLst/>
            <a:cxnLst>
              <a:cxn ang="0">
                <a:pos x="T0" y="T1"/>
              </a:cxn>
              <a:cxn ang="0">
                <a:pos x="T2" y="T3"/>
              </a:cxn>
              <a:cxn ang="0">
                <a:pos x="T4" y="T5"/>
              </a:cxn>
              <a:cxn ang="0">
                <a:pos x="T6" y="T7"/>
              </a:cxn>
            </a:cxnLst>
            <a:rect l="0" t="0" r="r" b="b"/>
            <a:pathLst>
              <a:path w="23" h="65">
                <a:moveTo>
                  <a:pt x="0" y="65"/>
                </a:moveTo>
                <a:lnTo>
                  <a:pt x="23" y="52"/>
                </a:lnTo>
                <a:lnTo>
                  <a:pt x="2" y="0"/>
                </a:lnTo>
                <a:lnTo>
                  <a:pt x="0" y="6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2" name="Freeform 896"/>
          <p:cNvSpPr/>
          <p:nvPr userDrawn="1">
            <p:custDataLst>
              <p:tags r:id="rId89"/>
            </p:custDataLst>
          </p:nvPr>
        </p:nvSpPr>
        <p:spPr bwMode="auto">
          <a:xfrm>
            <a:off x="3585845" y="2860040"/>
            <a:ext cx="67945" cy="26670"/>
          </a:xfrm>
          <a:custGeom>
            <a:avLst/>
            <a:gdLst>
              <a:gd name="T0" fmla="*/ 9 w 134"/>
              <a:gd name="T1" fmla="*/ 7 h 54"/>
              <a:gd name="T2" fmla="*/ 0 w 134"/>
              <a:gd name="T3" fmla="*/ 18 h 54"/>
              <a:gd name="T4" fmla="*/ 107 w 134"/>
              <a:gd name="T5" fmla="*/ 28 h 54"/>
              <a:gd name="T6" fmla="*/ 134 w 134"/>
              <a:gd name="T7" fmla="*/ 10 h 54"/>
              <a:gd name="T8" fmla="*/ 123 w 134"/>
              <a:gd name="T9" fmla="*/ 0 h 54"/>
              <a:gd name="T10" fmla="*/ 9 w 134"/>
              <a:gd name="T11" fmla="*/ 7 h 54"/>
            </a:gdLst>
            <a:ahLst/>
            <a:cxnLst>
              <a:cxn ang="0">
                <a:pos x="T0" y="T1"/>
              </a:cxn>
              <a:cxn ang="0">
                <a:pos x="T2" y="T3"/>
              </a:cxn>
              <a:cxn ang="0">
                <a:pos x="T4" y="T5"/>
              </a:cxn>
              <a:cxn ang="0">
                <a:pos x="T6" y="T7"/>
              </a:cxn>
              <a:cxn ang="0">
                <a:pos x="T8" y="T9"/>
              </a:cxn>
              <a:cxn ang="0">
                <a:pos x="T10" y="T11"/>
              </a:cxn>
            </a:cxnLst>
            <a:rect l="0" t="0" r="r" b="b"/>
            <a:pathLst>
              <a:path w="134" h="54">
                <a:moveTo>
                  <a:pt x="9" y="7"/>
                </a:moveTo>
                <a:cubicBezTo>
                  <a:pt x="0" y="18"/>
                  <a:pt x="0" y="18"/>
                  <a:pt x="0" y="18"/>
                </a:cubicBezTo>
                <a:cubicBezTo>
                  <a:pt x="40" y="52"/>
                  <a:pt x="81" y="41"/>
                  <a:pt x="107" y="28"/>
                </a:cubicBezTo>
                <a:cubicBezTo>
                  <a:pt x="123" y="20"/>
                  <a:pt x="133" y="10"/>
                  <a:pt x="134" y="10"/>
                </a:cubicBezTo>
                <a:cubicBezTo>
                  <a:pt x="123" y="0"/>
                  <a:pt x="123" y="0"/>
                  <a:pt x="123" y="0"/>
                </a:cubicBezTo>
                <a:cubicBezTo>
                  <a:pt x="121" y="2"/>
                  <a:pt x="65" y="54"/>
                  <a:pt x="9" y="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3" name="Freeform 897"/>
          <p:cNvSpPr/>
          <p:nvPr userDrawn="1">
            <p:custDataLst>
              <p:tags r:id="rId90"/>
            </p:custDataLst>
          </p:nvPr>
        </p:nvSpPr>
        <p:spPr bwMode="auto">
          <a:xfrm>
            <a:off x="3379470" y="2777490"/>
            <a:ext cx="31115" cy="49530"/>
          </a:xfrm>
          <a:custGeom>
            <a:avLst/>
            <a:gdLst>
              <a:gd name="T0" fmla="*/ 19 w 61"/>
              <a:gd name="T1" fmla="*/ 0 h 98"/>
              <a:gd name="T2" fmla="*/ 12 w 61"/>
              <a:gd name="T3" fmla="*/ 9 h 98"/>
              <a:gd name="T4" fmla="*/ 49 w 61"/>
              <a:gd name="T5" fmla="*/ 75 h 98"/>
              <a:gd name="T6" fmla="*/ 8 w 61"/>
              <a:gd name="T7" fmla="*/ 65 h 98"/>
              <a:gd name="T8" fmla="*/ 0 w 61"/>
              <a:gd name="T9" fmla="*/ 73 h 98"/>
              <a:gd name="T10" fmla="*/ 58 w 61"/>
              <a:gd name="T11" fmla="*/ 84 h 98"/>
              <a:gd name="T12" fmla="*/ 61 w 61"/>
              <a:gd name="T13" fmla="*/ 83 h 98"/>
              <a:gd name="T14" fmla="*/ 61 w 61"/>
              <a:gd name="T15" fmla="*/ 79 h 98"/>
              <a:gd name="T16" fmla="*/ 19 w 61"/>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8">
                <a:moveTo>
                  <a:pt x="19" y="0"/>
                </a:moveTo>
                <a:cubicBezTo>
                  <a:pt x="12" y="9"/>
                  <a:pt x="12" y="9"/>
                  <a:pt x="12" y="9"/>
                </a:cubicBezTo>
                <a:cubicBezTo>
                  <a:pt x="12" y="9"/>
                  <a:pt x="45" y="35"/>
                  <a:pt x="49" y="75"/>
                </a:cubicBezTo>
                <a:cubicBezTo>
                  <a:pt x="41" y="77"/>
                  <a:pt x="24" y="80"/>
                  <a:pt x="8" y="65"/>
                </a:cubicBezTo>
                <a:cubicBezTo>
                  <a:pt x="0" y="73"/>
                  <a:pt x="0" y="73"/>
                  <a:pt x="0" y="73"/>
                </a:cubicBezTo>
                <a:cubicBezTo>
                  <a:pt x="25" y="98"/>
                  <a:pt x="56" y="85"/>
                  <a:pt x="58" y="84"/>
                </a:cubicBezTo>
                <a:cubicBezTo>
                  <a:pt x="61" y="83"/>
                  <a:pt x="61" y="83"/>
                  <a:pt x="61" y="83"/>
                </a:cubicBezTo>
                <a:cubicBezTo>
                  <a:pt x="61" y="79"/>
                  <a:pt x="61" y="79"/>
                  <a:pt x="61" y="79"/>
                </a:cubicBezTo>
                <a:cubicBezTo>
                  <a:pt x="58" y="31"/>
                  <a:pt x="21" y="1"/>
                  <a:pt x="19"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4" name="Freeform 898"/>
          <p:cNvSpPr/>
          <p:nvPr userDrawn="1">
            <p:custDataLst>
              <p:tags r:id="rId91"/>
            </p:custDataLst>
          </p:nvPr>
        </p:nvSpPr>
        <p:spPr bwMode="auto">
          <a:xfrm>
            <a:off x="3312795" y="3973830"/>
            <a:ext cx="172720" cy="118745"/>
          </a:xfrm>
          <a:custGeom>
            <a:avLst/>
            <a:gdLst>
              <a:gd name="T0" fmla="*/ 0 w 341"/>
              <a:gd name="T1" fmla="*/ 219 h 233"/>
              <a:gd name="T2" fmla="*/ 2 w 341"/>
              <a:gd name="T3" fmla="*/ 233 h 233"/>
              <a:gd name="T4" fmla="*/ 341 w 341"/>
              <a:gd name="T5" fmla="*/ 7 h 233"/>
              <a:gd name="T6" fmla="*/ 330 w 341"/>
              <a:gd name="T7" fmla="*/ 0 h 233"/>
              <a:gd name="T8" fmla="*/ 0 w 341"/>
              <a:gd name="T9" fmla="*/ 219 h 233"/>
            </a:gdLst>
            <a:ahLst/>
            <a:cxnLst>
              <a:cxn ang="0">
                <a:pos x="T0" y="T1"/>
              </a:cxn>
              <a:cxn ang="0">
                <a:pos x="T2" y="T3"/>
              </a:cxn>
              <a:cxn ang="0">
                <a:pos x="T4" y="T5"/>
              </a:cxn>
              <a:cxn ang="0">
                <a:pos x="T6" y="T7"/>
              </a:cxn>
              <a:cxn ang="0">
                <a:pos x="T8" y="T9"/>
              </a:cxn>
            </a:cxnLst>
            <a:rect l="0" t="0" r="r" b="b"/>
            <a:pathLst>
              <a:path w="341" h="233">
                <a:moveTo>
                  <a:pt x="0" y="219"/>
                </a:moveTo>
                <a:cubicBezTo>
                  <a:pt x="2" y="233"/>
                  <a:pt x="2" y="233"/>
                  <a:pt x="2" y="233"/>
                </a:cubicBezTo>
                <a:cubicBezTo>
                  <a:pt x="211" y="199"/>
                  <a:pt x="340" y="9"/>
                  <a:pt x="341" y="7"/>
                </a:cubicBezTo>
                <a:cubicBezTo>
                  <a:pt x="330" y="0"/>
                  <a:pt x="330" y="0"/>
                  <a:pt x="330" y="0"/>
                </a:cubicBezTo>
                <a:cubicBezTo>
                  <a:pt x="328" y="2"/>
                  <a:pt x="203" y="187"/>
                  <a:pt x="0" y="21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5" name="Freeform 899"/>
          <p:cNvSpPr/>
          <p:nvPr userDrawn="1">
            <p:custDataLst>
              <p:tags r:id="rId92"/>
            </p:custDataLst>
          </p:nvPr>
        </p:nvSpPr>
        <p:spPr bwMode="auto">
          <a:xfrm>
            <a:off x="3681730" y="5116830"/>
            <a:ext cx="440055" cy="326390"/>
          </a:xfrm>
          <a:custGeom>
            <a:avLst/>
            <a:gdLst>
              <a:gd name="T0" fmla="*/ 0 w 426"/>
              <a:gd name="T1" fmla="*/ 74 h 316"/>
              <a:gd name="T2" fmla="*/ 382 w 426"/>
              <a:gd name="T3" fmla="*/ 316 h 316"/>
              <a:gd name="T4" fmla="*/ 426 w 426"/>
              <a:gd name="T5" fmla="*/ 235 h 316"/>
              <a:gd name="T6" fmla="*/ 42 w 426"/>
              <a:gd name="T7" fmla="*/ 0 h 316"/>
              <a:gd name="T8" fmla="*/ 0 w 426"/>
              <a:gd name="T9" fmla="*/ 74 h 316"/>
            </a:gdLst>
            <a:ahLst/>
            <a:cxnLst>
              <a:cxn ang="0">
                <a:pos x="T0" y="T1"/>
              </a:cxn>
              <a:cxn ang="0">
                <a:pos x="T2" y="T3"/>
              </a:cxn>
              <a:cxn ang="0">
                <a:pos x="T4" y="T5"/>
              </a:cxn>
              <a:cxn ang="0">
                <a:pos x="T6" y="T7"/>
              </a:cxn>
              <a:cxn ang="0">
                <a:pos x="T8" y="T9"/>
              </a:cxn>
            </a:cxnLst>
            <a:rect l="0" t="0" r="r" b="b"/>
            <a:pathLst>
              <a:path w="426" h="316">
                <a:moveTo>
                  <a:pt x="0" y="74"/>
                </a:moveTo>
                <a:lnTo>
                  <a:pt x="382" y="316"/>
                </a:lnTo>
                <a:lnTo>
                  <a:pt x="426" y="235"/>
                </a:lnTo>
                <a:lnTo>
                  <a:pt x="42" y="0"/>
                </a:lnTo>
                <a:lnTo>
                  <a:pt x="0" y="74"/>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6" name="Freeform 900"/>
          <p:cNvSpPr/>
          <p:nvPr userDrawn="1">
            <p:custDataLst>
              <p:tags r:id="rId93"/>
            </p:custDataLst>
          </p:nvPr>
        </p:nvSpPr>
        <p:spPr bwMode="auto">
          <a:xfrm>
            <a:off x="4274820" y="5311140"/>
            <a:ext cx="395605" cy="76200"/>
          </a:xfrm>
          <a:custGeom>
            <a:avLst/>
            <a:gdLst>
              <a:gd name="T0" fmla="*/ 2 w 383"/>
              <a:gd name="T1" fmla="*/ 8 h 74"/>
              <a:gd name="T2" fmla="*/ 0 w 383"/>
              <a:gd name="T3" fmla="*/ 73 h 74"/>
              <a:gd name="T4" fmla="*/ 383 w 383"/>
              <a:gd name="T5" fmla="*/ 74 h 74"/>
              <a:gd name="T6" fmla="*/ 379 w 383"/>
              <a:gd name="T7" fmla="*/ 0 h 74"/>
              <a:gd name="T8" fmla="*/ 2 w 383"/>
              <a:gd name="T9" fmla="*/ 8 h 74"/>
            </a:gdLst>
            <a:ahLst/>
            <a:cxnLst>
              <a:cxn ang="0">
                <a:pos x="T0" y="T1"/>
              </a:cxn>
              <a:cxn ang="0">
                <a:pos x="T2" y="T3"/>
              </a:cxn>
              <a:cxn ang="0">
                <a:pos x="T4" y="T5"/>
              </a:cxn>
              <a:cxn ang="0">
                <a:pos x="T6" y="T7"/>
              </a:cxn>
              <a:cxn ang="0">
                <a:pos x="T8" y="T9"/>
              </a:cxn>
            </a:cxnLst>
            <a:rect l="0" t="0" r="r" b="b"/>
            <a:pathLst>
              <a:path w="383" h="74">
                <a:moveTo>
                  <a:pt x="2" y="8"/>
                </a:moveTo>
                <a:lnTo>
                  <a:pt x="0" y="73"/>
                </a:lnTo>
                <a:lnTo>
                  <a:pt x="383" y="74"/>
                </a:lnTo>
                <a:lnTo>
                  <a:pt x="379" y="0"/>
                </a:lnTo>
                <a:lnTo>
                  <a:pt x="2" y="8"/>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7" name="Freeform 901"/>
          <p:cNvSpPr/>
          <p:nvPr userDrawn="1">
            <p:custDataLst>
              <p:tags r:id="rId94"/>
            </p:custDataLst>
          </p:nvPr>
        </p:nvSpPr>
        <p:spPr bwMode="auto">
          <a:xfrm>
            <a:off x="4373880" y="3065780"/>
            <a:ext cx="147955" cy="314960"/>
          </a:xfrm>
          <a:custGeom>
            <a:avLst/>
            <a:gdLst>
              <a:gd name="T0" fmla="*/ 247 w 290"/>
              <a:gd name="T1" fmla="*/ 0 h 620"/>
              <a:gd name="T2" fmla="*/ 97 w 290"/>
              <a:gd name="T3" fmla="*/ 3 h 620"/>
              <a:gd name="T4" fmla="*/ 72 w 290"/>
              <a:gd name="T5" fmla="*/ 31 h 620"/>
              <a:gd name="T6" fmla="*/ 2 w 290"/>
              <a:gd name="T7" fmla="*/ 526 h 620"/>
              <a:gd name="T8" fmla="*/ 18 w 290"/>
              <a:gd name="T9" fmla="*/ 560 h 620"/>
              <a:gd name="T10" fmla="*/ 160 w 290"/>
              <a:gd name="T11" fmla="*/ 615 h 620"/>
              <a:gd name="T12" fmla="*/ 210 w 290"/>
              <a:gd name="T13" fmla="*/ 593 h 620"/>
              <a:gd name="T14" fmla="*/ 288 w 290"/>
              <a:gd name="T15" fmla="*/ 39 h 620"/>
              <a:gd name="T16" fmla="*/ 247 w 290"/>
              <a:gd name="T17"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620">
                <a:moveTo>
                  <a:pt x="247" y="0"/>
                </a:moveTo>
                <a:cubicBezTo>
                  <a:pt x="97" y="3"/>
                  <a:pt x="97" y="3"/>
                  <a:pt x="97" y="3"/>
                </a:cubicBezTo>
                <a:cubicBezTo>
                  <a:pt x="85" y="3"/>
                  <a:pt x="74" y="15"/>
                  <a:pt x="72" y="31"/>
                </a:cubicBezTo>
                <a:cubicBezTo>
                  <a:pt x="2" y="526"/>
                  <a:pt x="2" y="526"/>
                  <a:pt x="2" y="526"/>
                </a:cubicBezTo>
                <a:cubicBezTo>
                  <a:pt x="0" y="541"/>
                  <a:pt x="7" y="557"/>
                  <a:pt x="18" y="560"/>
                </a:cubicBezTo>
                <a:cubicBezTo>
                  <a:pt x="160" y="615"/>
                  <a:pt x="160" y="615"/>
                  <a:pt x="160" y="615"/>
                </a:cubicBezTo>
                <a:cubicBezTo>
                  <a:pt x="173" y="620"/>
                  <a:pt x="207" y="611"/>
                  <a:pt x="210" y="593"/>
                </a:cubicBezTo>
                <a:cubicBezTo>
                  <a:pt x="288" y="39"/>
                  <a:pt x="288" y="39"/>
                  <a:pt x="288" y="39"/>
                </a:cubicBezTo>
                <a:cubicBezTo>
                  <a:pt x="290" y="22"/>
                  <a:pt x="261" y="0"/>
                  <a:pt x="247"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8" name="Freeform 902"/>
          <p:cNvSpPr/>
          <p:nvPr userDrawn="1">
            <p:custDataLst>
              <p:tags r:id="rId95"/>
            </p:custDataLst>
          </p:nvPr>
        </p:nvSpPr>
        <p:spPr bwMode="auto">
          <a:xfrm>
            <a:off x="4362450" y="3063875"/>
            <a:ext cx="148590" cy="317500"/>
          </a:xfrm>
          <a:custGeom>
            <a:avLst/>
            <a:gdLst>
              <a:gd name="T0" fmla="*/ 270 w 293"/>
              <a:gd name="T1" fmla="*/ 4 h 624"/>
              <a:gd name="T2" fmla="*/ 98 w 293"/>
              <a:gd name="T3" fmla="*/ 0 h 624"/>
              <a:gd name="T4" fmla="*/ 73 w 293"/>
              <a:gd name="T5" fmla="*/ 28 h 624"/>
              <a:gd name="T6" fmla="*/ 2 w 293"/>
              <a:gd name="T7" fmla="*/ 527 h 624"/>
              <a:gd name="T8" fmla="*/ 18 w 293"/>
              <a:gd name="T9" fmla="*/ 563 h 624"/>
              <a:gd name="T10" fmla="*/ 183 w 293"/>
              <a:gd name="T11" fmla="*/ 619 h 624"/>
              <a:gd name="T12" fmla="*/ 212 w 293"/>
              <a:gd name="T13" fmla="*/ 596 h 624"/>
              <a:gd name="T14" fmla="*/ 291 w 293"/>
              <a:gd name="T15" fmla="*/ 36 h 624"/>
              <a:gd name="T16" fmla="*/ 270 w 293"/>
              <a:gd name="T17" fmla="*/ 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624">
                <a:moveTo>
                  <a:pt x="270" y="4"/>
                </a:moveTo>
                <a:cubicBezTo>
                  <a:pt x="98" y="0"/>
                  <a:pt x="98" y="0"/>
                  <a:pt x="98" y="0"/>
                </a:cubicBezTo>
                <a:cubicBezTo>
                  <a:pt x="86" y="0"/>
                  <a:pt x="75" y="12"/>
                  <a:pt x="73" y="28"/>
                </a:cubicBezTo>
                <a:cubicBezTo>
                  <a:pt x="2" y="527"/>
                  <a:pt x="2" y="527"/>
                  <a:pt x="2" y="527"/>
                </a:cubicBezTo>
                <a:cubicBezTo>
                  <a:pt x="0" y="543"/>
                  <a:pt x="7" y="559"/>
                  <a:pt x="18" y="563"/>
                </a:cubicBezTo>
                <a:cubicBezTo>
                  <a:pt x="183" y="619"/>
                  <a:pt x="183" y="619"/>
                  <a:pt x="183" y="619"/>
                </a:cubicBezTo>
                <a:cubicBezTo>
                  <a:pt x="196" y="624"/>
                  <a:pt x="209" y="613"/>
                  <a:pt x="212" y="596"/>
                </a:cubicBezTo>
                <a:cubicBezTo>
                  <a:pt x="291" y="36"/>
                  <a:pt x="291" y="36"/>
                  <a:pt x="291" y="36"/>
                </a:cubicBezTo>
                <a:cubicBezTo>
                  <a:pt x="293" y="19"/>
                  <a:pt x="284" y="4"/>
                  <a:pt x="270" y="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9" name="Freeform 903"/>
          <p:cNvSpPr/>
          <p:nvPr userDrawn="1">
            <p:custDataLst>
              <p:tags r:id="rId96"/>
            </p:custDataLst>
          </p:nvPr>
        </p:nvSpPr>
        <p:spPr bwMode="auto">
          <a:xfrm>
            <a:off x="4366895" y="3068955"/>
            <a:ext cx="139700" cy="306070"/>
          </a:xfrm>
          <a:custGeom>
            <a:avLst/>
            <a:gdLst>
              <a:gd name="T0" fmla="*/ 258 w 276"/>
              <a:gd name="T1" fmla="*/ 5 h 602"/>
              <a:gd name="T2" fmla="*/ 90 w 276"/>
              <a:gd name="T3" fmla="*/ 1 h 602"/>
              <a:gd name="T4" fmla="*/ 71 w 276"/>
              <a:gd name="T5" fmla="*/ 22 h 602"/>
              <a:gd name="T6" fmla="*/ 1 w 276"/>
              <a:gd name="T7" fmla="*/ 518 h 602"/>
              <a:gd name="T8" fmla="*/ 13 w 276"/>
              <a:gd name="T9" fmla="*/ 544 h 602"/>
              <a:gd name="T10" fmla="*/ 174 w 276"/>
              <a:gd name="T11" fmla="*/ 599 h 602"/>
              <a:gd name="T12" fmla="*/ 196 w 276"/>
              <a:gd name="T13" fmla="*/ 581 h 602"/>
              <a:gd name="T14" fmla="*/ 274 w 276"/>
              <a:gd name="T15" fmla="*/ 30 h 602"/>
              <a:gd name="T16" fmla="*/ 258 w 276"/>
              <a:gd name="T17" fmla="*/ 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602">
                <a:moveTo>
                  <a:pt x="258" y="5"/>
                </a:moveTo>
                <a:cubicBezTo>
                  <a:pt x="90" y="1"/>
                  <a:pt x="90" y="1"/>
                  <a:pt x="90" y="1"/>
                </a:cubicBezTo>
                <a:cubicBezTo>
                  <a:pt x="82" y="0"/>
                  <a:pt x="73" y="10"/>
                  <a:pt x="71" y="22"/>
                </a:cubicBezTo>
                <a:cubicBezTo>
                  <a:pt x="1" y="518"/>
                  <a:pt x="1" y="518"/>
                  <a:pt x="1" y="518"/>
                </a:cubicBezTo>
                <a:cubicBezTo>
                  <a:pt x="0" y="530"/>
                  <a:pt x="5" y="542"/>
                  <a:pt x="13" y="544"/>
                </a:cubicBezTo>
                <a:cubicBezTo>
                  <a:pt x="174" y="599"/>
                  <a:pt x="174" y="599"/>
                  <a:pt x="174" y="599"/>
                </a:cubicBezTo>
                <a:cubicBezTo>
                  <a:pt x="184" y="602"/>
                  <a:pt x="194" y="594"/>
                  <a:pt x="196" y="581"/>
                </a:cubicBezTo>
                <a:cubicBezTo>
                  <a:pt x="274" y="30"/>
                  <a:pt x="274" y="30"/>
                  <a:pt x="274" y="30"/>
                </a:cubicBezTo>
                <a:cubicBezTo>
                  <a:pt x="276" y="17"/>
                  <a:pt x="269" y="6"/>
                  <a:pt x="258" y="5"/>
                </a:cubicBez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0" name="Freeform 904"/>
          <p:cNvSpPr/>
          <p:nvPr userDrawn="1">
            <p:custDataLst>
              <p:tags r:id="rId97"/>
            </p:custDataLst>
          </p:nvPr>
        </p:nvSpPr>
        <p:spPr bwMode="auto">
          <a:xfrm>
            <a:off x="4367530" y="3082290"/>
            <a:ext cx="137160" cy="278765"/>
          </a:xfrm>
          <a:custGeom>
            <a:avLst/>
            <a:gdLst>
              <a:gd name="T0" fmla="*/ 0 w 133"/>
              <a:gd name="T1" fmla="*/ 239 h 270"/>
              <a:gd name="T2" fmla="*/ 95 w 133"/>
              <a:gd name="T3" fmla="*/ 270 h 270"/>
              <a:gd name="T4" fmla="*/ 133 w 133"/>
              <a:gd name="T5" fmla="*/ 4 h 270"/>
              <a:gd name="T6" fmla="*/ 34 w 133"/>
              <a:gd name="T7" fmla="*/ 0 h 270"/>
              <a:gd name="T8" fmla="*/ 0 w 133"/>
              <a:gd name="T9" fmla="*/ 239 h 270"/>
            </a:gdLst>
            <a:ahLst/>
            <a:cxnLst>
              <a:cxn ang="0">
                <a:pos x="T0" y="T1"/>
              </a:cxn>
              <a:cxn ang="0">
                <a:pos x="T2" y="T3"/>
              </a:cxn>
              <a:cxn ang="0">
                <a:pos x="T4" y="T5"/>
              </a:cxn>
              <a:cxn ang="0">
                <a:pos x="T6" y="T7"/>
              </a:cxn>
              <a:cxn ang="0">
                <a:pos x="T8" y="T9"/>
              </a:cxn>
            </a:cxnLst>
            <a:rect l="0" t="0" r="r" b="b"/>
            <a:pathLst>
              <a:path w="133" h="270">
                <a:moveTo>
                  <a:pt x="0" y="239"/>
                </a:moveTo>
                <a:lnTo>
                  <a:pt x="95" y="270"/>
                </a:lnTo>
                <a:lnTo>
                  <a:pt x="133" y="4"/>
                </a:lnTo>
                <a:lnTo>
                  <a:pt x="34" y="0"/>
                </a:lnTo>
                <a:lnTo>
                  <a:pt x="0" y="23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1" name="Freeform 905"/>
          <p:cNvSpPr/>
          <p:nvPr userDrawn="1">
            <p:custDataLst>
              <p:tags r:id="rId98"/>
            </p:custDataLst>
          </p:nvPr>
        </p:nvSpPr>
        <p:spPr bwMode="auto">
          <a:xfrm>
            <a:off x="4413250" y="3189605"/>
            <a:ext cx="39370" cy="49530"/>
          </a:xfrm>
          <a:custGeom>
            <a:avLst/>
            <a:gdLst>
              <a:gd name="T0" fmla="*/ 0 w 38"/>
              <a:gd name="T1" fmla="*/ 42 h 48"/>
              <a:gd name="T2" fmla="*/ 32 w 38"/>
              <a:gd name="T3" fmla="*/ 48 h 48"/>
              <a:gd name="T4" fmla="*/ 38 w 38"/>
              <a:gd name="T5" fmla="*/ 5 h 48"/>
              <a:gd name="T6" fmla="*/ 6 w 38"/>
              <a:gd name="T7" fmla="*/ 0 h 48"/>
              <a:gd name="T8" fmla="*/ 0 w 38"/>
              <a:gd name="T9" fmla="*/ 42 h 48"/>
            </a:gdLst>
            <a:ahLst/>
            <a:cxnLst>
              <a:cxn ang="0">
                <a:pos x="T0" y="T1"/>
              </a:cxn>
              <a:cxn ang="0">
                <a:pos x="T2" y="T3"/>
              </a:cxn>
              <a:cxn ang="0">
                <a:pos x="T4" y="T5"/>
              </a:cxn>
              <a:cxn ang="0">
                <a:pos x="T6" y="T7"/>
              </a:cxn>
              <a:cxn ang="0">
                <a:pos x="T8" y="T9"/>
              </a:cxn>
            </a:cxnLst>
            <a:rect l="0" t="0" r="r" b="b"/>
            <a:pathLst>
              <a:path w="38" h="48">
                <a:moveTo>
                  <a:pt x="0" y="42"/>
                </a:moveTo>
                <a:lnTo>
                  <a:pt x="32" y="48"/>
                </a:lnTo>
                <a:lnTo>
                  <a:pt x="38" y="5"/>
                </a:lnTo>
                <a:lnTo>
                  <a:pt x="6" y="0"/>
                </a:lnTo>
                <a:lnTo>
                  <a:pt x="0" y="42"/>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2" name="Freeform 906"/>
          <p:cNvSpPr/>
          <p:nvPr userDrawn="1">
            <p:custDataLst>
              <p:tags r:id="rId99"/>
            </p:custDataLst>
          </p:nvPr>
        </p:nvSpPr>
        <p:spPr bwMode="auto">
          <a:xfrm>
            <a:off x="4447540" y="3195955"/>
            <a:ext cx="41275" cy="50800"/>
          </a:xfrm>
          <a:custGeom>
            <a:avLst/>
            <a:gdLst>
              <a:gd name="T0" fmla="*/ 0 w 40"/>
              <a:gd name="T1" fmla="*/ 43 h 49"/>
              <a:gd name="T2" fmla="*/ 34 w 40"/>
              <a:gd name="T3" fmla="*/ 49 h 49"/>
              <a:gd name="T4" fmla="*/ 40 w 40"/>
              <a:gd name="T5" fmla="*/ 5 h 49"/>
              <a:gd name="T6" fmla="*/ 7 w 40"/>
              <a:gd name="T7" fmla="*/ 0 h 49"/>
              <a:gd name="T8" fmla="*/ 0 w 40"/>
              <a:gd name="T9" fmla="*/ 43 h 49"/>
            </a:gdLst>
            <a:ahLst/>
            <a:cxnLst>
              <a:cxn ang="0">
                <a:pos x="T0" y="T1"/>
              </a:cxn>
              <a:cxn ang="0">
                <a:pos x="T2" y="T3"/>
              </a:cxn>
              <a:cxn ang="0">
                <a:pos x="T4" y="T5"/>
              </a:cxn>
              <a:cxn ang="0">
                <a:pos x="T6" y="T7"/>
              </a:cxn>
              <a:cxn ang="0">
                <a:pos x="T8" y="T9"/>
              </a:cxn>
            </a:cxnLst>
            <a:rect l="0" t="0" r="r" b="b"/>
            <a:pathLst>
              <a:path w="40" h="49">
                <a:moveTo>
                  <a:pt x="0" y="43"/>
                </a:moveTo>
                <a:lnTo>
                  <a:pt x="34" y="49"/>
                </a:lnTo>
                <a:lnTo>
                  <a:pt x="40" y="5"/>
                </a:lnTo>
                <a:lnTo>
                  <a:pt x="7" y="0"/>
                </a:lnTo>
                <a:lnTo>
                  <a:pt x="0" y="43"/>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r>
              <a:rPr lang="en-US" altLang="zh-CN">
                <a:cs typeface="微软雅黑" panose="020B0503020204020204" charset="-122"/>
              </a:rPr>
              <a:t>z</a:t>
            </a:r>
            <a:endParaRPr lang="en-US" altLang="zh-CN">
              <a:cs typeface="微软雅黑" panose="020B0503020204020204" charset="-122"/>
            </a:endParaRPr>
          </a:p>
        </p:txBody>
      </p:sp>
      <p:sp>
        <p:nvSpPr>
          <p:cNvPr id="113" name="Freeform 907"/>
          <p:cNvSpPr/>
          <p:nvPr userDrawn="1">
            <p:custDataLst>
              <p:tags r:id="rId100"/>
            </p:custDataLst>
          </p:nvPr>
        </p:nvSpPr>
        <p:spPr bwMode="auto">
          <a:xfrm>
            <a:off x="4406900" y="3235325"/>
            <a:ext cx="38100" cy="50800"/>
          </a:xfrm>
          <a:custGeom>
            <a:avLst/>
            <a:gdLst>
              <a:gd name="T0" fmla="*/ 0 w 37"/>
              <a:gd name="T1" fmla="*/ 41 h 49"/>
              <a:gd name="T2" fmla="*/ 31 w 37"/>
              <a:gd name="T3" fmla="*/ 49 h 49"/>
              <a:gd name="T4" fmla="*/ 37 w 37"/>
              <a:gd name="T5" fmla="*/ 7 h 49"/>
              <a:gd name="T6" fmla="*/ 6 w 37"/>
              <a:gd name="T7" fmla="*/ 0 h 49"/>
              <a:gd name="T8" fmla="*/ 0 w 37"/>
              <a:gd name="T9" fmla="*/ 41 h 49"/>
            </a:gdLst>
            <a:ahLst/>
            <a:cxnLst>
              <a:cxn ang="0">
                <a:pos x="T0" y="T1"/>
              </a:cxn>
              <a:cxn ang="0">
                <a:pos x="T2" y="T3"/>
              </a:cxn>
              <a:cxn ang="0">
                <a:pos x="T4" y="T5"/>
              </a:cxn>
              <a:cxn ang="0">
                <a:pos x="T6" y="T7"/>
              </a:cxn>
              <a:cxn ang="0">
                <a:pos x="T8" y="T9"/>
              </a:cxn>
            </a:cxnLst>
            <a:rect l="0" t="0" r="r" b="b"/>
            <a:pathLst>
              <a:path w="37" h="49">
                <a:moveTo>
                  <a:pt x="0" y="41"/>
                </a:moveTo>
                <a:lnTo>
                  <a:pt x="31" y="49"/>
                </a:lnTo>
                <a:lnTo>
                  <a:pt x="37" y="7"/>
                </a:lnTo>
                <a:lnTo>
                  <a:pt x="6" y="0"/>
                </a:lnTo>
                <a:lnTo>
                  <a:pt x="0" y="41"/>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4" name="Freeform 908"/>
          <p:cNvSpPr/>
          <p:nvPr userDrawn="1">
            <p:custDataLst>
              <p:tags r:id="rId101"/>
            </p:custDataLst>
          </p:nvPr>
        </p:nvSpPr>
        <p:spPr bwMode="auto">
          <a:xfrm>
            <a:off x="4441190" y="3242310"/>
            <a:ext cx="41275" cy="53975"/>
          </a:xfrm>
          <a:custGeom>
            <a:avLst/>
            <a:gdLst>
              <a:gd name="T0" fmla="*/ 0 w 40"/>
              <a:gd name="T1" fmla="*/ 43 h 52"/>
              <a:gd name="T2" fmla="*/ 33 w 40"/>
              <a:gd name="T3" fmla="*/ 52 h 52"/>
              <a:gd name="T4" fmla="*/ 40 w 40"/>
              <a:gd name="T5" fmla="*/ 7 h 52"/>
              <a:gd name="T6" fmla="*/ 6 w 40"/>
              <a:gd name="T7" fmla="*/ 0 h 52"/>
              <a:gd name="T8" fmla="*/ 0 w 40"/>
              <a:gd name="T9" fmla="*/ 43 h 52"/>
            </a:gdLst>
            <a:ahLst/>
            <a:cxnLst>
              <a:cxn ang="0">
                <a:pos x="T0" y="T1"/>
              </a:cxn>
              <a:cxn ang="0">
                <a:pos x="T2" y="T3"/>
              </a:cxn>
              <a:cxn ang="0">
                <a:pos x="T4" y="T5"/>
              </a:cxn>
              <a:cxn ang="0">
                <a:pos x="T6" y="T7"/>
              </a:cxn>
              <a:cxn ang="0">
                <a:pos x="T8" y="T9"/>
              </a:cxn>
            </a:cxnLst>
            <a:rect l="0" t="0" r="r" b="b"/>
            <a:pathLst>
              <a:path w="40" h="52">
                <a:moveTo>
                  <a:pt x="0" y="43"/>
                </a:moveTo>
                <a:lnTo>
                  <a:pt x="33" y="52"/>
                </a:lnTo>
                <a:lnTo>
                  <a:pt x="40" y="7"/>
                </a:lnTo>
                <a:lnTo>
                  <a:pt x="6" y="0"/>
                </a:lnTo>
                <a:lnTo>
                  <a:pt x="0" y="43"/>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5" name="Freeform 909"/>
          <p:cNvSpPr/>
          <p:nvPr userDrawn="1">
            <p:custDataLst>
              <p:tags r:id="rId102"/>
            </p:custDataLst>
          </p:nvPr>
        </p:nvSpPr>
        <p:spPr bwMode="auto">
          <a:xfrm>
            <a:off x="4401185" y="3281045"/>
            <a:ext cx="38100" cy="52705"/>
          </a:xfrm>
          <a:custGeom>
            <a:avLst/>
            <a:gdLst>
              <a:gd name="T0" fmla="*/ 0 w 37"/>
              <a:gd name="T1" fmla="*/ 42 h 51"/>
              <a:gd name="T2" fmla="*/ 31 w 37"/>
              <a:gd name="T3" fmla="*/ 51 h 51"/>
              <a:gd name="T4" fmla="*/ 37 w 37"/>
              <a:gd name="T5" fmla="*/ 8 h 51"/>
              <a:gd name="T6" fmla="*/ 6 w 37"/>
              <a:gd name="T7" fmla="*/ 0 h 51"/>
              <a:gd name="T8" fmla="*/ 0 w 37"/>
              <a:gd name="T9" fmla="*/ 42 h 51"/>
            </a:gdLst>
            <a:ahLst/>
            <a:cxnLst>
              <a:cxn ang="0">
                <a:pos x="T0" y="T1"/>
              </a:cxn>
              <a:cxn ang="0">
                <a:pos x="T2" y="T3"/>
              </a:cxn>
              <a:cxn ang="0">
                <a:pos x="T4" y="T5"/>
              </a:cxn>
              <a:cxn ang="0">
                <a:pos x="T6" y="T7"/>
              </a:cxn>
              <a:cxn ang="0">
                <a:pos x="T8" y="T9"/>
              </a:cxn>
            </a:cxnLst>
            <a:rect l="0" t="0" r="r" b="b"/>
            <a:pathLst>
              <a:path w="37" h="51">
                <a:moveTo>
                  <a:pt x="0" y="42"/>
                </a:moveTo>
                <a:lnTo>
                  <a:pt x="31" y="51"/>
                </a:lnTo>
                <a:lnTo>
                  <a:pt x="37" y="8"/>
                </a:lnTo>
                <a:lnTo>
                  <a:pt x="6" y="0"/>
                </a:lnTo>
                <a:lnTo>
                  <a:pt x="0" y="42"/>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6" name="Freeform 910"/>
          <p:cNvSpPr/>
          <p:nvPr userDrawn="1">
            <p:custDataLst>
              <p:tags r:id="rId103"/>
            </p:custDataLst>
          </p:nvPr>
        </p:nvSpPr>
        <p:spPr bwMode="auto">
          <a:xfrm>
            <a:off x="4434840" y="3289300"/>
            <a:ext cx="40005" cy="54610"/>
          </a:xfrm>
          <a:custGeom>
            <a:avLst/>
            <a:gdLst>
              <a:gd name="T0" fmla="*/ 0 w 39"/>
              <a:gd name="T1" fmla="*/ 44 h 53"/>
              <a:gd name="T2" fmla="*/ 33 w 39"/>
              <a:gd name="T3" fmla="*/ 53 h 53"/>
              <a:gd name="T4" fmla="*/ 39 w 39"/>
              <a:gd name="T5" fmla="*/ 9 h 53"/>
              <a:gd name="T6" fmla="*/ 6 w 39"/>
              <a:gd name="T7" fmla="*/ 0 h 53"/>
              <a:gd name="T8" fmla="*/ 0 w 39"/>
              <a:gd name="T9" fmla="*/ 44 h 53"/>
            </a:gdLst>
            <a:ahLst/>
            <a:cxnLst>
              <a:cxn ang="0">
                <a:pos x="T0" y="T1"/>
              </a:cxn>
              <a:cxn ang="0">
                <a:pos x="T2" y="T3"/>
              </a:cxn>
              <a:cxn ang="0">
                <a:pos x="T4" y="T5"/>
              </a:cxn>
              <a:cxn ang="0">
                <a:pos x="T6" y="T7"/>
              </a:cxn>
              <a:cxn ang="0">
                <a:pos x="T8" y="T9"/>
              </a:cxn>
            </a:cxnLst>
            <a:rect l="0" t="0" r="r" b="b"/>
            <a:pathLst>
              <a:path w="39" h="53">
                <a:moveTo>
                  <a:pt x="0" y="44"/>
                </a:moveTo>
                <a:lnTo>
                  <a:pt x="33" y="53"/>
                </a:lnTo>
                <a:lnTo>
                  <a:pt x="39" y="9"/>
                </a:lnTo>
                <a:lnTo>
                  <a:pt x="6" y="0"/>
                </a:lnTo>
                <a:lnTo>
                  <a:pt x="0" y="44"/>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7" name="Freeform 911"/>
          <p:cNvSpPr/>
          <p:nvPr userDrawn="1">
            <p:custDataLst>
              <p:tags r:id="rId104"/>
            </p:custDataLst>
          </p:nvPr>
        </p:nvSpPr>
        <p:spPr bwMode="auto">
          <a:xfrm>
            <a:off x="4382135" y="3184525"/>
            <a:ext cx="36195" cy="48260"/>
          </a:xfrm>
          <a:custGeom>
            <a:avLst/>
            <a:gdLst>
              <a:gd name="T0" fmla="*/ 0 w 35"/>
              <a:gd name="T1" fmla="*/ 40 h 47"/>
              <a:gd name="T2" fmla="*/ 29 w 35"/>
              <a:gd name="T3" fmla="*/ 47 h 47"/>
              <a:gd name="T4" fmla="*/ 35 w 35"/>
              <a:gd name="T5" fmla="*/ 5 h 47"/>
              <a:gd name="T6" fmla="*/ 5 w 35"/>
              <a:gd name="T7" fmla="*/ 0 h 47"/>
              <a:gd name="T8" fmla="*/ 0 w 35"/>
              <a:gd name="T9" fmla="*/ 40 h 47"/>
            </a:gdLst>
            <a:ahLst/>
            <a:cxnLst>
              <a:cxn ang="0">
                <a:pos x="T0" y="T1"/>
              </a:cxn>
              <a:cxn ang="0">
                <a:pos x="T2" y="T3"/>
              </a:cxn>
              <a:cxn ang="0">
                <a:pos x="T4" y="T5"/>
              </a:cxn>
              <a:cxn ang="0">
                <a:pos x="T6" y="T7"/>
              </a:cxn>
              <a:cxn ang="0">
                <a:pos x="T8" y="T9"/>
              </a:cxn>
            </a:cxnLst>
            <a:rect l="0" t="0" r="r" b="b"/>
            <a:pathLst>
              <a:path w="35" h="47">
                <a:moveTo>
                  <a:pt x="0" y="40"/>
                </a:moveTo>
                <a:lnTo>
                  <a:pt x="29" y="47"/>
                </a:lnTo>
                <a:lnTo>
                  <a:pt x="35" y="5"/>
                </a:lnTo>
                <a:lnTo>
                  <a:pt x="5" y="0"/>
                </a:lnTo>
                <a:lnTo>
                  <a:pt x="0" y="40"/>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8" name="Freeform 912"/>
          <p:cNvSpPr/>
          <p:nvPr userDrawn="1">
            <p:custDataLst>
              <p:tags r:id="rId105"/>
            </p:custDataLst>
          </p:nvPr>
        </p:nvSpPr>
        <p:spPr bwMode="auto">
          <a:xfrm>
            <a:off x="4375785" y="3228975"/>
            <a:ext cx="34925" cy="48260"/>
          </a:xfrm>
          <a:custGeom>
            <a:avLst/>
            <a:gdLst>
              <a:gd name="T0" fmla="*/ 0 w 34"/>
              <a:gd name="T1" fmla="*/ 40 h 47"/>
              <a:gd name="T2" fmla="*/ 29 w 34"/>
              <a:gd name="T3" fmla="*/ 47 h 47"/>
              <a:gd name="T4" fmla="*/ 34 w 34"/>
              <a:gd name="T5" fmla="*/ 6 h 47"/>
              <a:gd name="T6" fmla="*/ 5 w 34"/>
              <a:gd name="T7" fmla="*/ 0 h 47"/>
              <a:gd name="T8" fmla="*/ 0 w 34"/>
              <a:gd name="T9" fmla="*/ 40 h 47"/>
            </a:gdLst>
            <a:ahLst/>
            <a:cxnLst>
              <a:cxn ang="0">
                <a:pos x="T0" y="T1"/>
              </a:cxn>
              <a:cxn ang="0">
                <a:pos x="T2" y="T3"/>
              </a:cxn>
              <a:cxn ang="0">
                <a:pos x="T4" y="T5"/>
              </a:cxn>
              <a:cxn ang="0">
                <a:pos x="T6" y="T7"/>
              </a:cxn>
              <a:cxn ang="0">
                <a:pos x="T8" y="T9"/>
              </a:cxn>
            </a:cxnLst>
            <a:rect l="0" t="0" r="r" b="b"/>
            <a:pathLst>
              <a:path w="34" h="47">
                <a:moveTo>
                  <a:pt x="0" y="40"/>
                </a:moveTo>
                <a:lnTo>
                  <a:pt x="29" y="47"/>
                </a:lnTo>
                <a:lnTo>
                  <a:pt x="34" y="6"/>
                </a:lnTo>
                <a:lnTo>
                  <a:pt x="5" y="0"/>
                </a:lnTo>
                <a:lnTo>
                  <a:pt x="0" y="4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9" name="Freeform 913"/>
          <p:cNvSpPr/>
          <p:nvPr userDrawn="1">
            <p:custDataLst>
              <p:tags r:id="rId106"/>
            </p:custDataLst>
          </p:nvPr>
        </p:nvSpPr>
        <p:spPr bwMode="auto">
          <a:xfrm>
            <a:off x="4370070" y="3272790"/>
            <a:ext cx="34925" cy="50800"/>
          </a:xfrm>
          <a:custGeom>
            <a:avLst/>
            <a:gdLst>
              <a:gd name="T0" fmla="*/ 0 w 34"/>
              <a:gd name="T1" fmla="*/ 40 h 49"/>
              <a:gd name="T2" fmla="*/ 29 w 34"/>
              <a:gd name="T3" fmla="*/ 49 h 49"/>
              <a:gd name="T4" fmla="*/ 34 w 34"/>
              <a:gd name="T5" fmla="*/ 7 h 49"/>
              <a:gd name="T6" fmla="*/ 6 w 34"/>
              <a:gd name="T7" fmla="*/ 0 h 49"/>
              <a:gd name="T8" fmla="*/ 0 w 34"/>
              <a:gd name="T9" fmla="*/ 40 h 49"/>
            </a:gdLst>
            <a:ahLst/>
            <a:cxnLst>
              <a:cxn ang="0">
                <a:pos x="T0" y="T1"/>
              </a:cxn>
              <a:cxn ang="0">
                <a:pos x="T2" y="T3"/>
              </a:cxn>
              <a:cxn ang="0">
                <a:pos x="T4" y="T5"/>
              </a:cxn>
              <a:cxn ang="0">
                <a:pos x="T6" y="T7"/>
              </a:cxn>
              <a:cxn ang="0">
                <a:pos x="T8" y="T9"/>
              </a:cxn>
            </a:cxnLst>
            <a:rect l="0" t="0" r="r" b="b"/>
            <a:pathLst>
              <a:path w="34" h="49">
                <a:moveTo>
                  <a:pt x="0" y="40"/>
                </a:moveTo>
                <a:lnTo>
                  <a:pt x="29" y="49"/>
                </a:lnTo>
                <a:lnTo>
                  <a:pt x="34" y="7"/>
                </a:lnTo>
                <a:lnTo>
                  <a:pt x="6" y="0"/>
                </a:lnTo>
                <a:lnTo>
                  <a:pt x="0" y="40"/>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0" name="Freeform 914"/>
          <p:cNvSpPr/>
          <p:nvPr userDrawn="1">
            <p:custDataLst>
              <p:tags r:id="rId107"/>
            </p:custDataLst>
          </p:nvPr>
        </p:nvSpPr>
        <p:spPr bwMode="auto">
          <a:xfrm>
            <a:off x="4431030" y="3133090"/>
            <a:ext cx="59690" cy="10160"/>
          </a:xfrm>
          <a:custGeom>
            <a:avLst/>
            <a:gdLst>
              <a:gd name="T0" fmla="*/ 0 w 58"/>
              <a:gd name="T1" fmla="*/ 5 h 10"/>
              <a:gd name="T2" fmla="*/ 57 w 58"/>
              <a:gd name="T3" fmla="*/ 10 h 10"/>
              <a:gd name="T4" fmla="*/ 58 w 58"/>
              <a:gd name="T5" fmla="*/ 6 h 10"/>
              <a:gd name="T6" fmla="*/ 1 w 58"/>
              <a:gd name="T7" fmla="*/ 0 h 10"/>
              <a:gd name="T8" fmla="*/ 0 w 58"/>
              <a:gd name="T9" fmla="*/ 5 h 10"/>
            </a:gdLst>
            <a:ahLst/>
            <a:cxnLst>
              <a:cxn ang="0">
                <a:pos x="T0" y="T1"/>
              </a:cxn>
              <a:cxn ang="0">
                <a:pos x="T2" y="T3"/>
              </a:cxn>
              <a:cxn ang="0">
                <a:pos x="T4" y="T5"/>
              </a:cxn>
              <a:cxn ang="0">
                <a:pos x="T6" y="T7"/>
              </a:cxn>
              <a:cxn ang="0">
                <a:pos x="T8" y="T9"/>
              </a:cxn>
            </a:cxnLst>
            <a:rect l="0" t="0" r="r" b="b"/>
            <a:pathLst>
              <a:path w="58" h="10">
                <a:moveTo>
                  <a:pt x="0" y="5"/>
                </a:moveTo>
                <a:lnTo>
                  <a:pt x="57" y="10"/>
                </a:lnTo>
                <a:lnTo>
                  <a:pt x="58" y="6"/>
                </a:lnTo>
                <a:lnTo>
                  <a:pt x="1" y="0"/>
                </a:lnTo>
                <a:lnTo>
                  <a:pt x="0" y="5"/>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1" name="Freeform 915"/>
          <p:cNvSpPr/>
          <p:nvPr userDrawn="1">
            <p:custDataLst>
              <p:tags r:id="rId108"/>
            </p:custDataLst>
          </p:nvPr>
        </p:nvSpPr>
        <p:spPr bwMode="auto">
          <a:xfrm>
            <a:off x="4419600" y="3139440"/>
            <a:ext cx="70485" cy="12700"/>
          </a:xfrm>
          <a:custGeom>
            <a:avLst/>
            <a:gdLst>
              <a:gd name="T0" fmla="*/ 0 w 68"/>
              <a:gd name="T1" fmla="*/ 5 h 12"/>
              <a:gd name="T2" fmla="*/ 67 w 68"/>
              <a:gd name="T3" fmla="*/ 12 h 12"/>
              <a:gd name="T4" fmla="*/ 68 w 68"/>
              <a:gd name="T5" fmla="*/ 7 h 12"/>
              <a:gd name="T6" fmla="*/ 0 w 68"/>
              <a:gd name="T7" fmla="*/ 0 h 12"/>
              <a:gd name="T8" fmla="*/ 0 w 68"/>
              <a:gd name="T9" fmla="*/ 5 h 12"/>
            </a:gdLst>
            <a:ahLst/>
            <a:cxnLst>
              <a:cxn ang="0">
                <a:pos x="T0" y="T1"/>
              </a:cxn>
              <a:cxn ang="0">
                <a:pos x="T2" y="T3"/>
              </a:cxn>
              <a:cxn ang="0">
                <a:pos x="T4" y="T5"/>
              </a:cxn>
              <a:cxn ang="0">
                <a:pos x="T6" y="T7"/>
              </a:cxn>
              <a:cxn ang="0">
                <a:pos x="T8" y="T9"/>
              </a:cxn>
            </a:cxnLst>
            <a:rect l="0" t="0" r="r" b="b"/>
            <a:pathLst>
              <a:path w="68" h="12">
                <a:moveTo>
                  <a:pt x="0" y="5"/>
                </a:moveTo>
                <a:lnTo>
                  <a:pt x="67" y="12"/>
                </a:lnTo>
                <a:lnTo>
                  <a:pt x="68" y="7"/>
                </a:lnTo>
                <a:lnTo>
                  <a:pt x="0" y="0"/>
                </a:lnTo>
                <a:lnTo>
                  <a:pt x="0" y="5"/>
                </a:lnTo>
                <a:close/>
              </a:path>
            </a:pathLst>
          </a:custGeom>
          <a:solidFill>
            <a:schemeClr val="tx2">
              <a:lumMod val="25000"/>
              <a:lumOff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2" name="Freeform 916"/>
          <p:cNvSpPr/>
          <p:nvPr userDrawn="1">
            <p:custDataLst>
              <p:tags r:id="rId109"/>
            </p:custDataLst>
          </p:nvPr>
        </p:nvSpPr>
        <p:spPr bwMode="auto">
          <a:xfrm>
            <a:off x="4438015" y="3149600"/>
            <a:ext cx="50800" cy="9525"/>
          </a:xfrm>
          <a:custGeom>
            <a:avLst/>
            <a:gdLst>
              <a:gd name="T0" fmla="*/ 0 w 49"/>
              <a:gd name="T1" fmla="*/ 4 h 9"/>
              <a:gd name="T2" fmla="*/ 48 w 49"/>
              <a:gd name="T3" fmla="*/ 9 h 9"/>
              <a:gd name="T4" fmla="*/ 49 w 49"/>
              <a:gd name="T5" fmla="*/ 5 h 9"/>
              <a:gd name="T6" fmla="*/ 0 w 49"/>
              <a:gd name="T7" fmla="*/ 0 h 9"/>
              <a:gd name="T8" fmla="*/ 0 w 49"/>
              <a:gd name="T9" fmla="*/ 4 h 9"/>
            </a:gdLst>
            <a:ahLst/>
            <a:cxnLst>
              <a:cxn ang="0">
                <a:pos x="T0" y="T1"/>
              </a:cxn>
              <a:cxn ang="0">
                <a:pos x="T2" y="T3"/>
              </a:cxn>
              <a:cxn ang="0">
                <a:pos x="T4" y="T5"/>
              </a:cxn>
              <a:cxn ang="0">
                <a:pos x="T6" y="T7"/>
              </a:cxn>
              <a:cxn ang="0">
                <a:pos x="T8" y="T9"/>
              </a:cxn>
            </a:cxnLst>
            <a:rect l="0" t="0" r="r" b="b"/>
            <a:pathLst>
              <a:path w="49" h="9">
                <a:moveTo>
                  <a:pt x="0" y="4"/>
                </a:moveTo>
                <a:lnTo>
                  <a:pt x="48" y="9"/>
                </a:lnTo>
                <a:lnTo>
                  <a:pt x="49" y="5"/>
                </a:lnTo>
                <a:lnTo>
                  <a:pt x="0" y="0"/>
                </a:lnTo>
                <a:lnTo>
                  <a:pt x="0" y="4"/>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3" name="Freeform 917"/>
          <p:cNvSpPr/>
          <p:nvPr userDrawn="1">
            <p:custDataLst>
              <p:tags r:id="rId110"/>
            </p:custDataLst>
          </p:nvPr>
        </p:nvSpPr>
        <p:spPr bwMode="auto">
          <a:xfrm>
            <a:off x="4467860" y="3167380"/>
            <a:ext cx="17780" cy="21590"/>
          </a:xfrm>
          <a:custGeom>
            <a:avLst/>
            <a:gdLst>
              <a:gd name="T0" fmla="*/ 19 w 33"/>
              <a:gd name="T1" fmla="*/ 1 h 42"/>
              <a:gd name="T2" fmla="*/ 1 w 33"/>
              <a:gd name="T3" fmla="*/ 19 h 42"/>
              <a:gd name="T4" fmla="*/ 14 w 33"/>
              <a:gd name="T5" fmla="*/ 40 h 42"/>
              <a:gd name="T6" fmla="*/ 32 w 33"/>
              <a:gd name="T7" fmla="*/ 23 h 42"/>
              <a:gd name="T8" fmla="*/ 19 w 33"/>
              <a:gd name="T9" fmla="*/ 1 h 42"/>
            </a:gdLst>
            <a:ahLst/>
            <a:cxnLst>
              <a:cxn ang="0">
                <a:pos x="T0" y="T1"/>
              </a:cxn>
              <a:cxn ang="0">
                <a:pos x="T2" y="T3"/>
              </a:cxn>
              <a:cxn ang="0">
                <a:pos x="T4" y="T5"/>
              </a:cxn>
              <a:cxn ang="0">
                <a:pos x="T6" y="T7"/>
              </a:cxn>
              <a:cxn ang="0">
                <a:pos x="T8" y="T9"/>
              </a:cxn>
            </a:cxnLst>
            <a:rect l="0" t="0" r="r" b="b"/>
            <a:pathLst>
              <a:path w="33" h="42">
                <a:moveTo>
                  <a:pt x="19" y="1"/>
                </a:moveTo>
                <a:cubicBezTo>
                  <a:pt x="11" y="0"/>
                  <a:pt x="3" y="8"/>
                  <a:pt x="1" y="19"/>
                </a:cubicBezTo>
                <a:cubicBezTo>
                  <a:pt x="0" y="29"/>
                  <a:pt x="5" y="39"/>
                  <a:pt x="14" y="40"/>
                </a:cubicBezTo>
                <a:cubicBezTo>
                  <a:pt x="22" y="42"/>
                  <a:pt x="30" y="34"/>
                  <a:pt x="32" y="23"/>
                </a:cubicBezTo>
                <a:cubicBezTo>
                  <a:pt x="33" y="12"/>
                  <a:pt x="28" y="2"/>
                  <a:pt x="19"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4" name="Freeform 918"/>
          <p:cNvSpPr/>
          <p:nvPr userDrawn="1">
            <p:custDataLst>
              <p:tags r:id="rId111"/>
            </p:custDataLst>
          </p:nvPr>
        </p:nvSpPr>
        <p:spPr bwMode="auto">
          <a:xfrm>
            <a:off x="4449445" y="3164840"/>
            <a:ext cx="16510" cy="20955"/>
          </a:xfrm>
          <a:custGeom>
            <a:avLst/>
            <a:gdLst>
              <a:gd name="T0" fmla="*/ 19 w 32"/>
              <a:gd name="T1" fmla="*/ 1 h 41"/>
              <a:gd name="T2" fmla="*/ 2 w 32"/>
              <a:gd name="T3" fmla="*/ 19 h 41"/>
              <a:gd name="T4" fmla="*/ 13 w 32"/>
              <a:gd name="T5" fmla="*/ 40 h 41"/>
              <a:gd name="T6" fmla="*/ 31 w 32"/>
              <a:gd name="T7" fmla="*/ 23 h 41"/>
              <a:gd name="T8" fmla="*/ 19 w 32"/>
              <a:gd name="T9" fmla="*/ 1 h 41"/>
            </a:gdLst>
            <a:ahLst/>
            <a:cxnLst>
              <a:cxn ang="0">
                <a:pos x="T0" y="T1"/>
              </a:cxn>
              <a:cxn ang="0">
                <a:pos x="T2" y="T3"/>
              </a:cxn>
              <a:cxn ang="0">
                <a:pos x="T4" y="T5"/>
              </a:cxn>
              <a:cxn ang="0">
                <a:pos x="T6" y="T7"/>
              </a:cxn>
              <a:cxn ang="0">
                <a:pos x="T8" y="T9"/>
              </a:cxn>
            </a:cxnLst>
            <a:rect l="0" t="0" r="r" b="b"/>
            <a:pathLst>
              <a:path w="32" h="41">
                <a:moveTo>
                  <a:pt x="19" y="1"/>
                </a:moveTo>
                <a:cubicBezTo>
                  <a:pt x="11" y="0"/>
                  <a:pt x="3" y="8"/>
                  <a:pt x="2" y="19"/>
                </a:cubicBezTo>
                <a:cubicBezTo>
                  <a:pt x="0" y="29"/>
                  <a:pt x="5" y="39"/>
                  <a:pt x="13" y="40"/>
                </a:cubicBezTo>
                <a:cubicBezTo>
                  <a:pt x="22" y="41"/>
                  <a:pt x="29" y="33"/>
                  <a:pt x="31" y="23"/>
                </a:cubicBezTo>
                <a:cubicBezTo>
                  <a:pt x="32" y="12"/>
                  <a:pt x="27" y="3"/>
                  <a:pt x="19"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5" name="Freeform 919"/>
          <p:cNvSpPr/>
          <p:nvPr userDrawn="1">
            <p:custDataLst>
              <p:tags r:id="rId112"/>
            </p:custDataLst>
          </p:nvPr>
        </p:nvSpPr>
        <p:spPr bwMode="auto">
          <a:xfrm>
            <a:off x="4431665" y="3162935"/>
            <a:ext cx="15240" cy="20955"/>
          </a:xfrm>
          <a:custGeom>
            <a:avLst/>
            <a:gdLst>
              <a:gd name="T0" fmla="*/ 18 w 31"/>
              <a:gd name="T1" fmla="*/ 1 h 40"/>
              <a:gd name="T2" fmla="*/ 1 w 31"/>
              <a:gd name="T3" fmla="*/ 18 h 40"/>
              <a:gd name="T4" fmla="*/ 13 w 31"/>
              <a:gd name="T5" fmla="*/ 39 h 40"/>
              <a:gd name="T6" fmla="*/ 30 w 31"/>
              <a:gd name="T7" fmla="*/ 22 h 40"/>
              <a:gd name="T8" fmla="*/ 18 w 31"/>
              <a:gd name="T9" fmla="*/ 1 h 40"/>
            </a:gdLst>
            <a:ahLst/>
            <a:cxnLst>
              <a:cxn ang="0">
                <a:pos x="T0" y="T1"/>
              </a:cxn>
              <a:cxn ang="0">
                <a:pos x="T2" y="T3"/>
              </a:cxn>
              <a:cxn ang="0">
                <a:pos x="T4" y="T5"/>
              </a:cxn>
              <a:cxn ang="0">
                <a:pos x="T6" y="T7"/>
              </a:cxn>
              <a:cxn ang="0">
                <a:pos x="T8" y="T9"/>
              </a:cxn>
            </a:cxnLst>
            <a:rect l="0" t="0" r="r" b="b"/>
            <a:pathLst>
              <a:path w="31" h="40">
                <a:moveTo>
                  <a:pt x="18" y="1"/>
                </a:moveTo>
                <a:cubicBezTo>
                  <a:pt x="10" y="0"/>
                  <a:pt x="3" y="8"/>
                  <a:pt x="1" y="18"/>
                </a:cubicBezTo>
                <a:cubicBezTo>
                  <a:pt x="0" y="28"/>
                  <a:pt x="5" y="38"/>
                  <a:pt x="13" y="39"/>
                </a:cubicBezTo>
                <a:cubicBezTo>
                  <a:pt x="21" y="40"/>
                  <a:pt x="28" y="32"/>
                  <a:pt x="30" y="22"/>
                </a:cubicBezTo>
                <a:cubicBezTo>
                  <a:pt x="31" y="11"/>
                  <a:pt x="26" y="2"/>
                  <a:pt x="18"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6" name="Freeform 920"/>
          <p:cNvSpPr/>
          <p:nvPr userDrawn="1">
            <p:custDataLst>
              <p:tags r:id="rId113"/>
            </p:custDataLst>
          </p:nvPr>
        </p:nvSpPr>
        <p:spPr bwMode="auto">
          <a:xfrm>
            <a:off x="4414520" y="3161030"/>
            <a:ext cx="15240" cy="19685"/>
          </a:xfrm>
          <a:custGeom>
            <a:avLst/>
            <a:gdLst>
              <a:gd name="T0" fmla="*/ 18 w 30"/>
              <a:gd name="T1" fmla="*/ 1 h 39"/>
              <a:gd name="T2" fmla="*/ 1 w 30"/>
              <a:gd name="T3" fmla="*/ 17 h 39"/>
              <a:gd name="T4" fmla="*/ 12 w 30"/>
              <a:gd name="T5" fmla="*/ 38 h 39"/>
              <a:gd name="T6" fmla="*/ 29 w 30"/>
              <a:gd name="T7" fmla="*/ 21 h 39"/>
              <a:gd name="T8" fmla="*/ 18 w 30"/>
              <a:gd name="T9" fmla="*/ 1 h 39"/>
            </a:gdLst>
            <a:ahLst/>
            <a:cxnLst>
              <a:cxn ang="0">
                <a:pos x="T0" y="T1"/>
              </a:cxn>
              <a:cxn ang="0">
                <a:pos x="T2" y="T3"/>
              </a:cxn>
              <a:cxn ang="0">
                <a:pos x="T4" y="T5"/>
              </a:cxn>
              <a:cxn ang="0">
                <a:pos x="T6" y="T7"/>
              </a:cxn>
              <a:cxn ang="0">
                <a:pos x="T8" y="T9"/>
              </a:cxn>
            </a:cxnLst>
            <a:rect l="0" t="0" r="r" b="b"/>
            <a:pathLst>
              <a:path w="30" h="39">
                <a:moveTo>
                  <a:pt x="18" y="1"/>
                </a:moveTo>
                <a:cubicBezTo>
                  <a:pt x="10" y="0"/>
                  <a:pt x="3" y="7"/>
                  <a:pt x="1" y="17"/>
                </a:cubicBezTo>
                <a:cubicBezTo>
                  <a:pt x="0" y="28"/>
                  <a:pt x="5" y="37"/>
                  <a:pt x="12" y="38"/>
                </a:cubicBezTo>
                <a:cubicBezTo>
                  <a:pt x="20" y="39"/>
                  <a:pt x="27" y="31"/>
                  <a:pt x="29" y="21"/>
                </a:cubicBezTo>
                <a:cubicBezTo>
                  <a:pt x="30" y="11"/>
                  <a:pt x="25" y="2"/>
                  <a:pt x="18"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7" name="Freeform 921"/>
          <p:cNvSpPr/>
          <p:nvPr userDrawn="1">
            <p:custDataLst>
              <p:tags r:id="rId114"/>
            </p:custDataLst>
          </p:nvPr>
        </p:nvSpPr>
        <p:spPr bwMode="auto">
          <a:xfrm>
            <a:off x="4398010" y="3159125"/>
            <a:ext cx="14605" cy="19685"/>
          </a:xfrm>
          <a:custGeom>
            <a:avLst/>
            <a:gdLst>
              <a:gd name="T0" fmla="*/ 17 w 29"/>
              <a:gd name="T1" fmla="*/ 0 h 38"/>
              <a:gd name="T2" fmla="*/ 2 w 29"/>
              <a:gd name="T3" fmla="*/ 17 h 38"/>
              <a:gd name="T4" fmla="*/ 12 w 29"/>
              <a:gd name="T5" fmla="*/ 37 h 38"/>
              <a:gd name="T6" fmla="*/ 28 w 29"/>
              <a:gd name="T7" fmla="*/ 20 h 38"/>
              <a:gd name="T8" fmla="*/ 17 w 29"/>
              <a:gd name="T9" fmla="*/ 0 h 38"/>
            </a:gdLst>
            <a:ahLst/>
            <a:cxnLst>
              <a:cxn ang="0">
                <a:pos x="T0" y="T1"/>
              </a:cxn>
              <a:cxn ang="0">
                <a:pos x="T2" y="T3"/>
              </a:cxn>
              <a:cxn ang="0">
                <a:pos x="T4" y="T5"/>
              </a:cxn>
              <a:cxn ang="0">
                <a:pos x="T6" y="T7"/>
              </a:cxn>
              <a:cxn ang="0">
                <a:pos x="T8" y="T9"/>
              </a:cxn>
            </a:cxnLst>
            <a:rect l="0" t="0" r="r" b="b"/>
            <a:pathLst>
              <a:path w="29" h="38">
                <a:moveTo>
                  <a:pt x="17" y="0"/>
                </a:moveTo>
                <a:cubicBezTo>
                  <a:pt x="10" y="0"/>
                  <a:pt x="3" y="7"/>
                  <a:pt x="2" y="17"/>
                </a:cubicBezTo>
                <a:cubicBezTo>
                  <a:pt x="0" y="27"/>
                  <a:pt x="5" y="36"/>
                  <a:pt x="12" y="37"/>
                </a:cubicBezTo>
                <a:cubicBezTo>
                  <a:pt x="19" y="38"/>
                  <a:pt x="27" y="31"/>
                  <a:pt x="28" y="20"/>
                </a:cubicBezTo>
                <a:cubicBezTo>
                  <a:pt x="29" y="10"/>
                  <a:pt x="25" y="1"/>
                  <a:pt x="17" y="0"/>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8" name="Freeform 922"/>
          <p:cNvSpPr/>
          <p:nvPr userDrawn="1">
            <p:custDataLst>
              <p:tags r:id="rId115"/>
            </p:custDataLst>
          </p:nvPr>
        </p:nvSpPr>
        <p:spPr bwMode="auto">
          <a:xfrm>
            <a:off x="4261485" y="3166110"/>
            <a:ext cx="198120" cy="163195"/>
          </a:xfrm>
          <a:custGeom>
            <a:avLst/>
            <a:gdLst>
              <a:gd name="T0" fmla="*/ 251 w 391"/>
              <a:gd name="T1" fmla="*/ 11 h 321"/>
              <a:gd name="T2" fmla="*/ 0 w 391"/>
              <a:gd name="T3" fmla="*/ 173 h 321"/>
              <a:gd name="T4" fmla="*/ 70 w 391"/>
              <a:gd name="T5" fmla="*/ 311 h 321"/>
              <a:gd name="T6" fmla="*/ 209 w 391"/>
              <a:gd name="T7" fmla="*/ 321 h 321"/>
              <a:gd name="T8" fmla="*/ 235 w 391"/>
              <a:gd name="T9" fmla="*/ 72 h 321"/>
              <a:gd name="T10" fmla="*/ 380 w 391"/>
              <a:gd name="T11" fmla="*/ 58 h 321"/>
              <a:gd name="T12" fmla="*/ 251 w 391"/>
              <a:gd name="T13" fmla="*/ 11 h 321"/>
            </a:gdLst>
            <a:ahLst/>
            <a:cxnLst>
              <a:cxn ang="0">
                <a:pos x="T0" y="T1"/>
              </a:cxn>
              <a:cxn ang="0">
                <a:pos x="T2" y="T3"/>
              </a:cxn>
              <a:cxn ang="0">
                <a:pos x="T4" y="T5"/>
              </a:cxn>
              <a:cxn ang="0">
                <a:pos x="T6" y="T7"/>
              </a:cxn>
              <a:cxn ang="0">
                <a:pos x="T8" y="T9"/>
              </a:cxn>
              <a:cxn ang="0">
                <a:pos x="T10" y="T11"/>
              </a:cxn>
              <a:cxn ang="0">
                <a:pos x="T12" y="T13"/>
              </a:cxn>
            </a:cxnLst>
            <a:rect l="0" t="0" r="r" b="b"/>
            <a:pathLst>
              <a:path w="391" h="321">
                <a:moveTo>
                  <a:pt x="251" y="11"/>
                </a:moveTo>
                <a:cubicBezTo>
                  <a:pt x="173" y="0"/>
                  <a:pt x="0" y="173"/>
                  <a:pt x="0" y="173"/>
                </a:cubicBezTo>
                <a:cubicBezTo>
                  <a:pt x="70" y="311"/>
                  <a:pt x="70" y="311"/>
                  <a:pt x="70" y="311"/>
                </a:cubicBezTo>
                <a:cubicBezTo>
                  <a:pt x="209" y="321"/>
                  <a:pt x="209" y="321"/>
                  <a:pt x="209" y="321"/>
                </a:cubicBezTo>
                <a:cubicBezTo>
                  <a:pt x="235" y="72"/>
                  <a:pt x="235" y="72"/>
                  <a:pt x="235" y="72"/>
                </a:cubicBezTo>
                <a:cubicBezTo>
                  <a:pt x="235" y="72"/>
                  <a:pt x="369" y="72"/>
                  <a:pt x="380" y="58"/>
                </a:cubicBezTo>
                <a:cubicBezTo>
                  <a:pt x="391" y="43"/>
                  <a:pt x="330" y="22"/>
                  <a:pt x="251" y="1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9" name="Freeform 923"/>
          <p:cNvSpPr/>
          <p:nvPr userDrawn="1">
            <p:custDataLst>
              <p:tags r:id="rId116"/>
            </p:custDataLst>
          </p:nvPr>
        </p:nvSpPr>
        <p:spPr bwMode="auto">
          <a:xfrm>
            <a:off x="4491990" y="3272790"/>
            <a:ext cx="3175" cy="0"/>
          </a:xfrm>
          <a:custGeom>
            <a:avLst/>
            <a:gdLst>
              <a:gd name="T0" fmla="*/ 5 w 5"/>
              <a:gd name="T1" fmla="*/ 1 h 1"/>
              <a:gd name="T2" fmla="*/ 5 w 5"/>
              <a:gd name="T3" fmla="*/ 1 h 1"/>
              <a:gd name="T4" fmla="*/ 0 w 5"/>
              <a:gd name="T5" fmla="*/ 0 h 1"/>
              <a:gd name="T6" fmla="*/ 5 w 5"/>
              <a:gd name="T7" fmla="*/ 1 h 1"/>
            </a:gdLst>
            <a:ahLst/>
            <a:cxnLst>
              <a:cxn ang="0">
                <a:pos x="T0" y="T1"/>
              </a:cxn>
              <a:cxn ang="0">
                <a:pos x="T2" y="T3"/>
              </a:cxn>
              <a:cxn ang="0">
                <a:pos x="T4" y="T5"/>
              </a:cxn>
              <a:cxn ang="0">
                <a:pos x="T6" y="T7"/>
              </a:cxn>
            </a:cxnLst>
            <a:rect l="0" t="0" r="r" b="b"/>
            <a:pathLst>
              <a:path w="5" h="1">
                <a:moveTo>
                  <a:pt x="5" y="1"/>
                </a:moveTo>
                <a:cubicBezTo>
                  <a:pt x="5" y="1"/>
                  <a:pt x="5" y="1"/>
                  <a:pt x="5" y="1"/>
                </a:cubicBezTo>
                <a:cubicBezTo>
                  <a:pt x="2" y="1"/>
                  <a:pt x="0" y="0"/>
                  <a:pt x="0" y="0"/>
                </a:cubicBezTo>
                <a:cubicBezTo>
                  <a:pt x="0" y="0"/>
                  <a:pt x="2" y="1"/>
                  <a:pt x="5" y="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0" name="Freeform 924"/>
          <p:cNvSpPr/>
          <p:nvPr userDrawn="1">
            <p:custDataLst>
              <p:tags r:id="rId117"/>
            </p:custDataLst>
          </p:nvPr>
        </p:nvSpPr>
        <p:spPr bwMode="auto">
          <a:xfrm>
            <a:off x="4490720" y="3272790"/>
            <a:ext cx="46355" cy="26670"/>
          </a:xfrm>
          <a:custGeom>
            <a:avLst/>
            <a:gdLst>
              <a:gd name="T0" fmla="*/ 7 w 91"/>
              <a:gd name="T1" fmla="*/ 0 h 52"/>
              <a:gd name="T2" fmla="*/ 0 w 91"/>
              <a:gd name="T3" fmla="*/ 52 h 52"/>
              <a:gd name="T4" fmla="*/ 89 w 91"/>
              <a:gd name="T5" fmla="*/ 19 h 52"/>
              <a:gd name="T6" fmla="*/ 7 w 91"/>
              <a:gd name="T7" fmla="*/ 0 h 52"/>
            </a:gdLst>
            <a:ahLst/>
            <a:cxnLst>
              <a:cxn ang="0">
                <a:pos x="T0" y="T1"/>
              </a:cxn>
              <a:cxn ang="0">
                <a:pos x="T2" y="T3"/>
              </a:cxn>
              <a:cxn ang="0">
                <a:pos x="T4" y="T5"/>
              </a:cxn>
              <a:cxn ang="0">
                <a:pos x="T6" y="T7"/>
              </a:cxn>
            </a:cxnLst>
            <a:rect l="0" t="0" r="r" b="b"/>
            <a:pathLst>
              <a:path w="91" h="52">
                <a:moveTo>
                  <a:pt x="7" y="0"/>
                </a:moveTo>
                <a:cubicBezTo>
                  <a:pt x="0" y="52"/>
                  <a:pt x="0" y="52"/>
                  <a:pt x="0" y="52"/>
                </a:cubicBezTo>
                <a:cubicBezTo>
                  <a:pt x="0" y="52"/>
                  <a:pt x="86" y="30"/>
                  <a:pt x="89" y="19"/>
                </a:cubicBezTo>
                <a:cubicBezTo>
                  <a:pt x="91" y="9"/>
                  <a:pt x="25" y="2"/>
                  <a:pt x="7"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1" name="Freeform 925"/>
          <p:cNvSpPr/>
          <p:nvPr userDrawn="1">
            <p:custDataLst>
              <p:tags r:id="rId118"/>
            </p:custDataLst>
          </p:nvPr>
        </p:nvSpPr>
        <p:spPr bwMode="auto">
          <a:xfrm>
            <a:off x="4495165" y="3215640"/>
            <a:ext cx="62865" cy="59055"/>
          </a:xfrm>
          <a:custGeom>
            <a:avLst/>
            <a:gdLst>
              <a:gd name="T0" fmla="*/ 113 w 126"/>
              <a:gd name="T1" fmla="*/ 11 h 115"/>
              <a:gd name="T2" fmla="*/ 12 w 126"/>
              <a:gd name="T3" fmla="*/ 22 h 115"/>
              <a:gd name="T4" fmla="*/ 0 w 126"/>
              <a:gd name="T5" fmla="*/ 111 h 115"/>
              <a:gd name="T6" fmla="*/ 107 w 126"/>
              <a:gd name="T7" fmla="*/ 88 h 115"/>
              <a:gd name="T8" fmla="*/ 12 w 126"/>
              <a:gd name="T9" fmla="*/ 66 h 115"/>
              <a:gd name="T10" fmla="*/ 48 w 126"/>
              <a:gd name="T11" fmla="*/ 58 h 115"/>
              <a:gd name="T12" fmla="*/ 113 w 126"/>
              <a:gd name="T13" fmla="*/ 11 h 115"/>
            </a:gdLst>
            <a:ahLst/>
            <a:cxnLst>
              <a:cxn ang="0">
                <a:pos x="T0" y="T1"/>
              </a:cxn>
              <a:cxn ang="0">
                <a:pos x="T2" y="T3"/>
              </a:cxn>
              <a:cxn ang="0">
                <a:pos x="T4" y="T5"/>
              </a:cxn>
              <a:cxn ang="0">
                <a:pos x="T6" y="T7"/>
              </a:cxn>
              <a:cxn ang="0">
                <a:pos x="T8" y="T9"/>
              </a:cxn>
              <a:cxn ang="0">
                <a:pos x="T10" y="T11"/>
              </a:cxn>
              <a:cxn ang="0">
                <a:pos x="T12" y="T13"/>
              </a:cxn>
            </a:cxnLst>
            <a:rect l="0" t="0" r="r" b="b"/>
            <a:pathLst>
              <a:path w="126" h="115">
                <a:moveTo>
                  <a:pt x="113" y="11"/>
                </a:moveTo>
                <a:cubicBezTo>
                  <a:pt x="104" y="0"/>
                  <a:pt x="12" y="22"/>
                  <a:pt x="12" y="22"/>
                </a:cubicBezTo>
                <a:cubicBezTo>
                  <a:pt x="0" y="111"/>
                  <a:pt x="0" y="111"/>
                  <a:pt x="0" y="111"/>
                </a:cubicBezTo>
                <a:cubicBezTo>
                  <a:pt x="18" y="112"/>
                  <a:pt x="90" y="115"/>
                  <a:pt x="107" y="88"/>
                </a:cubicBezTo>
                <a:cubicBezTo>
                  <a:pt x="126" y="58"/>
                  <a:pt x="12" y="66"/>
                  <a:pt x="12" y="66"/>
                </a:cubicBezTo>
                <a:cubicBezTo>
                  <a:pt x="12" y="66"/>
                  <a:pt x="12" y="66"/>
                  <a:pt x="48" y="58"/>
                </a:cubicBezTo>
                <a:cubicBezTo>
                  <a:pt x="85" y="50"/>
                  <a:pt x="121" y="22"/>
                  <a:pt x="113" y="1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2" name="Freeform 926"/>
          <p:cNvSpPr/>
          <p:nvPr userDrawn="1">
            <p:custDataLst>
              <p:tags r:id="rId119"/>
            </p:custDataLst>
          </p:nvPr>
        </p:nvSpPr>
        <p:spPr bwMode="auto">
          <a:xfrm>
            <a:off x="4068445" y="3322320"/>
            <a:ext cx="1003300" cy="497205"/>
          </a:xfrm>
          <a:custGeom>
            <a:avLst/>
            <a:gdLst>
              <a:gd name="T0" fmla="*/ 0 w 971"/>
              <a:gd name="T1" fmla="*/ 481 h 481"/>
              <a:gd name="T2" fmla="*/ 836 w 971"/>
              <a:gd name="T3" fmla="*/ 481 h 481"/>
              <a:gd name="T4" fmla="*/ 971 w 971"/>
              <a:gd name="T5" fmla="*/ 11 h 481"/>
              <a:gd name="T6" fmla="*/ 125 w 971"/>
              <a:gd name="T7" fmla="*/ 0 h 481"/>
              <a:gd name="T8" fmla="*/ 0 w 971"/>
              <a:gd name="T9" fmla="*/ 481 h 481"/>
            </a:gdLst>
            <a:ahLst/>
            <a:cxnLst>
              <a:cxn ang="0">
                <a:pos x="T0" y="T1"/>
              </a:cxn>
              <a:cxn ang="0">
                <a:pos x="T2" y="T3"/>
              </a:cxn>
              <a:cxn ang="0">
                <a:pos x="T4" y="T5"/>
              </a:cxn>
              <a:cxn ang="0">
                <a:pos x="T6" y="T7"/>
              </a:cxn>
              <a:cxn ang="0">
                <a:pos x="T8" y="T9"/>
              </a:cxn>
            </a:cxnLst>
            <a:rect l="0" t="0" r="r" b="b"/>
            <a:pathLst>
              <a:path w="971" h="481">
                <a:moveTo>
                  <a:pt x="0" y="481"/>
                </a:moveTo>
                <a:lnTo>
                  <a:pt x="836" y="481"/>
                </a:lnTo>
                <a:lnTo>
                  <a:pt x="971" y="11"/>
                </a:lnTo>
                <a:lnTo>
                  <a:pt x="125" y="0"/>
                </a:lnTo>
                <a:lnTo>
                  <a:pt x="0" y="48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3" name="Freeform 927"/>
          <p:cNvSpPr/>
          <p:nvPr userDrawn="1">
            <p:custDataLst>
              <p:tags r:id="rId120"/>
            </p:custDataLst>
          </p:nvPr>
        </p:nvSpPr>
        <p:spPr bwMode="auto">
          <a:xfrm>
            <a:off x="3775710" y="3762375"/>
            <a:ext cx="307975" cy="56515"/>
          </a:xfrm>
          <a:custGeom>
            <a:avLst/>
            <a:gdLst>
              <a:gd name="T0" fmla="*/ 0 w 605"/>
              <a:gd name="T1" fmla="*/ 110 h 110"/>
              <a:gd name="T2" fmla="*/ 575 w 605"/>
              <a:gd name="T3" fmla="*/ 110 h 110"/>
              <a:gd name="T4" fmla="*/ 605 w 605"/>
              <a:gd name="T5" fmla="*/ 7 h 110"/>
              <a:gd name="T6" fmla="*/ 0 w 605"/>
              <a:gd name="T7" fmla="*/ 0 h 110"/>
              <a:gd name="T8" fmla="*/ 0 w 605"/>
              <a:gd name="T9" fmla="*/ 110 h 110"/>
            </a:gdLst>
            <a:ahLst/>
            <a:cxnLst>
              <a:cxn ang="0">
                <a:pos x="T0" y="T1"/>
              </a:cxn>
              <a:cxn ang="0">
                <a:pos x="T2" y="T3"/>
              </a:cxn>
              <a:cxn ang="0">
                <a:pos x="T4" y="T5"/>
              </a:cxn>
              <a:cxn ang="0">
                <a:pos x="T6" y="T7"/>
              </a:cxn>
              <a:cxn ang="0">
                <a:pos x="T8" y="T9"/>
              </a:cxn>
            </a:cxnLst>
            <a:rect l="0" t="0" r="r" b="b"/>
            <a:pathLst>
              <a:path w="605" h="110">
                <a:moveTo>
                  <a:pt x="0" y="110"/>
                </a:moveTo>
                <a:cubicBezTo>
                  <a:pt x="575" y="110"/>
                  <a:pt x="575" y="110"/>
                  <a:pt x="575" y="110"/>
                </a:cubicBezTo>
                <a:cubicBezTo>
                  <a:pt x="605" y="7"/>
                  <a:pt x="605" y="7"/>
                  <a:pt x="605" y="7"/>
                </a:cubicBezTo>
                <a:cubicBezTo>
                  <a:pt x="582" y="0"/>
                  <a:pt x="0" y="0"/>
                  <a:pt x="0" y="0"/>
                </a:cubicBezTo>
                <a:lnTo>
                  <a:pt x="0" y="11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4" name="Oval 928"/>
          <p:cNvSpPr>
            <a:spLocks noChangeArrowheads="1"/>
          </p:cNvSpPr>
          <p:nvPr userDrawn="1">
            <p:custDataLst>
              <p:tags r:id="rId121"/>
            </p:custDataLst>
          </p:nvPr>
        </p:nvSpPr>
        <p:spPr bwMode="auto">
          <a:xfrm rot="1380000">
            <a:off x="4582795" y="3528060"/>
            <a:ext cx="90805" cy="11176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5" name="Freeform 929"/>
          <p:cNvSpPr>
            <a:spLocks noEditPoints="1"/>
          </p:cNvSpPr>
          <p:nvPr userDrawn="1">
            <p:custDataLst>
              <p:tags r:id="rId122"/>
            </p:custDataLst>
          </p:nvPr>
        </p:nvSpPr>
        <p:spPr bwMode="auto">
          <a:xfrm>
            <a:off x="3324225" y="2830195"/>
            <a:ext cx="104140" cy="103505"/>
          </a:xfrm>
          <a:custGeom>
            <a:avLst/>
            <a:gdLst>
              <a:gd name="T0" fmla="*/ 103 w 206"/>
              <a:gd name="T1" fmla="*/ 0 h 203"/>
              <a:gd name="T2" fmla="*/ 0 w 206"/>
              <a:gd name="T3" fmla="*/ 102 h 203"/>
              <a:gd name="T4" fmla="*/ 103 w 206"/>
              <a:gd name="T5" fmla="*/ 203 h 203"/>
              <a:gd name="T6" fmla="*/ 206 w 206"/>
              <a:gd name="T7" fmla="*/ 102 h 203"/>
              <a:gd name="T8" fmla="*/ 103 w 206"/>
              <a:gd name="T9" fmla="*/ 0 h 203"/>
              <a:gd name="T10" fmla="*/ 103 w 206"/>
              <a:gd name="T11" fmla="*/ 190 h 203"/>
              <a:gd name="T12" fmla="*/ 14 w 206"/>
              <a:gd name="T13" fmla="*/ 102 h 203"/>
              <a:gd name="T14" fmla="*/ 103 w 206"/>
              <a:gd name="T15" fmla="*/ 14 h 203"/>
              <a:gd name="T16" fmla="*/ 193 w 206"/>
              <a:gd name="T17" fmla="*/ 102 h 203"/>
              <a:gd name="T18" fmla="*/ 103 w 206"/>
              <a:gd name="T19" fmla="*/ 19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3">
                <a:moveTo>
                  <a:pt x="103" y="0"/>
                </a:moveTo>
                <a:cubicBezTo>
                  <a:pt x="46" y="0"/>
                  <a:pt x="0" y="46"/>
                  <a:pt x="0" y="102"/>
                </a:cubicBezTo>
                <a:cubicBezTo>
                  <a:pt x="0" y="158"/>
                  <a:pt x="46" y="203"/>
                  <a:pt x="103" y="203"/>
                </a:cubicBezTo>
                <a:cubicBezTo>
                  <a:pt x="160" y="203"/>
                  <a:pt x="206" y="158"/>
                  <a:pt x="206" y="102"/>
                </a:cubicBezTo>
                <a:cubicBezTo>
                  <a:pt x="206" y="46"/>
                  <a:pt x="160" y="0"/>
                  <a:pt x="103" y="0"/>
                </a:cubicBezTo>
                <a:close/>
                <a:moveTo>
                  <a:pt x="103" y="190"/>
                </a:moveTo>
                <a:cubicBezTo>
                  <a:pt x="54" y="190"/>
                  <a:pt x="14" y="150"/>
                  <a:pt x="14" y="102"/>
                </a:cubicBezTo>
                <a:cubicBezTo>
                  <a:pt x="14" y="53"/>
                  <a:pt x="54" y="14"/>
                  <a:pt x="103" y="14"/>
                </a:cubicBezTo>
                <a:cubicBezTo>
                  <a:pt x="152" y="14"/>
                  <a:pt x="193" y="53"/>
                  <a:pt x="193" y="102"/>
                </a:cubicBezTo>
                <a:cubicBezTo>
                  <a:pt x="193" y="150"/>
                  <a:pt x="152" y="190"/>
                  <a:pt x="103" y="19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6" name="Freeform 930"/>
          <p:cNvSpPr/>
          <p:nvPr userDrawn="1">
            <p:custDataLst>
              <p:tags r:id="rId123"/>
            </p:custDataLst>
          </p:nvPr>
        </p:nvSpPr>
        <p:spPr bwMode="auto">
          <a:xfrm>
            <a:off x="3226435" y="2591435"/>
            <a:ext cx="193040" cy="219075"/>
          </a:xfrm>
          <a:custGeom>
            <a:avLst/>
            <a:gdLst>
              <a:gd name="T0" fmla="*/ 251 w 380"/>
              <a:gd name="T1" fmla="*/ 431 h 431"/>
              <a:gd name="T2" fmla="*/ 380 w 380"/>
              <a:gd name="T3" fmla="*/ 332 h 431"/>
              <a:gd name="T4" fmla="*/ 233 w 380"/>
              <a:gd name="T5" fmla="*/ 0 h 431"/>
              <a:gd name="T6" fmla="*/ 251 w 380"/>
              <a:gd name="T7" fmla="*/ 431 h 431"/>
            </a:gdLst>
            <a:ahLst/>
            <a:cxnLst>
              <a:cxn ang="0">
                <a:pos x="T0" y="T1"/>
              </a:cxn>
              <a:cxn ang="0">
                <a:pos x="T2" y="T3"/>
              </a:cxn>
              <a:cxn ang="0">
                <a:pos x="T4" y="T5"/>
              </a:cxn>
              <a:cxn ang="0">
                <a:pos x="T6" y="T7"/>
              </a:cxn>
            </a:cxnLst>
            <a:rect l="0" t="0" r="r" b="b"/>
            <a:pathLst>
              <a:path w="380" h="431">
                <a:moveTo>
                  <a:pt x="251" y="431"/>
                </a:moveTo>
                <a:cubicBezTo>
                  <a:pt x="380" y="332"/>
                  <a:pt x="380" y="332"/>
                  <a:pt x="380" y="332"/>
                </a:cubicBezTo>
                <a:cubicBezTo>
                  <a:pt x="233" y="0"/>
                  <a:pt x="233" y="0"/>
                  <a:pt x="233" y="0"/>
                </a:cubicBezTo>
                <a:cubicBezTo>
                  <a:pt x="233" y="0"/>
                  <a:pt x="0" y="230"/>
                  <a:pt x="251" y="43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7" name="Freeform 931"/>
          <p:cNvSpPr/>
          <p:nvPr userDrawn="1">
            <p:custDataLst>
              <p:tags r:id="rId124"/>
            </p:custDataLst>
          </p:nvPr>
        </p:nvSpPr>
        <p:spPr bwMode="auto">
          <a:xfrm>
            <a:off x="3351530" y="2733040"/>
            <a:ext cx="60960" cy="77470"/>
          </a:xfrm>
          <a:custGeom>
            <a:avLst/>
            <a:gdLst>
              <a:gd name="T0" fmla="*/ 0 w 119"/>
              <a:gd name="T1" fmla="*/ 82 h 152"/>
              <a:gd name="T2" fmla="*/ 5 w 119"/>
              <a:gd name="T3" fmla="*/ 152 h 152"/>
              <a:gd name="T4" fmla="*/ 119 w 119"/>
              <a:gd name="T5" fmla="*/ 68 h 152"/>
              <a:gd name="T6" fmla="*/ 0 w 119"/>
              <a:gd name="T7" fmla="*/ 82 h 152"/>
            </a:gdLst>
            <a:ahLst/>
            <a:cxnLst>
              <a:cxn ang="0">
                <a:pos x="T0" y="T1"/>
              </a:cxn>
              <a:cxn ang="0">
                <a:pos x="T2" y="T3"/>
              </a:cxn>
              <a:cxn ang="0">
                <a:pos x="T4" y="T5"/>
              </a:cxn>
              <a:cxn ang="0">
                <a:pos x="T6" y="T7"/>
              </a:cxn>
            </a:cxnLst>
            <a:rect l="0" t="0" r="r" b="b"/>
            <a:pathLst>
              <a:path w="119" h="152">
                <a:moveTo>
                  <a:pt x="0" y="82"/>
                </a:moveTo>
                <a:cubicBezTo>
                  <a:pt x="5" y="152"/>
                  <a:pt x="5" y="152"/>
                  <a:pt x="5" y="152"/>
                </a:cubicBezTo>
                <a:cubicBezTo>
                  <a:pt x="119" y="68"/>
                  <a:pt x="119" y="68"/>
                  <a:pt x="119" y="68"/>
                </a:cubicBezTo>
                <a:cubicBezTo>
                  <a:pt x="119" y="68"/>
                  <a:pt x="35" y="0"/>
                  <a:pt x="0" y="82"/>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9" name="任意多边形: 形状 5"/>
          <p:cNvSpPr/>
          <p:nvPr userDrawn="1">
            <p:custDataLst>
              <p:tags r:id="rId125"/>
            </p:custDataLst>
          </p:nvPr>
        </p:nvSpPr>
        <p:spPr>
          <a:xfrm flipH="1">
            <a:off x="1762125" y="1907540"/>
            <a:ext cx="1219200" cy="912495"/>
          </a:xfrm>
          <a:custGeom>
            <a:avLst/>
            <a:gdLst>
              <a:gd name="connsiteX0" fmla="*/ 1210650 w 1219328"/>
              <a:gd name="connsiteY0" fmla="*/ 156385 h 912232"/>
              <a:gd name="connsiteX1" fmla="*/ 1010473 w 1219328"/>
              <a:gd name="connsiteY1" fmla="*/ 22 h 912232"/>
              <a:gd name="connsiteX2" fmla="*/ 193893 w 1219328"/>
              <a:gd name="connsiteY2" fmla="*/ 10663 h 912232"/>
              <a:gd name="connsiteX3" fmla="*/ 28 w 1219328"/>
              <a:gd name="connsiteY3" fmla="*/ 172256 h 912232"/>
              <a:gd name="connsiteX4" fmla="*/ 8684 w 1219328"/>
              <a:gd name="connsiteY4" fmla="*/ 603113 h 912232"/>
              <a:gd name="connsiteX5" fmla="*/ 104625 w 1219328"/>
              <a:gd name="connsiteY5" fmla="*/ 736932 h 912232"/>
              <a:gd name="connsiteX6" fmla="*/ 66753 w 1219328"/>
              <a:gd name="connsiteY6" fmla="*/ 912233 h 912232"/>
              <a:gd name="connsiteX7" fmla="*/ 329509 w 1219328"/>
              <a:gd name="connsiteY7" fmla="*/ 757853 h 912232"/>
              <a:gd name="connsiteX8" fmla="*/ 1025441 w 1219328"/>
              <a:gd name="connsiteY8" fmla="*/ 748835 h 912232"/>
              <a:gd name="connsiteX9" fmla="*/ 1219306 w 1219328"/>
              <a:gd name="connsiteY9" fmla="*/ 587242 h 912232"/>
              <a:gd name="connsiteX10" fmla="*/ 1210650 w 1219328"/>
              <a:gd name="connsiteY10" fmla="*/ 156385 h 9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28" h="912232">
                <a:moveTo>
                  <a:pt x="1210650" y="156385"/>
                </a:moveTo>
                <a:cubicBezTo>
                  <a:pt x="1208847" y="68555"/>
                  <a:pt x="1119218" y="-1421"/>
                  <a:pt x="1010473" y="22"/>
                </a:cubicBezTo>
                <a:lnTo>
                  <a:pt x="193893" y="10663"/>
                </a:lnTo>
                <a:cubicBezTo>
                  <a:pt x="85148" y="12105"/>
                  <a:pt x="-1776" y="84426"/>
                  <a:pt x="28" y="172256"/>
                </a:cubicBezTo>
                <a:lnTo>
                  <a:pt x="8684" y="603113"/>
                </a:lnTo>
                <a:cubicBezTo>
                  <a:pt x="9766" y="660103"/>
                  <a:pt x="48178" y="709699"/>
                  <a:pt x="104625" y="736932"/>
                </a:cubicBezTo>
                <a:lnTo>
                  <a:pt x="66753" y="912233"/>
                </a:lnTo>
                <a:lnTo>
                  <a:pt x="329509" y="757853"/>
                </a:lnTo>
                <a:lnTo>
                  <a:pt x="1025441" y="748835"/>
                </a:lnTo>
                <a:cubicBezTo>
                  <a:pt x="1134186" y="747393"/>
                  <a:pt x="1220929" y="675072"/>
                  <a:pt x="1219306" y="587242"/>
                </a:cubicBezTo>
                <a:lnTo>
                  <a:pt x="1210650" y="156385"/>
                </a:lnTo>
                <a:close/>
              </a:path>
            </a:pathLst>
          </a:custGeom>
          <a:solidFill>
            <a:schemeClr val="accent3">
              <a:lumMod val="60000"/>
              <a:lumOff val="4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40" name="图形 963"/>
          <p:cNvGrpSpPr/>
          <p:nvPr userDrawn="1">
            <p:custDataLst>
              <p:tags r:id="rId126"/>
            </p:custDataLst>
          </p:nvPr>
        </p:nvGrpSpPr>
        <p:grpSpPr>
          <a:xfrm rot="0">
            <a:off x="1868805" y="2021840"/>
            <a:ext cx="628015" cy="543560"/>
            <a:chOff x="5549028" y="2860652"/>
            <a:chExt cx="627763" cy="543279"/>
          </a:xfrm>
        </p:grpSpPr>
        <p:sp>
          <p:nvSpPr>
            <p:cNvPr id="141" name="任意多边形: 形状 7"/>
            <p:cNvSpPr/>
            <p:nvPr>
              <p:custDataLst>
                <p:tags r:id="rId127"/>
              </p:custDataLst>
            </p:nvPr>
          </p:nvSpPr>
          <p:spPr>
            <a:xfrm>
              <a:off x="5690054" y="2957925"/>
              <a:ext cx="486737" cy="94323"/>
            </a:xfrm>
            <a:custGeom>
              <a:avLst/>
              <a:gdLst>
                <a:gd name="connsiteX0" fmla="*/ 473393 w 486737"/>
                <a:gd name="connsiteY0" fmla="*/ 0 h 94323"/>
                <a:gd name="connsiteX1" fmla="*/ 13345 w 486737"/>
                <a:gd name="connsiteY1" fmla="*/ 0 h 94323"/>
                <a:gd name="connsiteX2" fmla="*/ 0 w 486737"/>
                <a:gd name="connsiteY2" fmla="*/ 13166 h 94323"/>
                <a:gd name="connsiteX3" fmla="*/ 0 w 486737"/>
                <a:gd name="connsiteY3" fmla="*/ 81158 h 94323"/>
                <a:gd name="connsiteX4" fmla="*/ 13345 w 486737"/>
                <a:gd name="connsiteY4" fmla="*/ 94323 h 94323"/>
                <a:gd name="connsiteX5" fmla="*/ 473393 w 486737"/>
                <a:gd name="connsiteY5" fmla="*/ 94323 h 94323"/>
                <a:gd name="connsiteX6" fmla="*/ 486738 w 486737"/>
                <a:gd name="connsiteY6" fmla="*/ 81158 h 94323"/>
                <a:gd name="connsiteX7" fmla="*/ 486738 w 486737"/>
                <a:gd name="connsiteY7" fmla="*/ 13166 h 94323"/>
                <a:gd name="connsiteX8" fmla="*/ 473393 w 486737"/>
                <a:gd name="connsiteY8" fmla="*/ 0 h 9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737" h="94323">
                  <a:moveTo>
                    <a:pt x="473393" y="0"/>
                  </a:moveTo>
                  <a:lnTo>
                    <a:pt x="13345" y="0"/>
                  </a:lnTo>
                  <a:cubicBezTo>
                    <a:pt x="5951" y="0"/>
                    <a:pt x="0" y="5771"/>
                    <a:pt x="0" y="13166"/>
                  </a:cubicBezTo>
                  <a:lnTo>
                    <a:pt x="0" y="81158"/>
                  </a:lnTo>
                  <a:cubicBezTo>
                    <a:pt x="0" y="88372"/>
                    <a:pt x="5951" y="94323"/>
                    <a:pt x="13345" y="94323"/>
                  </a:cubicBezTo>
                  <a:lnTo>
                    <a:pt x="473393" y="94323"/>
                  </a:lnTo>
                  <a:cubicBezTo>
                    <a:pt x="480786" y="94323"/>
                    <a:pt x="486738" y="88552"/>
                    <a:pt x="486738" y="81158"/>
                  </a:cubicBezTo>
                  <a:lnTo>
                    <a:pt x="486738" y="13166"/>
                  </a:lnTo>
                  <a:cubicBezTo>
                    <a:pt x="486557" y="5771"/>
                    <a:pt x="480606" y="0"/>
                    <a:pt x="473393" y="0"/>
                  </a:cubicBezTo>
                  <a:close/>
                </a:path>
              </a:pathLst>
            </a:custGeom>
            <a:solidFill>
              <a:schemeClr val="accent6"/>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8"/>
            <p:cNvSpPr/>
            <p:nvPr>
              <p:custDataLst>
                <p:tags r:id="rId128"/>
              </p:custDataLst>
            </p:nvPr>
          </p:nvSpPr>
          <p:spPr>
            <a:xfrm>
              <a:off x="5549028" y="2957925"/>
              <a:ext cx="155813" cy="94323"/>
            </a:xfrm>
            <a:custGeom>
              <a:avLst/>
              <a:gdLst>
                <a:gd name="connsiteX0" fmla="*/ 142469 w 155813"/>
                <a:gd name="connsiteY0" fmla="*/ 0 h 94323"/>
                <a:gd name="connsiteX1" fmla="*/ 13345 w 155813"/>
                <a:gd name="connsiteY1" fmla="*/ 0 h 94323"/>
                <a:gd name="connsiteX2" fmla="*/ 0 w 155813"/>
                <a:gd name="connsiteY2" fmla="*/ 13166 h 94323"/>
                <a:gd name="connsiteX3" fmla="*/ 0 w 155813"/>
                <a:gd name="connsiteY3" fmla="*/ 81158 h 94323"/>
                <a:gd name="connsiteX4" fmla="*/ 13345 w 155813"/>
                <a:gd name="connsiteY4" fmla="*/ 94323 h 94323"/>
                <a:gd name="connsiteX5" fmla="*/ 142469 w 155813"/>
                <a:gd name="connsiteY5" fmla="*/ 94323 h 94323"/>
                <a:gd name="connsiteX6" fmla="*/ 155814 w 155813"/>
                <a:gd name="connsiteY6" fmla="*/ 81158 h 94323"/>
                <a:gd name="connsiteX7" fmla="*/ 155814 w 155813"/>
                <a:gd name="connsiteY7" fmla="*/ 13166 h 94323"/>
                <a:gd name="connsiteX8" fmla="*/ 142469 w 155813"/>
                <a:gd name="connsiteY8" fmla="*/ 0 h 9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813" h="94323">
                  <a:moveTo>
                    <a:pt x="142469" y="0"/>
                  </a:moveTo>
                  <a:lnTo>
                    <a:pt x="13345" y="0"/>
                  </a:lnTo>
                  <a:cubicBezTo>
                    <a:pt x="5951" y="0"/>
                    <a:pt x="0" y="5771"/>
                    <a:pt x="0" y="13166"/>
                  </a:cubicBezTo>
                  <a:lnTo>
                    <a:pt x="0" y="81158"/>
                  </a:lnTo>
                  <a:cubicBezTo>
                    <a:pt x="0" y="88372"/>
                    <a:pt x="5951" y="94323"/>
                    <a:pt x="13345" y="94323"/>
                  </a:cubicBezTo>
                  <a:lnTo>
                    <a:pt x="142469" y="94323"/>
                  </a:lnTo>
                  <a:cubicBezTo>
                    <a:pt x="149863" y="94323"/>
                    <a:pt x="155814" y="88552"/>
                    <a:pt x="155814" y="81158"/>
                  </a:cubicBezTo>
                  <a:lnTo>
                    <a:pt x="155814" y="13166"/>
                  </a:lnTo>
                  <a:cubicBezTo>
                    <a:pt x="155814" y="5771"/>
                    <a:pt x="149863" y="0"/>
                    <a:pt x="142469" y="0"/>
                  </a:cubicBezTo>
                  <a:close/>
                </a:path>
              </a:pathLst>
            </a:custGeom>
            <a:solidFill>
              <a:schemeClr val="accent6">
                <a:lumMod val="75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9"/>
            <p:cNvSpPr/>
            <p:nvPr>
              <p:custDataLst>
                <p:tags r:id="rId129"/>
              </p:custDataLst>
            </p:nvPr>
          </p:nvSpPr>
          <p:spPr>
            <a:xfrm>
              <a:off x="5568685" y="3052068"/>
              <a:ext cx="467080" cy="351862"/>
            </a:xfrm>
            <a:custGeom>
              <a:avLst/>
              <a:gdLst>
                <a:gd name="connsiteX0" fmla="*/ 0 w 467080"/>
                <a:gd name="connsiteY0" fmla="*/ 296315 h 351862"/>
                <a:gd name="connsiteX1" fmla="*/ 56446 w 467080"/>
                <a:gd name="connsiteY1" fmla="*/ 351863 h 351862"/>
                <a:gd name="connsiteX2" fmla="*/ 410634 w 467080"/>
                <a:gd name="connsiteY2" fmla="*/ 351863 h 351862"/>
                <a:gd name="connsiteX3" fmla="*/ 467081 w 467080"/>
                <a:gd name="connsiteY3" fmla="*/ 296315 h 351862"/>
                <a:gd name="connsiteX4" fmla="*/ 467081 w 467080"/>
                <a:gd name="connsiteY4" fmla="*/ 0 h 351862"/>
                <a:gd name="connsiteX5" fmla="*/ 0 w 467080"/>
                <a:gd name="connsiteY5" fmla="*/ 0 h 351862"/>
                <a:gd name="connsiteX6" fmla="*/ 0 w 467080"/>
                <a:gd name="connsiteY6" fmla="*/ 296315 h 35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80" h="351862">
                  <a:moveTo>
                    <a:pt x="0" y="296315"/>
                  </a:moveTo>
                  <a:cubicBezTo>
                    <a:pt x="0" y="326975"/>
                    <a:pt x="25248" y="351863"/>
                    <a:pt x="56446" y="351863"/>
                  </a:cubicBezTo>
                  <a:lnTo>
                    <a:pt x="410634" y="351863"/>
                  </a:lnTo>
                  <a:cubicBezTo>
                    <a:pt x="441833" y="351863"/>
                    <a:pt x="467081" y="326975"/>
                    <a:pt x="467081" y="296315"/>
                  </a:cubicBezTo>
                  <a:lnTo>
                    <a:pt x="467081" y="0"/>
                  </a:lnTo>
                  <a:lnTo>
                    <a:pt x="0" y="0"/>
                  </a:lnTo>
                  <a:lnTo>
                    <a:pt x="0" y="296315"/>
                  </a:ln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0"/>
            <p:cNvSpPr/>
            <p:nvPr>
              <p:custDataLst>
                <p:tags r:id="rId130"/>
              </p:custDataLst>
            </p:nvPr>
          </p:nvSpPr>
          <p:spPr>
            <a:xfrm>
              <a:off x="5716924" y="3052068"/>
              <a:ext cx="438586" cy="351862"/>
            </a:xfrm>
            <a:custGeom>
              <a:avLst/>
              <a:gdLst>
                <a:gd name="connsiteX0" fmla="*/ 0 w 438586"/>
                <a:gd name="connsiteY0" fmla="*/ 296315 h 351862"/>
                <a:gd name="connsiteX1" fmla="*/ 56446 w 438586"/>
                <a:gd name="connsiteY1" fmla="*/ 351863 h 351862"/>
                <a:gd name="connsiteX2" fmla="*/ 382140 w 438586"/>
                <a:gd name="connsiteY2" fmla="*/ 351863 h 351862"/>
                <a:gd name="connsiteX3" fmla="*/ 438587 w 438586"/>
                <a:gd name="connsiteY3" fmla="*/ 296315 h 351862"/>
                <a:gd name="connsiteX4" fmla="*/ 438587 w 438586"/>
                <a:gd name="connsiteY4" fmla="*/ 0 h 351862"/>
                <a:gd name="connsiteX5" fmla="*/ 0 w 438586"/>
                <a:gd name="connsiteY5" fmla="*/ 0 h 351862"/>
                <a:gd name="connsiteX6" fmla="*/ 0 w 438586"/>
                <a:gd name="connsiteY6" fmla="*/ 296315 h 35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86" h="351862">
                  <a:moveTo>
                    <a:pt x="0" y="296315"/>
                  </a:moveTo>
                  <a:cubicBezTo>
                    <a:pt x="0" y="326975"/>
                    <a:pt x="25248" y="351863"/>
                    <a:pt x="56446" y="351863"/>
                  </a:cubicBezTo>
                  <a:lnTo>
                    <a:pt x="382140" y="351863"/>
                  </a:lnTo>
                  <a:cubicBezTo>
                    <a:pt x="413339" y="351863"/>
                    <a:pt x="438587" y="326975"/>
                    <a:pt x="438587" y="296315"/>
                  </a:cubicBezTo>
                  <a:lnTo>
                    <a:pt x="438587" y="0"/>
                  </a:lnTo>
                  <a:lnTo>
                    <a:pt x="0" y="0"/>
                  </a:lnTo>
                  <a:lnTo>
                    <a:pt x="0" y="296315"/>
                  </a:lnTo>
                  <a:close/>
                </a:path>
              </a:pathLst>
            </a:custGeom>
            <a:solidFill>
              <a:schemeClr val="accent4"/>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任意多边形: 形状 11"/>
            <p:cNvSpPr/>
            <p:nvPr>
              <p:custDataLst>
                <p:tags r:id="rId131"/>
              </p:custDataLst>
            </p:nvPr>
          </p:nvSpPr>
          <p:spPr>
            <a:xfrm>
              <a:off x="5897084" y="2957925"/>
              <a:ext cx="95760" cy="94142"/>
            </a:xfrm>
            <a:custGeom>
              <a:avLst/>
              <a:gdLst>
                <a:gd name="connsiteX0" fmla="*/ 0 w 95760"/>
                <a:gd name="connsiteY0" fmla="*/ 0 h 94142"/>
                <a:gd name="connsiteX1" fmla="*/ 95761 w 95760"/>
                <a:gd name="connsiteY1" fmla="*/ 0 h 94142"/>
                <a:gd name="connsiteX2" fmla="*/ 95761 w 95760"/>
                <a:gd name="connsiteY2" fmla="*/ 94143 h 94142"/>
                <a:gd name="connsiteX3" fmla="*/ 0 w 95760"/>
                <a:gd name="connsiteY3" fmla="*/ 94143 h 94142"/>
              </a:gdLst>
              <a:ahLst/>
              <a:cxnLst>
                <a:cxn ang="0">
                  <a:pos x="connsiteX0" y="connsiteY0"/>
                </a:cxn>
                <a:cxn ang="0">
                  <a:pos x="connsiteX1" y="connsiteY1"/>
                </a:cxn>
                <a:cxn ang="0">
                  <a:pos x="connsiteX2" y="connsiteY2"/>
                </a:cxn>
                <a:cxn ang="0">
                  <a:pos x="connsiteX3" y="connsiteY3"/>
                </a:cxn>
              </a:cxnLst>
              <a:rect l="l" t="t" r="r" b="b"/>
              <a:pathLst>
                <a:path w="95760" h="94142">
                  <a:moveTo>
                    <a:pt x="0" y="0"/>
                  </a:moveTo>
                  <a:lnTo>
                    <a:pt x="95761" y="0"/>
                  </a:lnTo>
                  <a:lnTo>
                    <a:pt x="95761" y="94143"/>
                  </a:lnTo>
                  <a:lnTo>
                    <a:pt x="0" y="9414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任意多边形: 形状 12"/>
            <p:cNvSpPr/>
            <p:nvPr>
              <p:custDataLst>
                <p:tags r:id="rId132"/>
              </p:custDataLst>
            </p:nvPr>
          </p:nvSpPr>
          <p:spPr>
            <a:xfrm>
              <a:off x="5595014" y="2957925"/>
              <a:ext cx="37330" cy="94142"/>
            </a:xfrm>
            <a:custGeom>
              <a:avLst/>
              <a:gdLst>
                <a:gd name="connsiteX0" fmla="*/ 0 w 37330"/>
                <a:gd name="connsiteY0" fmla="*/ 0 h 94142"/>
                <a:gd name="connsiteX1" fmla="*/ 37330 w 37330"/>
                <a:gd name="connsiteY1" fmla="*/ 0 h 94142"/>
                <a:gd name="connsiteX2" fmla="*/ 37330 w 37330"/>
                <a:gd name="connsiteY2" fmla="*/ 94143 h 94142"/>
                <a:gd name="connsiteX3" fmla="*/ 0 w 37330"/>
                <a:gd name="connsiteY3" fmla="*/ 94143 h 94142"/>
              </a:gdLst>
              <a:ahLst/>
              <a:cxnLst>
                <a:cxn ang="0">
                  <a:pos x="connsiteX0" y="connsiteY0"/>
                </a:cxn>
                <a:cxn ang="0">
                  <a:pos x="connsiteX1" y="connsiteY1"/>
                </a:cxn>
                <a:cxn ang="0">
                  <a:pos x="connsiteX2" y="connsiteY2"/>
                </a:cxn>
                <a:cxn ang="0">
                  <a:pos x="connsiteX3" y="connsiteY3"/>
                </a:cxn>
              </a:cxnLst>
              <a:rect l="l" t="t" r="r" b="b"/>
              <a:pathLst>
                <a:path w="37330" h="94142">
                  <a:moveTo>
                    <a:pt x="0" y="0"/>
                  </a:moveTo>
                  <a:lnTo>
                    <a:pt x="37330" y="0"/>
                  </a:lnTo>
                  <a:lnTo>
                    <a:pt x="37330" y="94143"/>
                  </a:lnTo>
                  <a:lnTo>
                    <a:pt x="0" y="9414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3"/>
            <p:cNvSpPr/>
            <p:nvPr>
              <p:custDataLst>
                <p:tags r:id="rId133"/>
              </p:custDataLst>
            </p:nvPr>
          </p:nvSpPr>
          <p:spPr>
            <a:xfrm>
              <a:off x="5601687" y="3052068"/>
              <a:ext cx="36609" cy="351862"/>
            </a:xfrm>
            <a:custGeom>
              <a:avLst/>
              <a:gdLst>
                <a:gd name="connsiteX0" fmla="*/ 0 w 36609"/>
                <a:gd name="connsiteY0" fmla="*/ 0 h 351862"/>
                <a:gd name="connsiteX1" fmla="*/ 36609 w 36609"/>
                <a:gd name="connsiteY1" fmla="*/ 0 h 351862"/>
                <a:gd name="connsiteX2" fmla="*/ 36609 w 36609"/>
                <a:gd name="connsiteY2" fmla="*/ 351863 h 351862"/>
                <a:gd name="connsiteX3" fmla="*/ 0 w 36609"/>
                <a:gd name="connsiteY3" fmla="*/ 351863 h 351862"/>
              </a:gdLst>
              <a:ahLst/>
              <a:cxnLst>
                <a:cxn ang="0">
                  <a:pos x="connsiteX0" y="connsiteY0"/>
                </a:cxn>
                <a:cxn ang="0">
                  <a:pos x="connsiteX1" y="connsiteY1"/>
                </a:cxn>
                <a:cxn ang="0">
                  <a:pos x="connsiteX2" y="connsiteY2"/>
                </a:cxn>
                <a:cxn ang="0">
                  <a:pos x="connsiteX3" y="connsiteY3"/>
                </a:cxn>
              </a:cxnLst>
              <a:rect l="l" t="t" r="r" b="b"/>
              <a:pathLst>
                <a:path w="36609" h="351862">
                  <a:moveTo>
                    <a:pt x="0" y="0"/>
                  </a:moveTo>
                  <a:lnTo>
                    <a:pt x="36609" y="0"/>
                  </a:lnTo>
                  <a:lnTo>
                    <a:pt x="36609" y="351863"/>
                  </a:lnTo>
                  <a:lnTo>
                    <a:pt x="0" y="35186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
            <p:cNvSpPr/>
            <p:nvPr>
              <p:custDataLst>
                <p:tags r:id="rId134"/>
              </p:custDataLst>
            </p:nvPr>
          </p:nvSpPr>
          <p:spPr>
            <a:xfrm>
              <a:off x="5889510" y="3052068"/>
              <a:ext cx="83317" cy="351862"/>
            </a:xfrm>
            <a:custGeom>
              <a:avLst/>
              <a:gdLst>
                <a:gd name="connsiteX0" fmla="*/ 0 w 83317"/>
                <a:gd name="connsiteY0" fmla="*/ 0 h 351862"/>
                <a:gd name="connsiteX1" fmla="*/ 83317 w 83317"/>
                <a:gd name="connsiteY1" fmla="*/ 0 h 351862"/>
                <a:gd name="connsiteX2" fmla="*/ 83317 w 83317"/>
                <a:gd name="connsiteY2" fmla="*/ 351863 h 351862"/>
                <a:gd name="connsiteX3" fmla="*/ 0 w 83317"/>
                <a:gd name="connsiteY3" fmla="*/ 351863 h 351862"/>
              </a:gdLst>
              <a:ahLst/>
              <a:cxnLst>
                <a:cxn ang="0">
                  <a:pos x="connsiteX0" y="connsiteY0"/>
                </a:cxn>
                <a:cxn ang="0">
                  <a:pos x="connsiteX1" y="connsiteY1"/>
                </a:cxn>
                <a:cxn ang="0">
                  <a:pos x="connsiteX2" y="connsiteY2"/>
                </a:cxn>
                <a:cxn ang="0">
                  <a:pos x="connsiteX3" y="connsiteY3"/>
                </a:cxn>
              </a:cxnLst>
              <a:rect l="l" t="t" r="r" b="b"/>
              <a:pathLst>
                <a:path w="83317" h="351862">
                  <a:moveTo>
                    <a:pt x="0" y="0"/>
                  </a:moveTo>
                  <a:lnTo>
                    <a:pt x="83317" y="0"/>
                  </a:lnTo>
                  <a:lnTo>
                    <a:pt x="83317" y="351863"/>
                  </a:lnTo>
                  <a:lnTo>
                    <a:pt x="0" y="35186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
            <p:cNvSpPr/>
            <p:nvPr>
              <p:custDataLst>
                <p:tags r:id="rId135"/>
              </p:custDataLst>
            </p:nvPr>
          </p:nvSpPr>
          <p:spPr>
            <a:xfrm>
              <a:off x="5673415" y="2874101"/>
              <a:ext cx="125924" cy="83824"/>
            </a:xfrm>
            <a:custGeom>
              <a:avLst/>
              <a:gdLst>
                <a:gd name="connsiteX0" fmla="*/ 16638 w 125924"/>
                <a:gd name="connsiteY0" fmla="*/ 3749 h 83824"/>
                <a:gd name="connsiteX1" fmla="*/ 3113 w 125924"/>
                <a:gd name="connsiteY1" fmla="*/ 83824 h 83824"/>
                <a:gd name="connsiteX2" fmla="*/ 28541 w 125924"/>
                <a:gd name="connsiteY2" fmla="*/ 83824 h 83824"/>
                <a:gd name="connsiteX3" fmla="*/ 34853 w 125924"/>
                <a:gd name="connsiteY3" fmla="*/ 32785 h 83824"/>
                <a:gd name="connsiteX4" fmla="*/ 125924 w 125924"/>
                <a:gd name="connsiteY4" fmla="*/ 58395 h 83824"/>
                <a:gd name="connsiteX5" fmla="*/ 125924 w 125924"/>
                <a:gd name="connsiteY5" fmla="*/ 42885 h 83824"/>
                <a:gd name="connsiteX6" fmla="*/ 16638 w 125924"/>
                <a:gd name="connsiteY6" fmla="*/ 3749 h 8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24" h="83824">
                  <a:moveTo>
                    <a:pt x="16638" y="3749"/>
                  </a:moveTo>
                  <a:cubicBezTo>
                    <a:pt x="-9691" y="22505"/>
                    <a:pt x="3113" y="83824"/>
                    <a:pt x="3113" y="83824"/>
                  </a:cubicBezTo>
                  <a:lnTo>
                    <a:pt x="28541" y="83824"/>
                  </a:lnTo>
                  <a:cubicBezTo>
                    <a:pt x="28541" y="83824"/>
                    <a:pt x="13933" y="47213"/>
                    <a:pt x="34853" y="32785"/>
                  </a:cubicBezTo>
                  <a:cubicBezTo>
                    <a:pt x="55772" y="18177"/>
                    <a:pt x="125924" y="58395"/>
                    <a:pt x="125924" y="58395"/>
                  </a:cubicBezTo>
                  <a:lnTo>
                    <a:pt x="125924" y="42885"/>
                  </a:lnTo>
                  <a:cubicBezTo>
                    <a:pt x="126105" y="42705"/>
                    <a:pt x="42968" y="-15007"/>
                    <a:pt x="16638" y="3749"/>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6"/>
            <p:cNvSpPr/>
            <p:nvPr>
              <p:custDataLst>
                <p:tags r:id="rId136"/>
              </p:custDataLst>
            </p:nvPr>
          </p:nvSpPr>
          <p:spPr>
            <a:xfrm>
              <a:off x="5893477" y="2860652"/>
              <a:ext cx="141792" cy="97093"/>
            </a:xfrm>
            <a:custGeom>
              <a:avLst/>
              <a:gdLst>
                <a:gd name="connsiteX0" fmla="*/ 124795 w 141792"/>
                <a:gd name="connsiteY0" fmla="*/ 5475 h 97093"/>
                <a:gd name="connsiteX1" fmla="*/ 0 w 141792"/>
                <a:gd name="connsiteY1" fmla="*/ 64630 h 97093"/>
                <a:gd name="connsiteX2" fmla="*/ 9197 w 141792"/>
                <a:gd name="connsiteY2" fmla="*/ 71483 h 97093"/>
                <a:gd name="connsiteX3" fmla="*/ 99367 w 141792"/>
                <a:gd name="connsiteY3" fmla="*/ 19723 h 97093"/>
                <a:gd name="connsiteX4" fmla="*/ 114877 w 141792"/>
                <a:gd name="connsiteY4" fmla="*/ 97093 h 97093"/>
                <a:gd name="connsiteX5" fmla="*/ 134894 w 141792"/>
                <a:gd name="connsiteY5" fmla="*/ 97093 h 97093"/>
                <a:gd name="connsiteX6" fmla="*/ 124795 w 141792"/>
                <a:gd name="connsiteY6" fmla="*/ 5475 h 9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92" h="97093">
                  <a:moveTo>
                    <a:pt x="124795" y="5475"/>
                  </a:moveTo>
                  <a:cubicBezTo>
                    <a:pt x="93777" y="-22299"/>
                    <a:pt x="0" y="64630"/>
                    <a:pt x="0" y="64630"/>
                  </a:cubicBezTo>
                  <a:lnTo>
                    <a:pt x="9197" y="71483"/>
                  </a:lnTo>
                  <a:cubicBezTo>
                    <a:pt x="9197" y="71483"/>
                    <a:pt x="76645" y="21526"/>
                    <a:pt x="99367" y="19723"/>
                  </a:cubicBezTo>
                  <a:cubicBezTo>
                    <a:pt x="122090" y="17919"/>
                    <a:pt x="114877" y="97093"/>
                    <a:pt x="114877" y="97093"/>
                  </a:cubicBezTo>
                  <a:lnTo>
                    <a:pt x="134894" y="97093"/>
                  </a:lnTo>
                  <a:cubicBezTo>
                    <a:pt x="134894" y="97273"/>
                    <a:pt x="155814" y="33429"/>
                    <a:pt x="124795" y="5475"/>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任意多边形: 形状 17"/>
            <p:cNvSpPr/>
            <p:nvPr>
              <p:custDataLst>
                <p:tags r:id="rId137"/>
              </p:custDataLst>
            </p:nvPr>
          </p:nvSpPr>
          <p:spPr>
            <a:xfrm>
              <a:off x="5792487" y="2906844"/>
              <a:ext cx="134977" cy="51080"/>
            </a:xfrm>
            <a:custGeom>
              <a:avLst/>
              <a:gdLst>
                <a:gd name="connsiteX0" fmla="*/ 104597 w 134977"/>
                <a:gd name="connsiteY0" fmla="*/ 1304 h 51080"/>
                <a:gd name="connsiteX1" fmla="*/ 7033 w 134977"/>
                <a:gd name="connsiteY1" fmla="*/ 10141 h 51080"/>
                <a:gd name="connsiteX2" fmla="*/ 0 w 134977"/>
                <a:gd name="connsiteY2" fmla="*/ 51081 h 51080"/>
                <a:gd name="connsiteX3" fmla="*/ 133452 w 134977"/>
                <a:gd name="connsiteY3" fmla="*/ 51081 h 51080"/>
                <a:gd name="connsiteX4" fmla="*/ 104597 w 134977"/>
                <a:gd name="connsiteY4" fmla="*/ 1304 h 51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77" h="51080">
                  <a:moveTo>
                    <a:pt x="104597" y="1304"/>
                  </a:moveTo>
                  <a:cubicBezTo>
                    <a:pt x="64201" y="1304"/>
                    <a:pt x="11902" y="-5008"/>
                    <a:pt x="7033" y="10141"/>
                  </a:cubicBezTo>
                  <a:cubicBezTo>
                    <a:pt x="2164" y="25291"/>
                    <a:pt x="0" y="51081"/>
                    <a:pt x="0" y="51081"/>
                  </a:cubicBezTo>
                  <a:lnTo>
                    <a:pt x="133452" y="51081"/>
                  </a:lnTo>
                  <a:cubicBezTo>
                    <a:pt x="133452" y="51081"/>
                    <a:pt x="144993" y="1304"/>
                    <a:pt x="104597" y="1304"/>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54" name="圆角矩形 153"/>
          <p:cNvSpPr/>
          <p:nvPr userDrawn="1">
            <p:custDataLst>
              <p:tags r:id="rId138"/>
            </p:custDataLst>
          </p:nvPr>
        </p:nvSpPr>
        <p:spPr>
          <a:xfrm>
            <a:off x="2546985" y="2118995"/>
            <a:ext cx="280035" cy="76200"/>
          </a:xfrm>
          <a:prstGeom prst="roundRect">
            <a:avLst>
              <a:gd name="adj" fmla="val 31666"/>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5" name="圆角矩形 154"/>
          <p:cNvSpPr/>
          <p:nvPr userDrawn="1">
            <p:custDataLst>
              <p:tags r:id="rId139"/>
            </p:custDataLst>
          </p:nvPr>
        </p:nvSpPr>
        <p:spPr>
          <a:xfrm>
            <a:off x="2546985" y="2233295"/>
            <a:ext cx="328930" cy="76200"/>
          </a:xfrm>
          <a:prstGeom prst="roundRect">
            <a:avLst>
              <a:gd name="adj" fmla="val 31666"/>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56" name="图形 962"/>
          <p:cNvPicPr>
            <a:picLocks noChangeAspect="1"/>
          </p:cNvPicPr>
          <p:nvPr userDrawn="1">
            <p:custDataLst>
              <p:tags r:id="rId140"/>
            </p:custDataLst>
          </p:nvPr>
        </p:nvPicPr>
        <p:blipFill>
          <a:blip r:embed="rId141"/>
          <a:srcRect t="65926"/>
          <a:stretch>
            <a:fillRect/>
          </a:stretch>
        </p:blipFill>
        <p:spPr>
          <a:xfrm flipH="1">
            <a:off x="4052570" y="2402840"/>
            <a:ext cx="1302385" cy="514350"/>
          </a:xfrm>
          <a:prstGeom prst="rect">
            <a:avLst/>
          </a:prstGeom>
        </p:spPr>
      </p:pic>
      <p:sp>
        <p:nvSpPr>
          <p:cNvPr id="2" name="标题 1"/>
          <p:cNvSpPr>
            <a:spLocks noGrp="1"/>
          </p:cNvSpPr>
          <p:nvPr>
            <p:ph type="ctrTitle" hasCustomPrompt="1"/>
            <p:custDataLst>
              <p:tags r:id="rId142"/>
            </p:custDataLst>
          </p:nvPr>
        </p:nvSpPr>
        <p:spPr>
          <a:xfrm>
            <a:off x="6398895" y="1115060"/>
            <a:ext cx="4945380" cy="2790190"/>
          </a:xfrm>
        </p:spPr>
        <p:txBody>
          <a:bodyPr anchor="b">
            <a:normAutofit/>
          </a:bodyPr>
          <a:lstStyle>
            <a:lvl1pPr algn="l">
              <a:lnSpc>
                <a:spcPct val="120000"/>
              </a:lnSpc>
              <a:spcBef>
                <a:spcPts val="0"/>
              </a:spcBef>
              <a:spcAft>
                <a:spcPts val="0"/>
              </a:spcAft>
              <a:defRPr sz="6000" u="none" strike="noStrike" kern="0" cap="none" spc="200" normalizeH="0">
                <a:solidFill>
                  <a:schemeClr val="accent1"/>
                </a:solidFill>
                <a:uFillTx/>
              </a:defRPr>
            </a:lvl1pPr>
          </a:lstStyle>
          <a:p>
            <a:r>
              <a:rPr lang="zh-CN" altLang="en-US" dirty="0"/>
              <a:t>单击此处</a:t>
            </a:r>
            <a:br>
              <a:rPr lang="zh-CN" altLang="en-US" dirty="0"/>
            </a:br>
            <a:r>
              <a:rPr lang="zh-CN" altLang="en-US" dirty="0"/>
              <a:t>添加文档标题</a:t>
            </a:r>
            <a:endParaRPr lang="zh-CN" altLang="en-US" dirty="0"/>
          </a:p>
        </p:txBody>
      </p:sp>
      <p:sp>
        <p:nvSpPr>
          <p:cNvPr id="3" name="副标题 2"/>
          <p:cNvSpPr>
            <a:spLocks noGrp="1"/>
          </p:cNvSpPr>
          <p:nvPr>
            <p:ph type="subTitle" idx="1" hasCustomPrompt="1"/>
            <p:custDataLst>
              <p:tags r:id="rId143"/>
            </p:custDataLst>
          </p:nvPr>
        </p:nvSpPr>
        <p:spPr>
          <a:xfrm>
            <a:off x="6398895" y="4135120"/>
            <a:ext cx="4944745" cy="600075"/>
          </a:xfrm>
        </p:spPr>
        <p:txBody>
          <a:bodyPr>
            <a:normAutofit/>
          </a:bodyPr>
          <a:lstStyle>
            <a:lvl1pPr marL="0" indent="0" algn="l">
              <a:lnSpc>
                <a:spcPct val="100000"/>
              </a:lnSpc>
              <a:buNone/>
              <a:defRPr sz="1800" b="1" u="none" strike="noStrike" kern="0" cap="none" spc="120" normalizeH="0">
                <a:solidFill>
                  <a:schemeClr val="accent2"/>
                </a:solidFill>
                <a:uFillTx/>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WPS,a click to unlimited possibilites</a:t>
            </a:r>
            <a:endParaRPr lang="en-US" altLang="zh-CN" dirty="0"/>
          </a:p>
        </p:txBody>
      </p:sp>
      <p:sp>
        <p:nvSpPr>
          <p:cNvPr id="4" name="日期占位符 3"/>
          <p:cNvSpPr>
            <a:spLocks noGrp="1"/>
          </p:cNvSpPr>
          <p:nvPr>
            <p:ph type="dt" sz="half" idx="10"/>
            <p:custDataLst>
              <p:tags r:id="rId144"/>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45"/>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46"/>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147"/>
            </p:custDataLst>
          </p:nvPr>
        </p:nvSpPr>
        <p:spPr>
          <a:xfrm>
            <a:off x="6398895" y="4878705"/>
            <a:ext cx="2361565" cy="466725"/>
          </a:xfrm>
          <a:prstGeom prst="roundRect">
            <a:avLst>
              <a:gd name="adj" fmla="val 50000"/>
            </a:avLst>
          </a:prstGeom>
          <a:solidFill>
            <a:schemeClr val="accent3">
              <a:alpha val="97000"/>
            </a:schemeClr>
          </a:solidFill>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汇报人：稻小壳</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5" name="矩形 4"/>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6"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 name="标题 1"/>
          <p:cNvSpPr>
            <a:spLocks noGrp="1"/>
          </p:cNvSpPr>
          <p:nvPr>
            <p:ph type="title" hasCustomPrompt="1"/>
            <p:custDataLst>
              <p:tags r:id="rId4"/>
            </p:custDataLst>
          </p:nvPr>
        </p:nvSpPr>
        <p:spPr>
          <a:xfrm>
            <a:off x="4656138" y="717600"/>
            <a:ext cx="2880000" cy="1081088"/>
          </a:xfrm>
        </p:spPr>
        <p:txBody>
          <a:bodyPr anchor="b">
            <a:normAutofit/>
          </a:bodyPr>
          <a:lstStyle>
            <a:lvl1pPr algn="ctr">
              <a:defRPr sz="6000">
                <a:solidFill>
                  <a:schemeClr val="accent3"/>
                </a:solidFill>
              </a:defRPr>
            </a:lvl1pPr>
          </a:lstStyle>
          <a:p>
            <a:r>
              <a:rPr lang="zh-CN" altLang="en-US" dirty="0"/>
              <a:t>目录</a:t>
            </a:r>
            <a:endParaRPr lang="zh-CN" altLang="en-US" dirty="0"/>
          </a:p>
        </p:txBody>
      </p:sp>
      <p:sp>
        <p:nvSpPr>
          <p:cNvPr id="7" name="日期占位符 6"/>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69" name="图形 3"/>
          <p:cNvGrpSpPr/>
          <p:nvPr userDrawn="1">
            <p:custDataLst>
              <p:tags r:id="rId4"/>
            </p:custDataLst>
          </p:nvPr>
        </p:nvGrpSpPr>
        <p:grpSpPr>
          <a:xfrm rot="0">
            <a:off x="9589770" y="3477895"/>
            <a:ext cx="745490" cy="1354455"/>
            <a:chOff x="7252225" y="3291227"/>
            <a:chExt cx="1073148" cy="1950101"/>
          </a:xfrm>
        </p:grpSpPr>
        <p:sp>
          <p:nvSpPr>
            <p:cNvPr id="70" name="任意多边形: 形状 69"/>
            <p:cNvSpPr/>
            <p:nvPr>
              <p:custDataLst>
                <p:tags r:id="rId5"/>
              </p:custDataLst>
            </p:nvPr>
          </p:nvSpPr>
          <p:spPr>
            <a:xfrm>
              <a:off x="7255531" y="3296157"/>
              <a:ext cx="1069842" cy="1944579"/>
            </a:xfrm>
            <a:custGeom>
              <a:avLst/>
              <a:gdLst>
                <a:gd name="connsiteX0" fmla="*/ 14840 w 1069842"/>
                <a:gd name="connsiteY0" fmla="*/ 1071885 h 1944579"/>
                <a:gd name="connsiteX1" fmla="*/ 292556 w 1069842"/>
                <a:gd name="connsiteY1" fmla="*/ 1944579 h 1944579"/>
                <a:gd name="connsiteX2" fmla="*/ 967715 w 1069842"/>
                <a:gd name="connsiteY2" fmla="*/ 1265949 h 1944579"/>
                <a:gd name="connsiteX3" fmla="*/ 978563 w 1069842"/>
                <a:gd name="connsiteY3" fmla="*/ 0 h 1944579"/>
                <a:gd name="connsiteX4" fmla="*/ 14840 w 1069842"/>
                <a:gd name="connsiteY4" fmla="*/ 1071885 h 194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2" h="1944579">
                  <a:moveTo>
                    <a:pt x="14840" y="1071885"/>
                  </a:moveTo>
                  <a:cubicBezTo>
                    <a:pt x="-77666" y="1578146"/>
                    <a:pt x="292556" y="1944579"/>
                    <a:pt x="292556" y="1944579"/>
                  </a:cubicBezTo>
                  <a:cubicBezTo>
                    <a:pt x="461395" y="1917560"/>
                    <a:pt x="744437" y="1853070"/>
                    <a:pt x="967715" y="1265949"/>
                  </a:cubicBezTo>
                  <a:cubicBezTo>
                    <a:pt x="1190993" y="678828"/>
                    <a:pt x="978563" y="0"/>
                    <a:pt x="978563" y="0"/>
                  </a:cubicBezTo>
                  <a:cubicBezTo>
                    <a:pt x="700847" y="26822"/>
                    <a:pt x="107346" y="565427"/>
                    <a:pt x="14840" y="1071885"/>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71" name="图形 3"/>
            <p:cNvGrpSpPr/>
            <p:nvPr/>
          </p:nvGrpSpPr>
          <p:grpSpPr>
            <a:xfrm>
              <a:off x="7252225" y="3291227"/>
              <a:ext cx="1069050" cy="1950101"/>
              <a:chOff x="7252225" y="3291227"/>
              <a:chExt cx="1069050" cy="1950101"/>
            </a:xfrm>
            <a:solidFill>
              <a:srgbClr val="387A66"/>
            </a:solidFill>
          </p:grpSpPr>
          <p:sp>
            <p:nvSpPr>
              <p:cNvPr id="72" name="任意多边形: 形状 71"/>
              <p:cNvSpPr/>
              <p:nvPr>
                <p:custDataLst>
                  <p:tags r:id="rId6"/>
                </p:custDataLst>
              </p:nvPr>
            </p:nvSpPr>
            <p:spPr>
              <a:xfrm>
                <a:off x="7528779" y="3291227"/>
                <a:ext cx="710048" cy="1950101"/>
              </a:xfrm>
              <a:custGeom>
                <a:avLst/>
                <a:gdLst>
                  <a:gd name="connsiteX0" fmla="*/ 310437 w 710048"/>
                  <a:gd name="connsiteY0" fmla="*/ 567005 h 1950101"/>
                  <a:gd name="connsiteX1" fmla="*/ 68224 w 710048"/>
                  <a:gd name="connsiteY1" fmla="*/ 1186075 h 1950101"/>
                  <a:gd name="connsiteX2" fmla="*/ 12602 w 710048"/>
                  <a:gd name="connsiteY2" fmla="*/ 1950101 h 1950101"/>
                  <a:gd name="connsiteX3" fmla="*/ 25817 w 710048"/>
                  <a:gd name="connsiteY3" fmla="*/ 1948524 h 1950101"/>
                  <a:gd name="connsiteX4" fmla="*/ 321877 w 710048"/>
                  <a:gd name="connsiteY4" fmla="*/ 573316 h 1950101"/>
                  <a:gd name="connsiteX5" fmla="*/ 710049 w 710048"/>
                  <a:gd name="connsiteY5" fmla="*/ 9072 h 1950101"/>
                  <a:gd name="connsiteX6" fmla="*/ 700384 w 710048"/>
                  <a:gd name="connsiteY6" fmla="*/ 0 h 1950101"/>
                  <a:gd name="connsiteX7" fmla="*/ 310437 w 710048"/>
                  <a:gd name="connsiteY7" fmla="*/ 567005 h 19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048" h="1950101">
                    <a:moveTo>
                      <a:pt x="310437" y="567005"/>
                    </a:moveTo>
                    <a:cubicBezTo>
                      <a:pt x="201757" y="770929"/>
                      <a:pt x="120296" y="979192"/>
                      <a:pt x="68224" y="1186075"/>
                    </a:cubicBezTo>
                    <a:cubicBezTo>
                      <a:pt x="3332" y="1444629"/>
                      <a:pt x="-15406" y="1701802"/>
                      <a:pt x="12602" y="1950101"/>
                    </a:cubicBezTo>
                    <a:lnTo>
                      <a:pt x="25817" y="1948524"/>
                    </a:lnTo>
                    <a:cubicBezTo>
                      <a:pt x="-37300" y="1389605"/>
                      <a:pt x="152052" y="892219"/>
                      <a:pt x="321877" y="573316"/>
                    </a:cubicBezTo>
                    <a:cubicBezTo>
                      <a:pt x="506101" y="227591"/>
                      <a:pt x="707879" y="11242"/>
                      <a:pt x="710049" y="9072"/>
                    </a:cubicBezTo>
                    <a:lnTo>
                      <a:pt x="700384" y="0"/>
                    </a:lnTo>
                    <a:cubicBezTo>
                      <a:pt x="698412" y="2367"/>
                      <a:pt x="495450" y="219702"/>
                      <a:pt x="310437" y="56700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72"/>
              <p:cNvSpPr/>
              <p:nvPr>
                <p:custDataLst>
                  <p:tags r:id="rId7"/>
                </p:custDataLst>
              </p:nvPr>
            </p:nvSpPr>
            <p:spPr>
              <a:xfrm rot="-1296977">
                <a:off x="7710249" y="3705933"/>
                <a:ext cx="13215" cy="295442"/>
              </a:xfrm>
              <a:custGeom>
                <a:avLst/>
                <a:gdLst>
                  <a:gd name="connsiteX0" fmla="*/ 0 w 13215"/>
                  <a:gd name="connsiteY0" fmla="*/ 0 h 295442"/>
                  <a:gd name="connsiteX1" fmla="*/ 13216 w 13215"/>
                  <a:gd name="connsiteY1" fmla="*/ 0 h 295442"/>
                  <a:gd name="connsiteX2" fmla="*/ 13216 w 13215"/>
                  <a:gd name="connsiteY2" fmla="*/ 295443 h 295442"/>
                  <a:gd name="connsiteX3" fmla="*/ 0 w 13215"/>
                  <a:gd name="connsiteY3" fmla="*/ 295443 h 295442"/>
                </a:gdLst>
                <a:ahLst/>
                <a:cxnLst>
                  <a:cxn ang="0">
                    <a:pos x="connsiteX0" y="connsiteY0"/>
                  </a:cxn>
                  <a:cxn ang="0">
                    <a:pos x="connsiteX1" y="connsiteY1"/>
                  </a:cxn>
                  <a:cxn ang="0">
                    <a:pos x="connsiteX2" y="connsiteY2"/>
                  </a:cxn>
                  <a:cxn ang="0">
                    <a:pos x="connsiteX3" y="connsiteY3"/>
                  </a:cxn>
                </a:cxnLst>
                <a:rect l="l" t="t" r="r" b="b"/>
                <a:pathLst>
                  <a:path w="13215" h="295442">
                    <a:moveTo>
                      <a:pt x="0" y="0"/>
                    </a:moveTo>
                    <a:lnTo>
                      <a:pt x="13216" y="0"/>
                    </a:lnTo>
                    <a:lnTo>
                      <a:pt x="13216" y="295443"/>
                    </a:lnTo>
                    <a:lnTo>
                      <a:pt x="0" y="29544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任意多边形: 形状 73"/>
              <p:cNvSpPr/>
              <p:nvPr>
                <p:custDataLst>
                  <p:tags r:id="rId8"/>
                </p:custDataLst>
              </p:nvPr>
            </p:nvSpPr>
            <p:spPr>
              <a:xfrm rot="-1961139">
                <a:off x="7513943" y="3991289"/>
                <a:ext cx="13214" cy="403093"/>
              </a:xfrm>
              <a:custGeom>
                <a:avLst/>
                <a:gdLst>
                  <a:gd name="connsiteX0" fmla="*/ 0 w 13214"/>
                  <a:gd name="connsiteY0" fmla="*/ 0 h 403093"/>
                  <a:gd name="connsiteX1" fmla="*/ 13214 w 13214"/>
                  <a:gd name="connsiteY1" fmla="*/ 0 h 403093"/>
                  <a:gd name="connsiteX2" fmla="*/ 13214 w 13214"/>
                  <a:gd name="connsiteY2" fmla="*/ 403094 h 403093"/>
                  <a:gd name="connsiteX3" fmla="*/ 0 w 13214"/>
                  <a:gd name="connsiteY3" fmla="*/ 403094 h 403093"/>
                </a:gdLst>
                <a:ahLst/>
                <a:cxnLst>
                  <a:cxn ang="0">
                    <a:pos x="connsiteX0" y="connsiteY0"/>
                  </a:cxn>
                  <a:cxn ang="0">
                    <a:pos x="connsiteX1" y="connsiteY1"/>
                  </a:cxn>
                  <a:cxn ang="0">
                    <a:pos x="connsiteX2" y="connsiteY2"/>
                  </a:cxn>
                  <a:cxn ang="0">
                    <a:pos x="connsiteX3" y="connsiteY3"/>
                  </a:cxn>
                </a:cxnLst>
                <a:rect l="l" t="t" r="r" b="b"/>
                <a:pathLst>
                  <a:path w="13214" h="403093">
                    <a:moveTo>
                      <a:pt x="0" y="0"/>
                    </a:moveTo>
                    <a:lnTo>
                      <a:pt x="13214" y="0"/>
                    </a:lnTo>
                    <a:lnTo>
                      <a:pt x="13214" y="403094"/>
                    </a:lnTo>
                    <a:lnTo>
                      <a:pt x="0" y="40309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74"/>
              <p:cNvSpPr/>
              <p:nvPr>
                <p:custDataLst>
                  <p:tags r:id="rId9"/>
                </p:custDataLst>
              </p:nvPr>
            </p:nvSpPr>
            <p:spPr>
              <a:xfrm>
                <a:off x="7536844" y="4469413"/>
                <a:ext cx="693501" cy="365249"/>
              </a:xfrm>
              <a:custGeom>
                <a:avLst/>
                <a:gdLst>
                  <a:gd name="connsiteX0" fmla="*/ 393103 w 693501"/>
                  <a:gd name="connsiteY0" fmla="*/ 103146 h 365249"/>
                  <a:gd name="connsiteX1" fmla="*/ 0 w 693501"/>
                  <a:gd name="connsiteY1" fmla="*/ 358150 h 365249"/>
                  <a:gd name="connsiteX2" fmla="*/ 11243 w 693501"/>
                  <a:gd name="connsiteY2" fmla="*/ 365250 h 365249"/>
                  <a:gd name="connsiteX3" fmla="*/ 398034 w 693501"/>
                  <a:gd name="connsiteY3" fmla="*/ 115373 h 365249"/>
                  <a:gd name="connsiteX4" fmla="*/ 693502 w 693501"/>
                  <a:gd name="connsiteY4" fmla="*/ 12622 h 365249"/>
                  <a:gd name="connsiteX5" fmla="*/ 689952 w 693501"/>
                  <a:gd name="connsiteY5" fmla="*/ 0 h 365249"/>
                  <a:gd name="connsiteX6" fmla="*/ 393103 w 693501"/>
                  <a:gd name="connsiteY6" fmla="*/ 103146 h 36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01" h="365249">
                    <a:moveTo>
                      <a:pt x="393103" y="103146"/>
                    </a:moveTo>
                    <a:cubicBezTo>
                      <a:pt x="185013" y="188542"/>
                      <a:pt x="52664" y="274332"/>
                      <a:pt x="0" y="358150"/>
                    </a:cubicBezTo>
                    <a:lnTo>
                      <a:pt x="11243" y="365250"/>
                    </a:lnTo>
                    <a:cubicBezTo>
                      <a:pt x="61737" y="284981"/>
                      <a:pt x="195467" y="198600"/>
                      <a:pt x="398034" y="115373"/>
                    </a:cubicBezTo>
                    <a:cubicBezTo>
                      <a:pt x="551685" y="52263"/>
                      <a:pt x="692121" y="13017"/>
                      <a:pt x="693502" y="12622"/>
                    </a:cubicBezTo>
                    <a:lnTo>
                      <a:pt x="689952" y="0"/>
                    </a:lnTo>
                    <a:cubicBezTo>
                      <a:pt x="688571" y="395"/>
                      <a:pt x="547543" y="39838"/>
                      <a:pt x="393103" y="1031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75"/>
              <p:cNvSpPr/>
              <p:nvPr>
                <p:custDataLst>
                  <p:tags r:id="rId10"/>
                </p:custDataLst>
              </p:nvPr>
            </p:nvSpPr>
            <p:spPr>
              <a:xfrm>
                <a:off x="7252225" y="4480063"/>
                <a:ext cx="307697" cy="195246"/>
              </a:xfrm>
              <a:custGeom>
                <a:avLst/>
                <a:gdLst>
                  <a:gd name="connsiteX0" fmla="*/ 3353 w 307697"/>
                  <a:gd name="connsiteY0" fmla="*/ 0 h 195246"/>
                  <a:gd name="connsiteX1" fmla="*/ 0 w 307697"/>
                  <a:gd name="connsiteY1" fmla="*/ 12819 h 195246"/>
                  <a:gd name="connsiteX2" fmla="*/ 146748 w 307697"/>
                  <a:gd name="connsiteY2" fmla="*/ 64293 h 195246"/>
                  <a:gd name="connsiteX3" fmla="*/ 294482 w 307697"/>
                  <a:gd name="connsiteY3" fmla="*/ 195247 h 195246"/>
                  <a:gd name="connsiteX4" fmla="*/ 307697 w 307697"/>
                  <a:gd name="connsiteY4" fmla="*/ 194655 h 195246"/>
                  <a:gd name="connsiteX5" fmla="*/ 3353 w 307697"/>
                  <a:gd name="connsiteY5" fmla="*/ 0 h 19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97" h="195246">
                    <a:moveTo>
                      <a:pt x="3353" y="0"/>
                    </a:moveTo>
                    <a:lnTo>
                      <a:pt x="0" y="12819"/>
                    </a:lnTo>
                    <a:cubicBezTo>
                      <a:pt x="789" y="13016"/>
                      <a:pt x="73966" y="31950"/>
                      <a:pt x="146748" y="64293"/>
                    </a:cubicBezTo>
                    <a:cubicBezTo>
                      <a:pt x="241227" y="106301"/>
                      <a:pt x="292312" y="151661"/>
                      <a:pt x="294482" y="195247"/>
                    </a:cubicBezTo>
                    <a:lnTo>
                      <a:pt x="307697" y="194655"/>
                    </a:lnTo>
                    <a:cubicBezTo>
                      <a:pt x="302174" y="78099"/>
                      <a:pt x="15582" y="3155"/>
                      <a:pt x="3353"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76"/>
              <p:cNvSpPr/>
              <p:nvPr>
                <p:custDataLst>
                  <p:tags r:id="rId11"/>
                </p:custDataLst>
              </p:nvPr>
            </p:nvSpPr>
            <p:spPr>
              <a:xfrm>
                <a:off x="7700358" y="4086414"/>
                <a:ext cx="620917" cy="74943"/>
              </a:xfrm>
              <a:custGeom>
                <a:avLst/>
                <a:gdLst>
                  <a:gd name="connsiteX0" fmla="*/ 324857 w 620917"/>
                  <a:gd name="connsiteY0" fmla="*/ 14397 h 74943"/>
                  <a:gd name="connsiteX1" fmla="*/ 114400 w 620917"/>
                  <a:gd name="connsiteY1" fmla="*/ 34316 h 74943"/>
                  <a:gd name="connsiteX2" fmla="*/ 0 w 620917"/>
                  <a:gd name="connsiteY2" fmla="*/ 67646 h 74943"/>
                  <a:gd name="connsiteX3" fmla="*/ 11045 w 620917"/>
                  <a:gd name="connsiteY3" fmla="*/ 74943 h 74943"/>
                  <a:gd name="connsiteX4" fmla="*/ 325843 w 620917"/>
                  <a:gd name="connsiteY4" fmla="*/ 27413 h 74943"/>
                  <a:gd name="connsiteX5" fmla="*/ 620917 w 620917"/>
                  <a:gd name="connsiteY5" fmla="*/ 13214 h 74943"/>
                  <a:gd name="connsiteX6" fmla="*/ 620523 w 620917"/>
                  <a:gd name="connsiteY6" fmla="*/ 0 h 74943"/>
                  <a:gd name="connsiteX7" fmla="*/ 324857 w 620917"/>
                  <a:gd name="connsiteY7" fmla="*/ 14397 h 7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17" h="74943">
                    <a:moveTo>
                      <a:pt x="324857" y="14397"/>
                    </a:moveTo>
                    <a:cubicBezTo>
                      <a:pt x="237676" y="20314"/>
                      <a:pt x="167064" y="27019"/>
                      <a:pt x="114400" y="34316"/>
                    </a:cubicBezTo>
                    <a:cubicBezTo>
                      <a:pt x="24261" y="46938"/>
                      <a:pt x="5917" y="58771"/>
                      <a:pt x="0" y="67646"/>
                    </a:cubicBezTo>
                    <a:lnTo>
                      <a:pt x="11045" y="74943"/>
                    </a:lnTo>
                    <a:cubicBezTo>
                      <a:pt x="16568" y="66660"/>
                      <a:pt x="58581" y="45360"/>
                      <a:pt x="325843" y="27413"/>
                    </a:cubicBezTo>
                    <a:cubicBezTo>
                      <a:pt x="473775" y="17355"/>
                      <a:pt x="619536" y="13411"/>
                      <a:pt x="620917" y="13214"/>
                    </a:cubicBezTo>
                    <a:lnTo>
                      <a:pt x="620523" y="0"/>
                    </a:lnTo>
                    <a:cubicBezTo>
                      <a:pt x="619142" y="394"/>
                      <a:pt x="472986" y="4339"/>
                      <a:pt x="324857" y="1439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77"/>
              <p:cNvSpPr/>
              <p:nvPr>
                <p:custDataLst>
                  <p:tags r:id="rId12"/>
                </p:custDataLst>
              </p:nvPr>
            </p:nvSpPr>
            <p:spPr>
              <a:xfrm>
                <a:off x="7895824" y="3650754"/>
                <a:ext cx="399020" cy="94864"/>
              </a:xfrm>
              <a:custGeom>
                <a:avLst/>
                <a:gdLst>
                  <a:gd name="connsiteX0" fmla="*/ 207104 w 399020"/>
                  <a:gd name="connsiteY0" fmla="*/ 26627 h 94864"/>
                  <a:gd name="connsiteX1" fmla="*/ 72585 w 399020"/>
                  <a:gd name="connsiteY1" fmla="*/ 54435 h 94864"/>
                  <a:gd name="connsiteX2" fmla="*/ 0 w 399020"/>
                  <a:gd name="connsiteY2" fmla="*/ 90132 h 94864"/>
                  <a:gd name="connsiteX3" fmla="*/ 12426 w 399020"/>
                  <a:gd name="connsiteY3" fmla="*/ 94865 h 94864"/>
                  <a:gd name="connsiteX4" fmla="*/ 209471 w 399020"/>
                  <a:gd name="connsiteY4" fmla="*/ 39841 h 94864"/>
                  <a:gd name="connsiteX5" fmla="*/ 399020 w 399020"/>
                  <a:gd name="connsiteY5" fmla="*/ 13019 h 94864"/>
                  <a:gd name="connsiteX6" fmla="*/ 397442 w 399020"/>
                  <a:gd name="connsiteY6" fmla="*/ 3 h 94864"/>
                  <a:gd name="connsiteX7" fmla="*/ 207104 w 399020"/>
                  <a:gd name="connsiteY7" fmla="*/ 26627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020" h="94864">
                    <a:moveTo>
                      <a:pt x="207104" y="26627"/>
                    </a:moveTo>
                    <a:cubicBezTo>
                      <a:pt x="151087" y="36094"/>
                      <a:pt x="105919" y="45363"/>
                      <a:pt x="72585" y="54435"/>
                    </a:cubicBezTo>
                    <a:cubicBezTo>
                      <a:pt x="14202" y="70213"/>
                      <a:pt x="3156" y="81651"/>
                      <a:pt x="0" y="90132"/>
                    </a:cubicBezTo>
                    <a:lnTo>
                      <a:pt x="12426" y="94865"/>
                    </a:lnTo>
                    <a:cubicBezTo>
                      <a:pt x="14596" y="89343"/>
                      <a:pt x="34912" y="69226"/>
                      <a:pt x="209471" y="39841"/>
                    </a:cubicBezTo>
                    <a:cubicBezTo>
                      <a:pt x="304147" y="23866"/>
                      <a:pt x="398034" y="13019"/>
                      <a:pt x="399020" y="13019"/>
                    </a:cubicBezTo>
                    <a:lnTo>
                      <a:pt x="397442" y="3"/>
                    </a:lnTo>
                    <a:cubicBezTo>
                      <a:pt x="396259" y="-195"/>
                      <a:pt x="301977" y="10653"/>
                      <a:pt x="207104" y="2662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79" name="图形 3"/>
          <p:cNvGrpSpPr/>
          <p:nvPr userDrawn="1">
            <p:custDataLst>
              <p:tags r:id="rId13"/>
            </p:custDataLst>
          </p:nvPr>
        </p:nvGrpSpPr>
        <p:grpSpPr>
          <a:xfrm rot="0">
            <a:off x="9758680" y="3967480"/>
            <a:ext cx="894715" cy="866140"/>
            <a:chOff x="7495184" y="3996285"/>
            <a:chExt cx="1288623" cy="1246746"/>
          </a:xfrm>
        </p:grpSpPr>
        <p:sp>
          <p:nvSpPr>
            <p:cNvPr id="80" name="任意多边形: 形状 79"/>
            <p:cNvSpPr/>
            <p:nvPr>
              <p:custDataLst>
                <p:tags r:id="rId14"/>
              </p:custDataLst>
            </p:nvPr>
          </p:nvSpPr>
          <p:spPr>
            <a:xfrm>
              <a:off x="7495184" y="3996285"/>
              <a:ext cx="1288623" cy="1246746"/>
            </a:xfrm>
            <a:custGeom>
              <a:avLst/>
              <a:gdLst>
                <a:gd name="connsiteX0" fmla="*/ 101819 w 1288623"/>
                <a:gd name="connsiteY0" fmla="*/ 1217433 h 1246746"/>
                <a:gd name="connsiteX1" fmla="*/ 1288623 w 1288623"/>
                <a:gd name="connsiteY1" fmla="*/ 0 h 1246746"/>
                <a:gd name="connsiteX2" fmla="*/ 374013 w 1288623"/>
                <a:gd name="connsiteY2" fmla="*/ 258554 h 1246746"/>
                <a:gd name="connsiteX3" fmla="*/ 101819 w 1288623"/>
                <a:gd name="connsiteY3" fmla="*/ 1217433 h 1246746"/>
              </a:gdLst>
              <a:ahLst/>
              <a:cxnLst>
                <a:cxn ang="0">
                  <a:pos x="connsiteX0" y="connsiteY0"/>
                </a:cxn>
                <a:cxn ang="0">
                  <a:pos x="connsiteX1" y="connsiteY1"/>
                </a:cxn>
                <a:cxn ang="0">
                  <a:pos x="connsiteX2" y="connsiteY2"/>
                </a:cxn>
                <a:cxn ang="0">
                  <a:pos x="connsiteX3" y="connsiteY3"/>
                </a:cxn>
              </a:cxnLst>
              <a:rect l="l" t="t" r="r" b="b"/>
              <a:pathLst>
                <a:path w="1288623" h="1246746">
                  <a:moveTo>
                    <a:pt x="101819" y="1217433"/>
                  </a:moveTo>
                  <a:cubicBezTo>
                    <a:pt x="1206965" y="1470662"/>
                    <a:pt x="1288623" y="0"/>
                    <a:pt x="1288623" y="0"/>
                  </a:cubicBezTo>
                  <a:cubicBezTo>
                    <a:pt x="749561" y="0"/>
                    <a:pt x="374013" y="258554"/>
                    <a:pt x="374013" y="258554"/>
                  </a:cubicBezTo>
                  <a:cubicBezTo>
                    <a:pt x="-257555" y="684152"/>
                    <a:pt x="101819" y="1217433"/>
                    <a:pt x="101819" y="1217433"/>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81" name="图形 3"/>
            <p:cNvGrpSpPr/>
            <p:nvPr/>
          </p:nvGrpSpPr>
          <p:grpSpPr>
            <a:xfrm>
              <a:off x="7593453" y="4070833"/>
              <a:ext cx="1094099" cy="1149195"/>
              <a:chOff x="7593453" y="4070833"/>
              <a:chExt cx="1094099" cy="1149195"/>
            </a:xfrm>
            <a:solidFill>
              <a:srgbClr val="387A66"/>
            </a:solidFill>
          </p:grpSpPr>
          <p:sp>
            <p:nvSpPr>
              <p:cNvPr id="82" name="任意多边形: 形状 81"/>
              <p:cNvSpPr/>
              <p:nvPr>
                <p:custDataLst>
                  <p:tags r:id="rId15"/>
                </p:custDataLst>
              </p:nvPr>
            </p:nvSpPr>
            <p:spPr>
              <a:xfrm>
                <a:off x="7593453" y="4070833"/>
                <a:ext cx="1094099" cy="1149195"/>
              </a:xfrm>
              <a:custGeom>
                <a:avLst/>
                <a:gdLst>
                  <a:gd name="connsiteX0" fmla="*/ 676736 w 1094099"/>
                  <a:gd name="connsiteY0" fmla="*/ 384972 h 1149195"/>
                  <a:gd name="connsiteX1" fmla="*/ 148918 w 1094099"/>
                  <a:gd name="connsiteY1" fmla="*/ 971303 h 1149195"/>
                  <a:gd name="connsiteX2" fmla="*/ 0 w 1094099"/>
                  <a:gd name="connsiteY2" fmla="*/ 1137165 h 1149195"/>
                  <a:gd name="connsiteX3" fmla="*/ 1183 w 1094099"/>
                  <a:gd name="connsiteY3" fmla="*/ 1136573 h 1149195"/>
                  <a:gd name="connsiteX4" fmla="*/ 5325 w 1094099"/>
                  <a:gd name="connsiteY4" fmla="*/ 1149195 h 1149195"/>
                  <a:gd name="connsiteX5" fmla="*/ 158582 w 1094099"/>
                  <a:gd name="connsiteY5" fmla="*/ 979981 h 1149195"/>
                  <a:gd name="connsiteX6" fmla="*/ 1094100 w 1094099"/>
                  <a:gd name="connsiteY6" fmla="*/ 12622 h 1149195"/>
                  <a:gd name="connsiteX7" fmla="*/ 1090155 w 1094099"/>
                  <a:gd name="connsiteY7" fmla="*/ 0 h 1149195"/>
                  <a:gd name="connsiteX8" fmla="*/ 676736 w 1094099"/>
                  <a:gd name="connsiteY8" fmla="*/ 384972 h 114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099" h="1149195">
                    <a:moveTo>
                      <a:pt x="676736" y="384972"/>
                    </a:moveTo>
                    <a:cubicBezTo>
                      <a:pt x="490343" y="584360"/>
                      <a:pt x="284817" y="817275"/>
                      <a:pt x="148918" y="971303"/>
                    </a:cubicBezTo>
                    <a:cubicBezTo>
                      <a:pt x="69429" y="1061235"/>
                      <a:pt x="6706" y="1132234"/>
                      <a:pt x="0" y="1137165"/>
                    </a:cubicBezTo>
                    <a:cubicBezTo>
                      <a:pt x="0" y="1137165"/>
                      <a:pt x="394" y="1136770"/>
                      <a:pt x="1183" y="1136573"/>
                    </a:cubicBezTo>
                    <a:lnTo>
                      <a:pt x="5325" y="1149195"/>
                    </a:lnTo>
                    <a:cubicBezTo>
                      <a:pt x="10454" y="1147617"/>
                      <a:pt x="27614" y="1128487"/>
                      <a:pt x="158582" y="979981"/>
                    </a:cubicBezTo>
                    <a:cubicBezTo>
                      <a:pt x="425450" y="677644"/>
                      <a:pt x="980686" y="48516"/>
                      <a:pt x="1094100" y="12622"/>
                    </a:cubicBezTo>
                    <a:lnTo>
                      <a:pt x="1090155" y="0"/>
                    </a:lnTo>
                    <a:cubicBezTo>
                      <a:pt x="1038872" y="16369"/>
                      <a:pt x="903762" y="142195"/>
                      <a:pt x="676736" y="3849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82"/>
              <p:cNvSpPr/>
              <p:nvPr>
                <p:custDataLst>
                  <p:tags r:id="rId16"/>
                </p:custDataLst>
              </p:nvPr>
            </p:nvSpPr>
            <p:spPr>
              <a:xfrm rot="-532924">
                <a:off x="8373560" y="4315492"/>
                <a:ext cx="314006" cy="13213"/>
              </a:xfrm>
              <a:custGeom>
                <a:avLst/>
                <a:gdLst>
                  <a:gd name="connsiteX0" fmla="*/ 0 w 314006"/>
                  <a:gd name="connsiteY0" fmla="*/ 0 h 13213"/>
                  <a:gd name="connsiteX1" fmla="*/ 314006 w 314006"/>
                  <a:gd name="connsiteY1" fmla="*/ 0 h 13213"/>
                  <a:gd name="connsiteX2" fmla="*/ 314006 w 314006"/>
                  <a:gd name="connsiteY2" fmla="*/ 13213 h 13213"/>
                  <a:gd name="connsiteX3" fmla="*/ 0 w 314006"/>
                  <a:gd name="connsiteY3" fmla="*/ 13213 h 13213"/>
                </a:gdLst>
                <a:ahLst/>
                <a:cxnLst>
                  <a:cxn ang="0">
                    <a:pos x="connsiteX0" y="connsiteY0"/>
                  </a:cxn>
                  <a:cxn ang="0">
                    <a:pos x="connsiteX1" y="connsiteY1"/>
                  </a:cxn>
                  <a:cxn ang="0">
                    <a:pos x="connsiteX2" y="connsiteY2"/>
                  </a:cxn>
                  <a:cxn ang="0">
                    <a:pos x="connsiteX3" y="connsiteY3"/>
                  </a:cxn>
                </a:cxnLst>
                <a:rect l="l" t="t" r="r" b="b"/>
                <a:pathLst>
                  <a:path w="314006" h="13213">
                    <a:moveTo>
                      <a:pt x="0" y="0"/>
                    </a:moveTo>
                    <a:lnTo>
                      <a:pt x="314006" y="0"/>
                    </a:lnTo>
                    <a:lnTo>
                      <a:pt x="314006"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4" name="任意多边形: 形状 83"/>
              <p:cNvSpPr/>
              <p:nvPr>
                <p:custDataLst>
                  <p:tags r:id="rId17"/>
                </p:custDataLst>
              </p:nvPr>
            </p:nvSpPr>
            <p:spPr>
              <a:xfrm rot="-534676">
                <a:off x="8246168" y="4145189"/>
                <a:ext cx="13214" cy="316329"/>
              </a:xfrm>
              <a:custGeom>
                <a:avLst/>
                <a:gdLst>
                  <a:gd name="connsiteX0" fmla="*/ 0 w 13214"/>
                  <a:gd name="connsiteY0" fmla="*/ 0 h 316329"/>
                  <a:gd name="connsiteX1" fmla="*/ 13215 w 13214"/>
                  <a:gd name="connsiteY1" fmla="*/ 0 h 316329"/>
                  <a:gd name="connsiteX2" fmla="*/ 13215 w 13214"/>
                  <a:gd name="connsiteY2" fmla="*/ 316330 h 316329"/>
                  <a:gd name="connsiteX3" fmla="*/ 0 w 13214"/>
                  <a:gd name="connsiteY3" fmla="*/ 316330 h 316329"/>
                </a:gdLst>
                <a:ahLst/>
                <a:cxnLst>
                  <a:cxn ang="0">
                    <a:pos x="connsiteX0" y="connsiteY0"/>
                  </a:cxn>
                  <a:cxn ang="0">
                    <a:pos x="connsiteX1" y="connsiteY1"/>
                  </a:cxn>
                  <a:cxn ang="0">
                    <a:pos x="connsiteX2" y="connsiteY2"/>
                  </a:cxn>
                  <a:cxn ang="0">
                    <a:pos x="connsiteX3" y="connsiteY3"/>
                  </a:cxn>
                </a:cxnLst>
                <a:rect l="l" t="t" r="r" b="b"/>
                <a:pathLst>
                  <a:path w="13214" h="316329">
                    <a:moveTo>
                      <a:pt x="0" y="0"/>
                    </a:moveTo>
                    <a:lnTo>
                      <a:pt x="13215" y="0"/>
                    </a:lnTo>
                    <a:lnTo>
                      <a:pt x="13215" y="316330"/>
                    </a:lnTo>
                    <a:lnTo>
                      <a:pt x="0" y="31633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84"/>
              <p:cNvSpPr/>
              <p:nvPr>
                <p:custDataLst>
                  <p:tags r:id="rId18"/>
                </p:custDataLst>
              </p:nvPr>
            </p:nvSpPr>
            <p:spPr>
              <a:xfrm>
                <a:off x="8098589" y="4560528"/>
                <a:ext cx="473183" cy="81254"/>
              </a:xfrm>
              <a:custGeom>
                <a:avLst/>
                <a:gdLst>
                  <a:gd name="connsiteX0" fmla="*/ 260754 w 473183"/>
                  <a:gd name="connsiteY0" fmla="*/ 11044 h 81254"/>
                  <a:gd name="connsiteX1" fmla="*/ 0 w 473183"/>
                  <a:gd name="connsiteY1" fmla="*/ 72379 h 81254"/>
                  <a:gd name="connsiteX2" fmla="*/ 9665 w 473183"/>
                  <a:gd name="connsiteY2" fmla="*/ 81254 h 81254"/>
                  <a:gd name="connsiteX3" fmla="*/ 261937 w 473183"/>
                  <a:gd name="connsiteY3" fmla="*/ 24061 h 81254"/>
                  <a:gd name="connsiteX4" fmla="*/ 473183 w 473183"/>
                  <a:gd name="connsiteY4" fmla="*/ 13214 h 81254"/>
                  <a:gd name="connsiteX5" fmla="*/ 472986 w 473183"/>
                  <a:gd name="connsiteY5" fmla="*/ 0 h 81254"/>
                  <a:gd name="connsiteX6" fmla="*/ 260754 w 473183"/>
                  <a:gd name="connsiteY6" fmla="*/ 11044 h 8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183" h="81254">
                    <a:moveTo>
                      <a:pt x="260754" y="11044"/>
                    </a:moveTo>
                    <a:cubicBezTo>
                      <a:pt x="113611" y="23666"/>
                      <a:pt x="25839" y="44374"/>
                      <a:pt x="0" y="72379"/>
                    </a:cubicBezTo>
                    <a:lnTo>
                      <a:pt x="9665" y="81254"/>
                    </a:lnTo>
                    <a:cubicBezTo>
                      <a:pt x="26036" y="63702"/>
                      <a:pt x="82842" y="39444"/>
                      <a:pt x="261937" y="24061"/>
                    </a:cubicBezTo>
                    <a:cubicBezTo>
                      <a:pt x="370025" y="14791"/>
                      <a:pt x="472197" y="13411"/>
                      <a:pt x="473183" y="13214"/>
                    </a:cubicBezTo>
                    <a:lnTo>
                      <a:pt x="472986" y="0"/>
                    </a:lnTo>
                    <a:cubicBezTo>
                      <a:pt x="471802" y="197"/>
                      <a:pt x="369236" y="1578"/>
                      <a:pt x="260754" y="110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85"/>
              <p:cNvSpPr/>
              <p:nvPr>
                <p:custDataLst>
                  <p:tags r:id="rId19"/>
                </p:custDataLst>
              </p:nvPr>
            </p:nvSpPr>
            <p:spPr>
              <a:xfrm>
                <a:off x="7831721" y="4840776"/>
                <a:ext cx="554841" cy="102751"/>
              </a:xfrm>
              <a:custGeom>
                <a:avLst/>
                <a:gdLst>
                  <a:gd name="connsiteX0" fmla="*/ 0 w 554841"/>
                  <a:gd name="connsiteY0" fmla="*/ 93679 h 102751"/>
                  <a:gd name="connsiteX1" fmla="*/ 9665 w 554841"/>
                  <a:gd name="connsiteY1" fmla="*/ 102751 h 102751"/>
                  <a:gd name="connsiteX2" fmla="*/ 554841 w 554841"/>
                  <a:gd name="connsiteY2" fmla="*/ 13214 h 102751"/>
                  <a:gd name="connsiteX3" fmla="*/ 554447 w 554841"/>
                  <a:gd name="connsiteY3" fmla="*/ 0 h 102751"/>
                  <a:gd name="connsiteX4" fmla="*/ 0 w 554841"/>
                  <a:gd name="connsiteY4" fmla="*/ 93679 h 10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41" h="102751">
                    <a:moveTo>
                      <a:pt x="0" y="93679"/>
                    </a:moveTo>
                    <a:lnTo>
                      <a:pt x="9665" y="102751"/>
                    </a:lnTo>
                    <a:cubicBezTo>
                      <a:pt x="83039" y="24850"/>
                      <a:pt x="550107" y="13411"/>
                      <a:pt x="554841" y="13214"/>
                    </a:cubicBezTo>
                    <a:lnTo>
                      <a:pt x="554447" y="0"/>
                    </a:lnTo>
                    <a:cubicBezTo>
                      <a:pt x="535117" y="394"/>
                      <a:pt x="77121" y="11833"/>
                      <a:pt x="0" y="936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86"/>
              <p:cNvSpPr/>
              <p:nvPr>
                <p:custDataLst>
                  <p:tags r:id="rId20"/>
                </p:custDataLst>
              </p:nvPr>
            </p:nvSpPr>
            <p:spPr>
              <a:xfrm>
                <a:off x="7982413" y="4312427"/>
                <a:ext cx="75693" cy="410610"/>
              </a:xfrm>
              <a:custGeom>
                <a:avLst/>
                <a:gdLst>
                  <a:gd name="connsiteX0" fmla="*/ 55820 w 75693"/>
                  <a:gd name="connsiteY0" fmla="*/ 186372 h 410610"/>
                  <a:gd name="connsiteX1" fmla="*/ 12821 w 75693"/>
                  <a:gd name="connsiteY1" fmla="*/ 0 h 410610"/>
                  <a:gd name="connsiteX2" fmla="*/ 0 w 75693"/>
                  <a:gd name="connsiteY2" fmla="*/ 3550 h 410610"/>
                  <a:gd name="connsiteX3" fmla="*/ 42801 w 75693"/>
                  <a:gd name="connsiteY3" fmla="*/ 188936 h 410610"/>
                  <a:gd name="connsiteX4" fmla="*/ 51086 w 75693"/>
                  <a:gd name="connsiteY4" fmla="*/ 400749 h 410610"/>
                  <a:gd name="connsiteX5" fmla="*/ 59764 w 75693"/>
                  <a:gd name="connsiteY5" fmla="*/ 410610 h 410610"/>
                  <a:gd name="connsiteX6" fmla="*/ 74952 w 75693"/>
                  <a:gd name="connsiteY6" fmla="*/ 324031 h 410610"/>
                  <a:gd name="connsiteX7" fmla="*/ 55820 w 75693"/>
                  <a:gd name="connsiteY7" fmla="*/ 186372 h 4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3" h="410610">
                    <a:moveTo>
                      <a:pt x="55820" y="186372"/>
                    </a:moveTo>
                    <a:cubicBezTo>
                      <a:pt x="37673" y="91707"/>
                      <a:pt x="13018" y="986"/>
                      <a:pt x="12821" y="0"/>
                    </a:cubicBezTo>
                    <a:lnTo>
                      <a:pt x="0" y="3550"/>
                    </a:lnTo>
                    <a:cubicBezTo>
                      <a:pt x="197" y="4536"/>
                      <a:pt x="24655" y="94665"/>
                      <a:pt x="42801" y="188936"/>
                    </a:cubicBezTo>
                    <a:cubicBezTo>
                      <a:pt x="74163" y="352036"/>
                      <a:pt x="61342" y="391677"/>
                      <a:pt x="51086" y="400749"/>
                    </a:cubicBezTo>
                    <a:lnTo>
                      <a:pt x="59764" y="410610"/>
                    </a:lnTo>
                    <a:cubicBezTo>
                      <a:pt x="72782" y="399171"/>
                      <a:pt x="77713" y="370969"/>
                      <a:pt x="74952" y="324031"/>
                    </a:cubicBezTo>
                    <a:cubicBezTo>
                      <a:pt x="73177" y="288334"/>
                      <a:pt x="66668" y="242185"/>
                      <a:pt x="55820" y="1863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87"/>
              <p:cNvSpPr/>
              <p:nvPr>
                <p:custDataLst>
                  <p:tags r:id="rId21"/>
                </p:custDataLst>
              </p:nvPr>
            </p:nvSpPr>
            <p:spPr>
              <a:xfrm>
                <a:off x="7694440" y="4586167"/>
                <a:ext cx="110356" cy="425401"/>
              </a:xfrm>
              <a:custGeom>
                <a:avLst/>
                <a:gdLst>
                  <a:gd name="connsiteX0" fmla="*/ 0 w 110356"/>
                  <a:gd name="connsiteY0" fmla="*/ 5325 h 425401"/>
                  <a:gd name="connsiteX1" fmla="*/ 86984 w 110356"/>
                  <a:gd name="connsiteY1" fmla="*/ 420274 h 425401"/>
                  <a:gd name="connsiteX2" fmla="*/ 99213 w 110356"/>
                  <a:gd name="connsiteY2" fmla="*/ 425401 h 425401"/>
                  <a:gd name="connsiteX3" fmla="*/ 12032 w 110356"/>
                  <a:gd name="connsiteY3" fmla="*/ 0 h 425401"/>
                  <a:gd name="connsiteX4" fmla="*/ 0 w 110356"/>
                  <a:gd name="connsiteY4" fmla="*/ 5325 h 42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6" h="425401">
                    <a:moveTo>
                      <a:pt x="0" y="5325"/>
                    </a:moveTo>
                    <a:cubicBezTo>
                      <a:pt x="1381" y="8283"/>
                      <a:pt x="134322" y="305689"/>
                      <a:pt x="86984" y="420274"/>
                    </a:cubicBezTo>
                    <a:lnTo>
                      <a:pt x="99213" y="425401"/>
                    </a:lnTo>
                    <a:cubicBezTo>
                      <a:pt x="148720" y="305689"/>
                      <a:pt x="17555" y="12425"/>
                      <a:pt x="12032" y="0"/>
                    </a:cubicBezTo>
                    <a:lnTo>
                      <a:pt x="0" y="5325"/>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89" name="图形 3"/>
          <p:cNvGrpSpPr/>
          <p:nvPr userDrawn="1">
            <p:custDataLst>
              <p:tags r:id="rId22"/>
            </p:custDataLst>
          </p:nvPr>
        </p:nvGrpSpPr>
        <p:grpSpPr>
          <a:xfrm rot="0">
            <a:off x="9823450" y="4530090"/>
            <a:ext cx="859790" cy="418465"/>
            <a:chOff x="7588916" y="4805710"/>
            <a:chExt cx="1237691" cy="602525"/>
          </a:xfrm>
        </p:grpSpPr>
        <p:sp>
          <p:nvSpPr>
            <p:cNvPr id="90" name="任意多边形: 形状 89"/>
            <p:cNvSpPr/>
            <p:nvPr>
              <p:custDataLst>
                <p:tags r:id="rId23"/>
              </p:custDataLst>
            </p:nvPr>
          </p:nvSpPr>
          <p:spPr>
            <a:xfrm>
              <a:off x="7593650" y="4805710"/>
              <a:ext cx="1231774" cy="602525"/>
            </a:xfrm>
            <a:custGeom>
              <a:avLst/>
              <a:gdLst>
                <a:gd name="connsiteX0" fmla="*/ 429001 w 1231774"/>
                <a:gd name="connsiteY0" fmla="*/ 12780 h 602525"/>
                <a:gd name="connsiteX1" fmla="*/ 0 w 1231774"/>
                <a:gd name="connsiteY1" fmla="*/ 484725 h 602525"/>
                <a:gd name="connsiteX2" fmla="*/ 442611 w 1231774"/>
                <a:gd name="connsiteY2" fmla="*/ 601873 h 602525"/>
                <a:gd name="connsiteX3" fmla="*/ 1231775 w 1231774"/>
                <a:gd name="connsiteY3" fmla="*/ 222621 h 602525"/>
                <a:gd name="connsiteX4" fmla="*/ 429001 w 1231774"/>
                <a:gd name="connsiteY4" fmla="*/ 12780 h 60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774" h="602525">
                  <a:moveTo>
                    <a:pt x="429001" y="12780"/>
                  </a:moveTo>
                  <a:cubicBezTo>
                    <a:pt x="75543" y="69579"/>
                    <a:pt x="15582" y="462637"/>
                    <a:pt x="0" y="484725"/>
                  </a:cubicBezTo>
                  <a:cubicBezTo>
                    <a:pt x="0" y="484725"/>
                    <a:pt x="155229" y="612720"/>
                    <a:pt x="442611" y="601873"/>
                  </a:cubicBezTo>
                  <a:cubicBezTo>
                    <a:pt x="729992" y="591026"/>
                    <a:pt x="1231775" y="222621"/>
                    <a:pt x="1231775" y="222621"/>
                  </a:cubicBezTo>
                  <a:cubicBezTo>
                    <a:pt x="1092917" y="99754"/>
                    <a:pt x="782458" y="-44019"/>
                    <a:pt x="429001" y="12780"/>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91" name="图形 3"/>
            <p:cNvGrpSpPr/>
            <p:nvPr/>
          </p:nvGrpSpPr>
          <p:grpSpPr>
            <a:xfrm>
              <a:off x="7588916" y="4846311"/>
              <a:ext cx="1237691" cy="448660"/>
              <a:chOff x="7588916" y="4846311"/>
              <a:chExt cx="1237691" cy="448660"/>
            </a:xfrm>
            <a:solidFill>
              <a:srgbClr val="387A66"/>
            </a:solidFill>
          </p:grpSpPr>
          <p:sp>
            <p:nvSpPr>
              <p:cNvPr id="92" name="任意多边形: 形状 91"/>
              <p:cNvSpPr/>
              <p:nvPr>
                <p:custDataLst>
                  <p:tags r:id="rId24"/>
                </p:custDataLst>
              </p:nvPr>
            </p:nvSpPr>
            <p:spPr>
              <a:xfrm>
                <a:off x="7588916" y="5001382"/>
                <a:ext cx="1237691" cy="293589"/>
              </a:xfrm>
              <a:custGeom>
                <a:avLst/>
                <a:gdLst>
                  <a:gd name="connsiteX0" fmla="*/ 757211 w 1237691"/>
                  <a:gd name="connsiteY0" fmla="*/ 4664 h 293589"/>
                  <a:gd name="connsiteX1" fmla="*/ 349315 w 1237691"/>
                  <a:gd name="connsiteY1" fmla="*/ 76649 h 293589"/>
                  <a:gd name="connsiteX2" fmla="*/ 0 w 1237691"/>
                  <a:gd name="connsiteY2" fmla="*/ 284517 h 293589"/>
                  <a:gd name="connsiteX3" fmla="*/ 9665 w 1237691"/>
                  <a:gd name="connsiteY3" fmla="*/ 293589 h 293589"/>
                  <a:gd name="connsiteX4" fmla="*/ 757803 w 1237691"/>
                  <a:gd name="connsiteY4" fmla="*/ 17877 h 293589"/>
                  <a:gd name="connsiteX5" fmla="*/ 1235720 w 1237691"/>
                  <a:gd name="connsiteY5" fmla="*/ 33655 h 293589"/>
                  <a:gd name="connsiteX6" fmla="*/ 1237692 w 1237691"/>
                  <a:gd name="connsiteY6" fmla="*/ 20638 h 293589"/>
                  <a:gd name="connsiteX7" fmla="*/ 757211 w 1237691"/>
                  <a:gd name="connsiteY7" fmla="*/ 4664 h 29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691" h="293589">
                    <a:moveTo>
                      <a:pt x="757211" y="4664"/>
                    </a:moveTo>
                    <a:cubicBezTo>
                      <a:pt x="604349" y="14327"/>
                      <a:pt x="467069" y="38585"/>
                      <a:pt x="349315" y="76649"/>
                    </a:cubicBezTo>
                    <a:cubicBezTo>
                      <a:pt x="201581" y="124375"/>
                      <a:pt x="84025" y="194388"/>
                      <a:pt x="0" y="284517"/>
                    </a:cubicBezTo>
                    <a:lnTo>
                      <a:pt x="9665" y="293589"/>
                    </a:lnTo>
                    <a:cubicBezTo>
                      <a:pt x="196650" y="93018"/>
                      <a:pt x="519732" y="33063"/>
                      <a:pt x="757803" y="17877"/>
                    </a:cubicBezTo>
                    <a:cubicBezTo>
                      <a:pt x="1016387" y="1508"/>
                      <a:pt x="1233550" y="33260"/>
                      <a:pt x="1235720" y="33655"/>
                    </a:cubicBezTo>
                    <a:lnTo>
                      <a:pt x="1237692" y="20638"/>
                    </a:lnTo>
                    <a:cubicBezTo>
                      <a:pt x="1235325" y="20244"/>
                      <a:pt x="1017176" y="-11706"/>
                      <a:pt x="757211" y="466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92"/>
              <p:cNvSpPr/>
              <p:nvPr>
                <p:custDataLst>
                  <p:tags r:id="rId25"/>
                </p:custDataLst>
              </p:nvPr>
            </p:nvSpPr>
            <p:spPr>
              <a:xfrm>
                <a:off x="8320880" y="4874303"/>
                <a:ext cx="141027" cy="129770"/>
              </a:xfrm>
              <a:custGeom>
                <a:avLst/>
                <a:gdLst>
                  <a:gd name="connsiteX0" fmla="*/ 0 w 141027"/>
                  <a:gd name="connsiteY0" fmla="*/ 122079 h 129770"/>
                  <a:gd name="connsiteX1" fmla="*/ 10848 w 141027"/>
                  <a:gd name="connsiteY1" fmla="*/ 129770 h 129770"/>
                  <a:gd name="connsiteX2" fmla="*/ 141028 w 141027"/>
                  <a:gd name="connsiteY2" fmla="*/ 9861 h 129770"/>
                  <a:gd name="connsiteX3" fmla="*/ 132349 w 141027"/>
                  <a:gd name="connsiteY3" fmla="*/ 0 h 129770"/>
                  <a:gd name="connsiteX4" fmla="*/ 0 w 141027"/>
                  <a:gd name="connsiteY4" fmla="*/ 122079 h 12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27" h="129770">
                    <a:moveTo>
                      <a:pt x="0" y="122079"/>
                    </a:moveTo>
                    <a:lnTo>
                      <a:pt x="10848" y="129770"/>
                    </a:lnTo>
                    <a:cubicBezTo>
                      <a:pt x="20119" y="116754"/>
                      <a:pt x="107891" y="38655"/>
                      <a:pt x="141028" y="9861"/>
                    </a:cubicBezTo>
                    <a:lnTo>
                      <a:pt x="132349" y="0"/>
                    </a:lnTo>
                    <a:cubicBezTo>
                      <a:pt x="119726" y="10650"/>
                      <a:pt x="11835" y="105512"/>
                      <a:pt x="0" y="1220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93"/>
              <p:cNvSpPr/>
              <p:nvPr>
                <p:custDataLst>
                  <p:tags r:id="rId26"/>
                </p:custDataLst>
              </p:nvPr>
            </p:nvSpPr>
            <p:spPr>
              <a:xfrm>
                <a:off x="8436464" y="5009793"/>
                <a:ext cx="192310" cy="115767"/>
              </a:xfrm>
              <a:custGeom>
                <a:avLst/>
                <a:gdLst>
                  <a:gd name="connsiteX0" fmla="*/ 0 w 192310"/>
                  <a:gd name="connsiteY0" fmla="*/ 11044 h 115767"/>
                  <a:gd name="connsiteX1" fmla="*/ 185999 w 192310"/>
                  <a:gd name="connsiteY1" fmla="*/ 115768 h 115767"/>
                  <a:gd name="connsiteX2" fmla="*/ 192311 w 192310"/>
                  <a:gd name="connsiteY2" fmla="*/ 104132 h 115767"/>
                  <a:gd name="connsiteX3" fmla="*/ 7495 w 192310"/>
                  <a:gd name="connsiteY3" fmla="*/ 0 h 115767"/>
                  <a:gd name="connsiteX4" fmla="*/ 0 w 192310"/>
                  <a:gd name="connsiteY4" fmla="*/ 11044 h 11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10" h="115767">
                    <a:moveTo>
                      <a:pt x="0" y="11044"/>
                    </a:moveTo>
                    <a:cubicBezTo>
                      <a:pt x="23472" y="27413"/>
                      <a:pt x="179293" y="112218"/>
                      <a:pt x="185999" y="115768"/>
                    </a:cubicBezTo>
                    <a:lnTo>
                      <a:pt x="192311" y="104132"/>
                    </a:lnTo>
                    <a:cubicBezTo>
                      <a:pt x="190733" y="103343"/>
                      <a:pt x="30375" y="15975"/>
                      <a:pt x="7495" y="0"/>
                    </a:cubicBezTo>
                    <a:lnTo>
                      <a:pt x="0" y="1104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94"/>
              <p:cNvSpPr/>
              <p:nvPr>
                <p:custDataLst>
                  <p:tags r:id="rId27"/>
                </p:custDataLst>
              </p:nvPr>
            </p:nvSpPr>
            <p:spPr>
              <a:xfrm rot="-3274173">
                <a:off x="8020492" y="4937701"/>
                <a:ext cx="231161" cy="13213"/>
              </a:xfrm>
              <a:custGeom>
                <a:avLst/>
                <a:gdLst>
                  <a:gd name="connsiteX0" fmla="*/ 0 w 231161"/>
                  <a:gd name="connsiteY0" fmla="*/ 0 h 13213"/>
                  <a:gd name="connsiteX1" fmla="*/ 231162 w 231161"/>
                  <a:gd name="connsiteY1" fmla="*/ 0 h 13213"/>
                  <a:gd name="connsiteX2" fmla="*/ 231162 w 231161"/>
                  <a:gd name="connsiteY2" fmla="*/ 13213 h 13213"/>
                  <a:gd name="connsiteX3" fmla="*/ 0 w 231161"/>
                  <a:gd name="connsiteY3" fmla="*/ 13213 h 13213"/>
                </a:gdLst>
                <a:ahLst/>
                <a:cxnLst>
                  <a:cxn ang="0">
                    <a:pos x="connsiteX0" y="connsiteY0"/>
                  </a:cxn>
                  <a:cxn ang="0">
                    <a:pos x="connsiteX1" y="connsiteY1"/>
                  </a:cxn>
                  <a:cxn ang="0">
                    <a:pos x="connsiteX2" y="connsiteY2"/>
                  </a:cxn>
                  <a:cxn ang="0">
                    <a:pos x="connsiteX3" y="connsiteY3"/>
                  </a:cxn>
                </a:cxnLst>
                <a:rect l="l" t="t" r="r" b="b"/>
                <a:pathLst>
                  <a:path w="231161" h="13213">
                    <a:moveTo>
                      <a:pt x="0" y="0"/>
                    </a:moveTo>
                    <a:lnTo>
                      <a:pt x="231162" y="0"/>
                    </a:lnTo>
                    <a:lnTo>
                      <a:pt x="231162"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任意多边形: 形状 95"/>
              <p:cNvSpPr/>
              <p:nvPr>
                <p:custDataLst>
                  <p:tags r:id="rId28"/>
                </p:custDataLst>
              </p:nvPr>
            </p:nvSpPr>
            <p:spPr>
              <a:xfrm rot="-3101028">
                <a:off x="8270162" y="4984139"/>
                <a:ext cx="13215" cy="268809"/>
              </a:xfrm>
              <a:custGeom>
                <a:avLst/>
                <a:gdLst>
                  <a:gd name="connsiteX0" fmla="*/ 0 w 13215"/>
                  <a:gd name="connsiteY0" fmla="*/ 0 h 268809"/>
                  <a:gd name="connsiteX1" fmla="*/ 13215 w 13215"/>
                  <a:gd name="connsiteY1" fmla="*/ 0 h 268809"/>
                  <a:gd name="connsiteX2" fmla="*/ 13215 w 13215"/>
                  <a:gd name="connsiteY2" fmla="*/ 268809 h 268809"/>
                  <a:gd name="connsiteX3" fmla="*/ 0 w 13215"/>
                  <a:gd name="connsiteY3" fmla="*/ 268809 h 268809"/>
                </a:gdLst>
                <a:ahLst/>
                <a:cxnLst>
                  <a:cxn ang="0">
                    <a:pos x="connsiteX0" y="connsiteY0"/>
                  </a:cxn>
                  <a:cxn ang="0">
                    <a:pos x="connsiteX1" y="connsiteY1"/>
                  </a:cxn>
                  <a:cxn ang="0">
                    <a:pos x="connsiteX2" y="connsiteY2"/>
                  </a:cxn>
                  <a:cxn ang="0">
                    <a:pos x="connsiteX3" y="connsiteY3"/>
                  </a:cxn>
                </a:cxnLst>
                <a:rect l="l" t="t" r="r" b="b"/>
                <a:pathLst>
                  <a:path w="13215" h="268809">
                    <a:moveTo>
                      <a:pt x="0" y="0"/>
                    </a:moveTo>
                    <a:lnTo>
                      <a:pt x="13215" y="0"/>
                    </a:lnTo>
                    <a:lnTo>
                      <a:pt x="13215" y="268809"/>
                    </a:lnTo>
                    <a:lnTo>
                      <a:pt x="0" y="268809"/>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7" name="任意多边形: 形状 96"/>
              <p:cNvSpPr/>
              <p:nvPr>
                <p:custDataLst>
                  <p:tags r:id="rId29"/>
                </p:custDataLst>
              </p:nvPr>
            </p:nvSpPr>
            <p:spPr>
              <a:xfrm>
                <a:off x="7793653" y="4914733"/>
                <a:ext cx="119725" cy="225815"/>
              </a:xfrm>
              <a:custGeom>
                <a:avLst/>
                <a:gdLst>
                  <a:gd name="connsiteX0" fmla="*/ 0 w 119725"/>
                  <a:gd name="connsiteY0" fmla="*/ 218913 h 225815"/>
                  <a:gd name="connsiteX1" fmla="*/ 11243 w 119725"/>
                  <a:gd name="connsiteY1" fmla="*/ 225816 h 225815"/>
                  <a:gd name="connsiteX2" fmla="*/ 119726 w 119725"/>
                  <a:gd name="connsiteY2" fmla="*/ 1972 h 225815"/>
                  <a:gd name="connsiteX3" fmla="*/ 106708 w 119725"/>
                  <a:gd name="connsiteY3" fmla="*/ 0 h 225815"/>
                  <a:gd name="connsiteX4" fmla="*/ 0 w 119725"/>
                  <a:gd name="connsiteY4" fmla="*/ 218913 h 225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25" h="225815">
                    <a:moveTo>
                      <a:pt x="0" y="218913"/>
                    </a:moveTo>
                    <a:lnTo>
                      <a:pt x="11243" y="225816"/>
                    </a:lnTo>
                    <a:cubicBezTo>
                      <a:pt x="15188" y="219307"/>
                      <a:pt x="110258" y="65082"/>
                      <a:pt x="119726" y="1972"/>
                    </a:cubicBezTo>
                    <a:lnTo>
                      <a:pt x="106708" y="0"/>
                    </a:lnTo>
                    <a:cubicBezTo>
                      <a:pt x="97635" y="60546"/>
                      <a:pt x="986" y="217335"/>
                      <a:pt x="0" y="218913"/>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97"/>
              <p:cNvSpPr/>
              <p:nvPr>
                <p:custDataLst>
                  <p:tags r:id="rId30"/>
                </p:custDataLst>
              </p:nvPr>
            </p:nvSpPr>
            <p:spPr>
              <a:xfrm rot="-3308224">
                <a:off x="8000844" y="5042071"/>
                <a:ext cx="13214" cy="292862"/>
              </a:xfrm>
              <a:custGeom>
                <a:avLst/>
                <a:gdLst>
                  <a:gd name="connsiteX0" fmla="*/ 0 w 13214"/>
                  <a:gd name="connsiteY0" fmla="*/ 0 h 292862"/>
                  <a:gd name="connsiteX1" fmla="*/ 13215 w 13214"/>
                  <a:gd name="connsiteY1" fmla="*/ 0 h 292862"/>
                  <a:gd name="connsiteX2" fmla="*/ 13215 w 13214"/>
                  <a:gd name="connsiteY2" fmla="*/ 292862 h 292862"/>
                  <a:gd name="connsiteX3" fmla="*/ 0 w 13214"/>
                  <a:gd name="connsiteY3" fmla="*/ 292862 h 292862"/>
                </a:gdLst>
                <a:ahLst/>
                <a:cxnLst>
                  <a:cxn ang="0">
                    <a:pos x="connsiteX0" y="connsiteY0"/>
                  </a:cxn>
                  <a:cxn ang="0">
                    <a:pos x="connsiteX1" y="connsiteY1"/>
                  </a:cxn>
                  <a:cxn ang="0">
                    <a:pos x="connsiteX2" y="connsiteY2"/>
                  </a:cxn>
                  <a:cxn ang="0">
                    <a:pos x="connsiteX3" y="connsiteY3"/>
                  </a:cxn>
                </a:cxnLst>
                <a:rect l="l" t="t" r="r" b="b"/>
                <a:pathLst>
                  <a:path w="13214" h="292862">
                    <a:moveTo>
                      <a:pt x="0" y="0"/>
                    </a:moveTo>
                    <a:lnTo>
                      <a:pt x="13215" y="0"/>
                    </a:lnTo>
                    <a:lnTo>
                      <a:pt x="13215" y="292862"/>
                    </a:lnTo>
                    <a:lnTo>
                      <a:pt x="0" y="292862"/>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99" name="任意多边形: 形状 98"/>
          <p:cNvSpPr/>
          <p:nvPr userDrawn="1">
            <p:custDataLst>
              <p:tags r:id="rId31"/>
            </p:custDataLst>
          </p:nvPr>
        </p:nvSpPr>
        <p:spPr>
          <a:xfrm>
            <a:off x="8282305" y="1500505"/>
            <a:ext cx="1700530" cy="3448050"/>
          </a:xfrm>
          <a:custGeom>
            <a:avLst/>
            <a:gdLst>
              <a:gd name="connsiteX0" fmla="*/ 1753479 w 2066698"/>
              <a:gd name="connsiteY0" fmla="*/ 789 h 4190903"/>
              <a:gd name="connsiteX1" fmla="*/ 314403 w 2066698"/>
              <a:gd name="connsiteY1" fmla="*/ 0 h 4190903"/>
              <a:gd name="connsiteX2" fmla="*/ 789 w 2066698"/>
              <a:gd name="connsiteY2" fmla="*/ 310028 h 4190903"/>
              <a:gd name="connsiteX3" fmla="*/ 0 w 2066698"/>
              <a:gd name="connsiteY3" fmla="*/ 3879889 h 4190903"/>
              <a:gd name="connsiteX4" fmla="*/ 313220 w 2066698"/>
              <a:gd name="connsiteY4" fmla="*/ 4190114 h 4190903"/>
              <a:gd name="connsiteX5" fmla="*/ 1752296 w 2066698"/>
              <a:gd name="connsiteY5" fmla="*/ 4190903 h 4190903"/>
              <a:gd name="connsiteX6" fmla="*/ 2065910 w 2066698"/>
              <a:gd name="connsiteY6" fmla="*/ 3880875 h 4190903"/>
              <a:gd name="connsiteX7" fmla="*/ 2066699 w 2066698"/>
              <a:gd name="connsiteY7" fmla="*/ 311014 h 4190903"/>
              <a:gd name="connsiteX8" fmla="*/ 1753479 w 2066698"/>
              <a:gd name="connsiteY8" fmla="*/ 789 h 419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698" h="4190903">
                <a:moveTo>
                  <a:pt x="1753479" y="789"/>
                </a:moveTo>
                <a:lnTo>
                  <a:pt x="314403" y="0"/>
                </a:lnTo>
                <a:cubicBezTo>
                  <a:pt x="141225" y="0"/>
                  <a:pt x="36687" y="34316"/>
                  <a:pt x="789" y="310028"/>
                </a:cubicBezTo>
                <a:lnTo>
                  <a:pt x="0" y="3879889"/>
                </a:lnTo>
                <a:cubicBezTo>
                  <a:pt x="0" y="4051075"/>
                  <a:pt x="140239" y="4190114"/>
                  <a:pt x="313220" y="4190114"/>
                </a:cubicBezTo>
                <a:lnTo>
                  <a:pt x="1752296" y="4190903"/>
                </a:lnTo>
                <a:cubicBezTo>
                  <a:pt x="1925474" y="4191101"/>
                  <a:pt x="2065910" y="4052061"/>
                  <a:pt x="2065910" y="3880875"/>
                </a:cubicBezTo>
                <a:lnTo>
                  <a:pt x="2066699" y="311014"/>
                </a:lnTo>
                <a:cubicBezTo>
                  <a:pt x="2025673" y="11636"/>
                  <a:pt x="1926657" y="986"/>
                  <a:pt x="1753479" y="78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0" name="任意多边形: 形状 99"/>
          <p:cNvSpPr/>
          <p:nvPr userDrawn="1">
            <p:custDataLst>
              <p:tags r:id="rId32"/>
            </p:custDataLst>
          </p:nvPr>
        </p:nvSpPr>
        <p:spPr>
          <a:xfrm>
            <a:off x="8361680" y="1604645"/>
            <a:ext cx="1543050" cy="3224530"/>
          </a:xfrm>
          <a:custGeom>
            <a:avLst/>
            <a:gdLst>
              <a:gd name="connsiteX0" fmla="*/ 1656633 w 1875966"/>
              <a:gd name="connsiteY0" fmla="*/ 789 h 3919529"/>
              <a:gd name="connsiteX1" fmla="*/ 464504 w 1875966"/>
              <a:gd name="connsiteY1" fmla="*/ 0 h 3919529"/>
              <a:gd name="connsiteX2" fmla="*/ 220319 w 1875966"/>
              <a:gd name="connsiteY2" fmla="*/ 0 h 3919529"/>
              <a:gd name="connsiteX3" fmla="*/ 592 w 1875966"/>
              <a:gd name="connsiteY3" fmla="*/ 217138 h 3919529"/>
              <a:gd name="connsiteX4" fmla="*/ 0 w 1875966"/>
              <a:gd name="connsiteY4" fmla="*/ 3701406 h 3919529"/>
              <a:gd name="connsiteX5" fmla="*/ 219333 w 1875966"/>
              <a:gd name="connsiteY5" fmla="*/ 3918741 h 3919529"/>
              <a:gd name="connsiteX6" fmla="*/ 1655647 w 1875966"/>
              <a:gd name="connsiteY6" fmla="*/ 3919530 h 3919529"/>
              <a:gd name="connsiteX7" fmla="*/ 1875375 w 1875966"/>
              <a:gd name="connsiteY7" fmla="*/ 3702392 h 3919529"/>
              <a:gd name="connsiteX8" fmla="*/ 1875966 w 1875966"/>
              <a:gd name="connsiteY8" fmla="*/ 218124 h 3919529"/>
              <a:gd name="connsiteX9" fmla="*/ 1656633 w 1875966"/>
              <a:gd name="connsiteY9" fmla="*/ 789 h 391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5966" h="3919529">
                <a:moveTo>
                  <a:pt x="1656633" y="789"/>
                </a:moveTo>
                <a:lnTo>
                  <a:pt x="464504" y="0"/>
                </a:lnTo>
                <a:lnTo>
                  <a:pt x="220319" y="0"/>
                </a:lnTo>
                <a:cubicBezTo>
                  <a:pt x="99015" y="0"/>
                  <a:pt x="592" y="97229"/>
                  <a:pt x="592" y="217138"/>
                </a:cubicBezTo>
                <a:lnTo>
                  <a:pt x="0" y="3701406"/>
                </a:lnTo>
                <a:cubicBezTo>
                  <a:pt x="0" y="3821315"/>
                  <a:pt x="98226" y="3918544"/>
                  <a:pt x="219333" y="3918741"/>
                </a:cubicBezTo>
                <a:lnTo>
                  <a:pt x="1655647" y="3919530"/>
                </a:lnTo>
                <a:cubicBezTo>
                  <a:pt x="1776951" y="3919530"/>
                  <a:pt x="1875375" y="3822301"/>
                  <a:pt x="1875375" y="3702392"/>
                </a:cubicBezTo>
                <a:lnTo>
                  <a:pt x="1875966" y="218124"/>
                </a:lnTo>
                <a:cubicBezTo>
                  <a:pt x="1875966" y="98215"/>
                  <a:pt x="1777740" y="986"/>
                  <a:pt x="1656633" y="789"/>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11" name="图形 3"/>
          <p:cNvGrpSpPr/>
          <p:nvPr userDrawn="1">
            <p:custDataLst>
              <p:tags r:id="rId33"/>
            </p:custDataLst>
          </p:nvPr>
        </p:nvGrpSpPr>
        <p:grpSpPr>
          <a:xfrm rot="0">
            <a:off x="8486140" y="2160270"/>
            <a:ext cx="1254125" cy="2133600"/>
            <a:chOff x="5861276" y="2079513"/>
            <a:chExt cx="1524678" cy="2593430"/>
          </a:xfrm>
        </p:grpSpPr>
        <p:grpSp>
          <p:nvGrpSpPr>
            <p:cNvPr id="112" name="图形 3"/>
            <p:cNvGrpSpPr/>
            <p:nvPr/>
          </p:nvGrpSpPr>
          <p:grpSpPr>
            <a:xfrm>
              <a:off x="5861276" y="2079513"/>
              <a:ext cx="1524678" cy="2412974"/>
              <a:chOff x="5861276" y="2079513"/>
              <a:chExt cx="1524678" cy="2412974"/>
            </a:xfrm>
            <a:solidFill>
              <a:srgbClr val="BED1ED"/>
            </a:solidFill>
          </p:grpSpPr>
          <p:sp>
            <p:nvSpPr>
              <p:cNvPr id="113" name="任意多边形: 形状 112"/>
              <p:cNvSpPr/>
              <p:nvPr>
                <p:custDataLst>
                  <p:tags r:id="rId34"/>
                </p:custDataLst>
              </p:nvPr>
            </p:nvSpPr>
            <p:spPr>
              <a:xfrm>
                <a:off x="5878633" y="2085233"/>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113"/>
              <p:cNvSpPr/>
              <p:nvPr>
                <p:custDataLst>
                  <p:tags r:id="rId35"/>
                </p:custDataLst>
              </p:nvPr>
            </p:nvSpPr>
            <p:spPr>
              <a:xfrm>
                <a:off x="5869954" y="2983368"/>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114"/>
              <p:cNvSpPr/>
              <p:nvPr>
                <p:custDataLst>
                  <p:tags r:id="rId36"/>
                </p:custDataLst>
              </p:nvPr>
            </p:nvSpPr>
            <p:spPr>
              <a:xfrm>
                <a:off x="6734662" y="2983368"/>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115"/>
              <p:cNvSpPr/>
              <p:nvPr>
                <p:custDataLst>
                  <p:tags r:id="rId37"/>
                </p:custDataLst>
              </p:nvPr>
            </p:nvSpPr>
            <p:spPr>
              <a:xfrm>
                <a:off x="6728350" y="2079513"/>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116"/>
              <p:cNvSpPr/>
              <p:nvPr>
                <p:custDataLst>
                  <p:tags r:id="rId38"/>
                </p:custDataLst>
              </p:nvPr>
            </p:nvSpPr>
            <p:spPr>
              <a:xfrm>
                <a:off x="6745708" y="3859020"/>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117"/>
              <p:cNvSpPr/>
              <p:nvPr>
                <p:custDataLst>
                  <p:tags r:id="rId39"/>
                </p:custDataLst>
              </p:nvPr>
            </p:nvSpPr>
            <p:spPr>
              <a:xfrm>
                <a:off x="5861276" y="3847779"/>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19" name="图形 3"/>
            <p:cNvGrpSpPr/>
            <p:nvPr/>
          </p:nvGrpSpPr>
          <p:grpSpPr>
            <a:xfrm>
              <a:off x="5930781" y="2102785"/>
              <a:ext cx="1348850" cy="2245337"/>
              <a:chOff x="5930781" y="2102785"/>
              <a:chExt cx="1348850" cy="2245337"/>
            </a:xfrm>
          </p:grpSpPr>
          <p:grpSp>
            <p:nvGrpSpPr>
              <p:cNvPr id="120" name="图形 3"/>
              <p:cNvGrpSpPr/>
              <p:nvPr/>
            </p:nvGrpSpPr>
            <p:grpSpPr>
              <a:xfrm>
                <a:off x="6009599" y="3906100"/>
                <a:ext cx="386838" cy="438335"/>
                <a:chOff x="6009599" y="3906100"/>
                <a:chExt cx="386838" cy="438335"/>
              </a:xfrm>
            </p:grpSpPr>
            <p:sp>
              <p:nvSpPr>
                <p:cNvPr id="121" name="任意多边形: 形状 120"/>
                <p:cNvSpPr/>
                <p:nvPr>
                  <p:custDataLst>
                    <p:tags r:id="rId40"/>
                  </p:custDataLst>
                </p:nvPr>
              </p:nvSpPr>
              <p:spPr>
                <a:xfrm>
                  <a:off x="6009599" y="3906100"/>
                  <a:ext cx="386838" cy="438335"/>
                </a:xfrm>
                <a:custGeom>
                  <a:avLst/>
                  <a:gdLst>
                    <a:gd name="connsiteX0" fmla="*/ 202373 w 386838"/>
                    <a:gd name="connsiteY0" fmla="*/ 71449 h 438335"/>
                    <a:gd name="connsiteX1" fmla="*/ 218152 w 386838"/>
                    <a:gd name="connsiteY1" fmla="*/ 38710 h 438335"/>
                    <a:gd name="connsiteX2" fmla="*/ 181860 w 386838"/>
                    <a:gd name="connsiteY2" fmla="*/ 34569 h 438335"/>
                    <a:gd name="connsiteX3" fmla="*/ 176337 w 386838"/>
                    <a:gd name="connsiteY3" fmla="*/ 35949 h 438335"/>
                    <a:gd name="connsiteX4" fmla="*/ 154049 w 386838"/>
                    <a:gd name="connsiteY4" fmla="*/ 55 h 438335"/>
                    <a:gd name="connsiteX5" fmla="*/ 137283 w 386838"/>
                    <a:gd name="connsiteY5" fmla="*/ 37330 h 438335"/>
                    <a:gd name="connsiteX6" fmla="*/ 103752 w 386838"/>
                    <a:gd name="connsiteY6" fmla="*/ 35949 h 438335"/>
                    <a:gd name="connsiteX7" fmla="*/ 99610 w 386838"/>
                    <a:gd name="connsiteY7" fmla="*/ 63560 h 438335"/>
                    <a:gd name="connsiteX8" fmla="*/ 92706 w 386838"/>
                    <a:gd name="connsiteY8" fmla="*/ 98862 h 438335"/>
                    <a:gd name="connsiteX9" fmla="*/ 5328 w 386838"/>
                    <a:gd name="connsiteY9" fmla="*/ 299237 h 438335"/>
                    <a:gd name="connsiteX10" fmla="*/ 219138 w 386838"/>
                    <a:gd name="connsiteY10" fmla="*/ 435318 h 438335"/>
                    <a:gd name="connsiteX11" fmla="*/ 384624 w 386838"/>
                    <a:gd name="connsiteY11" fmla="*/ 247762 h 438335"/>
                    <a:gd name="connsiteX12" fmla="*/ 202373 w 386838"/>
                    <a:gd name="connsiteY12" fmla="*/ 71449 h 43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838" h="438335">
                      <a:moveTo>
                        <a:pt x="202373" y="71449"/>
                      </a:moveTo>
                      <a:cubicBezTo>
                        <a:pt x="202373" y="71449"/>
                        <a:pt x="195864" y="52515"/>
                        <a:pt x="218152" y="38710"/>
                      </a:cubicBezTo>
                      <a:cubicBezTo>
                        <a:pt x="218152" y="38710"/>
                        <a:pt x="227817" y="15241"/>
                        <a:pt x="181860" y="34569"/>
                      </a:cubicBezTo>
                      <a:lnTo>
                        <a:pt x="176337" y="35949"/>
                      </a:lnTo>
                      <a:cubicBezTo>
                        <a:pt x="176337" y="35949"/>
                        <a:pt x="163713" y="1436"/>
                        <a:pt x="154049" y="55"/>
                      </a:cubicBezTo>
                      <a:cubicBezTo>
                        <a:pt x="144384" y="-1325"/>
                        <a:pt x="130380" y="23524"/>
                        <a:pt x="137283" y="37330"/>
                      </a:cubicBezTo>
                      <a:cubicBezTo>
                        <a:pt x="137283" y="37330"/>
                        <a:pt x="130380" y="49755"/>
                        <a:pt x="103752" y="35949"/>
                      </a:cubicBezTo>
                      <a:cubicBezTo>
                        <a:pt x="77321" y="22144"/>
                        <a:pt x="99610" y="63560"/>
                        <a:pt x="99610" y="63560"/>
                      </a:cubicBezTo>
                      <a:cubicBezTo>
                        <a:pt x="99610" y="63560"/>
                        <a:pt x="106513" y="97087"/>
                        <a:pt x="92706" y="98862"/>
                      </a:cubicBezTo>
                      <a:cubicBezTo>
                        <a:pt x="92706" y="98862"/>
                        <a:pt x="-26230" y="157633"/>
                        <a:pt x="5328" y="299237"/>
                      </a:cubicBezTo>
                      <a:cubicBezTo>
                        <a:pt x="36887" y="440840"/>
                        <a:pt x="183832" y="444587"/>
                        <a:pt x="219138" y="435318"/>
                      </a:cubicBezTo>
                      <a:cubicBezTo>
                        <a:pt x="254445" y="426048"/>
                        <a:pt x="406912" y="393113"/>
                        <a:pt x="384624" y="247762"/>
                      </a:cubicBezTo>
                      <a:cubicBezTo>
                        <a:pt x="362336" y="102806"/>
                        <a:pt x="271210" y="60404"/>
                        <a:pt x="202373" y="71449"/>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22" name="图形 3"/>
                <p:cNvGrpSpPr/>
                <p:nvPr/>
              </p:nvGrpSpPr>
              <p:grpSpPr>
                <a:xfrm>
                  <a:off x="6206121" y="4010615"/>
                  <a:ext cx="162795" cy="259318"/>
                  <a:chOff x="6206121" y="4010615"/>
                  <a:chExt cx="162795" cy="259318"/>
                </a:xfrm>
                <a:solidFill>
                  <a:srgbClr val="EF7C59"/>
                </a:solidFill>
              </p:grpSpPr>
              <p:sp>
                <p:nvSpPr>
                  <p:cNvPr id="10" name="任意多边形: 形状 122"/>
                  <p:cNvSpPr/>
                  <p:nvPr>
                    <p:custDataLst>
                      <p:tags r:id="rId41"/>
                    </p:custDataLst>
                  </p:nvPr>
                </p:nvSpPr>
                <p:spPr>
                  <a:xfrm>
                    <a:off x="6307447" y="4042837"/>
                    <a:ext cx="32917" cy="40631"/>
                  </a:xfrm>
                  <a:custGeom>
                    <a:avLst/>
                    <a:gdLst>
                      <a:gd name="connsiteX0" fmla="*/ 5315 w 32917"/>
                      <a:gd name="connsiteY0" fmla="*/ 1175 h 40631"/>
                      <a:gd name="connsiteX1" fmla="*/ 4329 w 32917"/>
                      <a:gd name="connsiteY1" fmla="*/ 27208 h 40631"/>
                      <a:gd name="connsiteX2" fmla="*/ 27603 w 32917"/>
                      <a:gd name="connsiteY2" fmla="*/ 39435 h 40631"/>
                      <a:gd name="connsiteX3" fmla="*/ 28589 w 32917"/>
                      <a:gd name="connsiteY3" fmla="*/ 13402 h 40631"/>
                      <a:gd name="connsiteX4" fmla="*/ 5315 w 32917"/>
                      <a:gd name="connsiteY4" fmla="*/ 1175 h 40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7" h="40631">
                        <a:moveTo>
                          <a:pt x="5315" y="1175"/>
                        </a:moveTo>
                        <a:cubicBezTo>
                          <a:pt x="-1391" y="4922"/>
                          <a:pt x="-1786" y="16755"/>
                          <a:pt x="4329" y="27208"/>
                        </a:cubicBezTo>
                        <a:cubicBezTo>
                          <a:pt x="10443" y="37857"/>
                          <a:pt x="20897" y="43183"/>
                          <a:pt x="27603" y="39435"/>
                        </a:cubicBezTo>
                        <a:cubicBezTo>
                          <a:pt x="34309" y="35688"/>
                          <a:pt x="34704" y="23855"/>
                          <a:pt x="28589" y="13402"/>
                        </a:cubicBezTo>
                        <a:cubicBezTo>
                          <a:pt x="22475" y="2950"/>
                          <a:pt x="12021" y="-2572"/>
                          <a:pt x="5315" y="117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123"/>
                  <p:cNvSpPr/>
                  <p:nvPr>
                    <p:custDataLst>
                      <p:tags r:id="rId42"/>
                    </p:custDataLst>
                  </p:nvPr>
                </p:nvSpPr>
                <p:spPr>
                  <a:xfrm>
                    <a:off x="6252415" y="4010615"/>
                    <a:ext cx="29174" cy="36049"/>
                  </a:xfrm>
                  <a:custGeom>
                    <a:avLst/>
                    <a:gdLst>
                      <a:gd name="connsiteX0" fmla="*/ 4725 w 29174"/>
                      <a:gd name="connsiteY0" fmla="*/ 1053 h 36049"/>
                      <a:gd name="connsiteX1" fmla="*/ 3739 w 29174"/>
                      <a:gd name="connsiteY1" fmla="*/ 24128 h 36049"/>
                      <a:gd name="connsiteX2" fmla="*/ 24449 w 29174"/>
                      <a:gd name="connsiteY2" fmla="*/ 34975 h 36049"/>
                      <a:gd name="connsiteX3" fmla="*/ 25435 w 29174"/>
                      <a:gd name="connsiteY3" fmla="*/ 11900 h 36049"/>
                      <a:gd name="connsiteX4" fmla="*/ 4725 w 29174"/>
                      <a:gd name="connsiteY4" fmla="*/ 1053 h 3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4" h="36049">
                        <a:moveTo>
                          <a:pt x="4725" y="1053"/>
                        </a:moveTo>
                        <a:cubicBezTo>
                          <a:pt x="-1192" y="4406"/>
                          <a:pt x="-1587" y="14858"/>
                          <a:pt x="3739" y="24128"/>
                        </a:cubicBezTo>
                        <a:cubicBezTo>
                          <a:pt x="9262" y="33594"/>
                          <a:pt x="18532" y="38327"/>
                          <a:pt x="24449" y="34975"/>
                        </a:cubicBezTo>
                        <a:cubicBezTo>
                          <a:pt x="30366" y="31622"/>
                          <a:pt x="30761" y="21170"/>
                          <a:pt x="25435" y="11900"/>
                        </a:cubicBezTo>
                        <a:cubicBezTo>
                          <a:pt x="19913" y="2631"/>
                          <a:pt x="10642" y="-2300"/>
                          <a:pt x="4725" y="1053"/>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124"/>
                  <p:cNvSpPr/>
                  <p:nvPr>
                    <p:custDataLst>
                      <p:tags r:id="rId43"/>
                    </p:custDataLst>
                  </p:nvPr>
                </p:nvSpPr>
                <p:spPr>
                  <a:xfrm>
                    <a:off x="6310567" y="4099758"/>
                    <a:ext cx="27861" cy="35615"/>
                  </a:xfrm>
                  <a:custGeom>
                    <a:avLst/>
                    <a:gdLst>
                      <a:gd name="connsiteX0" fmla="*/ 3970 w 27861"/>
                      <a:gd name="connsiteY0" fmla="*/ 856 h 35615"/>
                      <a:gd name="connsiteX1" fmla="*/ 4167 w 27861"/>
                      <a:gd name="connsiteY1" fmla="*/ 23339 h 35615"/>
                      <a:gd name="connsiteX2" fmla="*/ 23891 w 27861"/>
                      <a:gd name="connsiteY2" fmla="*/ 34777 h 35615"/>
                      <a:gd name="connsiteX3" fmla="*/ 23694 w 27861"/>
                      <a:gd name="connsiteY3" fmla="*/ 12294 h 35615"/>
                      <a:gd name="connsiteX4" fmla="*/ 3970 w 27861"/>
                      <a:gd name="connsiteY4" fmla="*/ 856 h 3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1" h="35615">
                        <a:moveTo>
                          <a:pt x="3970" y="856"/>
                        </a:moveTo>
                        <a:cubicBezTo>
                          <a:pt x="-1356" y="4011"/>
                          <a:pt x="-1356" y="14069"/>
                          <a:pt x="4167" y="23339"/>
                        </a:cubicBezTo>
                        <a:cubicBezTo>
                          <a:pt x="9690" y="32608"/>
                          <a:pt x="18368" y="37736"/>
                          <a:pt x="23891" y="34777"/>
                        </a:cubicBezTo>
                        <a:cubicBezTo>
                          <a:pt x="29217" y="31622"/>
                          <a:pt x="29217" y="21564"/>
                          <a:pt x="23694" y="12294"/>
                        </a:cubicBezTo>
                        <a:cubicBezTo>
                          <a:pt x="18171" y="2828"/>
                          <a:pt x="9493" y="-2103"/>
                          <a:pt x="3970" y="85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任意多边形: 形状 125"/>
                  <p:cNvSpPr/>
                  <p:nvPr>
                    <p:custDataLst>
                      <p:tags r:id="rId44"/>
                    </p:custDataLst>
                  </p:nvPr>
                </p:nvSpPr>
                <p:spPr>
                  <a:xfrm>
                    <a:off x="6302802" y="4171611"/>
                    <a:ext cx="24061" cy="26120"/>
                  </a:xfrm>
                  <a:custGeom>
                    <a:avLst/>
                    <a:gdLst>
                      <a:gd name="connsiteX0" fmla="*/ 5029 w 24061"/>
                      <a:gd name="connsiteY0" fmla="*/ 1184 h 26120"/>
                      <a:gd name="connsiteX1" fmla="*/ 2267 w 24061"/>
                      <a:gd name="connsiteY1" fmla="*/ 18539 h 26120"/>
                      <a:gd name="connsiteX2" fmla="*/ 19033 w 24061"/>
                      <a:gd name="connsiteY2" fmla="*/ 24851 h 26120"/>
                      <a:gd name="connsiteX3" fmla="*/ 21794 w 24061"/>
                      <a:gd name="connsiteY3" fmla="*/ 7495 h 26120"/>
                      <a:gd name="connsiteX4" fmla="*/ 5029 w 24061"/>
                      <a:gd name="connsiteY4" fmla="*/ 1184 h 2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1" h="26120">
                        <a:moveTo>
                          <a:pt x="5029" y="1184"/>
                        </a:moveTo>
                        <a:cubicBezTo>
                          <a:pt x="-297" y="4340"/>
                          <a:pt x="-1678" y="12031"/>
                          <a:pt x="2267" y="18539"/>
                        </a:cubicBezTo>
                        <a:cubicBezTo>
                          <a:pt x="6015" y="25048"/>
                          <a:pt x="13510" y="28006"/>
                          <a:pt x="19033" y="24851"/>
                        </a:cubicBezTo>
                        <a:cubicBezTo>
                          <a:pt x="24358" y="21695"/>
                          <a:pt x="25739" y="14004"/>
                          <a:pt x="21794" y="7495"/>
                        </a:cubicBezTo>
                        <a:cubicBezTo>
                          <a:pt x="17849" y="987"/>
                          <a:pt x="10354" y="-1774"/>
                          <a:pt x="5029" y="1184"/>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任意多边形: 形状 126"/>
                  <p:cNvSpPr/>
                  <p:nvPr>
                    <p:custDataLst>
                      <p:tags r:id="rId45"/>
                    </p:custDataLst>
                  </p:nvPr>
                </p:nvSpPr>
                <p:spPr>
                  <a:xfrm>
                    <a:off x="6351085" y="4158223"/>
                    <a:ext cx="17831" cy="26974"/>
                  </a:xfrm>
                  <a:custGeom>
                    <a:avLst/>
                    <a:gdLst>
                      <a:gd name="connsiteX0" fmla="*/ 12368 w 17831"/>
                      <a:gd name="connsiteY0" fmla="*/ 175 h 26974"/>
                      <a:gd name="connsiteX1" fmla="*/ 730 w 17831"/>
                      <a:gd name="connsiteY1" fmla="*/ 11417 h 26974"/>
                      <a:gd name="connsiteX2" fmla="*/ 5464 w 17831"/>
                      <a:gd name="connsiteY2" fmla="*/ 26800 h 26974"/>
                      <a:gd name="connsiteX3" fmla="*/ 17101 w 17831"/>
                      <a:gd name="connsiteY3" fmla="*/ 15558 h 26974"/>
                      <a:gd name="connsiteX4" fmla="*/ 12368 w 17831"/>
                      <a:gd name="connsiteY4" fmla="*/ 175 h 26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1" h="26974">
                        <a:moveTo>
                          <a:pt x="12368" y="175"/>
                        </a:moveTo>
                        <a:cubicBezTo>
                          <a:pt x="7831" y="-1008"/>
                          <a:pt x="2703" y="3922"/>
                          <a:pt x="730" y="11417"/>
                        </a:cubicBezTo>
                        <a:cubicBezTo>
                          <a:pt x="-1242" y="18714"/>
                          <a:pt x="928" y="25616"/>
                          <a:pt x="5464" y="26800"/>
                        </a:cubicBezTo>
                        <a:cubicBezTo>
                          <a:pt x="10001" y="27983"/>
                          <a:pt x="15129" y="23052"/>
                          <a:pt x="17101" y="15558"/>
                        </a:cubicBezTo>
                        <a:cubicBezTo>
                          <a:pt x="19074" y="8261"/>
                          <a:pt x="16904" y="1358"/>
                          <a:pt x="12368" y="17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任意多边形: 形状 127"/>
                  <p:cNvSpPr/>
                  <p:nvPr>
                    <p:custDataLst>
                      <p:tags r:id="rId46"/>
                    </p:custDataLst>
                  </p:nvPr>
                </p:nvSpPr>
                <p:spPr>
                  <a:xfrm>
                    <a:off x="6297036" y="4224220"/>
                    <a:ext cx="20111" cy="25935"/>
                  </a:xfrm>
                  <a:custGeom>
                    <a:avLst/>
                    <a:gdLst>
                      <a:gd name="connsiteX0" fmla="*/ 13359 w 20111"/>
                      <a:gd name="connsiteY0" fmla="*/ 247 h 25935"/>
                      <a:gd name="connsiteX1" fmla="*/ 538 w 20111"/>
                      <a:gd name="connsiteY1" fmla="*/ 10502 h 25935"/>
                      <a:gd name="connsiteX2" fmla="*/ 6653 w 20111"/>
                      <a:gd name="connsiteY2" fmla="*/ 25688 h 25935"/>
                      <a:gd name="connsiteX3" fmla="*/ 19474 w 20111"/>
                      <a:gd name="connsiteY3" fmla="*/ 15433 h 25935"/>
                      <a:gd name="connsiteX4" fmla="*/ 13359 w 20111"/>
                      <a:gd name="connsiteY4" fmla="*/ 247 h 2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1" h="25935">
                        <a:moveTo>
                          <a:pt x="13359" y="247"/>
                        </a:moveTo>
                        <a:cubicBezTo>
                          <a:pt x="8034" y="-1133"/>
                          <a:pt x="2314" y="3403"/>
                          <a:pt x="538" y="10502"/>
                        </a:cubicBezTo>
                        <a:cubicBezTo>
                          <a:pt x="-1237" y="17405"/>
                          <a:pt x="1525" y="24308"/>
                          <a:pt x="6653" y="25688"/>
                        </a:cubicBezTo>
                        <a:cubicBezTo>
                          <a:pt x="11978" y="27069"/>
                          <a:pt x="17699" y="22533"/>
                          <a:pt x="19474" y="15433"/>
                        </a:cubicBezTo>
                        <a:cubicBezTo>
                          <a:pt x="21446" y="8333"/>
                          <a:pt x="18685" y="1430"/>
                          <a:pt x="13359" y="247"/>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任意多边形: 形状 128"/>
                  <p:cNvSpPr/>
                  <p:nvPr>
                    <p:custDataLst>
                      <p:tags r:id="rId47"/>
                    </p:custDataLst>
                  </p:nvPr>
                </p:nvSpPr>
                <p:spPr>
                  <a:xfrm>
                    <a:off x="6327678" y="4238167"/>
                    <a:ext cx="25001" cy="31766"/>
                  </a:xfrm>
                  <a:custGeom>
                    <a:avLst/>
                    <a:gdLst>
                      <a:gd name="connsiteX0" fmla="*/ 22758 w 25001"/>
                      <a:gd name="connsiteY0" fmla="*/ 697 h 31766"/>
                      <a:gd name="connsiteX1" fmla="*/ 5400 w 25001"/>
                      <a:gd name="connsiteY1" fmla="*/ 11150 h 31766"/>
                      <a:gd name="connsiteX2" fmla="*/ 2244 w 25001"/>
                      <a:gd name="connsiteY2" fmla="*/ 31069 h 31766"/>
                      <a:gd name="connsiteX3" fmla="*/ 19602 w 25001"/>
                      <a:gd name="connsiteY3" fmla="*/ 20617 h 31766"/>
                      <a:gd name="connsiteX4" fmla="*/ 22758 w 25001"/>
                      <a:gd name="connsiteY4" fmla="*/ 697 h 31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 h="31766">
                        <a:moveTo>
                          <a:pt x="22758" y="697"/>
                        </a:moveTo>
                        <a:cubicBezTo>
                          <a:pt x="18813" y="-1866"/>
                          <a:pt x="11120" y="2867"/>
                          <a:pt x="5400" y="11150"/>
                        </a:cubicBezTo>
                        <a:cubicBezTo>
                          <a:pt x="-320" y="19630"/>
                          <a:pt x="-1700" y="28505"/>
                          <a:pt x="2244" y="31069"/>
                        </a:cubicBezTo>
                        <a:cubicBezTo>
                          <a:pt x="6189" y="33633"/>
                          <a:pt x="13882" y="28900"/>
                          <a:pt x="19602" y="20617"/>
                        </a:cubicBezTo>
                        <a:cubicBezTo>
                          <a:pt x="25322" y="12136"/>
                          <a:pt x="26702" y="3261"/>
                          <a:pt x="22758" y="697"/>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129"/>
                  <p:cNvSpPr/>
                  <p:nvPr>
                    <p:custDataLst>
                      <p:tags r:id="rId48"/>
                    </p:custDataLst>
                  </p:nvPr>
                </p:nvSpPr>
                <p:spPr>
                  <a:xfrm>
                    <a:off x="6252959" y="4085767"/>
                    <a:ext cx="25127" cy="29577"/>
                  </a:xfrm>
                  <a:custGeom>
                    <a:avLst/>
                    <a:gdLst>
                      <a:gd name="connsiteX0" fmla="*/ 4576 w 25127"/>
                      <a:gd name="connsiteY0" fmla="*/ 1041 h 29577"/>
                      <a:gd name="connsiteX1" fmla="*/ 2800 w 25127"/>
                      <a:gd name="connsiteY1" fmla="*/ 20368 h 29577"/>
                      <a:gd name="connsiteX2" fmla="*/ 20552 w 25127"/>
                      <a:gd name="connsiteY2" fmla="*/ 28454 h 29577"/>
                      <a:gd name="connsiteX3" fmla="*/ 22327 w 25127"/>
                      <a:gd name="connsiteY3" fmla="*/ 9127 h 29577"/>
                      <a:gd name="connsiteX4" fmla="*/ 4576 w 25127"/>
                      <a:gd name="connsiteY4" fmla="*/ 1041 h 2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7" h="29577">
                        <a:moveTo>
                          <a:pt x="4576" y="1041"/>
                        </a:moveTo>
                        <a:cubicBezTo>
                          <a:pt x="-750" y="4197"/>
                          <a:pt x="-1539" y="12677"/>
                          <a:pt x="2800" y="20368"/>
                        </a:cubicBezTo>
                        <a:cubicBezTo>
                          <a:pt x="7140" y="27863"/>
                          <a:pt x="15227" y="31610"/>
                          <a:pt x="20552" y="28454"/>
                        </a:cubicBezTo>
                        <a:cubicBezTo>
                          <a:pt x="25878" y="25299"/>
                          <a:pt x="26667" y="16818"/>
                          <a:pt x="22327" y="9127"/>
                        </a:cubicBezTo>
                        <a:cubicBezTo>
                          <a:pt x="17791" y="1633"/>
                          <a:pt x="9901" y="-1917"/>
                          <a:pt x="4576" y="1041"/>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任意多边形: 形状 130"/>
                  <p:cNvSpPr/>
                  <p:nvPr>
                    <p:custDataLst>
                      <p:tags r:id="rId49"/>
                    </p:custDataLst>
                  </p:nvPr>
                </p:nvSpPr>
                <p:spPr>
                  <a:xfrm>
                    <a:off x="6206121" y="4027557"/>
                    <a:ext cx="23337" cy="24625"/>
                  </a:xfrm>
                  <a:custGeom>
                    <a:avLst/>
                    <a:gdLst>
                      <a:gd name="connsiteX0" fmla="*/ 5258 w 23337"/>
                      <a:gd name="connsiteY0" fmla="*/ 1269 h 24625"/>
                      <a:gd name="connsiteX1" fmla="*/ 1905 w 23337"/>
                      <a:gd name="connsiteY1" fmla="*/ 17835 h 24625"/>
                      <a:gd name="connsiteX2" fmla="*/ 18079 w 23337"/>
                      <a:gd name="connsiteY2" fmla="*/ 23357 h 24625"/>
                      <a:gd name="connsiteX3" fmla="*/ 21432 w 23337"/>
                      <a:gd name="connsiteY3" fmla="*/ 6791 h 24625"/>
                      <a:gd name="connsiteX4" fmla="*/ 5258 w 23337"/>
                      <a:gd name="connsiteY4" fmla="*/ 1269 h 2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7" h="24625">
                        <a:moveTo>
                          <a:pt x="5258" y="1269"/>
                        </a:moveTo>
                        <a:cubicBezTo>
                          <a:pt x="-67" y="4424"/>
                          <a:pt x="-1645" y="11721"/>
                          <a:pt x="1905" y="17835"/>
                        </a:cubicBezTo>
                        <a:cubicBezTo>
                          <a:pt x="5456" y="23949"/>
                          <a:pt x="12753" y="26315"/>
                          <a:pt x="18079" y="23357"/>
                        </a:cubicBezTo>
                        <a:cubicBezTo>
                          <a:pt x="23404" y="20202"/>
                          <a:pt x="24982" y="12904"/>
                          <a:pt x="21432" y="6791"/>
                        </a:cubicBezTo>
                        <a:cubicBezTo>
                          <a:pt x="17882" y="677"/>
                          <a:pt x="10781" y="-1690"/>
                          <a:pt x="5258" y="1269"/>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32" name="图形 3"/>
              <p:cNvGrpSpPr/>
              <p:nvPr/>
            </p:nvGrpSpPr>
            <p:grpSpPr>
              <a:xfrm>
                <a:off x="6856316" y="2137299"/>
                <a:ext cx="317188" cy="515884"/>
                <a:chOff x="6856316" y="2137299"/>
                <a:chExt cx="317188" cy="515884"/>
              </a:xfrm>
            </p:grpSpPr>
            <p:sp>
              <p:nvSpPr>
                <p:cNvPr id="17" name="任意多边形: 形状 132"/>
                <p:cNvSpPr/>
                <p:nvPr>
                  <p:custDataLst>
                    <p:tags r:id="rId50"/>
                  </p:custDataLst>
                </p:nvPr>
              </p:nvSpPr>
              <p:spPr>
                <a:xfrm>
                  <a:off x="6856316" y="2213581"/>
                  <a:ext cx="317188" cy="439602"/>
                </a:xfrm>
                <a:custGeom>
                  <a:avLst/>
                  <a:gdLst>
                    <a:gd name="connsiteX0" fmla="*/ 261785 w 317188"/>
                    <a:gd name="connsiteY0" fmla="*/ 124683 h 439602"/>
                    <a:gd name="connsiteX1" fmla="*/ 210699 w 317188"/>
                    <a:gd name="connsiteY1" fmla="*/ 4380 h 439602"/>
                    <a:gd name="connsiteX2" fmla="*/ 135155 w 317188"/>
                    <a:gd name="connsiteY2" fmla="*/ 41851 h 439602"/>
                    <a:gd name="connsiteX3" fmla="*/ 87226 w 317188"/>
                    <a:gd name="connsiteY3" fmla="*/ 139869 h 439602"/>
                    <a:gd name="connsiteX4" fmla="*/ 439 w 317188"/>
                    <a:gd name="connsiteY4" fmla="*/ 311647 h 439602"/>
                    <a:gd name="connsiteX5" fmla="*/ 71841 w 317188"/>
                    <a:gd name="connsiteY5" fmla="*/ 425837 h 439602"/>
                    <a:gd name="connsiteX6" fmla="*/ 154485 w 317188"/>
                    <a:gd name="connsiteY6" fmla="*/ 428795 h 439602"/>
                    <a:gd name="connsiteX7" fmla="*/ 251528 w 317188"/>
                    <a:gd name="connsiteY7" fmla="*/ 421695 h 439602"/>
                    <a:gd name="connsiteX8" fmla="*/ 297485 w 317188"/>
                    <a:gd name="connsiteY8" fmla="*/ 217574 h 439602"/>
                    <a:gd name="connsiteX9" fmla="*/ 261785 w 317188"/>
                    <a:gd name="connsiteY9" fmla="*/ 124683 h 43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188" h="439602">
                      <a:moveTo>
                        <a:pt x="261785" y="124683"/>
                      </a:moveTo>
                      <a:cubicBezTo>
                        <a:pt x="260798" y="96481"/>
                        <a:pt x="256656" y="13452"/>
                        <a:pt x="210699" y="4380"/>
                      </a:cubicBezTo>
                      <a:cubicBezTo>
                        <a:pt x="210699" y="4380"/>
                        <a:pt x="155471" y="-18892"/>
                        <a:pt x="135155" y="41851"/>
                      </a:cubicBezTo>
                      <a:cubicBezTo>
                        <a:pt x="114642" y="102398"/>
                        <a:pt x="120954" y="97467"/>
                        <a:pt x="87226" y="139869"/>
                      </a:cubicBezTo>
                      <a:cubicBezTo>
                        <a:pt x="53497" y="182271"/>
                        <a:pt x="-5675" y="225659"/>
                        <a:pt x="439" y="311647"/>
                      </a:cubicBezTo>
                      <a:cubicBezTo>
                        <a:pt x="6554" y="397437"/>
                        <a:pt x="48369" y="425837"/>
                        <a:pt x="71841" y="425837"/>
                      </a:cubicBezTo>
                      <a:cubicBezTo>
                        <a:pt x="95313" y="425837"/>
                        <a:pt x="142256" y="417751"/>
                        <a:pt x="154485" y="428795"/>
                      </a:cubicBezTo>
                      <a:cubicBezTo>
                        <a:pt x="166714" y="439839"/>
                        <a:pt x="219772" y="448911"/>
                        <a:pt x="251528" y="421695"/>
                      </a:cubicBezTo>
                      <a:cubicBezTo>
                        <a:pt x="283087" y="394479"/>
                        <a:pt x="350543" y="347935"/>
                        <a:pt x="297485" y="217574"/>
                      </a:cubicBezTo>
                      <a:cubicBezTo>
                        <a:pt x="297485" y="217771"/>
                        <a:pt x="262771" y="153083"/>
                        <a:pt x="261785" y="124683"/>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任意多边形: 形状 133"/>
                <p:cNvSpPr/>
                <p:nvPr>
                  <p:custDataLst>
                    <p:tags r:id="rId51"/>
                  </p:custDataLst>
                </p:nvPr>
              </p:nvSpPr>
              <p:spPr>
                <a:xfrm>
                  <a:off x="7059914" y="2137299"/>
                  <a:ext cx="95859" cy="82831"/>
                </a:xfrm>
                <a:custGeom>
                  <a:avLst/>
                  <a:gdLst>
                    <a:gd name="connsiteX0" fmla="*/ 0 w 95859"/>
                    <a:gd name="connsiteY0" fmla="*/ 76718 h 82831"/>
                    <a:gd name="connsiteX1" fmla="*/ 18343 w 95859"/>
                    <a:gd name="connsiteY1" fmla="*/ 82832 h 82831"/>
                    <a:gd name="connsiteX2" fmla="*/ 94873 w 95859"/>
                    <a:gd name="connsiteY2" fmla="*/ 14200 h 82831"/>
                    <a:gd name="connsiteX3" fmla="*/ 95859 w 95859"/>
                    <a:gd name="connsiteY3" fmla="*/ 0 h 82831"/>
                    <a:gd name="connsiteX4" fmla="*/ 0 w 95859"/>
                    <a:gd name="connsiteY4" fmla="*/ 76718 h 82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59" h="82831">
                      <a:moveTo>
                        <a:pt x="0" y="76718"/>
                      </a:moveTo>
                      <a:lnTo>
                        <a:pt x="18343" y="82832"/>
                      </a:lnTo>
                      <a:cubicBezTo>
                        <a:pt x="35701" y="40430"/>
                        <a:pt x="94873" y="14200"/>
                        <a:pt x="94873" y="14200"/>
                      </a:cubicBezTo>
                      <a:lnTo>
                        <a:pt x="95859" y="0"/>
                      </a:lnTo>
                      <a:cubicBezTo>
                        <a:pt x="18343" y="20116"/>
                        <a:pt x="0" y="76718"/>
                        <a:pt x="0" y="76718"/>
                      </a:cubicBezTo>
                      <a:close/>
                    </a:path>
                  </a:pathLst>
                </a:custGeom>
                <a:solidFill>
                  <a:schemeClr val="accent4">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35" name="图形 3"/>
                <p:cNvGrpSpPr/>
                <p:nvPr/>
              </p:nvGrpSpPr>
              <p:grpSpPr>
                <a:xfrm>
                  <a:off x="6871153" y="2354437"/>
                  <a:ext cx="111836" cy="253623"/>
                  <a:chOff x="6871153" y="2354437"/>
                  <a:chExt cx="111836" cy="253623"/>
                </a:xfrm>
                <a:solidFill>
                  <a:srgbClr val="EF7C59"/>
                </a:solidFill>
              </p:grpSpPr>
              <p:sp>
                <p:nvSpPr>
                  <p:cNvPr id="136" name="任意多边形: 形状 135"/>
                  <p:cNvSpPr/>
                  <p:nvPr>
                    <p:custDataLst>
                      <p:tags r:id="rId52"/>
                    </p:custDataLst>
                  </p:nvPr>
                </p:nvSpPr>
                <p:spPr>
                  <a:xfrm>
                    <a:off x="6921647" y="2452455"/>
                    <a:ext cx="22880" cy="36682"/>
                  </a:xfrm>
                  <a:custGeom>
                    <a:avLst/>
                    <a:gdLst>
                      <a:gd name="connsiteX0" fmla="*/ 11440 w 22880"/>
                      <a:gd name="connsiteY0" fmla="*/ 0 h 36682"/>
                      <a:gd name="connsiteX1" fmla="*/ 0 w 22880"/>
                      <a:gd name="connsiteY1" fmla="*/ 18341 h 36682"/>
                      <a:gd name="connsiteX2" fmla="*/ 11440 w 22880"/>
                      <a:gd name="connsiteY2" fmla="*/ 36683 h 36682"/>
                      <a:gd name="connsiteX3" fmla="*/ 22880 w 22880"/>
                      <a:gd name="connsiteY3" fmla="*/ 18341 h 36682"/>
                      <a:gd name="connsiteX4" fmla="*/ 11440 w 22880"/>
                      <a:gd name="connsiteY4" fmla="*/ 0 h 3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0" h="36682">
                        <a:moveTo>
                          <a:pt x="11440" y="0"/>
                        </a:moveTo>
                        <a:cubicBezTo>
                          <a:pt x="5128" y="0"/>
                          <a:pt x="0" y="8283"/>
                          <a:pt x="0" y="18341"/>
                        </a:cubicBezTo>
                        <a:cubicBezTo>
                          <a:pt x="0" y="28597"/>
                          <a:pt x="5128" y="36683"/>
                          <a:pt x="11440" y="36683"/>
                        </a:cubicBezTo>
                        <a:cubicBezTo>
                          <a:pt x="17752" y="36683"/>
                          <a:pt x="22880" y="28400"/>
                          <a:pt x="22880" y="18341"/>
                        </a:cubicBezTo>
                        <a:cubicBezTo>
                          <a:pt x="22880" y="8283"/>
                          <a:pt x="17752" y="0"/>
                          <a:pt x="11440"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任意多边形: 形状 136"/>
                  <p:cNvSpPr/>
                  <p:nvPr>
                    <p:custDataLst>
                      <p:tags r:id="rId53"/>
                    </p:custDataLst>
                  </p:nvPr>
                </p:nvSpPr>
                <p:spPr>
                  <a:xfrm>
                    <a:off x="6961885" y="2464090"/>
                    <a:ext cx="15384" cy="22088"/>
                  </a:xfrm>
                  <a:custGeom>
                    <a:avLst/>
                    <a:gdLst>
                      <a:gd name="connsiteX0" fmla="*/ 7692 w 15384"/>
                      <a:gd name="connsiteY0" fmla="*/ 0 h 22088"/>
                      <a:gd name="connsiteX1" fmla="*/ 0 w 15384"/>
                      <a:gd name="connsiteY1" fmla="*/ 11044 h 22088"/>
                      <a:gd name="connsiteX2" fmla="*/ 7692 w 15384"/>
                      <a:gd name="connsiteY2" fmla="*/ 22088 h 22088"/>
                      <a:gd name="connsiteX3" fmla="*/ 15385 w 15384"/>
                      <a:gd name="connsiteY3" fmla="*/ 11044 h 22088"/>
                      <a:gd name="connsiteX4" fmla="*/ 7692 w 15384"/>
                      <a:gd name="connsiteY4" fmla="*/ 0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4" h="22088">
                        <a:moveTo>
                          <a:pt x="7692" y="0"/>
                        </a:moveTo>
                        <a:cubicBezTo>
                          <a:pt x="3550" y="0"/>
                          <a:pt x="0" y="4930"/>
                          <a:pt x="0" y="11044"/>
                        </a:cubicBezTo>
                        <a:cubicBezTo>
                          <a:pt x="0" y="17158"/>
                          <a:pt x="3353" y="22088"/>
                          <a:pt x="7692" y="22088"/>
                        </a:cubicBezTo>
                        <a:cubicBezTo>
                          <a:pt x="11835" y="22088"/>
                          <a:pt x="15385" y="17158"/>
                          <a:pt x="15385" y="11044"/>
                        </a:cubicBezTo>
                        <a:cubicBezTo>
                          <a:pt x="15385" y="4930"/>
                          <a:pt x="11835" y="0"/>
                          <a:pt x="769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8" name="任意多边形: 形状 137"/>
                  <p:cNvSpPr/>
                  <p:nvPr>
                    <p:custDataLst>
                      <p:tags r:id="rId54"/>
                    </p:custDataLst>
                  </p:nvPr>
                </p:nvSpPr>
                <p:spPr>
                  <a:xfrm>
                    <a:off x="6880621" y="2485390"/>
                    <a:ext cx="20913" cy="28793"/>
                  </a:xfrm>
                  <a:custGeom>
                    <a:avLst/>
                    <a:gdLst>
                      <a:gd name="connsiteX0" fmla="*/ 10454 w 20913"/>
                      <a:gd name="connsiteY0" fmla="*/ 0 h 28793"/>
                      <a:gd name="connsiteX1" fmla="*/ 0 w 20913"/>
                      <a:gd name="connsiteY1" fmla="*/ 14397 h 28793"/>
                      <a:gd name="connsiteX2" fmla="*/ 10454 w 20913"/>
                      <a:gd name="connsiteY2" fmla="*/ 28794 h 28793"/>
                      <a:gd name="connsiteX3" fmla="*/ 20908 w 20913"/>
                      <a:gd name="connsiteY3" fmla="*/ 14397 h 28793"/>
                      <a:gd name="connsiteX4" fmla="*/ 10454 w 20913"/>
                      <a:gd name="connsiteY4" fmla="*/ 0 h 2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 h="28793">
                        <a:moveTo>
                          <a:pt x="10454" y="0"/>
                        </a:moveTo>
                        <a:cubicBezTo>
                          <a:pt x="4734" y="0"/>
                          <a:pt x="0" y="6508"/>
                          <a:pt x="0" y="14397"/>
                        </a:cubicBezTo>
                        <a:cubicBezTo>
                          <a:pt x="0" y="22286"/>
                          <a:pt x="4734" y="28794"/>
                          <a:pt x="10454" y="28794"/>
                        </a:cubicBezTo>
                        <a:cubicBezTo>
                          <a:pt x="16174" y="28794"/>
                          <a:pt x="20908" y="22286"/>
                          <a:pt x="20908" y="14397"/>
                        </a:cubicBezTo>
                        <a:cubicBezTo>
                          <a:pt x="21105" y="6311"/>
                          <a:pt x="16371" y="0"/>
                          <a:pt x="10454"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9" name="任意多边形: 形状 138"/>
                  <p:cNvSpPr/>
                  <p:nvPr>
                    <p:custDataLst>
                      <p:tags r:id="rId55"/>
                    </p:custDataLst>
                  </p:nvPr>
                </p:nvSpPr>
                <p:spPr>
                  <a:xfrm>
                    <a:off x="6916322" y="2530750"/>
                    <a:ext cx="18935" cy="22088"/>
                  </a:xfrm>
                  <a:custGeom>
                    <a:avLst/>
                    <a:gdLst>
                      <a:gd name="connsiteX0" fmla="*/ 9468 w 18935"/>
                      <a:gd name="connsiteY0" fmla="*/ 0 h 22088"/>
                      <a:gd name="connsiteX1" fmla="*/ 0 w 18935"/>
                      <a:gd name="connsiteY1" fmla="*/ 11044 h 22088"/>
                      <a:gd name="connsiteX2" fmla="*/ 9468 w 18935"/>
                      <a:gd name="connsiteY2" fmla="*/ 22089 h 22088"/>
                      <a:gd name="connsiteX3" fmla="*/ 18935 w 18935"/>
                      <a:gd name="connsiteY3" fmla="*/ 11044 h 22088"/>
                      <a:gd name="connsiteX4" fmla="*/ 9468 w 18935"/>
                      <a:gd name="connsiteY4" fmla="*/ 0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5" h="22088">
                        <a:moveTo>
                          <a:pt x="9468" y="0"/>
                        </a:moveTo>
                        <a:cubicBezTo>
                          <a:pt x="4339" y="0"/>
                          <a:pt x="0" y="4930"/>
                          <a:pt x="0" y="11044"/>
                        </a:cubicBezTo>
                        <a:cubicBezTo>
                          <a:pt x="0" y="17158"/>
                          <a:pt x="4142" y="22089"/>
                          <a:pt x="9468" y="22089"/>
                        </a:cubicBezTo>
                        <a:cubicBezTo>
                          <a:pt x="14596" y="22089"/>
                          <a:pt x="18935" y="17158"/>
                          <a:pt x="18935" y="11044"/>
                        </a:cubicBezTo>
                        <a:cubicBezTo>
                          <a:pt x="18935" y="4930"/>
                          <a:pt x="14793" y="0"/>
                          <a:pt x="9468"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任意多边形: 形状 139"/>
                  <p:cNvSpPr/>
                  <p:nvPr>
                    <p:custDataLst>
                      <p:tags r:id="rId56"/>
                    </p:custDataLst>
                  </p:nvPr>
                </p:nvSpPr>
                <p:spPr>
                  <a:xfrm>
                    <a:off x="6871153" y="2537456"/>
                    <a:ext cx="19724" cy="24849"/>
                  </a:xfrm>
                  <a:custGeom>
                    <a:avLst/>
                    <a:gdLst>
                      <a:gd name="connsiteX0" fmla="*/ 9862 w 19724"/>
                      <a:gd name="connsiteY0" fmla="*/ 0 h 24849"/>
                      <a:gd name="connsiteX1" fmla="*/ 0 w 19724"/>
                      <a:gd name="connsiteY1" fmla="*/ 12425 h 24849"/>
                      <a:gd name="connsiteX2" fmla="*/ 9862 w 19724"/>
                      <a:gd name="connsiteY2" fmla="*/ 24850 h 24849"/>
                      <a:gd name="connsiteX3" fmla="*/ 19724 w 19724"/>
                      <a:gd name="connsiteY3" fmla="*/ 12425 h 24849"/>
                      <a:gd name="connsiteX4" fmla="*/ 9862 w 19724"/>
                      <a:gd name="connsiteY4" fmla="*/ 0 h 24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4" h="24849">
                        <a:moveTo>
                          <a:pt x="9862" y="0"/>
                        </a:moveTo>
                        <a:cubicBezTo>
                          <a:pt x="4339" y="0"/>
                          <a:pt x="0" y="5522"/>
                          <a:pt x="0" y="12425"/>
                        </a:cubicBezTo>
                        <a:cubicBezTo>
                          <a:pt x="0" y="19328"/>
                          <a:pt x="4537" y="24850"/>
                          <a:pt x="9862" y="24850"/>
                        </a:cubicBezTo>
                        <a:cubicBezTo>
                          <a:pt x="15385" y="24850"/>
                          <a:pt x="19724" y="19328"/>
                          <a:pt x="19724" y="12425"/>
                        </a:cubicBezTo>
                        <a:cubicBezTo>
                          <a:pt x="19724" y="5522"/>
                          <a:pt x="15385" y="0"/>
                          <a:pt x="986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任意多边形: 形状 140"/>
                  <p:cNvSpPr/>
                  <p:nvPr>
                    <p:custDataLst>
                      <p:tags r:id="rId57"/>
                    </p:custDataLst>
                  </p:nvPr>
                </p:nvSpPr>
                <p:spPr>
                  <a:xfrm>
                    <a:off x="6907643" y="2575322"/>
                    <a:ext cx="18935" cy="32738"/>
                  </a:xfrm>
                  <a:custGeom>
                    <a:avLst/>
                    <a:gdLst>
                      <a:gd name="connsiteX0" fmla="*/ 9468 w 18935"/>
                      <a:gd name="connsiteY0" fmla="*/ 0 h 32738"/>
                      <a:gd name="connsiteX1" fmla="*/ 0 w 18935"/>
                      <a:gd name="connsiteY1" fmla="*/ 16369 h 32738"/>
                      <a:gd name="connsiteX2" fmla="*/ 9468 w 18935"/>
                      <a:gd name="connsiteY2" fmla="*/ 32738 h 32738"/>
                      <a:gd name="connsiteX3" fmla="*/ 18935 w 18935"/>
                      <a:gd name="connsiteY3" fmla="*/ 16369 h 32738"/>
                      <a:gd name="connsiteX4" fmla="*/ 9468 w 18935"/>
                      <a:gd name="connsiteY4" fmla="*/ 0 h 3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5" h="32738">
                        <a:moveTo>
                          <a:pt x="9468" y="0"/>
                        </a:moveTo>
                        <a:cubicBezTo>
                          <a:pt x="4339" y="0"/>
                          <a:pt x="0" y="7297"/>
                          <a:pt x="0" y="16369"/>
                        </a:cubicBezTo>
                        <a:cubicBezTo>
                          <a:pt x="0" y="25441"/>
                          <a:pt x="4142" y="32738"/>
                          <a:pt x="9468" y="32738"/>
                        </a:cubicBezTo>
                        <a:cubicBezTo>
                          <a:pt x="14596" y="32738"/>
                          <a:pt x="18935" y="25441"/>
                          <a:pt x="18935" y="16369"/>
                        </a:cubicBezTo>
                        <a:cubicBezTo>
                          <a:pt x="18935" y="7297"/>
                          <a:pt x="14793" y="0"/>
                          <a:pt x="9468"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141"/>
                  <p:cNvSpPr/>
                  <p:nvPr>
                    <p:custDataLst>
                      <p:tags r:id="rId58"/>
                    </p:custDataLst>
                  </p:nvPr>
                </p:nvSpPr>
                <p:spPr>
                  <a:xfrm>
                    <a:off x="6899556" y="2419124"/>
                    <a:ext cx="20513" cy="30766"/>
                  </a:xfrm>
                  <a:custGeom>
                    <a:avLst/>
                    <a:gdLst>
                      <a:gd name="connsiteX0" fmla="*/ 10256 w 20513"/>
                      <a:gd name="connsiteY0" fmla="*/ 0 h 30766"/>
                      <a:gd name="connsiteX1" fmla="*/ 0 w 20513"/>
                      <a:gd name="connsiteY1" fmla="*/ 15383 h 30766"/>
                      <a:gd name="connsiteX2" fmla="*/ 10256 w 20513"/>
                      <a:gd name="connsiteY2" fmla="*/ 30766 h 30766"/>
                      <a:gd name="connsiteX3" fmla="*/ 20513 w 20513"/>
                      <a:gd name="connsiteY3" fmla="*/ 15383 h 30766"/>
                      <a:gd name="connsiteX4" fmla="*/ 10256 w 20513"/>
                      <a:gd name="connsiteY4" fmla="*/ 0 h 30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3" h="30766">
                        <a:moveTo>
                          <a:pt x="10256" y="0"/>
                        </a:moveTo>
                        <a:cubicBezTo>
                          <a:pt x="4537" y="0"/>
                          <a:pt x="0" y="6903"/>
                          <a:pt x="0" y="15383"/>
                        </a:cubicBezTo>
                        <a:cubicBezTo>
                          <a:pt x="0" y="23864"/>
                          <a:pt x="4537" y="30766"/>
                          <a:pt x="10256" y="30766"/>
                        </a:cubicBezTo>
                        <a:cubicBezTo>
                          <a:pt x="15977" y="30766"/>
                          <a:pt x="20513" y="23864"/>
                          <a:pt x="20513" y="15383"/>
                        </a:cubicBezTo>
                        <a:cubicBezTo>
                          <a:pt x="20513" y="6903"/>
                          <a:pt x="15977" y="0"/>
                          <a:pt x="10256"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142"/>
                  <p:cNvSpPr/>
                  <p:nvPr>
                    <p:custDataLst>
                      <p:tags r:id="rId59"/>
                    </p:custDataLst>
                  </p:nvPr>
                </p:nvSpPr>
                <p:spPr>
                  <a:xfrm>
                    <a:off x="6939399" y="2406108"/>
                    <a:ext cx="16962" cy="20905"/>
                  </a:xfrm>
                  <a:custGeom>
                    <a:avLst/>
                    <a:gdLst>
                      <a:gd name="connsiteX0" fmla="*/ 8481 w 16962"/>
                      <a:gd name="connsiteY0" fmla="*/ 0 h 20905"/>
                      <a:gd name="connsiteX1" fmla="*/ 0 w 16962"/>
                      <a:gd name="connsiteY1" fmla="*/ 10453 h 20905"/>
                      <a:gd name="connsiteX2" fmla="*/ 8481 w 16962"/>
                      <a:gd name="connsiteY2" fmla="*/ 20905 h 20905"/>
                      <a:gd name="connsiteX3" fmla="*/ 16963 w 16962"/>
                      <a:gd name="connsiteY3" fmla="*/ 10453 h 20905"/>
                      <a:gd name="connsiteX4" fmla="*/ 8481 w 16962"/>
                      <a:gd name="connsiteY4" fmla="*/ 0 h 2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 h="20905">
                        <a:moveTo>
                          <a:pt x="8481" y="0"/>
                        </a:moveTo>
                        <a:cubicBezTo>
                          <a:pt x="3748" y="0"/>
                          <a:pt x="0" y="4733"/>
                          <a:pt x="0" y="10453"/>
                        </a:cubicBezTo>
                        <a:cubicBezTo>
                          <a:pt x="0" y="16172"/>
                          <a:pt x="3748" y="20905"/>
                          <a:pt x="8481" y="20905"/>
                        </a:cubicBezTo>
                        <a:cubicBezTo>
                          <a:pt x="13215" y="20905"/>
                          <a:pt x="16963" y="16172"/>
                          <a:pt x="16963" y="10453"/>
                        </a:cubicBezTo>
                        <a:cubicBezTo>
                          <a:pt x="16766" y="4536"/>
                          <a:pt x="13018" y="0"/>
                          <a:pt x="8481"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43"/>
                  <p:cNvSpPr/>
                  <p:nvPr>
                    <p:custDataLst>
                      <p:tags r:id="rId60"/>
                    </p:custDataLst>
                  </p:nvPr>
                </p:nvSpPr>
                <p:spPr>
                  <a:xfrm>
                    <a:off x="6967999" y="2354437"/>
                    <a:ext cx="14990" cy="26821"/>
                  </a:xfrm>
                  <a:custGeom>
                    <a:avLst/>
                    <a:gdLst>
                      <a:gd name="connsiteX0" fmla="*/ 7495 w 14990"/>
                      <a:gd name="connsiteY0" fmla="*/ 0 h 26821"/>
                      <a:gd name="connsiteX1" fmla="*/ 0 w 14990"/>
                      <a:gd name="connsiteY1" fmla="*/ 13411 h 26821"/>
                      <a:gd name="connsiteX2" fmla="*/ 7495 w 14990"/>
                      <a:gd name="connsiteY2" fmla="*/ 26822 h 26821"/>
                      <a:gd name="connsiteX3" fmla="*/ 14991 w 14990"/>
                      <a:gd name="connsiteY3" fmla="*/ 13411 h 26821"/>
                      <a:gd name="connsiteX4" fmla="*/ 7495 w 14990"/>
                      <a:gd name="connsiteY4" fmla="*/ 0 h 2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0" h="26821">
                        <a:moveTo>
                          <a:pt x="7495" y="0"/>
                        </a:moveTo>
                        <a:cubicBezTo>
                          <a:pt x="3353" y="0"/>
                          <a:pt x="0" y="5917"/>
                          <a:pt x="0" y="13411"/>
                        </a:cubicBezTo>
                        <a:cubicBezTo>
                          <a:pt x="0" y="20708"/>
                          <a:pt x="3353" y="26822"/>
                          <a:pt x="7495" y="26822"/>
                        </a:cubicBezTo>
                        <a:cubicBezTo>
                          <a:pt x="11637" y="26822"/>
                          <a:pt x="14991" y="20905"/>
                          <a:pt x="14991" y="13411"/>
                        </a:cubicBezTo>
                        <a:cubicBezTo>
                          <a:pt x="14793" y="6114"/>
                          <a:pt x="11440" y="0"/>
                          <a:pt x="7495"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45" name="图形 3"/>
              <p:cNvGrpSpPr/>
              <p:nvPr/>
            </p:nvGrpSpPr>
            <p:grpSpPr>
              <a:xfrm>
                <a:off x="6914744" y="3987015"/>
                <a:ext cx="364887" cy="361107"/>
                <a:chOff x="6914744" y="3987015"/>
                <a:chExt cx="364887" cy="361107"/>
              </a:xfrm>
            </p:grpSpPr>
            <p:sp>
              <p:nvSpPr>
                <p:cNvPr id="146" name="任意多边形: 形状 145"/>
                <p:cNvSpPr/>
                <p:nvPr>
                  <p:custDataLst>
                    <p:tags r:id="rId61"/>
                  </p:custDataLst>
                </p:nvPr>
              </p:nvSpPr>
              <p:spPr>
                <a:xfrm>
                  <a:off x="6914744" y="3987015"/>
                  <a:ext cx="364887" cy="361107"/>
                </a:xfrm>
                <a:custGeom>
                  <a:avLst/>
                  <a:gdLst>
                    <a:gd name="connsiteX0" fmla="*/ 175743 w 364887"/>
                    <a:gd name="connsiteY0" fmla="*/ 0 h 361107"/>
                    <a:gd name="connsiteX1" fmla="*/ 0 w 364887"/>
                    <a:gd name="connsiteY1" fmla="*/ 176906 h 361107"/>
                    <a:gd name="connsiteX2" fmla="*/ 181857 w 364887"/>
                    <a:gd name="connsiteY2" fmla="*/ 361108 h 361107"/>
                    <a:gd name="connsiteX3" fmla="*/ 363714 w 364887"/>
                    <a:gd name="connsiteY3" fmla="*/ 176906 h 361107"/>
                    <a:gd name="connsiteX4" fmla="*/ 175743 w 364887"/>
                    <a:gd name="connsiteY4" fmla="*/ 0 h 361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887" h="361107">
                      <a:moveTo>
                        <a:pt x="175743" y="0"/>
                      </a:moveTo>
                      <a:cubicBezTo>
                        <a:pt x="75346" y="0"/>
                        <a:pt x="0" y="75140"/>
                        <a:pt x="0" y="176906"/>
                      </a:cubicBezTo>
                      <a:cubicBezTo>
                        <a:pt x="0" y="278671"/>
                        <a:pt x="81461" y="361108"/>
                        <a:pt x="181857" y="361108"/>
                      </a:cubicBezTo>
                      <a:cubicBezTo>
                        <a:pt x="282253" y="361108"/>
                        <a:pt x="376535" y="277882"/>
                        <a:pt x="363714" y="176906"/>
                      </a:cubicBezTo>
                      <a:cubicBezTo>
                        <a:pt x="350104" y="72182"/>
                        <a:pt x="276138" y="0"/>
                        <a:pt x="17574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47" name="图形 3"/>
                <p:cNvGrpSpPr/>
                <p:nvPr/>
              </p:nvGrpSpPr>
              <p:grpSpPr>
                <a:xfrm>
                  <a:off x="7166191" y="4048738"/>
                  <a:ext cx="87196" cy="239624"/>
                  <a:chOff x="7166191" y="4048738"/>
                  <a:chExt cx="87196" cy="239624"/>
                </a:xfrm>
                <a:solidFill>
                  <a:srgbClr val="EF7C59"/>
                </a:solidFill>
              </p:grpSpPr>
              <p:sp>
                <p:nvSpPr>
                  <p:cNvPr id="148" name="任意多边形: 形状 147"/>
                  <p:cNvSpPr/>
                  <p:nvPr>
                    <p:custDataLst>
                      <p:tags r:id="rId62"/>
                    </p:custDataLst>
                  </p:nvPr>
                </p:nvSpPr>
                <p:spPr>
                  <a:xfrm>
                    <a:off x="7166191" y="4048738"/>
                    <a:ext cx="35378" cy="36696"/>
                  </a:xfrm>
                  <a:custGeom>
                    <a:avLst/>
                    <a:gdLst>
                      <a:gd name="connsiteX0" fmla="*/ 3981 w 35378"/>
                      <a:gd name="connsiteY0" fmla="*/ 2768 h 36696"/>
                      <a:gd name="connsiteX1" fmla="*/ 6545 w 35378"/>
                      <a:gd name="connsiteY1" fmla="*/ 28012 h 36696"/>
                      <a:gd name="connsiteX2" fmla="*/ 31398 w 35378"/>
                      <a:gd name="connsiteY2" fmla="*/ 33929 h 36696"/>
                      <a:gd name="connsiteX3" fmla="*/ 28834 w 35378"/>
                      <a:gd name="connsiteY3" fmla="*/ 8685 h 36696"/>
                      <a:gd name="connsiteX4" fmla="*/ 3981 w 35378"/>
                      <a:gd name="connsiteY4" fmla="*/ 2768 h 3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8" h="36696">
                        <a:moveTo>
                          <a:pt x="3981" y="2768"/>
                        </a:moveTo>
                        <a:cubicBezTo>
                          <a:pt x="-2133" y="8093"/>
                          <a:pt x="-1147" y="19334"/>
                          <a:pt x="6545" y="28012"/>
                        </a:cubicBezTo>
                        <a:cubicBezTo>
                          <a:pt x="14040" y="36690"/>
                          <a:pt x="25283" y="39254"/>
                          <a:pt x="31398" y="33929"/>
                        </a:cubicBezTo>
                        <a:cubicBezTo>
                          <a:pt x="37512" y="28604"/>
                          <a:pt x="36526" y="17362"/>
                          <a:pt x="28834" y="8685"/>
                        </a:cubicBezTo>
                        <a:cubicBezTo>
                          <a:pt x="21338" y="7"/>
                          <a:pt x="10293" y="-2557"/>
                          <a:pt x="3981" y="2768"/>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48"/>
                  <p:cNvSpPr/>
                  <p:nvPr>
                    <p:custDataLst>
                      <p:tags r:id="rId63"/>
                    </p:custDataLst>
                  </p:nvPr>
                </p:nvSpPr>
                <p:spPr>
                  <a:xfrm>
                    <a:off x="7213783" y="4098929"/>
                    <a:ext cx="39603" cy="43010"/>
                  </a:xfrm>
                  <a:custGeom>
                    <a:avLst/>
                    <a:gdLst>
                      <a:gd name="connsiteX0" fmla="*/ 3924 w 39603"/>
                      <a:gd name="connsiteY0" fmla="*/ 2276 h 43010"/>
                      <a:gd name="connsiteX1" fmla="*/ 7869 w 39603"/>
                      <a:gd name="connsiteY1" fmla="*/ 31070 h 43010"/>
                      <a:gd name="connsiteX2" fmla="*/ 35680 w 39603"/>
                      <a:gd name="connsiteY2" fmla="*/ 40734 h 43010"/>
                      <a:gd name="connsiteX3" fmla="*/ 31735 w 39603"/>
                      <a:gd name="connsiteY3" fmla="*/ 11940 h 43010"/>
                      <a:gd name="connsiteX4" fmla="*/ 3924 w 39603"/>
                      <a:gd name="connsiteY4" fmla="*/ 2276 h 4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03" h="43010">
                        <a:moveTo>
                          <a:pt x="3924" y="2276"/>
                        </a:moveTo>
                        <a:cubicBezTo>
                          <a:pt x="-2585" y="7601"/>
                          <a:pt x="-810" y="20420"/>
                          <a:pt x="7869" y="31070"/>
                        </a:cubicBezTo>
                        <a:cubicBezTo>
                          <a:pt x="16547" y="41720"/>
                          <a:pt x="28973" y="46059"/>
                          <a:pt x="35680" y="40734"/>
                        </a:cubicBezTo>
                        <a:cubicBezTo>
                          <a:pt x="42189" y="35409"/>
                          <a:pt x="40414" y="22590"/>
                          <a:pt x="31735" y="11940"/>
                        </a:cubicBezTo>
                        <a:cubicBezTo>
                          <a:pt x="22859" y="1290"/>
                          <a:pt x="10433" y="-3049"/>
                          <a:pt x="3924" y="227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9"/>
                  <p:cNvSpPr/>
                  <p:nvPr>
                    <p:custDataLst>
                      <p:tags r:id="rId64"/>
                    </p:custDataLst>
                  </p:nvPr>
                </p:nvSpPr>
                <p:spPr>
                  <a:xfrm>
                    <a:off x="7227674" y="4183764"/>
                    <a:ext cx="21684" cy="42949"/>
                  </a:xfrm>
                  <a:custGeom>
                    <a:avLst/>
                    <a:gdLst>
                      <a:gd name="connsiteX0" fmla="*/ 15083 w 21684"/>
                      <a:gd name="connsiteY0" fmla="*/ 76 h 42949"/>
                      <a:gd name="connsiteX1" fmla="*/ 882 w 21684"/>
                      <a:gd name="connsiteY1" fmla="*/ 19601 h 42949"/>
                      <a:gd name="connsiteX2" fmla="*/ 6601 w 21684"/>
                      <a:gd name="connsiteY2" fmla="*/ 42873 h 42949"/>
                      <a:gd name="connsiteX3" fmla="*/ 20803 w 21684"/>
                      <a:gd name="connsiteY3" fmla="*/ 23348 h 42949"/>
                      <a:gd name="connsiteX4" fmla="*/ 15083 w 21684"/>
                      <a:gd name="connsiteY4" fmla="*/ 76 h 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4" h="42949">
                        <a:moveTo>
                          <a:pt x="15083" y="76"/>
                        </a:moveTo>
                        <a:cubicBezTo>
                          <a:pt x="9560" y="-910"/>
                          <a:pt x="3248" y="7768"/>
                          <a:pt x="882" y="19601"/>
                        </a:cubicBezTo>
                        <a:cubicBezTo>
                          <a:pt x="-1485" y="31434"/>
                          <a:pt x="1079" y="41887"/>
                          <a:pt x="6601" y="42873"/>
                        </a:cubicBezTo>
                        <a:cubicBezTo>
                          <a:pt x="12124" y="43859"/>
                          <a:pt x="18436" y="35181"/>
                          <a:pt x="20803" y="23348"/>
                        </a:cubicBezTo>
                        <a:cubicBezTo>
                          <a:pt x="23170" y="11515"/>
                          <a:pt x="20606" y="1062"/>
                          <a:pt x="15083" y="7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0"/>
                  <p:cNvSpPr/>
                  <p:nvPr>
                    <p:custDataLst>
                      <p:tags r:id="rId65"/>
                    </p:custDataLst>
                  </p:nvPr>
                </p:nvSpPr>
                <p:spPr>
                  <a:xfrm>
                    <a:off x="7186909" y="4257604"/>
                    <a:ext cx="25500" cy="30758"/>
                  </a:xfrm>
                  <a:custGeom>
                    <a:avLst/>
                    <a:gdLst>
                      <a:gd name="connsiteX0" fmla="*/ 21922 w 25500"/>
                      <a:gd name="connsiteY0" fmla="*/ 982 h 30758"/>
                      <a:gd name="connsiteX1" fmla="*/ 3973 w 25500"/>
                      <a:gd name="connsiteY1" fmla="*/ 9857 h 30758"/>
                      <a:gd name="connsiteX2" fmla="*/ 3578 w 25500"/>
                      <a:gd name="connsiteY2" fmla="*/ 29776 h 30758"/>
                      <a:gd name="connsiteX3" fmla="*/ 21527 w 25500"/>
                      <a:gd name="connsiteY3" fmla="*/ 20901 h 30758"/>
                      <a:gd name="connsiteX4" fmla="*/ 21922 w 25500"/>
                      <a:gd name="connsiteY4" fmla="*/ 982 h 3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0" h="30758">
                        <a:moveTo>
                          <a:pt x="21922" y="982"/>
                        </a:moveTo>
                        <a:cubicBezTo>
                          <a:pt x="17188" y="-1976"/>
                          <a:pt x="9101" y="1968"/>
                          <a:pt x="3973" y="9857"/>
                        </a:cubicBezTo>
                        <a:cubicBezTo>
                          <a:pt x="-1156" y="17746"/>
                          <a:pt x="-1353" y="26818"/>
                          <a:pt x="3578" y="29776"/>
                        </a:cubicBezTo>
                        <a:cubicBezTo>
                          <a:pt x="8312" y="32734"/>
                          <a:pt x="16399" y="28790"/>
                          <a:pt x="21527" y="20901"/>
                        </a:cubicBezTo>
                        <a:cubicBezTo>
                          <a:pt x="26655" y="13013"/>
                          <a:pt x="26853" y="3940"/>
                          <a:pt x="21922" y="982"/>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51"/>
                  <p:cNvSpPr/>
                  <p:nvPr>
                    <p:custDataLst>
                      <p:tags r:id="rId66"/>
                    </p:custDataLst>
                  </p:nvPr>
                </p:nvSpPr>
                <p:spPr>
                  <a:xfrm>
                    <a:off x="7167016" y="4125069"/>
                    <a:ext cx="20907" cy="26427"/>
                  </a:xfrm>
                  <a:custGeom>
                    <a:avLst/>
                    <a:gdLst>
                      <a:gd name="connsiteX0" fmla="*/ 10454 w 20907"/>
                      <a:gd name="connsiteY0" fmla="*/ 0 h 26427"/>
                      <a:gd name="connsiteX1" fmla="*/ 0 w 20907"/>
                      <a:gd name="connsiteY1" fmla="*/ 13214 h 26427"/>
                      <a:gd name="connsiteX2" fmla="*/ 10454 w 20907"/>
                      <a:gd name="connsiteY2" fmla="*/ 26427 h 26427"/>
                      <a:gd name="connsiteX3" fmla="*/ 20908 w 20907"/>
                      <a:gd name="connsiteY3" fmla="*/ 13214 h 26427"/>
                      <a:gd name="connsiteX4" fmla="*/ 10454 w 20907"/>
                      <a:gd name="connsiteY4" fmla="*/ 0 h 2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7" h="26427">
                        <a:moveTo>
                          <a:pt x="10454" y="0"/>
                        </a:moveTo>
                        <a:cubicBezTo>
                          <a:pt x="4734" y="0"/>
                          <a:pt x="0" y="5917"/>
                          <a:pt x="0" y="13214"/>
                        </a:cubicBezTo>
                        <a:cubicBezTo>
                          <a:pt x="0" y="20511"/>
                          <a:pt x="4734" y="26427"/>
                          <a:pt x="10454" y="26427"/>
                        </a:cubicBezTo>
                        <a:cubicBezTo>
                          <a:pt x="16174" y="26427"/>
                          <a:pt x="20908" y="20511"/>
                          <a:pt x="20908" y="13214"/>
                        </a:cubicBezTo>
                        <a:cubicBezTo>
                          <a:pt x="20908" y="5917"/>
                          <a:pt x="16174" y="0"/>
                          <a:pt x="10454"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任意多边形: 形状 152"/>
                  <p:cNvSpPr/>
                  <p:nvPr>
                    <p:custDataLst>
                      <p:tags r:id="rId67"/>
                    </p:custDataLst>
                  </p:nvPr>
                </p:nvSpPr>
                <p:spPr>
                  <a:xfrm>
                    <a:off x="7201928" y="4169246"/>
                    <a:ext cx="19724" cy="28399"/>
                  </a:xfrm>
                  <a:custGeom>
                    <a:avLst/>
                    <a:gdLst>
                      <a:gd name="connsiteX0" fmla="*/ 9862 w 19724"/>
                      <a:gd name="connsiteY0" fmla="*/ 0 h 28399"/>
                      <a:gd name="connsiteX1" fmla="*/ 0 w 19724"/>
                      <a:gd name="connsiteY1" fmla="*/ 14200 h 28399"/>
                      <a:gd name="connsiteX2" fmla="*/ 9862 w 19724"/>
                      <a:gd name="connsiteY2" fmla="*/ 28400 h 28399"/>
                      <a:gd name="connsiteX3" fmla="*/ 19724 w 19724"/>
                      <a:gd name="connsiteY3" fmla="*/ 14200 h 28399"/>
                      <a:gd name="connsiteX4" fmla="*/ 9862 w 19724"/>
                      <a:gd name="connsiteY4" fmla="*/ 0 h 28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4" h="28399">
                        <a:moveTo>
                          <a:pt x="9862" y="0"/>
                        </a:moveTo>
                        <a:cubicBezTo>
                          <a:pt x="4339" y="0"/>
                          <a:pt x="0" y="6311"/>
                          <a:pt x="0" y="14200"/>
                        </a:cubicBezTo>
                        <a:cubicBezTo>
                          <a:pt x="0" y="22088"/>
                          <a:pt x="4536" y="28400"/>
                          <a:pt x="9862" y="28400"/>
                        </a:cubicBezTo>
                        <a:cubicBezTo>
                          <a:pt x="15188" y="28400"/>
                          <a:pt x="19724" y="22088"/>
                          <a:pt x="19724" y="14200"/>
                        </a:cubicBezTo>
                        <a:cubicBezTo>
                          <a:pt x="19724" y="6311"/>
                          <a:pt x="15188" y="0"/>
                          <a:pt x="986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4" name="任意多边形: 形状 153"/>
                  <p:cNvSpPr/>
                  <p:nvPr>
                    <p:custDataLst>
                      <p:tags r:id="rId68"/>
                    </p:custDataLst>
                  </p:nvPr>
                </p:nvSpPr>
                <p:spPr>
                  <a:xfrm>
                    <a:off x="7181770" y="4219741"/>
                    <a:ext cx="24141" cy="24896"/>
                  </a:xfrm>
                  <a:custGeom>
                    <a:avLst/>
                    <a:gdLst>
                      <a:gd name="connsiteX0" fmla="*/ 4773 w 24141"/>
                      <a:gd name="connsiteY0" fmla="*/ 5909 h 24896"/>
                      <a:gd name="connsiteX1" fmla="*/ 2406 w 24141"/>
                      <a:gd name="connsiteY1" fmla="*/ 23067 h 24896"/>
                      <a:gd name="connsiteX2" fmla="*/ 19369 w 24141"/>
                      <a:gd name="connsiteY2" fmla="*/ 19123 h 24896"/>
                      <a:gd name="connsiteX3" fmla="*/ 21736 w 24141"/>
                      <a:gd name="connsiteY3" fmla="*/ 1965 h 24896"/>
                      <a:gd name="connsiteX4" fmla="*/ 4773 w 24141"/>
                      <a:gd name="connsiteY4" fmla="*/ 5909 h 24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1" h="24896">
                        <a:moveTo>
                          <a:pt x="4773" y="5909"/>
                        </a:moveTo>
                        <a:cubicBezTo>
                          <a:pt x="-552" y="11826"/>
                          <a:pt x="-1539" y="19517"/>
                          <a:pt x="2406" y="23067"/>
                        </a:cubicBezTo>
                        <a:cubicBezTo>
                          <a:pt x="6548" y="26617"/>
                          <a:pt x="14043" y="24842"/>
                          <a:pt x="19369" y="19123"/>
                        </a:cubicBezTo>
                        <a:cubicBezTo>
                          <a:pt x="24694" y="13206"/>
                          <a:pt x="25681" y="5515"/>
                          <a:pt x="21736" y="1965"/>
                        </a:cubicBezTo>
                        <a:cubicBezTo>
                          <a:pt x="17594" y="-1782"/>
                          <a:pt x="10098" y="-7"/>
                          <a:pt x="4773" y="5909"/>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55" name="任意多边形: 形状 154"/>
                <p:cNvSpPr/>
                <p:nvPr>
                  <p:custDataLst>
                    <p:tags r:id="rId69"/>
                  </p:custDataLst>
                </p:nvPr>
              </p:nvSpPr>
              <p:spPr>
                <a:xfrm>
                  <a:off x="7064177" y="4005357"/>
                  <a:ext cx="58165" cy="51797"/>
                </a:xfrm>
                <a:custGeom>
                  <a:avLst/>
                  <a:gdLst>
                    <a:gd name="connsiteX0" fmla="*/ 30057 w 58165"/>
                    <a:gd name="connsiteY0" fmla="*/ 14791 h 51797"/>
                    <a:gd name="connsiteX1" fmla="*/ 12897 w 58165"/>
                    <a:gd name="connsiteY1" fmla="*/ 0 h 51797"/>
                    <a:gd name="connsiteX2" fmla="*/ 13686 w 58165"/>
                    <a:gd name="connsiteY2" fmla="*/ 17750 h 51797"/>
                    <a:gd name="connsiteX3" fmla="*/ 3232 w 58165"/>
                    <a:gd name="connsiteY3" fmla="*/ 44966 h 51797"/>
                    <a:gd name="connsiteX4" fmla="*/ 24929 w 58165"/>
                    <a:gd name="connsiteY4" fmla="*/ 36091 h 51797"/>
                    <a:gd name="connsiteX5" fmla="*/ 46625 w 58165"/>
                    <a:gd name="connsiteY5" fmla="*/ 51474 h 51797"/>
                    <a:gd name="connsiteX6" fmla="*/ 41497 w 58165"/>
                    <a:gd name="connsiteY6" fmla="*/ 28597 h 51797"/>
                    <a:gd name="connsiteX7" fmla="*/ 57079 w 58165"/>
                    <a:gd name="connsiteY7" fmla="*/ 6508 h 51797"/>
                    <a:gd name="connsiteX8" fmla="*/ 30057 w 58165"/>
                    <a:gd name="connsiteY8" fmla="*/ 14791 h 5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65" h="51797">
                      <a:moveTo>
                        <a:pt x="30057" y="14791"/>
                      </a:moveTo>
                      <a:cubicBezTo>
                        <a:pt x="30057" y="14791"/>
                        <a:pt x="26310" y="0"/>
                        <a:pt x="12897" y="0"/>
                      </a:cubicBezTo>
                      <a:cubicBezTo>
                        <a:pt x="-515" y="0"/>
                        <a:pt x="13686" y="17750"/>
                        <a:pt x="13686" y="17750"/>
                      </a:cubicBezTo>
                      <a:cubicBezTo>
                        <a:pt x="13686" y="17750"/>
                        <a:pt x="-8011" y="33133"/>
                        <a:pt x="3232" y="44966"/>
                      </a:cubicBezTo>
                      <a:cubicBezTo>
                        <a:pt x="14475" y="56799"/>
                        <a:pt x="24929" y="36091"/>
                        <a:pt x="24929" y="36091"/>
                      </a:cubicBezTo>
                      <a:cubicBezTo>
                        <a:pt x="24929" y="36091"/>
                        <a:pt x="31635" y="54432"/>
                        <a:pt x="46625" y="51474"/>
                      </a:cubicBezTo>
                      <a:cubicBezTo>
                        <a:pt x="61616" y="48516"/>
                        <a:pt x="41497" y="28597"/>
                        <a:pt x="41497" y="28597"/>
                      </a:cubicBezTo>
                      <a:cubicBezTo>
                        <a:pt x="41497" y="28597"/>
                        <a:pt x="63194" y="16764"/>
                        <a:pt x="57079" y="6508"/>
                      </a:cubicBezTo>
                      <a:cubicBezTo>
                        <a:pt x="50965" y="-3747"/>
                        <a:pt x="30057" y="14791"/>
                        <a:pt x="30057" y="14791"/>
                      </a:cubicBezTo>
                      <a:close/>
                    </a:path>
                  </a:pathLst>
                </a:custGeom>
                <a:solidFill>
                  <a:schemeClr val="accent1">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56" name="图形 3"/>
              <p:cNvGrpSpPr/>
              <p:nvPr/>
            </p:nvGrpSpPr>
            <p:grpSpPr>
              <a:xfrm>
                <a:off x="5930781" y="3113583"/>
                <a:ext cx="515158" cy="389895"/>
                <a:chOff x="5930781" y="3113583"/>
                <a:chExt cx="515158" cy="389895"/>
              </a:xfrm>
            </p:grpSpPr>
            <p:grpSp>
              <p:nvGrpSpPr>
                <p:cNvPr id="157" name="图形 3"/>
                <p:cNvGrpSpPr/>
                <p:nvPr/>
              </p:nvGrpSpPr>
              <p:grpSpPr>
                <a:xfrm>
                  <a:off x="5930781" y="3113583"/>
                  <a:ext cx="290292" cy="295866"/>
                  <a:chOff x="5930781" y="3113583"/>
                  <a:chExt cx="290292" cy="295866"/>
                </a:xfrm>
              </p:grpSpPr>
              <p:sp>
                <p:nvSpPr>
                  <p:cNvPr id="158" name="任意多边形: 形状 157"/>
                  <p:cNvSpPr/>
                  <p:nvPr>
                    <p:custDataLst>
                      <p:tags r:id="rId70"/>
                    </p:custDataLst>
                  </p:nvPr>
                </p:nvSpPr>
                <p:spPr>
                  <a:xfrm>
                    <a:off x="6045499" y="3293515"/>
                    <a:ext cx="89831" cy="115933"/>
                  </a:xfrm>
                  <a:custGeom>
                    <a:avLst/>
                    <a:gdLst>
                      <a:gd name="connsiteX0" fmla="*/ 0 w 89831"/>
                      <a:gd name="connsiteY0" fmla="*/ 27294 h 115933"/>
                      <a:gd name="connsiteX1" fmla="*/ 26036 w 89831"/>
                      <a:gd name="connsiteY1" fmla="*/ 113282 h 115933"/>
                      <a:gd name="connsiteX2" fmla="*/ 88562 w 89831"/>
                      <a:gd name="connsiteY2" fmla="*/ 93560 h 115933"/>
                      <a:gd name="connsiteX3" fmla="*/ 84025 w 89831"/>
                      <a:gd name="connsiteY3" fmla="*/ 4417 h 115933"/>
                      <a:gd name="connsiteX4" fmla="*/ 0 w 89831"/>
                      <a:gd name="connsiteY4" fmla="*/ 27294 h 115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 h="115933">
                        <a:moveTo>
                          <a:pt x="0" y="27294"/>
                        </a:moveTo>
                        <a:cubicBezTo>
                          <a:pt x="0" y="27294"/>
                          <a:pt x="12229" y="110324"/>
                          <a:pt x="26036" y="113282"/>
                        </a:cubicBezTo>
                        <a:cubicBezTo>
                          <a:pt x="39843" y="116240"/>
                          <a:pt x="84025" y="122354"/>
                          <a:pt x="88562" y="93560"/>
                        </a:cubicBezTo>
                        <a:cubicBezTo>
                          <a:pt x="93098" y="64963"/>
                          <a:pt x="84025" y="4417"/>
                          <a:pt x="84025" y="4417"/>
                        </a:cubicBezTo>
                        <a:cubicBezTo>
                          <a:pt x="84025" y="4417"/>
                          <a:pt x="21499" y="-14910"/>
                          <a:pt x="0" y="27294"/>
                        </a:cubicBezTo>
                        <a:close/>
                      </a:path>
                    </a:pathLst>
                  </a:custGeom>
                  <a:solidFill>
                    <a:schemeClr val="accent4">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9" name="任意多边形: 形状 158"/>
                  <p:cNvSpPr/>
                  <p:nvPr>
                    <p:custDataLst>
                      <p:tags r:id="rId71"/>
                    </p:custDataLst>
                  </p:nvPr>
                </p:nvSpPr>
                <p:spPr>
                  <a:xfrm>
                    <a:off x="5930781" y="3113583"/>
                    <a:ext cx="290292" cy="208046"/>
                  </a:xfrm>
                  <a:custGeom>
                    <a:avLst/>
                    <a:gdLst>
                      <a:gd name="connsiteX0" fmla="*/ 125370 w 290292"/>
                      <a:gd name="connsiteY0" fmla="*/ 8036 h 208046"/>
                      <a:gd name="connsiteX1" fmla="*/ 319 w 290292"/>
                      <a:gd name="connsiteY1" fmla="*/ 124395 h 208046"/>
                      <a:gd name="connsiteX2" fmla="*/ 114719 w 290292"/>
                      <a:gd name="connsiteY2" fmla="*/ 207424 h 208046"/>
                      <a:gd name="connsiteX3" fmla="*/ 287108 w 290292"/>
                      <a:gd name="connsiteY3" fmla="*/ 98757 h 208046"/>
                      <a:gd name="connsiteX4" fmla="*/ 125370 w 290292"/>
                      <a:gd name="connsiteY4" fmla="*/ 8036 h 20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92" h="208046">
                        <a:moveTo>
                          <a:pt x="125370" y="8036"/>
                        </a:moveTo>
                        <a:cubicBezTo>
                          <a:pt x="125370" y="8036"/>
                          <a:pt x="4855" y="56354"/>
                          <a:pt x="319" y="124395"/>
                        </a:cubicBezTo>
                        <a:cubicBezTo>
                          <a:pt x="-4218" y="192436"/>
                          <a:pt x="39964" y="211960"/>
                          <a:pt x="114719" y="207424"/>
                        </a:cubicBezTo>
                        <a:cubicBezTo>
                          <a:pt x="189474" y="202888"/>
                          <a:pt x="311566" y="165219"/>
                          <a:pt x="287108" y="98757"/>
                        </a:cubicBezTo>
                        <a:cubicBezTo>
                          <a:pt x="262847" y="32097"/>
                          <a:pt x="233853" y="-20758"/>
                          <a:pt x="125370" y="803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60" name="图形 3"/>
                  <p:cNvGrpSpPr/>
                  <p:nvPr/>
                </p:nvGrpSpPr>
                <p:grpSpPr>
                  <a:xfrm>
                    <a:off x="6078439" y="3137988"/>
                    <a:ext cx="120324" cy="92298"/>
                    <a:chOff x="6078439" y="3137988"/>
                    <a:chExt cx="120324" cy="92298"/>
                  </a:xfrm>
                  <a:solidFill>
                    <a:srgbClr val="F3CE90"/>
                  </a:solidFill>
                </p:grpSpPr>
                <p:sp>
                  <p:nvSpPr>
                    <p:cNvPr id="161" name="任意多边形: 形状 160"/>
                    <p:cNvSpPr/>
                    <p:nvPr>
                      <p:custDataLst>
                        <p:tags r:id="rId72"/>
                      </p:custDataLst>
                    </p:nvPr>
                  </p:nvSpPr>
                  <p:spPr>
                    <a:xfrm>
                      <a:off x="6123410" y="3188673"/>
                      <a:ext cx="26824" cy="16566"/>
                    </a:xfrm>
                    <a:custGeom>
                      <a:avLst/>
                      <a:gdLst>
                        <a:gd name="connsiteX0" fmla="*/ 13412 w 26824"/>
                        <a:gd name="connsiteY0" fmla="*/ 0 h 16566"/>
                        <a:gd name="connsiteX1" fmla="*/ 0 w 26824"/>
                        <a:gd name="connsiteY1" fmla="*/ 8283 h 16566"/>
                        <a:gd name="connsiteX2" fmla="*/ 13412 w 26824"/>
                        <a:gd name="connsiteY2" fmla="*/ 16566 h 16566"/>
                        <a:gd name="connsiteX3" fmla="*/ 26825 w 26824"/>
                        <a:gd name="connsiteY3" fmla="*/ 8283 h 16566"/>
                        <a:gd name="connsiteX4" fmla="*/ 13412 w 26824"/>
                        <a:gd name="connsiteY4" fmla="*/ 0 h 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4" h="16566">
                          <a:moveTo>
                            <a:pt x="13412" y="0"/>
                          </a:moveTo>
                          <a:cubicBezTo>
                            <a:pt x="6114" y="0"/>
                            <a:pt x="0" y="3747"/>
                            <a:pt x="0" y="8283"/>
                          </a:cubicBezTo>
                          <a:cubicBezTo>
                            <a:pt x="0" y="12819"/>
                            <a:pt x="5917" y="16566"/>
                            <a:pt x="13412" y="16566"/>
                          </a:cubicBezTo>
                          <a:cubicBezTo>
                            <a:pt x="20710" y="16566"/>
                            <a:pt x="26825" y="12819"/>
                            <a:pt x="26825" y="8283"/>
                          </a:cubicBezTo>
                          <a:cubicBezTo>
                            <a:pt x="26825" y="3747"/>
                            <a:pt x="20710" y="0"/>
                            <a:pt x="13412"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161"/>
                    <p:cNvSpPr/>
                    <p:nvPr>
                      <p:custDataLst>
                        <p:tags r:id="rId73"/>
                      </p:custDataLst>
                    </p:nvPr>
                  </p:nvSpPr>
                  <p:spPr>
                    <a:xfrm>
                      <a:off x="6078439" y="3137988"/>
                      <a:ext cx="33531" cy="22088"/>
                    </a:xfrm>
                    <a:custGeom>
                      <a:avLst/>
                      <a:gdLst>
                        <a:gd name="connsiteX0" fmla="*/ 33531 w 33531"/>
                        <a:gd name="connsiteY0" fmla="*/ 11044 h 22088"/>
                        <a:gd name="connsiteX1" fmla="*/ 16766 w 33531"/>
                        <a:gd name="connsiteY1" fmla="*/ 22089 h 22088"/>
                        <a:gd name="connsiteX2" fmla="*/ 0 w 33531"/>
                        <a:gd name="connsiteY2" fmla="*/ 11044 h 22088"/>
                        <a:gd name="connsiteX3" fmla="*/ 16766 w 33531"/>
                        <a:gd name="connsiteY3" fmla="*/ 0 h 22088"/>
                        <a:gd name="connsiteX4" fmla="*/ 33531 w 33531"/>
                        <a:gd name="connsiteY4" fmla="*/ 11044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1" h="22088">
                          <a:moveTo>
                            <a:pt x="33531" y="11044"/>
                          </a:moveTo>
                          <a:cubicBezTo>
                            <a:pt x="33531" y="17144"/>
                            <a:pt x="26025" y="22089"/>
                            <a:pt x="16766" y="22089"/>
                          </a:cubicBezTo>
                          <a:cubicBezTo>
                            <a:pt x="7506" y="22089"/>
                            <a:pt x="0" y="17144"/>
                            <a:pt x="0" y="11044"/>
                          </a:cubicBezTo>
                          <a:cubicBezTo>
                            <a:pt x="0" y="4945"/>
                            <a:pt x="7506" y="0"/>
                            <a:pt x="16766" y="0"/>
                          </a:cubicBezTo>
                          <a:cubicBezTo>
                            <a:pt x="26025" y="0"/>
                            <a:pt x="33531" y="4945"/>
                            <a:pt x="33531" y="11044"/>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162"/>
                    <p:cNvSpPr/>
                    <p:nvPr>
                      <p:custDataLst>
                        <p:tags r:id="rId74"/>
                      </p:custDataLst>
                    </p:nvPr>
                  </p:nvSpPr>
                  <p:spPr>
                    <a:xfrm>
                      <a:off x="6132703" y="3147284"/>
                      <a:ext cx="45517" cy="37613"/>
                    </a:xfrm>
                    <a:custGeom>
                      <a:avLst/>
                      <a:gdLst>
                        <a:gd name="connsiteX0" fmla="*/ 31142 w 45517"/>
                        <a:gd name="connsiteY0" fmla="*/ 7072 h 37613"/>
                        <a:gd name="connsiteX1" fmla="*/ 1555 w 45517"/>
                        <a:gd name="connsiteY1" fmla="*/ 4114 h 37613"/>
                        <a:gd name="connsiteX2" fmla="*/ 14376 w 45517"/>
                        <a:gd name="connsiteY2" fmla="*/ 30541 h 37613"/>
                        <a:gd name="connsiteX3" fmla="*/ 43962 w 45517"/>
                        <a:gd name="connsiteY3" fmla="*/ 33500 h 37613"/>
                        <a:gd name="connsiteX4" fmla="*/ 31142 w 45517"/>
                        <a:gd name="connsiteY4" fmla="*/ 7072 h 3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7" h="37613">
                          <a:moveTo>
                            <a:pt x="31142" y="7072"/>
                          </a:moveTo>
                          <a:cubicBezTo>
                            <a:pt x="19504" y="-1014"/>
                            <a:pt x="6092" y="-2394"/>
                            <a:pt x="1555" y="4114"/>
                          </a:cubicBezTo>
                          <a:cubicBezTo>
                            <a:pt x="-2981" y="10622"/>
                            <a:pt x="2739" y="22456"/>
                            <a:pt x="14376" y="30541"/>
                          </a:cubicBezTo>
                          <a:cubicBezTo>
                            <a:pt x="26014" y="38628"/>
                            <a:pt x="39426" y="40008"/>
                            <a:pt x="43962" y="33500"/>
                          </a:cubicBezTo>
                          <a:cubicBezTo>
                            <a:pt x="48499" y="26992"/>
                            <a:pt x="42779" y="15158"/>
                            <a:pt x="31142" y="7072"/>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163"/>
                    <p:cNvSpPr/>
                    <p:nvPr>
                      <p:custDataLst>
                        <p:tags r:id="rId75"/>
                      </p:custDataLst>
                    </p:nvPr>
                  </p:nvSpPr>
                  <p:spPr>
                    <a:xfrm>
                      <a:off x="6181399" y="3200703"/>
                      <a:ext cx="17364" cy="29582"/>
                    </a:xfrm>
                    <a:custGeom>
                      <a:avLst/>
                      <a:gdLst>
                        <a:gd name="connsiteX0" fmla="*/ 8679 w 17364"/>
                        <a:gd name="connsiteY0" fmla="*/ 0 h 29582"/>
                        <a:gd name="connsiteX1" fmla="*/ 0 w 17364"/>
                        <a:gd name="connsiteY1" fmla="*/ 14791 h 29582"/>
                        <a:gd name="connsiteX2" fmla="*/ 8679 w 17364"/>
                        <a:gd name="connsiteY2" fmla="*/ 29583 h 29582"/>
                        <a:gd name="connsiteX3" fmla="*/ 17357 w 17364"/>
                        <a:gd name="connsiteY3" fmla="*/ 14791 h 29582"/>
                        <a:gd name="connsiteX4" fmla="*/ 8679 w 17364"/>
                        <a:gd name="connsiteY4" fmla="*/ 0 h 29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4" h="29582">
                          <a:moveTo>
                            <a:pt x="8679" y="0"/>
                          </a:moveTo>
                          <a:cubicBezTo>
                            <a:pt x="3748" y="0"/>
                            <a:pt x="0" y="6508"/>
                            <a:pt x="0" y="14791"/>
                          </a:cubicBezTo>
                          <a:cubicBezTo>
                            <a:pt x="0" y="22877"/>
                            <a:pt x="3945" y="29583"/>
                            <a:pt x="8679" y="29583"/>
                          </a:cubicBezTo>
                          <a:cubicBezTo>
                            <a:pt x="13610" y="29583"/>
                            <a:pt x="17357" y="23075"/>
                            <a:pt x="17357" y="14791"/>
                          </a:cubicBezTo>
                          <a:cubicBezTo>
                            <a:pt x="17554" y="6705"/>
                            <a:pt x="13610" y="0"/>
                            <a:pt x="8679"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65" name="图形 3"/>
                <p:cNvGrpSpPr/>
                <p:nvPr/>
              </p:nvGrpSpPr>
              <p:grpSpPr>
                <a:xfrm>
                  <a:off x="6185030" y="3243880"/>
                  <a:ext cx="260909" cy="259597"/>
                  <a:chOff x="6185030" y="3243880"/>
                  <a:chExt cx="260909" cy="259597"/>
                </a:xfrm>
              </p:grpSpPr>
              <p:sp>
                <p:nvSpPr>
                  <p:cNvPr id="166" name="任意多边形: 形状 165"/>
                  <p:cNvSpPr/>
                  <p:nvPr>
                    <p:custDataLst>
                      <p:tags r:id="rId76"/>
                    </p:custDataLst>
                  </p:nvPr>
                </p:nvSpPr>
                <p:spPr>
                  <a:xfrm>
                    <a:off x="6186258" y="3314423"/>
                    <a:ext cx="232257" cy="109331"/>
                  </a:xfrm>
                  <a:custGeom>
                    <a:avLst/>
                    <a:gdLst>
                      <a:gd name="connsiteX0" fmla="*/ 206190 w 232257"/>
                      <a:gd name="connsiteY0" fmla="*/ 29855 h 109331"/>
                      <a:gd name="connsiteX1" fmla="*/ 2439 w 232257"/>
                      <a:gd name="connsiteY1" fmla="*/ 40111 h 109331"/>
                      <a:gd name="connsiteX2" fmla="*/ 219997 w 232257"/>
                      <a:gd name="connsiteY2" fmla="*/ 108151 h 109331"/>
                      <a:gd name="connsiteX3" fmla="*/ 206190 w 232257"/>
                      <a:gd name="connsiteY3" fmla="*/ 29855 h 109331"/>
                    </a:gdLst>
                    <a:ahLst/>
                    <a:cxnLst>
                      <a:cxn ang="0">
                        <a:pos x="connsiteX0" y="connsiteY0"/>
                      </a:cxn>
                      <a:cxn ang="0">
                        <a:pos x="connsiteX1" y="connsiteY1"/>
                      </a:cxn>
                      <a:cxn ang="0">
                        <a:pos x="connsiteX2" y="connsiteY2"/>
                      </a:cxn>
                      <a:cxn ang="0">
                        <a:pos x="connsiteX3" y="connsiteY3"/>
                      </a:cxn>
                    </a:cxnLst>
                    <a:rect l="l" t="t" r="r" b="b"/>
                    <a:pathLst>
                      <a:path w="232257" h="109331">
                        <a:moveTo>
                          <a:pt x="206190" y="29855"/>
                        </a:moveTo>
                        <a:cubicBezTo>
                          <a:pt x="206190" y="29855"/>
                          <a:pt x="-26161" y="-43707"/>
                          <a:pt x="2439" y="40111"/>
                        </a:cubicBezTo>
                        <a:cubicBezTo>
                          <a:pt x="31039" y="123929"/>
                          <a:pt x="219997" y="108151"/>
                          <a:pt x="219997" y="108151"/>
                        </a:cubicBezTo>
                        <a:cubicBezTo>
                          <a:pt x="254120" y="75216"/>
                          <a:pt x="206190" y="29855"/>
                          <a:pt x="206190" y="2985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7" name="任意多边形: 形状 166"/>
                  <p:cNvSpPr/>
                  <p:nvPr>
                    <p:custDataLst>
                      <p:tags r:id="rId77"/>
                    </p:custDataLst>
                  </p:nvPr>
                </p:nvSpPr>
                <p:spPr>
                  <a:xfrm>
                    <a:off x="6185030" y="3243880"/>
                    <a:ext cx="260909" cy="259597"/>
                  </a:xfrm>
                  <a:custGeom>
                    <a:avLst/>
                    <a:gdLst>
                      <a:gd name="connsiteX0" fmla="*/ 22997 w 260909"/>
                      <a:gd name="connsiteY0" fmla="*/ 34725 h 259597"/>
                      <a:gd name="connsiteX1" fmla="*/ 1300 w 260909"/>
                      <a:gd name="connsiteY1" fmla="*/ 106118 h 259597"/>
                      <a:gd name="connsiteX2" fmla="*/ 18460 w 260909"/>
                      <a:gd name="connsiteY2" fmla="*/ 99412 h 259597"/>
                      <a:gd name="connsiteX3" fmla="*/ 67771 w 260909"/>
                      <a:gd name="connsiteY3" fmla="*/ 137870 h 259597"/>
                      <a:gd name="connsiteX4" fmla="*/ 46074 w 260909"/>
                      <a:gd name="connsiteY4" fmla="*/ 248904 h 259597"/>
                      <a:gd name="connsiteX5" fmla="*/ 130691 w 260909"/>
                      <a:gd name="connsiteY5" fmla="*/ 227407 h 259597"/>
                      <a:gd name="connsiteX6" fmla="*/ 183354 w 260909"/>
                      <a:gd name="connsiteY6" fmla="*/ 135701 h 259597"/>
                      <a:gd name="connsiteX7" fmla="*/ 222211 w 260909"/>
                      <a:gd name="connsiteY7" fmla="*/ 164100 h 259597"/>
                      <a:gd name="connsiteX8" fmla="*/ 221027 w 260909"/>
                      <a:gd name="connsiteY8" fmla="*/ 183428 h 259597"/>
                      <a:gd name="connsiteX9" fmla="*/ 231284 w 260909"/>
                      <a:gd name="connsiteY9" fmla="*/ 52080 h 259597"/>
                      <a:gd name="connsiteX10" fmla="*/ 22997 w 260909"/>
                      <a:gd name="connsiteY10" fmla="*/ 34725 h 2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09" h="259597">
                        <a:moveTo>
                          <a:pt x="22997" y="34725"/>
                        </a:moveTo>
                        <a:cubicBezTo>
                          <a:pt x="-7970" y="60166"/>
                          <a:pt x="1300" y="106118"/>
                          <a:pt x="1300" y="106118"/>
                        </a:cubicBezTo>
                        <a:cubicBezTo>
                          <a:pt x="1300" y="106118"/>
                          <a:pt x="5837" y="124262"/>
                          <a:pt x="18460" y="99412"/>
                        </a:cubicBezTo>
                        <a:cubicBezTo>
                          <a:pt x="31084" y="74563"/>
                          <a:pt x="87100" y="113020"/>
                          <a:pt x="67771" y="137870"/>
                        </a:cubicBezTo>
                        <a:cubicBezTo>
                          <a:pt x="67771" y="137870"/>
                          <a:pt x="16291" y="236479"/>
                          <a:pt x="46074" y="248904"/>
                        </a:cubicBezTo>
                        <a:cubicBezTo>
                          <a:pt x="75858" y="261329"/>
                          <a:pt x="108994" y="271585"/>
                          <a:pt x="130691" y="227407"/>
                        </a:cubicBezTo>
                        <a:cubicBezTo>
                          <a:pt x="152387" y="183230"/>
                          <a:pt x="167378" y="133334"/>
                          <a:pt x="183354" y="135701"/>
                        </a:cubicBezTo>
                        <a:cubicBezTo>
                          <a:pt x="199331" y="137870"/>
                          <a:pt x="222211" y="157198"/>
                          <a:pt x="222211" y="164100"/>
                        </a:cubicBezTo>
                        <a:cubicBezTo>
                          <a:pt x="222211" y="171003"/>
                          <a:pt x="221027" y="183428"/>
                          <a:pt x="221027" y="183428"/>
                        </a:cubicBezTo>
                        <a:cubicBezTo>
                          <a:pt x="221027" y="183428"/>
                          <a:pt x="303474" y="143787"/>
                          <a:pt x="231284" y="52080"/>
                        </a:cubicBezTo>
                        <a:cubicBezTo>
                          <a:pt x="159291" y="-40021"/>
                          <a:pt x="48244" y="13819"/>
                          <a:pt x="22997" y="34725"/>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68" name="图形 3"/>
              <p:cNvGrpSpPr/>
              <p:nvPr/>
            </p:nvGrpSpPr>
            <p:grpSpPr>
              <a:xfrm>
                <a:off x="6861883" y="3026362"/>
                <a:ext cx="313772" cy="565126"/>
                <a:chOff x="6861883" y="3026362"/>
                <a:chExt cx="313772" cy="565126"/>
              </a:xfrm>
            </p:grpSpPr>
            <p:sp>
              <p:nvSpPr>
                <p:cNvPr id="169" name="任意多边形: 形状 168"/>
                <p:cNvSpPr/>
                <p:nvPr>
                  <p:custDataLst>
                    <p:tags r:id="rId78"/>
                  </p:custDataLst>
                </p:nvPr>
              </p:nvSpPr>
              <p:spPr>
                <a:xfrm>
                  <a:off x="6905498" y="3209949"/>
                  <a:ext cx="270158" cy="381539"/>
                </a:xfrm>
                <a:custGeom>
                  <a:avLst/>
                  <a:gdLst>
                    <a:gd name="connsiteX0" fmla="*/ 270000 w 270158"/>
                    <a:gd name="connsiteY0" fmla="*/ 122694 h 381539"/>
                    <a:gd name="connsiteX1" fmla="*/ 131733 w 270158"/>
                    <a:gd name="connsiteY1" fmla="*/ 615 h 381539"/>
                    <a:gd name="connsiteX2" fmla="*/ 59937 w 270158"/>
                    <a:gd name="connsiteY2" fmla="*/ 32171 h 381539"/>
                    <a:gd name="connsiteX3" fmla="*/ 5104 w 270158"/>
                    <a:gd name="connsiteY3" fmla="*/ 164307 h 381539"/>
                    <a:gd name="connsiteX4" fmla="*/ 94455 w 270158"/>
                    <a:gd name="connsiteY4" fmla="*/ 246745 h 381539"/>
                    <a:gd name="connsiteX5" fmla="*/ 149288 w 270158"/>
                    <a:gd name="connsiteY5" fmla="*/ 251478 h 381539"/>
                    <a:gd name="connsiteX6" fmla="*/ 259743 w 270158"/>
                    <a:gd name="connsiteY6" fmla="*/ 381445 h 381539"/>
                    <a:gd name="connsiteX7" fmla="*/ 214377 w 270158"/>
                    <a:gd name="connsiteY7" fmla="*/ 235306 h 381539"/>
                    <a:gd name="connsiteX8" fmla="*/ 270000 w 270158"/>
                    <a:gd name="connsiteY8" fmla="*/ 122694 h 3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158" h="381539">
                      <a:moveTo>
                        <a:pt x="270000" y="122694"/>
                      </a:moveTo>
                      <a:cubicBezTo>
                        <a:pt x="266646" y="77136"/>
                        <a:pt x="245542" y="-8062"/>
                        <a:pt x="131733" y="615"/>
                      </a:cubicBezTo>
                      <a:cubicBezTo>
                        <a:pt x="131733" y="615"/>
                        <a:pt x="74730" y="16787"/>
                        <a:pt x="59937" y="32171"/>
                      </a:cubicBezTo>
                      <a:cubicBezTo>
                        <a:pt x="59937" y="32171"/>
                        <a:pt x="-20735" y="82461"/>
                        <a:pt x="5104" y="164307"/>
                      </a:cubicBezTo>
                      <a:cubicBezTo>
                        <a:pt x="30943" y="246153"/>
                        <a:pt x="94455" y="246745"/>
                        <a:pt x="94455" y="246745"/>
                      </a:cubicBezTo>
                      <a:lnTo>
                        <a:pt x="149288" y="251478"/>
                      </a:lnTo>
                      <a:cubicBezTo>
                        <a:pt x="149288" y="251478"/>
                        <a:pt x="258954" y="385587"/>
                        <a:pt x="259743" y="381445"/>
                      </a:cubicBezTo>
                      <a:cubicBezTo>
                        <a:pt x="260532" y="377304"/>
                        <a:pt x="206291" y="275539"/>
                        <a:pt x="214377" y="235306"/>
                      </a:cubicBezTo>
                      <a:cubicBezTo>
                        <a:pt x="222465" y="195073"/>
                        <a:pt x="273353" y="168252"/>
                        <a:pt x="270000" y="122694"/>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0" name="任意多边形: 形状 169"/>
                <p:cNvSpPr/>
                <p:nvPr>
                  <p:custDataLst>
                    <p:tags r:id="rId79"/>
                  </p:custDataLst>
                </p:nvPr>
              </p:nvSpPr>
              <p:spPr>
                <a:xfrm>
                  <a:off x="6888905" y="3042534"/>
                  <a:ext cx="93492" cy="202346"/>
                </a:xfrm>
                <a:custGeom>
                  <a:avLst/>
                  <a:gdLst>
                    <a:gd name="connsiteX0" fmla="*/ 789 w 93492"/>
                    <a:gd name="connsiteY0" fmla="*/ 0 h 202346"/>
                    <a:gd name="connsiteX1" fmla="*/ 0 w 93492"/>
                    <a:gd name="connsiteY1" fmla="*/ 56207 h 202346"/>
                    <a:gd name="connsiteX2" fmla="*/ 72585 w 93492"/>
                    <a:gd name="connsiteY2" fmla="*/ 202347 h 202346"/>
                    <a:gd name="connsiteX3" fmla="*/ 93493 w 93492"/>
                    <a:gd name="connsiteY3" fmla="*/ 186964 h 202346"/>
                    <a:gd name="connsiteX4" fmla="*/ 14202 w 93492"/>
                    <a:gd name="connsiteY4" fmla="*/ 8678 h 202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2" h="202346">
                      <a:moveTo>
                        <a:pt x="789" y="0"/>
                      </a:moveTo>
                      <a:lnTo>
                        <a:pt x="0" y="56207"/>
                      </a:lnTo>
                      <a:lnTo>
                        <a:pt x="72585" y="202347"/>
                      </a:lnTo>
                      <a:lnTo>
                        <a:pt x="93493" y="186964"/>
                      </a:lnTo>
                      <a:lnTo>
                        <a:pt x="14202" y="8678"/>
                      </a:ln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1" name="任意多边形: 形状 170"/>
                <p:cNvSpPr/>
                <p:nvPr>
                  <p:custDataLst>
                    <p:tags r:id="rId80"/>
                  </p:custDataLst>
                </p:nvPr>
              </p:nvSpPr>
              <p:spPr>
                <a:xfrm>
                  <a:off x="6943147" y="3053775"/>
                  <a:ext cx="55622" cy="180258"/>
                </a:xfrm>
                <a:custGeom>
                  <a:avLst/>
                  <a:gdLst>
                    <a:gd name="connsiteX0" fmla="*/ 14202 w 55622"/>
                    <a:gd name="connsiteY0" fmla="*/ 10058 h 180258"/>
                    <a:gd name="connsiteX1" fmla="*/ 1972 w 55622"/>
                    <a:gd name="connsiteY1" fmla="*/ 0 h 180258"/>
                    <a:gd name="connsiteX2" fmla="*/ 0 w 55622"/>
                    <a:gd name="connsiteY2" fmla="*/ 60941 h 180258"/>
                    <a:gd name="connsiteX3" fmla="*/ 35898 w 55622"/>
                    <a:gd name="connsiteY3" fmla="*/ 180258 h 180258"/>
                    <a:gd name="connsiteX4" fmla="*/ 55622 w 55622"/>
                    <a:gd name="connsiteY4" fmla="*/ 171581 h 180258"/>
                    <a:gd name="connsiteX5" fmla="*/ 28600 w 55622"/>
                    <a:gd name="connsiteY5" fmla="*/ 36880 h 180258"/>
                    <a:gd name="connsiteX6" fmla="*/ 14202 w 55622"/>
                    <a:gd name="connsiteY6" fmla="*/ 10058 h 1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2" h="180258">
                      <a:moveTo>
                        <a:pt x="14202" y="10058"/>
                      </a:moveTo>
                      <a:lnTo>
                        <a:pt x="1972" y="0"/>
                      </a:lnTo>
                      <a:lnTo>
                        <a:pt x="0" y="60941"/>
                      </a:lnTo>
                      <a:lnTo>
                        <a:pt x="35898" y="180258"/>
                      </a:lnTo>
                      <a:cubicBezTo>
                        <a:pt x="35898" y="180258"/>
                        <a:pt x="55622" y="173553"/>
                        <a:pt x="55622" y="171581"/>
                      </a:cubicBezTo>
                      <a:cubicBezTo>
                        <a:pt x="55622" y="169608"/>
                        <a:pt x="28600" y="36880"/>
                        <a:pt x="28600" y="36880"/>
                      </a:cubicBezTo>
                      <a:lnTo>
                        <a:pt x="14202" y="10058"/>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2" name="任意多边形: 形状 171"/>
                <p:cNvSpPr/>
                <p:nvPr>
                  <p:custDataLst>
                    <p:tags r:id="rId81"/>
                  </p:custDataLst>
                </p:nvPr>
              </p:nvSpPr>
              <p:spPr>
                <a:xfrm>
                  <a:off x="6987921" y="3098741"/>
                  <a:ext cx="34517" cy="126614"/>
                </a:xfrm>
                <a:custGeom>
                  <a:avLst/>
                  <a:gdLst>
                    <a:gd name="connsiteX0" fmla="*/ 0 w 34517"/>
                    <a:gd name="connsiteY0" fmla="*/ 10650 h 126614"/>
                    <a:gd name="connsiteX1" fmla="*/ 10848 w 34517"/>
                    <a:gd name="connsiteY1" fmla="*/ 126615 h 126614"/>
                    <a:gd name="connsiteX2" fmla="*/ 34517 w 34517"/>
                    <a:gd name="connsiteY2" fmla="*/ 116556 h 126614"/>
                    <a:gd name="connsiteX3" fmla="*/ 20316 w 34517"/>
                    <a:gd name="connsiteY3" fmla="*/ 0 h 126614"/>
                  </a:gdLst>
                  <a:ahLst/>
                  <a:cxnLst>
                    <a:cxn ang="0">
                      <a:pos x="connsiteX0" y="connsiteY0"/>
                    </a:cxn>
                    <a:cxn ang="0">
                      <a:pos x="connsiteX1" y="connsiteY1"/>
                    </a:cxn>
                    <a:cxn ang="0">
                      <a:pos x="connsiteX2" y="connsiteY2"/>
                    </a:cxn>
                    <a:cxn ang="0">
                      <a:pos x="connsiteX3" y="connsiteY3"/>
                    </a:cxn>
                  </a:cxnLst>
                  <a:rect l="l" t="t" r="r" b="b"/>
                  <a:pathLst>
                    <a:path w="34517" h="126614">
                      <a:moveTo>
                        <a:pt x="0" y="10650"/>
                      </a:moveTo>
                      <a:lnTo>
                        <a:pt x="10848" y="126615"/>
                      </a:lnTo>
                      <a:lnTo>
                        <a:pt x="34517" y="116556"/>
                      </a:lnTo>
                      <a:lnTo>
                        <a:pt x="20316" y="0"/>
                      </a:ln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73" name="图形 3"/>
                <p:cNvGrpSpPr/>
                <p:nvPr/>
              </p:nvGrpSpPr>
              <p:grpSpPr>
                <a:xfrm>
                  <a:off x="7042556" y="3233412"/>
                  <a:ext cx="120120" cy="112050"/>
                  <a:chOff x="7042556" y="3233412"/>
                  <a:chExt cx="120120" cy="112050"/>
                </a:xfrm>
                <a:solidFill>
                  <a:srgbClr val="F3CE90"/>
                </a:solidFill>
              </p:grpSpPr>
              <p:sp>
                <p:nvSpPr>
                  <p:cNvPr id="174" name="任意多边形: 形状 173"/>
                  <p:cNvSpPr/>
                  <p:nvPr>
                    <p:custDataLst>
                      <p:tags r:id="rId82"/>
                    </p:custDataLst>
                  </p:nvPr>
                </p:nvSpPr>
                <p:spPr>
                  <a:xfrm>
                    <a:off x="7042556" y="3234625"/>
                    <a:ext cx="27219" cy="16171"/>
                  </a:xfrm>
                  <a:custGeom>
                    <a:avLst/>
                    <a:gdLst>
                      <a:gd name="connsiteX0" fmla="*/ 13610 w 27219"/>
                      <a:gd name="connsiteY0" fmla="*/ 0 h 16171"/>
                      <a:gd name="connsiteX1" fmla="*/ 0 w 27219"/>
                      <a:gd name="connsiteY1" fmla="*/ 8086 h 16171"/>
                      <a:gd name="connsiteX2" fmla="*/ 13610 w 27219"/>
                      <a:gd name="connsiteY2" fmla="*/ 16172 h 16171"/>
                      <a:gd name="connsiteX3" fmla="*/ 27219 w 27219"/>
                      <a:gd name="connsiteY3" fmla="*/ 8086 h 16171"/>
                      <a:gd name="connsiteX4" fmla="*/ 13610 w 27219"/>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9" h="16171">
                        <a:moveTo>
                          <a:pt x="13610" y="0"/>
                        </a:moveTo>
                        <a:cubicBezTo>
                          <a:pt x="6114" y="0"/>
                          <a:pt x="0" y="3550"/>
                          <a:pt x="0" y="8086"/>
                        </a:cubicBezTo>
                        <a:cubicBezTo>
                          <a:pt x="0" y="12622"/>
                          <a:pt x="6114" y="16172"/>
                          <a:pt x="13610" y="16172"/>
                        </a:cubicBezTo>
                        <a:cubicBezTo>
                          <a:pt x="21105" y="16172"/>
                          <a:pt x="27219" y="12622"/>
                          <a:pt x="27219" y="8086"/>
                        </a:cubicBezTo>
                        <a:cubicBezTo>
                          <a:pt x="27022" y="3550"/>
                          <a:pt x="21105" y="0"/>
                          <a:pt x="13610"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5" name="任意多边形: 形状 174"/>
                  <p:cNvSpPr/>
                  <p:nvPr>
                    <p:custDataLst>
                      <p:tags r:id="rId83"/>
                    </p:custDataLst>
                  </p:nvPr>
                </p:nvSpPr>
                <p:spPr>
                  <a:xfrm>
                    <a:off x="7086861" y="3233412"/>
                    <a:ext cx="25593" cy="20767"/>
                  </a:xfrm>
                  <a:custGeom>
                    <a:avLst/>
                    <a:gdLst>
                      <a:gd name="connsiteX0" fmla="*/ 17432 w 25593"/>
                      <a:gd name="connsiteY0" fmla="*/ 3777 h 20767"/>
                      <a:gd name="connsiteX1" fmla="*/ 864 w 25593"/>
                      <a:gd name="connsiteY1" fmla="*/ 2396 h 20767"/>
                      <a:gd name="connsiteX2" fmla="*/ 8162 w 25593"/>
                      <a:gd name="connsiteY2" fmla="*/ 16990 h 20767"/>
                      <a:gd name="connsiteX3" fmla="*/ 24730 w 25593"/>
                      <a:gd name="connsiteY3" fmla="*/ 18371 h 20767"/>
                      <a:gd name="connsiteX4" fmla="*/ 17432 w 25593"/>
                      <a:gd name="connsiteY4" fmla="*/ 3777 h 2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 h="20767">
                        <a:moveTo>
                          <a:pt x="17432" y="3777"/>
                        </a:moveTo>
                        <a:cubicBezTo>
                          <a:pt x="10923" y="-562"/>
                          <a:pt x="3428" y="-1351"/>
                          <a:pt x="864" y="2396"/>
                        </a:cubicBezTo>
                        <a:cubicBezTo>
                          <a:pt x="-1700" y="6143"/>
                          <a:pt x="1653" y="12652"/>
                          <a:pt x="8162" y="16990"/>
                        </a:cubicBezTo>
                        <a:cubicBezTo>
                          <a:pt x="14671" y="21329"/>
                          <a:pt x="22166" y="22118"/>
                          <a:pt x="24730" y="18371"/>
                        </a:cubicBezTo>
                        <a:cubicBezTo>
                          <a:pt x="27294" y="14821"/>
                          <a:pt x="23941" y="8116"/>
                          <a:pt x="17432" y="3777"/>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6" name="任意多边形: 形状 175"/>
                  <p:cNvSpPr/>
                  <p:nvPr>
                    <p:custDataLst>
                      <p:tags r:id="rId84"/>
                    </p:custDataLst>
                  </p:nvPr>
                </p:nvSpPr>
                <p:spPr>
                  <a:xfrm>
                    <a:off x="7083552" y="3273956"/>
                    <a:ext cx="24716" cy="18370"/>
                  </a:xfrm>
                  <a:custGeom>
                    <a:avLst/>
                    <a:gdLst>
                      <a:gd name="connsiteX0" fmla="*/ 15415 w 24716"/>
                      <a:gd name="connsiteY0" fmla="*/ 4649 h 18370"/>
                      <a:gd name="connsiteX1" fmla="*/ 425 w 24716"/>
                      <a:gd name="connsiteY1" fmla="*/ 1099 h 18370"/>
                      <a:gd name="connsiteX2" fmla="*/ 9301 w 24716"/>
                      <a:gd name="connsiteY2" fmla="*/ 13721 h 18370"/>
                      <a:gd name="connsiteX3" fmla="*/ 24291 w 24716"/>
                      <a:gd name="connsiteY3" fmla="*/ 17271 h 18370"/>
                      <a:gd name="connsiteX4" fmla="*/ 15415 w 24716"/>
                      <a:gd name="connsiteY4" fmla="*/ 4649 h 18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6" h="18370">
                        <a:moveTo>
                          <a:pt x="15415" y="4649"/>
                        </a:moveTo>
                        <a:cubicBezTo>
                          <a:pt x="8906" y="310"/>
                          <a:pt x="2003" y="-1267"/>
                          <a:pt x="425" y="1099"/>
                        </a:cubicBezTo>
                        <a:cubicBezTo>
                          <a:pt x="-1350" y="3663"/>
                          <a:pt x="2595" y="9185"/>
                          <a:pt x="9301" y="13721"/>
                        </a:cubicBezTo>
                        <a:cubicBezTo>
                          <a:pt x="15810" y="18060"/>
                          <a:pt x="22713" y="19638"/>
                          <a:pt x="24291" y="17271"/>
                        </a:cubicBezTo>
                        <a:cubicBezTo>
                          <a:pt x="26066" y="14707"/>
                          <a:pt x="22122" y="8988"/>
                          <a:pt x="15415" y="4649"/>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7" name="任意多边形: 形状 176"/>
                  <p:cNvSpPr/>
                  <p:nvPr>
                    <p:custDataLst>
                      <p:tags r:id="rId85"/>
                    </p:custDataLst>
                  </p:nvPr>
                </p:nvSpPr>
                <p:spPr>
                  <a:xfrm>
                    <a:off x="7125901" y="3266178"/>
                    <a:ext cx="21085" cy="18345"/>
                  </a:xfrm>
                  <a:custGeom>
                    <a:avLst/>
                    <a:gdLst>
                      <a:gd name="connsiteX0" fmla="*/ 15080 w 21085"/>
                      <a:gd name="connsiteY0" fmla="*/ 2566 h 18345"/>
                      <a:gd name="connsiteX1" fmla="*/ 1075 w 21085"/>
                      <a:gd name="connsiteY1" fmla="*/ 2763 h 18345"/>
                      <a:gd name="connsiteX2" fmla="*/ 6006 w 21085"/>
                      <a:gd name="connsiteY2" fmla="*/ 15780 h 18345"/>
                      <a:gd name="connsiteX3" fmla="*/ 20011 w 21085"/>
                      <a:gd name="connsiteY3" fmla="*/ 15582 h 18345"/>
                      <a:gd name="connsiteX4" fmla="*/ 15080 w 21085"/>
                      <a:gd name="connsiteY4" fmla="*/ 2566 h 1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5" h="18345">
                        <a:moveTo>
                          <a:pt x="15080" y="2566"/>
                        </a:moveTo>
                        <a:cubicBezTo>
                          <a:pt x="9754" y="-984"/>
                          <a:pt x="3639" y="-787"/>
                          <a:pt x="1075" y="2763"/>
                        </a:cubicBezTo>
                        <a:cubicBezTo>
                          <a:pt x="-1489" y="6510"/>
                          <a:pt x="681" y="12230"/>
                          <a:pt x="6006" y="15780"/>
                        </a:cubicBezTo>
                        <a:cubicBezTo>
                          <a:pt x="11332" y="19330"/>
                          <a:pt x="17446" y="19132"/>
                          <a:pt x="20011" y="15582"/>
                        </a:cubicBezTo>
                        <a:cubicBezTo>
                          <a:pt x="22575" y="11835"/>
                          <a:pt x="20405" y="6116"/>
                          <a:pt x="15080" y="2566"/>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8" name="任意多边形: 形状 177"/>
                  <p:cNvSpPr/>
                  <p:nvPr>
                    <p:custDataLst>
                      <p:tags r:id="rId86"/>
                    </p:custDataLst>
                  </p:nvPr>
                </p:nvSpPr>
                <p:spPr>
                  <a:xfrm>
                    <a:off x="7121059" y="3313315"/>
                    <a:ext cx="14595" cy="29582"/>
                  </a:xfrm>
                  <a:custGeom>
                    <a:avLst/>
                    <a:gdLst>
                      <a:gd name="connsiteX0" fmla="*/ 7298 w 14595"/>
                      <a:gd name="connsiteY0" fmla="*/ 0 h 29582"/>
                      <a:gd name="connsiteX1" fmla="*/ 0 w 14595"/>
                      <a:gd name="connsiteY1" fmla="*/ 14791 h 29582"/>
                      <a:gd name="connsiteX2" fmla="*/ 7298 w 14595"/>
                      <a:gd name="connsiteY2" fmla="*/ 29583 h 29582"/>
                      <a:gd name="connsiteX3" fmla="*/ 14596 w 14595"/>
                      <a:gd name="connsiteY3" fmla="*/ 14791 h 29582"/>
                      <a:gd name="connsiteX4" fmla="*/ 7298 w 14595"/>
                      <a:gd name="connsiteY4" fmla="*/ 0 h 29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5" h="29582">
                        <a:moveTo>
                          <a:pt x="7298" y="0"/>
                        </a:moveTo>
                        <a:cubicBezTo>
                          <a:pt x="3353" y="0"/>
                          <a:pt x="0" y="6508"/>
                          <a:pt x="0" y="14791"/>
                        </a:cubicBezTo>
                        <a:cubicBezTo>
                          <a:pt x="0" y="22877"/>
                          <a:pt x="3156" y="29583"/>
                          <a:pt x="7298" y="29583"/>
                        </a:cubicBezTo>
                        <a:cubicBezTo>
                          <a:pt x="11440" y="29583"/>
                          <a:pt x="14596" y="23075"/>
                          <a:pt x="14596" y="14791"/>
                        </a:cubicBezTo>
                        <a:cubicBezTo>
                          <a:pt x="14596" y="6508"/>
                          <a:pt x="11243" y="0"/>
                          <a:pt x="7298"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9" name="任意多边形: 形状 178"/>
                  <p:cNvSpPr/>
                  <p:nvPr>
                    <p:custDataLst>
                      <p:tags r:id="rId87"/>
                    </p:custDataLst>
                  </p:nvPr>
                </p:nvSpPr>
                <p:spPr>
                  <a:xfrm>
                    <a:off x="7150842" y="3332840"/>
                    <a:ext cx="11834" cy="12622"/>
                  </a:xfrm>
                  <a:custGeom>
                    <a:avLst/>
                    <a:gdLst>
                      <a:gd name="connsiteX0" fmla="*/ 5917 w 11834"/>
                      <a:gd name="connsiteY0" fmla="*/ 0 h 12622"/>
                      <a:gd name="connsiteX1" fmla="*/ 0 w 11834"/>
                      <a:gd name="connsiteY1" fmla="*/ 6311 h 12622"/>
                      <a:gd name="connsiteX2" fmla="*/ 5917 w 11834"/>
                      <a:gd name="connsiteY2" fmla="*/ 12622 h 12622"/>
                      <a:gd name="connsiteX3" fmla="*/ 11835 w 11834"/>
                      <a:gd name="connsiteY3" fmla="*/ 6311 h 12622"/>
                      <a:gd name="connsiteX4" fmla="*/ 5917 w 11834"/>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4" h="12622">
                        <a:moveTo>
                          <a:pt x="5917" y="0"/>
                        </a:moveTo>
                        <a:cubicBezTo>
                          <a:pt x="2761" y="0"/>
                          <a:pt x="0" y="2761"/>
                          <a:pt x="0" y="6311"/>
                        </a:cubicBezTo>
                        <a:cubicBezTo>
                          <a:pt x="0" y="9861"/>
                          <a:pt x="2564" y="12622"/>
                          <a:pt x="5917" y="12622"/>
                        </a:cubicBezTo>
                        <a:cubicBezTo>
                          <a:pt x="9073" y="12622"/>
                          <a:pt x="11835" y="9861"/>
                          <a:pt x="11835" y="6311"/>
                        </a:cubicBezTo>
                        <a:cubicBezTo>
                          <a:pt x="11835" y="2958"/>
                          <a:pt x="9270" y="0"/>
                          <a:pt x="5917"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80" name="任意多边形: 形状 179"/>
                <p:cNvSpPr/>
                <p:nvPr>
                  <p:custDataLst>
                    <p:tags r:id="rId88"/>
                  </p:custDataLst>
                </p:nvPr>
              </p:nvSpPr>
              <p:spPr>
                <a:xfrm>
                  <a:off x="7006067" y="3026362"/>
                  <a:ext cx="31248" cy="195049"/>
                </a:xfrm>
                <a:custGeom>
                  <a:avLst/>
                  <a:gdLst>
                    <a:gd name="connsiteX0" fmla="*/ 19724 w 31248"/>
                    <a:gd name="connsiteY0" fmla="*/ 3944 h 195049"/>
                    <a:gd name="connsiteX1" fmla="*/ 6114 w 31248"/>
                    <a:gd name="connsiteY1" fmla="*/ 0 h 195049"/>
                    <a:gd name="connsiteX2" fmla="*/ 1381 w 31248"/>
                    <a:gd name="connsiteY2" fmla="*/ 79677 h 195049"/>
                    <a:gd name="connsiteX3" fmla="*/ 0 w 31248"/>
                    <a:gd name="connsiteY3" fmla="*/ 195050 h 195049"/>
                    <a:gd name="connsiteX4" fmla="*/ 31164 w 31248"/>
                    <a:gd name="connsiteY4" fmla="*/ 184400 h 195049"/>
                    <a:gd name="connsiteX5" fmla="*/ 25050 w 31248"/>
                    <a:gd name="connsiteY5" fmla="*/ 21497 h 195049"/>
                    <a:gd name="connsiteX6" fmla="*/ 19724 w 31248"/>
                    <a:gd name="connsiteY6" fmla="*/ 3944 h 19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8" h="195049">
                      <a:moveTo>
                        <a:pt x="19724" y="3944"/>
                      </a:moveTo>
                      <a:lnTo>
                        <a:pt x="6114" y="0"/>
                      </a:lnTo>
                      <a:lnTo>
                        <a:pt x="1381" y="79677"/>
                      </a:lnTo>
                      <a:lnTo>
                        <a:pt x="0" y="195050"/>
                      </a:lnTo>
                      <a:lnTo>
                        <a:pt x="31164" y="184400"/>
                      </a:lnTo>
                      <a:cubicBezTo>
                        <a:pt x="31756" y="179075"/>
                        <a:pt x="29192" y="25441"/>
                        <a:pt x="25050" y="21497"/>
                      </a:cubicBezTo>
                      <a:cubicBezTo>
                        <a:pt x="21105" y="17355"/>
                        <a:pt x="19724" y="3944"/>
                        <a:pt x="19724" y="39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1" name="任意多边形: 形状 180"/>
                <p:cNvSpPr/>
                <p:nvPr>
                  <p:custDataLst>
                    <p:tags r:id="rId89"/>
                  </p:custDataLst>
                </p:nvPr>
              </p:nvSpPr>
              <p:spPr>
                <a:xfrm>
                  <a:off x="6861883" y="3114913"/>
                  <a:ext cx="117161" cy="136081"/>
                </a:xfrm>
                <a:custGeom>
                  <a:avLst/>
                  <a:gdLst>
                    <a:gd name="connsiteX0" fmla="*/ 0 w 117161"/>
                    <a:gd name="connsiteY0" fmla="*/ 14002 h 136081"/>
                    <a:gd name="connsiteX1" fmla="*/ 92112 w 117161"/>
                    <a:gd name="connsiteY1" fmla="*/ 136081 h 136081"/>
                    <a:gd name="connsiteX2" fmla="*/ 117162 w 117161"/>
                    <a:gd name="connsiteY2" fmla="*/ 119317 h 136081"/>
                    <a:gd name="connsiteX3" fmla="*/ 3945 w 117161"/>
                    <a:gd name="connsiteY3" fmla="*/ 0 h 136081"/>
                  </a:gdLst>
                  <a:ahLst/>
                  <a:cxnLst>
                    <a:cxn ang="0">
                      <a:pos x="connsiteX0" y="connsiteY0"/>
                    </a:cxn>
                    <a:cxn ang="0">
                      <a:pos x="connsiteX1" y="connsiteY1"/>
                    </a:cxn>
                    <a:cxn ang="0">
                      <a:pos x="connsiteX2" y="connsiteY2"/>
                    </a:cxn>
                    <a:cxn ang="0">
                      <a:pos x="connsiteX3" y="connsiteY3"/>
                    </a:cxn>
                  </a:cxnLst>
                  <a:rect l="l" t="t" r="r" b="b"/>
                  <a:pathLst>
                    <a:path w="117161" h="136081">
                      <a:moveTo>
                        <a:pt x="0" y="14002"/>
                      </a:moveTo>
                      <a:lnTo>
                        <a:pt x="92112" y="136081"/>
                      </a:lnTo>
                      <a:lnTo>
                        <a:pt x="117162" y="119317"/>
                      </a:lnTo>
                      <a:lnTo>
                        <a:pt x="3945" y="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82" name="图形 3"/>
              <p:cNvGrpSpPr/>
              <p:nvPr/>
            </p:nvGrpSpPr>
            <p:grpSpPr>
              <a:xfrm>
                <a:off x="6056297" y="2102785"/>
                <a:ext cx="268299" cy="532724"/>
                <a:chOff x="6056297" y="2102785"/>
                <a:chExt cx="268299" cy="532724"/>
              </a:xfrm>
            </p:grpSpPr>
            <p:sp>
              <p:nvSpPr>
                <p:cNvPr id="183" name="任意多边形: 形状 182"/>
                <p:cNvSpPr/>
                <p:nvPr>
                  <p:custDataLst>
                    <p:tags r:id="rId90"/>
                  </p:custDataLst>
                </p:nvPr>
              </p:nvSpPr>
              <p:spPr>
                <a:xfrm>
                  <a:off x="6155202" y="2102785"/>
                  <a:ext cx="59136" cy="169411"/>
                </a:xfrm>
                <a:custGeom>
                  <a:avLst/>
                  <a:gdLst>
                    <a:gd name="connsiteX0" fmla="*/ 3909 w 59136"/>
                    <a:gd name="connsiteY0" fmla="*/ 0 h 169411"/>
                    <a:gd name="connsiteX1" fmla="*/ 26986 w 59136"/>
                    <a:gd name="connsiteY1" fmla="*/ 166847 h 169411"/>
                    <a:gd name="connsiteX2" fmla="*/ 27578 w 59136"/>
                    <a:gd name="connsiteY2" fmla="*/ 169411 h 169411"/>
                    <a:gd name="connsiteX3" fmla="*/ 59137 w 59136"/>
                    <a:gd name="connsiteY3" fmla="*/ 169411 h 169411"/>
                    <a:gd name="connsiteX4" fmla="*/ 3909 w 59136"/>
                    <a:gd name="connsiteY4" fmla="*/ 0 h 169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36" h="169411">
                      <a:moveTo>
                        <a:pt x="3909" y="0"/>
                      </a:moveTo>
                      <a:cubicBezTo>
                        <a:pt x="3909" y="0"/>
                        <a:pt x="-14040" y="103934"/>
                        <a:pt x="26986" y="166847"/>
                      </a:cubicBezTo>
                      <a:lnTo>
                        <a:pt x="27578" y="169411"/>
                      </a:lnTo>
                      <a:lnTo>
                        <a:pt x="59137" y="169411"/>
                      </a:lnTo>
                      <a:cubicBezTo>
                        <a:pt x="58939" y="169214"/>
                        <a:pt x="33101" y="1972"/>
                        <a:pt x="3909"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183"/>
                <p:cNvSpPr/>
                <p:nvPr>
                  <p:custDataLst>
                    <p:tags r:id="rId91"/>
                  </p:custDataLst>
                </p:nvPr>
              </p:nvSpPr>
              <p:spPr>
                <a:xfrm>
                  <a:off x="6071815" y="2269560"/>
                  <a:ext cx="252046" cy="365949"/>
                </a:xfrm>
                <a:custGeom>
                  <a:avLst/>
                  <a:gdLst>
                    <a:gd name="connsiteX0" fmla="*/ 176449 w 252046"/>
                    <a:gd name="connsiteY0" fmla="*/ 12103 h 365949"/>
                    <a:gd name="connsiteX1" fmla="*/ 116487 w 252046"/>
                    <a:gd name="connsiteY1" fmla="*/ 1059 h 365949"/>
                    <a:gd name="connsiteX2" fmla="*/ 509 w 252046"/>
                    <a:gd name="connsiteY2" fmla="*/ 147395 h 365949"/>
                    <a:gd name="connsiteX3" fmla="*/ 83350 w 252046"/>
                    <a:gd name="connsiteY3" fmla="*/ 363153 h 365949"/>
                    <a:gd name="connsiteX4" fmla="*/ 246272 w 252046"/>
                    <a:gd name="connsiteY4" fmla="*/ 238905 h 365949"/>
                    <a:gd name="connsiteX5" fmla="*/ 176449 w 252046"/>
                    <a:gd name="connsiteY5" fmla="*/ 12103 h 36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46" h="365949">
                      <a:moveTo>
                        <a:pt x="176449" y="12103"/>
                      </a:moveTo>
                      <a:cubicBezTo>
                        <a:pt x="136211" y="-5055"/>
                        <a:pt x="116487" y="1059"/>
                        <a:pt x="116487" y="1059"/>
                      </a:cubicBezTo>
                      <a:cubicBezTo>
                        <a:pt x="116487" y="1059"/>
                        <a:pt x="6032" y="2242"/>
                        <a:pt x="509" y="147395"/>
                      </a:cubicBezTo>
                      <a:cubicBezTo>
                        <a:pt x="-4817" y="292548"/>
                        <a:pt x="32265" y="357828"/>
                        <a:pt x="83350" y="363153"/>
                      </a:cubicBezTo>
                      <a:cubicBezTo>
                        <a:pt x="134436" y="368675"/>
                        <a:pt x="222998" y="379916"/>
                        <a:pt x="246272" y="238905"/>
                      </a:cubicBezTo>
                      <a:cubicBezTo>
                        <a:pt x="269744" y="98287"/>
                        <a:pt x="216686" y="29261"/>
                        <a:pt x="176449" y="12103"/>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184"/>
                <p:cNvSpPr/>
                <p:nvPr>
                  <p:custDataLst>
                    <p:tags r:id="rId92"/>
                  </p:custDataLst>
                </p:nvPr>
              </p:nvSpPr>
              <p:spPr>
                <a:xfrm>
                  <a:off x="6179100" y="2122331"/>
                  <a:ext cx="86317" cy="149274"/>
                </a:xfrm>
                <a:custGeom>
                  <a:avLst/>
                  <a:gdLst>
                    <a:gd name="connsiteX0" fmla="*/ 80210 w 86317"/>
                    <a:gd name="connsiteY0" fmla="*/ 177 h 149274"/>
                    <a:gd name="connsiteX1" fmla="*/ 327 w 86317"/>
                    <a:gd name="connsiteY1" fmla="*/ 149274 h 149274"/>
                    <a:gd name="connsiteX2" fmla="*/ 33464 w 86317"/>
                    <a:gd name="connsiteY2" fmla="*/ 148880 h 149274"/>
                    <a:gd name="connsiteX3" fmla="*/ 78829 w 86317"/>
                    <a:gd name="connsiteY3" fmla="*/ 16349 h 149274"/>
                    <a:gd name="connsiteX4" fmla="*/ 80210 w 86317"/>
                    <a:gd name="connsiteY4" fmla="*/ 177 h 149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17" h="149274">
                      <a:moveTo>
                        <a:pt x="80210" y="177"/>
                      </a:moveTo>
                      <a:cubicBezTo>
                        <a:pt x="65614" y="2346"/>
                        <a:pt x="-5393" y="42579"/>
                        <a:pt x="327" y="149274"/>
                      </a:cubicBezTo>
                      <a:lnTo>
                        <a:pt x="33464" y="148880"/>
                      </a:lnTo>
                      <a:cubicBezTo>
                        <a:pt x="33464" y="148880"/>
                        <a:pt x="50624" y="48692"/>
                        <a:pt x="78829" y="16349"/>
                      </a:cubicBezTo>
                      <a:cubicBezTo>
                        <a:pt x="78632" y="16546"/>
                        <a:pt x="94806" y="-1993"/>
                        <a:pt x="80210" y="17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185"/>
                <p:cNvSpPr/>
                <p:nvPr>
                  <p:custDataLst>
                    <p:tags r:id="rId93"/>
                  </p:custDataLst>
                </p:nvPr>
              </p:nvSpPr>
              <p:spPr>
                <a:xfrm>
                  <a:off x="6094961" y="2144634"/>
                  <a:ext cx="112079" cy="129731"/>
                </a:xfrm>
                <a:custGeom>
                  <a:avLst/>
                  <a:gdLst>
                    <a:gd name="connsiteX0" fmla="*/ 3991 w 112079"/>
                    <a:gd name="connsiteY0" fmla="*/ 356 h 129731"/>
                    <a:gd name="connsiteX1" fmla="*/ 8330 w 112079"/>
                    <a:gd name="connsiteY1" fmla="*/ 13767 h 129731"/>
                    <a:gd name="connsiteX2" fmla="*/ 77760 w 112079"/>
                    <a:gd name="connsiteY2" fmla="*/ 129732 h 129731"/>
                    <a:gd name="connsiteX3" fmla="*/ 112080 w 112079"/>
                    <a:gd name="connsiteY3" fmla="*/ 127759 h 129731"/>
                    <a:gd name="connsiteX4" fmla="*/ 3991 w 112079"/>
                    <a:gd name="connsiteY4" fmla="*/ 356 h 12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79" h="129731">
                      <a:moveTo>
                        <a:pt x="3991" y="356"/>
                      </a:moveTo>
                      <a:cubicBezTo>
                        <a:pt x="-7054" y="4695"/>
                        <a:pt x="8330" y="13767"/>
                        <a:pt x="8330" y="13767"/>
                      </a:cubicBezTo>
                      <a:cubicBezTo>
                        <a:pt x="40284" y="32305"/>
                        <a:pt x="77760" y="129732"/>
                        <a:pt x="77760" y="129732"/>
                      </a:cubicBezTo>
                      <a:cubicBezTo>
                        <a:pt x="85255" y="126182"/>
                        <a:pt x="112080" y="127759"/>
                        <a:pt x="112080" y="127759"/>
                      </a:cubicBezTo>
                      <a:cubicBezTo>
                        <a:pt x="105768" y="30925"/>
                        <a:pt x="15234" y="-3983"/>
                        <a:pt x="3991" y="356"/>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186"/>
                <p:cNvSpPr/>
                <p:nvPr>
                  <p:custDataLst>
                    <p:tags r:id="rId94"/>
                  </p:custDataLst>
                </p:nvPr>
              </p:nvSpPr>
              <p:spPr>
                <a:xfrm>
                  <a:off x="6071733" y="2270816"/>
                  <a:ext cx="252863" cy="363869"/>
                </a:xfrm>
                <a:custGeom>
                  <a:avLst/>
                  <a:gdLst>
                    <a:gd name="connsiteX0" fmla="*/ 251089 w 252863"/>
                    <a:gd name="connsiteY0" fmla="*/ 150281 h 363869"/>
                    <a:gd name="connsiteX1" fmla="*/ 209668 w 252863"/>
                    <a:gd name="connsiteY1" fmla="*/ 190711 h 363869"/>
                    <a:gd name="connsiteX2" fmla="*/ 146551 w 252863"/>
                    <a:gd name="connsiteY2" fmla="*/ 153634 h 363869"/>
                    <a:gd name="connsiteX3" fmla="*/ 194875 w 252863"/>
                    <a:gd name="connsiteY3" fmla="*/ 113598 h 363869"/>
                    <a:gd name="connsiteX4" fmla="*/ 250892 w 252863"/>
                    <a:gd name="connsiteY4" fmla="*/ 145942 h 363869"/>
                    <a:gd name="connsiteX5" fmla="*/ 250103 w 252863"/>
                    <a:gd name="connsiteY5" fmla="*/ 134109 h 363869"/>
                    <a:gd name="connsiteX6" fmla="*/ 201187 w 252863"/>
                    <a:gd name="connsiteY6" fmla="*/ 108273 h 363869"/>
                    <a:gd name="connsiteX7" fmla="*/ 236493 w 252863"/>
                    <a:gd name="connsiteY7" fmla="*/ 77507 h 363869"/>
                    <a:gd name="connsiteX8" fmla="*/ 231167 w 252863"/>
                    <a:gd name="connsiteY8" fmla="*/ 67449 h 363869"/>
                    <a:gd name="connsiteX9" fmla="*/ 194480 w 252863"/>
                    <a:gd name="connsiteY9" fmla="*/ 104132 h 363869"/>
                    <a:gd name="connsiteX10" fmla="*/ 143592 w 252863"/>
                    <a:gd name="connsiteY10" fmla="*/ 67843 h 363869"/>
                    <a:gd name="connsiteX11" fmla="*/ 179490 w 252863"/>
                    <a:gd name="connsiteY11" fmla="*/ 36486 h 363869"/>
                    <a:gd name="connsiteX12" fmla="*/ 224067 w 252863"/>
                    <a:gd name="connsiteY12" fmla="*/ 55616 h 363869"/>
                    <a:gd name="connsiteX13" fmla="*/ 217163 w 252863"/>
                    <a:gd name="connsiteY13" fmla="*/ 45163 h 363869"/>
                    <a:gd name="connsiteX14" fmla="*/ 187774 w 252863"/>
                    <a:gd name="connsiteY14" fmla="*/ 28794 h 363869"/>
                    <a:gd name="connsiteX15" fmla="*/ 194875 w 252863"/>
                    <a:gd name="connsiteY15" fmla="*/ 22088 h 363869"/>
                    <a:gd name="connsiteX16" fmla="*/ 186788 w 252863"/>
                    <a:gd name="connsiteY16" fmla="*/ 15778 h 363869"/>
                    <a:gd name="connsiteX17" fmla="*/ 181265 w 252863"/>
                    <a:gd name="connsiteY17" fmla="*/ 23864 h 363869"/>
                    <a:gd name="connsiteX18" fmla="*/ 159766 w 252863"/>
                    <a:gd name="connsiteY18" fmla="*/ 4930 h 363869"/>
                    <a:gd name="connsiteX19" fmla="*/ 145367 w 252863"/>
                    <a:gd name="connsiteY19" fmla="*/ 2761 h 363869"/>
                    <a:gd name="connsiteX20" fmla="*/ 173770 w 252863"/>
                    <a:gd name="connsiteY20" fmla="*/ 32344 h 363869"/>
                    <a:gd name="connsiteX21" fmla="*/ 138267 w 252863"/>
                    <a:gd name="connsiteY21" fmla="*/ 63504 h 363869"/>
                    <a:gd name="connsiteX22" fmla="*/ 88562 w 252863"/>
                    <a:gd name="connsiteY22" fmla="*/ 21497 h 363869"/>
                    <a:gd name="connsiteX23" fmla="*/ 116767 w 252863"/>
                    <a:gd name="connsiteY23" fmla="*/ 0 h 363869"/>
                    <a:gd name="connsiteX24" fmla="*/ 101382 w 252863"/>
                    <a:gd name="connsiteY24" fmla="*/ 3550 h 363869"/>
                    <a:gd name="connsiteX25" fmla="*/ 82842 w 252863"/>
                    <a:gd name="connsiteY25" fmla="*/ 16369 h 363869"/>
                    <a:gd name="connsiteX26" fmla="*/ 75544 w 252863"/>
                    <a:gd name="connsiteY26" fmla="*/ 9664 h 363869"/>
                    <a:gd name="connsiteX27" fmla="*/ 67260 w 252863"/>
                    <a:gd name="connsiteY27" fmla="*/ 14003 h 363869"/>
                    <a:gd name="connsiteX28" fmla="*/ 74163 w 252863"/>
                    <a:gd name="connsiteY28" fmla="*/ 22286 h 363869"/>
                    <a:gd name="connsiteX29" fmla="*/ 28403 w 252863"/>
                    <a:gd name="connsiteY29" fmla="*/ 54038 h 363869"/>
                    <a:gd name="connsiteX30" fmla="*/ 26825 w 252863"/>
                    <a:gd name="connsiteY30" fmla="*/ 52263 h 363869"/>
                    <a:gd name="connsiteX31" fmla="*/ 20513 w 252863"/>
                    <a:gd name="connsiteY31" fmla="*/ 59363 h 363869"/>
                    <a:gd name="connsiteX32" fmla="*/ 21499 w 252863"/>
                    <a:gd name="connsiteY32" fmla="*/ 60743 h 363869"/>
                    <a:gd name="connsiteX33" fmla="*/ 16766 w 252863"/>
                    <a:gd name="connsiteY33" fmla="*/ 69421 h 363869"/>
                    <a:gd name="connsiteX34" fmla="*/ 25247 w 252863"/>
                    <a:gd name="connsiteY34" fmla="*/ 65477 h 363869"/>
                    <a:gd name="connsiteX35" fmla="*/ 74163 w 252863"/>
                    <a:gd name="connsiteY35" fmla="*/ 108865 h 363869"/>
                    <a:gd name="connsiteX36" fmla="*/ 10257 w 252863"/>
                    <a:gd name="connsiteY36" fmla="*/ 149098 h 363869"/>
                    <a:gd name="connsiteX37" fmla="*/ 1972 w 252863"/>
                    <a:gd name="connsiteY37" fmla="*/ 137856 h 363869"/>
                    <a:gd name="connsiteX38" fmla="*/ 197 w 252863"/>
                    <a:gd name="connsiteY38" fmla="*/ 155014 h 363869"/>
                    <a:gd name="connsiteX39" fmla="*/ 0 w 252863"/>
                    <a:gd name="connsiteY39" fmla="*/ 164283 h 363869"/>
                    <a:gd name="connsiteX40" fmla="*/ 7101 w 252863"/>
                    <a:gd name="connsiteY40" fmla="*/ 161128 h 363869"/>
                    <a:gd name="connsiteX41" fmla="*/ 59173 w 252863"/>
                    <a:gd name="connsiteY41" fmla="*/ 203530 h 363869"/>
                    <a:gd name="connsiteX42" fmla="*/ 4142 w 252863"/>
                    <a:gd name="connsiteY42" fmla="*/ 240213 h 363869"/>
                    <a:gd name="connsiteX43" fmla="*/ 6509 w 252863"/>
                    <a:gd name="connsiteY43" fmla="*/ 249876 h 363869"/>
                    <a:gd name="connsiteX44" fmla="*/ 4339 w 252863"/>
                    <a:gd name="connsiteY44" fmla="*/ 247904 h 363869"/>
                    <a:gd name="connsiteX45" fmla="*/ 7101 w 252863"/>
                    <a:gd name="connsiteY45" fmla="*/ 262104 h 363869"/>
                    <a:gd name="connsiteX46" fmla="*/ 52269 w 252863"/>
                    <a:gd name="connsiteY46" fmla="*/ 300562 h 363869"/>
                    <a:gd name="connsiteX47" fmla="*/ 26825 w 252863"/>
                    <a:gd name="connsiteY47" fmla="*/ 316537 h 363869"/>
                    <a:gd name="connsiteX48" fmla="*/ 30967 w 252863"/>
                    <a:gd name="connsiteY48" fmla="*/ 325806 h 363869"/>
                    <a:gd name="connsiteX49" fmla="*/ 64893 w 252863"/>
                    <a:gd name="connsiteY49" fmla="*/ 309437 h 363869"/>
                    <a:gd name="connsiteX50" fmla="*/ 115189 w 252863"/>
                    <a:gd name="connsiteY50" fmla="*/ 343555 h 363869"/>
                    <a:gd name="connsiteX51" fmla="*/ 88364 w 252863"/>
                    <a:gd name="connsiteY51" fmla="*/ 361897 h 363869"/>
                    <a:gd name="connsiteX52" fmla="*/ 98818 w 252863"/>
                    <a:gd name="connsiteY52" fmla="*/ 363869 h 363869"/>
                    <a:gd name="connsiteX53" fmla="*/ 120712 w 252863"/>
                    <a:gd name="connsiteY53" fmla="*/ 347303 h 363869"/>
                    <a:gd name="connsiteX54" fmla="*/ 146156 w 252863"/>
                    <a:gd name="connsiteY54" fmla="*/ 363672 h 363869"/>
                    <a:gd name="connsiteX55" fmla="*/ 162922 w 252863"/>
                    <a:gd name="connsiteY55" fmla="*/ 360911 h 363869"/>
                    <a:gd name="connsiteX56" fmla="*/ 127221 w 252863"/>
                    <a:gd name="connsiteY56" fmla="*/ 342372 h 363869"/>
                    <a:gd name="connsiteX57" fmla="*/ 191916 w 252863"/>
                    <a:gd name="connsiteY57" fmla="*/ 291884 h 363869"/>
                    <a:gd name="connsiteX58" fmla="*/ 224264 w 252863"/>
                    <a:gd name="connsiteY58" fmla="*/ 308845 h 363869"/>
                    <a:gd name="connsiteX59" fmla="*/ 228603 w 252863"/>
                    <a:gd name="connsiteY59" fmla="*/ 301745 h 363869"/>
                    <a:gd name="connsiteX60" fmla="*/ 200200 w 252863"/>
                    <a:gd name="connsiteY60" fmla="*/ 285179 h 363869"/>
                    <a:gd name="connsiteX61" fmla="*/ 246355 w 252863"/>
                    <a:gd name="connsiteY61" fmla="*/ 243960 h 363869"/>
                    <a:gd name="connsiteX62" fmla="*/ 247341 w 252863"/>
                    <a:gd name="connsiteY62" fmla="*/ 233902 h 363869"/>
                    <a:gd name="connsiteX63" fmla="*/ 192508 w 252863"/>
                    <a:gd name="connsiteY63" fmla="*/ 280445 h 363869"/>
                    <a:gd name="connsiteX64" fmla="*/ 147537 w 252863"/>
                    <a:gd name="connsiteY64" fmla="*/ 252835 h 363869"/>
                    <a:gd name="connsiteX65" fmla="*/ 212232 w 252863"/>
                    <a:gd name="connsiteY65" fmla="*/ 200769 h 363869"/>
                    <a:gd name="connsiteX66" fmla="*/ 250300 w 252863"/>
                    <a:gd name="connsiteY66" fmla="*/ 219307 h 363869"/>
                    <a:gd name="connsiteX67" fmla="*/ 250103 w 252863"/>
                    <a:gd name="connsiteY67" fmla="*/ 207080 h 363869"/>
                    <a:gd name="connsiteX68" fmla="*/ 219136 w 252863"/>
                    <a:gd name="connsiteY68" fmla="*/ 195050 h 363869"/>
                    <a:gd name="connsiteX69" fmla="*/ 252864 w 252863"/>
                    <a:gd name="connsiteY69" fmla="*/ 165664 h 363869"/>
                    <a:gd name="connsiteX70" fmla="*/ 251089 w 252863"/>
                    <a:gd name="connsiteY70" fmla="*/ 150281 h 363869"/>
                    <a:gd name="connsiteX71" fmla="*/ 187971 w 252863"/>
                    <a:gd name="connsiteY71" fmla="*/ 109259 h 363869"/>
                    <a:gd name="connsiteX72" fmla="*/ 138069 w 252863"/>
                    <a:gd name="connsiteY72" fmla="*/ 147717 h 363869"/>
                    <a:gd name="connsiteX73" fmla="*/ 89350 w 252863"/>
                    <a:gd name="connsiteY73" fmla="*/ 110245 h 363869"/>
                    <a:gd name="connsiteX74" fmla="*/ 135308 w 252863"/>
                    <a:gd name="connsiteY74" fmla="*/ 74352 h 363869"/>
                    <a:gd name="connsiteX75" fmla="*/ 187971 w 252863"/>
                    <a:gd name="connsiteY75" fmla="*/ 109259 h 363869"/>
                    <a:gd name="connsiteX76" fmla="*/ 34123 w 252863"/>
                    <a:gd name="connsiteY76" fmla="*/ 59955 h 363869"/>
                    <a:gd name="connsiteX77" fmla="*/ 79488 w 252863"/>
                    <a:gd name="connsiteY77" fmla="*/ 28202 h 363869"/>
                    <a:gd name="connsiteX78" fmla="*/ 129391 w 252863"/>
                    <a:gd name="connsiteY78" fmla="*/ 70210 h 363869"/>
                    <a:gd name="connsiteX79" fmla="*/ 81658 w 252863"/>
                    <a:gd name="connsiteY79" fmla="*/ 103737 h 363869"/>
                    <a:gd name="connsiteX80" fmla="*/ 34123 w 252863"/>
                    <a:gd name="connsiteY80" fmla="*/ 59955 h 363869"/>
                    <a:gd name="connsiteX81" fmla="*/ 16568 w 252863"/>
                    <a:gd name="connsiteY81" fmla="*/ 156395 h 363869"/>
                    <a:gd name="connsiteX82" fmla="*/ 82250 w 252863"/>
                    <a:gd name="connsiteY82" fmla="*/ 115570 h 363869"/>
                    <a:gd name="connsiteX83" fmla="*/ 100791 w 252863"/>
                    <a:gd name="connsiteY83" fmla="*/ 130165 h 363869"/>
                    <a:gd name="connsiteX84" fmla="*/ 130771 w 252863"/>
                    <a:gd name="connsiteY84" fmla="*/ 153239 h 363869"/>
                    <a:gd name="connsiteX85" fmla="*/ 66470 w 252863"/>
                    <a:gd name="connsiteY85" fmla="*/ 198402 h 363869"/>
                    <a:gd name="connsiteX86" fmla="*/ 16568 w 252863"/>
                    <a:gd name="connsiteY86" fmla="*/ 156395 h 363869"/>
                    <a:gd name="connsiteX87" fmla="*/ 60948 w 252863"/>
                    <a:gd name="connsiteY87" fmla="*/ 294645 h 363869"/>
                    <a:gd name="connsiteX88" fmla="*/ 7692 w 252863"/>
                    <a:gd name="connsiteY88" fmla="*/ 251257 h 363869"/>
                    <a:gd name="connsiteX89" fmla="*/ 69824 w 252863"/>
                    <a:gd name="connsiteY89" fmla="*/ 211813 h 363869"/>
                    <a:gd name="connsiteX90" fmla="*/ 126038 w 252863"/>
                    <a:gd name="connsiteY90" fmla="*/ 251651 h 363869"/>
                    <a:gd name="connsiteX91" fmla="*/ 60948 w 252863"/>
                    <a:gd name="connsiteY91" fmla="*/ 294645 h 363869"/>
                    <a:gd name="connsiteX92" fmla="*/ 183829 w 252863"/>
                    <a:gd name="connsiteY92" fmla="*/ 287151 h 363869"/>
                    <a:gd name="connsiteX93" fmla="*/ 121304 w 252863"/>
                    <a:gd name="connsiteY93" fmla="*/ 338428 h 363869"/>
                    <a:gd name="connsiteX94" fmla="*/ 73374 w 252863"/>
                    <a:gd name="connsiteY94" fmla="*/ 304112 h 363869"/>
                    <a:gd name="connsiteX95" fmla="*/ 138267 w 252863"/>
                    <a:gd name="connsiteY95" fmla="*/ 259343 h 363869"/>
                    <a:gd name="connsiteX96" fmla="*/ 183829 w 252863"/>
                    <a:gd name="connsiteY96" fmla="*/ 287151 h 363869"/>
                    <a:gd name="connsiteX97" fmla="*/ 135308 w 252863"/>
                    <a:gd name="connsiteY97" fmla="*/ 245340 h 363869"/>
                    <a:gd name="connsiteX98" fmla="*/ 77516 w 252863"/>
                    <a:gd name="connsiteY98" fmla="*/ 206488 h 363869"/>
                    <a:gd name="connsiteX99" fmla="*/ 139647 w 252863"/>
                    <a:gd name="connsiteY99" fmla="*/ 159156 h 363869"/>
                    <a:gd name="connsiteX100" fmla="*/ 202962 w 252863"/>
                    <a:gd name="connsiteY100" fmla="*/ 196036 h 363869"/>
                    <a:gd name="connsiteX101" fmla="*/ 135308 w 252863"/>
                    <a:gd name="connsiteY101" fmla="*/ 245340 h 36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52863" h="363869">
                      <a:moveTo>
                        <a:pt x="251089" y="150281"/>
                      </a:moveTo>
                      <a:cubicBezTo>
                        <a:pt x="244383" y="160734"/>
                        <a:pt x="229195" y="174933"/>
                        <a:pt x="209668" y="190711"/>
                      </a:cubicBezTo>
                      <a:cubicBezTo>
                        <a:pt x="187774" y="180061"/>
                        <a:pt x="166472" y="167242"/>
                        <a:pt x="146551" y="153634"/>
                      </a:cubicBezTo>
                      <a:cubicBezTo>
                        <a:pt x="164500" y="139237"/>
                        <a:pt x="181068" y="125431"/>
                        <a:pt x="194875" y="113598"/>
                      </a:cubicBezTo>
                      <a:cubicBezTo>
                        <a:pt x="226434" y="132926"/>
                        <a:pt x="250892" y="145942"/>
                        <a:pt x="250892" y="145942"/>
                      </a:cubicBezTo>
                      <a:lnTo>
                        <a:pt x="250103" y="134109"/>
                      </a:lnTo>
                      <a:cubicBezTo>
                        <a:pt x="233929" y="127403"/>
                        <a:pt x="217360" y="118331"/>
                        <a:pt x="201187" y="108273"/>
                      </a:cubicBezTo>
                      <a:cubicBezTo>
                        <a:pt x="222686" y="89932"/>
                        <a:pt x="236493" y="77507"/>
                        <a:pt x="236493" y="77507"/>
                      </a:cubicBezTo>
                      <a:lnTo>
                        <a:pt x="231167" y="67449"/>
                      </a:lnTo>
                      <a:cubicBezTo>
                        <a:pt x="225053" y="76718"/>
                        <a:pt x="211640" y="89537"/>
                        <a:pt x="194480" y="104132"/>
                      </a:cubicBezTo>
                      <a:cubicBezTo>
                        <a:pt x="176531" y="92693"/>
                        <a:pt x="159174" y="80071"/>
                        <a:pt x="143592" y="67843"/>
                      </a:cubicBezTo>
                      <a:cubicBezTo>
                        <a:pt x="158188" y="55616"/>
                        <a:pt x="170417" y="44572"/>
                        <a:pt x="179490" y="36486"/>
                      </a:cubicBezTo>
                      <a:cubicBezTo>
                        <a:pt x="202567" y="51671"/>
                        <a:pt x="224067" y="55616"/>
                        <a:pt x="224067" y="55616"/>
                      </a:cubicBezTo>
                      <a:lnTo>
                        <a:pt x="217163" y="45163"/>
                      </a:lnTo>
                      <a:cubicBezTo>
                        <a:pt x="210260" y="43980"/>
                        <a:pt x="198622" y="36683"/>
                        <a:pt x="187774" y="28794"/>
                      </a:cubicBezTo>
                      <a:cubicBezTo>
                        <a:pt x="192311" y="24455"/>
                        <a:pt x="194875" y="22088"/>
                        <a:pt x="194875" y="22088"/>
                      </a:cubicBezTo>
                      <a:lnTo>
                        <a:pt x="186788" y="15778"/>
                      </a:lnTo>
                      <a:cubicBezTo>
                        <a:pt x="185407" y="18341"/>
                        <a:pt x="183632" y="21102"/>
                        <a:pt x="181265" y="23864"/>
                      </a:cubicBezTo>
                      <a:cubicBezTo>
                        <a:pt x="169233" y="14594"/>
                        <a:pt x="159569" y="5917"/>
                        <a:pt x="159766" y="4930"/>
                      </a:cubicBezTo>
                      <a:lnTo>
                        <a:pt x="145367" y="2761"/>
                      </a:lnTo>
                      <a:cubicBezTo>
                        <a:pt x="153651" y="15383"/>
                        <a:pt x="163711" y="25047"/>
                        <a:pt x="173770" y="32344"/>
                      </a:cubicBezTo>
                      <a:cubicBezTo>
                        <a:pt x="164697" y="41810"/>
                        <a:pt x="152271" y="52460"/>
                        <a:pt x="138267" y="63504"/>
                      </a:cubicBezTo>
                      <a:cubicBezTo>
                        <a:pt x="117359" y="46938"/>
                        <a:pt x="99804" y="31555"/>
                        <a:pt x="88562" y="21497"/>
                      </a:cubicBezTo>
                      <a:cubicBezTo>
                        <a:pt x="104538" y="9467"/>
                        <a:pt x="116767" y="0"/>
                        <a:pt x="116767" y="0"/>
                      </a:cubicBezTo>
                      <a:lnTo>
                        <a:pt x="101382" y="3550"/>
                      </a:lnTo>
                      <a:lnTo>
                        <a:pt x="82842" y="16369"/>
                      </a:lnTo>
                      <a:cubicBezTo>
                        <a:pt x="78305" y="12030"/>
                        <a:pt x="75544" y="9664"/>
                        <a:pt x="75544" y="9664"/>
                      </a:cubicBezTo>
                      <a:lnTo>
                        <a:pt x="67260" y="14003"/>
                      </a:lnTo>
                      <a:cubicBezTo>
                        <a:pt x="69232" y="16764"/>
                        <a:pt x="71599" y="19525"/>
                        <a:pt x="74163" y="22286"/>
                      </a:cubicBezTo>
                      <a:lnTo>
                        <a:pt x="28403" y="54038"/>
                      </a:lnTo>
                      <a:cubicBezTo>
                        <a:pt x="27417" y="52855"/>
                        <a:pt x="26825" y="52263"/>
                        <a:pt x="26825" y="52263"/>
                      </a:cubicBezTo>
                      <a:lnTo>
                        <a:pt x="20513" y="59363"/>
                      </a:lnTo>
                      <a:cubicBezTo>
                        <a:pt x="20710" y="59757"/>
                        <a:pt x="21105" y="60349"/>
                        <a:pt x="21499" y="60743"/>
                      </a:cubicBezTo>
                      <a:lnTo>
                        <a:pt x="16766" y="69421"/>
                      </a:lnTo>
                      <a:cubicBezTo>
                        <a:pt x="18935" y="68829"/>
                        <a:pt x="21697" y="67449"/>
                        <a:pt x="25247" y="65477"/>
                      </a:cubicBezTo>
                      <a:cubicBezTo>
                        <a:pt x="35306" y="76718"/>
                        <a:pt x="56608" y="94665"/>
                        <a:pt x="74163" y="108865"/>
                      </a:cubicBezTo>
                      <a:cubicBezTo>
                        <a:pt x="47535" y="126417"/>
                        <a:pt x="23275" y="141406"/>
                        <a:pt x="10257" y="149098"/>
                      </a:cubicBezTo>
                      <a:cubicBezTo>
                        <a:pt x="6903" y="145153"/>
                        <a:pt x="4142" y="141406"/>
                        <a:pt x="1972" y="137856"/>
                      </a:cubicBezTo>
                      <a:lnTo>
                        <a:pt x="197" y="155014"/>
                      </a:lnTo>
                      <a:lnTo>
                        <a:pt x="0" y="164283"/>
                      </a:lnTo>
                      <a:cubicBezTo>
                        <a:pt x="2367" y="163297"/>
                        <a:pt x="4734" y="162114"/>
                        <a:pt x="7101" y="161128"/>
                      </a:cubicBezTo>
                      <a:cubicBezTo>
                        <a:pt x="16371" y="169214"/>
                        <a:pt x="34517" y="184597"/>
                        <a:pt x="59173" y="203530"/>
                      </a:cubicBezTo>
                      <a:cubicBezTo>
                        <a:pt x="27417" y="225224"/>
                        <a:pt x="4142" y="240213"/>
                        <a:pt x="4142" y="240213"/>
                      </a:cubicBezTo>
                      <a:lnTo>
                        <a:pt x="6509" y="249876"/>
                      </a:lnTo>
                      <a:cubicBezTo>
                        <a:pt x="5128" y="248693"/>
                        <a:pt x="4339" y="247904"/>
                        <a:pt x="4339" y="247904"/>
                      </a:cubicBezTo>
                      <a:cubicBezTo>
                        <a:pt x="4339" y="247904"/>
                        <a:pt x="6509" y="260526"/>
                        <a:pt x="7101" y="262104"/>
                      </a:cubicBezTo>
                      <a:cubicBezTo>
                        <a:pt x="9862" y="268612"/>
                        <a:pt x="29192" y="283798"/>
                        <a:pt x="52269" y="300562"/>
                      </a:cubicBezTo>
                      <a:cubicBezTo>
                        <a:pt x="36687" y="310423"/>
                        <a:pt x="26825" y="316537"/>
                        <a:pt x="26825" y="316537"/>
                      </a:cubicBezTo>
                      <a:lnTo>
                        <a:pt x="30967" y="325806"/>
                      </a:lnTo>
                      <a:cubicBezTo>
                        <a:pt x="41026" y="322256"/>
                        <a:pt x="52466" y="316537"/>
                        <a:pt x="64893" y="309437"/>
                      </a:cubicBezTo>
                      <a:cubicBezTo>
                        <a:pt x="82250" y="321467"/>
                        <a:pt x="100396" y="333694"/>
                        <a:pt x="115189" y="343555"/>
                      </a:cubicBezTo>
                      <a:cubicBezTo>
                        <a:pt x="101382" y="354205"/>
                        <a:pt x="91323" y="361305"/>
                        <a:pt x="88364" y="361897"/>
                      </a:cubicBezTo>
                      <a:lnTo>
                        <a:pt x="98818" y="363869"/>
                      </a:lnTo>
                      <a:cubicBezTo>
                        <a:pt x="98818" y="363869"/>
                        <a:pt x="107497" y="357361"/>
                        <a:pt x="120712" y="347303"/>
                      </a:cubicBezTo>
                      <a:cubicBezTo>
                        <a:pt x="135702" y="357164"/>
                        <a:pt x="146156" y="363672"/>
                        <a:pt x="146156" y="363672"/>
                      </a:cubicBezTo>
                      <a:lnTo>
                        <a:pt x="162922" y="360911"/>
                      </a:lnTo>
                      <a:cubicBezTo>
                        <a:pt x="153257" y="357558"/>
                        <a:pt x="140831" y="350853"/>
                        <a:pt x="127221" y="342372"/>
                      </a:cubicBezTo>
                      <a:cubicBezTo>
                        <a:pt x="145564" y="328370"/>
                        <a:pt x="169825" y="309634"/>
                        <a:pt x="191916" y="291884"/>
                      </a:cubicBezTo>
                      <a:cubicBezTo>
                        <a:pt x="202567" y="297801"/>
                        <a:pt x="213218" y="303520"/>
                        <a:pt x="224264" y="308845"/>
                      </a:cubicBezTo>
                      <a:lnTo>
                        <a:pt x="228603" y="301745"/>
                      </a:lnTo>
                      <a:cubicBezTo>
                        <a:pt x="228603" y="301745"/>
                        <a:pt x="217558" y="295434"/>
                        <a:pt x="200200" y="285179"/>
                      </a:cubicBezTo>
                      <a:cubicBezTo>
                        <a:pt x="221502" y="267823"/>
                        <a:pt x="239649" y="252243"/>
                        <a:pt x="246355" y="243960"/>
                      </a:cubicBezTo>
                      <a:lnTo>
                        <a:pt x="247341" y="233902"/>
                      </a:lnTo>
                      <a:cubicBezTo>
                        <a:pt x="247341" y="233902"/>
                        <a:pt x="222489" y="255201"/>
                        <a:pt x="192508" y="280445"/>
                      </a:cubicBezTo>
                      <a:cubicBezTo>
                        <a:pt x="179490" y="272754"/>
                        <a:pt x="164105" y="263287"/>
                        <a:pt x="147537" y="252835"/>
                      </a:cubicBezTo>
                      <a:cubicBezTo>
                        <a:pt x="171403" y="234493"/>
                        <a:pt x="194086" y="215955"/>
                        <a:pt x="212232" y="200769"/>
                      </a:cubicBezTo>
                      <a:cubicBezTo>
                        <a:pt x="234520" y="212208"/>
                        <a:pt x="250300" y="219307"/>
                        <a:pt x="250300" y="219307"/>
                      </a:cubicBezTo>
                      <a:lnTo>
                        <a:pt x="250103" y="207080"/>
                      </a:lnTo>
                      <a:cubicBezTo>
                        <a:pt x="239846" y="203727"/>
                        <a:pt x="229392" y="199586"/>
                        <a:pt x="219136" y="195050"/>
                      </a:cubicBezTo>
                      <a:cubicBezTo>
                        <a:pt x="239649" y="177497"/>
                        <a:pt x="252864" y="165664"/>
                        <a:pt x="252864" y="165664"/>
                      </a:cubicBezTo>
                      <a:lnTo>
                        <a:pt x="251089" y="150281"/>
                      </a:lnTo>
                      <a:close/>
                      <a:moveTo>
                        <a:pt x="187971" y="109259"/>
                      </a:moveTo>
                      <a:cubicBezTo>
                        <a:pt x="173178" y="121487"/>
                        <a:pt x="155821" y="134701"/>
                        <a:pt x="138069" y="147717"/>
                      </a:cubicBezTo>
                      <a:cubicBezTo>
                        <a:pt x="120317" y="135292"/>
                        <a:pt x="103946" y="122276"/>
                        <a:pt x="89350" y="110245"/>
                      </a:cubicBezTo>
                      <a:cubicBezTo>
                        <a:pt x="105722" y="98215"/>
                        <a:pt x="121304" y="85987"/>
                        <a:pt x="135308" y="74352"/>
                      </a:cubicBezTo>
                      <a:cubicBezTo>
                        <a:pt x="152862" y="86974"/>
                        <a:pt x="171206" y="98807"/>
                        <a:pt x="187971" y="109259"/>
                      </a:cubicBezTo>
                      <a:close/>
                      <a:moveTo>
                        <a:pt x="34123" y="59955"/>
                      </a:moveTo>
                      <a:cubicBezTo>
                        <a:pt x="47141" y="51671"/>
                        <a:pt x="64301" y="39444"/>
                        <a:pt x="79488" y="28202"/>
                      </a:cubicBezTo>
                      <a:cubicBezTo>
                        <a:pt x="92901" y="42008"/>
                        <a:pt x="110455" y="56405"/>
                        <a:pt x="129391" y="70210"/>
                      </a:cubicBezTo>
                      <a:cubicBezTo>
                        <a:pt x="114203" y="81649"/>
                        <a:pt x="97832" y="93087"/>
                        <a:pt x="81658" y="103737"/>
                      </a:cubicBezTo>
                      <a:cubicBezTo>
                        <a:pt x="59764" y="85199"/>
                        <a:pt x="43196" y="69027"/>
                        <a:pt x="34123" y="59955"/>
                      </a:cubicBezTo>
                      <a:close/>
                      <a:moveTo>
                        <a:pt x="16568" y="156395"/>
                      </a:moveTo>
                      <a:cubicBezTo>
                        <a:pt x="38265" y="145350"/>
                        <a:pt x="60750" y="130953"/>
                        <a:pt x="82250" y="115570"/>
                      </a:cubicBezTo>
                      <a:cubicBezTo>
                        <a:pt x="93098" y="124248"/>
                        <a:pt x="100791" y="130165"/>
                        <a:pt x="100791" y="130165"/>
                      </a:cubicBezTo>
                      <a:cubicBezTo>
                        <a:pt x="109666" y="138053"/>
                        <a:pt x="119923" y="145745"/>
                        <a:pt x="130771" y="153239"/>
                      </a:cubicBezTo>
                      <a:cubicBezTo>
                        <a:pt x="108877" y="169214"/>
                        <a:pt x="86392" y="184991"/>
                        <a:pt x="66470" y="198402"/>
                      </a:cubicBezTo>
                      <a:cubicBezTo>
                        <a:pt x="46549" y="183611"/>
                        <a:pt x="28995" y="169214"/>
                        <a:pt x="16568" y="156395"/>
                      </a:cubicBezTo>
                      <a:close/>
                      <a:moveTo>
                        <a:pt x="60948" y="294645"/>
                      </a:moveTo>
                      <a:cubicBezTo>
                        <a:pt x="36687" y="275712"/>
                        <a:pt x="15977" y="258160"/>
                        <a:pt x="7692" y="251257"/>
                      </a:cubicBezTo>
                      <a:cubicBezTo>
                        <a:pt x="26628" y="241002"/>
                        <a:pt x="47930" y="227196"/>
                        <a:pt x="69824" y="211813"/>
                      </a:cubicBezTo>
                      <a:cubicBezTo>
                        <a:pt x="86392" y="224238"/>
                        <a:pt x="105327" y="237846"/>
                        <a:pt x="126038" y="251651"/>
                      </a:cubicBezTo>
                      <a:cubicBezTo>
                        <a:pt x="102171" y="268021"/>
                        <a:pt x="78897" y="283009"/>
                        <a:pt x="60948" y="294645"/>
                      </a:cubicBezTo>
                      <a:close/>
                      <a:moveTo>
                        <a:pt x="183829" y="287151"/>
                      </a:moveTo>
                      <a:cubicBezTo>
                        <a:pt x="162527" y="305098"/>
                        <a:pt x="139450" y="324031"/>
                        <a:pt x="121304" y="338428"/>
                      </a:cubicBezTo>
                      <a:cubicBezTo>
                        <a:pt x="105722" y="328370"/>
                        <a:pt x="89153" y="316142"/>
                        <a:pt x="73374" y="304112"/>
                      </a:cubicBezTo>
                      <a:cubicBezTo>
                        <a:pt x="93887" y="291687"/>
                        <a:pt x="116373" y="275909"/>
                        <a:pt x="138267" y="259343"/>
                      </a:cubicBezTo>
                      <a:cubicBezTo>
                        <a:pt x="152665" y="268810"/>
                        <a:pt x="168050" y="278079"/>
                        <a:pt x="183829" y="287151"/>
                      </a:cubicBezTo>
                      <a:close/>
                      <a:moveTo>
                        <a:pt x="135308" y="245340"/>
                      </a:moveTo>
                      <a:cubicBezTo>
                        <a:pt x="116175" y="233113"/>
                        <a:pt x="96057" y="219702"/>
                        <a:pt x="77516" y="206488"/>
                      </a:cubicBezTo>
                      <a:cubicBezTo>
                        <a:pt x="98621" y="191302"/>
                        <a:pt x="119726" y="175130"/>
                        <a:pt x="139647" y="159156"/>
                      </a:cubicBezTo>
                      <a:cubicBezTo>
                        <a:pt x="160949" y="173158"/>
                        <a:pt x="183632" y="185978"/>
                        <a:pt x="202962" y="196036"/>
                      </a:cubicBezTo>
                      <a:cubicBezTo>
                        <a:pt x="182646" y="212010"/>
                        <a:pt x="158780" y="229168"/>
                        <a:pt x="135308" y="24534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8" name="任意多边形: 形状 187"/>
                <p:cNvSpPr/>
                <p:nvPr>
                  <p:custDataLst>
                    <p:tags r:id="rId95"/>
                  </p:custDataLst>
                </p:nvPr>
              </p:nvSpPr>
              <p:spPr>
                <a:xfrm>
                  <a:off x="6190232" y="2144907"/>
                  <a:ext cx="129758" cy="128866"/>
                </a:xfrm>
                <a:custGeom>
                  <a:avLst/>
                  <a:gdLst>
                    <a:gd name="connsiteX0" fmla="*/ 101426 w 129758"/>
                    <a:gd name="connsiteY0" fmla="*/ 5013 h 128866"/>
                    <a:gd name="connsiteX1" fmla="*/ 438 w 129758"/>
                    <a:gd name="connsiteY1" fmla="*/ 124528 h 128866"/>
                    <a:gd name="connsiteX2" fmla="*/ 37519 w 129758"/>
                    <a:gd name="connsiteY2" fmla="*/ 128867 h 128866"/>
                    <a:gd name="connsiteX3" fmla="*/ 121347 w 129758"/>
                    <a:gd name="connsiteY3" fmla="*/ 12113 h 128866"/>
                    <a:gd name="connsiteX4" fmla="*/ 101426 w 129758"/>
                    <a:gd name="connsiteY4" fmla="*/ 5013 h 12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58" h="128866">
                      <a:moveTo>
                        <a:pt x="101426" y="5013"/>
                      </a:moveTo>
                      <a:cubicBezTo>
                        <a:pt x="88802" y="14874"/>
                        <a:pt x="-7255" y="65559"/>
                        <a:pt x="438" y="124528"/>
                      </a:cubicBezTo>
                      <a:lnTo>
                        <a:pt x="37519" y="128867"/>
                      </a:lnTo>
                      <a:cubicBezTo>
                        <a:pt x="37717" y="127486"/>
                        <a:pt x="98072" y="22960"/>
                        <a:pt x="121347" y="12113"/>
                      </a:cubicBezTo>
                      <a:cubicBezTo>
                        <a:pt x="144424" y="1069"/>
                        <a:pt x="114049" y="-4848"/>
                        <a:pt x="101426" y="5013"/>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9" name="任意多边形: 形状 188"/>
                <p:cNvSpPr/>
                <p:nvPr>
                  <p:custDataLst>
                    <p:tags r:id="rId96"/>
                  </p:custDataLst>
                </p:nvPr>
              </p:nvSpPr>
              <p:spPr>
                <a:xfrm>
                  <a:off x="6204279" y="2220856"/>
                  <a:ext cx="108888" cy="61141"/>
                </a:xfrm>
                <a:custGeom>
                  <a:avLst/>
                  <a:gdLst>
                    <a:gd name="connsiteX0" fmla="*/ 0 w 108888"/>
                    <a:gd name="connsiteY0" fmla="*/ 50946 h 61141"/>
                    <a:gd name="connsiteX1" fmla="*/ 43985 w 108888"/>
                    <a:gd name="connsiteY1" fmla="*/ 61004 h 61141"/>
                    <a:gd name="connsiteX2" fmla="*/ 103157 w 108888"/>
                    <a:gd name="connsiteY2" fmla="*/ 7558 h 61141"/>
                    <a:gd name="connsiteX3" fmla="*/ 107694 w 108888"/>
                    <a:gd name="connsiteY3" fmla="*/ 1641 h 61141"/>
                    <a:gd name="connsiteX4" fmla="*/ 0 w 108888"/>
                    <a:gd name="connsiteY4" fmla="*/ 50946 h 6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88" h="61141">
                      <a:moveTo>
                        <a:pt x="0" y="50946"/>
                      </a:moveTo>
                      <a:cubicBezTo>
                        <a:pt x="0" y="50946"/>
                        <a:pt x="27811" y="52129"/>
                        <a:pt x="43985" y="61004"/>
                      </a:cubicBezTo>
                      <a:cubicBezTo>
                        <a:pt x="49310" y="63962"/>
                        <a:pt x="72585" y="18405"/>
                        <a:pt x="103157" y="7558"/>
                      </a:cubicBezTo>
                      <a:cubicBezTo>
                        <a:pt x="103157" y="7558"/>
                        <a:pt x="112033" y="5191"/>
                        <a:pt x="107694" y="1641"/>
                      </a:cubicBezTo>
                      <a:cubicBezTo>
                        <a:pt x="103552" y="-2303"/>
                        <a:pt x="40829" y="-3487"/>
                        <a:pt x="0" y="509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189"/>
                <p:cNvSpPr/>
                <p:nvPr>
                  <p:custDataLst>
                    <p:tags r:id="rId97"/>
                  </p:custDataLst>
                </p:nvPr>
              </p:nvSpPr>
              <p:spPr>
                <a:xfrm>
                  <a:off x="6056297" y="2171789"/>
                  <a:ext cx="141078" cy="105140"/>
                </a:xfrm>
                <a:custGeom>
                  <a:avLst/>
                  <a:gdLst>
                    <a:gd name="connsiteX0" fmla="*/ 9124 w 141078"/>
                    <a:gd name="connsiteY0" fmla="*/ 615 h 105140"/>
                    <a:gd name="connsiteX1" fmla="*/ 3207 w 141078"/>
                    <a:gd name="connsiteY1" fmla="*/ 6334 h 105140"/>
                    <a:gd name="connsiteX2" fmla="*/ 101433 w 141078"/>
                    <a:gd name="connsiteY2" fmla="*/ 105141 h 105140"/>
                    <a:gd name="connsiteX3" fmla="*/ 141079 w 141078"/>
                    <a:gd name="connsiteY3" fmla="*/ 98238 h 105140"/>
                    <a:gd name="connsiteX4" fmla="*/ 9124 w 141078"/>
                    <a:gd name="connsiteY4" fmla="*/ 615 h 105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78" h="105140">
                      <a:moveTo>
                        <a:pt x="9124" y="615"/>
                      </a:moveTo>
                      <a:cubicBezTo>
                        <a:pt x="-7050" y="-2343"/>
                        <a:pt x="3207" y="6334"/>
                        <a:pt x="3207" y="6334"/>
                      </a:cubicBezTo>
                      <a:cubicBezTo>
                        <a:pt x="24114" y="10673"/>
                        <a:pt x="101433" y="105141"/>
                        <a:pt x="101433" y="105141"/>
                      </a:cubicBezTo>
                      <a:lnTo>
                        <a:pt x="141079" y="98238"/>
                      </a:lnTo>
                      <a:cubicBezTo>
                        <a:pt x="120960" y="34537"/>
                        <a:pt x="25298" y="3573"/>
                        <a:pt x="9124" y="61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190"/>
                <p:cNvSpPr/>
                <p:nvPr>
                  <p:custDataLst>
                    <p:tags r:id="rId98"/>
                  </p:custDataLst>
                </p:nvPr>
              </p:nvSpPr>
              <p:spPr>
                <a:xfrm>
                  <a:off x="6082778" y="2221173"/>
                  <a:ext cx="105524" cy="63447"/>
                </a:xfrm>
                <a:custGeom>
                  <a:avLst/>
                  <a:gdLst>
                    <a:gd name="connsiteX0" fmla="*/ 0 w 105524"/>
                    <a:gd name="connsiteY0" fmla="*/ 3099 h 63447"/>
                    <a:gd name="connsiteX1" fmla="*/ 56214 w 105524"/>
                    <a:gd name="connsiteY1" fmla="*/ 63448 h 63447"/>
                    <a:gd name="connsiteX2" fmla="*/ 105524 w 105524"/>
                    <a:gd name="connsiteY2" fmla="*/ 49643 h 63447"/>
                    <a:gd name="connsiteX3" fmla="*/ 0 w 105524"/>
                    <a:gd name="connsiteY3" fmla="*/ 3099 h 63447"/>
                  </a:gdLst>
                  <a:ahLst/>
                  <a:cxnLst>
                    <a:cxn ang="0">
                      <a:pos x="connsiteX0" y="connsiteY0"/>
                    </a:cxn>
                    <a:cxn ang="0">
                      <a:pos x="connsiteX1" y="connsiteY1"/>
                    </a:cxn>
                    <a:cxn ang="0">
                      <a:pos x="connsiteX2" y="connsiteY2"/>
                    </a:cxn>
                    <a:cxn ang="0">
                      <a:pos x="connsiteX3" y="connsiteY3"/>
                    </a:cxn>
                  </a:cxnLst>
                  <a:rect l="l" t="t" r="r" b="b"/>
                  <a:pathLst>
                    <a:path w="105524" h="63447">
                      <a:moveTo>
                        <a:pt x="0" y="3099"/>
                      </a:moveTo>
                      <a:cubicBezTo>
                        <a:pt x="0" y="3099"/>
                        <a:pt x="55819" y="49840"/>
                        <a:pt x="56214" y="63448"/>
                      </a:cubicBezTo>
                      <a:cubicBezTo>
                        <a:pt x="56214" y="63448"/>
                        <a:pt x="100988" y="47670"/>
                        <a:pt x="105524" y="49643"/>
                      </a:cubicBezTo>
                      <a:cubicBezTo>
                        <a:pt x="105524" y="49643"/>
                        <a:pt x="42210" y="-14651"/>
                        <a:pt x="0" y="3099"/>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92" name="图形 3"/>
            <p:cNvGrpSpPr/>
            <p:nvPr/>
          </p:nvGrpSpPr>
          <p:grpSpPr>
            <a:xfrm>
              <a:off x="6021633" y="2796602"/>
              <a:ext cx="1195285" cy="1876341"/>
              <a:chOff x="6021633" y="2796602"/>
              <a:chExt cx="1195285" cy="1876341"/>
            </a:xfrm>
            <a:solidFill>
              <a:srgbClr val="3D5891"/>
            </a:solidFill>
          </p:grpSpPr>
          <p:grpSp>
            <p:nvGrpSpPr>
              <p:cNvPr id="193" name="图形 3"/>
              <p:cNvGrpSpPr/>
              <p:nvPr/>
            </p:nvGrpSpPr>
            <p:grpSpPr>
              <a:xfrm>
                <a:off x="6038990" y="2802124"/>
                <a:ext cx="321898" cy="108075"/>
                <a:chOff x="6038990" y="2802124"/>
                <a:chExt cx="321898" cy="108075"/>
              </a:xfrm>
              <a:solidFill>
                <a:srgbClr val="3D5891"/>
              </a:solidFill>
            </p:grpSpPr>
            <p:sp>
              <p:nvSpPr>
                <p:cNvPr id="194" name="任意多边形: 形状 193"/>
                <p:cNvSpPr/>
                <p:nvPr>
                  <p:custDataLst>
                    <p:tags r:id="rId99"/>
                  </p:custDataLst>
                </p:nvPr>
              </p:nvSpPr>
              <p:spPr>
                <a:xfrm>
                  <a:off x="6038990" y="2802124"/>
                  <a:ext cx="62722" cy="108075"/>
                </a:xfrm>
                <a:custGeom>
                  <a:avLst/>
                  <a:gdLst>
                    <a:gd name="connsiteX0" fmla="*/ 35504 w 62722"/>
                    <a:gd name="connsiteY0" fmla="*/ 48910 h 108075"/>
                    <a:gd name="connsiteX1" fmla="*/ 35504 w 62722"/>
                    <a:gd name="connsiteY1" fmla="*/ 13805 h 108075"/>
                    <a:gd name="connsiteX2" fmla="*/ 54439 w 62722"/>
                    <a:gd name="connsiteY2" fmla="*/ 21891 h 108075"/>
                    <a:gd name="connsiteX3" fmla="*/ 56806 w 62722"/>
                    <a:gd name="connsiteY3" fmla="*/ 22680 h 108075"/>
                    <a:gd name="connsiteX4" fmla="*/ 60159 w 62722"/>
                    <a:gd name="connsiteY4" fmla="*/ 19525 h 108075"/>
                    <a:gd name="connsiteX5" fmla="*/ 58384 w 62722"/>
                    <a:gd name="connsiteY5" fmla="*/ 16566 h 108075"/>
                    <a:gd name="connsiteX6" fmla="*/ 35898 w 62722"/>
                    <a:gd name="connsiteY6" fmla="*/ 7889 h 108075"/>
                    <a:gd name="connsiteX7" fmla="*/ 35898 w 62722"/>
                    <a:gd name="connsiteY7" fmla="*/ 2958 h 108075"/>
                    <a:gd name="connsiteX8" fmla="*/ 32939 w 62722"/>
                    <a:gd name="connsiteY8" fmla="*/ 0 h 108075"/>
                    <a:gd name="connsiteX9" fmla="*/ 29981 w 62722"/>
                    <a:gd name="connsiteY9" fmla="*/ 2958 h 108075"/>
                    <a:gd name="connsiteX10" fmla="*/ 29981 w 62722"/>
                    <a:gd name="connsiteY10" fmla="*/ 7692 h 108075"/>
                    <a:gd name="connsiteX11" fmla="*/ 3353 w 62722"/>
                    <a:gd name="connsiteY11" fmla="*/ 30372 h 108075"/>
                    <a:gd name="connsiteX12" fmla="*/ 30178 w 62722"/>
                    <a:gd name="connsiteY12" fmla="*/ 53841 h 108075"/>
                    <a:gd name="connsiteX13" fmla="*/ 30178 w 62722"/>
                    <a:gd name="connsiteY13" fmla="*/ 89537 h 108075"/>
                    <a:gd name="connsiteX14" fmla="*/ 5523 w 62722"/>
                    <a:gd name="connsiteY14" fmla="*/ 78099 h 108075"/>
                    <a:gd name="connsiteX15" fmla="*/ 3156 w 62722"/>
                    <a:gd name="connsiteY15" fmla="*/ 77310 h 108075"/>
                    <a:gd name="connsiteX16" fmla="*/ 0 w 62722"/>
                    <a:gd name="connsiteY16" fmla="*/ 80465 h 108075"/>
                    <a:gd name="connsiteX17" fmla="*/ 1381 w 62722"/>
                    <a:gd name="connsiteY17" fmla="*/ 83029 h 108075"/>
                    <a:gd name="connsiteX18" fmla="*/ 29783 w 62722"/>
                    <a:gd name="connsiteY18" fmla="*/ 95257 h 108075"/>
                    <a:gd name="connsiteX19" fmla="*/ 29783 w 62722"/>
                    <a:gd name="connsiteY19" fmla="*/ 105118 h 108075"/>
                    <a:gd name="connsiteX20" fmla="*/ 32742 w 62722"/>
                    <a:gd name="connsiteY20" fmla="*/ 108076 h 108075"/>
                    <a:gd name="connsiteX21" fmla="*/ 35701 w 62722"/>
                    <a:gd name="connsiteY21" fmla="*/ 105118 h 108075"/>
                    <a:gd name="connsiteX22" fmla="*/ 35701 w 62722"/>
                    <a:gd name="connsiteY22" fmla="*/ 95454 h 108075"/>
                    <a:gd name="connsiteX23" fmla="*/ 62723 w 62722"/>
                    <a:gd name="connsiteY23" fmla="*/ 72379 h 108075"/>
                    <a:gd name="connsiteX24" fmla="*/ 35504 w 62722"/>
                    <a:gd name="connsiteY24" fmla="*/ 48910 h 108075"/>
                    <a:gd name="connsiteX25" fmla="*/ 29981 w 62722"/>
                    <a:gd name="connsiteY25" fmla="*/ 47727 h 108075"/>
                    <a:gd name="connsiteX26" fmla="*/ 9665 w 62722"/>
                    <a:gd name="connsiteY26" fmla="*/ 30174 h 108075"/>
                    <a:gd name="connsiteX27" fmla="*/ 29981 w 62722"/>
                    <a:gd name="connsiteY27" fmla="*/ 13608 h 108075"/>
                    <a:gd name="connsiteX28" fmla="*/ 29981 w 62722"/>
                    <a:gd name="connsiteY28" fmla="*/ 47727 h 108075"/>
                    <a:gd name="connsiteX29" fmla="*/ 35504 w 62722"/>
                    <a:gd name="connsiteY29" fmla="*/ 89932 h 108075"/>
                    <a:gd name="connsiteX30" fmla="*/ 35504 w 62722"/>
                    <a:gd name="connsiteY30" fmla="*/ 55419 h 108075"/>
                    <a:gd name="connsiteX31" fmla="*/ 56411 w 62722"/>
                    <a:gd name="connsiteY31" fmla="*/ 72971 h 108075"/>
                    <a:gd name="connsiteX32" fmla="*/ 35504 w 62722"/>
                    <a:gd name="connsiteY32" fmla="*/ 89932 h 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5">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5"/>
                      </a:cubicBezTo>
                      <a:cubicBezTo>
                        <a:pt x="60159" y="18341"/>
                        <a:pt x="59567" y="17553"/>
                        <a:pt x="58384" y="16566"/>
                      </a:cubicBezTo>
                      <a:cubicBezTo>
                        <a:pt x="51480" y="11636"/>
                        <a:pt x="44971" y="8480"/>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6"/>
                        <a:pt x="31164" y="108076"/>
                        <a:pt x="32742" y="108076"/>
                      </a:cubicBezTo>
                      <a:cubicBezTo>
                        <a:pt x="34320" y="108076"/>
                        <a:pt x="35701" y="106696"/>
                        <a:pt x="35701" y="105118"/>
                      </a:cubicBezTo>
                      <a:lnTo>
                        <a:pt x="35701" y="95454"/>
                      </a:lnTo>
                      <a:cubicBezTo>
                        <a:pt x="51480" y="94862"/>
                        <a:pt x="62723" y="85593"/>
                        <a:pt x="62723" y="72379"/>
                      </a:cubicBezTo>
                      <a:cubicBezTo>
                        <a:pt x="62723" y="60152"/>
                        <a:pt x="54636" y="53052"/>
                        <a:pt x="35504" y="48910"/>
                      </a:cubicBezTo>
                      <a:close/>
                      <a:moveTo>
                        <a:pt x="29981" y="47727"/>
                      </a:moveTo>
                      <a:cubicBezTo>
                        <a:pt x="13610" y="43783"/>
                        <a:pt x="9665" y="38655"/>
                        <a:pt x="9665" y="30174"/>
                      </a:cubicBezTo>
                      <a:cubicBezTo>
                        <a:pt x="9665" y="21102"/>
                        <a:pt x="17752" y="14003"/>
                        <a:pt x="29981" y="13608"/>
                      </a:cubicBezTo>
                      <a:lnTo>
                        <a:pt x="29981" y="47727"/>
                      </a:lnTo>
                      <a:close/>
                      <a:moveTo>
                        <a:pt x="35504" y="89932"/>
                      </a:moveTo>
                      <a:lnTo>
                        <a:pt x="35504" y="55419"/>
                      </a:lnTo>
                      <a:cubicBezTo>
                        <a:pt x="51875" y="58969"/>
                        <a:pt x="56411" y="64293"/>
                        <a:pt x="56411" y="72971"/>
                      </a:cubicBezTo>
                      <a:cubicBezTo>
                        <a:pt x="56411" y="82438"/>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5" name="任意多边形: 形状 194"/>
                <p:cNvSpPr/>
                <p:nvPr>
                  <p:custDataLst>
                    <p:tags r:id="rId100"/>
                  </p:custDataLst>
                </p:nvPr>
              </p:nvSpPr>
              <p:spPr>
                <a:xfrm>
                  <a:off x="6116973" y="2810012"/>
                  <a:ext cx="55944" cy="87367"/>
                </a:xfrm>
                <a:custGeom>
                  <a:avLst/>
                  <a:gdLst>
                    <a:gd name="connsiteX0" fmla="*/ 55944 w 55944"/>
                    <a:gd name="connsiteY0" fmla="*/ 28597 h 87367"/>
                    <a:gd name="connsiteX1" fmla="*/ 48449 w 55944"/>
                    <a:gd name="connsiteY1" fmla="*/ 9466 h 87367"/>
                    <a:gd name="connsiteX2" fmla="*/ 27147 w 55944"/>
                    <a:gd name="connsiteY2" fmla="*/ 0 h 87367"/>
                    <a:gd name="connsiteX3" fmla="*/ 7620 w 55944"/>
                    <a:gd name="connsiteY3" fmla="*/ 7297 h 87367"/>
                    <a:gd name="connsiteX4" fmla="*/ 3281 w 55944"/>
                    <a:gd name="connsiteY4" fmla="*/ 11242 h 87367"/>
                    <a:gd name="connsiteX5" fmla="*/ 3084 w 55944"/>
                    <a:gd name="connsiteY5" fmla="*/ 15580 h 87367"/>
                    <a:gd name="connsiteX6" fmla="*/ 7423 w 55944"/>
                    <a:gd name="connsiteY6" fmla="*/ 15778 h 87367"/>
                    <a:gd name="connsiteX7" fmla="*/ 11762 w 55944"/>
                    <a:gd name="connsiteY7" fmla="*/ 11833 h 87367"/>
                    <a:gd name="connsiteX8" fmla="*/ 27147 w 55944"/>
                    <a:gd name="connsiteY8" fmla="*/ 6114 h 87367"/>
                    <a:gd name="connsiteX9" fmla="*/ 43913 w 55944"/>
                    <a:gd name="connsiteY9" fmla="*/ 13411 h 87367"/>
                    <a:gd name="connsiteX10" fmla="*/ 49830 w 55944"/>
                    <a:gd name="connsiteY10" fmla="*/ 28400 h 87367"/>
                    <a:gd name="connsiteX11" fmla="*/ 42335 w 55944"/>
                    <a:gd name="connsiteY11" fmla="*/ 45163 h 87367"/>
                    <a:gd name="connsiteX12" fmla="*/ 914 w 55944"/>
                    <a:gd name="connsiteY12" fmla="*/ 82043 h 87367"/>
                    <a:gd name="connsiteX13" fmla="*/ 717 w 55944"/>
                    <a:gd name="connsiteY13" fmla="*/ 86579 h 87367"/>
                    <a:gd name="connsiteX14" fmla="*/ 3084 w 55944"/>
                    <a:gd name="connsiteY14" fmla="*/ 87368 h 87367"/>
                    <a:gd name="connsiteX15" fmla="*/ 3675 w 55944"/>
                    <a:gd name="connsiteY15" fmla="*/ 87368 h 87367"/>
                    <a:gd name="connsiteX16" fmla="*/ 52986 w 55944"/>
                    <a:gd name="connsiteY16" fmla="*/ 87368 h 87367"/>
                    <a:gd name="connsiteX17" fmla="*/ 55944 w 55944"/>
                    <a:gd name="connsiteY17" fmla="*/ 84410 h 87367"/>
                    <a:gd name="connsiteX18" fmla="*/ 52986 w 55944"/>
                    <a:gd name="connsiteY18" fmla="*/ 81254 h 87367"/>
                    <a:gd name="connsiteX19" fmla="*/ 11171 w 55944"/>
                    <a:gd name="connsiteY19" fmla="*/ 81254 h 87367"/>
                    <a:gd name="connsiteX20" fmla="*/ 46674 w 55944"/>
                    <a:gd name="connsiteY20" fmla="*/ 49502 h 87367"/>
                    <a:gd name="connsiteX21" fmla="*/ 55944 w 55944"/>
                    <a:gd name="connsiteY21" fmla="*/ 28597 h 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7">
                      <a:moveTo>
                        <a:pt x="55944" y="28597"/>
                      </a:moveTo>
                      <a:cubicBezTo>
                        <a:pt x="55944" y="21891"/>
                        <a:pt x="53578" y="14989"/>
                        <a:pt x="48449" y="9466"/>
                      </a:cubicBezTo>
                      <a:cubicBezTo>
                        <a:pt x="42729" y="3156"/>
                        <a:pt x="34840"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1"/>
                        <a:pt x="47266" y="40627"/>
                        <a:pt x="42335" y="45163"/>
                      </a:cubicBezTo>
                      <a:lnTo>
                        <a:pt x="914" y="82043"/>
                      </a:lnTo>
                      <a:cubicBezTo>
                        <a:pt x="-270" y="83226"/>
                        <a:pt x="-270" y="85199"/>
                        <a:pt x="717" y="86579"/>
                      </a:cubicBezTo>
                      <a:cubicBezTo>
                        <a:pt x="1308" y="87171"/>
                        <a:pt x="2097" y="87368"/>
                        <a:pt x="3084" y="87368"/>
                      </a:cubicBezTo>
                      <a:lnTo>
                        <a:pt x="3675" y="87368"/>
                      </a:lnTo>
                      <a:lnTo>
                        <a:pt x="52986" y="87368"/>
                      </a:lnTo>
                      <a:cubicBezTo>
                        <a:pt x="54564" y="87368"/>
                        <a:pt x="55944" y="85988"/>
                        <a:pt x="55944" y="84410"/>
                      </a:cubicBezTo>
                      <a:cubicBezTo>
                        <a:pt x="55944" y="82635"/>
                        <a:pt x="54564" y="81254"/>
                        <a:pt x="52986" y="81254"/>
                      </a:cubicBezTo>
                      <a:lnTo>
                        <a:pt x="11171" y="81254"/>
                      </a:lnTo>
                      <a:lnTo>
                        <a:pt x="46674"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6" name="任意多边形: 形状 195"/>
                <p:cNvSpPr/>
                <p:nvPr>
                  <p:custDataLst>
                    <p:tags r:id="rId101"/>
                  </p:custDataLst>
                </p:nvPr>
              </p:nvSpPr>
              <p:spPr>
                <a:xfrm>
                  <a:off x="6195995" y="2885153"/>
                  <a:ext cx="12632" cy="12621"/>
                </a:xfrm>
                <a:custGeom>
                  <a:avLst/>
                  <a:gdLst>
                    <a:gd name="connsiteX0" fmla="*/ 6312 w 12632"/>
                    <a:gd name="connsiteY0" fmla="*/ 0 h 12621"/>
                    <a:gd name="connsiteX1" fmla="*/ 0 w 12632"/>
                    <a:gd name="connsiteY1" fmla="*/ 6311 h 12621"/>
                    <a:gd name="connsiteX2" fmla="*/ 6312 w 12632"/>
                    <a:gd name="connsiteY2" fmla="*/ 12622 h 12621"/>
                    <a:gd name="connsiteX3" fmla="*/ 12624 w 12632"/>
                    <a:gd name="connsiteY3" fmla="*/ 6311 h 12621"/>
                    <a:gd name="connsiteX4" fmla="*/ 6312 w 12632"/>
                    <a:gd name="connsiteY4" fmla="*/ 0 h 1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2" h="12621">
                      <a:moveTo>
                        <a:pt x="6312" y="0"/>
                      </a:moveTo>
                      <a:cubicBezTo>
                        <a:pt x="2761" y="0"/>
                        <a:pt x="0" y="2761"/>
                        <a:pt x="0" y="6311"/>
                      </a:cubicBezTo>
                      <a:cubicBezTo>
                        <a:pt x="0" y="9861"/>
                        <a:pt x="2761" y="12622"/>
                        <a:pt x="6312" y="12622"/>
                      </a:cubicBezTo>
                      <a:cubicBezTo>
                        <a:pt x="9862" y="12622"/>
                        <a:pt x="12624" y="9861"/>
                        <a:pt x="12624" y="6311"/>
                      </a:cubicBezTo>
                      <a:cubicBezTo>
                        <a:pt x="12821"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196"/>
                <p:cNvSpPr/>
                <p:nvPr>
                  <p:custDataLst>
                    <p:tags r:id="rId102"/>
                  </p:custDataLst>
                </p:nvPr>
              </p:nvSpPr>
              <p:spPr>
                <a:xfrm>
                  <a:off x="6222820" y="2810012"/>
                  <a:ext cx="52269" cy="87565"/>
                </a:xfrm>
                <a:custGeom>
                  <a:avLst/>
                  <a:gdLst>
                    <a:gd name="connsiteX0" fmla="*/ 48916 w 52269"/>
                    <a:gd name="connsiteY0" fmla="*/ 6311 h 87565"/>
                    <a:gd name="connsiteX1" fmla="*/ 52072 w 52269"/>
                    <a:gd name="connsiteY1" fmla="*/ 3156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4 w 52269"/>
                    <a:gd name="connsiteY9" fmla="*/ 40233 h 87565"/>
                    <a:gd name="connsiteX10" fmla="*/ 394 w 52269"/>
                    <a:gd name="connsiteY10" fmla="*/ 40430 h 87565"/>
                    <a:gd name="connsiteX11" fmla="*/ 1183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0 w 52269"/>
                    <a:gd name="connsiteY22" fmla="*/ 78888 h 87565"/>
                    <a:gd name="connsiteX23" fmla="*/ 52269 w 52269"/>
                    <a:gd name="connsiteY23" fmla="*/ 57785 h 87565"/>
                    <a:gd name="connsiteX24" fmla="*/ 43590 w 52269"/>
                    <a:gd name="connsiteY24" fmla="*/ 36683 h 87565"/>
                    <a:gd name="connsiteX25" fmla="*/ 22485 w 52269"/>
                    <a:gd name="connsiteY25" fmla="*/ 28005 h 87565"/>
                    <a:gd name="connsiteX26" fmla="*/ 7495 w 52269"/>
                    <a:gd name="connsiteY26" fmla="*/ 31949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6"/>
                      </a:cubicBezTo>
                      <a:cubicBezTo>
                        <a:pt x="52072" y="1381"/>
                        <a:pt x="50691" y="0"/>
                        <a:pt x="48916" y="0"/>
                      </a:cubicBezTo>
                      <a:lnTo>
                        <a:pt x="7692" y="0"/>
                      </a:lnTo>
                      <a:cubicBezTo>
                        <a:pt x="6903" y="0"/>
                        <a:pt x="6114"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5"/>
                        <a:pt x="197" y="40035"/>
                        <a:pt x="394" y="40233"/>
                      </a:cubicBezTo>
                      <a:lnTo>
                        <a:pt x="394" y="40430"/>
                      </a:lnTo>
                      <a:cubicBezTo>
                        <a:pt x="592" y="40824"/>
                        <a:pt x="789" y="41219"/>
                        <a:pt x="1183" y="41416"/>
                      </a:cubicBezTo>
                      <a:cubicBezTo>
                        <a:pt x="2367" y="42599"/>
                        <a:pt x="4339" y="42599"/>
                        <a:pt x="5523" y="41416"/>
                      </a:cubicBezTo>
                      <a:cubicBezTo>
                        <a:pt x="10256" y="36880"/>
                        <a:pt x="16174" y="34513"/>
                        <a:pt x="22288" y="34513"/>
                      </a:cubicBezTo>
                      <a:cubicBezTo>
                        <a:pt x="28403" y="34513"/>
                        <a:pt x="34517" y="36683"/>
                        <a:pt x="39054" y="41219"/>
                      </a:cubicBezTo>
                      <a:cubicBezTo>
                        <a:pt x="43590" y="45755"/>
                        <a:pt x="45957" y="51671"/>
                        <a:pt x="45957" y="57785"/>
                      </a:cubicBezTo>
                      <a:cubicBezTo>
                        <a:pt x="45957" y="63702"/>
                        <a:pt x="43590" y="69618"/>
                        <a:pt x="39054" y="74352"/>
                      </a:cubicBezTo>
                      <a:cubicBezTo>
                        <a:pt x="34320" y="78888"/>
                        <a:pt x="28403" y="81254"/>
                        <a:pt x="22288" y="81254"/>
                      </a:cubicBezTo>
                      <a:cubicBezTo>
                        <a:pt x="16174" y="81254"/>
                        <a:pt x="10256" y="79085"/>
                        <a:pt x="5523" y="74549"/>
                      </a:cubicBezTo>
                      <a:cubicBezTo>
                        <a:pt x="4339" y="73365"/>
                        <a:pt x="2170" y="73365"/>
                        <a:pt x="986" y="74549"/>
                      </a:cubicBezTo>
                      <a:cubicBezTo>
                        <a:pt x="-197" y="75732"/>
                        <a:pt x="-197" y="77704"/>
                        <a:pt x="986" y="78888"/>
                      </a:cubicBezTo>
                      <a:cubicBezTo>
                        <a:pt x="6706" y="84607"/>
                        <a:pt x="14596" y="87565"/>
                        <a:pt x="22288" y="87565"/>
                      </a:cubicBezTo>
                      <a:cubicBezTo>
                        <a:pt x="29783" y="87565"/>
                        <a:pt x="37673" y="84607"/>
                        <a:pt x="43590" y="78888"/>
                      </a:cubicBezTo>
                      <a:cubicBezTo>
                        <a:pt x="49508" y="73168"/>
                        <a:pt x="52269" y="65280"/>
                        <a:pt x="52269" y="57785"/>
                      </a:cubicBezTo>
                      <a:cubicBezTo>
                        <a:pt x="52269" y="50094"/>
                        <a:pt x="49508" y="42599"/>
                        <a:pt x="43590" y="36683"/>
                      </a:cubicBezTo>
                      <a:cubicBezTo>
                        <a:pt x="37870" y="30766"/>
                        <a:pt x="30178" y="28005"/>
                        <a:pt x="22485" y="28005"/>
                      </a:cubicBezTo>
                      <a:cubicBezTo>
                        <a:pt x="17160" y="28005"/>
                        <a:pt x="12032" y="29386"/>
                        <a:pt x="7495" y="31949"/>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197"/>
                <p:cNvSpPr/>
                <p:nvPr>
                  <p:custDataLst>
                    <p:tags r:id="rId103"/>
                  </p:custDataLst>
                </p:nvPr>
              </p:nvSpPr>
              <p:spPr>
                <a:xfrm>
                  <a:off x="6299547" y="2810012"/>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1 h 87565"/>
                    <a:gd name="connsiteX11" fmla="*/ 13610 w 61342"/>
                    <a:gd name="connsiteY11" fmla="*/ 70999 h 87565"/>
                    <a:gd name="connsiteX12" fmla="*/ 6115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49"/>
                        <a:pt x="57989" y="21300"/>
                        <a:pt x="52664" y="13214"/>
                      </a:cubicBezTo>
                      <a:cubicBezTo>
                        <a:pt x="47338" y="5325"/>
                        <a:pt x="39646" y="0"/>
                        <a:pt x="30572" y="0"/>
                      </a:cubicBezTo>
                      <a:close/>
                      <a:moveTo>
                        <a:pt x="47535" y="70999"/>
                      </a:moveTo>
                      <a:cubicBezTo>
                        <a:pt x="42801" y="77704"/>
                        <a:pt x="36884" y="81451"/>
                        <a:pt x="30572" y="81451"/>
                      </a:cubicBezTo>
                      <a:cubicBezTo>
                        <a:pt x="24261" y="81451"/>
                        <a:pt x="18146" y="77507"/>
                        <a:pt x="13610" y="70999"/>
                      </a:cubicBezTo>
                      <a:cubicBezTo>
                        <a:pt x="9073" y="64293"/>
                        <a:pt x="6115" y="54630"/>
                        <a:pt x="6115" y="43783"/>
                      </a:cubicBezTo>
                      <a:cubicBezTo>
                        <a:pt x="6115"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293"/>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99" name="图形 3"/>
              <p:cNvGrpSpPr/>
              <p:nvPr/>
            </p:nvGrpSpPr>
            <p:grpSpPr>
              <a:xfrm>
                <a:off x="6033862" y="3698287"/>
                <a:ext cx="169825" cy="108076"/>
                <a:chOff x="6033862" y="3698287"/>
                <a:chExt cx="169825" cy="108076"/>
              </a:xfrm>
              <a:solidFill>
                <a:srgbClr val="3D5891"/>
              </a:solidFill>
            </p:grpSpPr>
            <p:sp>
              <p:nvSpPr>
                <p:cNvPr id="200" name="任意多边形: 形状 199"/>
                <p:cNvSpPr/>
                <p:nvPr>
                  <p:custDataLst>
                    <p:tags r:id="rId104"/>
                  </p:custDataLst>
                </p:nvPr>
              </p:nvSpPr>
              <p:spPr>
                <a:xfrm>
                  <a:off x="6033862" y="3698287"/>
                  <a:ext cx="62726" cy="108076"/>
                </a:xfrm>
                <a:custGeom>
                  <a:avLst/>
                  <a:gdLst>
                    <a:gd name="connsiteX0" fmla="*/ 35504 w 62726"/>
                    <a:gd name="connsiteY0" fmla="*/ 48910 h 108076"/>
                    <a:gd name="connsiteX1" fmla="*/ 35504 w 62726"/>
                    <a:gd name="connsiteY1" fmla="*/ 13805 h 108076"/>
                    <a:gd name="connsiteX2" fmla="*/ 54439 w 62726"/>
                    <a:gd name="connsiteY2" fmla="*/ 21891 h 108076"/>
                    <a:gd name="connsiteX3" fmla="*/ 56806 w 62726"/>
                    <a:gd name="connsiteY3" fmla="*/ 22680 h 108076"/>
                    <a:gd name="connsiteX4" fmla="*/ 60159 w 62726"/>
                    <a:gd name="connsiteY4" fmla="*/ 19525 h 108076"/>
                    <a:gd name="connsiteX5" fmla="*/ 58384 w 62726"/>
                    <a:gd name="connsiteY5" fmla="*/ 16566 h 108076"/>
                    <a:gd name="connsiteX6" fmla="*/ 35898 w 62726"/>
                    <a:gd name="connsiteY6" fmla="*/ 7889 h 108076"/>
                    <a:gd name="connsiteX7" fmla="*/ 35898 w 62726"/>
                    <a:gd name="connsiteY7" fmla="*/ 2958 h 108076"/>
                    <a:gd name="connsiteX8" fmla="*/ 32939 w 62726"/>
                    <a:gd name="connsiteY8" fmla="*/ 0 h 108076"/>
                    <a:gd name="connsiteX9" fmla="*/ 29981 w 62726"/>
                    <a:gd name="connsiteY9" fmla="*/ 2958 h 108076"/>
                    <a:gd name="connsiteX10" fmla="*/ 29981 w 62726"/>
                    <a:gd name="connsiteY10" fmla="*/ 7692 h 108076"/>
                    <a:gd name="connsiteX11" fmla="*/ 3353 w 62726"/>
                    <a:gd name="connsiteY11" fmla="*/ 30372 h 108076"/>
                    <a:gd name="connsiteX12" fmla="*/ 30178 w 62726"/>
                    <a:gd name="connsiteY12" fmla="*/ 53841 h 108076"/>
                    <a:gd name="connsiteX13" fmla="*/ 30178 w 62726"/>
                    <a:gd name="connsiteY13" fmla="*/ 89537 h 108076"/>
                    <a:gd name="connsiteX14" fmla="*/ 5523 w 62726"/>
                    <a:gd name="connsiteY14" fmla="*/ 78099 h 108076"/>
                    <a:gd name="connsiteX15" fmla="*/ 3156 w 62726"/>
                    <a:gd name="connsiteY15" fmla="*/ 77310 h 108076"/>
                    <a:gd name="connsiteX16" fmla="*/ 0 w 62726"/>
                    <a:gd name="connsiteY16" fmla="*/ 80465 h 108076"/>
                    <a:gd name="connsiteX17" fmla="*/ 1381 w 62726"/>
                    <a:gd name="connsiteY17" fmla="*/ 83029 h 108076"/>
                    <a:gd name="connsiteX18" fmla="*/ 29784 w 62726"/>
                    <a:gd name="connsiteY18" fmla="*/ 95257 h 108076"/>
                    <a:gd name="connsiteX19" fmla="*/ 29784 w 62726"/>
                    <a:gd name="connsiteY19" fmla="*/ 105118 h 108076"/>
                    <a:gd name="connsiteX20" fmla="*/ 32742 w 62726"/>
                    <a:gd name="connsiteY20" fmla="*/ 108076 h 108076"/>
                    <a:gd name="connsiteX21" fmla="*/ 35701 w 62726"/>
                    <a:gd name="connsiteY21" fmla="*/ 105118 h 108076"/>
                    <a:gd name="connsiteX22" fmla="*/ 35701 w 62726"/>
                    <a:gd name="connsiteY22" fmla="*/ 95454 h 108076"/>
                    <a:gd name="connsiteX23" fmla="*/ 62723 w 62726"/>
                    <a:gd name="connsiteY23" fmla="*/ 72380 h 108076"/>
                    <a:gd name="connsiteX24" fmla="*/ 35504 w 62726"/>
                    <a:gd name="connsiteY24" fmla="*/ 48910 h 108076"/>
                    <a:gd name="connsiteX25" fmla="*/ 29981 w 62726"/>
                    <a:gd name="connsiteY25" fmla="*/ 47727 h 108076"/>
                    <a:gd name="connsiteX26" fmla="*/ 9665 w 62726"/>
                    <a:gd name="connsiteY26" fmla="*/ 30175 h 108076"/>
                    <a:gd name="connsiteX27" fmla="*/ 29981 w 62726"/>
                    <a:gd name="connsiteY27" fmla="*/ 13608 h 108076"/>
                    <a:gd name="connsiteX28" fmla="*/ 29981 w 62726"/>
                    <a:gd name="connsiteY28" fmla="*/ 47727 h 108076"/>
                    <a:gd name="connsiteX29" fmla="*/ 35504 w 62726"/>
                    <a:gd name="connsiteY29" fmla="*/ 89735 h 108076"/>
                    <a:gd name="connsiteX30" fmla="*/ 35504 w 62726"/>
                    <a:gd name="connsiteY30" fmla="*/ 55221 h 108076"/>
                    <a:gd name="connsiteX31" fmla="*/ 56411 w 62726"/>
                    <a:gd name="connsiteY31" fmla="*/ 72774 h 108076"/>
                    <a:gd name="connsiteX32" fmla="*/ 35504 w 62726"/>
                    <a:gd name="connsiteY32" fmla="*/ 89735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6"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4"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4" y="95257"/>
                      </a:cubicBezTo>
                      <a:lnTo>
                        <a:pt x="29784" y="105118"/>
                      </a:lnTo>
                      <a:cubicBezTo>
                        <a:pt x="29784" y="106696"/>
                        <a:pt x="31164" y="108076"/>
                        <a:pt x="32742" y="108076"/>
                      </a:cubicBezTo>
                      <a:cubicBezTo>
                        <a:pt x="34320" y="108076"/>
                        <a:pt x="35701" y="106696"/>
                        <a:pt x="35701" y="105118"/>
                      </a:cubicBezTo>
                      <a:lnTo>
                        <a:pt x="35701" y="95454"/>
                      </a:lnTo>
                      <a:cubicBezTo>
                        <a:pt x="51480" y="94863"/>
                        <a:pt x="62723" y="85593"/>
                        <a:pt x="62723" y="72380"/>
                      </a:cubicBezTo>
                      <a:cubicBezTo>
                        <a:pt x="62920" y="59955"/>
                        <a:pt x="54833" y="52855"/>
                        <a:pt x="35504" y="48910"/>
                      </a:cubicBezTo>
                      <a:close/>
                      <a:moveTo>
                        <a:pt x="29981" y="47727"/>
                      </a:moveTo>
                      <a:cubicBezTo>
                        <a:pt x="13610" y="43783"/>
                        <a:pt x="9665" y="38655"/>
                        <a:pt x="9665" y="30175"/>
                      </a:cubicBezTo>
                      <a:cubicBezTo>
                        <a:pt x="9665" y="21103"/>
                        <a:pt x="17752" y="14003"/>
                        <a:pt x="29981" y="13608"/>
                      </a:cubicBezTo>
                      <a:lnTo>
                        <a:pt x="29981" y="47727"/>
                      </a:lnTo>
                      <a:close/>
                      <a:moveTo>
                        <a:pt x="35504" y="89735"/>
                      </a:moveTo>
                      <a:lnTo>
                        <a:pt x="35504" y="55221"/>
                      </a:lnTo>
                      <a:cubicBezTo>
                        <a:pt x="51875" y="58771"/>
                        <a:pt x="56411" y="64096"/>
                        <a:pt x="56411" y="72774"/>
                      </a:cubicBezTo>
                      <a:cubicBezTo>
                        <a:pt x="56411"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200"/>
                <p:cNvSpPr/>
                <p:nvPr>
                  <p:custDataLst>
                    <p:tags r:id="rId105"/>
                  </p:custDataLst>
                </p:nvPr>
              </p:nvSpPr>
              <p:spPr>
                <a:xfrm>
                  <a:off x="6191064" y="3781316"/>
                  <a:ext cx="12623" cy="12621"/>
                </a:xfrm>
                <a:custGeom>
                  <a:avLst/>
                  <a:gdLst>
                    <a:gd name="connsiteX0" fmla="*/ 6312 w 12623"/>
                    <a:gd name="connsiteY0" fmla="*/ 0 h 12621"/>
                    <a:gd name="connsiteX1" fmla="*/ 0 w 12623"/>
                    <a:gd name="connsiteY1" fmla="*/ 6311 h 12621"/>
                    <a:gd name="connsiteX2" fmla="*/ 6312 w 12623"/>
                    <a:gd name="connsiteY2" fmla="*/ 12622 h 12621"/>
                    <a:gd name="connsiteX3" fmla="*/ 12624 w 12623"/>
                    <a:gd name="connsiteY3" fmla="*/ 6311 h 12621"/>
                    <a:gd name="connsiteX4" fmla="*/ 6312 w 12623"/>
                    <a:gd name="connsiteY4" fmla="*/ 0 h 1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1">
                      <a:moveTo>
                        <a:pt x="6312" y="0"/>
                      </a:moveTo>
                      <a:cubicBezTo>
                        <a:pt x="2761" y="0"/>
                        <a:pt x="0" y="2761"/>
                        <a:pt x="0" y="6311"/>
                      </a:cubicBezTo>
                      <a:cubicBezTo>
                        <a:pt x="0" y="9861"/>
                        <a:pt x="2761" y="12622"/>
                        <a:pt x="6312" y="12622"/>
                      </a:cubicBezTo>
                      <a:cubicBezTo>
                        <a:pt x="9862" y="12622"/>
                        <a:pt x="12624" y="9861"/>
                        <a:pt x="12624" y="6311"/>
                      </a:cubicBezTo>
                      <a:cubicBezTo>
                        <a:pt x="12624" y="2564"/>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2" name="图形 3"/>
              <p:cNvGrpSpPr/>
              <p:nvPr/>
            </p:nvGrpSpPr>
            <p:grpSpPr>
              <a:xfrm>
                <a:off x="6895020" y="3700456"/>
                <a:ext cx="321898" cy="960859"/>
                <a:chOff x="6895020" y="3700456"/>
                <a:chExt cx="321898" cy="960859"/>
              </a:xfrm>
              <a:solidFill>
                <a:srgbClr val="3D5891"/>
              </a:solidFill>
            </p:grpSpPr>
            <p:sp>
              <p:nvSpPr>
                <p:cNvPr id="203" name="任意多边形: 形状 202"/>
                <p:cNvSpPr/>
                <p:nvPr>
                  <p:custDataLst>
                    <p:tags r:id="rId106"/>
                  </p:custDataLst>
                </p:nvPr>
              </p:nvSpPr>
              <p:spPr>
                <a:xfrm>
                  <a:off x="6895020" y="3700456"/>
                  <a:ext cx="62722" cy="108075"/>
                </a:xfrm>
                <a:custGeom>
                  <a:avLst/>
                  <a:gdLst>
                    <a:gd name="connsiteX0" fmla="*/ 35504 w 62722"/>
                    <a:gd name="connsiteY0" fmla="*/ 48910 h 108075"/>
                    <a:gd name="connsiteX1" fmla="*/ 35504 w 62722"/>
                    <a:gd name="connsiteY1" fmla="*/ 13805 h 108075"/>
                    <a:gd name="connsiteX2" fmla="*/ 54439 w 62722"/>
                    <a:gd name="connsiteY2" fmla="*/ 21891 h 108075"/>
                    <a:gd name="connsiteX3" fmla="*/ 56806 w 62722"/>
                    <a:gd name="connsiteY3" fmla="*/ 22680 h 108075"/>
                    <a:gd name="connsiteX4" fmla="*/ 60159 w 62722"/>
                    <a:gd name="connsiteY4" fmla="*/ 19524 h 108075"/>
                    <a:gd name="connsiteX5" fmla="*/ 58384 w 62722"/>
                    <a:gd name="connsiteY5" fmla="*/ 16566 h 108075"/>
                    <a:gd name="connsiteX6" fmla="*/ 35898 w 62722"/>
                    <a:gd name="connsiteY6" fmla="*/ 7889 h 108075"/>
                    <a:gd name="connsiteX7" fmla="*/ 35898 w 62722"/>
                    <a:gd name="connsiteY7" fmla="*/ 2958 h 108075"/>
                    <a:gd name="connsiteX8" fmla="*/ 32940 w 62722"/>
                    <a:gd name="connsiteY8" fmla="*/ 0 h 108075"/>
                    <a:gd name="connsiteX9" fmla="*/ 29981 w 62722"/>
                    <a:gd name="connsiteY9" fmla="*/ 2958 h 108075"/>
                    <a:gd name="connsiteX10" fmla="*/ 29981 w 62722"/>
                    <a:gd name="connsiteY10" fmla="*/ 7691 h 108075"/>
                    <a:gd name="connsiteX11" fmla="*/ 3353 w 62722"/>
                    <a:gd name="connsiteY11" fmla="*/ 30372 h 108075"/>
                    <a:gd name="connsiteX12" fmla="*/ 30178 w 62722"/>
                    <a:gd name="connsiteY12" fmla="*/ 53841 h 108075"/>
                    <a:gd name="connsiteX13" fmla="*/ 30178 w 62722"/>
                    <a:gd name="connsiteY13" fmla="*/ 89537 h 108075"/>
                    <a:gd name="connsiteX14" fmla="*/ 5523 w 62722"/>
                    <a:gd name="connsiteY14" fmla="*/ 78099 h 108075"/>
                    <a:gd name="connsiteX15" fmla="*/ 3156 w 62722"/>
                    <a:gd name="connsiteY15" fmla="*/ 77310 h 108075"/>
                    <a:gd name="connsiteX16" fmla="*/ 0 w 62722"/>
                    <a:gd name="connsiteY16" fmla="*/ 80465 h 108075"/>
                    <a:gd name="connsiteX17" fmla="*/ 1381 w 62722"/>
                    <a:gd name="connsiteY17" fmla="*/ 83029 h 108075"/>
                    <a:gd name="connsiteX18" fmla="*/ 29784 w 62722"/>
                    <a:gd name="connsiteY18" fmla="*/ 95257 h 108075"/>
                    <a:gd name="connsiteX19" fmla="*/ 29784 w 62722"/>
                    <a:gd name="connsiteY19" fmla="*/ 105118 h 108075"/>
                    <a:gd name="connsiteX20" fmla="*/ 32742 w 62722"/>
                    <a:gd name="connsiteY20" fmla="*/ 108076 h 108075"/>
                    <a:gd name="connsiteX21" fmla="*/ 35701 w 62722"/>
                    <a:gd name="connsiteY21" fmla="*/ 105118 h 108075"/>
                    <a:gd name="connsiteX22" fmla="*/ 35701 w 62722"/>
                    <a:gd name="connsiteY22" fmla="*/ 95454 h 108075"/>
                    <a:gd name="connsiteX23" fmla="*/ 62723 w 62722"/>
                    <a:gd name="connsiteY23" fmla="*/ 72379 h 108075"/>
                    <a:gd name="connsiteX24" fmla="*/ 35504 w 62722"/>
                    <a:gd name="connsiteY24" fmla="*/ 48910 h 108075"/>
                    <a:gd name="connsiteX25" fmla="*/ 29784 w 62722"/>
                    <a:gd name="connsiteY25" fmla="*/ 47727 h 108075"/>
                    <a:gd name="connsiteX26" fmla="*/ 9468 w 62722"/>
                    <a:gd name="connsiteY26" fmla="*/ 30174 h 108075"/>
                    <a:gd name="connsiteX27" fmla="*/ 29784 w 62722"/>
                    <a:gd name="connsiteY27" fmla="*/ 13608 h 108075"/>
                    <a:gd name="connsiteX28" fmla="*/ 29784 w 62722"/>
                    <a:gd name="connsiteY28" fmla="*/ 47727 h 108075"/>
                    <a:gd name="connsiteX29" fmla="*/ 35504 w 62722"/>
                    <a:gd name="connsiteY29" fmla="*/ 89735 h 108075"/>
                    <a:gd name="connsiteX30" fmla="*/ 35504 w 62722"/>
                    <a:gd name="connsiteY30" fmla="*/ 55221 h 108075"/>
                    <a:gd name="connsiteX31" fmla="*/ 56411 w 62722"/>
                    <a:gd name="connsiteY31" fmla="*/ 72774 h 108075"/>
                    <a:gd name="connsiteX32" fmla="*/ 35504 w 62722"/>
                    <a:gd name="connsiteY32" fmla="*/ 89735 h 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5">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4"/>
                      </a:cubicBezTo>
                      <a:cubicBezTo>
                        <a:pt x="60159" y="18341"/>
                        <a:pt x="59567" y="17552"/>
                        <a:pt x="58384" y="16566"/>
                      </a:cubicBezTo>
                      <a:cubicBezTo>
                        <a:pt x="51480" y="11636"/>
                        <a:pt x="44971" y="8480"/>
                        <a:pt x="35898" y="7889"/>
                      </a:cubicBezTo>
                      <a:lnTo>
                        <a:pt x="35898" y="2958"/>
                      </a:lnTo>
                      <a:cubicBezTo>
                        <a:pt x="35898" y="1380"/>
                        <a:pt x="34517" y="0"/>
                        <a:pt x="32940" y="0"/>
                      </a:cubicBezTo>
                      <a:cubicBezTo>
                        <a:pt x="31361" y="0"/>
                        <a:pt x="29981" y="1380"/>
                        <a:pt x="29981" y="2958"/>
                      </a:cubicBezTo>
                      <a:lnTo>
                        <a:pt x="29981" y="7691"/>
                      </a:lnTo>
                      <a:cubicBezTo>
                        <a:pt x="14596" y="8086"/>
                        <a:pt x="3353" y="17750"/>
                        <a:pt x="3353" y="30372"/>
                      </a:cubicBezTo>
                      <a:cubicBezTo>
                        <a:pt x="3353" y="42796"/>
                        <a:pt x="11243" y="49699"/>
                        <a:pt x="30178" y="53841"/>
                      </a:cubicBezTo>
                      <a:lnTo>
                        <a:pt x="30178" y="89537"/>
                      </a:lnTo>
                      <a:cubicBezTo>
                        <a:pt x="20316" y="88551"/>
                        <a:pt x="12624" y="84607"/>
                        <a:pt x="5523" y="78099"/>
                      </a:cubicBezTo>
                      <a:cubicBezTo>
                        <a:pt x="5128" y="77704"/>
                        <a:pt x="4339" y="77310"/>
                        <a:pt x="3156" y="77310"/>
                      </a:cubicBezTo>
                      <a:cubicBezTo>
                        <a:pt x="1578" y="77310"/>
                        <a:pt x="0" y="78888"/>
                        <a:pt x="0" y="80465"/>
                      </a:cubicBezTo>
                      <a:cubicBezTo>
                        <a:pt x="0" y="81648"/>
                        <a:pt x="592" y="82437"/>
                        <a:pt x="1381" y="83029"/>
                      </a:cubicBezTo>
                      <a:cubicBezTo>
                        <a:pt x="9862" y="90326"/>
                        <a:pt x="18738" y="94271"/>
                        <a:pt x="29784" y="95257"/>
                      </a:cubicBezTo>
                      <a:lnTo>
                        <a:pt x="29784" y="105118"/>
                      </a:lnTo>
                      <a:cubicBezTo>
                        <a:pt x="29784" y="106695"/>
                        <a:pt x="31164" y="108076"/>
                        <a:pt x="32742" y="108076"/>
                      </a:cubicBezTo>
                      <a:cubicBezTo>
                        <a:pt x="34320" y="108076"/>
                        <a:pt x="35701" y="106695"/>
                        <a:pt x="35701" y="105118"/>
                      </a:cubicBezTo>
                      <a:lnTo>
                        <a:pt x="35701" y="95454"/>
                      </a:lnTo>
                      <a:cubicBezTo>
                        <a:pt x="51480" y="94862"/>
                        <a:pt x="62723" y="85593"/>
                        <a:pt x="62723" y="72379"/>
                      </a:cubicBezTo>
                      <a:cubicBezTo>
                        <a:pt x="62723" y="59954"/>
                        <a:pt x="54636" y="52855"/>
                        <a:pt x="35504" y="48910"/>
                      </a:cubicBezTo>
                      <a:close/>
                      <a:moveTo>
                        <a:pt x="29784" y="47727"/>
                      </a:moveTo>
                      <a:cubicBezTo>
                        <a:pt x="13413" y="43783"/>
                        <a:pt x="9468" y="38655"/>
                        <a:pt x="9468" y="30174"/>
                      </a:cubicBezTo>
                      <a:cubicBezTo>
                        <a:pt x="9468" y="21102"/>
                        <a:pt x="17555" y="14002"/>
                        <a:pt x="29784" y="13608"/>
                      </a:cubicBezTo>
                      <a:lnTo>
                        <a:pt x="29784" y="47727"/>
                      </a:lnTo>
                      <a:close/>
                      <a:moveTo>
                        <a:pt x="35504" y="89735"/>
                      </a:moveTo>
                      <a:lnTo>
                        <a:pt x="35504" y="55221"/>
                      </a:lnTo>
                      <a:cubicBezTo>
                        <a:pt x="51875" y="58771"/>
                        <a:pt x="56411" y="64096"/>
                        <a:pt x="56411" y="72774"/>
                      </a:cubicBezTo>
                      <a:cubicBezTo>
                        <a:pt x="56214"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203"/>
                <p:cNvSpPr/>
                <p:nvPr>
                  <p:custDataLst>
                    <p:tags r:id="rId107"/>
                  </p:custDataLst>
                </p:nvPr>
              </p:nvSpPr>
              <p:spPr>
                <a:xfrm>
                  <a:off x="6973002" y="3708345"/>
                  <a:ext cx="55944" cy="87367"/>
                </a:xfrm>
                <a:custGeom>
                  <a:avLst/>
                  <a:gdLst>
                    <a:gd name="connsiteX0" fmla="*/ 55944 w 55944"/>
                    <a:gd name="connsiteY0" fmla="*/ 28597 h 87367"/>
                    <a:gd name="connsiteX1" fmla="*/ 48449 w 55944"/>
                    <a:gd name="connsiteY1" fmla="*/ 9466 h 87367"/>
                    <a:gd name="connsiteX2" fmla="*/ 27147 w 55944"/>
                    <a:gd name="connsiteY2" fmla="*/ 0 h 87367"/>
                    <a:gd name="connsiteX3" fmla="*/ 7620 w 55944"/>
                    <a:gd name="connsiteY3" fmla="*/ 7297 h 87367"/>
                    <a:gd name="connsiteX4" fmla="*/ 3281 w 55944"/>
                    <a:gd name="connsiteY4" fmla="*/ 11241 h 87367"/>
                    <a:gd name="connsiteX5" fmla="*/ 3084 w 55944"/>
                    <a:gd name="connsiteY5" fmla="*/ 15580 h 87367"/>
                    <a:gd name="connsiteX6" fmla="*/ 7423 w 55944"/>
                    <a:gd name="connsiteY6" fmla="*/ 15778 h 87367"/>
                    <a:gd name="connsiteX7" fmla="*/ 11762 w 55944"/>
                    <a:gd name="connsiteY7" fmla="*/ 11833 h 87367"/>
                    <a:gd name="connsiteX8" fmla="*/ 27147 w 55944"/>
                    <a:gd name="connsiteY8" fmla="*/ 6114 h 87367"/>
                    <a:gd name="connsiteX9" fmla="*/ 43913 w 55944"/>
                    <a:gd name="connsiteY9" fmla="*/ 13411 h 87367"/>
                    <a:gd name="connsiteX10" fmla="*/ 49830 w 55944"/>
                    <a:gd name="connsiteY10" fmla="*/ 28399 h 87367"/>
                    <a:gd name="connsiteX11" fmla="*/ 42335 w 55944"/>
                    <a:gd name="connsiteY11" fmla="*/ 45163 h 87367"/>
                    <a:gd name="connsiteX12" fmla="*/ 914 w 55944"/>
                    <a:gd name="connsiteY12" fmla="*/ 82043 h 87367"/>
                    <a:gd name="connsiteX13" fmla="*/ 717 w 55944"/>
                    <a:gd name="connsiteY13" fmla="*/ 86579 h 87367"/>
                    <a:gd name="connsiteX14" fmla="*/ 3084 w 55944"/>
                    <a:gd name="connsiteY14" fmla="*/ 87368 h 87367"/>
                    <a:gd name="connsiteX15" fmla="*/ 3675 w 55944"/>
                    <a:gd name="connsiteY15" fmla="*/ 87368 h 87367"/>
                    <a:gd name="connsiteX16" fmla="*/ 52986 w 55944"/>
                    <a:gd name="connsiteY16" fmla="*/ 87368 h 87367"/>
                    <a:gd name="connsiteX17" fmla="*/ 55944 w 55944"/>
                    <a:gd name="connsiteY17" fmla="*/ 84410 h 87367"/>
                    <a:gd name="connsiteX18" fmla="*/ 52986 w 55944"/>
                    <a:gd name="connsiteY18" fmla="*/ 81254 h 87367"/>
                    <a:gd name="connsiteX19" fmla="*/ 11171 w 55944"/>
                    <a:gd name="connsiteY19" fmla="*/ 81254 h 87367"/>
                    <a:gd name="connsiteX20" fmla="*/ 46674 w 55944"/>
                    <a:gd name="connsiteY20" fmla="*/ 49502 h 87367"/>
                    <a:gd name="connsiteX21" fmla="*/ 55944 w 55944"/>
                    <a:gd name="connsiteY21" fmla="*/ 28597 h 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7">
                      <a:moveTo>
                        <a:pt x="55944" y="28597"/>
                      </a:moveTo>
                      <a:cubicBezTo>
                        <a:pt x="55944" y="21891"/>
                        <a:pt x="53578" y="14989"/>
                        <a:pt x="48449" y="9466"/>
                      </a:cubicBezTo>
                      <a:cubicBezTo>
                        <a:pt x="42729" y="3155"/>
                        <a:pt x="34840" y="0"/>
                        <a:pt x="27147" y="0"/>
                      </a:cubicBezTo>
                      <a:cubicBezTo>
                        <a:pt x="20244" y="0"/>
                        <a:pt x="13143" y="2564"/>
                        <a:pt x="7620" y="7297"/>
                      </a:cubicBezTo>
                      <a:lnTo>
                        <a:pt x="3281" y="11241"/>
                      </a:lnTo>
                      <a:cubicBezTo>
                        <a:pt x="2098" y="12227"/>
                        <a:pt x="1900" y="14200"/>
                        <a:pt x="3084" y="15580"/>
                      </a:cubicBezTo>
                      <a:cubicBezTo>
                        <a:pt x="4070" y="16764"/>
                        <a:pt x="6042" y="16961"/>
                        <a:pt x="7423" y="15778"/>
                      </a:cubicBezTo>
                      <a:lnTo>
                        <a:pt x="11762" y="11833"/>
                      </a:lnTo>
                      <a:cubicBezTo>
                        <a:pt x="16102" y="7889"/>
                        <a:pt x="21624" y="6114"/>
                        <a:pt x="27147" y="6114"/>
                      </a:cubicBezTo>
                      <a:cubicBezTo>
                        <a:pt x="33262" y="6114"/>
                        <a:pt x="39573" y="8677"/>
                        <a:pt x="43913" y="13411"/>
                      </a:cubicBezTo>
                      <a:cubicBezTo>
                        <a:pt x="47858" y="17750"/>
                        <a:pt x="49830" y="23075"/>
                        <a:pt x="49830" y="28399"/>
                      </a:cubicBezTo>
                      <a:cubicBezTo>
                        <a:pt x="49830" y="34710"/>
                        <a:pt x="47266" y="40627"/>
                        <a:pt x="42335" y="45163"/>
                      </a:cubicBezTo>
                      <a:lnTo>
                        <a:pt x="914" y="82043"/>
                      </a:lnTo>
                      <a:cubicBezTo>
                        <a:pt x="-270" y="83226"/>
                        <a:pt x="-270" y="85199"/>
                        <a:pt x="717" y="86579"/>
                      </a:cubicBezTo>
                      <a:cubicBezTo>
                        <a:pt x="1309" y="87171"/>
                        <a:pt x="2098" y="87368"/>
                        <a:pt x="3084" y="87368"/>
                      </a:cubicBezTo>
                      <a:lnTo>
                        <a:pt x="3675" y="87368"/>
                      </a:lnTo>
                      <a:lnTo>
                        <a:pt x="52986" y="87368"/>
                      </a:lnTo>
                      <a:cubicBezTo>
                        <a:pt x="54564" y="87368"/>
                        <a:pt x="55944" y="85987"/>
                        <a:pt x="55944" y="84410"/>
                      </a:cubicBezTo>
                      <a:cubicBezTo>
                        <a:pt x="55944" y="82635"/>
                        <a:pt x="54564" y="81254"/>
                        <a:pt x="52986" y="81254"/>
                      </a:cubicBezTo>
                      <a:lnTo>
                        <a:pt x="11171" y="81254"/>
                      </a:lnTo>
                      <a:lnTo>
                        <a:pt x="46674"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任意多边形: 形状 204"/>
                <p:cNvSpPr/>
                <p:nvPr>
                  <p:custDataLst>
                    <p:tags r:id="rId108"/>
                  </p:custDataLst>
                </p:nvPr>
              </p:nvSpPr>
              <p:spPr>
                <a:xfrm>
                  <a:off x="7052024" y="3783485"/>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3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3" y="9861"/>
                        <a:pt x="12623" y="6311"/>
                      </a:cubicBezTo>
                      <a:cubicBezTo>
                        <a:pt x="12623"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205"/>
                <p:cNvSpPr/>
                <p:nvPr>
                  <p:custDataLst>
                    <p:tags r:id="rId109"/>
                  </p:custDataLst>
                </p:nvPr>
              </p:nvSpPr>
              <p:spPr>
                <a:xfrm>
                  <a:off x="7078849" y="3708345"/>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6 w 52269"/>
                    <a:gd name="connsiteY5" fmla="*/ 2958 h 87565"/>
                    <a:gd name="connsiteX6" fmla="*/ 197 w 52269"/>
                    <a:gd name="connsiteY6" fmla="*/ 38260 h 87565"/>
                    <a:gd name="connsiteX7" fmla="*/ 0 w 52269"/>
                    <a:gd name="connsiteY7" fmla="*/ 38852 h 87565"/>
                    <a:gd name="connsiteX8" fmla="*/ 197 w 52269"/>
                    <a:gd name="connsiteY8" fmla="*/ 39838 h 87565"/>
                    <a:gd name="connsiteX9" fmla="*/ 394 w 52269"/>
                    <a:gd name="connsiteY9" fmla="*/ 40232 h 87565"/>
                    <a:gd name="connsiteX10" fmla="*/ 394 w 52269"/>
                    <a:gd name="connsiteY10" fmla="*/ 40430 h 87565"/>
                    <a:gd name="connsiteX11" fmla="*/ 1183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1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0 w 52269"/>
                    <a:gd name="connsiteY22" fmla="*/ 78888 h 87565"/>
                    <a:gd name="connsiteX23" fmla="*/ 52269 w 52269"/>
                    <a:gd name="connsiteY23" fmla="*/ 57785 h 87565"/>
                    <a:gd name="connsiteX24" fmla="*/ 43590 w 52269"/>
                    <a:gd name="connsiteY24" fmla="*/ 36683 h 87565"/>
                    <a:gd name="connsiteX25" fmla="*/ 22486 w 52269"/>
                    <a:gd name="connsiteY25" fmla="*/ 28005 h 87565"/>
                    <a:gd name="connsiteX26" fmla="*/ 7495 w 52269"/>
                    <a:gd name="connsiteY26" fmla="*/ 31949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0"/>
                        <a:pt x="50691" y="0"/>
                        <a:pt x="48916" y="0"/>
                      </a:cubicBezTo>
                      <a:lnTo>
                        <a:pt x="7692" y="0"/>
                      </a:lnTo>
                      <a:cubicBezTo>
                        <a:pt x="6903" y="0"/>
                        <a:pt x="6114" y="197"/>
                        <a:pt x="5720" y="789"/>
                      </a:cubicBezTo>
                      <a:cubicBezTo>
                        <a:pt x="4931" y="1380"/>
                        <a:pt x="4536" y="1972"/>
                        <a:pt x="4536" y="2958"/>
                      </a:cubicBezTo>
                      <a:lnTo>
                        <a:pt x="197" y="38260"/>
                      </a:lnTo>
                      <a:cubicBezTo>
                        <a:pt x="197" y="38458"/>
                        <a:pt x="0" y="38852"/>
                        <a:pt x="0" y="38852"/>
                      </a:cubicBezTo>
                      <a:cubicBezTo>
                        <a:pt x="0" y="39246"/>
                        <a:pt x="0" y="39641"/>
                        <a:pt x="197" y="39838"/>
                      </a:cubicBezTo>
                      <a:cubicBezTo>
                        <a:pt x="197" y="40035"/>
                        <a:pt x="197" y="40035"/>
                        <a:pt x="394" y="40232"/>
                      </a:cubicBezTo>
                      <a:lnTo>
                        <a:pt x="394" y="40430"/>
                      </a:lnTo>
                      <a:cubicBezTo>
                        <a:pt x="592" y="40824"/>
                        <a:pt x="789" y="41219"/>
                        <a:pt x="1183" y="41416"/>
                      </a:cubicBezTo>
                      <a:cubicBezTo>
                        <a:pt x="2367" y="42599"/>
                        <a:pt x="4339" y="42599"/>
                        <a:pt x="5523" y="41416"/>
                      </a:cubicBezTo>
                      <a:cubicBezTo>
                        <a:pt x="10256" y="36880"/>
                        <a:pt x="16174" y="34513"/>
                        <a:pt x="22288" y="34513"/>
                      </a:cubicBezTo>
                      <a:cubicBezTo>
                        <a:pt x="28403" y="34513"/>
                        <a:pt x="34517" y="36683"/>
                        <a:pt x="39054" y="41219"/>
                      </a:cubicBezTo>
                      <a:cubicBezTo>
                        <a:pt x="43590" y="45755"/>
                        <a:pt x="45957" y="51671"/>
                        <a:pt x="45957" y="57785"/>
                      </a:cubicBezTo>
                      <a:cubicBezTo>
                        <a:pt x="45957" y="63702"/>
                        <a:pt x="43590" y="69618"/>
                        <a:pt x="39054" y="74351"/>
                      </a:cubicBezTo>
                      <a:cubicBezTo>
                        <a:pt x="34517" y="79085"/>
                        <a:pt x="28403" y="81254"/>
                        <a:pt x="22288" y="81254"/>
                      </a:cubicBezTo>
                      <a:cubicBezTo>
                        <a:pt x="16174" y="81254"/>
                        <a:pt x="10256" y="79085"/>
                        <a:pt x="5523" y="74549"/>
                      </a:cubicBezTo>
                      <a:cubicBezTo>
                        <a:pt x="4339" y="73365"/>
                        <a:pt x="2170" y="73365"/>
                        <a:pt x="986" y="74549"/>
                      </a:cubicBezTo>
                      <a:cubicBezTo>
                        <a:pt x="-197" y="75732"/>
                        <a:pt x="-197" y="77704"/>
                        <a:pt x="986" y="78888"/>
                      </a:cubicBezTo>
                      <a:cubicBezTo>
                        <a:pt x="6706" y="84607"/>
                        <a:pt x="14596" y="87565"/>
                        <a:pt x="22288" y="87565"/>
                      </a:cubicBezTo>
                      <a:cubicBezTo>
                        <a:pt x="29783" y="87565"/>
                        <a:pt x="37673" y="84607"/>
                        <a:pt x="43590" y="78888"/>
                      </a:cubicBezTo>
                      <a:cubicBezTo>
                        <a:pt x="49508" y="73168"/>
                        <a:pt x="52269" y="65279"/>
                        <a:pt x="52269" y="57785"/>
                      </a:cubicBezTo>
                      <a:cubicBezTo>
                        <a:pt x="52269" y="50093"/>
                        <a:pt x="49508" y="42599"/>
                        <a:pt x="43590" y="36683"/>
                      </a:cubicBezTo>
                      <a:cubicBezTo>
                        <a:pt x="37870" y="30766"/>
                        <a:pt x="30178" y="28005"/>
                        <a:pt x="22486" y="28005"/>
                      </a:cubicBezTo>
                      <a:cubicBezTo>
                        <a:pt x="17160" y="28005"/>
                        <a:pt x="12032" y="29385"/>
                        <a:pt x="7495" y="31949"/>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206"/>
                <p:cNvSpPr/>
                <p:nvPr>
                  <p:custDataLst>
                    <p:tags r:id="rId110"/>
                  </p:custDataLst>
                </p:nvPr>
              </p:nvSpPr>
              <p:spPr>
                <a:xfrm>
                  <a:off x="7155576" y="3708345"/>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1 h 87565"/>
                    <a:gd name="connsiteX4" fmla="*/ 30572 w 61342"/>
                    <a:gd name="connsiteY4" fmla="*/ 87565 h 87565"/>
                    <a:gd name="connsiteX5" fmla="*/ 52663 w 61342"/>
                    <a:gd name="connsiteY5" fmla="*/ 74351 h 87565"/>
                    <a:gd name="connsiteX6" fmla="*/ 61342 w 61342"/>
                    <a:gd name="connsiteY6" fmla="*/ 43783 h 87565"/>
                    <a:gd name="connsiteX7" fmla="*/ 52663 w 61342"/>
                    <a:gd name="connsiteY7" fmla="*/ 13214 h 87565"/>
                    <a:gd name="connsiteX8" fmla="*/ 30572 w 61342"/>
                    <a:gd name="connsiteY8" fmla="*/ 0 h 87565"/>
                    <a:gd name="connsiteX9" fmla="*/ 47535 w 61342"/>
                    <a:gd name="connsiteY9" fmla="*/ 70999 h 87565"/>
                    <a:gd name="connsiteX10" fmla="*/ 30572 w 61342"/>
                    <a:gd name="connsiteY10" fmla="*/ 81451 h 87565"/>
                    <a:gd name="connsiteX11" fmla="*/ 13609 w 61342"/>
                    <a:gd name="connsiteY11" fmla="*/ 70999 h 87565"/>
                    <a:gd name="connsiteX12" fmla="*/ 6114 w 61342"/>
                    <a:gd name="connsiteY12" fmla="*/ 43783 h 87565"/>
                    <a:gd name="connsiteX13" fmla="*/ 13609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1"/>
                      </a:cubicBezTo>
                      <a:cubicBezTo>
                        <a:pt x="14004" y="82240"/>
                        <a:pt x="21697" y="87565"/>
                        <a:pt x="30572" y="87565"/>
                      </a:cubicBezTo>
                      <a:cubicBezTo>
                        <a:pt x="39646" y="87565"/>
                        <a:pt x="47338" y="82240"/>
                        <a:pt x="52663" y="74351"/>
                      </a:cubicBezTo>
                      <a:cubicBezTo>
                        <a:pt x="57989" y="66266"/>
                        <a:pt x="61342" y="55616"/>
                        <a:pt x="61342" y="43783"/>
                      </a:cubicBezTo>
                      <a:cubicBezTo>
                        <a:pt x="61342" y="31949"/>
                        <a:pt x="57989" y="21300"/>
                        <a:pt x="52663" y="13214"/>
                      </a:cubicBezTo>
                      <a:cubicBezTo>
                        <a:pt x="47338" y="5325"/>
                        <a:pt x="39646" y="0"/>
                        <a:pt x="30572" y="0"/>
                      </a:cubicBezTo>
                      <a:close/>
                      <a:moveTo>
                        <a:pt x="47535" y="70999"/>
                      </a:moveTo>
                      <a:cubicBezTo>
                        <a:pt x="42801" y="77704"/>
                        <a:pt x="36884" y="81451"/>
                        <a:pt x="30572" y="81451"/>
                      </a:cubicBezTo>
                      <a:cubicBezTo>
                        <a:pt x="24261" y="81451"/>
                        <a:pt x="18146" y="77507"/>
                        <a:pt x="13609" y="70999"/>
                      </a:cubicBezTo>
                      <a:cubicBezTo>
                        <a:pt x="9073" y="64293"/>
                        <a:pt x="6114" y="54630"/>
                        <a:pt x="6114" y="43783"/>
                      </a:cubicBezTo>
                      <a:cubicBezTo>
                        <a:pt x="6114" y="32935"/>
                        <a:pt x="9073" y="23469"/>
                        <a:pt x="13609" y="16566"/>
                      </a:cubicBezTo>
                      <a:cubicBezTo>
                        <a:pt x="18146" y="9664"/>
                        <a:pt x="24261" y="6114"/>
                        <a:pt x="30572" y="6114"/>
                      </a:cubicBezTo>
                      <a:cubicBezTo>
                        <a:pt x="36884" y="6114"/>
                        <a:pt x="42801" y="9664"/>
                        <a:pt x="47535" y="16566"/>
                      </a:cubicBezTo>
                      <a:cubicBezTo>
                        <a:pt x="52072" y="23272"/>
                        <a:pt x="55030" y="32935"/>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204"/>
                <p:cNvSpPr/>
                <p:nvPr>
                  <p:custDataLst>
                    <p:tags r:id="rId111"/>
                  </p:custDataLst>
                </p:nvPr>
              </p:nvSpPr>
              <p:spPr>
                <a:xfrm>
                  <a:off x="7052796" y="4648693"/>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3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3" y="9861"/>
                        <a:pt x="12623" y="6311"/>
                      </a:cubicBezTo>
                      <a:cubicBezTo>
                        <a:pt x="12623"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8" name="图形 3"/>
              <p:cNvGrpSpPr/>
              <p:nvPr/>
            </p:nvGrpSpPr>
            <p:grpSpPr>
              <a:xfrm>
                <a:off x="6888905" y="2796602"/>
                <a:ext cx="169627" cy="108273"/>
                <a:chOff x="6888905" y="2796602"/>
                <a:chExt cx="169627" cy="108273"/>
              </a:xfrm>
              <a:solidFill>
                <a:srgbClr val="3D5891"/>
              </a:solidFill>
            </p:grpSpPr>
            <p:sp>
              <p:nvSpPr>
                <p:cNvPr id="209" name="任意多边形: 形状 208"/>
                <p:cNvSpPr/>
                <p:nvPr>
                  <p:custDataLst>
                    <p:tags r:id="rId112"/>
                  </p:custDataLst>
                </p:nvPr>
              </p:nvSpPr>
              <p:spPr>
                <a:xfrm>
                  <a:off x="6888905" y="2796602"/>
                  <a:ext cx="62722" cy="108273"/>
                </a:xfrm>
                <a:custGeom>
                  <a:avLst/>
                  <a:gdLst>
                    <a:gd name="connsiteX0" fmla="*/ 35504 w 62722"/>
                    <a:gd name="connsiteY0" fmla="*/ 48910 h 108273"/>
                    <a:gd name="connsiteX1" fmla="*/ 35504 w 62722"/>
                    <a:gd name="connsiteY1" fmla="*/ 13805 h 108273"/>
                    <a:gd name="connsiteX2" fmla="*/ 54439 w 62722"/>
                    <a:gd name="connsiteY2" fmla="*/ 21891 h 108273"/>
                    <a:gd name="connsiteX3" fmla="*/ 56806 w 62722"/>
                    <a:gd name="connsiteY3" fmla="*/ 22680 h 108273"/>
                    <a:gd name="connsiteX4" fmla="*/ 60159 w 62722"/>
                    <a:gd name="connsiteY4" fmla="*/ 19525 h 108273"/>
                    <a:gd name="connsiteX5" fmla="*/ 58384 w 62722"/>
                    <a:gd name="connsiteY5" fmla="*/ 16566 h 108273"/>
                    <a:gd name="connsiteX6" fmla="*/ 35898 w 62722"/>
                    <a:gd name="connsiteY6" fmla="*/ 7889 h 108273"/>
                    <a:gd name="connsiteX7" fmla="*/ 35898 w 62722"/>
                    <a:gd name="connsiteY7" fmla="*/ 2958 h 108273"/>
                    <a:gd name="connsiteX8" fmla="*/ 32940 w 62722"/>
                    <a:gd name="connsiteY8" fmla="*/ 0 h 108273"/>
                    <a:gd name="connsiteX9" fmla="*/ 29981 w 62722"/>
                    <a:gd name="connsiteY9" fmla="*/ 2958 h 108273"/>
                    <a:gd name="connsiteX10" fmla="*/ 29981 w 62722"/>
                    <a:gd name="connsiteY10" fmla="*/ 7692 h 108273"/>
                    <a:gd name="connsiteX11" fmla="*/ 3353 w 62722"/>
                    <a:gd name="connsiteY11" fmla="*/ 30372 h 108273"/>
                    <a:gd name="connsiteX12" fmla="*/ 30178 w 62722"/>
                    <a:gd name="connsiteY12" fmla="*/ 53841 h 108273"/>
                    <a:gd name="connsiteX13" fmla="*/ 30178 w 62722"/>
                    <a:gd name="connsiteY13" fmla="*/ 89735 h 108273"/>
                    <a:gd name="connsiteX14" fmla="*/ 5523 w 62722"/>
                    <a:gd name="connsiteY14" fmla="*/ 78296 h 108273"/>
                    <a:gd name="connsiteX15" fmla="*/ 3156 w 62722"/>
                    <a:gd name="connsiteY15" fmla="*/ 77507 h 108273"/>
                    <a:gd name="connsiteX16" fmla="*/ 0 w 62722"/>
                    <a:gd name="connsiteY16" fmla="*/ 80663 h 108273"/>
                    <a:gd name="connsiteX17" fmla="*/ 1381 w 62722"/>
                    <a:gd name="connsiteY17" fmla="*/ 83226 h 108273"/>
                    <a:gd name="connsiteX18" fmla="*/ 29783 w 62722"/>
                    <a:gd name="connsiteY18" fmla="*/ 95454 h 108273"/>
                    <a:gd name="connsiteX19" fmla="*/ 29783 w 62722"/>
                    <a:gd name="connsiteY19" fmla="*/ 105315 h 108273"/>
                    <a:gd name="connsiteX20" fmla="*/ 32742 w 62722"/>
                    <a:gd name="connsiteY20" fmla="*/ 108273 h 108273"/>
                    <a:gd name="connsiteX21" fmla="*/ 35701 w 62722"/>
                    <a:gd name="connsiteY21" fmla="*/ 105315 h 108273"/>
                    <a:gd name="connsiteX22" fmla="*/ 35701 w 62722"/>
                    <a:gd name="connsiteY22" fmla="*/ 95651 h 108273"/>
                    <a:gd name="connsiteX23" fmla="*/ 62723 w 62722"/>
                    <a:gd name="connsiteY23" fmla="*/ 72577 h 108273"/>
                    <a:gd name="connsiteX24" fmla="*/ 35504 w 62722"/>
                    <a:gd name="connsiteY24" fmla="*/ 48910 h 108273"/>
                    <a:gd name="connsiteX25" fmla="*/ 29783 w 62722"/>
                    <a:gd name="connsiteY25" fmla="*/ 47727 h 108273"/>
                    <a:gd name="connsiteX26" fmla="*/ 9468 w 62722"/>
                    <a:gd name="connsiteY26" fmla="*/ 30174 h 108273"/>
                    <a:gd name="connsiteX27" fmla="*/ 29783 w 62722"/>
                    <a:gd name="connsiteY27" fmla="*/ 13608 h 108273"/>
                    <a:gd name="connsiteX28" fmla="*/ 29783 w 62722"/>
                    <a:gd name="connsiteY28" fmla="*/ 47727 h 108273"/>
                    <a:gd name="connsiteX29" fmla="*/ 35504 w 62722"/>
                    <a:gd name="connsiteY29" fmla="*/ 89735 h 108273"/>
                    <a:gd name="connsiteX30" fmla="*/ 35504 w 62722"/>
                    <a:gd name="connsiteY30" fmla="*/ 55221 h 108273"/>
                    <a:gd name="connsiteX31" fmla="*/ 56411 w 62722"/>
                    <a:gd name="connsiteY31" fmla="*/ 72774 h 108273"/>
                    <a:gd name="connsiteX32" fmla="*/ 35504 w 62722"/>
                    <a:gd name="connsiteY32" fmla="*/ 89735 h 10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273">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5"/>
                      </a:cubicBezTo>
                      <a:cubicBezTo>
                        <a:pt x="60159" y="18341"/>
                        <a:pt x="59567" y="17553"/>
                        <a:pt x="58384" y="16566"/>
                      </a:cubicBezTo>
                      <a:cubicBezTo>
                        <a:pt x="51480" y="11636"/>
                        <a:pt x="44971" y="8480"/>
                        <a:pt x="35898" y="7889"/>
                      </a:cubicBezTo>
                      <a:lnTo>
                        <a:pt x="35898" y="2958"/>
                      </a:lnTo>
                      <a:cubicBezTo>
                        <a:pt x="35898" y="1381"/>
                        <a:pt x="34517" y="0"/>
                        <a:pt x="32940"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735"/>
                      </a:lnTo>
                      <a:cubicBezTo>
                        <a:pt x="20316" y="88749"/>
                        <a:pt x="12624" y="84804"/>
                        <a:pt x="5523" y="78296"/>
                      </a:cubicBezTo>
                      <a:cubicBezTo>
                        <a:pt x="5128" y="77901"/>
                        <a:pt x="4339" y="77507"/>
                        <a:pt x="3156" y="77507"/>
                      </a:cubicBezTo>
                      <a:cubicBezTo>
                        <a:pt x="1578" y="77507"/>
                        <a:pt x="0" y="79085"/>
                        <a:pt x="0" y="80663"/>
                      </a:cubicBezTo>
                      <a:cubicBezTo>
                        <a:pt x="0" y="81846"/>
                        <a:pt x="592" y="82635"/>
                        <a:pt x="1381" y="83226"/>
                      </a:cubicBezTo>
                      <a:cubicBezTo>
                        <a:pt x="9862" y="90524"/>
                        <a:pt x="18738" y="94468"/>
                        <a:pt x="29783" y="95454"/>
                      </a:cubicBezTo>
                      <a:lnTo>
                        <a:pt x="29783" y="105315"/>
                      </a:lnTo>
                      <a:cubicBezTo>
                        <a:pt x="29783" y="106893"/>
                        <a:pt x="31164" y="108273"/>
                        <a:pt x="32742" y="108273"/>
                      </a:cubicBezTo>
                      <a:cubicBezTo>
                        <a:pt x="34320" y="108273"/>
                        <a:pt x="35701" y="106893"/>
                        <a:pt x="35701" y="105315"/>
                      </a:cubicBezTo>
                      <a:lnTo>
                        <a:pt x="35701" y="95651"/>
                      </a:lnTo>
                      <a:cubicBezTo>
                        <a:pt x="51480" y="95060"/>
                        <a:pt x="62723" y="85790"/>
                        <a:pt x="62723" y="72577"/>
                      </a:cubicBezTo>
                      <a:cubicBezTo>
                        <a:pt x="62723" y="59955"/>
                        <a:pt x="54636" y="52855"/>
                        <a:pt x="35504" y="48910"/>
                      </a:cubicBezTo>
                      <a:close/>
                      <a:moveTo>
                        <a:pt x="29783" y="47727"/>
                      </a:moveTo>
                      <a:cubicBezTo>
                        <a:pt x="13413" y="43783"/>
                        <a:pt x="9468" y="38655"/>
                        <a:pt x="9468" y="30174"/>
                      </a:cubicBezTo>
                      <a:cubicBezTo>
                        <a:pt x="9468" y="21102"/>
                        <a:pt x="17555" y="14002"/>
                        <a:pt x="29783" y="13608"/>
                      </a:cubicBezTo>
                      <a:lnTo>
                        <a:pt x="29783" y="47727"/>
                      </a:lnTo>
                      <a:close/>
                      <a:moveTo>
                        <a:pt x="35504" y="89735"/>
                      </a:moveTo>
                      <a:lnTo>
                        <a:pt x="35504" y="55221"/>
                      </a:lnTo>
                      <a:cubicBezTo>
                        <a:pt x="51875" y="58771"/>
                        <a:pt x="56411" y="64096"/>
                        <a:pt x="56411" y="72774"/>
                      </a:cubicBezTo>
                      <a:cubicBezTo>
                        <a:pt x="56214"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209"/>
                <p:cNvSpPr/>
                <p:nvPr>
                  <p:custDataLst>
                    <p:tags r:id="rId113"/>
                  </p:custDataLst>
                </p:nvPr>
              </p:nvSpPr>
              <p:spPr>
                <a:xfrm>
                  <a:off x="7045909" y="2879631"/>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4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4" y="9861"/>
                        <a:pt x="12624" y="6311"/>
                      </a:cubicBezTo>
                      <a:cubicBezTo>
                        <a:pt x="12624"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1" name="图形 3"/>
              <p:cNvGrpSpPr/>
              <p:nvPr/>
            </p:nvGrpSpPr>
            <p:grpSpPr>
              <a:xfrm>
                <a:off x="6114929" y="3703020"/>
                <a:ext cx="233731" cy="94862"/>
                <a:chOff x="6114929" y="3703020"/>
                <a:chExt cx="233731" cy="94862"/>
              </a:xfrm>
              <a:solidFill>
                <a:srgbClr val="3D5891"/>
              </a:solidFill>
            </p:grpSpPr>
            <p:sp>
              <p:nvSpPr>
                <p:cNvPr id="212" name="任意多边形: 形状 211"/>
                <p:cNvSpPr/>
                <p:nvPr>
                  <p:custDataLst>
                    <p:tags r:id="rId114"/>
                  </p:custDataLst>
                </p:nvPr>
              </p:nvSpPr>
              <p:spPr>
                <a:xfrm>
                  <a:off x="6114929" y="3703020"/>
                  <a:ext cx="60355" cy="94862"/>
                </a:xfrm>
                <a:custGeom>
                  <a:avLst/>
                  <a:gdLst>
                    <a:gd name="connsiteX0" fmla="*/ 42999 w 60355"/>
                    <a:gd name="connsiteY0" fmla="*/ 42205 h 94862"/>
                    <a:gd name="connsiteX1" fmla="*/ 42999 w 60355"/>
                    <a:gd name="connsiteY1" fmla="*/ 42008 h 94862"/>
                    <a:gd name="connsiteX2" fmla="*/ 55819 w 60355"/>
                    <a:gd name="connsiteY2" fmla="*/ 22877 h 94862"/>
                    <a:gd name="connsiteX3" fmla="*/ 29981 w 60355"/>
                    <a:gd name="connsiteY3" fmla="*/ 0 h 94862"/>
                    <a:gd name="connsiteX4" fmla="*/ 2959 w 60355"/>
                    <a:gd name="connsiteY4" fmla="*/ 22286 h 94862"/>
                    <a:gd name="connsiteX5" fmla="*/ 10059 w 60355"/>
                    <a:gd name="connsiteY5" fmla="*/ 22286 h 94862"/>
                    <a:gd name="connsiteX6" fmla="*/ 29783 w 60355"/>
                    <a:gd name="connsiteY6" fmla="*/ 6705 h 94862"/>
                    <a:gd name="connsiteX7" fmla="*/ 48324 w 60355"/>
                    <a:gd name="connsiteY7" fmla="*/ 22877 h 94862"/>
                    <a:gd name="connsiteX8" fmla="*/ 28008 w 60355"/>
                    <a:gd name="connsiteY8" fmla="*/ 39641 h 94862"/>
                    <a:gd name="connsiteX9" fmla="*/ 23669 w 60355"/>
                    <a:gd name="connsiteY9" fmla="*/ 39641 h 94862"/>
                    <a:gd name="connsiteX10" fmla="*/ 23669 w 60355"/>
                    <a:gd name="connsiteY10" fmla="*/ 45952 h 94862"/>
                    <a:gd name="connsiteX11" fmla="*/ 29192 w 60355"/>
                    <a:gd name="connsiteY11" fmla="*/ 45952 h 94862"/>
                    <a:gd name="connsiteX12" fmla="*/ 52466 w 60355"/>
                    <a:gd name="connsiteY12" fmla="*/ 66463 h 94862"/>
                    <a:gd name="connsiteX13" fmla="*/ 30375 w 60355"/>
                    <a:gd name="connsiteY13" fmla="*/ 88157 h 94862"/>
                    <a:gd name="connsiteX14" fmla="*/ 7298 w 60355"/>
                    <a:gd name="connsiteY14" fmla="*/ 70604 h 94862"/>
                    <a:gd name="connsiteX15" fmla="*/ 0 w 60355"/>
                    <a:gd name="connsiteY15" fmla="*/ 70604 h 94862"/>
                    <a:gd name="connsiteX16" fmla="*/ 29981 w 60355"/>
                    <a:gd name="connsiteY16" fmla="*/ 94862 h 94862"/>
                    <a:gd name="connsiteX17" fmla="*/ 60356 w 60355"/>
                    <a:gd name="connsiteY17" fmla="*/ 66266 h 94862"/>
                    <a:gd name="connsiteX18" fmla="*/ 42999 w 60355"/>
                    <a:gd name="connsiteY18" fmla="*/ 42205 h 9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55" h="94862">
                      <a:moveTo>
                        <a:pt x="42999" y="42205"/>
                      </a:moveTo>
                      <a:lnTo>
                        <a:pt x="42999" y="42008"/>
                      </a:lnTo>
                      <a:cubicBezTo>
                        <a:pt x="49113" y="40036"/>
                        <a:pt x="55819" y="34119"/>
                        <a:pt x="55819" y="22877"/>
                      </a:cubicBezTo>
                      <a:cubicBezTo>
                        <a:pt x="55819" y="11242"/>
                        <a:pt x="47733" y="0"/>
                        <a:pt x="29981" y="0"/>
                      </a:cubicBezTo>
                      <a:cubicBezTo>
                        <a:pt x="12623" y="0"/>
                        <a:pt x="4339" y="11044"/>
                        <a:pt x="2959" y="22286"/>
                      </a:cubicBezTo>
                      <a:lnTo>
                        <a:pt x="10059" y="22286"/>
                      </a:lnTo>
                      <a:cubicBezTo>
                        <a:pt x="12229" y="13214"/>
                        <a:pt x="17554" y="6705"/>
                        <a:pt x="29783" y="6705"/>
                      </a:cubicBezTo>
                      <a:cubicBezTo>
                        <a:pt x="41618" y="6705"/>
                        <a:pt x="48324" y="13411"/>
                        <a:pt x="48324" y="22877"/>
                      </a:cubicBezTo>
                      <a:cubicBezTo>
                        <a:pt x="48324" y="33724"/>
                        <a:pt x="42012" y="39641"/>
                        <a:pt x="28008" y="39641"/>
                      </a:cubicBezTo>
                      <a:lnTo>
                        <a:pt x="23669" y="39641"/>
                      </a:lnTo>
                      <a:lnTo>
                        <a:pt x="23669" y="45952"/>
                      </a:lnTo>
                      <a:lnTo>
                        <a:pt x="29192" y="45952"/>
                      </a:lnTo>
                      <a:cubicBezTo>
                        <a:pt x="42801" y="45952"/>
                        <a:pt x="52466" y="51869"/>
                        <a:pt x="52466" y="66463"/>
                      </a:cubicBezTo>
                      <a:cubicBezTo>
                        <a:pt x="52466" y="77507"/>
                        <a:pt x="46352" y="88157"/>
                        <a:pt x="30375" y="88157"/>
                      </a:cubicBezTo>
                      <a:cubicBezTo>
                        <a:pt x="16963" y="88157"/>
                        <a:pt x="9468" y="79874"/>
                        <a:pt x="7298" y="70604"/>
                      </a:cubicBezTo>
                      <a:lnTo>
                        <a:pt x="0" y="70604"/>
                      </a:lnTo>
                      <a:cubicBezTo>
                        <a:pt x="1775" y="82832"/>
                        <a:pt x="11045" y="94862"/>
                        <a:pt x="29981" y="94862"/>
                      </a:cubicBezTo>
                      <a:cubicBezTo>
                        <a:pt x="50494" y="94862"/>
                        <a:pt x="60356" y="81649"/>
                        <a:pt x="60356" y="66266"/>
                      </a:cubicBezTo>
                      <a:cubicBezTo>
                        <a:pt x="60159" y="52658"/>
                        <a:pt x="52861" y="45163"/>
                        <a:pt x="42999" y="4220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 name="任意多边形: 形状 212"/>
                <p:cNvSpPr/>
                <p:nvPr>
                  <p:custDataLst>
                    <p:tags r:id="rId115"/>
                  </p:custDataLst>
                </p:nvPr>
              </p:nvSpPr>
              <p:spPr>
                <a:xfrm>
                  <a:off x="6217889" y="3703020"/>
                  <a:ext cx="59764" cy="92890"/>
                </a:xfrm>
                <a:custGeom>
                  <a:avLst/>
                  <a:gdLst>
                    <a:gd name="connsiteX0" fmla="*/ 32939 w 59764"/>
                    <a:gd name="connsiteY0" fmla="*/ 57588 h 92890"/>
                    <a:gd name="connsiteX1" fmla="*/ 56017 w 59764"/>
                    <a:gd name="connsiteY1" fmla="*/ 24850 h 92890"/>
                    <a:gd name="connsiteX2" fmla="*/ 29389 w 59764"/>
                    <a:gd name="connsiteY2" fmla="*/ 0 h 92890"/>
                    <a:gd name="connsiteX3" fmla="*/ 592 w 59764"/>
                    <a:gd name="connsiteY3" fmla="*/ 26033 h 92890"/>
                    <a:gd name="connsiteX4" fmla="*/ 7692 w 59764"/>
                    <a:gd name="connsiteY4" fmla="*/ 26033 h 92890"/>
                    <a:gd name="connsiteX5" fmla="*/ 29389 w 59764"/>
                    <a:gd name="connsiteY5" fmla="*/ 6705 h 92890"/>
                    <a:gd name="connsiteX6" fmla="*/ 48324 w 59764"/>
                    <a:gd name="connsiteY6" fmla="*/ 25244 h 92890"/>
                    <a:gd name="connsiteX7" fmla="*/ 28206 w 59764"/>
                    <a:gd name="connsiteY7" fmla="*/ 52855 h 92890"/>
                    <a:gd name="connsiteX8" fmla="*/ 0 w 59764"/>
                    <a:gd name="connsiteY8" fmla="*/ 92496 h 92890"/>
                    <a:gd name="connsiteX9" fmla="*/ 0 w 59764"/>
                    <a:gd name="connsiteY9" fmla="*/ 92890 h 92890"/>
                    <a:gd name="connsiteX10" fmla="*/ 58581 w 59764"/>
                    <a:gd name="connsiteY10" fmla="*/ 92890 h 92890"/>
                    <a:gd name="connsiteX11" fmla="*/ 59764 w 59764"/>
                    <a:gd name="connsiteY11" fmla="*/ 85987 h 92890"/>
                    <a:gd name="connsiteX12" fmla="*/ 8087 w 59764"/>
                    <a:gd name="connsiteY12" fmla="*/ 85987 h 92890"/>
                    <a:gd name="connsiteX13" fmla="*/ 32939 w 59764"/>
                    <a:gd name="connsiteY13" fmla="*/ 57588 h 9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64" h="92890">
                      <a:moveTo>
                        <a:pt x="32939" y="57588"/>
                      </a:moveTo>
                      <a:cubicBezTo>
                        <a:pt x="50099" y="43783"/>
                        <a:pt x="56017" y="39049"/>
                        <a:pt x="56017" y="24850"/>
                      </a:cubicBezTo>
                      <a:cubicBezTo>
                        <a:pt x="56017" y="12622"/>
                        <a:pt x="47930" y="0"/>
                        <a:pt x="29389" y="0"/>
                      </a:cubicBezTo>
                      <a:cubicBezTo>
                        <a:pt x="12032" y="0"/>
                        <a:pt x="2367" y="10650"/>
                        <a:pt x="592" y="26033"/>
                      </a:cubicBezTo>
                      <a:lnTo>
                        <a:pt x="7692" y="26033"/>
                      </a:lnTo>
                      <a:cubicBezTo>
                        <a:pt x="10059" y="12622"/>
                        <a:pt x="16766" y="6705"/>
                        <a:pt x="29389" y="6705"/>
                      </a:cubicBezTo>
                      <a:cubicBezTo>
                        <a:pt x="42801" y="6705"/>
                        <a:pt x="48324" y="15383"/>
                        <a:pt x="48324" y="25244"/>
                      </a:cubicBezTo>
                      <a:cubicBezTo>
                        <a:pt x="48324" y="36683"/>
                        <a:pt x="44182" y="40430"/>
                        <a:pt x="28206" y="52855"/>
                      </a:cubicBezTo>
                      <a:cubicBezTo>
                        <a:pt x="9862" y="67054"/>
                        <a:pt x="0" y="81254"/>
                        <a:pt x="0" y="92496"/>
                      </a:cubicBezTo>
                      <a:lnTo>
                        <a:pt x="0" y="92890"/>
                      </a:lnTo>
                      <a:lnTo>
                        <a:pt x="58581" y="92890"/>
                      </a:lnTo>
                      <a:lnTo>
                        <a:pt x="59764" y="85987"/>
                      </a:lnTo>
                      <a:lnTo>
                        <a:pt x="8087" y="85987"/>
                      </a:lnTo>
                      <a:cubicBezTo>
                        <a:pt x="11045" y="77310"/>
                        <a:pt x="19330" y="68435"/>
                        <a:pt x="32939" y="57588"/>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213"/>
                <p:cNvSpPr/>
                <p:nvPr>
                  <p:custDataLst>
                    <p:tags r:id="rId116"/>
                  </p:custDataLst>
                </p:nvPr>
              </p:nvSpPr>
              <p:spPr>
                <a:xfrm>
                  <a:off x="6289685" y="3704598"/>
                  <a:ext cx="58975" cy="93284"/>
                </a:xfrm>
                <a:custGeom>
                  <a:avLst/>
                  <a:gdLst>
                    <a:gd name="connsiteX0" fmla="*/ 31559 w 58975"/>
                    <a:gd name="connsiteY0" fmla="*/ 29780 h 93284"/>
                    <a:gd name="connsiteX1" fmla="*/ 10454 w 58975"/>
                    <a:gd name="connsiteY1" fmla="*/ 38852 h 93284"/>
                    <a:gd name="connsiteX2" fmla="*/ 15385 w 58975"/>
                    <a:gd name="connsiteY2" fmla="*/ 6903 h 93284"/>
                    <a:gd name="connsiteX3" fmla="*/ 55030 w 58975"/>
                    <a:gd name="connsiteY3" fmla="*/ 6903 h 93284"/>
                    <a:gd name="connsiteX4" fmla="*/ 56017 w 58975"/>
                    <a:gd name="connsiteY4" fmla="*/ 0 h 93284"/>
                    <a:gd name="connsiteX5" fmla="*/ 9270 w 58975"/>
                    <a:gd name="connsiteY5" fmla="*/ 0 h 93284"/>
                    <a:gd name="connsiteX6" fmla="*/ 1775 w 58975"/>
                    <a:gd name="connsiteY6" fmla="*/ 48516 h 93284"/>
                    <a:gd name="connsiteX7" fmla="*/ 8876 w 58975"/>
                    <a:gd name="connsiteY7" fmla="*/ 50488 h 93284"/>
                    <a:gd name="connsiteX8" fmla="*/ 31164 w 58975"/>
                    <a:gd name="connsiteY8" fmla="*/ 36683 h 93284"/>
                    <a:gd name="connsiteX9" fmla="*/ 51283 w 58975"/>
                    <a:gd name="connsiteY9" fmla="*/ 60546 h 93284"/>
                    <a:gd name="connsiteX10" fmla="*/ 29389 w 58975"/>
                    <a:gd name="connsiteY10" fmla="*/ 86579 h 93284"/>
                    <a:gd name="connsiteX11" fmla="*/ 7495 w 58975"/>
                    <a:gd name="connsiteY11" fmla="*/ 69421 h 93284"/>
                    <a:gd name="connsiteX12" fmla="*/ 0 w 58975"/>
                    <a:gd name="connsiteY12" fmla="*/ 69421 h 93284"/>
                    <a:gd name="connsiteX13" fmla="*/ 28995 w 58975"/>
                    <a:gd name="connsiteY13" fmla="*/ 93284 h 93284"/>
                    <a:gd name="connsiteX14" fmla="*/ 58975 w 58975"/>
                    <a:gd name="connsiteY14" fmla="*/ 60152 h 93284"/>
                    <a:gd name="connsiteX15" fmla="*/ 31559 w 58975"/>
                    <a:gd name="connsiteY15" fmla="*/ 29780 h 9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75" h="93284">
                      <a:moveTo>
                        <a:pt x="31559" y="29780"/>
                      </a:moveTo>
                      <a:cubicBezTo>
                        <a:pt x="21105" y="29780"/>
                        <a:pt x="14596" y="33527"/>
                        <a:pt x="10454" y="38852"/>
                      </a:cubicBezTo>
                      <a:cubicBezTo>
                        <a:pt x="11637" y="33133"/>
                        <a:pt x="14399" y="15975"/>
                        <a:pt x="15385" y="6903"/>
                      </a:cubicBezTo>
                      <a:lnTo>
                        <a:pt x="55030" y="6903"/>
                      </a:lnTo>
                      <a:lnTo>
                        <a:pt x="56017" y="0"/>
                      </a:lnTo>
                      <a:lnTo>
                        <a:pt x="9270" y="0"/>
                      </a:lnTo>
                      <a:cubicBezTo>
                        <a:pt x="8087" y="10847"/>
                        <a:pt x="4734" y="36288"/>
                        <a:pt x="1775" y="48516"/>
                      </a:cubicBezTo>
                      <a:lnTo>
                        <a:pt x="8876" y="50488"/>
                      </a:lnTo>
                      <a:cubicBezTo>
                        <a:pt x="13018" y="41810"/>
                        <a:pt x="18343" y="36683"/>
                        <a:pt x="31164" y="36683"/>
                      </a:cubicBezTo>
                      <a:cubicBezTo>
                        <a:pt x="45563" y="36683"/>
                        <a:pt x="51283" y="47333"/>
                        <a:pt x="51283" y="60546"/>
                      </a:cubicBezTo>
                      <a:cubicBezTo>
                        <a:pt x="51283" y="76324"/>
                        <a:pt x="43985" y="86579"/>
                        <a:pt x="29389" y="86579"/>
                      </a:cubicBezTo>
                      <a:cubicBezTo>
                        <a:pt x="16963" y="86579"/>
                        <a:pt x="9862" y="79085"/>
                        <a:pt x="7495" y="69421"/>
                      </a:cubicBezTo>
                      <a:lnTo>
                        <a:pt x="0" y="69421"/>
                      </a:lnTo>
                      <a:cubicBezTo>
                        <a:pt x="2761" y="84410"/>
                        <a:pt x="13610" y="93284"/>
                        <a:pt x="28995" y="93284"/>
                      </a:cubicBezTo>
                      <a:cubicBezTo>
                        <a:pt x="49705" y="93284"/>
                        <a:pt x="58975" y="78099"/>
                        <a:pt x="58975" y="60152"/>
                      </a:cubicBezTo>
                      <a:cubicBezTo>
                        <a:pt x="58975" y="40430"/>
                        <a:pt x="47535" y="29780"/>
                        <a:pt x="31559" y="2978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5" name="图形 3"/>
              <p:cNvGrpSpPr/>
              <p:nvPr/>
            </p:nvGrpSpPr>
            <p:grpSpPr>
              <a:xfrm>
                <a:off x="6970760" y="2798771"/>
                <a:ext cx="231364" cy="95059"/>
                <a:chOff x="6970760" y="2798771"/>
                <a:chExt cx="231364" cy="95059"/>
              </a:xfrm>
              <a:solidFill>
                <a:srgbClr val="3D5891"/>
              </a:solidFill>
            </p:grpSpPr>
            <p:sp>
              <p:nvSpPr>
                <p:cNvPr id="216" name="任意多边形: 形状 215"/>
                <p:cNvSpPr/>
                <p:nvPr>
                  <p:custDataLst>
                    <p:tags r:id="rId117"/>
                  </p:custDataLst>
                </p:nvPr>
              </p:nvSpPr>
              <p:spPr>
                <a:xfrm>
                  <a:off x="6970760" y="2798968"/>
                  <a:ext cx="60355" cy="94862"/>
                </a:xfrm>
                <a:custGeom>
                  <a:avLst/>
                  <a:gdLst>
                    <a:gd name="connsiteX0" fmla="*/ 42999 w 60355"/>
                    <a:gd name="connsiteY0" fmla="*/ 42205 h 94862"/>
                    <a:gd name="connsiteX1" fmla="*/ 42999 w 60355"/>
                    <a:gd name="connsiteY1" fmla="*/ 42008 h 94862"/>
                    <a:gd name="connsiteX2" fmla="*/ 55820 w 60355"/>
                    <a:gd name="connsiteY2" fmla="*/ 22877 h 94862"/>
                    <a:gd name="connsiteX3" fmla="*/ 29981 w 60355"/>
                    <a:gd name="connsiteY3" fmla="*/ 0 h 94862"/>
                    <a:gd name="connsiteX4" fmla="*/ 2959 w 60355"/>
                    <a:gd name="connsiteY4" fmla="*/ 22286 h 94862"/>
                    <a:gd name="connsiteX5" fmla="*/ 10059 w 60355"/>
                    <a:gd name="connsiteY5" fmla="*/ 22286 h 94862"/>
                    <a:gd name="connsiteX6" fmla="*/ 29783 w 60355"/>
                    <a:gd name="connsiteY6" fmla="*/ 6705 h 94862"/>
                    <a:gd name="connsiteX7" fmla="*/ 48324 w 60355"/>
                    <a:gd name="connsiteY7" fmla="*/ 22877 h 94862"/>
                    <a:gd name="connsiteX8" fmla="*/ 28008 w 60355"/>
                    <a:gd name="connsiteY8" fmla="*/ 39641 h 94862"/>
                    <a:gd name="connsiteX9" fmla="*/ 23669 w 60355"/>
                    <a:gd name="connsiteY9" fmla="*/ 39641 h 94862"/>
                    <a:gd name="connsiteX10" fmla="*/ 23669 w 60355"/>
                    <a:gd name="connsiteY10" fmla="*/ 45952 h 94862"/>
                    <a:gd name="connsiteX11" fmla="*/ 29192 w 60355"/>
                    <a:gd name="connsiteY11" fmla="*/ 45952 h 94862"/>
                    <a:gd name="connsiteX12" fmla="*/ 52466 w 60355"/>
                    <a:gd name="connsiteY12" fmla="*/ 66463 h 94862"/>
                    <a:gd name="connsiteX13" fmla="*/ 30375 w 60355"/>
                    <a:gd name="connsiteY13" fmla="*/ 88157 h 94862"/>
                    <a:gd name="connsiteX14" fmla="*/ 7298 w 60355"/>
                    <a:gd name="connsiteY14" fmla="*/ 70604 h 94862"/>
                    <a:gd name="connsiteX15" fmla="*/ 0 w 60355"/>
                    <a:gd name="connsiteY15" fmla="*/ 70604 h 94862"/>
                    <a:gd name="connsiteX16" fmla="*/ 29981 w 60355"/>
                    <a:gd name="connsiteY16" fmla="*/ 94862 h 94862"/>
                    <a:gd name="connsiteX17" fmla="*/ 60356 w 60355"/>
                    <a:gd name="connsiteY17" fmla="*/ 66266 h 94862"/>
                    <a:gd name="connsiteX18" fmla="*/ 42999 w 60355"/>
                    <a:gd name="connsiteY18" fmla="*/ 42205 h 9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55" h="94862">
                      <a:moveTo>
                        <a:pt x="42999" y="42205"/>
                      </a:moveTo>
                      <a:lnTo>
                        <a:pt x="42999" y="42008"/>
                      </a:lnTo>
                      <a:cubicBezTo>
                        <a:pt x="49113" y="40035"/>
                        <a:pt x="55820" y="34119"/>
                        <a:pt x="55820" y="22877"/>
                      </a:cubicBezTo>
                      <a:cubicBezTo>
                        <a:pt x="55820" y="11242"/>
                        <a:pt x="47733" y="0"/>
                        <a:pt x="29981" y="0"/>
                      </a:cubicBezTo>
                      <a:cubicBezTo>
                        <a:pt x="12624" y="0"/>
                        <a:pt x="4339" y="11044"/>
                        <a:pt x="2959" y="22286"/>
                      </a:cubicBezTo>
                      <a:lnTo>
                        <a:pt x="10059" y="22286"/>
                      </a:lnTo>
                      <a:cubicBezTo>
                        <a:pt x="12229" y="13214"/>
                        <a:pt x="17555" y="6705"/>
                        <a:pt x="29783" y="6705"/>
                      </a:cubicBezTo>
                      <a:cubicBezTo>
                        <a:pt x="41618" y="6705"/>
                        <a:pt x="48324" y="13411"/>
                        <a:pt x="48324" y="22877"/>
                      </a:cubicBezTo>
                      <a:cubicBezTo>
                        <a:pt x="48324" y="33724"/>
                        <a:pt x="42013" y="39641"/>
                        <a:pt x="28008" y="39641"/>
                      </a:cubicBezTo>
                      <a:lnTo>
                        <a:pt x="23669" y="39641"/>
                      </a:lnTo>
                      <a:lnTo>
                        <a:pt x="23669" y="45952"/>
                      </a:lnTo>
                      <a:lnTo>
                        <a:pt x="29192" y="45952"/>
                      </a:lnTo>
                      <a:cubicBezTo>
                        <a:pt x="42802" y="45952"/>
                        <a:pt x="52466" y="51869"/>
                        <a:pt x="52466" y="66463"/>
                      </a:cubicBezTo>
                      <a:cubicBezTo>
                        <a:pt x="52466" y="77507"/>
                        <a:pt x="46352" y="88157"/>
                        <a:pt x="30375" y="88157"/>
                      </a:cubicBezTo>
                      <a:cubicBezTo>
                        <a:pt x="16963" y="88157"/>
                        <a:pt x="9468" y="79874"/>
                        <a:pt x="7298" y="70604"/>
                      </a:cubicBezTo>
                      <a:lnTo>
                        <a:pt x="0" y="70604"/>
                      </a:lnTo>
                      <a:cubicBezTo>
                        <a:pt x="1775" y="82832"/>
                        <a:pt x="11045" y="94862"/>
                        <a:pt x="29981" y="94862"/>
                      </a:cubicBezTo>
                      <a:cubicBezTo>
                        <a:pt x="50494" y="94862"/>
                        <a:pt x="60356" y="81649"/>
                        <a:pt x="60356" y="66266"/>
                      </a:cubicBezTo>
                      <a:cubicBezTo>
                        <a:pt x="60159" y="52460"/>
                        <a:pt x="52861" y="44966"/>
                        <a:pt x="42999" y="4220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216"/>
                <p:cNvSpPr/>
                <p:nvPr>
                  <p:custDataLst>
                    <p:tags r:id="rId118"/>
                  </p:custDataLst>
                </p:nvPr>
              </p:nvSpPr>
              <p:spPr>
                <a:xfrm>
                  <a:off x="7066620" y="2798771"/>
                  <a:ext cx="60158" cy="94665"/>
                </a:xfrm>
                <a:custGeom>
                  <a:avLst/>
                  <a:gdLst>
                    <a:gd name="connsiteX0" fmla="*/ 30375 w 60158"/>
                    <a:gd name="connsiteY0" fmla="*/ 0 h 94665"/>
                    <a:gd name="connsiteX1" fmla="*/ 0 w 60158"/>
                    <a:gd name="connsiteY1" fmla="*/ 47333 h 94665"/>
                    <a:gd name="connsiteX2" fmla="*/ 29981 w 60158"/>
                    <a:gd name="connsiteY2" fmla="*/ 94665 h 94665"/>
                    <a:gd name="connsiteX3" fmla="*/ 60159 w 60158"/>
                    <a:gd name="connsiteY3" fmla="*/ 46544 h 94665"/>
                    <a:gd name="connsiteX4" fmla="*/ 30375 w 60158"/>
                    <a:gd name="connsiteY4" fmla="*/ 0 h 94665"/>
                    <a:gd name="connsiteX5" fmla="*/ 29981 w 60158"/>
                    <a:gd name="connsiteY5" fmla="*/ 87960 h 94665"/>
                    <a:gd name="connsiteX6" fmla="*/ 7890 w 60158"/>
                    <a:gd name="connsiteY6" fmla="*/ 47333 h 94665"/>
                    <a:gd name="connsiteX7" fmla="*/ 30572 w 60158"/>
                    <a:gd name="connsiteY7" fmla="*/ 6508 h 94665"/>
                    <a:gd name="connsiteX8" fmla="*/ 52466 w 60158"/>
                    <a:gd name="connsiteY8" fmla="*/ 46544 h 94665"/>
                    <a:gd name="connsiteX9" fmla="*/ 29981 w 60158"/>
                    <a:gd name="connsiteY9" fmla="*/ 87960 h 9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58" h="94665">
                      <a:moveTo>
                        <a:pt x="30375" y="0"/>
                      </a:moveTo>
                      <a:cubicBezTo>
                        <a:pt x="6312" y="0"/>
                        <a:pt x="0" y="25047"/>
                        <a:pt x="0" y="47333"/>
                      </a:cubicBezTo>
                      <a:cubicBezTo>
                        <a:pt x="0" y="69816"/>
                        <a:pt x="6115" y="94665"/>
                        <a:pt x="29981" y="94665"/>
                      </a:cubicBezTo>
                      <a:cubicBezTo>
                        <a:pt x="54636" y="94665"/>
                        <a:pt x="60159" y="67646"/>
                        <a:pt x="60159" y="46544"/>
                      </a:cubicBezTo>
                      <a:cubicBezTo>
                        <a:pt x="60159" y="24850"/>
                        <a:pt x="54439" y="0"/>
                        <a:pt x="30375" y="0"/>
                      </a:cubicBezTo>
                      <a:close/>
                      <a:moveTo>
                        <a:pt x="29981" y="87960"/>
                      </a:moveTo>
                      <a:cubicBezTo>
                        <a:pt x="11637" y="87960"/>
                        <a:pt x="7890" y="65082"/>
                        <a:pt x="7890" y="47333"/>
                      </a:cubicBezTo>
                      <a:cubicBezTo>
                        <a:pt x="7890" y="27019"/>
                        <a:pt x="11637" y="6508"/>
                        <a:pt x="30572" y="6508"/>
                      </a:cubicBezTo>
                      <a:cubicBezTo>
                        <a:pt x="48916" y="6508"/>
                        <a:pt x="52466" y="28991"/>
                        <a:pt x="52466" y="46544"/>
                      </a:cubicBezTo>
                      <a:cubicBezTo>
                        <a:pt x="52269" y="66266"/>
                        <a:pt x="48719" y="87960"/>
                        <a:pt x="29981" y="8796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 name="任意多边形: 形状 217"/>
                <p:cNvSpPr/>
                <p:nvPr>
                  <p:custDataLst>
                    <p:tags r:id="rId119"/>
                  </p:custDataLst>
                </p:nvPr>
              </p:nvSpPr>
              <p:spPr>
                <a:xfrm>
                  <a:off x="7141966" y="2798771"/>
                  <a:ext cx="60158" cy="94665"/>
                </a:xfrm>
                <a:custGeom>
                  <a:avLst/>
                  <a:gdLst>
                    <a:gd name="connsiteX0" fmla="*/ 30375 w 60158"/>
                    <a:gd name="connsiteY0" fmla="*/ 0 h 94665"/>
                    <a:gd name="connsiteX1" fmla="*/ 0 w 60158"/>
                    <a:gd name="connsiteY1" fmla="*/ 47333 h 94665"/>
                    <a:gd name="connsiteX2" fmla="*/ 29981 w 60158"/>
                    <a:gd name="connsiteY2" fmla="*/ 94665 h 94665"/>
                    <a:gd name="connsiteX3" fmla="*/ 60159 w 60158"/>
                    <a:gd name="connsiteY3" fmla="*/ 46544 h 94665"/>
                    <a:gd name="connsiteX4" fmla="*/ 30375 w 60158"/>
                    <a:gd name="connsiteY4" fmla="*/ 0 h 94665"/>
                    <a:gd name="connsiteX5" fmla="*/ 29981 w 60158"/>
                    <a:gd name="connsiteY5" fmla="*/ 87960 h 94665"/>
                    <a:gd name="connsiteX6" fmla="*/ 7890 w 60158"/>
                    <a:gd name="connsiteY6" fmla="*/ 47333 h 94665"/>
                    <a:gd name="connsiteX7" fmla="*/ 30572 w 60158"/>
                    <a:gd name="connsiteY7" fmla="*/ 6508 h 94665"/>
                    <a:gd name="connsiteX8" fmla="*/ 52466 w 60158"/>
                    <a:gd name="connsiteY8" fmla="*/ 46544 h 94665"/>
                    <a:gd name="connsiteX9" fmla="*/ 29981 w 60158"/>
                    <a:gd name="connsiteY9" fmla="*/ 87960 h 9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58" h="94665">
                      <a:moveTo>
                        <a:pt x="30375" y="0"/>
                      </a:moveTo>
                      <a:cubicBezTo>
                        <a:pt x="6312" y="0"/>
                        <a:pt x="0" y="25047"/>
                        <a:pt x="0" y="47333"/>
                      </a:cubicBezTo>
                      <a:cubicBezTo>
                        <a:pt x="0" y="69816"/>
                        <a:pt x="6114" y="94665"/>
                        <a:pt x="29981" y="94665"/>
                      </a:cubicBezTo>
                      <a:cubicBezTo>
                        <a:pt x="54636" y="94665"/>
                        <a:pt x="60159" y="67646"/>
                        <a:pt x="60159" y="46544"/>
                      </a:cubicBezTo>
                      <a:cubicBezTo>
                        <a:pt x="60159" y="24850"/>
                        <a:pt x="54636" y="0"/>
                        <a:pt x="30375" y="0"/>
                      </a:cubicBezTo>
                      <a:close/>
                      <a:moveTo>
                        <a:pt x="29981" y="87960"/>
                      </a:moveTo>
                      <a:cubicBezTo>
                        <a:pt x="11637" y="87960"/>
                        <a:pt x="7890" y="65082"/>
                        <a:pt x="7890" y="47333"/>
                      </a:cubicBezTo>
                      <a:cubicBezTo>
                        <a:pt x="7890" y="27019"/>
                        <a:pt x="11440" y="6508"/>
                        <a:pt x="30572" y="6508"/>
                      </a:cubicBezTo>
                      <a:cubicBezTo>
                        <a:pt x="48916" y="6508"/>
                        <a:pt x="52466" y="28991"/>
                        <a:pt x="52466" y="46544"/>
                      </a:cubicBezTo>
                      <a:cubicBezTo>
                        <a:pt x="52466" y="66266"/>
                        <a:pt x="48916" y="87960"/>
                        <a:pt x="29981" y="8796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9" name="图形 3"/>
              <p:cNvGrpSpPr/>
              <p:nvPr/>
            </p:nvGrpSpPr>
            <p:grpSpPr>
              <a:xfrm>
                <a:off x="6021633" y="4564867"/>
                <a:ext cx="1194804" cy="108076"/>
                <a:chOff x="6021633" y="4564867"/>
                <a:chExt cx="1194804" cy="108076"/>
              </a:xfrm>
              <a:solidFill>
                <a:srgbClr val="3D5891"/>
              </a:solidFill>
            </p:grpSpPr>
            <p:sp>
              <p:nvSpPr>
                <p:cNvPr id="220" name="任意多边形: 形状 219"/>
                <p:cNvSpPr/>
                <p:nvPr>
                  <p:custDataLst>
                    <p:tags r:id="rId120"/>
                  </p:custDataLst>
                </p:nvPr>
              </p:nvSpPr>
              <p:spPr>
                <a:xfrm>
                  <a:off x="6021633" y="4564867"/>
                  <a:ext cx="62722" cy="108076"/>
                </a:xfrm>
                <a:custGeom>
                  <a:avLst/>
                  <a:gdLst>
                    <a:gd name="connsiteX0" fmla="*/ 35504 w 62722"/>
                    <a:gd name="connsiteY0" fmla="*/ 48910 h 108076"/>
                    <a:gd name="connsiteX1" fmla="*/ 35504 w 62722"/>
                    <a:gd name="connsiteY1" fmla="*/ 13805 h 108076"/>
                    <a:gd name="connsiteX2" fmla="*/ 54439 w 62722"/>
                    <a:gd name="connsiteY2" fmla="*/ 21891 h 108076"/>
                    <a:gd name="connsiteX3" fmla="*/ 56806 w 62722"/>
                    <a:gd name="connsiteY3" fmla="*/ 22680 h 108076"/>
                    <a:gd name="connsiteX4" fmla="*/ 60159 w 62722"/>
                    <a:gd name="connsiteY4" fmla="*/ 19525 h 108076"/>
                    <a:gd name="connsiteX5" fmla="*/ 58384 w 62722"/>
                    <a:gd name="connsiteY5" fmla="*/ 16566 h 108076"/>
                    <a:gd name="connsiteX6" fmla="*/ 35898 w 62722"/>
                    <a:gd name="connsiteY6" fmla="*/ 7889 h 108076"/>
                    <a:gd name="connsiteX7" fmla="*/ 35898 w 62722"/>
                    <a:gd name="connsiteY7" fmla="*/ 2958 h 108076"/>
                    <a:gd name="connsiteX8" fmla="*/ 32939 w 62722"/>
                    <a:gd name="connsiteY8" fmla="*/ 0 h 108076"/>
                    <a:gd name="connsiteX9" fmla="*/ 29981 w 62722"/>
                    <a:gd name="connsiteY9" fmla="*/ 2958 h 108076"/>
                    <a:gd name="connsiteX10" fmla="*/ 29981 w 62722"/>
                    <a:gd name="connsiteY10" fmla="*/ 7692 h 108076"/>
                    <a:gd name="connsiteX11" fmla="*/ 3353 w 62722"/>
                    <a:gd name="connsiteY11" fmla="*/ 30372 h 108076"/>
                    <a:gd name="connsiteX12" fmla="*/ 30178 w 62722"/>
                    <a:gd name="connsiteY12" fmla="*/ 53841 h 108076"/>
                    <a:gd name="connsiteX13" fmla="*/ 30178 w 62722"/>
                    <a:gd name="connsiteY13" fmla="*/ 89537 h 108076"/>
                    <a:gd name="connsiteX14" fmla="*/ 5523 w 62722"/>
                    <a:gd name="connsiteY14" fmla="*/ 78099 h 108076"/>
                    <a:gd name="connsiteX15" fmla="*/ 3156 w 62722"/>
                    <a:gd name="connsiteY15" fmla="*/ 77310 h 108076"/>
                    <a:gd name="connsiteX16" fmla="*/ 0 w 62722"/>
                    <a:gd name="connsiteY16" fmla="*/ 80465 h 108076"/>
                    <a:gd name="connsiteX17" fmla="*/ 1381 w 62722"/>
                    <a:gd name="connsiteY17" fmla="*/ 83029 h 108076"/>
                    <a:gd name="connsiteX18" fmla="*/ 29783 w 62722"/>
                    <a:gd name="connsiteY18" fmla="*/ 95257 h 108076"/>
                    <a:gd name="connsiteX19" fmla="*/ 29783 w 62722"/>
                    <a:gd name="connsiteY19" fmla="*/ 105118 h 108076"/>
                    <a:gd name="connsiteX20" fmla="*/ 32742 w 62722"/>
                    <a:gd name="connsiteY20" fmla="*/ 108076 h 108076"/>
                    <a:gd name="connsiteX21" fmla="*/ 35701 w 62722"/>
                    <a:gd name="connsiteY21" fmla="*/ 105118 h 108076"/>
                    <a:gd name="connsiteX22" fmla="*/ 35701 w 62722"/>
                    <a:gd name="connsiteY22" fmla="*/ 95454 h 108076"/>
                    <a:gd name="connsiteX23" fmla="*/ 62723 w 62722"/>
                    <a:gd name="connsiteY23" fmla="*/ 72380 h 108076"/>
                    <a:gd name="connsiteX24" fmla="*/ 35504 w 62722"/>
                    <a:gd name="connsiteY24" fmla="*/ 48910 h 108076"/>
                    <a:gd name="connsiteX25" fmla="*/ 29783 w 62722"/>
                    <a:gd name="connsiteY25" fmla="*/ 47727 h 108076"/>
                    <a:gd name="connsiteX26" fmla="*/ 9468 w 62722"/>
                    <a:gd name="connsiteY26" fmla="*/ 30175 h 108076"/>
                    <a:gd name="connsiteX27" fmla="*/ 29783 w 62722"/>
                    <a:gd name="connsiteY27" fmla="*/ 13608 h 108076"/>
                    <a:gd name="connsiteX28" fmla="*/ 29783 w 62722"/>
                    <a:gd name="connsiteY28" fmla="*/ 47727 h 108076"/>
                    <a:gd name="connsiteX29" fmla="*/ 35504 w 62722"/>
                    <a:gd name="connsiteY29" fmla="*/ 89932 h 108076"/>
                    <a:gd name="connsiteX30" fmla="*/ 35504 w 62722"/>
                    <a:gd name="connsiteY30" fmla="*/ 55418 h 108076"/>
                    <a:gd name="connsiteX31" fmla="*/ 56411 w 62722"/>
                    <a:gd name="connsiteY31" fmla="*/ 72971 h 108076"/>
                    <a:gd name="connsiteX32" fmla="*/ 35504 w 62722"/>
                    <a:gd name="connsiteY32" fmla="*/ 89932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5"/>
                        <a:pt x="31164" y="108076"/>
                        <a:pt x="32742" y="108076"/>
                      </a:cubicBezTo>
                      <a:cubicBezTo>
                        <a:pt x="34320" y="108076"/>
                        <a:pt x="35701" y="106695"/>
                        <a:pt x="35701" y="105118"/>
                      </a:cubicBezTo>
                      <a:lnTo>
                        <a:pt x="35701" y="95454"/>
                      </a:lnTo>
                      <a:cubicBezTo>
                        <a:pt x="51480" y="94862"/>
                        <a:pt x="62723" y="85593"/>
                        <a:pt x="62723" y="72380"/>
                      </a:cubicBezTo>
                      <a:cubicBezTo>
                        <a:pt x="62723" y="60152"/>
                        <a:pt x="54636" y="52855"/>
                        <a:pt x="35504" y="48910"/>
                      </a:cubicBezTo>
                      <a:close/>
                      <a:moveTo>
                        <a:pt x="29783" y="47727"/>
                      </a:moveTo>
                      <a:cubicBezTo>
                        <a:pt x="13412" y="43783"/>
                        <a:pt x="9468" y="38655"/>
                        <a:pt x="9468" y="30175"/>
                      </a:cubicBezTo>
                      <a:cubicBezTo>
                        <a:pt x="9468" y="21103"/>
                        <a:pt x="17554" y="14002"/>
                        <a:pt x="29783" y="13608"/>
                      </a:cubicBezTo>
                      <a:lnTo>
                        <a:pt x="29783" y="47727"/>
                      </a:lnTo>
                      <a:close/>
                      <a:moveTo>
                        <a:pt x="35504" y="89932"/>
                      </a:moveTo>
                      <a:lnTo>
                        <a:pt x="35504" y="55418"/>
                      </a:lnTo>
                      <a:cubicBezTo>
                        <a:pt x="51875" y="58969"/>
                        <a:pt x="56411" y="64293"/>
                        <a:pt x="56411" y="72971"/>
                      </a:cubicBezTo>
                      <a:cubicBezTo>
                        <a:pt x="56214" y="82240"/>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 name="任意多边形: 形状 220"/>
                <p:cNvSpPr/>
                <p:nvPr>
                  <p:custDataLst>
                    <p:tags r:id="rId121"/>
                  </p:custDataLst>
                </p:nvPr>
              </p:nvSpPr>
              <p:spPr>
                <a:xfrm>
                  <a:off x="6099616" y="4572756"/>
                  <a:ext cx="55944" cy="87368"/>
                </a:xfrm>
                <a:custGeom>
                  <a:avLst/>
                  <a:gdLst>
                    <a:gd name="connsiteX0" fmla="*/ 55944 w 55944"/>
                    <a:gd name="connsiteY0" fmla="*/ 28597 h 87368"/>
                    <a:gd name="connsiteX1" fmla="*/ 48449 w 55944"/>
                    <a:gd name="connsiteY1" fmla="*/ 9467 h 87368"/>
                    <a:gd name="connsiteX2" fmla="*/ 27147 w 55944"/>
                    <a:gd name="connsiteY2" fmla="*/ 0 h 87368"/>
                    <a:gd name="connsiteX3" fmla="*/ 7620 w 55944"/>
                    <a:gd name="connsiteY3" fmla="*/ 7297 h 87368"/>
                    <a:gd name="connsiteX4" fmla="*/ 3281 w 55944"/>
                    <a:gd name="connsiteY4" fmla="*/ 11242 h 87368"/>
                    <a:gd name="connsiteX5" fmla="*/ 3084 w 55944"/>
                    <a:gd name="connsiteY5" fmla="*/ 15580 h 87368"/>
                    <a:gd name="connsiteX6" fmla="*/ 7423 w 55944"/>
                    <a:gd name="connsiteY6" fmla="*/ 15778 h 87368"/>
                    <a:gd name="connsiteX7" fmla="*/ 11762 w 55944"/>
                    <a:gd name="connsiteY7" fmla="*/ 11833 h 87368"/>
                    <a:gd name="connsiteX8" fmla="*/ 27147 w 55944"/>
                    <a:gd name="connsiteY8" fmla="*/ 6114 h 87368"/>
                    <a:gd name="connsiteX9" fmla="*/ 43913 w 55944"/>
                    <a:gd name="connsiteY9" fmla="*/ 13411 h 87368"/>
                    <a:gd name="connsiteX10" fmla="*/ 49830 w 55944"/>
                    <a:gd name="connsiteY10" fmla="*/ 28400 h 87368"/>
                    <a:gd name="connsiteX11" fmla="*/ 42335 w 55944"/>
                    <a:gd name="connsiteY11" fmla="*/ 45163 h 87368"/>
                    <a:gd name="connsiteX12" fmla="*/ 914 w 55944"/>
                    <a:gd name="connsiteY12" fmla="*/ 82043 h 87368"/>
                    <a:gd name="connsiteX13" fmla="*/ 717 w 55944"/>
                    <a:gd name="connsiteY13" fmla="*/ 86579 h 87368"/>
                    <a:gd name="connsiteX14" fmla="*/ 3084 w 55944"/>
                    <a:gd name="connsiteY14" fmla="*/ 87368 h 87368"/>
                    <a:gd name="connsiteX15" fmla="*/ 3675 w 55944"/>
                    <a:gd name="connsiteY15" fmla="*/ 87368 h 87368"/>
                    <a:gd name="connsiteX16" fmla="*/ 52986 w 55944"/>
                    <a:gd name="connsiteY16" fmla="*/ 87368 h 87368"/>
                    <a:gd name="connsiteX17" fmla="*/ 55944 w 55944"/>
                    <a:gd name="connsiteY17" fmla="*/ 84410 h 87368"/>
                    <a:gd name="connsiteX18" fmla="*/ 52986 w 55944"/>
                    <a:gd name="connsiteY18" fmla="*/ 81254 h 87368"/>
                    <a:gd name="connsiteX19" fmla="*/ 10973 w 55944"/>
                    <a:gd name="connsiteY19" fmla="*/ 81254 h 87368"/>
                    <a:gd name="connsiteX20" fmla="*/ 46477 w 55944"/>
                    <a:gd name="connsiteY20" fmla="*/ 49502 h 87368"/>
                    <a:gd name="connsiteX21" fmla="*/ 55944 w 55944"/>
                    <a:gd name="connsiteY21" fmla="*/ 28597 h 8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8">
                      <a:moveTo>
                        <a:pt x="55944" y="28597"/>
                      </a:moveTo>
                      <a:cubicBezTo>
                        <a:pt x="55944" y="21891"/>
                        <a:pt x="53577" y="14989"/>
                        <a:pt x="48449" y="9467"/>
                      </a:cubicBezTo>
                      <a:cubicBezTo>
                        <a:pt x="42729" y="3155"/>
                        <a:pt x="34839"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0"/>
                        <a:pt x="47266" y="40627"/>
                        <a:pt x="42335" y="45163"/>
                      </a:cubicBezTo>
                      <a:lnTo>
                        <a:pt x="914" y="82043"/>
                      </a:lnTo>
                      <a:cubicBezTo>
                        <a:pt x="-270" y="83227"/>
                        <a:pt x="-270" y="85199"/>
                        <a:pt x="717" y="86579"/>
                      </a:cubicBezTo>
                      <a:cubicBezTo>
                        <a:pt x="1308" y="87171"/>
                        <a:pt x="2097" y="87368"/>
                        <a:pt x="3084" y="87368"/>
                      </a:cubicBezTo>
                      <a:lnTo>
                        <a:pt x="3675" y="87368"/>
                      </a:lnTo>
                      <a:lnTo>
                        <a:pt x="52986" y="87368"/>
                      </a:lnTo>
                      <a:cubicBezTo>
                        <a:pt x="54564" y="87368"/>
                        <a:pt x="55944" y="85987"/>
                        <a:pt x="55944" y="84410"/>
                      </a:cubicBezTo>
                      <a:cubicBezTo>
                        <a:pt x="55944" y="82635"/>
                        <a:pt x="54564" y="81254"/>
                        <a:pt x="52986" y="81254"/>
                      </a:cubicBezTo>
                      <a:lnTo>
                        <a:pt x="10973" y="81254"/>
                      </a:lnTo>
                      <a:lnTo>
                        <a:pt x="46477"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 name="任意多边形: 形状 221"/>
                <p:cNvSpPr/>
                <p:nvPr>
                  <p:custDataLst>
                    <p:tags r:id="rId122"/>
                  </p:custDataLst>
                </p:nvPr>
              </p:nvSpPr>
              <p:spPr>
                <a:xfrm>
                  <a:off x="6178638" y="4647896"/>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4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4" y="9861"/>
                        <a:pt x="12624" y="6311"/>
                      </a:cubicBezTo>
                      <a:cubicBezTo>
                        <a:pt x="12624"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 name="任意多边形: 形状 222"/>
                <p:cNvSpPr/>
                <p:nvPr>
                  <p:custDataLst>
                    <p:tags r:id="rId123"/>
                  </p:custDataLst>
                </p:nvPr>
              </p:nvSpPr>
              <p:spPr>
                <a:xfrm>
                  <a:off x="6205462" y="4572756"/>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5 w 52269"/>
                    <a:gd name="connsiteY9" fmla="*/ 40233 h 87565"/>
                    <a:gd name="connsiteX10" fmla="*/ 395 w 52269"/>
                    <a:gd name="connsiteY10" fmla="*/ 40430 h 87565"/>
                    <a:gd name="connsiteX11" fmla="*/ 1184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1 w 52269"/>
                    <a:gd name="connsiteY22" fmla="*/ 78888 h 87565"/>
                    <a:gd name="connsiteX23" fmla="*/ 52269 w 52269"/>
                    <a:gd name="connsiteY23" fmla="*/ 57785 h 87565"/>
                    <a:gd name="connsiteX24" fmla="*/ 43591 w 52269"/>
                    <a:gd name="connsiteY24" fmla="*/ 36683 h 87565"/>
                    <a:gd name="connsiteX25" fmla="*/ 22486 w 52269"/>
                    <a:gd name="connsiteY25" fmla="*/ 28005 h 87565"/>
                    <a:gd name="connsiteX26" fmla="*/ 7495 w 52269"/>
                    <a:gd name="connsiteY26" fmla="*/ 31950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1"/>
                        <a:pt x="50691" y="0"/>
                        <a:pt x="48916" y="0"/>
                      </a:cubicBezTo>
                      <a:lnTo>
                        <a:pt x="7692" y="0"/>
                      </a:lnTo>
                      <a:cubicBezTo>
                        <a:pt x="6903" y="0"/>
                        <a:pt x="6115"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6"/>
                        <a:pt x="197" y="40036"/>
                        <a:pt x="395" y="40233"/>
                      </a:cubicBezTo>
                      <a:lnTo>
                        <a:pt x="395" y="40430"/>
                      </a:lnTo>
                      <a:cubicBezTo>
                        <a:pt x="592" y="40824"/>
                        <a:pt x="789" y="41219"/>
                        <a:pt x="1184" y="41416"/>
                      </a:cubicBezTo>
                      <a:cubicBezTo>
                        <a:pt x="2367" y="42599"/>
                        <a:pt x="4339" y="42599"/>
                        <a:pt x="5523" y="41416"/>
                      </a:cubicBezTo>
                      <a:cubicBezTo>
                        <a:pt x="10257" y="36880"/>
                        <a:pt x="16174" y="34513"/>
                        <a:pt x="22288" y="34513"/>
                      </a:cubicBezTo>
                      <a:cubicBezTo>
                        <a:pt x="28403" y="34513"/>
                        <a:pt x="34517" y="36683"/>
                        <a:pt x="39054" y="41219"/>
                      </a:cubicBezTo>
                      <a:cubicBezTo>
                        <a:pt x="43591" y="45755"/>
                        <a:pt x="45957" y="51672"/>
                        <a:pt x="45957" y="57785"/>
                      </a:cubicBezTo>
                      <a:cubicBezTo>
                        <a:pt x="45957" y="63702"/>
                        <a:pt x="43591" y="69618"/>
                        <a:pt x="39054" y="74352"/>
                      </a:cubicBezTo>
                      <a:cubicBezTo>
                        <a:pt x="34320" y="78888"/>
                        <a:pt x="28403" y="81254"/>
                        <a:pt x="22288" y="81254"/>
                      </a:cubicBezTo>
                      <a:cubicBezTo>
                        <a:pt x="16174" y="81254"/>
                        <a:pt x="10257" y="79085"/>
                        <a:pt x="5523" y="74549"/>
                      </a:cubicBezTo>
                      <a:cubicBezTo>
                        <a:pt x="4339" y="73366"/>
                        <a:pt x="2170" y="73366"/>
                        <a:pt x="986" y="74549"/>
                      </a:cubicBezTo>
                      <a:cubicBezTo>
                        <a:pt x="-197" y="75732"/>
                        <a:pt x="-197" y="77704"/>
                        <a:pt x="986" y="78888"/>
                      </a:cubicBezTo>
                      <a:cubicBezTo>
                        <a:pt x="6706" y="84607"/>
                        <a:pt x="14596" y="87565"/>
                        <a:pt x="22288" y="87565"/>
                      </a:cubicBezTo>
                      <a:cubicBezTo>
                        <a:pt x="29784" y="87565"/>
                        <a:pt x="37673" y="84607"/>
                        <a:pt x="43591" y="78888"/>
                      </a:cubicBezTo>
                      <a:cubicBezTo>
                        <a:pt x="49508" y="73168"/>
                        <a:pt x="52269" y="65279"/>
                        <a:pt x="52269" y="57785"/>
                      </a:cubicBezTo>
                      <a:cubicBezTo>
                        <a:pt x="52269" y="50094"/>
                        <a:pt x="49508" y="42599"/>
                        <a:pt x="43591" y="36683"/>
                      </a:cubicBezTo>
                      <a:cubicBezTo>
                        <a:pt x="37870" y="30766"/>
                        <a:pt x="30178" y="28005"/>
                        <a:pt x="22486" y="28005"/>
                      </a:cubicBezTo>
                      <a:cubicBezTo>
                        <a:pt x="17160" y="28005"/>
                        <a:pt x="12032" y="29386"/>
                        <a:pt x="7495" y="31950"/>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 name="任意多边形: 形状 223"/>
                <p:cNvSpPr/>
                <p:nvPr>
                  <p:custDataLst>
                    <p:tags r:id="rId124"/>
                  </p:custDataLst>
                </p:nvPr>
              </p:nvSpPr>
              <p:spPr>
                <a:xfrm>
                  <a:off x="6282190" y="4572756"/>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2 h 87565"/>
                    <a:gd name="connsiteX11" fmla="*/ 13610 w 61342"/>
                    <a:gd name="connsiteY11" fmla="*/ 70999 h 87565"/>
                    <a:gd name="connsiteX12" fmla="*/ 6114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50"/>
                        <a:pt x="57989" y="21300"/>
                        <a:pt x="52664" y="13214"/>
                      </a:cubicBezTo>
                      <a:cubicBezTo>
                        <a:pt x="47338" y="5325"/>
                        <a:pt x="39646" y="0"/>
                        <a:pt x="30572" y="0"/>
                      </a:cubicBezTo>
                      <a:close/>
                      <a:moveTo>
                        <a:pt x="47535" y="70999"/>
                      </a:moveTo>
                      <a:cubicBezTo>
                        <a:pt x="42801" y="77704"/>
                        <a:pt x="36884" y="81452"/>
                        <a:pt x="30572" y="81452"/>
                      </a:cubicBezTo>
                      <a:cubicBezTo>
                        <a:pt x="24261" y="81452"/>
                        <a:pt x="18146" y="77507"/>
                        <a:pt x="13610" y="70999"/>
                      </a:cubicBezTo>
                      <a:cubicBezTo>
                        <a:pt x="9073" y="64293"/>
                        <a:pt x="6114" y="54630"/>
                        <a:pt x="6114" y="43783"/>
                      </a:cubicBezTo>
                      <a:cubicBezTo>
                        <a:pt x="6114"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任意多边形: 形状 219"/>
                <p:cNvSpPr/>
                <p:nvPr>
                  <p:custDataLst>
                    <p:tags r:id="rId125"/>
                  </p:custDataLst>
                </p:nvPr>
              </p:nvSpPr>
              <p:spPr>
                <a:xfrm>
                  <a:off x="6894538" y="4564867"/>
                  <a:ext cx="62722" cy="108076"/>
                </a:xfrm>
                <a:custGeom>
                  <a:avLst/>
                  <a:gdLst>
                    <a:gd name="connsiteX0" fmla="*/ 35504 w 62722"/>
                    <a:gd name="connsiteY0" fmla="*/ 48910 h 108076"/>
                    <a:gd name="connsiteX1" fmla="*/ 35504 w 62722"/>
                    <a:gd name="connsiteY1" fmla="*/ 13805 h 108076"/>
                    <a:gd name="connsiteX2" fmla="*/ 54439 w 62722"/>
                    <a:gd name="connsiteY2" fmla="*/ 21891 h 108076"/>
                    <a:gd name="connsiteX3" fmla="*/ 56806 w 62722"/>
                    <a:gd name="connsiteY3" fmla="*/ 22680 h 108076"/>
                    <a:gd name="connsiteX4" fmla="*/ 60159 w 62722"/>
                    <a:gd name="connsiteY4" fmla="*/ 19525 h 108076"/>
                    <a:gd name="connsiteX5" fmla="*/ 58384 w 62722"/>
                    <a:gd name="connsiteY5" fmla="*/ 16566 h 108076"/>
                    <a:gd name="connsiteX6" fmla="*/ 35898 w 62722"/>
                    <a:gd name="connsiteY6" fmla="*/ 7889 h 108076"/>
                    <a:gd name="connsiteX7" fmla="*/ 35898 w 62722"/>
                    <a:gd name="connsiteY7" fmla="*/ 2958 h 108076"/>
                    <a:gd name="connsiteX8" fmla="*/ 32939 w 62722"/>
                    <a:gd name="connsiteY8" fmla="*/ 0 h 108076"/>
                    <a:gd name="connsiteX9" fmla="*/ 29981 w 62722"/>
                    <a:gd name="connsiteY9" fmla="*/ 2958 h 108076"/>
                    <a:gd name="connsiteX10" fmla="*/ 29981 w 62722"/>
                    <a:gd name="connsiteY10" fmla="*/ 7692 h 108076"/>
                    <a:gd name="connsiteX11" fmla="*/ 3353 w 62722"/>
                    <a:gd name="connsiteY11" fmla="*/ 30372 h 108076"/>
                    <a:gd name="connsiteX12" fmla="*/ 30178 w 62722"/>
                    <a:gd name="connsiteY12" fmla="*/ 53841 h 108076"/>
                    <a:gd name="connsiteX13" fmla="*/ 30178 w 62722"/>
                    <a:gd name="connsiteY13" fmla="*/ 89537 h 108076"/>
                    <a:gd name="connsiteX14" fmla="*/ 5523 w 62722"/>
                    <a:gd name="connsiteY14" fmla="*/ 78099 h 108076"/>
                    <a:gd name="connsiteX15" fmla="*/ 3156 w 62722"/>
                    <a:gd name="connsiteY15" fmla="*/ 77310 h 108076"/>
                    <a:gd name="connsiteX16" fmla="*/ 0 w 62722"/>
                    <a:gd name="connsiteY16" fmla="*/ 80465 h 108076"/>
                    <a:gd name="connsiteX17" fmla="*/ 1381 w 62722"/>
                    <a:gd name="connsiteY17" fmla="*/ 83029 h 108076"/>
                    <a:gd name="connsiteX18" fmla="*/ 29783 w 62722"/>
                    <a:gd name="connsiteY18" fmla="*/ 95257 h 108076"/>
                    <a:gd name="connsiteX19" fmla="*/ 29783 w 62722"/>
                    <a:gd name="connsiteY19" fmla="*/ 105118 h 108076"/>
                    <a:gd name="connsiteX20" fmla="*/ 32742 w 62722"/>
                    <a:gd name="connsiteY20" fmla="*/ 108076 h 108076"/>
                    <a:gd name="connsiteX21" fmla="*/ 35701 w 62722"/>
                    <a:gd name="connsiteY21" fmla="*/ 105118 h 108076"/>
                    <a:gd name="connsiteX22" fmla="*/ 35701 w 62722"/>
                    <a:gd name="connsiteY22" fmla="*/ 95454 h 108076"/>
                    <a:gd name="connsiteX23" fmla="*/ 62723 w 62722"/>
                    <a:gd name="connsiteY23" fmla="*/ 72380 h 108076"/>
                    <a:gd name="connsiteX24" fmla="*/ 35504 w 62722"/>
                    <a:gd name="connsiteY24" fmla="*/ 48910 h 108076"/>
                    <a:gd name="connsiteX25" fmla="*/ 29783 w 62722"/>
                    <a:gd name="connsiteY25" fmla="*/ 47727 h 108076"/>
                    <a:gd name="connsiteX26" fmla="*/ 9468 w 62722"/>
                    <a:gd name="connsiteY26" fmla="*/ 30175 h 108076"/>
                    <a:gd name="connsiteX27" fmla="*/ 29783 w 62722"/>
                    <a:gd name="connsiteY27" fmla="*/ 13608 h 108076"/>
                    <a:gd name="connsiteX28" fmla="*/ 29783 w 62722"/>
                    <a:gd name="connsiteY28" fmla="*/ 47727 h 108076"/>
                    <a:gd name="connsiteX29" fmla="*/ 35504 w 62722"/>
                    <a:gd name="connsiteY29" fmla="*/ 89932 h 108076"/>
                    <a:gd name="connsiteX30" fmla="*/ 35504 w 62722"/>
                    <a:gd name="connsiteY30" fmla="*/ 55418 h 108076"/>
                    <a:gd name="connsiteX31" fmla="*/ 56411 w 62722"/>
                    <a:gd name="connsiteY31" fmla="*/ 72971 h 108076"/>
                    <a:gd name="connsiteX32" fmla="*/ 35504 w 62722"/>
                    <a:gd name="connsiteY32" fmla="*/ 89932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5"/>
                        <a:pt x="31164" y="108076"/>
                        <a:pt x="32742" y="108076"/>
                      </a:cubicBezTo>
                      <a:cubicBezTo>
                        <a:pt x="34320" y="108076"/>
                        <a:pt x="35701" y="106695"/>
                        <a:pt x="35701" y="105118"/>
                      </a:cubicBezTo>
                      <a:lnTo>
                        <a:pt x="35701" y="95454"/>
                      </a:lnTo>
                      <a:cubicBezTo>
                        <a:pt x="51480" y="94862"/>
                        <a:pt x="62723" y="85593"/>
                        <a:pt x="62723" y="72380"/>
                      </a:cubicBezTo>
                      <a:cubicBezTo>
                        <a:pt x="62723" y="60152"/>
                        <a:pt x="54636" y="52855"/>
                        <a:pt x="35504" y="48910"/>
                      </a:cubicBezTo>
                      <a:close/>
                      <a:moveTo>
                        <a:pt x="29783" y="47727"/>
                      </a:moveTo>
                      <a:cubicBezTo>
                        <a:pt x="13412" y="43783"/>
                        <a:pt x="9468" y="38655"/>
                        <a:pt x="9468" y="30175"/>
                      </a:cubicBezTo>
                      <a:cubicBezTo>
                        <a:pt x="9468" y="21103"/>
                        <a:pt x="17554" y="14002"/>
                        <a:pt x="29783" y="13608"/>
                      </a:cubicBezTo>
                      <a:lnTo>
                        <a:pt x="29783" y="47727"/>
                      </a:lnTo>
                      <a:close/>
                      <a:moveTo>
                        <a:pt x="35504" y="89932"/>
                      </a:moveTo>
                      <a:lnTo>
                        <a:pt x="35504" y="55418"/>
                      </a:lnTo>
                      <a:cubicBezTo>
                        <a:pt x="51875" y="58969"/>
                        <a:pt x="56411" y="64293"/>
                        <a:pt x="56411" y="72971"/>
                      </a:cubicBezTo>
                      <a:cubicBezTo>
                        <a:pt x="56214" y="82240"/>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222"/>
                <p:cNvSpPr/>
                <p:nvPr>
                  <p:custDataLst>
                    <p:tags r:id="rId126"/>
                  </p:custDataLst>
                </p:nvPr>
              </p:nvSpPr>
              <p:spPr>
                <a:xfrm>
                  <a:off x="7078367" y="4572756"/>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5 w 52269"/>
                    <a:gd name="connsiteY9" fmla="*/ 40233 h 87565"/>
                    <a:gd name="connsiteX10" fmla="*/ 395 w 52269"/>
                    <a:gd name="connsiteY10" fmla="*/ 40430 h 87565"/>
                    <a:gd name="connsiteX11" fmla="*/ 1184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1 w 52269"/>
                    <a:gd name="connsiteY22" fmla="*/ 78888 h 87565"/>
                    <a:gd name="connsiteX23" fmla="*/ 52269 w 52269"/>
                    <a:gd name="connsiteY23" fmla="*/ 57785 h 87565"/>
                    <a:gd name="connsiteX24" fmla="*/ 43591 w 52269"/>
                    <a:gd name="connsiteY24" fmla="*/ 36683 h 87565"/>
                    <a:gd name="connsiteX25" fmla="*/ 22486 w 52269"/>
                    <a:gd name="connsiteY25" fmla="*/ 28005 h 87565"/>
                    <a:gd name="connsiteX26" fmla="*/ 7495 w 52269"/>
                    <a:gd name="connsiteY26" fmla="*/ 31950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1"/>
                        <a:pt x="50691" y="0"/>
                        <a:pt x="48916" y="0"/>
                      </a:cubicBezTo>
                      <a:lnTo>
                        <a:pt x="7692" y="0"/>
                      </a:lnTo>
                      <a:cubicBezTo>
                        <a:pt x="6903" y="0"/>
                        <a:pt x="6115"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6"/>
                        <a:pt x="197" y="40036"/>
                        <a:pt x="395" y="40233"/>
                      </a:cubicBezTo>
                      <a:lnTo>
                        <a:pt x="395" y="40430"/>
                      </a:lnTo>
                      <a:cubicBezTo>
                        <a:pt x="592" y="40824"/>
                        <a:pt x="789" y="41219"/>
                        <a:pt x="1184" y="41416"/>
                      </a:cubicBezTo>
                      <a:cubicBezTo>
                        <a:pt x="2367" y="42599"/>
                        <a:pt x="4339" y="42599"/>
                        <a:pt x="5523" y="41416"/>
                      </a:cubicBezTo>
                      <a:cubicBezTo>
                        <a:pt x="10257" y="36880"/>
                        <a:pt x="16174" y="34513"/>
                        <a:pt x="22288" y="34513"/>
                      </a:cubicBezTo>
                      <a:cubicBezTo>
                        <a:pt x="28403" y="34513"/>
                        <a:pt x="34517" y="36683"/>
                        <a:pt x="39054" y="41219"/>
                      </a:cubicBezTo>
                      <a:cubicBezTo>
                        <a:pt x="43591" y="45755"/>
                        <a:pt x="45957" y="51672"/>
                        <a:pt x="45957" y="57785"/>
                      </a:cubicBezTo>
                      <a:cubicBezTo>
                        <a:pt x="45957" y="63702"/>
                        <a:pt x="43591" y="69618"/>
                        <a:pt x="39054" y="74352"/>
                      </a:cubicBezTo>
                      <a:cubicBezTo>
                        <a:pt x="34320" y="78888"/>
                        <a:pt x="28403" y="81254"/>
                        <a:pt x="22288" y="81254"/>
                      </a:cubicBezTo>
                      <a:cubicBezTo>
                        <a:pt x="16174" y="81254"/>
                        <a:pt x="10257" y="79085"/>
                        <a:pt x="5523" y="74549"/>
                      </a:cubicBezTo>
                      <a:cubicBezTo>
                        <a:pt x="4339" y="73366"/>
                        <a:pt x="2170" y="73366"/>
                        <a:pt x="986" y="74549"/>
                      </a:cubicBezTo>
                      <a:cubicBezTo>
                        <a:pt x="-197" y="75732"/>
                        <a:pt x="-197" y="77704"/>
                        <a:pt x="986" y="78888"/>
                      </a:cubicBezTo>
                      <a:cubicBezTo>
                        <a:pt x="6706" y="84607"/>
                        <a:pt x="14596" y="87565"/>
                        <a:pt x="22288" y="87565"/>
                      </a:cubicBezTo>
                      <a:cubicBezTo>
                        <a:pt x="29784" y="87565"/>
                        <a:pt x="37673" y="84607"/>
                        <a:pt x="43591" y="78888"/>
                      </a:cubicBezTo>
                      <a:cubicBezTo>
                        <a:pt x="49508" y="73168"/>
                        <a:pt x="52269" y="65279"/>
                        <a:pt x="52269" y="57785"/>
                      </a:cubicBezTo>
                      <a:cubicBezTo>
                        <a:pt x="52269" y="50094"/>
                        <a:pt x="49508" y="42599"/>
                        <a:pt x="43591" y="36683"/>
                      </a:cubicBezTo>
                      <a:cubicBezTo>
                        <a:pt x="37870" y="30766"/>
                        <a:pt x="30178" y="28005"/>
                        <a:pt x="22486" y="28005"/>
                      </a:cubicBezTo>
                      <a:cubicBezTo>
                        <a:pt x="17160" y="28005"/>
                        <a:pt x="12032" y="29386"/>
                        <a:pt x="7495" y="31950"/>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形状 223"/>
                <p:cNvSpPr/>
                <p:nvPr>
                  <p:custDataLst>
                    <p:tags r:id="rId127"/>
                  </p:custDataLst>
                </p:nvPr>
              </p:nvSpPr>
              <p:spPr>
                <a:xfrm>
                  <a:off x="7155095" y="4572756"/>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2 h 87565"/>
                    <a:gd name="connsiteX11" fmla="*/ 13610 w 61342"/>
                    <a:gd name="connsiteY11" fmla="*/ 70999 h 87565"/>
                    <a:gd name="connsiteX12" fmla="*/ 6114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50"/>
                        <a:pt x="57989" y="21300"/>
                        <a:pt x="52664" y="13214"/>
                      </a:cubicBezTo>
                      <a:cubicBezTo>
                        <a:pt x="47338" y="5325"/>
                        <a:pt x="39646" y="0"/>
                        <a:pt x="30572" y="0"/>
                      </a:cubicBezTo>
                      <a:close/>
                      <a:moveTo>
                        <a:pt x="47535" y="70999"/>
                      </a:moveTo>
                      <a:cubicBezTo>
                        <a:pt x="42801" y="77704"/>
                        <a:pt x="36884" y="81452"/>
                        <a:pt x="30572" y="81452"/>
                      </a:cubicBezTo>
                      <a:cubicBezTo>
                        <a:pt x="24261" y="81452"/>
                        <a:pt x="18146" y="77507"/>
                        <a:pt x="13610" y="70999"/>
                      </a:cubicBezTo>
                      <a:cubicBezTo>
                        <a:pt x="9073" y="64293"/>
                        <a:pt x="6114" y="54630"/>
                        <a:pt x="6114" y="43783"/>
                      </a:cubicBezTo>
                      <a:cubicBezTo>
                        <a:pt x="6114"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任意多边形: 形状 220"/>
                <p:cNvSpPr/>
                <p:nvPr>
                  <p:custDataLst>
                    <p:tags r:id="rId128"/>
                  </p:custDataLst>
                </p:nvPr>
              </p:nvSpPr>
              <p:spPr>
                <a:xfrm>
                  <a:off x="6974065" y="4572756"/>
                  <a:ext cx="55944" cy="87368"/>
                </a:xfrm>
                <a:custGeom>
                  <a:avLst/>
                  <a:gdLst>
                    <a:gd name="connsiteX0" fmla="*/ 55944 w 55944"/>
                    <a:gd name="connsiteY0" fmla="*/ 28597 h 87368"/>
                    <a:gd name="connsiteX1" fmla="*/ 48449 w 55944"/>
                    <a:gd name="connsiteY1" fmla="*/ 9467 h 87368"/>
                    <a:gd name="connsiteX2" fmla="*/ 27147 w 55944"/>
                    <a:gd name="connsiteY2" fmla="*/ 0 h 87368"/>
                    <a:gd name="connsiteX3" fmla="*/ 7620 w 55944"/>
                    <a:gd name="connsiteY3" fmla="*/ 7297 h 87368"/>
                    <a:gd name="connsiteX4" fmla="*/ 3281 w 55944"/>
                    <a:gd name="connsiteY4" fmla="*/ 11242 h 87368"/>
                    <a:gd name="connsiteX5" fmla="*/ 3084 w 55944"/>
                    <a:gd name="connsiteY5" fmla="*/ 15580 h 87368"/>
                    <a:gd name="connsiteX6" fmla="*/ 7423 w 55944"/>
                    <a:gd name="connsiteY6" fmla="*/ 15778 h 87368"/>
                    <a:gd name="connsiteX7" fmla="*/ 11762 w 55944"/>
                    <a:gd name="connsiteY7" fmla="*/ 11833 h 87368"/>
                    <a:gd name="connsiteX8" fmla="*/ 27147 w 55944"/>
                    <a:gd name="connsiteY8" fmla="*/ 6114 h 87368"/>
                    <a:gd name="connsiteX9" fmla="*/ 43913 w 55944"/>
                    <a:gd name="connsiteY9" fmla="*/ 13411 h 87368"/>
                    <a:gd name="connsiteX10" fmla="*/ 49830 w 55944"/>
                    <a:gd name="connsiteY10" fmla="*/ 28400 h 87368"/>
                    <a:gd name="connsiteX11" fmla="*/ 42335 w 55944"/>
                    <a:gd name="connsiteY11" fmla="*/ 45163 h 87368"/>
                    <a:gd name="connsiteX12" fmla="*/ 914 w 55944"/>
                    <a:gd name="connsiteY12" fmla="*/ 82043 h 87368"/>
                    <a:gd name="connsiteX13" fmla="*/ 717 w 55944"/>
                    <a:gd name="connsiteY13" fmla="*/ 86579 h 87368"/>
                    <a:gd name="connsiteX14" fmla="*/ 3084 w 55944"/>
                    <a:gd name="connsiteY14" fmla="*/ 87368 h 87368"/>
                    <a:gd name="connsiteX15" fmla="*/ 3675 w 55944"/>
                    <a:gd name="connsiteY15" fmla="*/ 87368 h 87368"/>
                    <a:gd name="connsiteX16" fmla="*/ 52986 w 55944"/>
                    <a:gd name="connsiteY16" fmla="*/ 87368 h 87368"/>
                    <a:gd name="connsiteX17" fmla="*/ 55944 w 55944"/>
                    <a:gd name="connsiteY17" fmla="*/ 84410 h 87368"/>
                    <a:gd name="connsiteX18" fmla="*/ 52986 w 55944"/>
                    <a:gd name="connsiteY18" fmla="*/ 81254 h 87368"/>
                    <a:gd name="connsiteX19" fmla="*/ 10973 w 55944"/>
                    <a:gd name="connsiteY19" fmla="*/ 81254 h 87368"/>
                    <a:gd name="connsiteX20" fmla="*/ 46477 w 55944"/>
                    <a:gd name="connsiteY20" fmla="*/ 49502 h 87368"/>
                    <a:gd name="connsiteX21" fmla="*/ 55944 w 55944"/>
                    <a:gd name="connsiteY21" fmla="*/ 28597 h 8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8">
                      <a:moveTo>
                        <a:pt x="55944" y="28597"/>
                      </a:moveTo>
                      <a:cubicBezTo>
                        <a:pt x="55944" y="21891"/>
                        <a:pt x="53577" y="14989"/>
                        <a:pt x="48449" y="9467"/>
                      </a:cubicBezTo>
                      <a:cubicBezTo>
                        <a:pt x="42729" y="3155"/>
                        <a:pt x="34839"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0"/>
                        <a:pt x="47266" y="40627"/>
                        <a:pt x="42335" y="45163"/>
                      </a:cubicBezTo>
                      <a:lnTo>
                        <a:pt x="914" y="82043"/>
                      </a:lnTo>
                      <a:cubicBezTo>
                        <a:pt x="-270" y="83227"/>
                        <a:pt x="-270" y="85199"/>
                        <a:pt x="717" y="86579"/>
                      </a:cubicBezTo>
                      <a:cubicBezTo>
                        <a:pt x="1308" y="87171"/>
                        <a:pt x="2097" y="87368"/>
                        <a:pt x="3084" y="87368"/>
                      </a:cubicBezTo>
                      <a:lnTo>
                        <a:pt x="3675" y="87368"/>
                      </a:lnTo>
                      <a:lnTo>
                        <a:pt x="52986" y="87368"/>
                      </a:lnTo>
                      <a:cubicBezTo>
                        <a:pt x="54564" y="87368"/>
                        <a:pt x="55944" y="85987"/>
                        <a:pt x="55944" y="84410"/>
                      </a:cubicBezTo>
                      <a:cubicBezTo>
                        <a:pt x="55944" y="82635"/>
                        <a:pt x="54564" y="81254"/>
                        <a:pt x="52986" y="81254"/>
                      </a:cubicBezTo>
                      <a:lnTo>
                        <a:pt x="10973" y="81254"/>
                      </a:lnTo>
                      <a:lnTo>
                        <a:pt x="46477"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grpSp>
        <p:nvGrpSpPr>
          <p:cNvPr id="285" name="图形 3"/>
          <p:cNvGrpSpPr/>
          <p:nvPr userDrawn="1">
            <p:custDataLst>
              <p:tags r:id="rId129"/>
            </p:custDataLst>
          </p:nvPr>
        </p:nvGrpSpPr>
        <p:grpSpPr>
          <a:xfrm rot="0">
            <a:off x="8222615" y="1590040"/>
            <a:ext cx="1816100" cy="404495"/>
            <a:chOff x="5540955" y="1386486"/>
            <a:chExt cx="2207135" cy="491299"/>
          </a:xfrm>
        </p:grpSpPr>
        <p:sp>
          <p:nvSpPr>
            <p:cNvPr id="286" name="任意多边形: 形状 285"/>
            <p:cNvSpPr/>
            <p:nvPr>
              <p:custDataLst>
                <p:tags r:id="rId130"/>
              </p:custDataLst>
            </p:nvPr>
          </p:nvSpPr>
          <p:spPr>
            <a:xfrm>
              <a:off x="5543716" y="1386486"/>
              <a:ext cx="2204373" cy="293659"/>
            </a:xfrm>
            <a:custGeom>
              <a:avLst/>
              <a:gdLst>
                <a:gd name="connsiteX0" fmla="*/ 127813 w 2204373"/>
                <a:gd name="connsiteY0" fmla="*/ 0 h 293659"/>
                <a:gd name="connsiteX1" fmla="*/ 0 w 2204373"/>
                <a:gd name="connsiteY1" fmla="*/ 289517 h 293659"/>
                <a:gd name="connsiteX2" fmla="*/ 2204374 w 2204373"/>
                <a:gd name="connsiteY2" fmla="*/ 293659 h 293659"/>
                <a:gd name="connsiteX3" fmla="*/ 2088987 w 2204373"/>
                <a:gd name="connsiteY3" fmla="*/ 8283 h 293659"/>
              </a:gdLst>
              <a:ahLst/>
              <a:cxnLst>
                <a:cxn ang="0">
                  <a:pos x="connsiteX0" y="connsiteY0"/>
                </a:cxn>
                <a:cxn ang="0">
                  <a:pos x="connsiteX1" y="connsiteY1"/>
                </a:cxn>
                <a:cxn ang="0">
                  <a:pos x="connsiteX2" y="connsiteY2"/>
                </a:cxn>
                <a:cxn ang="0">
                  <a:pos x="connsiteX3" y="connsiteY3"/>
                </a:cxn>
              </a:cxnLst>
              <a:rect l="l" t="t" r="r" b="b"/>
              <a:pathLst>
                <a:path w="2204373" h="293659">
                  <a:moveTo>
                    <a:pt x="127813" y="0"/>
                  </a:moveTo>
                  <a:lnTo>
                    <a:pt x="0" y="289517"/>
                  </a:lnTo>
                  <a:lnTo>
                    <a:pt x="2204374" y="293659"/>
                  </a:lnTo>
                  <a:lnTo>
                    <a:pt x="2088987" y="8283"/>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286"/>
            <p:cNvSpPr/>
            <p:nvPr>
              <p:custDataLst>
                <p:tags r:id="rId131"/>
              </p:custDataLst>
            </p:nvPr>
          </p:nvSpPr>
          <p:spPr>
            <a:xfrm>
              <a:off x="7547495" y="1678765"/>
              <a:ext cx="200594" cy="198557"/>
            </a:xfrm>
            <a:custGeom>
              <a:avLst/>
              <a:gdLst>
                <a:gd name="connsiteX0" fmla="*/ 2761 w 200594"/>
                <a:gd name="connsiteY0" fmla="*/ 110048 h 198557"/>
                <a:gd name="connsiteX1" fmla="*/ 108483 w 200594"/>
                <a:gd name="connsiteY1" fmla="*/ 198402 h 198557"/>
                <a:gd name="connsiteX2" fmla="*/ 197834 w 200594"/>
                <a:gd name="connsiteY2" fmla="*/ 122276 h 198557"/>
                <a:gd name="connsiteX3" fmla="*/ 200595 w 200594"/>
                <a:gd name="connsiteY3" fmla="*/ 1381 h 198557"/>
                <a:gd name="connsiteX4" fmla="*/ 0 w 200594"/>
                <a:gd name="connsiteY4" fmla="*/ 0 h 198557"/>
                <a:gd name="connsiteX5" fmla="*/ 2761 w 200594"/>
                <a:gd name="connsiteY5" fmla="*/ 110048 h 1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94" h="198557">
                  <a:moveTo>
                    <a:pt x="2761" y="110048"/>
                  </a:moveTo>
                  <a:cubicBezTo>
                    <a:pt x="11045" y="169806"/>
                    <a:pt x="48127" y="194261"/>
                    <a:pt x="108483" y="198402"/>
                  </a:cubicBezTo>
                  <a:cubicBezTo>
                    <a:pt x="168839" y="202544"/>
                    <a:pt x="197834" y="122276"/>
                    <a:pt x="197834" y="122276"/>
                  </a:cubicBezTo>
                  <a:lnTo>
                    <a:pt x="200595" y="1381"/>
                  </a:lnTo>
                  <a:lnTo>
                    <a:pt x="0" y="0"/>
                  </a:lnTo>
                  <a:lnTo>
                    <a:pt x="2761" y="110048"/>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8" name="任意多边形: 形状 287"/>
            <p:cNvSpPr/>
            <p:nvPr>
              <p:custDataLst>
                <p:tags r:id="rId132"/>
              </p:custDataLst>
            </p:nvPr>
          </p:nvSpPr>
          <p:spPr>
            <a:xfrm>
              <a:off x="7348281" y="1678765"/>
              <a:ext cx="201975" cy="194287"/>
            </a:xfrm>
            <a:custGeom>
              <a:avLst/>
              <a:gdLst>
                <a:gd name="connsiteX0" fmla="*/ 0 w 201975"/>
                <a:gd name="connsiteY0" fmla="*/ 0 h 194287"/>
                <a:gd name="connsiteX1" fmla="*/ 1578 w 201975"/>
                <a:gd name="connsiteY1" fmla="*/ 110048 h 194287"/>
                <a:gd name="connsiteX2" fmla="*/ 108680 w 201975"/>
                <a:gd name="connsiteY2" fmla="*/ 194261 h 194287"/>
                <a:gd name="connsiteX3" fmla="*/ 201976 w 201975"/>
                <a:gd name="connsiteY3" fmla="*/ 110048 h 194287"/>
                <a:gd name="connsiteX4" fmla="*/ 199214 w 201975"/>
                <a:gd name="connsiteY4" fmla="*/ 0 h 194287"/>
                <a:gd name="connsiteX5" fmla="*/ 0 w 201975"/>
                <a:gd name="connsiteY5" fmla="*/ 0 h 1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75" h="194287">
                  <a:moveTo>
                    <a:pt x="0" y="0"/>
                  </a:moveTo>
                  <a:lnTo>
                    <a:pt x="1578" y="110048"/>
                  </a:lnTo>
                  <a:cubicBezTo>
                    <a:pt x="8481" y="143970"/>
                    <a:pt x="38659" y="195641"/>
                    <a:pt x="108680" y="194261"/>
                  </a:cubicBezTo>
                  <a:cubicBezTo>
                    <a:pt x="178701" y="192880"/>
                    <a:pt x="201976" y="110048"/>
                    <a:pt x="201976" y="110048"/>
                  </a:cubicBezTo>
                  <a:lnTo>
                    <a:pt x="199214" y="0"/>
                  </a:lnTo>
                  <a:lnTo>
                    <a:pt x="0" y="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288"/>
            <p:cNvSpPr/>
            <p:nvPr>
              <p:custDataLst>
                <p:tags r:id="rId133"/>
              </p:custDataLst>
            </p:nvPr>
          </p:nvSpPr>
          <p:spPr>
            <a:xfrm>
              <a:off x="7147489" y="1674031"/>
              <a:ext cx="203553" cy="201782"/>
            </a:xfrm>
            <a:custGeom>
              <a:avLst/>
              <a:gdLst>
                <a:gd name="connsiteX0" fmla="*/ 0 w 203553"/>
                <a:gd name="connsiteY0" fmla="*/ 0 h 201782"/>
                <a:gd name="connsiteX1" fmla="*/ 3156 w 203553"/>
                <a:gd name="connsiteY1" fmla="*/ 117542 h 201782"/>
                <a:gd name="connsiteX2" fmla="*/ 110258 w 203553"/>
                <a:gd name="connsiteY2" fmla="*/ 201755 h 201782"/>
                <a:gd name="connsiteX3" fmla="*/ 203554 w 203553"/>
                <a:gd name="connsiteY3" fmla="*/ 117542 h 201782"/>
                <a:gd name="connsiteX4" fmla="*/ 200792 w 203553"/>
                <a:gd name="connsiteY4" fmla="*/ 2958 h 201782"/>
                <a:gd name="connsiteX5" fmla="*/ 0 w 203553"/>
                <a:gd name="connsiteY5" fmla="*/ 0 h 2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3" h="201782">
                  <a:moveTo>
                    <a:pt x="0" y="0"/>
                  </a:moveTo>
                  <a:lnTo>
                    <a:pt x="3156" y="117542"/>
                  </a:lnTo>
                  <a:cubicBezTo>
                    <a:pt x="10060" y="151464"/>
                    <a:pt x="40237" y="203136"/>
                    <a:pt x="110258" y="201755"/>
                  </a:cubicBezTo>
                  <a:cubicBezTo>
                    <a:pt x="180279" y="200374"/>
                    <a:pt x="203554" y="117542"/>
                    <a:pt x="203554" y="117542"/>
                  </a:cubicBezTo>
                  <a:lnTo>
                    <a:pt x="200792" y="2958"/>
                  </a:lnTo>
                  <a:lnTo>
                    <a:pt x="0"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289"/>
            <p:cNvSpPr/>
            <p:nvPr>
              <p:custDataLst>
                <p:tags r:id="rId134"/>
              </p:custDataLst>
            </p:nvPr>
          </p:nvSpPr>
          <p:spPr>
            <a:xfrm>
              <a:off x="6948867" y="1677778"/>
              <a:ext cx="200397" cy="195471"/>
            </a:xfrm>
            <a:custGeom>
              <a:avLst/>
              <a:gdLst>
                <a:gd name="connsiteX0" fmla="*/ 0 w 200397"/>
                <a:gd name="connsiteY0" fmla="*/ 1381 h 195471"/>
                <a:gd name="connsiteX1" fmla="*/ 1972 w 200397"/>
                <a:gd name="connsiteY1" fmla="*/ 111823 h 195471"/>
                <a:gd name="connsiteX2" fmla="*/ 105524 w 200397"/>
                <a:gd name="connsiteY2" fmla="*/ 195444 h 195471"/>
                <a:gd name="connsiteX3" fmla="*/ 200398 w 200397"/>
                <a:gd name="connsiteY3" fmla="*/ 110837 h 195471"/>
                <a:gd name="connsiteX4" fmla="*/ 199411 w 200397"/>
                <a:gd name="connsiteY4" fmla="*/ 0 h 195471"/>
                <a:gd name="connsiteX5" fmla="*/ 0 w 200397"/>
                <a:gd name="connsiteY5" fmla="*/ 1381 h 19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97" h="195471">
                  <a:moveTo>
                    <a:pt x="0" y="1381"/>
                  </a:moveTo>
                  <a:lnTo>
                    <a:pt x="1972" y="111823"/>
                  </a:lnTo>
                  <a:cubicBezTo>
                    <a:pt x="8876" y="145745"/>
                    <a:pt x="35504" y="196825"/>
                    <a:pt x="105524" y="195444"/>
                  </a:cubicBezTo>
                  <a:cubicBezTo>
                    <a:pt x="175545" y="194063"/>
                    <a:pt x="200398" y="110837"/>
                    <a:pt x="200398" y="110837"/>
                  </a:cubicBezTo>
                  <a:lnTo>
                    <a:pt x="199411" y="0"/>
                  </a:lnTo>
                  <a:lnTo>
                    <a:pt x="0" y="1381"/>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290"/>
            <p:cNvSpPr/>
            <p:nvPr>
              <p:custDataLst>
                <p:tags r:id="rId135"/>
              </p:custDataLst>
            </p:nvPr>
          </p:nvSpPr>
          <p:spPr>
            <a:xfrm>
              <a:off x="6747877" y="1680342"/>
              <a:ext cx="204934" cy="195274"/>
            </a:xfrm>
            <a:custGeom>
              <a:avLst/>
              <a:gdLst>
                <a:gd name="connsiteX0" fmla="*/ 1184 w 204934"/>
                <a:gd name="connsiteY0" fmla="*/ 0 h 195274"/>
                <a:gd name="connsiteX1" fmla="*/ 0 w 204934"/>
                <a:gd name="connsiteY1" fmla="*/ 113006 h 195274"/>
                <a:gd name="connsiteX2" fmla="*/ 111639 w 204934"/>
                <a:gd name="connsiteY2" fmla="*/ 195247 h 195274"/>
                <a:gd name="connsiteX3" fmla="*/ 204934 w 204934"/>
                <a:gd name="connsiteY3" fmla="*/ 111034 h 195274"/>
                <a:gd name="connsiteX4" fmla="*/ 202173 w 204934"/>
                <a:gd name="connsiteY4" fmla="*/ 986 h 195274"/>
                <a:gd name="connsiteX5" fmla="*/ 1184 w 204934"/>
                <a:gd name="connsiteY5" fmla="*/ 0 h 19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 h="195274">
                  <a:moveTo>
                    <a:pt x="1184" y="0"/>
                  </a:moveTo>
                  <a:lnTo>
                    <a:pt x="0" y="113006"/>
                  </a:lnTo>
                  <a:cubicBezTo>
                    <a:pt x="6903" y="146928"/>
                    <a:pt x="41618" y="196627"/>
                    <a:pt x="111639" y="195247"/>
                  </a:cubicBezTo>
                  <a:cubicBezTo>
                    <a:pt x="181660" y="193866"/>
                    <a:pt x="204934" y="111034"/>
                    <a:pt x="204934" y="111034"/>
                  </a:cubicBezTo>
                  <a:lnTo>
                    <a:pt x="202173" y="986"/>
                  </a:lnTo>
                  <a:lnTo>
                    <a:pt x="1184"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291"/>
            <p:cNvSpPr/>
            <p:nvPr>
              <p:custDataLst>
                <p:tags r:id="rId136"/>
              </p:custDataLst>
            </p:nvPr>
          </p:nvSpPr>
          <p:spPr>
            <a:xfrm>
              <a:off x="6547480" y="1677976"/>
              <a:ext cx="200989" cy="199809"/>
            </a:xfrm>
            <a:custGeom>
              <a:avLst/>
              <a:gdLst>
                <a:gd name="connsiteX0" fmla="*/ 0 w 200989"/>
                <a:gd name="connsiteY0" fmla="*/ 115570 h 199809"/>
                <a:gd name="connsiteX1" fmla="*/ 107102 w 200989"/>
                <a:gd name="connsiteY1" fmla="*/ 199783 h 199809"/>
                <a:gd name="connsiteX2" fmla="*/ 200398 w 200989"/>
                <a:gd name="connsiteY2" fmla="*/ 115570 h 199809"/>
                <a:gd name="connsiteX3" fmla="*/ 200989 w 200989"/>
                <a:gd name="connsiteY3" fmla="*/ 394 h 199809"/>
                <a:gd name="connsiteX4" fmla="*/ 5326 w 200989"/>
                <a:gd name="connsiteY4" fmla="*/ 0 h 199809"/>
                <a:gd name="connsiteX5" fmla="*/ 0 w 200989"/>
                <a:gd name="connsiteY5" fmla="*/ 115570 h 19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89" h="199809">
                  <a:moveTo>
                    <a:pt x="0" y="115570"/>
                  </a:moveTo>
                  <a:cubicBezTo>
                    <a:pt x="6903" y="149492"/>
                    <a:pt x="37081" y="201163"/>
                    <a:pt x="107102" y="199783"/>
                  </a:cubicBezTo>
                  <a:cubicBezTo>
                    <a:pt x="177123" y="198402"/>
                    <a:pt x="200398" y="115570"/>
                    <a:pt x="200398" y="115570"/>
                  </a:cubicBezTo>
                  <a:lnTo>
                    <a:pt x="200989" y="394"/>
                  </a:lnTo>
                  <a:lnTo>
                    <a:pt x="5326" y="0"/>
                  </a:lnTo>
                  <a:lnTo>
                    <a:pt x="0" y="11557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292"/>
            <p:cNvSpPr/>
            <p:nvPr>
              <p:custDataLst>
                <p:tags r:id="rId137"/>
              </p:custDataLst>
            </p:nvPr>
          </p:nvSpPr>
          <p:spPr>
            <a:xfrm>
              <a:off x="6339390" y="1676003"/>
              <a:ext cx="213415" cy="200795"/>
            </a:xfrm>
            <a:custGeom>
              <a:avLst/>
              <a:gdLst>
                <a:gd name="connsiteX0" fmla="*/ 395 w 213415"/>
                <a:gd name="connsiteY0" fmla="*/ 114781 h 200795"/>
                <a:gd name="connsiteX1" fmla="*/ 114203 w 213415"/>
                <a:gd name="connsiteY1" fmla="*/ 200769 h 200795"/>
                <a:gd name="connsiteX2" fmla="*/ 207498 w 213415"/>
                <a:gd name="connsiteY2" fmla="*/ 116556 h 200795"/>
                <a:gd name="connsiteX3" fmla="*/ 213416 w 213415"/>
                <a:gd name="connsiteY3" fmla="*/ 1972 h 200795"/>
                <a:gd name="connsiteX4" fmla="*/ 0 w 213415"/>
                <a:gd name="connsiteY4" fmla="*/ 0 h 200795"/>
                <a:gd name="connsiteX5" fmla="*/ 395 w 213415"/>
                <a:gd name="connsiteY5" fmla="*/ 114781 h 20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415" h="200795">
                  <a:moveTo>
                    <a:pt x="395" y="114781"/>
                  </a:moveTo>
                  <a:cubicBezTo>
                    <a:pt x="7298" y="148703"/>
                    <a:pt x="44182" y="202149"/>
                    <a:pt x="114203" y="200769"/>
                  </a:cubicBezTo>
                  <a:cubicBezTo>
                    <a:pt x="184224" y="199388"/>
                    <a:pt x="207498" y="116556"/>
                    <a:pt x="207498" y="116556"/>
                  </a:cubicBezTo>
                  <a:lnTo>
                    <a:pt x="213416" y="1972"/>
                  </a:lnTo>
                  <a:lnTo>
                    <a:pt x="0" y="0"/>
                  </a:lnTo>
                  <a:lnTo>
                    <a:pt x="395" y="114781"/>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293"/>
            <p:cNvSpPr/>
            <p:nvPr>
              <p:custDataLst>
                <p:tags r:id="rId138"/>
              </p:custDataLst>
            </p:nvPr>
          </p:nvSpPr>
          <p:spPr>
            <a:xfrm>
              <a:off x="6138203" y="1676003"/>
              <a:ext cx="202764" cy="199809"/>
            </a:xfrm>
            <a:custGeom>
              <a:avLst/>
              <a:gdLst>
                <a:gd name="connsiteX0" fmla="*/ 0 w 202764"/>
                <a:gd name="connsiteY0" fmla="*/ 1183 h 199809"/>
                <a:gd name="connsiteX1" fmla="*/ 2367 w 202764"/>
                <a:gd name="connsiteY1" fmla="*/ 115570 h 199809"/>
                <a:gd name="connsiteX2" fmla="*/ 109469 w 202764"/>
                <a:gd name="connsiteY2" fmla="*/ 199783 h 199809"/>
                <a:gd name="connsiteX3" fmla="*/ 202765 w 202764"/>
                <a:gd name="connsiteY3" fmla="*/ 115570 h 199809"/>
                <a:gd name="connsiteX4" fmla="*/ 201187 w 202764"/>
                <a:gd name="connsiteY4" fmla="*/ 0 h 199809"/>
                <a:gd name="connsiteX5" fmla="*/ 0 w 202764"/>
                <a:gd name="connsiteY5" fmla="*/ 1183 h 19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764" h="199809">
                  <a:moveTo>
                    <a:pt x="0" y="1183"/>
                  </a:moveTo>
                  <a:lnTo>
                    <a:pt x="2367" y="115570"/>
                  </a:lnTo>
                  <a:cubicBezTo>
                    <a:pt x="9270" y="149492"/>
                    <a:pt x="39448" y="201163"/>
                    <a:pt x="109469" y="199783"/>
                  </a:cubicBezTo>
                  <a:cubicBezTo>
                    <a:pt x="179490" y="198402"/>
                    <a:pt x="202765" y="115570"/>
                    <a:pt x="202765" y="115570"/>
                  </a:cubicBezTo>
                  <a:lnTo>
                    <a:pt x="201187" y="0"/>
                  </a:lnTo>
                  <a:lnTo>
                    <a:pt x="0" y="1183"/>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294"/>
            <p:cNvSpPr/>
            <p:nvPr>
              <p:custDataLst>
                <p:tags r:id="rId139"/>
              </p:custDataLst>
            </p:nvPr>
          </p:nvSpPr>
          <p:spPr>
            <a:xfrm>
              <a:off x="5940567" y="1679356"/>
              <a:ext cx="200397" cy="194287"/>
            </a:xfrm>
            <a:custGeom>
              <a:avLst/>
              <a:gdLst>
                <a:gd name="connsiteX0" fmla="*/ 4142 w 200397"/>
                <a:gd name="connsiteY0" fmla="*/ 0 h 194287"/>
                <a:gd name="connsiteX1" fmla="*/ 0 w 200397"/>
                <a:gd name="connsiteY1" fmla="*/ 110048 h 194287"/>
                <a:gd name="connsiteX2" fmla="*/ 107102 w 200397"/>
                <a:gd name="connsiteY2" fmla="*/ 194261 h 194287"/>
                <a:gd name="connsiteX3" fmla="*/ 200398 w 200397"/>
                <a:gd name="connsiteY3" fmla="*/ 110048 h 194287"/>
                <a:gd name="connsiteX4" fmla="*/ 197636 w 200397"/>
                <a:gd name="connsiteY4" fmla="*/ 0 h 194287"/>
                <a:gd name="connsiteX5" fmla="*/ 4142 w 200397"/>
                <a:gd name="connsiteY5" fmla="*/ 0 h 1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97" h="194287">
                  <a:moveTo>
                    <a:pt x="4142" y="0"/>
                  </a:moveTo>
                  <a:lnTo>
                    <a:pt x="0" y="110048"/>
                  </a:lnTo>
                  <a:cubicBezTo>
                    <a:pt x="6903" y="143970"/>
                    <a:pt x="37081" y="195641"/>
                    <a:pt x="107102" y="194261"/>
                  </a:cubicBezTo>
                  <a:cubicBezTo>
                    <a:pt x="177123" y="192880"/>
                    <a:pt x="200398" y="110048"/>
                    <a:pt x="200398" y="110048"/>
                  </a:cubicBezTo>
                  <a:lnTo>
                    <a:pt x="197636" y="0"/>
                  </a:lnTo>
                  <a:lnTo>
                    <a:pt x="4142"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295"/>
            <p:cNvSpPr/>
            <p:nvPr>
              <p:custDataLst>
                <p:tags r:id="rId140"/>
              </p:custDataLst>
            </p:nvPr>
          </p:nvSpPr>
          <p:spPr>
            <a:xfrm>
              <a:off x="5742931" y="1676201"/>
              <a:ext cx="202764" cy="195471"/>
            </a:xfrm>
            <a:custGeom>
              <a:avLst/>
              <a:gdLst>
                <a:gd name="connsiteX0" fmla="*/ 0 w 202764"/>
                <a:gd name="connsiteY0" fmla="*/ 111231 h 195471"/>
                <a:gd name="connsiteX1" fmla="*/ 107102 w 202764"/>
                <a:gd name="connsiteY1" fmla="*/ 195444 h 195471"/>
                <a:gd name="connsiteX2" fmla="*/ 200398 w 202764"/>
                <a:gd name="connsiteY2" fmla="*/ 111231 h 195471"/>
                <a:gd name="connsiteX3" fmla="*/ 202765 w 202764"/>
                <a:gd name="connsiteY3" fmla="*/ 789 h 195471"/>
                <a:gd name="connsiteX4" fmla="*/ 4142 w 202764"/>
                <a:gd name="connsiteY4" fmla="*/ 0 h 195471"/>
                <a:gd name="connsiteX5" fmla="*/ 0 w 202764"/>
                <a:gd name="connsiteY5" fmla="*/ 111231 h 19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764" h="195471">
                  <a:moveTo>
                    <a:pt x="0" y="111231"/>
                  </a:moveTo>
                  <a:cubicBezTo>
                    <a:pt x="6903" y="145153"/>
                    <a:pt x="37081" y="196825"/>
                    <a:pt x="107102" y="195444"/>
                  </a:cubicBezTo>
                  <a:cubicBezTo>
                    <a:pt x="177123" y="194063"/>
                    <a:pt x="200398" y="111231"/>
                    <a:pt x="200398" y="111231"/>
                  </a:cubicBezTo>
                  <a:lnTo>
                    <a:pt x="202765" y="789"/>
                  </a:lnTo>
                  <a:lnTo>
                    <a:pt x="4142" y="0"/>
                  </a:lnTo>
                  <a:lnTo>
                    <a:pt x="0" y="111231"/>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296"/>
            <p:cNvSpPr/>
            <p:nvPr>
              <p:custDataLst>
                <p:tags r:id="rId141"/>
              </p:custDataLst>
            </p:nvPr>
          </p:nvSpPr>
          <p:spPr>
            <a:xfrm>
              <a:off x="5540955" y="1676201"/>
              <a:ext cx="207695" cy="194485"/>
            </a:xfrm>
            <a:custGeom>
              <a:avLst/>
              <a:gdLst>
                <a:gd name="connsiteX0" fmla="*/ 0 w 207695"/>
                <a:gd name="connsiteY0" fmla="*/ 110245 h 194485"/>
                <a:gd name="connsiteX1" fmla="*/ 107102 w 207695"/>
                <a:gd name="connsiteY1" fmla="*/ 194458 h 194485"/>
                <a:gd name="connsiteX2" fmla="*/ 202370 w 207695"/>
                <a:gd name="connsiteY2" fmla="*/ 110640 h 194485"/>
                <a:gd name="connsiteX3" fmla="*/ 207696 w 207695"/>
                <a:gd name="connsiteY3" fmla="*/ 0 h 194485"/>
                <a:gd name="connsiteX4" fmla="*/ 3945 w 207695"/>
                <a:gd name="connsiteY4" fmla="*/ 197 h 194485"/>
                <a:gd name="connsiteX5" fmla="*/ 0 w 207695"/>
                <a:gd name="connsiteY5" fmla="*/ 110245 h 19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95" h="194485">
                  <a:moveTo>
                    <a:pt x="0" y="110245"/>
                  </a:moveTo>
                  <a:cubicBezTo>
                    <a:pt x="6903" y="144167"/>
                    <a:pt x="37081" y="195838"/>
                    <a:pt x="107102" y="194458"/>
                  </a:cubicBezTo>
                  <a:cubicBezTo>
                    <a:pt x="177123" y="193077"/>
                    <a:pt x="202370" y="110640"/>
                    <a:pt x="202370" y="110640"/>
                  </a:cubicBezTo>
                  <a:lnTo>
                    <a:pt x="207696" y="0"/>
                  </a:lnTo>
                  <a:lnTo>
                    <a:pt x="3945" y="197"/>
                  </a:lnTo>
                  <a:lnTo>
                    <a:pt x="0" y="110245"/>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8" name="任意多边形: 形状 297"/>
            <p:cNvSpPr/>
            <p:nvPr>
              <p:custDataLst>
                <p:tags r:id="rId142"/>
              </p:custDataLst>
            </p:nvPr>
          </p:nvSpPr>
          <p:spPr>
            <a:xfrm>
              <a:off x="7448085" y="1393389"/>
              <a:ext cx="300004" cy="286756"/>
            </a:xfrm>
            <a:custGeom>
              <a:avLst/>
              <a:gdLst>
                <a:gd name="connsiteX0" fmla="*/ 0 w 300004"/>
                <a:gd name="connsiteY0" fmla="*/ 0 h 286756"/>
                <a:gd name="connsiteX1" fmla="*/ 1972 w 300004"/>
                <a:gd name="connsiteY1" fmla="*/ 3944 h 286756"/>
                <a:gd name="connsiteX2" fmla="*/ 99410 w 300004"/>
                <a:gd name="connsiteY2" fmla="*/ 285376 h 286756"/>
                <a:gd name="connsiteX3" fmla="*/ 300005 w 300004"/>
                <a:gd name="connsiteY3" fmla="*/ 286756 h 286756"/>
                <a:gd name="connsiteX4" fmla="*/ 184618 w 300004"/>
                <a:gd name="connsiteY4" fmla="*/ 1381 h 286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04" h="286756">
                  <a:moveTo>
                    <a:pt x="0" y="0"/>
                  </a:moveTo>
                  <a:lnTo>
                    <a:pt x="1972" y="3944"/>
                  </a:lnTo>
                  <a:lnTo>
                    <a:pt x="99410" y="285376"/>
                  </a:lnTo>
                  <a:lnTo>
                    <a:pt x="300005" y="286756"/>
                  </a:lnTo>
                  <a:lnTo>
                    <a:pt x="184618" y="1381"/>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任意多边形: 形状 298"/>
            <p:cNvSpPr/>
            <p:nvPr>
              <p:custDataLst>
                <p:tags r:id="rId143"/>
              </p:custDataLst>
            </p:nvPr>
          </p:nvSpPr>
          <p:spPr>
            <a:xfrm>
              <a:off x="7100546" y="1392008"/>
              <a:ext cx="247932" cy="284981"/>
            </a:xfrm>
            <a:custGeom>
              <a:avLst/>
              <a:gdLst>
                <a:gd name="connsiteX0" fmla="*/ 0 w 247932"/>
                <a:gd name="connsiteY0" fmla="*/ 0 h 284981"/>
                <a:gd name="connsiteX1" fmla="*/ 46943 w 247932"/>
                <a:gd name="connsiteY1" fmla="*/ 282023 h 284981"/>
                <a:gd name="connsiteX2" fmla="*/ 247933 w 247932"/>
                <a:gd name="connsiteY2" fmla="*/ 284981 h 284981"/>
                <a:gd name="connsiteX3" fmla="*/ 165880 w 247932"/>
                <a:gd name="connsiteY3" fmla="*/ 394 h 284981"/>
              </a:gdLst>
              <a:ahLst/>
              <a:cxnLst>
                <a:cxn ang="0">
                  <a:pos x="connsiteX0" y="connsiteY0"/>
                </a:cxn>
                <a:cxn ang="0">
                  <a:pos x="connsiteX1" y="connsiteY1"/>
                </a:cxn>
                <a:cxn ang="0">
                  <a:pos x="connsiteX2" y="connsiteY2"/>
                </a:cxn>
                <a:cxn ang="0">
                  <a:pos x="connsiteX3" y="connsiteY3"/>
                </a:cxn>
              </a:cxnLst>
              <a:rect l="l" t="t" r="r" b="b"/>
              <a:pathLst>
                <a:path w="247932" h="284981">
                  <a:moveTo>
                    <a:pt x="0" y="0"/>
                  </a:moveTo>
                  <a:lnTo>
                    <a:pt x="46943" y="282023"/>
                  </a:lnTo>
                  <a:lnTo>
                    <a:pt x="247933" y="284981"/>
                  </a:lnTo>
                  <a:lnTo>
                    <a:pt x="165880" y="394"/>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0" name="任意多边形: 形状 299"/>
            <p:cNvSpPr/>
            <p:nvPr>
              <p:custDataLst>
                <p:tags r:id="rId144"/>
              </p:custDataLst>
            </p:nvPr>
          </p:nvSpPr>
          <p:spPr>
            <a:xfrm>
              <a:off x="6744327" y="1390628"/>
              <a:ext cx="205920" cy="292218"/>
            </a:xfrm>
            <a:custGeom>
              <a:avLst/>
              <a:gdLst>
                <a:gd name="connsiteX0" fmla="*/ 0 w 205920"/>
                <a:gd name="connsiteY0" fmla="*/ 0 h 292218"/>
                <a:gd name="connsiteX1" fmla="*/ 3748 w 205920"/>
                <a:gd name="connsiteY1" fmla="*/ 289517 h 292218"/>
                <a:gd name="connsiteX2" fmla="*/ 205920 w 205920"/>
                <a:gd name="connsiteY2" fmla="*/ 290898 h 292218"/>
                <a:gd name="connsiteX3" fmla="*/ 173770 w 205920"/>
                <a:gd name="connsiteY3" fmla="*/ 1183 h 292218"/>
                <a:gd name="connsiteX4" fmla="*/ 0 w 205920"/>
                <a:gd name="connsiteY4" fmla="*/ 0 h 29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20" h="292218">
                  <a:moveTo>
                    <a:pt x="0" y="0"/>
                  </a:moveTo>
                  <a:cubicBezTo>
                    <a:pt x="0" y="0"/>
                    <a:pt x="3748" y="284390"/>
                    <a:pt x="3748" y="289517"/>
                  </a:cubicBezTo>
                  <a:cubicBezTo>
                    <a:pt x="3748" y="294645"/>
                    <a:pt x="205920" y="290898"/>
                    <a:pt x="205920" y="290898"/>
                  </a:cubicBezTo>
                  <a:lnTo>
                    <a:pt x="173770" y="1183"/>
                  </a:lnTo>
                  <a:lnTo>
                    <a:pt x="0"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1" name="任意多边形: 形状 300"/>
            <p:cNvSpPr/>
            <p:nvPr>
              <p:custDataLst>
                <p:tags r:id="rId145"/>
              </p:custDataLst>
            </p:nvPr>
          </p:nvSpPr>
          <p:spPr>
            <a:xfrm>
              <a:off x="6339390" y="1388261"/>
              <a:ext cx="215979" cy="293856"/>
            </a:xfrm>
            <a:custGeom>
              <a:avLst/>
              <a:gdLst>
                <a:gd name="connsiteX0" fmla="*/ 0 w 215979"/>
                <a:gd name="connsiteY0" fmla="*/ 291884 h 293856"/>
                <a:gd name="connsiteX1" fmla="*/ 213218 w 215979"/>
                <a:gd name="connsiteY1" fmla="*/ 293856 h 293856"/>
                <a:gd name="connsiteX2" fmla="*/ 215980 w 215979"/>
                <a:gd name="connsiteY2" fmla="*/ 6114 h 293856"/>
                <a:gd name="connsiteX3" fmla="*/ 215980 w 215979"/>
                <a:gd name="connsiteY3" fmla="*/ 986 h 293856"/>
                <a:gd name="connsiteX4" fmla="*/ 40829 w 215979"/>
                <a:gd name="connsiteY4" fmla="*/ 0 h 293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79" h="293856">
                  <a:moveTo>
                    <a:pt x="0" y="291884"/>
                  </a:moveTo>
                  <a:lnTo>
                    <a:pt x="213218" y="293856"/>
                  </a:lnTo>
                  <a:lnTo>
                    <a:pt x="215980" y="6114"/>
                  </a:lnTo>
                  <a:lnTo>
                    <a:pt x="215980" y="986"/>
                  </a:lnTo>
                  <a:lnTo>
                    <a:pt x="40829"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2" name="任意多边形: 形状 301"/>
            <p:cNvSpPr/>
            <p:nvPr>
              <p:custDataLst>
                <p:tags r:id="rId146"/>
              </p:custDataLst>
            </p:nvPr>
          </p:nvSpPr>
          <p:spPr>
            <a:xfrm>
              <a:off x="5944709" y="1388655"/>
              <a:ext cx="251483" cy="290700"/>
            </a:xfrm>
            <a:custGeom>
              <a:avLst/>
              <a:gdLst>
                <a:gd name="connsiteX0" fmla="*/ 0 w 251483"/>
                <a:gd name="connsiteY0" fmla="*/ 290701 h 290700"/>
                <a:gd name="connsiteX1" fmla="*/ 193691 w 251483"/>
                <a:gd name="connsiteY1" fmla="*/ 290701 h 290700"/>
                <a:gd name="connsiteX2" fmla="*/ 251483 w 251483"/>
                <a:gd name="connsiteY2" fmla="*/ 394 h 290700"/>
                <a:gd name="connsiteX3" fmla="*/ 80080 w 251483"/>
                <a:gd name="connsiteY3" fmla="*/ 0 h 290700"/>
              </a:gdLst>
              <a:ahLst/>
              <a:cxnLst>
                <a:cxn ang="0">
                  <a:pos x="connsiteX0" y="connsiteY0"/>
                </a:cxn>
                <a:cxn ang="0">
                  <a:pos x="connsiteX1" y="connsiteY1"/>
                </a:cxn>
                <a:cxn ang="0">
                  <a:pos x="connsiteX2" y="connsiteY2"/>
                </a:cxn>
                <a:cxn ang="0">
                  <a:pos x="connsiteX3" y="connsiteY3"/>
                </a:cxn>
              </a:cxnLst>
              <a:rect l="l" t="t" r="r" b="b"/>
              <a:pathLst>
                <a:path w="251483" h="290700">
                  <a:moveTo>
                    <a:pt x="0" y="290701"/>
                  </a:moveTo>
                  <a:lnTo>
                    <a:pt x="193691" y="290701"/>
                  </a:lnTo>
                  <a:lnTo>
                    <a:pt x="251483" y="394"/>
                  </a:lnTo>
                  <a:lnTo>
                    <a:pt x="80080"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3" name="任意多边形: 形状 302"/>
            <p:cNvSpPr/>
            <p:nvPr>
              <p:custDataLst>
                <p:tags r:id="rId147"/>
              </p:custDataLst>
            </p:nvPr>
          </p:nvSpPr>
          <p:spPr>
            <a:xfrm>
              <a:off x="5545097" y="1386683"/>
              <a:ext cx="299412" cy="291295"/>
            </a:xfrm>
            <a:custGeom>
              <a:avLst/>
              <a:gdLst>
                <a:gd name="connsiteX0" fmla="*/ 0 w 299412"/>
                <a:gd name="connsiteY0" fmla="*/ 289715 h 291295"/>
                <a:gd name="connsiteX1" fmla="*/ 201976 w 299412"/>
                <a:gd name="connsiteY1" fmla="*/ 290701 h 291295"/>
                <a:gd name="connsiteX2" fmla="*/ 299413 w 299412"/>
                <a:gd name="connsiteY2" fmla="*/ 1972 h 291295"/>
                <a:gd name="connsiteX3" fmla="*/ 126432 w 299412"/>
                <a:gd name="connsiteY3" fmla="*/ 0 h 291295"/>
                <a:gd name="connsiteX4" fmla="*/ 0 w 299412"/>
                <a:gd name="connsiteY4" fmla="*/ 289715 h 29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12" h="291295">
                  <a:moveTo>
                    <a:pt x="0" y="289715"/>
                  </a:moveTo>
                  <a:cubicBezTo>
                    <a:pt x="0" y="289715"/>
                    <a:pt x="194283" y="292476"/>
                    <a:pt x="201976" y="290701"/>
                  </a:cubicBezTo>
                  <a:cubicBezTo>
                    <a:pt x="209471" y="288926"/>
                    <a:pt x="299413" y="1972"/>
                    <a:pt x="299413" y="1972"/>
                  </a:cubicBezTo>
                  <a:lnTo>
                    <a:pt x="126432" y="0"/>
                  </a:lnTo>
                  <a:lnTo>
                    <a:pt x="0" y="289715"/>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6" name="任意多边形: 形状 225"/>
          <p:cNvSpPr/>
          <p:nvPr userDrawn="1">
            <p:custDataLst>
              <p:tags r:id="rId148"/>
            </p:custDataLst>
          </p:nvPr>
        </p:nvSpPr>
        <p:spPr>
          <a:xfrm>
            <a:off x="9766935" y="2337435"/>
            <a:ext cx="950595" cy="714375"/>
          </a:xfrm>
          <a:custGeom>
            <a:avLst/>
            <a:gdLst>
              <a:gd name="connsiteX0" fmla="*/ 851912 w 1028073"/>
              <a:gd name="connsiteY0" fmla="*/ 17 h 772721"/>
              <a:gd name="connsiteX1" fmla="*/ 163341 w 1028073"/>
              <a:gd name="connsiteY1" fmla="*/ 9089 h 772721"/>
              <a:gd name="connsiteX2" fmla="*/ 25 w 1028073"/>
              <a:gd name="connsiteY2" fmla="*/ 145959 h 772721"/>
              <a:gd name="connsiteX3" fmla="*/ 7323 w 1028073"/>
              <a:gd name="connsiteY3" fmla="*/ 510814 h 772721"/>
              <a:gd name="connsiteX4" fmla="*/ 88192 w 1028073"/>
              <a:gd name="connsiteY4" fmla="*/ 624215 h 772721"/>
              <a:gd name="connsiteX5" fmla="*/ 56436 w 1028073"/>
              <a:gd name="connsiteY5" fmla="*/ 772721 h 772721"/>
              <a:gd name="connsiteX6" fmla="*/ 277938 w 1028073"/>
              <a:gd name="connsiteY6" fmla="*/ 641965 h 772721"/>
              <a:gd name="connsiteX7" fmla="*/ 864733 w 1028073"/>
              <a:gd name="connsiteY7" fmla="*/ 634274 h 772721"/>
              <a:gd name="connsiteX8" fmla="*/ 1028049 w 1028073"/>
              <a:gd name="connsiteY8" fmla="*/ 497404 h 772721"/>
              <a:gd name="connsiteX9" fmla="*/ 1020751 w 1028073"/>
              <a:gd name="connsiteY9" fmla="*/ 132549 h 772721"/>
              <a:gd name="connsiteX10" fmla="*/ 851912 w 1028073"/>
              <a:gd name="connsiteY10" fmla="*/ 17 h 77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8073" h="772721">
                <a:moveTo>
                  <a:pt x="851912" y="17"/>
                </a:moveTo>
                <a:lnTo>
                  <a:pt x="163341" y="9089"/>
                </a:lnTo>
                <a:cubicBezTo>
                  <a:pt x="71624" y="10273"/>
                  <a:pt x="-1553" y="71608"/>
                  <a:pt x="25" y="145959"/>
                </a:cubicBezTo>
                <a:lnTo>
                  <a:pt x="7323" y="510814"/>
                </a:lnTo>
                <a:cubicBezTo>
                  <a:pt x="8309" y="559133"/>
                  <a:pt x="40460" y="601141"/>
                  <a:pt x="88192" y="624215"/>
                </a:cubicBezTo>
                <a:lnTo>
                  <a:pt x="56436" y="772721"/>
                </a:lnTo>
                <a:lnTo>
                  <a:pt x="277938" y="641965"/>
                </a:lnTo>
                <a:lnTo>
                  <a:pt x="864733" y="634274"/>
                </a:lnTo>
                <a:cubicBezTo>
                  <a:pt x="956450" y="633090"/>
                  <a:pt x="1029627" y="571755"/>
                  <a:pt x="1028049" y="497404"/>
                </a:cubicBezTo>
                <a:lnTo>
                  <a:pt x="1020751" y="132549"/>
                </a:lnTo>
                <a:cubicBezTo>
                  <a:pt x="1019173" y="58197"/>
                  <a:pt x="943629" y="-1166"/>
                  <a:pt x="851912" y="17"/>
                </a:cubicBez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7" name="图形 3"/>
          <p:cNvGrpSpPr/>
          <p:nvPr userDrawn="1">
            <p:custDataLst>
              <p:tags r:id="rId149"/>
            </p:custDataLst>
          </p:nvPr>
        </p:nvGrpSpPr>
        <p:grpSpPr>
          <a:xfrm rot="0">
            <a:off x="9853295" y="2406015"/>
            <a:ext cx="1095375" cy="470535"/>
            <a:chOff x="7870577" y="1978735"/>
            <a:chExt cx="1184649" cy="508627"/>
          </a:xfrm>
        </p:grpSpPr>
        <p:sp>
          <p:nvSpPr>
            <p:cNvPr id="228" name="任意多边形: 形状 227"/>
            <p:cNvSpPr/>
            <p:nvPr>
              <p:custDataLst>
                <p:tags r:id="rId150"/>
              </p:custDataLst>
            </p:nvPr>
          </p:nvSpPr>
          <p:spPr>
            <a:xfrm>
              <a:off x="7873339" y="1981298"/>
              <a:ext cx="1180491" cy="502119"/>
            </a:xfrm>
            <a:custGeom>
              <a:avLst/>
              <a:gdLst>
                <a:gd name="connsiteX0" fmla="*/ 1139071 w 1180491"/>
                <a:gd name="connsiteY0" fmla="*/ 0 h 502119"/>
                <a:gd name="connsiteX1" fmla="*/ 41421 w 1180491"/>
                <a:gd name="connsiteY1" fmla="*/ 0 h 502119"/>
                <a:gd name="connsiteX2" fmla="*/ 0 w 1180491"/>
                <a:gd name="connsiteY2" fmla="*/ 41022 h 502119"/>
                <a:gd name="connsiteX3" fmla="*/ 0 w 1180491"/>
                <a:gd name="connsiteY3" fmla="*/ 461098 h 502119"/>
                <a:gd name="connsiteX4" fmla="*/ 41421 w 1180491"/>
                <a:gd name="connsiteY4" fmla="*/ 502120 h 502119"/>
                <a:gd name="connsiteX5" fmla="*/ 1139071 w 1180491"/>
                <a:gd name="connsiteY5" fmla="*/ 502120 h 502119"/>
                <a:gd name="connsiteX6" fmla="*/ 1180492 w 1180491"/>
                <a:gd name="connsiteY6" fmla="*/ 461098 h 502119"/>
                <a:gd name="connsiteX7" fmla="*/ 1180492 w 1180491"/>
                <a:gd name="connsiteY7" fmla="*/ 41022 h 502119"/>
                <a:gd name="connsiteX8" fmla="*/ 1139071 w 1180491"/>
                <a:gd name="connsiteY8" fmla="*/ 0 h 50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491" h="502119">
                  <a:moveTo>
                    <a:pt x="1139071" y="0"/>
                  </a:moveTo>
                  <a:lnTo>
                    <a:pt x="41421" y="0"/>
                  </a:lnTo>
                  <a:cubicBezTo>
                    <a:pt x="18541" y="0"/>
                    <a:pt x="0" y="18341"/>
                    <a:pt x="0" y="41022"/>
                  </a:cubicBezTo>
                  <a:lnTo>
                    <a:pt x="0" y="461098"/>
                  </a:lnTo>
                  <a:cubicBezTo>
                    <a:pt x="0" y="483778"/>
                    <a:pt x="18541" y="502120"/>
                    <a:pt x="41421" y="502120"/>
                  </a:cubicBezTo>
                  <a:lnTo>
                    <a:pt x="1139071" y="502120"/>
                  </a:lnTo>
                  <a:cubicBezTo>
                    <a:pt x="1161951" y="502120"/>
                    <a:pt x="1180492" y="483778"/>
                    <a:pt x="1180492" y="461098"/>
                  </a:cubicBezTo>
                  <a:lnTo>
                    <a:pt x="1180492" y="41022"/>
                  </a:lnTo>
                  <a:cubicBezTo>
                    <a:pt x="1180492" y="18341"/>
                    <a:pt x="1161951" y="0"/>
                    <a:pt x="1139071"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 name="任意多边形: 形状 228"/>
            <p:cNvSpPr/>
            <p:nvPr>
              <p:custDataLst>
                <p:tags r:id="rId151"/>
              </p:custDataLst>
            </p:nvPr>
          </p:nvSpPr>
          <p:spPr>
            <a:xfrm>
              <a:off x="7873339" y="1982087"/>
              <a:ext cx="600009" cy="501330"/>
            </a:xfrm>
            <a:custGeom>
              <a:avLst/>
              <a:gdLst>
                <a:gd name="connsiteX0" fmla="*/ 0 w 600009"/>
                <a:gd name="connsiteY0" fmla="*/ 7889 h 501330"/>
                <a:gd name="connsiteX1" fmla="*/ 0 w 600009"/>
                <a:gd name="connsiteY1" fmla="*/ 493442 h 501330"/>
                <a:gd name="connsiteX2" fmla="*/ 7890 w 600009"/>
                <a:gd name="connsiteY2" fmla="*/ 501331 h 501330"/>
                <a:gd name="connsiteX3" fmla="*/ 600010 w 600009"/>
                <a:gd name="connsiteY3" fmla="*/ 501331 h 501330"/>
                <a:gd name="connsiteX4" fmla="*/ 600010 w 600009"/>
                <a:gd name="connsiteY4" fmla="*/ 0 h 501330"/>
                <a:gd name="connsiteX5" fmla="*/ 7890 w 600009"/>
                <a:gd name="connsiteY5" fmla="*/ 0 h 501330"/>
                <a:gd name="connsiteX6" fmla="*/ 0 w 600009"/>
                <a:gd name="connsiteY6" fmla="*/ 7889 h 50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09" h="501330">
                  <a:moveTo>
                    <a:pt x="0" y="7889"/>
                  </a:moveTo>
                  <a:lnTo>
                    <a:pt x="0" y="493442"/>
                  </a:lnTo>
                  <a:cubicBezTo>
                    <a:pt x="0" y="497781"/>
                    <a:pt x="3550" y="501331"/>
                    <a:pt x="7890" y="501331"/>
                  </a:cubicBezTo>
                  <a:lnTo>
                    <a:pt x="600010" y="501331"/>
                  </a:lnTo>
                  <a:lnTo>
                    <a:pt x="600010" y="0"/>
                  </a:lnTo>
                  <a:lnTo>
                    <a:pt x="7890" y="0"/>
                  </a:lnTo>
                  <a:cubicBezTo>
                    <a:pt x="3353" y="0"/>
                    <a:pt x="0" y="3550"/>
                    <a:pt x="0" y="7889"/>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 name="任意多边形: 形状 229"/>
            <p:cNvSpPr/>
            <p:nvPr>
              <p:custDataLst>
                <p:tags r:id="rId152"/>
              </p:custDataLst>
            </p:nvPr>
          </p:nvSpPr>
          <p:spPr>
            <a:xfrm>
              <a:off x="8472165" y="1988398"/>
              <a:ext cx="4733" cy="498963"/>
            </a:xfrm>
            <a:custGeom>
              <a:avLst/>
              <a:gdLst>
                <a:gd name="connsiteX0" fmla="*/ 0 w 4733"/>
                <a:gd name="connsiteY0" fmla="*/ 249482 h 498963"/>
                <a:gd name="connsiteX1" fmla="*/ 2367 w 4733"/>
                <a:gd name="connsiteY1" fmla="*/ 498964 h 498963"/>
                <a:gd name="connsiteX2" fmla="*/ 4734 w 4733"/>
                <a:gd name="connsiteY2" fmla="*/ 249482 h 498963"/>
                <a:gd name="connsiteX3" fmla="*/ 2367 w 4733"/>
                <a:gd name="connsiteY3" fmla="*/ 0 h 498963"/>
                <a:gd name="connsiteX4" fmla="*/ 0 w 4733"/>
                <a:gd name="connsiteY4" fmla="*/ 249482 h 498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 h="498963">
                  <a:moveTo>
                    <a:pt x="0" y="249482"/>
                  </a:moveTo>
                  <a:cubicBezTo>
                    <a:pt x="0" y="387141"/>
                    <a:pt x="1183" y="498964"/>
                    <a:pt x="2367" y="498964"/>
                  </a:cubicBezTo>
                  <a:cubicBezTo>
                    <a:pt x="3747" y="498964"/>
                    <a:pt x="4734" y="387338"/>
                    <a:pt x="4734" y="249482"/>
                  </a:cubicBezTo>
                  <a:cubicBezTo>
                    <a:pt x="4734" y="111626"/>
                    <a:pt x="3550" y="0"/>
                    <a:pt x="2367" y="0"/>
                  </a:cubicBezTo>
                  <a:cubicBezTo>
                    <a:pt x="1183" y="0"/>
                    <a:pt x="0" y="111626"/>
                    <a:pt x="0" y="249482"/>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 name="任意多边形: 形状 230"/>
            <p:cNvSpPr/>
            <p:nvPr>
              <p:custDataLst>
                <p:tags r:id="rId153"/>
              </p:custDataLst>
            </p:nvPr>
          </p:nvSpPr>
          <p:spPr>
            <a:xfrm>
              <a:off x="7870577" y="1978735"/>
              <a:ext cx="1184649" cy="506754"/>
            </a:xfrm>
            <a:custGeom>
              <a:avLst/>
              <a:gdLst>
                <a:gd name="connsiteX0" fmla="*/ 1178716 w 1184649"/>
                <a:gd name="connsiteY0" fmla="*/ 21300 h 506754"/>
                <a:gd name="connsiteX1" fmla="*/ 1155639 w 1184649"/>
                <a:gd name="connsiteY1" fmla="*/ 2958 h 506754"/>
                <a:gd name="connsiteX2" fmla="*/ 1140452 w 1184649"/>
                <a:gd name="connsiteY2" fmla="*/ 592 h 506754"/>
                <a:gd name="connsiteX3" fmla="*/ 1125461 w 1184649"/>
                <a:gd name="connsiteY3" fmla="*/ 592 h 506754"/>
                <a:gd name="connsiteX4" fmla="*/ 1095086 w 1184649"/>
                <a:gd name="connsiteY4" fmla="*/ 592 h 506754"/>
                <a:gd name="connsiteX5" fmla="*/ 967865 w 1184649"/>
                <a:gd name="connsiteY5" fmla="*/ 394 h 506754"/>
                <a:gd name="connsiteX6" fmla="*/ 687190 w 1184649"/>
                <a:gd name="connsiteY6" fmla="*/ 197 h 506754"/>
                <a:gd name="connsiteX7" fmla="*/ 43985 w 1184649"/>
                <a:gd name="connsiteY7" fmla="*/ 0 h 506754"/>
                <a:gd name="connsiteX8" fmla="*/ 6312 w 1184649"/>
                <a:gd name="connsiteY8" fmla="*/ 20905 h 506754"/>
                <a:gd name="connsiteX9" fmla="*/ 0 w 1184649"/>
                <a:gd name="connsiteY9" fmla="*/ 42008 h 506754"/>
                <a:gd name="connsiteX10" fmla="*/ 0 w 1184649"/>
                <a:gd name="connsiteY10" fmla="*/ 63110 h 506754"/>
                <a:gd name="connsiteX11" fmla="*/ 0 w 1184649"/>
                <a:gd name="connsiteY11" fmla="*/ 146139 h 506754"/>
                <a:gd name="connsiteX12" fmla="*/ 0 w 1184649"/>
                <a:gd name="connsiteY12" fmla="*/ 308451 h 506754"/>
                <a:gd name="connsiteX13" fmla="*/ 197 w 1184649"/>
                <a:gd name="connsiteY13" fmla="*/ 465240 h 506754"/>
                <a:gd name="connsiteX14" fmla="*/ 19330 w 1184649"/>
                <a:gd name="connsiteY14" fmla="*/ 499161 h 506754"/>
                <a:gd name="connsiteX15" fmla="*/ 38068 w 1184649"/>
                <a:gd name="connsiteY15" fmla="*/ 506261 h 506754"/>
                <a:gd name="connsiteX16" fmla="*/ 57397 w 1184649"/>
                <a:gd name="connsiteY16" fmla="*/ 506656 h 506754"/>
                <a:gd name="connsiteX17" fmla="*/ 132546 w 1184649"/>
                <a:gd name="connsiteY17" fmla="*/ 506656 h 506754"/>
                <a:gd name="connsiteX18" fmla="*/ 657801 w 1184649"/>
                <a:gd name="connsiteY18" fmla="*/ 506064 h 506754"/>
                <a:gd name="connsiteX19" fmla="*/ 1011850 w 1184649"/>
                <a:gd name="connsiteY19" fmla="*/ 505275 h 506754"/>
                <a:gd name="connsiteX20" fmla="*/ 1108104 w 1184649"/>
                <a:gd name="connsiteY20" fmla="*/ 504881 h 506754"/>
                <a:gd name="connsiteX21" fmla="*/ 1133154 w 1184649"/>
                <a:gd name="connsiteY21" fmla="*/ 504683 h 506754"/>
                <a:gd name="connsiteX22" fmla="*/ 1141635 w 1184649"/>
                <a:gd name="connsiteY22" fmla="*/ 504486 h 506754"/>
                <a:gd name="connsiteX23" fmla="*/ 1133154 w 1184649"/>
                <a:gd name="connsiteY23" fmla="*/ 504289 h 506754"/>
                <a:gd name="connsiteX24" fmla="*/ 1108104 w 1184649"/>
                <a:gd name="connsiteY24" fmla="*/ 504092 h 506754"/>
                <a:gd name="connsiteX25" fmla="*/ 1011850 w 1184649"/>
                <a:gd name="connsiteY25" fmla="*/ 503697 h 506754"/>
                <a:gd name="connsiteX26" fmla="*/ 657801 w 1184649"/>
                <a:gd name="connsiteY26" fmla="*/ 502908 h 506754"/>
                <a:gd name="connsiteX27" fmla="*/ 132546 w 1184649"/>
                <a:gd name="connsiteY27" fmla="*/ 502317 h 506754"/>
                <a:gd name="connsiteX28" fmla="*/ 57397 w 1184649"/>
                <a:gd name="connsiteY28" fmla="*/ 502317 h 506754"/>
                <a:gd name="connsiteX29" fmla="*/ 38659 w 1184649"/>
                <a:gd name="connsiteY29" fmla="*/ 501922 h 506754"/>
                <a:gd name="connsiteX30" fmla="*/ 21894 w 1184649"/>
                <a:gd name="connsiteY30" fmla="*/ 495611 h 506754"/>
                <a:gd name="connsiteX31" fmla="*/ 4931 w 1184649"/>
                <a:gd name="connsiteY31" fmla="*/ 465240 h 506754"/>
                <a:gd name="connsiteX32" fmla="*/ 4931 w 1184649"/>
                <a:gd name="connsiteY32" fmla="*/ 308648 h 506754"/>
                <a:gd name="connsiteX33" fmla="*/ 4931 w 1184649"/>
                <a:gd name="connsiteY33" fmla="*/ 146337 h 506754"/>
                <a:gd name="connsiteX34" fmla="*/ 4931 w 1184649"/>
                <a:gd name="connsiteY34" fmla="*/ 63307 h 506754"/>
                <a:gd name="connsiteX35" fmla="*/ 4931 w 1184649"/>
                <a:gd name="connsiteY35" fmla="*/ 42402 h 506754"/>
                <a:gd name="connsiteX36" fmla="*/ 10454 w 1184649"/>
                <a:gd name="connsiteY36" fmla="*/ 23666 h 506754"/>
                <a:gd name="connsiteX37" fmla="*/ 43985 w 1184649"/>
                <a:gd name="connsiteY37" fmla="*/ 4930 h 506754"/>
                <a:gd name="connsiteX38" fmla="*/ 687190 w 1184649"/>
                <a:gd name="connsiteY38" fmla="*/ 4733 h 506754"/>
                <a:gd name="connsiteX39" fmla="*/ 967865 w 1184649"/>
                <a:gd name="connsiteY39" fmla="*/ 4536 h 506754"/>
                <a:gd name="connsiteX40" fmla="*/ 1095086 w 1184649"/>
                <a:gd name="connsiteY40" fmla="*/ 4339 h 506754"/>
                <a:gd name="connsiteX41" fmla="*/ 1125461 w 1184649"/>
                <a:gd name="connsiteY41" fmla="*/ 4339 h 506754"/>
                <a:gd name="connsiteX42" fmla="*/ 1154259 w 1184649"/>
                <a:gd name="connsiteY42" fmla="*/ 6311 h 506754"/>
                <a:gd name="connsiteX43" fmla="*/ 1175561 w 1184649"/>
                <a:gd name="connsiteY43" fmla="*/ 23075 h 506754"/>
                <a:gd name="connsiteX44" fmla="*/ 1180689 w 1184649"/>
                <a:gd name="connsiteY44" fmla="*/ 35499 h 506754"/>
                <a:gd name="connsiteX45" fmla="*/ 1181478 w 1184649"/>
                <a:gd name="connsiteY45" fmla="*/ 49108 h 506754"/>
                <a:gd name="connsiteX46" fmla="*/ 1182267 w 1184649"/>
                <a:gd name="connsiteY46" fmla="*/ 399566 h 506754"/>
                <a:gd name="connsiteX47" fmla="*/ 1182464 w 1184649"/>
                <a:gd name="connsiteY47" fmla="*/ 454590 h 506754"/>
                <a:gd name="connsiteX48" fmla="*/ 1180492 w 1184649"/>
                <a:gd name="connsiteY48" fmla="*/ 476284 h 506754"/>
                <a:gd name="connsiteX49" fmla="*/ 1171222 w 1184649"/>
                <a:gd name="connsiteY49" fmla="*/ 491667 h 506754"/>
                <a:gd name="connsiteX50" fmla="*/ 1149919 w 1184649"/>
                <a:gd name="connsiteY50" fmla="*/ 503697 h 506754"/>
                <a:gd name="connsiteX51" fmla="*/ 1141438 w 1184649"/>
                <a:gd name="connsiteY51" fmla="*/ 504881 h 506754"/>
                <a:gd name="connsiteX52" fmla="*/ 1149919 w 1184649"/>
                <a:gd name="connsiteY52" fmla="*/ 504289 h 506754"/>
                <a:gd name="connsiteX53" fmla="*/ 1171813 w 1184649"/>
                <a:gd name="connsiteY53" fmla="*/ 492456 h 506754"/>
                <a:gd name="connsiteX54" fmla="*/ 1181478 w 1184649"/>
                <a:gd name="connsiteY54" fmla="*/ 476875 h 506754"/>
                <a:gd name="connsiteX55" fmla="*/ 1183648 w 1184649"/>
                <a:gd name="connsiteY55" fmla="*/ 454787 h 506754"/>
                <a:gd name="connsiteX56" fmla="*/ 1183845 w 1184649"/>
                <a:gd name="connsiteY56" fmla="*/ 399763 h 506754"/>
                <a:gd name="connsiteX57" fmla="*/ 1184634 w 1184649"/>
                <a:gd name="connsiteY57" fmla="*/ 49305 h 506754"/>
                <a:gd name="connsiteX58" fmla="*/ 1183845 w 1184649"/>
                <a:gd name="connsiteY58" fmla="*/ 35105 h 506754"/>
                <a:gd name="connsiteX59" fmla="*/ 1178716 w 1184649"/>
                <a:gd name="connsiteY59" fmla="*/ 21300 h 50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84649" h="506754">
                  <a:moveTo>
                    <a:pt x="1178716" y="21300"/>
                  </a:moveTo>
                  <a:cubicBezTo>
                    <a:pt x="1173588" y="12819"/>
                    <a:pt x="1165304" y="6114"/>
                    <a:pt x="1155639" y="2958"/>
                  </a:cubicBezTo>
                  <a:cubicBezTo>
                    <a:pt x="1150906" y="1381"/>
                    <a:pt x="1145580" y="592"/>
                    <a:pt x="1140452" y="592"/>
                  </a:cubicBezTo>
                  <a:cubicBezTo>
                    <a:pt x="1135521" y="592"/>
                    <a:pt x="1130590" y="592"/>
                    <a:pt x="1125461" y="592"/>
                  </a:cubicBezTo>
                  <a:cubicBezTo>
                    <a:pt x="1115402" y="592"/>
                    <a:pt x="1105343" y="592"/>
                    <a:pt x="1095086" y="592"/>
                  </a:cubicBezTo>
                  <a:cubicBezTo>
                    <a:pt x="1054257" y="592"/>
                    <a:pt x="1011850" y="592"/>
                    <a:pt x="967865" y="394"/>
                  </a:cubicBezTo>
                  <a:cubicBezTo>
                    <a:pt x="879895" y="394"/>
                    <a:pt x="786008" y="197"/>
                    <a:pt x="687190" y="197"/>
                  </a:cubicBezTo>
                  <a:cubicBezTo>
                    <a:pt x="489554" y="197"/>
                    <a:pt x="272194" y="0"/>
                    <a:pt x="43985" y="0"/>
                  </a:cubicBezTo>
                  <a:cubicBezTo>
                    <a:pt x="28797" y="0"/>
                    <a:pt x="14004" y="8086"/>
                    <a:pt x="6312" y="20905"/>
                  </a:cubicBezTo>
                  <a:cubicBezTo>
                    <a:pt x="2367" y="27216"/>
                    <a:pt x="197" y="34513"/>
                    <a:pt x="0" y="42008"/>
                  </a:cubicBezTo>
                  <a:lnTo>
                    <a:pt x="0" y="63110"/>
                  </a:lnTo>
                  <a:cubicBezTo>
                    <a:pt x="0" y="90918"/>
                    <a:pt x="0" y="118726"/>
                    <a:pt x="0" y="146139"/>
                  </a:cubicBezTo>
                  <a:cubicBezTo>
                    <a:pt x="0" y="201163"/>
                    <a:pt x="0" y="255201"/>
                    <a:pt x="0" y="308451"/>
                  </a:cubicBezTo>
                  <a:cubicBezTo>
                    <a:pt x="0" y="361700"/>
                    <a:pt x="197" y="413963"/>
                    <a:pt x="197" y="465240"/>
                  </a:cubicBezTo>
                  <a:cubicBezTo>
                    <a:pt x="592" y="478848"/>
                    <a:pt x="8087" y="491667"/>
                    <a:pt x="19330" y="499161"/>
                  </a:cubicBezTo>
                  <a:cubicBezTo>
                    <a:pt x="24852" y="502908"/>
                    <a:pt x="31361" y="505275"/>
                    <a:pt x="38068" y="506261"/>
                  </a:cubicBezTo>
                  <a:cubicBezTo>
                    <a:pt x="44971" y="507050"/>
                    <a:pt x="51085" y="506656"/>
                    <a:pt x="57397" y="506656"/>
                  </a:cubicBezTo>
                  <a:cubicBezTo>
                    <a:pt x="82644" y="506656"/>
                    <a:pt x="107694" y="506656"/>
                    <a:pt x="132546" y="506656"/>
                  </a:cubicBezTo>
                  <a:cubicBezTo>
                    <a:pt x="330183" y="506458"/>
                    <a:pt x="508292" y="506261"/>
                    <a:pt x="657801" y="506064"/>
                  </a:cubicBezTo>
                  <a:cubicBezTo>
                    <a:pt x="807310" y="505669"/>
                    <a:pt x="928220" y="505472"/>
                    <a:pt x="1011850" y="505275"/>
                  </a:cubicBezTo>
                  <a:cubicBezTo>
                    <a:pt x="1053665" y="505078"/>
                    <a:pt x="1086013" y="504881"/>
                    <a:pt x="1108104" y="504881"/>
                  </a:cubicBezTo>
                  <a:cubicBezTo>
                    <a:pt x="1118953" y="504683"/>
                    <a:pt x="1127434" y="504683"/>
                    <a:pt x="1133154" y="504683"/>
                  </a:cubicBezTo>
                  <a:cubicBezTo>
                    <a:pt x="1138874" y="504683"/>
                    <a:pt x="1141635" y="504486"/>
                    <a:pt x="1141635" y="504486"/>
                  </a:cubicBezTo>
                  <a:cubicBezTo>
                    <a:pt x="1141635" y="504486"/>
                    <a:pt x="1138677" y="504289"/>
                    <a:pt x="1133154" y="504289"/>
                  </a:cubicBezTo>
                  <a:cubicBezTo>
                    <a:pt x="1127434" y="504289"/>
                    <a:pt x="1118953" y="504092"/>
                    <a:pt x="1108104" y="504092"/>
                  </a:cubicBezTo>
                  <a:cubicBezTo>
                    <a:pt x="1086013" y="503894"/>
                    <a:pt x="1053468" y="503894"/>
                    <a:pt x="1011850" y="503697"/>
                  </a:cubicBezTo>
                  <a:cubicBezTo>
                    <a:pt x="928022" y="503500"/>
                    <a:pt x="807113" y="503303"/>
                    <a:pt x="657801" y="502908"/>
                  </a:cubicBezTo>
                  <a:cubicBezTo>
                    <a:pt x="508292" y="502711"/>
                    <a:pt x="330183" y="502514"/>
                    <a:pt x="132546" y="502317"/>
                  </a:cubicBezTo>
                  <a:cubicBezTo>
                    <a:pt x="107891" y="502317"/>
                    <a:pt x="82842" y="502317"/>
                    <a:pt x="57397" y="502317"/>
                  </a:cubicBezTo>
                  <a:cubicBezTo>
                    <a:pt x="51085" y="502120"/>
                    <a:pt x="44577" y="502711"/>
                    <a:pt x="38659" y="501922"/>
                  </a:cubicBezTo>
                  <a:cubicBezTo>
                    <a:pt x="32742" y="501133"/>
                    <a:pt x="27022" y="498964"/>
                    <a:pt x="21894" y="495611"/>
                  </a:cubicBezTo>
                  <a:cubicBezTo>
                    <a:pt x="11835" y="488906"/>
                    <a:pt x="5325" y="477270"/>
                    <a:pt x="4931" y="465240"/>
                  </a:cubicBezTo>
                  <a:cubicBezTo>
                    <a:pt x="4931" y="414160"/>
                    <a:pt x="4931" y="361897"/>
                    <a:pt x="4931" y="308648"/>
                  </a:cubicBezTo>
                  <a:cubicBezTo>
                    <a:pt x="4931" y="255399"/>
                    <a:pt x="4931" y="201163"/>
                    <a:pt x="4931" y="146337"/>
                  </a:cubicBezTo>
                  <a:cubicBezTo>
                    <a:pt x="4931" y="118923"/>
                    <a:pt x="4931" y="91115"/>
                    <a:pt x="4931" y="63307"/>
                  </a:cubicBezTo>
                  <a:lnTo>
                    <a:pt x="4931" y="42402"/>
                  </a:lnTo>
                  <a:cubicBezTo>
                    <a:pt x="5128" y="35894"/>
                    <a:pt x="7101" y="29188"/>
                    <a:pt x="10454" y="23666"/>
                  </a:cubicBezTo>
                  <a:cubicBezTo>
                    <a:pt x="17357" y="12228"/>
                    <a:pt x="30375" y="4930"/>
                    <a:pt x="43985" y="4930"/>
                  </a:cubicBezTo>
                  <a:cubicBezTo>
                    <a:pt x="272194" y="4930"/>
                    <a:pt x="489357" y="4733"/>
                    <a:pt x="687190" y="4733"/>
                  </a:cubicBezTo>
                  <a:cubicBezTo>
                    <a:pt x="786008" y="4733"/>
                    <a:pt x="879895" y="4536"/>
                    <a:pt x="967865" y="4536"/>
                  </a:cubicBezTo>
                  <a:cubicBezTo>
                    <a:pt x="1011850" y="4536"/>
                    <a:pt x="1054257" y="4536"/>
                    <a:pt x="1095086" y="4339"/>
                  </a:cubicBezTo>
                  <a:cubicBezTo>
                    <a:pt x="1105343" y="4339"/>
                    <a:pt x="1115402" y="4339"/>
                    <a:pt x="1125461" y="4339"/>
                  </a:cubicBezTo>
                  <a:cubicBezTo>
                    <a:pt x="1135521" y="4536"/>
                    <a:pt x="1145580" y="3353"/>
                    <a:pt x="1154259" y="6311"/>
                  </a:cubicBezTo>
                  <a:cubicBezTo>
                    <a:pt x="1163135" y="9072"/>
                    <a:pt x="1170827" y="15383"/>
                    <a:pt x="1175561" y="23075"/>
                  </a:cubicBezTo>
                  <a:cubicBezTo>
                    <a:pt x="1177928" y="27019"/>
                    <a:pt x="1179703" y="31161"/>
                    <a:pt x="1180689" y="35499"/>
                  </a:cubicBezTo>
                  <a:cubicBezTo>
                    <a:pt x="1181675" y="39838"/>
                    <a:pt x="1181478" y="44374"/>
                    <a:pt x="1181478" y="49108"/>
                  </a:cubicBezTo>
                  <a:cubicBezTo>
                    <a:pt x="1181873" y="197022"/>
                    <a:pt x="1182070" y="316734"/>
                    <a:pt x="1182267" y="399566"/>
                  </a:cubicBezTo>
                  <a:cubicBezTo>
                    <a:pt x="1182267" y="420274"/>
                    <a:pt x="1182464" y="438615"/>
                    <a:pt x="1182464" y="454590"/>
                  </a:cubicBezTo>
                  <a:cubicBezTo>
                    <a:pt x="1182464" y="462478"/>
                    <a:pt x="1182859" y="469973"/>
                    <a:pt x="1180492" y="476284"/>
                  </a:cubicBezTo>
                  <a:cubicBezTo>
                    <a:pt x="1178322" y="482595"/>
                    <a:pt x="1174969" y="487722"/>
                    <a:pt x="1171222" y="491667"/>
                  </a:cubicBezTo>
                  <a:cubicBezTo>
                    <a:pt x="1163726" y="499556"/>
                    <a:pt x="1155442" y="502317"/>
                    <a:pt x="1149919" y="503697"/>
                  </a:cubicBezTo>
                  <a:cubicBezTo>
                    <a:pt x="1144397" y="504881"/>
                    <a:pt x="1141438" y="504683"/>
                    <a:pt x="1141438" y="504881"/>
                  </a:cubicBezTo>
                  <a:cubicBezTo>
                    <a:pt x="1141438" y="504881"/>
                    <a:pt x="1144397" y="505275"/>
                    <a:pt x="1149919" y="504289"/>
                  </a:cubicBezTo>
                  <a:cubicBezTo>
                    <a:pt x="1155442" y="503106"/>
                    <a:pt x="1163923" y="500345"/>
                    <a:pt x="1171813" y="492456"/>
                  </a:cubicBezTo>
                  <a:cubicBezTo>
                    <a:pt x="1175758" y="488511"/>
                    <a:pt x="1179308" y="483186"/>
                    <a:pt x="1181478" y="476875"/>
                  </a:cubicBezTo>
                  <a:cubicBezTo>
                    <a:pt x="1183845" y="470367"/>
                    <a:pt x="1183648" y="462676"/>
                    <a:pt x="1183648" y="454787"/>
                  </a:cubicBezTo>
                  <a:cubicBezTo>
                    <a:pt x="1183648" y="438812"/>
                    <a:pt x="1183845" y="420471"/>
                    <a:pt x="1183845" y="399763"/>
                  </a:cubicBezTo>
                  <a:cubicBezTo>
                    <a:pt x="1184042" y="316931"/>
                    <a:pt x="1184239" y="197219"/>
                    <a:pt x="1184634" y="49305"/>
                  </a:cubicBezTo>
                  <a:cubicBezTo>
                    <a:pt x="1184634" y="44769"/>
                    <a:pt x="1184831" y="39838"/>
                    <a:pt x="1183845" y="35105"/>
                  </a:cubicBezTo>
                  <a:cubicBezTo>
                    <a:pt x="1183253" y="30175"/>
                    <a:pt x="1181281" y="25638"/>
                    <a:pt x="1178716" y="21300"/>
                  </a:cubicBez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32" name="图形 3"/>
            <p:cNvGrpSpPr/>
            <p:nvPr/>
          </p:nvGrpSpPr>
          <p:grpSpPr>
            <a:xfrm>
              <a:off x="8828120" y="2370960"/>
              <a:ext cx="72576" cy="61180"/>
              <a:chOff x="8828120" y="2370960"/>
              <a:chExt cx="72576" cy="61180"/>
            </a:xfrm>
            <a:solidFill>
              <a:srgbClr val="FFFFFF"/>
            </a:solidFill>
          </p:grpSpPr>
          <p:sp>
            <p:nvSpPr>
              <p:cNvPr id="233" name="任意多边形: 形状 232"/>
              <p:cNvSpPr/>
              <p:nvPr>
                <p:custDataLst>
                  <p:tags r:id="rId154"/>
                </p:custDataLst>
              </p:nvPr>
            </p:nvSpPr>
            <p:spPr>
              <a:xfrm>
                <a:off x="8829302" y="2372121"/>
                <a:ext cx="69965" cy="58442"/>
              </a:xfrm>
              <a:custGeom>
                <a:avLst/>
                <a:gdLst>
                  <a:gd name="connsiteX0" fmla="*/ 64763 w 69965"/>
                  <a:gd name="connsiteY0" fmla="*/ 7560 h 58442"/>
                  <a:gd name="connsiteX1" fmla="*/ 54112 w 69965"/>
                  <a:gd name="connsiteY1" fmla="*/ 657 h 58442"/>
                  <a:gd name="connsiteX2" fmla="*/ 40897 w 69965"/>
                  <a:gd name="connsiteY2" fmla="*/ 2827 h 58442"/>
                  <a:gd name="connsiteX3" fmla="*/ 35374 w 69965"/>
                  <a:gd name="connsiteY3" fmla="*/ 8743 h 58442"/>
                  <a:gd name="connsiteX4" fmla="*/ 30443 w 69965"/>
                  <a:gd name="connsiteY4" fmla="*/ 3221 h 58442"/>
                  <a:gd name="connsiteX5" fmla="*/ 17228 w 69965"/>
                  <a:gd name="connsiteY5" fmla="*/ 263 h 58442"/>
                  <a:gd name="connsiteX6" fmla="*/ 6182 w 69965"/>
                  <a:gd name="connsiteY6" fmla="*/ 6574 h 58442"/>
                  <a:gd name="connsiteX7" fmla="*/ 265 w 69965"/>
                  <a:gd name="connsiteY7" fmla="*/ 18210 h 58442"/>
                  <a:gd name="connsiteX8" fmla="*/ 3026 w 69965"/>
                  <a:gd name="connsiteY8" fmla="*/ 34382 h 58442"/>
                  <a:gd name="connsiteX9" fmla="*/ 15650 w 69965"/>
                  <a:gd name="connsiteY9" fmla="*/ 46609 h 58442"/>
                  <a:gd name="connsiteX10" fmla="*/ 34782 w 69965"/>
                  <a:gd name="connsiteY10" fmla="*/ 58443 h 58442"/>
                  <a:gd name="connsiteX11" fmla="*/ 52929 w 69965"/>
                  <a:gd name="connsiteY11" fmla="*/ 47004 h 58442"/>
                  <a:gd name="connsiteX12" fmla="*/ 66144 w 69965"/>
                  <a:gd name="connsiteY12" fmla="*/ 35368 h 58442"/>
                  <a:gd name="connsiteX13" fmla="*/ 69892 w 69965"/>
                  <a:gd name="connsiteY13" fmla="*/ 19393 h 58442"/>
                  <a:gd name="connsiteX14" fmla="*/ 64763 w 69965"/>
                  <a:gd name="connsiteY14" fmla="*/ 7560 h 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965" h="58442">
                    <a:moveTo>
                      <a:pt x="64763" y="7560"/>
                    </a:moveTo>
                    <a:cubicBezTo>
                      <a:pt x="62002" y="4207"/>
                      <a:pt x="58254" y="1643"/>
                      <a:pt x="54112" y="657"/>
                    </a:cubicBezTo>
                    <a:cubicBezTo>
                      <a:pt x="49576" y="-526"/>
                      <a:pt x="44644" y="460"/>
                      <a:pt x="40897" y="2827"/>
                    </a:cubicBezTo>
                    <a:cubicBezTo>
                      <a:pt x="38530" y="4207"/>
                      <a:pt x="36755" y="6377"/>
                      <a:pt x="35374" y="8743"/>
                    </a:cubicBezTo>
                    <a:cubicBezTo>
                      <a:pt x="34191" y="6574"/>
                      <a:pt x="32416" y="4602"/>
                      <a:pt x="30443" y="3221"/>
                    </a:cubicBezTo>
                    <a:cubicBezTo>
                      <a:pt x="26695" y="460"/>
                      <a:pt x="21764" y="-526"/>
                      <a:pt x="17228" y="263"/>
                    </a:cubicBezTo>
                    <a:cubicBezTo>
                      <a:pt x="12888" y="1052"/>
                      <a:pt x="9141" y="3418"/>
                      <a:pt x="6182" y="6574"/>
                    </a:cubicBezTo>
                    <a:cubicBezTo>
                      <a:pt x="3224" y="9729"/>
                      <a:pt x="857" y="13871"/>
                      <a:pt x="265" y="18210"/>
                    </a:cubicBezTo>
                    <a:cubicBezTo>
                      <a:pt x="-524" y="23732"/>
                      <a:pt x="463" y="29649"/>
                      <a:pt x="3026" y="34382"/>
                    </a:cubicBezTo>
                    <a:cubicBezTo>
                      <a:pt x="5985" y="39509"/>
                      <a:pt x="10719" y="43651"/>
                      <a:pt x="15650" y="46609"/>
                    </a:cubicBezTo>
                    <a:cubicBezTo>
                      <a:pt x="23934" y="51934"/>
                      <a:pt x="34782" y="58443"/>
                      <a:pt x="34782" y="58443"/>
                    </a:cubicBezTo>
                    <a:cubicBezTo>
                      <a:pt x="34782" y="58443"/>
                      <a:pt x="44447" y="51737"/>
                      <a:pt x="52929" y="47004"/>
                    </a:cubicBezTo>
                    <a:cubicBezTo>
                      <a:pt x="58057" y="44243"/>
                      <a:pt x="62988" y="40298"/>
                      <a:pt x="66144" y="35368"/>
                    </a:cubicBezTo>
                    <a:cubicBezTo>
                      <a:pt x="69102" y="30832"/>
                      <a:pt x="70286" y="24718"/>
                      <a:pt x="69892" y="19393"/>
                    </a:cubicBezTo>
                    <a:cubicBezTo>
                      <a:pt x="69497" y="15054"/>
                      <a:pt x="67525" y="10913"/>
                      <a:pt x="64763" y="756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 name="任意多边形: 形状 233"/>
              <p:cNvSpPr/>
              <p:nvPr>
                <p:custDataLst>
                  <p:tags r:id="rId155"/>
                </p:custDataLst>
              </p:nvPr>
            </p:nvSpPr>
            <p:spPr>
              <a:xfrm>
                <a:off x="8828120" y="2370960"/>
                <a:ext cx="72576" cy="61180"/>
              </a:xfrm>
              <a:custGeom>
                <a:avLst/>
                <a:gdLst>
                  <a:gd name="connsiteX0" fmla="*/ 66734 w 72576"/>
                  <a:gd name="connsiteY0" fmla="*/ 7931 h 61180"/>
                  <a:gd name="connsiteX1" fmla="*/ 55490 w 72576"/>
                  <a:gd name="connsiteY1" fmla="*/ 634 h 61180"/>
                  <a:gd name="connsiteX2" fmla="*/ 41289 w 72576"/>
                  <a:gd name="connsiteY2" fmla="*/ 3001 h 61180"/>
                  <a:gd name="connsiteX3" fmla="*/ 36358 w 72576"/>
                  <a:gd name="connsiteY3" fmla="*/ 7734 h 61180"/>
                  <a:gd name="connsiteX4" fmla="*/ 32216 w 72576"/>
                  <a:gd name="connsiteY4" fmla="*/ 3395 h 61180"/>
                  <a:gd name="connsiteX5" fmla="*/ 18212 w 72576"/>
                  <a:gd name="connsiteY5" fmla="*/ 240 h 61180"/>
                  <a:gd name="connsiteX6" fmla="*/ 6575 w 72576"/>
                  <a:gd name="connsiteY6" fmla="*/ 6945 h 61180"/>
                  <a:gd name="connsiteX7" fmla="*/ 263 w 72576"/>
                  <a:gd name="connsiteY7" fmla="*/ 19173 h 61180"/>
                  <a:gd name="connsiteX8" fmla="*/ 3221 w 72576"/>
                  <a:gd name="connsiteY8" fmla="*/ 36134 h 61180"/>
                  <a:gd name="connsiteX9" fmla="*/ 16240 w 72576"/>
                  <a:gd name="connsiteY9" fmla="*/ 48953 h 61180"/>
                  <a:gd name="connsiteX10" fmla="*/ 35569 w 72576"/>
                  <a:gd name="connsiteY10" fmla="*/ 60786 h 61180"/>
                  <a:gd name="connsiteX11" fmla="*/ 36161 w 72576"/>
                  <a:gd name="connsiteY11" fmla="*/ 61181 h 61180"/>
                  <a:gd name="connsiteX12" fmla="*/ 36753 w 72576"/>
                  <a:gd name="connsiteY12" fmla="*/ 60786 h 61180"/>
                  <a:gd name="connsiteX13" fmla="*/ 54899 w 72576"/>
                  <a:gd name="connsiteY13" fmla="*/ 49347 h 61180"/>
                  <a:gd name="connsiteX14" fmla="*/ 68509 w 72576"/>
                  <a:gd name="connsiteY14" fmla="*/ 37317 h 61180"/>
                  <a:gd name="connsiteX15" fmla="*/ 72453 w 72576"/>
                  <a:gd name="connsiteY15" fmla="*/ 20553 h 61180"/>
                  <a:gd name="connsiteX16" fmla="*/ 66734 w 72576"/>
                  <a:gd name="connsiteY16" fmla="*/ 7931 h 61180"/>
                  <a:gd name="connsiteX17" fmla="*/ 66339 w 72576"/>
                  <a:gd name="connsiteY17" fmla="*/ 35937 h 61180"/>
                  <a:gd name="connsiteX18" fmla="*/ 53518 w 72576"/>
                  <a:gd name="connsiteY18" fmla="*/ 47178 h 61180"/>
                  <a:gd name="connsiteX19" fmla="*/ 35964 w 72576"/>
                  <a:gd name="connsiteY19" fmla="*/ 58222 h 61180"/>
                  <a:gd name="connsiteX20" fmla="*/ 17423 w 72576"/>
                  <a:gd name="connsiteY20" fmla="*/ 46784 h 61180"/>
                  <a:gd name="connsiteX21" fmla="*/ 5194 w 72576"/>
                  <a:gd name="connsiteY21" fmla="*/ 34950 h 61180"/>
                  <a:gd name="connsiteX22" fmla="*/ 2433 w 72576"/>
                  <a:gd name="connsiteY22" fmla="*/ 19567 h 61180"/>
                  <a:gd name="connsiteX23" fmla="*/ 7955 w 72576"/>
                  <a:gd name="connsiteY23" fmla="*/ 8720 h 61180"/>
                  <a:gd name="connsiteX24" fmla="*/ 18409 w 72576"/>
                  <a:gd name="connsiteY24" fmla="*/ 2804 h 61180"/>
                  <a:gd name="connsiteX25" fmla="*/ 21171 w 72576"/>
                  <a:gd name="connsiteY25" fmla="*/ 2607 h 61180"/>
                  <a:gd name="connsiteX26" fmla="*/ 30638 w 72576"/>
                  <a:gd name="connsiteY26" fmla="*/ 5565 h 61180"/>
                  <a:gd name="connsiteX27" fmla="*/ 35175 w 72576"/>
                  <a:gd name="connsiteY27" fmla="*/ 10692 h 61180"/>
                  <a:gd name="connsiteX28" fmla="*/ 36161 w 72576"/>
                  <a:gd name="connsiteY28" fmla="*/ 12467 h 61180"/>
                  <a:gd name="connsiteX29" fmla="*/ 37147 w 72576"/>
                  <a:gd name="connsiteY29" fmla="*/ 10692 h 61180"/>
                  <a:gd name="connsiteX30" fmla="*/ 42275 w 72576"/>
                  <a:gd name="connsiteY30" fmla="*/ 5170 h 61180"/>
                  <a:gd name="connsiteX31" fmla="*/ 54702 w 72576"/>
                  <a:gd name="connsiteY31" fmla="*/ 3198 h 61180"/>
                  <a:gd name="connsiteX32" fmla="*/ 64761 w 72576"/>
                  <a:gd name="connsiteY32" fmla="*/ 9706 h 61180"/>
                  <a:gd name="connsiteX33" fmla="*/ 69692 w 72576"/>
                  <a:gd name="connsiteY33" fmla="*/ 20948 h 61180"/>
                  <a:gd name="connsiteX34" fmla="*/ 66339 w 72576"/>
                  <a:gd name="connsiteY34" fmla="*/ 35937 h 6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2576" h="61180">
                    <a:moveTo>
                      <a:pt x="66734" y="7931"/>
                    </a:moveTo>
                    <a:cubicBezTo>
                      <a:pt x="64564" y="5368"/>
                      <a:pt x="60619" y="1818"/>
                      <a:pt x="55490" y="634"/>
                    </a:cubicBezTo>
                    <a:cubicBezTo>
                      <a:pt x="50757" y="-549"/>
                      <a:pt x="45431" y="437"/>
                      <a:pt x="41289" y="3001"/>
                    </a:cubicBezTo>
                    <a:cubicBezTo>
                      <a:pt x="39317" y="4184"/>
                      <a:pt x="37739" y="5762"/>
                      <a:pt x="36358" y="7734"/>
                    </a:cubicBezTo>
                    <a:cubicBezTo>
                      <a:pt x="35175" y="6156"/>
                      <a:pt x="33794" y="4579"/>
                      <a:pt x="32216" y="3395"/>
                    </a:cubicBezTo>
                    <a:cubicBezTo>
                      <a:pt x="28271" y="634"/>
                      <a:pt x="22946" y="-549"/>
                      <a:pt x="18212" y="240"/>
                    </a:cubicBezTo>
                    <a:cubicBezTo>
                      <a:pt x="12887" y="1226"/>
                      <a:pt x="8942" y="4382"/>
                      <a:pt x="6575" y="6945"/>
                    </a:cubicBezTo>
                    <a:cubicBezTo>
                      <a:pt x="3221" y="10495"/>
                      <a:pt x="1052" y="14834"/>
                      <a:pt x="263" y="19173"/>
                    </a:cubicBezTo>
                    <a:cubicBezTo>
                      <a:pt x="-526" y="25090"/>
                      <a:pt x="460" y="31203"/>
                      <a:pt x="3221" y="36134"/>
                    </a:cubicBezTo>
                    <a:cubicBezTo>
                      <a:pt x="5786" y="40670"/>
                      <a:pt x="10322" y="45206"/>
                      <a:pt x="16240" y="48953"/>
                    </a:cubicBezTo>
                    <a:cubicBezTo>
                      <a:pt x="24524" y="54081"/>
                      <a:pt x="35372" y="60786"/>
                      <a:pt x="35569" y="60786"/>
                    </a:cubicBezTo>
                    <a:lnTo>
                      <a:pt x="36161" y="61181"/>
                    </a:lnTo>
                    <a:lnTo>
                      <a:pt x="36753" y="60786"/>
                    </a:lnTo>
                    <a:cubicBezTo>
                      <a:pt x="36753" y="60786"/>
                      <a:pt x="46418" y="54081"/>
                      <a:pt x="54899" y="49347"/>
                    </a:cubicBezTo>
                    <a:cubicBezTo>
                      <a:pt x="61013" y="45995"/>
                      <a:pt x="65747" y="41853"/>
                      <a:pt x="68509" y="37317"/>
                    </a:cubicBezTo>
                    <a:cubicBezTo>
                      <a:pt x="71467" y="32584"/>
                      <a:pt x="73045" y="26470"/>
                      <a:pt x="72453" y="20553"/>
                    </a:cubicBezTo>
                    <a:cubicBezTo>
                      <a:pt x="71862" y="16017"/>
                      <a:pt x="69889" y="11679"/>
                      <a:pt x="66734" y="7931"/>
                    </a:cubicBezTo>
                    <a:close/>
                    <a:moveTo>
                      <a:pt x="66339" y="35937"/>
                    </a:moveTo>
                    <a:cubicBezTo>
                      <a:pt x="63578" y="40078"/>
                      <a:pt x="59238" y="44023"/>
                      <a:pt x="53518" y="47178"/>
                    </a:cubicBezTo>
                    <a:cubicBezTo>
                      <a:pt x="46220" y="51320"/>
                      <a:pt x="38134" y="56645"/>
                      <a:pt x="35964" y="58222"/>
                    </a:cubicBezTo>
                    <a:cubicBezTo>
                      <a:pt x="33399" y="56645"/>
                      <a:pt x="24524" y="51320"/>
                      <a:pt x="17423" y="46784"/>
                    </a:cubicBezTo>
                    <a:cubicBezTo>
                      <a:pt x="11900" y="43234"/>
                      <a:pt x="7758" y="39092"/>
                      <a:pt x="5194" y="34950"/>
                    </a:cubicBezTo>
                    <a:cubicBezTo>
                      <a:pt x="2630" y="30612"/>
                      <a:pt x="1644" y="24892"/>
                      <a:pt x="2433" y="19567"/>
                    </a:cubicBezTo>
                    <a:cubicBezTo>
                      <a:pt x="3024" y="15820"/>
                      <a:pt x="4997" y="11876"/>
                      <a:pt x="7955" y="8720"/>
                    </a:cubicBezTo>
                    <a:cubicBezTo>
                      <a:pt x="10914" y="5565"/>
                      <a:pt x="14662" y="3395"/>
                      <a:pt x="18409" y="2804"/>
                    </a:cubicBezTo>
                    <a:cubicBezTo>
                      <a:pt x="19396" y="2607"/>
                      <a:pt x="20382" y="2607"/>
                      <a:pt x="21171" y="2607"/>
                    </a:cubicBezTo>
                    <a:cubicBezTo>
                      <a:pt x="24524" y="2607"/>
                      <a:pt x="27877" y="3593"/>
                      <a:pt x="30638" y="5565"/>
                    </a:cubicBezTo>
                    <a:cubicBezTo>
                      <a:pt x="32413" y="6945"/>
                      <a:pt x="33991" y="8720"/>
                      <a:pt x="35175" y="10692"/>
                    </a:cubicBezTo>
                    <a:lnTo>
                      <a:pt x="36161" y="12467"/>
                    </a:lnTo>
                    <a:lnTo>
                      <a:pt x="37147" y="10692"/>
                    </a:lnTo>
                    <a:cubicBezTo>
                      <a:pt x="38331" y="8523"/>
                      <a:pt x="40106" y="6551"/>
                      <a:pt x="42275" y="5170"/>
                    </a:cubicBezTo>
                    <a:cubicBezTo>
                      <a:pt x="45826" y="2804"/>
                      <a:pt x="50559" y="2015"/>
                      <a:pt x="54702" y="3198"/>
                    </a:cubicBezTo>
                    <a:cubicBezTo>
                      <a:pt x="59435" y="4382"/>
                      <a:pt x="62789" y="7340"/>
                      <a:pt x="64761" y="9706"/>
                    </a:cubicBezTo>
                    <a:cubicBezTo>
                      <a:pt x="67720" y="13059"/>
                      <a:pt x="69495" y="17003"/>
                      <a:pt x="69692" y="20948"/>
                    </a:cubicBezTo>
                    <a:cubicBezTo>
                      <a:pt x="70481" y="26076"/>
                      <a:pt x="69100" y="31598"/>
                      <a:pt x="66339" y="3593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5" name="图形 3"/>
            <p:cNvGrpSpPr/>
            <p:nvPr/>
          </p:nvGrpSpPr>
          <p:grpSpPr>
            <a:xfrm>
              <a:off x="8929963" y="2361537"/>
              <a:ext cx="84424" cy="76323"/>
              <a:chOff x="8929963" y="2361537"/>
              <a:chExt cx="84424" cy="76323"/>
            </a:xfrm>
          </p:grpSpPr>
          <p:grpSp>
            <p:nvGrpSpPr>
              <p:cNvPr id="236" name="图形 3"/>
              <p:cNvGrpSpPr/>
              <p:nvPr/>
            </p:nvGrpSpPr>
            <p:grpSpPr>
              <a:xfrm>
                <a:off x="8929963" y="2361537"/>
                <a:ext cx="84424" cy="76323"/>
                <a:chOff x="8929963" y="2361537"/>
                <a:chExt cx="84424" cy="76323"/>
              </a:xfrm>
              <a:solidFill>
                <a:srgbClr val="FFFFFF"/>
              </a:solidFill>
            </p:grpSpPr>
            <p:grpSp>
              <p:nvGrpSpPr>
                <p:cNvPr id="237" name="图形 3"/>
                <p:cNvGrpSpPr/>
                <p:nvPr/>
              </p:nvGrpSpPr>
              <p:grpSpPr>
                <a:xfrm>
                  <a:off x="8929963" y="2371003"/>
                  <a:ext cx="68283" cy="48713"/>
                  <a:chOff x="8929963" y="2371003"/>
                  <a:chExt cx="68283" cy="48713"/>
                </a:xfrm>
                <a:solidFill>
                  <a:srgbClr val="FFFFFF"/>
                </a:solidFill>
              </p:grpSpPr>
              <p:grpSp>
                <p:nvGrpSpPr>
                  <p:cNvPr id="238" name="图形 3"/>
                  <p:cNvGrpSpPr/>
                  <p:nvPr/>
                </p:nvGrpSpPr>
                <p:grpSpPr>
                  <a:xfrm>
                    <a:off x="8930554" y="2371792"/>
                    <a:ext cx="67062" cy="47223"/>
                    <a:chOff x="8930554" y="2371792"/>
                    <a:chExt cx="67062" cy="47223"/>
                  </a:xfrm>
                  <a:solidFill>
                    <a:srgbClr val="FFFFFF"/>
                  </a:solidFill>
                </p:grpSpPr>
                <p:sp>
                  <p:nvSpPr>
                    <p:cNvPr id="239" name="任意多边形: 形状 238"/>
                    <p:cNvSpPr/>
                    <p:nvPr>
                      <p:custDataLst>
                        <p:tags r:id="rId156"/>
                      </p:custDataLst>
                    </p:nvPr>
                  </p:nvSpPr>
                  <p:spPr>
                    <a:xfrm>
                      <a:off x="8949292" y="2418336"/>
                      <a:ext cx="394" cy="197"/>
                    </a:xfrm>
                    <a:custGeom>
                      <a:avLst/>
                      <a:gdLst>
                        <a:gd name="connsiteX0" fmla="*/ 0 w 394"/>
                        <a:gd name="connsiteY0" fmla="*/ 0 h 197"/>
                        <a:gd name="connsiteX1" fmla="*/ 394 w 394"/>
                        <a:gd name="connsiteY1" fmla="*/ 197 h 197"/>
                        <a:gd name="connsiteX2" fmla="*/ 394 w 394"/>
                        <a:gd name="connsiteY2" fmla="*/ 0 h 197"/>
                        <a:gd name="connsiteX3" fmla="*/ 0 w 394"/>
                        <a:gd name="connsiteY3" fmla="*/ 0 h 197"/>
                      </a:gdLst>
                      <a:ahLst/>
                      <a:cxnLst>
                        <a:cxn ang="0">
                          <a:pos x="connsiteX0" y="connsiteY0"/>
                        </a:cxn>
                        <a:cxn ang="0">
                          <a:pos x="connsiteX1" y="connsiteY1"/>
                        </a:cxn>
                        <a:cxn ang="0">
                          <a:pos x="connsiteX2" y="connsiteY2"/>
                        </a:cxn>
                        <a:cxn ang="0">
                          <a:pos x="connsiteX3" y="connsiteY3"/>
                        </a:cxn>
                      </a:cxnLst>
                      <a:rect l="l" t="t" r="r" b="b"/>
                      <a:pathLst>
                        <a:path w="394" h="197">
                          <a:moveTo>
                            <a:pt x="0" y="0"/>
                          </a:moveTo>
                          <a:lnTo>
                            <a:pt x="394" y="197"/>
                          </a:lnTo>
                          <a:cubicBezTo>
                            <a:pt x="394" y="197"/>
                            <a:pt x="394" y="0"/>
                            <a:pt x="394" y="0"/>
                          </a:cubicBezTo>
                          <a:cubicBezTo>
                            <a:pt x="197" y="0"/>
                            <a:pt x="0" y="0"/>
                            <a:pt x="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 name="任意多边形: 形状 239"/>
                    <p:cNvSpPr/>
                    <p:nvPr>
                      <p:custDataLst>
                        <p:tags r:id="rId157"/>
                      </p:custDataLst>
                    </p:nvPr>
                  </p:nvSpPr>
                  <p:spPr>
                    <a:xfrm>
                      <a:off x="8942981" y="2372186"/>
                      <a:ext cx="1972" cy="1972"/>
                    </a:xfrm>
                    <a:custGeom>
                      <a:avLst/>
                      <a:gdLst>
                        <a:gd name="connsiteX0" fmla="*/ 0 w 1972"/>
                        <a:gd name="connsiteY0" fmla="*/ 0 h 1972"/>
                        <a:gd name="connsiteX1" fmla="*/ 0 w 1972"/>
                        <a:gd name="connsiteY1" fmla="*/ 0 h 1972"/>
                        <a:gd name="connsiteX2" fmla="*/ 0 w 1972"/>
                        <a:gd name="connsiteY2" fmla="*/ 0 h 1972"/>
                        <a:gd name="connsiteX3" fmla="*/ 0 w 1972"/>
                        <a:gd name="connsiteY3" fmla="*/ 0 h 1972"/>
                      </a:gdLst>
                      <a:ahLst/>
                      <a:cxnLst>
                        <a:cxn ang="0">
                          <a:pos x="connsiteX0" y="connsiteY0"/>
                        </a:cxn>
                        <a:cxn ang="0">
                          <a:pos x="connsiteX1" y="connsiteY1"/>
                        </a:cxn>
                        <a:cxn ang="0">
                          <a:pos x="connsiteX2" y="connsiteY2"/>
                        </a:cxn>
                        <a:cxn ang="0">
                          <a:pos x="connsiteX3" y="connsiteY3"/>
                        </a:cxn>
                      </a:cxnLst>
                      <a:rect l="l" t="t" r="r" b="b"/>
                      <a:pathLst>
                        <a:path w="1972" h="1972">
                          <a:moveTo>
                            <a:pt x="0" y="0"/>
                          </a:moveTo>
                          <a:cubicBezTo>
                            <a:pt x="0" y="0"/>
                            <a:pt x="0" y="0"/>
                            <a:pt x="0" y="0"/>
                          </a:cubicBezTo>
                          <a:lnTo>
                            <a:pt x="0" y="0"/>
                          </a:lnTo>
                          <a:cubicBezTo>
                            <a:pt x="0" y="0"/>
                            <a:pt x="0" y="0"/>
                            <a:pt x="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 name="任意多边形: 形状 240"/>
                    <p:cNvSpPr/>
                    <p:nvPr>
                      <p:custDataLst>
                        <p:tags r:id="rId158"/>
                      </p:custDataLst>
                    </p:nvPr>
                  </p:nvSpPr>
                  <p:spPr>
                    <a:xfrm>
                      <a:off x="8930554" y="2371792"/>
                      <a:ext cx="67062" cy="47223"/>
                    </a:xfrm>
                    <a:custGeom>
                      <a:avLst/>
                      <a:gdLst>
                        <a:gd name="connsiteX0" fmla="*/ 63512 w 67062"/>
                        <a:gd name="connsiteY0" fmla="*/ 47135 h 47223"/>
                        <a:gd name="connsiteX1" fmla="*/ 53255 w 67062"/>
                        <a:gd name="connsiteY1" fmla="*/ 46938 h 47223"/>
                        <a:gd name="connsiteX2" fmla="*/ 19132 w 67062"/>
                        <a:gd name="connsiteY2" fmla="*/ 46544 h 47223"/>
                        <a:gd name="connsiteX3" fmla="*/ 19132 w 67062"/>
                        <a:gd name="connsiteY3" fmla="*/ 46741 h 47223"/>
                        <a:gd name="connsiteX4" fmla="*/ 18738 w 67062"/>
                        <a:gd name="connsiteY4" fmla="*/ 46544 h 47223"/>
                        <a:gd name="connsiteX5" fmla="*/ 18935 w 67062"/>
                        <a:gd name="connsiteY5" fmla="*/ 46544 h 47223"/>
                        <a:gd name="connsiteX6" fmla="*/ 18146 w 67062"/>
                        <a:gd name="connsiteY6" fmla="*/ 41219 h 47223"/>
                        <a:gd name="connsiteX7" fmla="*/ 12624 w 67062"/>
                        <a:gd name="connsiteY7" fmla="*/ 197 h 47223"/>
                        <a:gd name="connsiteX8" fmla="*/ 12624 w 67062"/>
                        <a:gd name="connsiteY8" fmla="*/ 0 h 47223"/>
                        <a:gd name="connsiteX9" fmla="*/ 12426 w 67062"/>
                        <a:gd name="connsiteY9" fmla="*/ 0 h 47223"/>
                        <a:gd name="connsiteX10" fmla="*/ 3156 w 67062"/>
                        <a:gd name="connsiteY10" fmla="*/ 0 h 47223"/>
                        <a:gd name="connsiteX11" fmla="*/ 789 w 67062"/>
                        <a:gd name="connsiteY11" fmla="*/ 0 h 47223"/>
                        <a:gd name="connsiteX12" fmla="*/ 0 w 67062"/>
                        <a:gd name="connsiteY12" fmla="*/ 0 h 47223"/>
                        <a:gd name="connsiteX13" fmla="*/ 789 w 67062"/>
                        <a:gd name="connsiteY13" fmla="*/ 0 h 47223"/>
                        <a:gd name="connsiteX14" fmla="*/ 3156 w 67062"/>
                        <a:gd name="connsiteY14" fmla="*/ 0 h 47223"/>
                        <a:gd name="connsiteX15" fmla="*/ 12229 w 67062"/>
                        <a:gd name="connsiteY15" fmla="*/ 197 h 47223"/>
                        <a:gd name="connsiteX16" fmla="*/ 12229 w 67062"/>
                        <a:gd name="connsiteY16" fmla="*/ 0 h 47223"/>
                        <a:gd name="connsiteX17" fmla="*/ 12426 w 67062"/>
                        <a:gd name="connsiteY17" fmla="*/ 197 h 47223"/>
                        <a:gd name="connsiteX18" fmla="*/ 12229 w 67062"/>
                        <a:gd name="connsiteY18" fmla="*/ 197 h 47223"/>
                        <a:gd name="connsiteX19" fmla="*/ 17555 w 67062"/>
                        <a:gd name="connsiteY19" fmla="*/ 41022 h 47223"/>
                        <a:gd name="connsiteX20" fmla="*/ 18344 w 67062"/>
                        <a:gd name="connsiteY20" fmla="*/ 46741 h 47223"/>
                        <a:gd name="connsiteX21" fmla="*/ 18344 w 67062"/>
                        <a:gd name="connsiteY21" fmla="*/ 46938 h 47223"/>
                        <a:gd name="connsiteX22" fmla="*/ 18541 w 67062"/>
                        <a:gd name="connsiteY22" fmla="*/ 46938 h 47223"/>
                        <a:gd name="connsiteX23" fmla="*/ 53058 w 67062"/>
                        <a:gd name="connsiteY23" fmla="*/ 47135 h 47223"/>
                        <a:gd name="connsiteX24" fmla="*/ 63315 w 67062"/>
                        <a:gd name="connsiteY24" fmla="*/ 47135 h 47223"/>
                        <a:gd name="connsiteX25" fmla="*/ 66076 w 67062"/>
                        <a:gd name="connsiteY25" fmla="*/ 47135 h 47223"/>
                        <a:gd name="connsiteX26" fmla="*/ 67062 w 67062"/>
                        <a:gd name="connsiteY26" fmla="*/ 47135 h 47223"/>
                        <a:gd name="connsiteX27" fmla="*/ 66076 w 67062"/>
                        <a:gd name="connsiteY27" fmla="*/ 47135 h 47223"/>
                        <a:gd name="connsiteX28" fmla="*/ 63512 w 67062"/>
                        <a:gd name="connsiteY28" fmla="*/ 47135 h 4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062" h="47223">
                          <a:moveTo>
                            <a:pt x="63512" y="47135"/>
                          </a:moveTo>
                          <a:cubicBezTo>
                            <a:pt x="60948" y="47135"/>
                            <a:pt x="57594" y="46938"/>
                            <a:pt x="53255" y="46938"/>
                          </a:cubicBezTo>
                          <a:cubicBezTo>
                            <a:pt x="44577" y="46741"/>
                            <a:pt x="32545" y="46741"/>
                            <a:pt x="19132" y="46544"/>
                          </a:cubicBezTo>
                          <a:cubicBezTo>
                            <a:pt x="19132" y="46544"/>
                            <a:pt x="19132" y="46741"/>
                            <a:pt x="19132" y="46741"/>
                          </a:cubicBezTo>
                          <a:lnTo>
                            <a:pt x="18738" y="46544"/>
                          </a:lnTo>
                          <a:cubicBezTo>
                            <a:pt x="18738" y="46544"/>
                            <a:pt x="18935" y="46544"/>
                            <a:pt x="18935" y="46544"/>
                          </a:cubicBezTo>
                          <a:cubicBezTo>
                            <a:pt x="18738" y="44769"/>
                            <a:pt x="18541" y="42994"/>
                            <a:pt x="18146" y="41219"/>
                          </a:cubicBezTo>
                          <a:cubicBezTo>
                            <a:pt x="15977" y="24652"/>
                            <a:pt x="14004" y="9861"/>
                            <a:pt x="12624" y="197"/>
                          </a:cubicBezTo>
                          <a:lnTo>
                            <a:pt x="12624" y="0"/>
                          </a:lnTo>
                          <a:lnTo>
                            <a:pt x="12426" y="0"/>
                          </a:lnTo>
                          <a:cubicBezTo>
                            <a:pt x="8481" y="0"/>
                            <a:pt x="5523" y="0"/>
                            <a:pt x="3156" y="0"/>
                          </a:cubicBezTo>
                          <a:cubicBezTo>
                            <a:pt x="2170" y="0"/>
                            <a:pt x="1381" y="0"/>
                            <a:pt x="789" y="0"/>
                          </a:cubicBezTo>
                          <a:cubicBezTo>
                            <a:pt x="197" y="0"/>
                            <a:pt x="0" y="0"/>
                            <a:pt x="0" y="0"/>
                          </a:cubicBezTo>
                          <a:cubicBezTo>
                            <a:pt x="0" y="0"/>
                            <a:pt x="197" y="0"/>
                            <a:pt x="789" y="0"/>
                          </a:cubicBezTo>
                          <a:cubicBezTo>
                            <a:pt x="1381" y="0"/>
                            <a:pt x="2170" y="0"/>
                            <a:pt x="3156" y="0"/>
                          </a:cubicBezTo>
                          <a:cubicBezTo>
                            <a:pt x="5325" y="0"/>
                            <a:pt x="8284" y="197"/>
                            <a:pt x="12229" y="197"/>
                          </a:cubicBezTo>
                          <a:cubicBezTo>
                            <a:pt x="12229" y="197"/>
                            <a:pt x="12229" y="0"/>
                            <a:pt x="12229" y="0"/>
                          </a:cubicBezTo>
                          <a:lnTo>
                            <a:pt x="12426" y="197"/>
                          </a:lnTo>
                          <a:cubicBezTo>
                            <a:pt x="12426" y="197"/>
                            <a:pt x="12229" y="197"/>
                            <a:pt x="12229" y="197"/>
                          </a:cubicBezTo>
                          <a:cubicBezTo>
                            <a:pt x="13413" y="9861"/>
                            <a:pt x="15385" y="24652"/>
                            <a:pt x="17555" y="41022"/>
                          </a:cubicBezTo>
                          <a:cubicBezTo>
                            <a:pt x="17752" y="42994"/>
                            <a:pt x="18146" y="44966"/>
                            <a:pt x="18344" y="46741"/>
                          </a:cubicBezTo>
                          <a:lnTo>
                            <a:pt x="18344" y="46938"/>
                          </a:lnTo>
                          <a:lnTo>
                            <a:pt x="18541" y="46938"/>
                          </a:lnTo>
                          <a:cubicBezTo>
                            <a:pt x="32151" y="46938"/>
                            <a:pt x="44182" y="47135"/>
                            <a:pt x="53058" y="47135"/>
                          </a:cubicBezTo>
                          <a:cubicBezTo>
                            <a:pt x="57398" y="47135"/>
                            <a:pt x="60948" y="47135"/>
                            <a:pt x="63315" y="47135"/>
                          </a:cubicBezTo>
                          <a:cubicBezTo>
                            <a:pt x="64498" y="47135"/>
                            <a:pt x="65484" y="47135"/>
                            <a:pt x="66076" y="47135"/>
                          </a:cubicBezTo>
                          <a:cubicBezTo>
                            <a:pt x="66668" y="47135"/>
                            <a:pt x="67062" y="47135"/>
                            <a:pt x="67062" y="47135"/>
                          </a:cubicBezTo>
                          <a:cubicBezTo>
                            <a:pt x="67062" y="47135"/>
                            <a:pt x="66668" y="47135"/>
                            <a:pt x="66076" y="47135"/>
                          </a:cubicBezTo>
                          <a:cubicBezTo>
                            <a:pt x="65484" y="47333"/>
                            <a:pt x="64498" y="47135"/>
                            <a:pt x="63512" y="47135"/>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2" name="任意多边形: 形状 241"/>
                  <p:cNvSpPr/>
                  <p:nvPr>
                    <p:custDataLst>
                      <p:tags r:id="rId159"/>
                    </p:custDataLst>
                  </p:nvPr>
                </p:nvSpPr>
                <p:spPr>
                  <a:xfrm>
                    <a:off x="8929963" y="2371003"/>
                    <a:ext cx="68283" cy="48713"/>
                  </a:xfrm>
                  <a:custGeom>
                    <a:avLst/>
                    <a:gdLst>
                      <a:gd name="connsiteX0" fmla="*/ 66865 w 68283"/>
                      <a:gd name="connsiteY0" fmla="*/ 47333 h 48713"/>
                      <a:gd name="connsiteX1" fmla="*/ 20119 w 68283"/>
                      <a:gd name="connsiteY1" fmla="*/ 46544 h 48713"/>
                      <a:gd name="connsiteX2" fmla="*/ 19724 w 68283"/>
                      <a:gd name="connsiteY2" fmla="*/ 42994 h 48713"/>
                      <a:gd name="connsiteX3" fmla="*/ 14004 w 68283"/>
                      <a:gd name="connsiteY3" fmla="*/ 789 h 48713"/>
                      <a:gd name="connsiteX4" fmla="*/ 14004 w 68283"/>
                      <a:gd name="connsiteY4" fmla="*/ 592 h 48713"/>
                      <a:gd name="connsiteX5" fmla="*/ 13216 w 68283"/>
                      <a:gd name="connsiteY5" fmla="*/ 0 h 48713"/>
                      <a:gd name="connsiteX6" fmla="*/ 1578 w 68283"/>
                      <a:gd name="connsiteY6" fmla="*/ 0 h 48713"/>
                      <a:gd name="connsiteX7" fmla="*/ 0 w 68283"/>
                      <a:gd name="connsiteY7" fmla="*/ 789 h 48713"/>
                      <a:gd name="connsiteX8" fmla="*/ 1578 w 68283"/>
                      <a:gd name="connsiteY8" fmla="*/ 1578 h 48713"/>
                      <a:gd name="connsiteX9" fmla="*/ 12426 w 68283"/>
                      <a:gd name="connsiteY9" fmla="*/ 1775 h 48713"/>
                      <a:gd name="connsiteX10" fmla="*/ 17555 w 68283"/>
                      <a:gd name="connsiteY10" fmla="*/ 42008 h 48713"/>
                      <a:gd name="connsiteX11" fmla="*/ 18344 w 68283"/>
                      <a:gd name="connsiteY11" fmla="*/ 47924 h 48713"/>
                      <a:gd name="connsiteX12" fmla="*/ 18935 w 68283"/>
                      <a:gd name="connsiteY12" fmla="*/ 48516 h 48713"/>
                      <a:gd name="connsiteX13" fmla="*/ 53650 w 68283"/>
                      <a:gd name="connsiteY13" fmla="*/ 48713 h 48713"/>
                      <a:gd name="connsiteX14" fmla="*/ 63907 w 68283"/>
                      <a:gd name="connsiteY14" fmla="*/ 48713 h 48713"/>
                      <a:gd name="connsiteX15" fmla="*/ 66668 w 68283"/>
                      <a:gd name="connsiteY15" fmla="*/ 48713 h 48713"/>
                      <a:gd name="connsiteX16" fmla="*/ 68246 w 68283"/>
                      <a:gd name="connsiteY16" fmla="*/ 47924 h 48713"/>
                      <a:gd name="connsiteX17" fmla="*/ 66865 w 68283"/>
                      <a:gd name="connsiteY17" fmla="*/ 47333 h 4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283" h="48713">
                        <a:moveTo>
                          <a:pt x="66865" y="47333"/>
                        </a:moveTo>
                        <a:lnTo>
                          <a:pt x="20119" y="46544"/>
                        </a:lnTo>
                        <a:cubicBezTo>
                          <a:pt x="19922" y="45360"/>
                          <a:pt x="19724" y="44177"/>
                          <a:pt x="19724" y="42994"/>
                        </a:cubicBezTo>
                        <a:lnTo>
                          <a:pt x="14004" y="789"/>
                        </a:lnTo>
                        <a:lnTo>
                          <a:pt x="14004" y="592"/>
                        </a:lnTo>
                        <a:cubicBezTo>
                          <a:pt x="14004" y="197"/>
                          <a:pt x="13413" y="0"/>
                          <a:pt x="13216" y="0"/>
                        </a:cubicBezTo>
                        <a:lnTo>
                          <a:pt x="1578" y="0"/>
                        </a:lnTo>
                        <a:cubicBezTo>
                          <a:pt x="592" y="0"/>
                          <a:pt x="0" y="0"/>
                          <a:pt x="0" y="789"/>
                        </a:cubicBezTo>
                        <a:cubicBezTo>
                          <a:pt x="0" y="1381"/>
                          <a:pt x="592" y="1578"/>
                          <a:pt x="1578" y="1578"/>
                        </a:cubicBezTo>
                        <a:lnTo>
                          <a:pt x="12426" y="1775"/>
                        </a:lnTo>
                        <a:lnTo>
                          <a:pt x="17555" y="42008"/>
                        </a:lnTo>
                        <a:lnTo>
                          <a:pt x="18344" y="47924"/>
                        </a:lnTo>
                        <a:cubicBezTo>
                          <a:pt x="18344" y="48319"/>
                          <a:pt x="18738" y="48516"/>
                          <a:pt x="18935" y="48516"/>
                        </a:cubicBezTo>
                        <a:lnTo>
                          <a:pt x="53650" y="48713"/>
                        </a:lnTo>
                        <a:lnTo>
                          <a:pt x="63907" y="48713"/>
                        </a:lnTo>
                        <a:lnTo>
                          <a:pt x="66668" y="48713"/>
                        </a:lnTo>
                        <a:cubicBezTo>
                          <a:pt x="67851" y="48713"/>
                          <a:pt x="68246" y="48713"/>
                          <a:pt x="68246" y="47924"/>
                        </a:cubicBezTo>
                        <a:cubicBezTo>
                          <a:pt x="68443" y="47530"/>
                          <a:pt x="67851" y="47333"/>
                          <a:pt x="66865" y="47333"/>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3" name="图形 3"/>
                <p:cNvGrpSpPr/>
                <p:nvPr/>
              </p:nvGrpSpPr>
              <p:grpSpPr>
                <a:xfrm>
                  <a:off x="8943375" y="2378695"/>
                  <a:ext cx="60947" cy="31555"/>
                  <a:chOff x="8943375" y="2378695"/>
                  <a:chExt cx="60947" cy="31555"/>
                </a:xfrm>
                <a:solidFill>
                  <a:srgbClr val="FFFFFF"/>
                </a:solidFill>
              </p:grpSpPr>
              <p:grpSp>
                <p:nvGrpSpPr>
                  <p:cNvPr id="244" name="图形 3"/>
                  <p:cNvGrpSpPr/>
                  <p:nvPr/>
                </p:nvGrpSpPr>
                <p:grpSpPr>
                  <a:xfrm>
                    <a:off x="8944164" y="2379286"/>
                    <a:ext cx="59172" cy="29780"/>
                    <a:chOff x="8944164" y="2379286"/>
                    <a:chExt cx="59172" cy="29780"/>
                  </a:xfrm>
                  <a:solidFill>
                    <a:srgbClr val="FFFFFF"/>
                  </a:solidFill>
                </p:grpSpPr>
                <p:sp>
                  <p:nvSpPr>
                    <p:cNvPr id="245" name="任意多边形: 形状 244"/>
                    <p:cNvSpPr/>
                    <p:nvPr>
                      <p:custDataLst>
                        <p:tags r:id="rId160"/>
                      </p:custDataLst>
                    </p:nvPr>
                  </p:nvSpPr>
                  <p:spPr>
                    <a:xfrm>
                      <a:off x="8997420" y="2408869"/>
                      <a:ext cx="394" cy="197"/>
                    </a:xfrm>
                    <a:custGeom>
                      <a:avLst/>
                      <a:gdLst>
                        <a:gd name="connsiteX0" fmla="*/ 0 w 394"/>
                        <a:gd name="connsiteY0" fmla="*/ 197 h 197"/>
                        <a:gd name="connsiteX1" fmla="*/ 394 w 394"/>
                        <a:gd name="connsiteY1" fmla="*/ 0 h 197"/>
                        <a:gd name="connsiteX2" fmla="*/ 197 w 394"/>
                        <a:gd name="connsiteY2" fmla="*/ 0 h 197"/>
                        <a:gd name="connsiteX3" fmla="*/ 0 w 394"/>
                        <a:gd name="connsiteY3" fmla="*/ 197 h 197"/>
                      </a:gdLst>
                      <a:ahLst/>
                      <a:cxnLst>
                        <a:cxn ang="0">
                          <a:pos x="connsiteX0" y="connsiteY0"/>
                        </a:cxn>
                        <a:cxn ang="0">
                          <a:pos x="connsiteX1" y="connsiteY1"/>
                        </a:cxn>
                        <a:cxn ang="0">
                          <a:pos x="connsiteX2" y="connsiteY2"/>
                        </a:cxn>
                        <a:cxn ang="0">
                          <a:pos x="connsiteX3" y="connsiteY3"/>
                        </a:cxn>
                      </a:cxnLst>
                      <a:rect l="l" t="t" r="r" b="b"/>
                      <a:pathLst>
                        <a:path w="394" h="197">
                          <a:moveTo>
                            <a:pt x="0" y="197"/>
                          </a:moveTo>
                          <a:lnTo>
                            <a:pt x="394" y="0"/>
                          </a:lnTo>
                          <a:cubicBezTo>
                            <a:pt x="394" y="0"/>
                            <a:pt x="197" y="0"/>
                            <a:pt x="197" y="0"/>
                          </a:cubicBezTo>
                          <a:cubicBezTo>
                            <a:pt x="197" y="197"/>
                            <a:pt x="197" y="197"/>
                            <a:pt x="0" y="19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 name="任意多边形: 形状 245"/>
                    <p:cNvSpPr/>
                    <p:nvPr>
                      <p:custDataLst>
                        <p:tags r:id="rId161"/>
                      </p:custDataLst>
                    </p:nvPr>
                  </p:nvSpPr>
                  <p:spPr>
                    <a:xfrm>
                      <a:off x="9002942" y="2380075"/>
                      <a:ext cx="394" cy="394"/>
                    </a:xfrm>
                    <a:custGeom>
                      <a:avLst/>
                      <a:gdLst>
                        <a:gd name="connsiteX0" fmla="*/ 0 w 394"/>
                        <a:gd name="connsiteY0" fmla="*/ 394 h 394"/>
                        <a:gd name="connsiteX1" fmla="*/ 395 w 394"/>
                        <a:gd name="connsiteY1" fmla="*/ 394 h 394"/>
                        <a:gd name="connsiteX2" fmla="*/ 0 w 394"/>
                        <a:gd name="connsiteY2" fmla="*/ 0 h 394"/>
                        <a:gd name="connsiteX3" fmla="*/ 0 w 394"/>
                        <a:gd name="connsiteY3" fmla="*/ 394 h 394"/>
                      </a:gdLst>
                      <a:ahLst/>
                      <a:cxnLst>
                        <a:cxn ang="0">
                          <a:pos x="connsiteX0" y="connsiteY0"/>
                        </a:cxn>
                        <a:cxn ang="0">
                          <a:pos x="connsiteX1" y="connsiteY1"/>
                        </a:cxn>
                        <a:cxn ang="0">
                          <a:pos x="connsiteX2" y="connsiteY2"/>
                        </a:cxn>
                        <a:cxn ang="0">
                          <a:pos x="connsiteX3" y="connsiteY3"/>
                        </a:cxn>
                      </a:cxnLst>
                      <a:rect l="l" t="t" r="r" b="b"/>
                      <a:pathLst>
                        <a:path w="394" h="394">
                          <a:moveTo>
                            <a:pt x="0" y="394"/>
                          </a:moveTo>
                          <a:cubicBezTo>
                            <a:pt x="197" y="394"/>
                            <a:pt x="197" y="394"/>
                            <a:pt x="395" y="394"/>
                          </a:cubicBezTo>
                          <a:lnTo>
                            <a:pt x="0" y="0"/>
                          </a:lnTo>
                          <a:cubicBezTo>
                            <a:pt x="0" y="197"/>
                            <a:pt x="0" y="197"/>
                            <a:pt x="0" y="3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 name="任意多边形: 形状 246"/>
                    <p:cNvSpPr/>
                    <p:nvPr>
                      <p:custDataLst>
                        <p:tags r:id="rId162"/>
                      </p:custDataLst>
                    </p:nvPr>
                  </p:nvSpPr>
                  <p:spPr>
                    <a:xfrm>
                      <a:off x="8944164" y="2379286"/>
                      <a:ext cx="59172" cy="29780"/>
                    </a:xfrm>
                    <a:custGeom>
                      <a:avLst/>
                      <a:gdLst>
                        <a:gd name="connsiteX0" fmla="*/ 16963 w 59172"/>
                        <a:gd name="connsiteY0" fmla="*/ 197 h 29780"/>
                        <a:gd name="connsiteX1" fmla="*/ 4536 w 59172"/>
                        <a:gd name="connsiteY1" fmla="*/ 197 h 29780"/>
                        <a:gd name="connsiteX2" fmla="*/ 1183 w 59172"/>
                        <a:gd name="connsiteY2" fmla="*/ 197 h 29780"/>
                        <a:gd name="connsiteX3" fmla="*/ 394 w 59172"/>
                        <a:gd name="connsiteY3" fmla="*/ 197 h 29780"/>
                        <a:gd name="connsiteX4" fmla="*/ 0 w 59172"/>
                        <a:gd name="connsiteY4" fmla="*/ 197 h 29780"/>
                        <a:gd name="connsiteX5" fmla="*/ 394 w 59172"/>
                        <a:gd name="connsiteY5" fmla="*/ 197 h 29780"/>
                        <a:gd name="connsiteX6" fmla="*/ 1183 w 59172"/>
                        <a:gd name="connsiteY6" fmla="*/ 197 h 29780"/>
                        <a:gd name="connsiteX7" fmla="*/ 4536 w 59172"/>
                        <a:gd name="connsiteY7" fmla="*/ 197 h 29780"/>
                        <a:gd name="connsiteX8" fmla="*/ 16963 w 59172"/>
                        <a:gd name="connsiteY8" fmla="*/ 394 h 29780"/>
                        <a:gd name="connsiteX9" fmla="*/ 58778 w 59172"/>
                        <a:gd name="connsiteY9" fmla="*/ 986 h 29780"/>
                        <a:gd name="connsiteX10" fmla="*/ 58778 w 59172"/>
                        <a:gd name="connsiteY10" fmla="*/ 592 h 29780"/>
                        <a:gd name="connsiteX11" fmla="*/ 59173 w 59172"/>
                        <a:gd name="connsiteY11" fmla="*/ 986 h 29780"/>
                        <a:gd name="connsiteX12" fmla="*/ 58778 w 59172"/>
                        <a:gd name="connsiteY12" fmla="*/ 986 h 29780"/>
                        <a:gd name="connsiteX13" fmla="*/ 57003 w 59172"/>
                        <a:gd name="connsiteY13" fmla="*/ 10650 h 29780"/>
                        <a:gd name="connsiteX14" fmla="*/ 53452 w 59172"/>
                        <a:gd name="connsiteY14" fmla="*/ 29386 h 29780"/>
                        <a:gd name="connsiteX15" fmla="*/ 53650 w 59172"/>
                        <a:gd name="connsiteY15" fmla="*/ 29386 h 29780"/>
                        <a:gd name="connsiteX16" fmla="*/ 53255 w 59172"/>
                        <a:gd name="connsiteY16" fmla="*/ 29583 h 29780"/>
                        <a:gd name="connsiteX17" fmla="*/ 53255 w 59172"/>
                        <a:gd name="connsiteY17" fmla="*/ 29386 h 29780"/>
                        <a:gd name="connsiteX18" fmla="*/ 17752 w 59172"/>
                        <a:gd name="connsiteY18" fmla="*/ 29188 h 29780"/>
                        <a:gd name="connsiteX19" fmla="*/ 7298 w 59172"/>
                        <a:gd name="connsiteY19" fmla="*/ 29188 h 29780"/>
                        <a:gd name="connsiteX20" fmla="*/ 4536 w 59172"/>
                        <a:gd name="connsiteY20" fmla="*/ 29188 h 29780"/>
                        <a:gd name="connsiteX21" fmla="*/ 3747 w 59172"/>
                        <a:gd name="connsiteY21" fmla="*/ 29188 h 29780"/>
                        <a:gd name="connsiteX22" fmla="*/ 3550 w 59172"/>
                        <a:gd name="connsiteY22" fmla="*/ 29188 h 29780"/>
                        <a:gd name="connsiteX23" fmla="*/ 3747 w 59172"/>
                        <a:gd name="connsiteY23" fmla="*/ 29188 h 29780"/>
                        <a:gd name="connsiteX24" fmla="*/ 4536 w 59172"/>
                        <a:gd name="connsiteY24" fmla="*/ 29188 h 29780"/>
                        <a:gd name="connsiteX25" fmla="*/ 7298 w 59172"/>
                        <a:gd name="connsiteY25" fmla="*/ 29188 h 29780"/>
                        <a:gd name="connsiteX26" fmla="*/ 17752 w 59172"/>
                        <a:gd name="connsiteY26" fmla="*/ 29386 h 29780"/>
                        <a:gd name="connsiteX27" fmla="*/ 53452 w 59172"/>
                        <a:gd name="connsiteY27" fmla="*/ 29780 h 29780"/>
                        <a:gd name="connsiteX28" fmla="*/ 53650 w 59172"/>
                        <a:gd name="connsiteY28" fmla="*/ 29780 h 29780"/>
                        <a:gd name="connsiteX29" fmla="*/ 53650 w 59172"/>
                        <a:gd name="connsiteY29" fmla="*/ 29583 h 29780"/>
                        <a:gd name="connsiteX30" fmla="*/ 57200 w 59172"/>
                        <a:gd name="connsiteY30" fmla="*/ 10453 h 29780"/>
                        <a:gd name="connsiteX31" fmla="*/ 59173 w 59172"/>
                        <a:gd name="connsiteY31" fmla="*/ 394 h 29780"/>
                        <a:gd name="connsiteX32" fmla="*/ 59173 w 59172"/>
                        <a:gd name="connsiteY32" fmla="*/ 0 h 29780"/>
                        <a:gd name="connsiteX33" fmla="*/ 58778 w 59172"/>
                        <a:gd name="connsiteY33" fmla="*/ 0 h 29780"/>
                        <a:gd name="connsiteX34" fmla="*/ 16963 w 59172"/>
                        <a:gd name="connsiteY34" fmla="*/ 197 h 2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172" h="29780">
                          <a:moveTo>
                            <a:pt x="16963" y="197"/>
                          </a:moveTo>
                          <a:cubicBezTo>
                            <a:pt x="11637" y="197"/>
                            <a:pt x="7495" y="197"/>
                            <a:pt x="4536" y="197"/>
                          </a:cubicBezTo>
                          <a:cubicBezTo>
                            <a:pt x="3156" y="197"/>
                            <a:pt x="1972" y="197"/>
                            <a:pt x="1183" y="197"/>
                          </a:cubicBezTo>
                          <a:cubicBezTo>
                            <a:pt x="789" y="197"/>
                            <a:pt x="591" y="197"/>
                            <a:pt x="394" y="197"/>
                          </a:cubicBezTo>
                          <a:cubicBezTo>
                            <a:pt x="197" y="197"/>
                            <a:pt x="0" y="197"/>
                            <a:pt x="0" y="197"/>
                          </a:cubicBezTo>
                          <a:cubicBezTo>
                            <a:pt x="0" y="197"/>
                            <a:pt x="197" y="197"/>
                            <a:pt x="394" y="197"/>
                          </a:cubicBezTo>
                          <a:cubicBezTo>
                            <a:pt x="591" y="197"/>
                            <a:pt x="986" y="197"/>
                            <a:pt x="1183" y="197"/>
                          </a:cubicBezTo>
                          <a:cubicBezTo>
                            <a:pt x="1972" y="197"/>
                            <a:pt x="3156" y="197"/>
                            <a:pt x="4536" y="197"/>
                          </a:cubicBezTo>
                          <a:cubicBezTo>
                            <a:pt x="7495" y="197"/>
                            <a:pt x="11835" y="394"/>
                            <a:pt x="16963" y="394"/>
                          </a:cubicBezTo>
                          <a:cubicBezTo>
                            <a:pt x="27614" y="592"/>
                            <a:pt x="42210" y="789"/>
                            <a:pt x="58778" y="986"/>
                          </a:cubicBezTo>
                          <a:cubicBezTo>
                            <a:pt x="58778" y="789"/>
                            <a:pt x="58778" y="789"/>
                            <a:pt x="58778" y="592"/>
                          </a:cubicBezTo>
                          <a:lnTo>
                            <a:pt x="59173" y="986"/>
                          </a:lnTo>
                          <a:cubicBezTo>
                            <a:pt x="58975" y="986"/>
                            <a:pt x="58975" y="986"/>
                            <a:pt x="58778" y="986"/>
                          </a:cubicBezTo>
                          <a:cubicBezTo>
                            <a:pt x="58186" y="4142"/>
                            <a:pt x="57594" y="7297"/>
                            <a:pt x="57003" y="10650"/>
                          </a:cubicBezTo>
                          <a:cubicBezTo>
                            <a:pt x="55819" y="17158"/>
                            <a:pt x="54636" y="23469"/>
                            <a:pt x="53452" y="29386"/>
                          </a:cubicBezTo>
                          <a:cubicBezTo>
                            <a:pt x="53452" y="29386"/>
                            <a:pt x="53650" y="29386"/>
                            <a:pt x="53650" y="29386"/>
                          </a:cubicBezTo>
                          <a:lnTo>
                            <a:pt x="53255" y="29583"/>
                          </a:lnTo>
                          <a:cubicBezTo>
                            <a:pt x="53255" y="29583"/>
                            <a:pt x="53255" y="29386"/>
                            <a:pt x="53255" y="29386"/>
                          </a:cubicBezTo>
                          <a:cubicBezTo>
                            <a:pt x="38857" y="29386"/>
                            <a:pt x="26628" y="29188"/>
                            <a:pt x="17752" y="29188"/>
                          </a:cubicBezTo>
                          <a:cubicBezTo>
                            <a:pt x="13412" y="29188"/>
                            <a:pt x="9862" y="29188"/>
                            <a:pt x="7298" y="29188"/>
                          </a:cubicBezTo>
                          <a:cubicBezTo>
                            <a:pt x="6114" y="29188"/>
                            <a:pt x="5128" y="29188"/>
                            <a:pt x="4536" y="29188"/>
                          </a:cubicBezTo>
                          <a:cubicBezTo>
                            <a:pt x="4339" y="29188"/>
                            <a:pt x="3945" y="29188"/>
                            <a:pt x="3747" y="29188"/>
                          </a:cubicBezTo>
                          <a:cubicBezTo>
                            <a:pt x="3550" y="29188"/>
                            <a:pt x="3550" y="29188"/>
                            <a:pt x="3550" y="29188"/>
                          </a:cubicBezTo>
                          <a:cubicBezTo>
                            <a:pt x="3550" y="29188"/>
                            <a:pt x="3550" y="29188"/>
                            <a:pt x="3747" y="29188"/>
                          </a:cubicBezTo>
                          <a:cubicBezTo>
                            <a:pt x="3945" y="29188"/>
                            <a:pt x="4142" y="29188"/>
                            <a:pt x="4536" y="29188"/>
                          </a:cubicBezTo>
                          <a:cubicBezTo>
                            <a:pt x="5128" y="29188"/>
                            <a:pt x="6114" y="29188"/>
                            <a:pt x="7298" y="29188"/>
                          </a:cubicBezTo>
                          <a:cubicBezTo>
                            <a:pt x="9862" y="29188"/>
                            <a:pt x="13215" y="29386"/>
                            <a:pt x="17752" y="29386"/>
                          </a:cubicBezTo>
                          <a:cubicBezTo>
                            <a:pt x="26628" y="29583"/>
                            <a:pt x="39053" y="29583"/>
                            <a:pt x="53452" y="29780"/>
                          </a:cubicBezTo>
                          <a:lnTo>
                            <a:pt x="53650" y="29780"/>
                          </a:lnTo>
                          <a:lnTo>
                            <a:pt x="53650" y="29583"/>
                          </a:lnTo>
                          <a:cubicBezTo>
                            <a:pt x="54833" y="23666"/>
                            <a:pt x="56016" y="17158"/>
                            <a:pt x="57200" y="10453"/>
                          </a:cubicBezTo>
                          <a:cubicBezTo>
                            <a:pt x="57791" y="7100"/>
                            <a:pt x="58383" y="3747"/>
                            <a:pt x="59173" y="394"/>
                          </a:cubicBezTo>
                          <a:lnTo>
                            <a:pt x="59173" y="0"/>
                          </a:lnTo>
                          <a:lnTo>
                            <a:pt x="58778" y="0"/>
                          </a:lnTo>
                          <a:cubicBezTo>
                            <a:pt x="42407" y="394"/>
                            <a:pt x="27614" y="394"/>
                            <a:pt x="16963" y="19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8" name="任意多边形: 形状 247"/>
                  <p:cNvSpPr/>
                  <p:nvPr>
                    <p:custDataLst>
                      <p:tags r:id="rId163"/>
                    </p:custDataLst>
                  </p:nvPr>
                </p:nvSpPr>
                <p:spPr>
                  <a:xfrm>
                    <a:off x="8943375" y="2378695"/>
                    <a:ext cx="60947" cy="31555"/>
                  </a:xfrm>
                  <a:custGeom>
                    <a:avLst/>
                    <a:gdLst>
                      <a:gd name="connsiteX0" fmla="*/ 60356 w 60947"/>
                      <a:gd name="connsiteY0" fmla="*/ 394 h 31555"/>
                      <a:gd name="connsiteX1" fmla="*/ 17752 w 60947"/>
                      <a:gd name="connsiteY1" fmla="*/ 0 h 31555"/>
                      <a:gd name="connsiteX2" fmla="*/ 5325 w 60947"/>
                      <a:gd name="connsiteY2" fmla="*/ 0 h 31555"/>
                      <a:gd name="connsiteX3" fmla="*/ 986 w 60947"/>
                      <a:gd name="connsiteY3" fmla="*/ 0 h 31555"/>
                      <a:gd name="connsiteX4" fmla="*/ 0 w 60947"/>
                      <a:gd name="connsiteY4" fmla="*/ 789 h 31555"/>
                      <a:gd name="connsiteX5" fmla="*/ 986 w 60947"/>
                      <a:gd name="connsiteY5" fmla="*/ 1578 h 31555"/>
                      <a:gd name="connsiteX6" fmla="*/ 58778 w 60947"/>
                      <a:gd name="connsiteY6" fmla="*/ 2367 h 31555"/>
                      <a:gd name="connsiteX7" fmla="*/ 53650 w 60947"/>
                      <a:gd name="connsiteY7" fmla="*/ 29386 h 31555"/>
                      <a:gd name="connsiteX8" fmla="*/ 18738 w 60947"/>
                      <a:gd name="connsiteY8" fmla="*/ 29189 h 31555"/>
                      <a:gd name="connsiteX9" fmla="*/ 8284 w 60947"/>
                      <a:gd name="connsiteY9" fmla="*/ 29189 h 31555"/>
                      <a:gd name="connsiteX10" fmla="*/ 4734 w 60947"/>
                      <a:gd name="connsiteY10" fmla="*/ 29189 h 31555"/>
                      <a:gd name="connsiteX11" fmla="*/ 3945 w 60947"/>
                      <a:gd name="connsiteY11" fmla="*/ 29386 h 31555"/>
                      <a:gd name="connsiteX12" fmla="*/ 3748 w 60947"/>
                      <a:gd name="connsiteY12" fmla="*/ 29977 h 31555"/>
                      <a:gd name="connsiteX13" fmla="*/ 4734 w 60947"/>
                      <a:gd name="connsiteY13" fmla="*/ 30766 h 31555"/>
                      <a:gd name="connsiteX14" fmla="*/ 54439 w 60947"/>
                      <a:gd name="connsiteY14" fmla="*/ 31555 h 31555"/>
                      <a:gd name="connsiteX15" fmla="*/ 54636 w 60947"/>
                      <a:gd name="connsiteY15" fmla="*/ 31555 h 31555"/>
                      <a:gd name="connsiteX16" fmla="*/ 55425 w 60947"/>
                      <a:gd name="connsiteY16" fmla="*/ 30963 h 31555"/>
                      <a:gd name="connsiteX17" fmla="*/ 56608 w 60947"/>
                      <a:gd name="connsiteY17" fmla="*/ 24258 h 31555"/>
                      <a:gd name="connsiteX18" fmla="*/ 58976 w 60947"/>
                      <a:gd name="connsiteY18" fmla="*/ 11636 h 31555"/>
                      <a:gd name="connsiteX19" fmla="*/ 60948 w 60947"/>
                      <a:gd name="connsiteY19" fmla="*/ 1183 h 31555"/>
                      <a:gd name="connsiteX20" fmla="*/ 60751 w 60947"/>
                      <a:gd name="connsiteY20" fmla="*/ 592 h 31555"/>
                      <a:gd name="connsiteX21" fmla="*/ 60356 w 60947"/>
                      <a:gd name="connsiteY21" fmla="*/ 394 h 3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47" h="31555">
                        <a:moveTo>
                          <a:pt x="60356" y="394"/>
                        </a:moveTo>
                        <a:lnTo>
                          <a:pt x="17752" y="0"/>
                        </a:lnTo>
                        <a:lnTo>
                          <a:pt x="5325" y="0"/>
                        </a:lnTo>
                        <a:lnTo>
                          <a:pt x="986" y="0"/>
                        </a:lnTo>
                        <a:cubicBezTo>
                          <a:pt x="789" y="0"/>
                          <a:pt x="0" y="0"/>
                          <a:pt x="0" y="789"/>
                        </a:cubicBezTo>
                        <a:cubicBezTo>
                          <a:pt x="0" y="1381"/>
                          <a:pt x="592" y="1578"/>
                          <a:pt x="986" y="1578"/>
                        </a:cubicBezTo>
                        <a:lnTo>
                          <a:pt x="58778" y="2367"/>
                        </a:lnTo>
                        <a:lnTo>
                          <a:pt x="53650" y="29386"/>
                        </a:lnTo>
                        <a:lnTo>
                          <a:pt x="18738" y="29189"/>
                        </a:lnTo>
                        <a:lnTo>
                          <a:pt x="8284" y="29189"/>
                        </a:lnTo>
                        <a:lnTo>
                          <a:pt x="4734" y="29189"/>
                        </a:lnTo>
                        <a:cubicBezTo>
                          <a:pt x="4537" y="29189"/>
                          <a:pt x="4142" y="29189"/>
                          <a:pt x="3945" y="29386"/>
                        </a:cubicBezTo>
                        <a:cubicBezTo>
                          <a:pt x="3748" y="29583"/>
                          <a:pt x="3748" y="29780"/>
                          <a:pt x="3748" y="29977"/>
                        </a:cubicBezTo>
                        <a:cubicBezTo>
                          <a:pt x="3748" y="30569"/>
                          <a:pt x="4339" y="30766"/>
                          <a:pt x="4734" y="30766"/>
                        </a:cubicBezTo>
                        <a:lnTo>
                          <a:pt x="54439" y="31555"/>
                        </a:lnTo>
                        <a:lnTo>
                          <a:pt x="54636" y="31555"/>
                        </a:lnTo>
                        <a:cubicBezTo>
                          <a:pt x="55031" y="31555"/>
                          <a:pt x="55228" y="31358"/>
                          <a:pt x="55425" y="30963"/>
                        </a:cubicBezTo>
                        <a:lnTo>
                          <a:pt x="56608" y="24258"/>
                        </a:lnTo>
                        <a:cubicBezTo>
                          <a:pt x="57398" y="20116"/>
                          <a:pt x="58186" y="15975"/>
                          <a:pt x="58976" y="11636"/>
                        </a:cubicBezTo>
                        <a:lnTo>
                          <a:pt x="60948" y="1183"/>
                        </a:lnTo>
                        <a:cubicBezTo>
                          <a:pt x="60948" y="986"/>
                          <a:pt x="60948" y="789"/>
                          <a:pt x="60751" y="592"/>
                        </a:cubicBezTo>
                        <a:cubicBezTo>
                          <a:pt x="60751" y="592"/>
                          <a:pt x="60553" y="394"/>
                          <a:pt x="60356" y="3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9" name="图形 3"/>
                <p:cNvGrpSpPr/>
                <p:nvPr/>
              </p:nvGrpSpPr>
              <p:grpSpPr>
                <a:xfrm>
                  <a:off x="8950476" y="2426100"/>
                  <a:ext cx="11489" cy="11563"/>
                  <a:chOff x="8950476" y="2426100"/>
                  <a:chExt cx="11489" cy="11563"/>
                </a:xfrm>
                <a:solidFill>
                  <a:srgbClr val="FFFFFF"/>
                </a:solidFill>
              </p:grpSpPr>
              <p:sp>
                <p:nvSpPr>
                  <p:cNvPr id="250" name="任意多边形: 形状 249"/>
                  <p:cNvSpPr/>
                  <p:nvPr>
                    <p:custDataLst>
                      <p:tags r:id="rId164"/>
                    </p:custDataLst>
                  </p:nvPr>
                </p:nvSpPr>
                <p:spPr>
                  <a:xfrm>
                    <a:off x="8951068" y="2426735"/>
                    <a:ext cx="10207" cy="10022"/>
                  </a:xfrm>
                  <a:custGeom>
                    <a:avLst/>
                    <a:gdLst>
                      <a:gd name="connsiteX0" fmla="*/ 10059 w 10207"/>
                      <a:gd name="connsiteY0" fmla="*/ 3828 h 10022"/>
                      <a:gd name="connsiteX1" fmla="*/ 8284 w 10207"/>
                      <a:gd name="connsiteY1" fmla="*/ 1067 h 10022"/>
                      <a:gd name="connsiteX2" fmla="*/ 3550 w 10207"/>
                      <a:gd name="connsiteY2" fmla="*/ 278 h 10022"/>
                      <a:gd name="connsiteX3" fmla="*/ 0 w 10207"/>
                      <a:gd name="connsiteY3" fmla="*/ 5011 h 10022"/>
                      <a:gd name="connsiteX4" fmla="*/ 3353 w 10207"/>
                      <a:gd name="connsiteY4" fmla="*/ 9745 h 10022"/>
                      <a:gd name="connsiteX5" fmla="*/ 8284 w 10207"/>
                      <a:gd name="connsiteY5" fmla="*/ 8956 h 10022"/>
                      <a:gd name="connsiteX6" fmla="*/ 10059 w 10207"/>
                      <a:gd name="connsiteY6" fmla="*/ 6195 h 10022"/>
                      <a:gd name="connsiteX7" fmla="*/ 10059 w 10207"/>
                      <a:gd name="connsiteY7" fmla="*/ 5011 h 10022"/>
                      <a:gd name="connsiteX8" fmla="*/ 9862 w 10207"/>
                      <a:gd name="connsiteY8" fmla="*/ 6195 h 10022"/>
                      <a:gd name="connsiteX9" fmla="*/ 8087 w 10207"/>
                      <a:gd name="connsiteY9" fmla="*/ 8758 h 10022"/>
                      <a:gd name="connsiteX10" fmla="*/ 3747 w 10207"/>
                      <a:gd name="connsiteY10" fmla="*/ 9350 h 10022"/>
                      <a:gd name="connsiteX11" fmla="*/ 789 w 10207"/>
                      <a:gd name="connsiteY11" fmla="*/ 5011 h 10022"/>
                      <a:gd name="connsiteX12" fmla="*/ 3747 w 10207"/>
                      <a:gd name="connsiteY12" fmla="*/ 870 h 10022"/>
                      <a:gd name="connsiteX13" fmla="*/ 8087 w 10207"/>
                      <a:gd name="connsiteY13" fmla="*/ 1461 h 10022"/>
                      <a:gd name="connsiteX14" fmla="*/ 9862 w 10207"/>
                      <a:gd name="connsiteY14" fmla="*/ 4025 h 10022"/>
                      <a:gd name="connsiteX15" fmla="*/ 10059 w 10207"/>
                      <a:gd name="connsiteY15" fmla="*/ 5208 h 10022"/>
                      <a:gd name="connsiteX16" fmla="*/ 10059 w 10207"/>
                      <a:gd name="connsiteY16" fmla="*/ 3828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07" h="10022">
                        <a:moveTo>
                          <a:pt x="10059" y="3828"/>
                        </a:moveTo>
                        <a:cubicBezTo>
                          <a:pt x="9862" y="3039"/>
                          <a:pt x="9467" y="1856"/>
                          <a:pt x="8284" y="1067"/>
                        </a:cubicBezTo>
                        <a:cubicBezTo>
                          <a:pt x="7100" y="81"/>
                          <a:pt x="5325" y="-314"/>
                          <a:pt x="3550" y="278"/>
                        </a:cubicBezTo>
                        <a:cubicBezTo>
                          <a:pt x="1775" y="870"/>
                          <a:pt x="0" y="2842"/>
                          <a:pt x="0" y="5011"/>
                        </a:cubicBezTo>
                        <a:cubicBezTo>
                          <a:pt x="0" y="7181"/>
                          <a:pt x="1578" y="9153"/>
                          <a:pt x="3353" y="9745"/>
                        </a:cubicBezTo>
                        <a:cubicBezTo>
                          <a:pt x="5128" y="10336"/>
                          <a:pt x="7100" y="9942"/>
                          <a:pt x="8284" y="8956"/>
                        </a:cubicBezTo>
                        <a:cubicBezTo>
                          <a:pt x="9467" y="7970"/>
                          <a:pt x="9862" y="6983"/>
                          <a:pt x="10059" y="6195"/>
                        </a:cubicBezTo>
                        <a:cubicBezTo>
                          <a:pt x="10256" y="5406"/>
                          <a:pt x="10059" y="5011"/>
                          <a:pt x="10059" y="5011"/>
                        </a:cubicBezTo>
                        <a:cubicBezTo>
                          <a:pt x="10059" y="5011"/>
                          <a:pt x="10059" y="5406"/>
                          <a:pt x="9862" y="6195"/>
                        </a:cubicBezTo>
                        <a:cubicBezTo>
                          <a:pt x="9665" y="6983"/>
                          <a:pt x="9073" y="7970"/>
                          <a:pt x="8087" y="8758"/>
                        </a:cubicBezTo>
                        <a:cubicBezTo>
                          <a:pt x="7100" y="9547"/>
                          <a:pt x="5325" y="9942"/>
                          <a:pt x="3747" y="9350"/>
                        </a:cubicBezTo>
                        <a:cubicBezTo>
                          <a:pt x="2169" y="8758"/>
                          <a:pt x="789" y="6983"/>
                          <a:pt x="789" y="5011"/>
                        </a:cubicBezTo>
                        <a:cubicBezTo>
                          <a:pt x="789" y="3039"/>
                          <a:pt x="2169" y="1264"/>
                          <a:pt x="3747" y="870"/>
                        </a:cubicBezTo>
                        <a:cubicBezTo>
                          <a:pt x="5325" y="278"/>
                          <a:pt x="7100" y="672"/>
                          <a:pt x="8087" y="1461"/>
                        </a:cubicBezTo>
                        <a:cubicBezTo>
                          <a:pt x="9073" y="2250"/>
                          <a:pt x="9665" y="3236"/>
                          <a:pt x="9862" y="4025"/>
                        </a:cubicBezTo>
                        <a:cubicBezTo>
                          <a:pt x="10059" y="4814"/>
                          <a:pt x="10059" y="5208"/>
                          <a:pt x="10059" y="5208"/>
                        </a:cubicBezTo>
                        <a:cubicBezTo>
                          <a:pt x="10256" y="5011"/>
                          <a:pt x="10256" y="4617"/>
                          <a:pt x="10059" y="3828"/>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 name="任意多边形: 形状 250"/>
                  <p:cNvSpPr/>
                  <p:nvPr>
                    <p:custDataLst>
                      <p:tags r:id="rId165"/>
                    </p:custDataLst>
                  </p:nvPr>
                </p:nvSpPr>
                <p:spPr>
                  <a:xfrm>
                    <a:off x="8950476" y="2426100"/>
                    <a:ext cx="11489" cy="11563"/>
                  </a:xfrm>
                  <a:custGeom>
                    <a:avLst/>
                    <a:gdLst>
                      <a:gd name="connsiteX0" fmla="*/ 11440 w 11489"/>
                      <a:gd name="connsiteY0" fmla="*/ 4464 h 11563"/>
                      <a:gd name="connsiteX1" fmla="*/ 9468 w 11489"/>
                      <a:gd name="connsiteY1" fmla="*/ 1308 h 11563"/>
                      <a:gd name="connsiteX2" fmla="*/ 3945 w 11489"/>
                      <a:gd name="connsiteY2" fmla="*/ 322 h 11563"/>
                      <a:gd name="connsiteX3" fmla="*/ 0 w 11489"/>
                      <a:gd name="connsiteY3" fmla="*/ 5647 h 11563"/>
                      <a:gd name="connsiteX4" fmla="*/ 3747 w 11489"/>
                      <a:gd name="connsiteY4" fmla="*/ 11169 h 11563"/>
                      <a:gd name="connsiteX5" fmla="*/ 5720 w 11489"/>
                      <a:gd name="connsiteY5" fmla="*/ 11563 h 11563"/>
                      <a:gd name="connsiteX6" fmla="*/ 9270 w 11489"/>
                      <a:gd name="connsiteY6" fmla="*/ 10380 h 11563"/>
                      <a:gd name="connsiteX7" fmla="*/ 11243 w 11489"/>
                      <a:gd name="connsiteY7" fmla="*/ 7225 h 11563"/>
                      <a:gd name="connsiteX8" fmla="*/ 11243 w 11489"/>
                      <a:gd name="connsiteY8" fmla="*/ 5844 h 11563"/>
                      <a:gd name="connsiteX9" fmla="*/ 11440 w 11489"/>
                      <a:gd name="connsiteY9" fmla="*/ 4464 h 11563"/>
                      <a:gd name="connsiteX10" fmla="*/ 10059 w 11489"/>
                      <a:gd name="connsiteY10" fmla="*/ 5844 h 11563"/>
                      <a:gd name="connsiteX11" fmla="*/ 9862 w 11489"/>
                      <a:gd name="connsiteY11" fmla="*/ 6633 h 11563"/>
                      <a:gd name="connsiteX12" fmla="*/ 8284 w 11489"/>
                      <a:gd name="connsiteY12" fmla="*/ 8802 h 11563"/>
                      <a:gd name="connsiteX13" fmla="*/ 4537 w 11489"/>
                      <a:gd name="connsiteY13" fmla="*/ 9197 h 11563"/>
                      <a:gd name="connsiteX14" fmla="*/ 1972 w 11489"/>
                      <a:gd name="connsiteY14" fmla="*/ 5647 h 11563"/>
                      <a:gd name="connsiteX15" fmla="*/ 4537 w 11489"/>
                      <a:gd name="connsiteY15" fmla="*/ 2097 h 11563"/>
                      <a:gd name="connsiteX16" fmla="*/ 5917 w 11489"/>
                      <a:gd name="connsiteY16" fmla="*/ 1900 h 11563"/>
                      <a:gd name="connsiteX17" fmla="*/ 8284 w 11489"/>
                      <a:gd name="connsiteY17" fmla="*/ 2689 h 11563"/>
                      <a:gd name="connsiteX18" fmla="*/ 9862 w 11489"/>
                      <a:gd name="connsiteY18" fmla="*/ 4858 h 11563"/>
                      <a:gd name="connsiteX19" fmla="*/ 10059 w 11489"/>
                      <a:gd name="connsiteY19" fmla="*/ 5647 h 11563"/>
                      <a:gd name="connsiteX20" fmla="*/ 10059 w 11489"/>
                      <a:gd name="connsiteY20" fmla="*/ 5844 h 11563"/>
                      <a:gd name="connsiteX21" fmla="*/ 10059 w 11489"/>
                      <a:gd name="connsiteY21" fmla="*/ 5844 h 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89" h="11563">
                        <a:moveTo>
                          <a:pt x="11440" y="4464"/>
                        </a:moveTo>
                        <a:cubicBezTo>
                          <a:pt x="11243" y="3872"/>
                          <a:pt x="10848" y="2491"/>
                          <a:pt x="9468" y="1308"/>
                        </a:cubicBezTo>
                        <a:cubicBezTo>
                          <a:pt x="8284" y="322"/>
                          <a:pt x="6312" y="-467"/>
                          <a:pt x="3945" y="322"/>
                        </a:cubicBezTo>
                        <a:cubicBezTo>
                          <a:pt x="1972" y="914"/>
                          <a:pt x="0" y="3083"/>
                          <a:pt x="0" y="5647"/>
                        </a:cubicBezTo>
                        <a:cubicBezTo>
                          <a:pt x="0" y="8408"/>
                          <a:pt x="1972" y="10577"/>
                          <a:pt x="3747" y="11169"/>
                        </a:cubicBezTo>
                        <a:cubicBezTo>
                          <a:pt x="4339" y="11366"/>
                          <a:pt x="5128" y="11563"/>
                          <a:pt x="5720" y="11563"/>
                        </a:cubicBezTo>
                        <a:cubicBezTo>
                          <a:pt x="7100" y="11563"/>
                          <a:pt x="8481" y="10972"/>
                          <a:pt x="9270" y="10380"/>
                        </a:cubicBezTo>
                        <a:cubicBezTo>
                          <a:pt x="10848" y="9197"/>
                          <a:pt x="11243" y="7816"/>
                          <a:pt x="11243" y="7225"/>
                        </a:cubicBezTo>
                        <a:cubicBezTo>
                          <a:pt x="11243" y="7027"/>
                          <a:pt x="11440" y="6436"/>
                          <a:pt x="11243" y="5844"/>
                        </a:cubicBezTo>
                        <a:cubicBezTo>
                          <a:pt x="11637" y="5252"/>
                          <a:pt x="11440" y="4661"/>
                          <a:pt x="11440" y="4464"/>
                        </a:cubicBezTo>
                        <a:close/>
                        <a:moveTo>
                          <a:pt x="10059" y="5844"/>
                        </a:moveTo>
                        <a:cubicBezTo>
                          <a:pt x="10059" y="6041"/>
                          <a:pt x="10059" y="6239"/>
                          <a:pt x="9862" y="6633"/>
                        </a:cubicBezTo>
                        <a:cubicBezTo>
                          <a:pt x="9665" y="7027"/>
                          <a:pt x="9270" y="8014"/>
                          <a:pt x="8284" y="8802"/>
                        </a:cubicBezTo>
                        <a:cubicBezTo>
                          <a:pt x="7495" y="9394"/>
                          <a:pt x="6114" y="9788"/>
                          <a:pt x="4537" y="9197"/>
                        </a:cubicBezTo>
                        <a:cubicBezTo>
                          <a:pt x="3353" y="8802"/>
                          <a:pt x="1972" y="7422"/>
                          <a:pt x="1972" y="5647"/>
                        </a:cubicBezTo>
                        <a:cubicBezTo>
                          <a:pt x="1972" y="3872"/>
                          <a:pt x="3353" y="2491"/>
                          <a:pt x="4537" y="2097"/>
                        </a:cubicBezTo>
                        <a:cubicBezTo>
                          <a:pt x="4931" y="1900"/>
                          <a:pt x="5523" y="1900"/>
                          <a:pt x="5917" y="1900"/>
                        </a:cubicBezTo>
                        <a:cubicBezTo>
                          <a:pt x="6903" y="1900"/>
                          <a:pt x="7692" y="2294"/>
                          <a:pt x="8284" y="2689"/>
                        </a:cubicBezTo>
                        <a:cubicBezTo>
                          <a:pt x="9270" y="3478"/>
                          <a:pt x="9665" y="4266"/>
                          <a:pt x="9862" y="4858"/>
                        </a:cubicBezTo>
                        <a:cubicBezTo>
                          <a:pt x="10059" y="5252"/>
                          <a:pt x="10059" y="5450"/>
                          <a:pt x="10059" y="5647"/>
                        </a:cubicBezTo>
                        <a:cubicBezTo>
                          <a:pt x="10059" y="5647"/>
                          <a:pt x="10059" y="5647"/>
                          <a:pt x="10059" y="5844"/>
                        </a:cubicBezTo>
                        <a:cubicBezTo>
                          <a:pt x="10059" y="5844"/>
                          <a:pt x="10059" y="5844"/>
                          <a:pt x="10059" y="584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2" name="图形 3"/>
                <p:cNvGrpSpPr/>
                <p:nvPr/>
              </p:nvGrpSpPr>
              <p:grpSpPr>
                <a:xfrm>
                  <a:off x="8981640" y="2426297"/>
                  <a:ext cx="11489" cy="11563"/>
                  <a:chOff x="8981640" y="2426297"/>
                  <a:chExt cx="11489" cy="11563"/>
                </a:xfrm>
                <a:solidFill>
                  <a:srgbClr val="FFFFFF"/>
                </a:solidFill>
              </p:grpSpPr>
              <p:sp>
                <p:nvSpPr>
                  <p:cNvPr id="253" name="任意多边形: 形状 252"/>
                  <p:cNvSpPr/>
                  <p:nvPr>
                    <p:custDataLst>
                      <p:tags r:id="rId166"/>
                    </p:custDataLst>
                  </p:nvPr>
                </p:nvSpPr>
                <p:spPr>
                  <a:xfrm>
                    <a:off x="8982429" y="2427130"/>
                    <a:ext cx="10147" cy="10022"/>
                  </a:xfrm>
                  <a:custGeom>
                    <a:avLst/>
                    <a:gdLst>
                      <a:gd name="connsiteX0" fmla="*/ 10060 w 10147"/>
                      <a:gd name="connsiteY0" fmla="*/ 3828 h 10022"/>
                      <a:gd name="connsiteX1" fmla="*/ 8284 w 10147"/>
                      <a:gd name="connsiteY1" fmla="*/ 1067 h 10022"/>
                      <a:gd name="connsiteX2" fmla="*/ 3550 w 10147"/>
                      <a:gd name="connsiteY2" fmla="*/ 278 h 10022"/>
                      <a:gd name="connsiteX3" fmla="*/ 0 w 10147"/>
                      <a:gd name="connsiteY3" fmla="*/ 5011 h 10022"/>
                      <a:gd name="connsiteX4" fmla="*/ 3353 w 10147"/>
                      <a:gd name="connsiteY4" fmla="*/ 9744 h 10022"/>
                      <a:gd name="connsiteX5" fmla="*/ 8284 w 10147"/>
                      <a:gd name="connsiteY5" fmla="*/ 8956 h 10022"/>
                      <a:gd name="connsiteX6" fmla="*/ 10060 w 10147"/>
                      <a:gd name="connsiteY6" fmla="*/ 6195 h 10022"/>
                      <a:gd name="connsiteX7" fmla="*/ 10060 w 10147"/>
                      <a:gd name="connsiteY7" fmla="*/ 5011 h 10022"/>
                      <a:gd name="connsiteX8" fmla="*/ 9862 w 10147"/>
                      <a:gd name="connsiteY8" fmla="*/ 6195 h 10022"/>
                      <a:gd name="connsiteX9" fmla="*/ 8087 w 10147"/>
                      <a:gd name="connsiteY9" fmla="*/ 8758 h 10022"/>
                      <a:gd name="connsiteX10" fmla="*/ 3747 w 10147"/>
                      <a:gd name="connsiteY10" fmla="*/ 9350 h 10022"/>
                      <a:gd name="connsiteX11" fmla="*/ 789 w 10147"/>
                      <a:gd name="connsiteY11" fmla="*/ 5011 h 10022"/>
                      <a:gd name="connsiteX12" fmla="*/ 3747 w 10147"/>
                      <a:gd name="connsiteY12" fmla="*/ 870 h 10022"/>
                      <a:gd name="connsiteX13" fmla="*/ 8087 w 10147"/>
                      <a:gd name="connsiteY13" fmla="*/ 1461 h 10022"/>
                      <a:gd name="connsiteX14" fmla="*/ 9862 w 10147"/>
                      <a:gd name="connsiteY14" fmla="*/ 4025 h 10022"/>
                      <a:gd name="connsiteX15" fmla="*/ 10060 w 10147"/>
                      <a:gd name="connsiteY15" fmla="*/ 5208 h 10022"/>
                      <a:gd name="connsiteX16" fmla="*/ 10060 w 10147"/>
                      <a:gd name="connsiteY16" fmla="*/ 3828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47" h="10022">
                        <a:moveTo>
                          <a:pt x="10060" y="3828"/>
                        </a:moveTo>
                        <a:cubicBezTo>
                          <a:pt x="9862" y="3039"/>
                          <a:pt x="9468" y="1856"/>
                          <a:pt x="8284" y="1067"/>
                        </a:cubicBezTo>
                        <a:cubicBezTo>
                          <a:pt x="7101" y="81"/>
                          <a:pt x="5325" y="-314"/>
                          <a:pt x="3550" y="278"/>
                        </a:cubicBezTo>
                        <a:cubicBezTo>
                          <a:pt x="1775" y="870"/>
                          <a:pt x="0" y="2842"/>
                          <a:pt x="0" y="5011"/>
                        </a:cubicBezTo>
                        <a:cubicBezTo>
                          <a:pt x="0" y="7181"/>
                          <a:pt x="1578" y="9153"/>
                          <a:pt x="3353" y="9744"/>
                        </a:cubicBezTo>
                        <a:cubicBezTo>
                          <a:pt x="5128" y="10336"/>
                          <a:pt x="7101" y="9942"/>
                          <a:pt x="8284" y="8956"/>
                        </a:cubicBezTo>
                        <a:cubicBezTo>
                          <a:pt x="9468" y="7970"/>
                          <a:pt x="9862" y="6983"/>
                          <a:pt x="10060" y="6195"/>
                        </a:cubicBezTo>
                        <a:cubicBezTo>
                          <a:pt x="10256" y="5406"/>
                          <a:pt x="10060" y="5011"/>
                          <a:pt x="10060" y="5011"/>
                        </a:cubicBezTo>
                        <a:cubicBezTo>
                          <a:pt x="10060" y="5011"/>
                          <a:pt x="10060" y="5406"/>
                          <a:pt x="9862" y="6195"/>
                        </a:cubicBezTo>
                        <a:cubicBezTo>
                          <a:pt x="9665" y="6983"/>
                          <a:pt x="9073" y="7970"/>
                          <a:pt x="8087" y="8758"/>
                        </a:cubicBezTo>
                        <a:cubicBezTo>
                          <a:pt x="7101" y="9547"/>
                          <a:pt x="5325" y="9942"/>
                          <a:pt x="3747" y="9350"/>
                        </a:cubicBezTo>
                        <a:cubicBezTo>
                          <a:pt x="2170" y="8758"/>
                          <a:pt x="789" y="6983"/>
                          <a:pt x="789" y="5011"/>
                        </a:cubicBezTo>
                        <a:cubicBezTo>
                          <a:pt x="789" y="3039"/>
                          <a:pt x="2170" y="1264"/>
                          <a:pt x="3747" y="870"/>
                        </a:cubicBezTo>
                        <a:cubicBezTo>
                          <a:pt x="5325" y="278"/>
                          <a:pt x="7101" y="672"/>
                          <a:pt x="8087" y="1461"/>
                        </a:cubicBezTo>
                        <a:cubicBezTo>
                          <a:pt x="9073" y="2250"/>
                          <a:pt x="9665" y="3236"/>
                          <a:pt x="9862" y="4025"/>
                        </a:cubicBezTo>
                        <a:cubicBezTo>
                          <a:pt x="10060" y="4814"/>
                          <a:pt x="10060" y="5208"/>
                          <a:pt x="10060" y="5208"/>
                        </a:cubicBezTo>
                        <a:cubicBezTo>
                          <a:pt x="10060" y="5011"/>
                          <a:pt x="10060" y="4617"/>
                          <a:pt x="10060" y="3828"/>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 name="任意多边形: 形状 253"/>
                  <p:cNvSpPr/>
                  <p:nvPr>
                    <p:custDataLst>
                      <p:tags r:id="rId167"/>
                    </p:custDataLst>
                  </p:nvPr>
                </p:nvSpPr>
                <p:spPr>
                  <a:xfrm>
                    <a:off x="8981640" y="2426297"/>
                    <a:ext cx="11489" cy="11563"/>
                  </a:xfrm>
                  <a:custGeom>
                    <a:avLst/>
                    <a:gdLst>
                      <a:gd name="connsiteX0" fmla="*/ 11440 w 11489"/>
                      <a:gd name="connsiteY0" fmla="*/ 4464 h 11563"/>
                      <a:gd name="connsiteX1" fmla="*/ 9467 w 11489"/>
                      <a:gd name="connsiteY1" fmla="*/ 1308 h 11563"/>
                      <a:gd name="connsiteX2" fmla="*/ 3945 w 11489"/>
                      <a:gd name="connsiteY2" fmla="*/ 322 h 11563"/>
                      <a:gd name="connsiteX3" fmla="*/ 0 w 11489"/>
                      <a:gd name="connsiteY3" fmla="*/ 5647 h 11563"/>
                      <a:gd name="connsiteX4" fmla="*/ 3747 w 11489"/>
                      <a:gd name="connsiteY4" fmla="*/ 11169 h 11563"/>
                      <a:gd name="connsiteX5" fmla="*/ 5720 w 11489"/>
                      <a:gd name="connsiteY5" fmla="*/ 11563 h 11563"/>
                      <a:gd name="connsiteX6" fmla="*/ 9270 w 11489"/>
                      <a:gd name="connsiteY6" fmla="*/ 10380 h 11563"/>
                      <a:gd name="connsiteX7" fmla="*/ 11243 w 11489"/>
                      <a:gd name="connsiteY7" fmla="*/ 7225 h 11563"/>
                      <a:gd name="connsiteX8" fmla="*/ 11243 w 11489"/>
                      <a:gd name="connsiteY8" fmla="*/ 5844 h 11563"/>
                      <a:gd name="connsiteX9" fmla="*/ 11440 w 11489"/>
                      <a:gd name="connsiteY9" fmla="*/ 4464 h 11563"/>
                      <a:gd name="connsiteX10" fmla="*/ 10059 w 11489"/>
                      <a:gd name="connsiteY10" fmla="*/ 6041 h 11563"/>
                      <a:gd name="connsiteX11" fmla="*/ 9862 w 11489"/>
                      <a:gd name="connsiteY11" fmla="*/ 6830 h 11563"/>
                      <a:gd name="connsiteX12" fmla="*/ 8284 w 11489"/>
                      <a:gd name="connsiteY12" fmla="*/ 9000 h 11563"/>
                      <a:gd name="connsiteX13" fmla="*/ 4536 w 11489"/>
                      <a:gd name="connsiteY13" fmla="*/ 9394 h 11563"/>
                      <a:gd name="connsiteX14" fmla="*/ 1972 w 11489"/>
                      <a:gd name="connsiteY14" fmla="*/ 5844 h 11563"/>
                      <a:gd name="connsiteX15" fmla="*/ 4536 w 11489"/>
                      <a:gd name="connsiteY15" fmla="*/ 2294 h 11563"/>
                      <a:gd name="connsiteX16" fmla="*/ 5917 w 11489"/>
                      <a:gd name="connsiteY16" fmla="*/ 2097 h 11563"/>
                      <a:gd name="connsiteX17" fmla="*/ 8284 w 11489"/>
                      <a:gd name="connsiteY17" fmla="*/ 2886 h 11563"/>
                      <a:gd name="connsiteX18" fmla="*/ 9862 w 11489"/>
                      <a:gd name="connsiteY18" fmla="*/ 5055 h 11563"/>
                      <a:gd name="connsiteX19" fmla="*/ 10059 w 11489"/>
                      <a:gd name="connsiteY19" fmla="*/ 5844 h 11563"/>
                      <a:gd name="connsiteX20" fmla="*/ 10059 w 11489"/>
                      <a:gd name="connsiteY20" fmla="*/ 6041 h 11563"/>
                      <a:gd name="connsiteX21" fmla="*/ 10059 w 11489"/>
                      <a:gd name="connsiteY21" fmla="*/ 6041 h 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89" h="11563">
                        <a:moveTo>
                          <a:pt x="11440" y="4464"/>
                        </a:moveTo>
                        <a:cubicBezTo>
                          <a:pt x="11243" y="3872"/>
                          <a:pt x="10848" y="2491"/>
                          <a:pt x="9467" y="1308"/>
                        </a:cubicBezTo>
                        <a:cubicBezTo>
                          <a:pt x="8284" y="322"/>
                          <a:pt x="6312" y="-467"/>
                          <a:pt x="3945" y="322"/>
                        </a:cubicBezTo>
                        <a:cubicBezTo>
                          <a:pt x="1972" y="914"/>
                          <a:pt x="0" y="3083"/>
                          <a:pt x="0" y="5647"/>
                        </a:cubicBezTo>
                        <a:cubicBezTo>
                          <a:pt x="0" y="8408"/>
                          <a:pt x="1972" y="10577"/>
                          <a:pt x="3747" y="11169"/>
                        </a:cubicBezTo>
                        <a:cubicBezTo>
                          <a:pt x="4339" y="11366"/>
                          <a:pt x="5128" y="11563"/>
                          <a:pt x="5720" y="11563"/>
                        </a:cubicBezTo>
                        <a:cubicBezTo>
                          <a:pt x="7298" y="11563"/>
                          <a:pt x="8481" y="10972"/>
                          <a:pt x="9270" y="10380"/>
                        </a:cubicBezTo>
                        <a:cubicBezTo>
                          <a:pt x="10651" y="9197"/>
                          <a:pt x="11243" y="7816"/>
                          <a:pt x="11243" y="7225"/>
                        </a:cubicBezTo>
                        <a:cubicBezTo>
                          <a:pt x="11243" y="6830"/>
                          <a:pt x="11440" y="6239"/>
                          <a:pt x="11243" y="5844"/>
                        </a:cubicBezTo>
                        <a:cubicBezTo>
                          <a:pt x="11637" y="5450"/>
                          <a:pt x="11440" y="4858"/>
                          <a:pt x="11440" y="4464"/>
                        </a:cubicBezTo>
                        <a:close/>
                        <a:moveTo>
                          <a:pt x="10059" y="6041"/>
                        </a:moveTo>
                        <a:cubicBezTo>
                          <a:pt x="10059" y="6239"/>
                          <a:pt x="10059" y="6436"/>
                          <a:pt x="9862" y="6830"/>
                        </a:cubicBezTo>
                        <a:cubicBezTo>
                          <a:pt x="9665" y="7422"/>
                          <a:pt x="9270" y="8211"/>
                          <a:pt x="8284" y="9000"/>
                        </a:cubicBezTo>
                        <a:cubicBezTo>
                          <a:pt x="7495" y="9591"/>
                          <a:pt x="6114" y="9986"/>
                          <a:pt x="4536" y="9394"/>
                        </a:cubicBezTo>
                        <a:cubicBezTo>
                          <a:pt x="3353" y="9000"/>
                          <a:pt x="1972" y="7619"/>
                          <a:pt x="1972" y="5844"/>
                        </a:cubicBezTo>
                        <a:cubicBezTo>
                          <a:pt x="1972" y="4069"/>
                          <a:pt x="3353" y="2689"/>
                          <a:pt x="4536" y="2294"/>
                        </a:cubicBezTo>
                        <a:cubicBezTo>
                          <a:pt x="4931" y="2097"/>
                          <a:pt x="5522" y="2097"/>
                          <a:pt x="5917" y="2097"/>
                        </a:cubicBezTo>
                        <a:cubicBezTo>
                          <a:pt x="6903" y="2097"/>
                          <a:pt x="7692" y="2491"/>
                          <a:pt x="8284" y="2886"/>
                        </a:cubicBezTo>
                        <a:cubicBezTo>
                          <a:pt x="9270" y="3675"/>
                          <a:pt x="9665" y="4464"/>
                          <a:pt x="9862" y="5055"/>
                        </a:cubicBezTo>
                        <a:cubicBezTo>
                          <a:pt x="10059" y="5450"/>
                          <a:pt x="10059" y="5647"/>
                          <a:pt x="10059" y="5844"/>
                        </a:cubicBezTo>
                        <a:cubicBezTo>
                          <a:pt x="10059" y="5647"/>
                          <a:pt x="10059" y="5844"/>
                          <a:pt x="10059" y="6041"/>
                        </a:cubicBezTo>
                        <a:cubicBezTo>
                          <a:pt x="10059" y="5844"/>
                          <a:pt x="10059" y="5844"/>
                          <a:pt x="10059" y="6041"/>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55" name="任意多边形: 形状 254"/>
                <p:cNvSpPr/>
                <p:nvPr>
                  <p:custDataLst>
                    <p:tags r:id="rId168"/>
                  </p:custDataLst>
                </p:nvPr>
              </p:nvSpPr>
              <p:spPr>
                <a:xfrm>
                  <a:off x="8986768" y="2361537"/>
                  <a:ext cx="27618" cy="27413"/>
                </a:xfrm>
                <a:custGeom>
                  <a:avLst/>
                  <a:gdLst>
                    <a:gd name="connsiteX0" fmla="*/ 14004 w 27618"/>
                    <a:gd name="connsiteY0" fmla="*/ 0 h 27413"/>
                    <a:gd name="connsiteX1" fmla="*/ 0 w 27618"/>
                    <a:gd name="connsiteY1" fmla="*/ 13608 h 27413"/>
                    <a:gd name="connsiteX2" fmla="*/ 13610 w 27618"/>
                    <a:gd name="connsiteY2" fmla="*/ 27413 h 27413"/>
                    <a:gd name="connsiteX3" fmla="*/ 27614 w 27618"/>
                    <a:gd name="connsiteY3" fmla="*/ 13805 h 27413"/>
                    <a:gd name="connsiteX4" fmla="*/ 14004 w 27618"/>
                    <a:gd name="connsiteY4" fmla="*/ 0 h 2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8" h="27413">
                      <a:moveTo>
                        <a:pt x="14004" y="0"/>
                      </a:moveTo>
                      <a:cubicBezTo>
                        <a:pt x="6312" y="0"/>
                        <a:pt x="197" y="5917"/>
                        <a:pt x="0" y="13608"/>
                      </a:cubicBezTo>
                      <a:cubicBezTo>
                        <a:pt x="0" y="21102"/>
                        <a:pt x="6115" y="27413"/>
                        <a:pt x="13610" y="27413"/>
                      </a:cubicBezTo>
                      <a:cubicBezTo>
                        <a:pt x="21302" y="27413"/>
                        <a:pt x="27417" y="21497"/>
                        <a:pt x="27614" y="13805"/>
                      </a:cubicBezTo>
                      <a:cubicBezTo>
                        <a:pt x="27811" y="6311"/>
                        <a:pt x="21697" y="197"/>
                        <a:pt x="14004"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6" name="图形 3"/>
              <p:cNvGrpSpPr/>
              <p:nvPr/>
            </p:nvGrpSpPr>
            <p:grpSpPr>
              <a:xfrm>
                <a:off x="8994066" y="2368834"/>
                <a:ext cx="14596" cy="14199"/>
                <a:chOff x="8994066" y="2368834"/>
                <a:chExt cx="14596" cy="14199"/>
              </a:xfrm>
              <a:solidFill>
                <a:srgbClr val="3D5891"/>
              </a:solidFill>
            </p:grpSpPr>
            <p:grpSp>
              <p:nvGrpSpPr>
                <p:cNvPr id="257" name="图形 3"/>
                <p:cNvGrpSpPr/>
                <p:nvPr/>
              </p:nvGrpSpPr>
              <p:grpSpPr>
                <a:xfrm>
                  <a:off x="9000970" y="2368834"/>
                  <a:ext cx="870" cy="14199"/>
                  <a:chOff x="9000970" y="2368834"/>
                  <a:chExt cx="870" cy="14199"/>
                </a:xfrm>
                <a:solidFill>
                  <a:srgbClr val="3D5891"/>
                </a:solidFill>
              </p:grpSpPr>
              <p:sp>
                <p:nvSpPr>
                  <p:cNvPr id="258" name="任意多边形: 形状 257"/>
                  <p:cNvSpPr/>
                  <p:nvPr>
                    <p:custDataLst>
                      <p:tags r:id="rId169"/>
                    </p:custDataLst>
                  </p:nvPr>
                </p:nvSpPr>
                <p:spPr>
                  <a:xfrm>
                    <a:off x="9000970" y="2382639"/>
                    <a:ext cx="197" cy="394"/>
                  </a:xfrm>
                  <a:custGeom>
                    <a:avLst/>
                    <a:gdLst>
                      <a:gd name="connsiteX0" fmla="*/ 0 w 197"/>
                      <a:gd name="connsiteY0" fmla="*/ 394 h 394"/>
                      <a:gd name="connsiteX1" fmla="*/ 197 w 197"/>
                      <a:gd name="connsiteY1" fmla="*/ 394 h 394"/>
                      <a:gd name="connsiteX2" fmla="*/ 0 w 197"/>
                      <a:gd name="connsiteY2" fmla="*/ 0 h 394"/>
                      <a:gd name="connsiteX3" fmla="*/ 0 w 197"/>
                      <a:gd name="connsiteY3" fmla="*/ 394 h 394"/>
                    </a:gdLst>
                    <a:ahLst/>
                    <a:cxnLst>
                      <a:cxn ang="0">
                        <a:pos x="connsiteX0" y="connsiteY0"/>
                      </a:cxn>
                      <a:cxn ang="0">
                        <a:pos x="connsiteX1" y="connsiteY1"/>
                      </a:cxn>
                      <a:cxn ang="0">
                        <a:pos x="connsiteX2" y="connsiteY2"/>
                      </a:cxn>
                      <a:cxn ang="0">
                        <a:pos x="connsiteX3" y="connsiteY3"/>
                      </a:cxn>
                    </a:cxnLst>
                    <a:rect l="l" t="t" r="r" b="b"/>
                    <a:pathLst>
                      <a:path w="197" h="394">
                        <a:moveTo>
                          <a:pt x="0" y="394"/>
                        </a:moveTo>
                        <a:lnTo>
                          <a:pt x="197" y="394"/>
                        </a:lnTo>
                        <a:cubicBezTo>
                          <a:pt x="197" y="197"/>
                          <a:pt x="197" y="0"/>
                          <a:pt x="0" y="0"/>
                        </a:cubicBezTo>
                        <a:cubicBezTo>
                          <a:pt x="0" y="197"/>
                          <a:pt x="0" y="197"/>
                          <a:pt x="0" y="394"/>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 name="任意多边形: 形状 258"/>
                  <p:cNvSpPr/>
                  <p:nvPr>
                    <p:custDataLst>
                      <p:tags r:id="rId170"/>
                    </p:custDataLst>
                  </p:nvPr>
                </p:nvSpPr>
                <p:spPr>
                  <a:xfrm>
                    <a:off x="9000970" y="2368834"/>
                    <a:ext cx="870" cy="14199"/>
                  </a:xfrm>
                  <a:custGeom>
                    <a:avLst/>
                    <a:gdLst>
                      <a:gd name="connsiteX0" fmla="*/ 0 w 870"/>
                      <a:gd name="connsiteY0" fmla="*/ 7297 h 14199"/>
                      <a:gd name="connsiteX1" fmla="*/ 0 w 870"/>
                      <a:gd name="connsiteY1" fmla="*/ 14200 h 14199"/>
                      <a:gd name="connsiteX2" fmla="*/ 197 w 870"/>
                      <a:gd name="connsiteY2" fmla="*/ 13805 h 14199"/>
                      <a:gd name="connsiteX3" fmla="*/ 395 w 870"/>
                      <a:gd name="connsiteY3" fmla="*/ 14200 h 14199"/>
                      <a:gd name="connsiteX4" fmla="*/ 789 w 870"/>
                      <a:gd name="connsiteY4" fmla="*/ 7297 h 14199"/>
                      <a:gd name="connsiteX5" fmla="*/ 592 w 870"/>
                      <a:gd name="connsiteY5" fmla="*/ 0 h 14199"/>
                      <a:gd name="connsiteX6" fmla="*/ 0 w 870"/>
                      <a:gd name="connsiteY6" fmla="*/ 72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 h="14199">
                        <a:moveTo>
                          <a:pt x="0" y="7297"/>
                        </a:moveTo>
                        <a:cubicBezTo>
                          <a:pt x="0" y="10650"/>
                          <a:pt x="0" y="13411"/>
                          <a:pt x="0" y="14200"/>
                        </a:cubicBezTo>
                        <a:cubicBezTo>
                          <a:pt x="0" y="14003"/>
                          <a:pt x="0" y="13805"/>
                          <a:pt x="197" y="13805"/>
                        </a:cubicBezTo>
                        <a:cubicBezTo>
                          <a:pt x="197" y="13805"/>
                          <a:pt x="197" y="14003"/>
                          <a:pt x="395" y="14200"/>
                        </a:cubicBezTo>
                        <a:cubicBezTo>
                          <a:pt x="592" y="13411"/>
                          <a:pt x="789" y="10650"/>
                          <a:pt x="789" y="7297"/>
                        </a:cubicBezTo>
                        <a:cubicBezTo>
                          <a:pt x="986" y="3353"/>
                          <a:pt x="789" y="0"/>
                          <a:pt x="592" y="0"/>
                        </a:cubicBezTo>
                        <a:cubicBezTo>
                          <a:pt x="197" y="197"/>
                          <a:pt x="0" y="3353"/>
                          <a:pt x="0" y="72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60" name="任意多边形: 形状 259"/>
                <p:cNvSpPr/>
                <p:nvPr>
                  <p:custDataLst>
                    <p:tags r:id="rId171"/>
                  </p:custDataLst>
                </p:nvPr>
              </p:nvSpPr>
              <p:spPr>
                <a:xfrm>
                  <a:off x="8994066" y="2375655"/>
                  <a:ext cx="14596" cy="952"/>
                </a:xfrm>
                <a:custGeom>
                  <a:avLst/>
                  <a:gdLst>
                    <a:gd name="connsiteX0" fmla="*/ 0 w 14596"/>
                    <a:gd name="connsiteY0" fmla="*/ 279 h 952"/>
                    <a:gd name="connsiteX1" fmla="*/ 7298 w 14596"/>
                    <a:gd name="connsiteY1" fmla="*/ 871 h 952"/>
                    <a:gd name="connsiteX2" fmla="*/ 14596 w 14596"/>
                    <a:gd name="connsiteY2" fmla="*/ 673 h 952"/>
                    <a:gd name="connsiteX3" fmla="*/ 7298 w 14596"/>
                    <a:gd name="connsiteY3" fmla="*/ 82 h 952"/>
                    <a:gd name="connsiteX4" fmla="*/ 0 w 14596"/>
                    <a:gd name="connsiteY4" fmla="*/ 279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6" h="952">
                      <a:moveTo>
                        <a:pt x="0" y="279"/>
                      </a:moveTo>
                      <a:cubicBezTo>
                        <a:pt x="0" y="476"/>
                        <a:pt x="3156" y="673"/>
                        <a:pt x="7298" y="871"/>
                      </a:cubicBezTo>
                      <a:cubicBezTo>
                        <a:pt x="11243" y="1068"/>
                        <a:pt x="14596" y="871"/>
                        <a:pt x="14596" y="673"/>
                      </a:cubicBezTo>
                      <a:cubicBezTo>
                        <a:pt x="14596" y="476"/>
                        <a:pt x="11440" y="279"/>
                        <a:pt x="7298" y="82"/>
                      </a:cubicBezTo>
                      <a:cubicBezTo>
                        <a:pt x="3156" y="-116"/>
                        <a:pt x="0" y="82"/>
                        <a:pt x="0" y="27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sp>
        <p:nvSpPr>
          <p:cNvPr id="261" name="任意多边形: 形状 260"/>
          <p:cNvSpPr/>
          <p:nvPr userDrawn="1">
            <p:custDataLst>
              <p:tags r:id="rId172"/>
            </p:custDataLst>
          </p:nvPr>
        </p:nvSpPr>
        <p:spPr>
          <a:xfrm>
            <a:off x="10209530" y="2712085"/>
            <a:ext cx="173355" cy="76200"/>
          </a:xfrm>
          <a:custGeom>
            <a:avLst/>
            <a:gdLst>
              <a:gd name="connsiteX0" fmla="*/ 0 w 187379"/>
              <a:gd name="connsiteY0" fmla="*/ 0 h 82634"/>
              <a:gd name="connsiteX1" fmla="*/ 187380 w 187379"/>
              <a:gd name="connsiteY1" fmla="*/ 0 h 82634"/>
              <a:gd name="connsiteX2" fmla="*/ 187380 w 187379"/>
              <a:gd name="connsiteY2" fmla="*/ 82635 h 82634"/>
              <a:gd name="connsiteX3" fmla="*/ 0 w 187379"/>
              <a:gd name="connsiteY3" fmla="*/ 82635 h 82634"/>
            </a:gdLst>
            <a:ahLst/>
            <a:cxnLst>
              <a:cxn ang="0">
                <a:pos x="connsiteX0" y="connsiteY0"/>
              </a:cxn>
              <a:cxn ang="0">
                <a:pos x="connsiteX1" y="connsiteY1"/>
              </a:cxn>
              <a:cxn ang="0">
                <a:pos x="connsiteX2" y="connsiteY2"/>
              </a:cxn>
              <a:cxn ang="0">
                <a:pos x="connsiteX3" y="connsiteY3"/>
              </a:cxn>
            </a:cxnLst>
            <a:rect l="l" t="t" r="r" b="b"/>
            <a:pathLst>
              <a:path w="187379" h="82634">
                <a:moveTo>
                  <a:pt x="0" y="0"/>
                </a:moveTo>
                <a:lnTo>
                  <a:pt x="187380" y="0"/>
                </a:lnTo>
                <a:lnTo>
                  <a:pt x="187380" y="82635"/>
                </a:lnTo>
                <a:lnTo>
                  <a:pt x="0" y="82635"/>
                </a:ln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2" name="任意多边形: 形状 261"/>
          <p:cNvSpPr/>
          <p:nvPr userDrawn="1">
            <p:custDataLst>
              <p:tags r:id="rId173"/>
            </p:custDataLst>
          </p:nvPr>
        </p:nvSpPr>
        <p:spPr>
          <a:xfrm>
            <a:off x="9956165" y="2772410"/>
            <a:ext cx="180975" cy="39370"/>
          </a:xfrm>
          <a:custGeom>
            <a:avLst/>
            <a:gdLst>
              <a:gd name="connsiteX0" fmla="*/ 196058 w 196058"/>
              <a:gd name="connsiteY0" fmla="*/ 21300 h 42599"/>
              <a:gd name="connsiteX1" fmla="*/ 98029 w 196058"/>
              <a:gd name="connsiteY1" fmla="*/ 42599 h 42599"/>
              <a:gd name="connsiteX2" fmla="*/ 0 w 196058"/>
              <a:gd name="connsiteY2" fmla="*/ 21300 h 42599"/>
              <a:gd name="connsiteX3" fmla="*/ 98029 w 196058"/>
              <a:gd name="connsiteY3" fmla="*/ 0 h 42599"/>
              <a:gd name="connsiteX4" fmla="*/ 196058 w 196058"/>
              <a:gd name="connsiteY4" fmla="*/ 21300 h 42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58" h="42599">
                <a:moveTo>
                  <a:pt x="196058" y="21300"/>
                </a:moveTo>
                <a:cubicBezTo>
                  <a:pt x="196058" y="33063"/>
                  <a:pt x="152169" y="42599"/>
                  <a:pt x="98029" y="42599"/>
                </a:cubicBezTo>
                <a:cubicBezTo>
                  <a:pt x="43889" y="42599"/>
                  <a:pt x="0" y="33063"/>
                  <a:pt x="0" y="21300"/>
                </a:cubicBezTo>
                <a:cubicBezTo>
                  <a:pt x="0" y="9536"/>
                  <a:pt x="43889" y="0"/>
                  <a:pt x="98029" y="0"/>
                </a:cubicBezTo>
                <a:cubicBezTo>
                  <a:pt x="152169" y="0"/>
                  <a:pt x="196058" y="9536"/>
                  <a:pt x="196058" y="21300"/>
                </a:cubicBezTo>
                <a:close/>
              </a:path>
            </a:pathLst>
          </a:custGeom>
          <a:solidFill>
            <a:schemeClr val="bg1">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3" name="图形 3"/>
          <p:cNvGrpSpPr/>
          <p:nvPr userDrawn="1">
            <p:custDataLst>
              <p:tags r:id="rId174"/>
            </p:custDataLst>
          </p:nvPr>
        </p:nvGrpSpPr>
        <p:grpSpPr>
          <a:xfrm rot="0">
            <a:off x="9942195" y="2449830"/>
            <a:ext cx="213995" cy="347980"/>
            <a:chOff x="7966526" y="2025870"/>
            <a:chExt cx="231237" cy="376154"/>
          </a:xfrm>
        </p:grpSpPr>
        <p:sp>
          <p:nvSpPr>
            <p:cNvPr id="264" name="任意多边形: 形状 263"/>
            <p:cNvSpPr/>
            <p:nvPr>
              <p:custDataLst>
                <p:tags r:id="rId175"/>
              </p:custDataLst>
            </p:nvPr>
          </p:nvSpPr>
          <p:spPr>
            <a:xfrm>
              <a:off x="7966526" y="2081639"/>
              <a:ext cx="231237" cy="320385"/>
            </a:xfrm>
            <a:custGeom>
              <a:avLst/>
              <a:gdLst>
                <a:gd name="connsiteX0" fmla="*/ 190840 w 231237"/>
                <a:gd name="connsiteY0" fmla="*/ 90765 h 320385"/>
                <a:gd name="connsiteX1" fmla="*/ 153562 w 231237"/>
                <a:gd name="connsiteY1" fmla="*/ 3200 h 320385"/>
                <a:gd name="connsiteX2" fmla="*/ 98531 w 231237"/>
                <a:gd name="connsiteY2" fmla="*/ 30416 h 320385"/>
                <a:gd name="connsiteX3" fmla="*/ 63620 w 231237"/>
                <a:gd name="connsiteY3" fmla="*/ 101809 h 320385"/>
                <a:gd name="connsiteX4" fmla="*/ 305 w 231237"/>
                <a:gd name="connsiteY4" fmla="*/ 227043 h 320385"/>
                <a:gd name="connsiteX5" fmla="*/ 52377 w 231237"/>
                <a:gd name="connsiteY5" fmla="*/ 310270 h 320385"/>
                <a:gd name="connsiteX6" fmla="*/ 112733 w 231237"/>
                <a:gd name="connsiteY6" fmla="*/ 312439 h 320385"/>
                <a:gd name="connsiteX7" fmla="*/ 183345 w 231237"/>
                <a:gd name="connsiteY7" fmla="*/ 307311 h 320385"/>
                <a:gd name="connsiteX8" fmla="*/ 216877 w 231237"/>
                <a:gd name="connsiteY8" fmla="*/ 158608 h 320385"/>
                <a:gd name="connsiteX9" fmla="*/ 190840 w 231237"/>
                <a:gd name="connsiteY9" fmla="*/ 90765 h 32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237" h="320385">
                  <a:moveTo>
                    <a:pt x="190840" y="90765"/>
                  </a:moveTo>
                  <a:cubicBezTo>
                    <a:pt x="190052" y="70057"/>
                    <a:pt x="187093" y="9708"/>
                    <a:pt x="153562" y="3200"/>
                  </a:cubicBezTo>
                  <a:cubicBezTo>
                    <a:pt x="153562" y="3200"/>
                    <a:pt x="113325" y="-13761"/>
                    <a:pt x="98531" y="30416"/>
                  </a:cubicBezTo>
                  <a:cubicBezTo>
                    <a:pt x="83738" y="74593"/>
                    <a:pt x="88078" y="70846"/>
                    <a:pt x="63620" y="101809"/>
                  </a:cubicBezTo>
                  <a:cubicBezTo>
                    <a:pt x="38964" y="132773"/>
                    <a:pt x="-4034" y="164328"/>
                    <a:pt x="305" y="227043"/>
                  </a:cubicBezTo>
                  <a:cubicBezTo>
                    <a:pt x="4842" y="289562"/>
                    <a:pt x="35217" y="310270"/>
                    <a:pt x="52377" y="310270"/>
                  </a:cubicBezTo>
                  <a:cubicBezTo>
                    <a:pt x="69537" y="310270"/>
                    <a:pt x="103660" y="304353"/>
                    <a:pt x="112733" y="312439"/>
                  </a:cubicBezTo>
                  <a:cubicBezTo>
                    <a:pt x="121609" y="320525"/>
                    <a:pt x="160268" y="327231"/>
                    <a:pt x="183345" y="307311"/>
                  </a:cubicBezTo>
                  <a:cubicBezTo>
                    <a:pt x="206423" y="287392"/>
                    <a:pt x="255536" y="253471"/>
                    <a:pt x="216877" y="158608"/>
                  </a:cubicBezTo>
                  <a:cubicBezTo>
                    <a:pt x="216877" y="158608"/>
                    <a:pt x="191432" y="111473"/>
                    <a:pt x="190840" y="9076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5" name="任意多边形: 形状 264"/>
            <p:cNvSpPr/>
            <p:nvPr>
              <p:custDataLst>
                <p:tags r:id="rId176"/>
              </p:custDataLst>
            </p:nvPr>
          </p:nvSpPr>
          <p:spPr>
            <a:xfrm>
              <a:off x="8114960" y="2025870"/>
              <a:ext cx="70020" cy="60348"/>
            </a:xfrm>
            <a:custGeom>
              <a:avLst/>
              <a:gdLst>
                <a:gd name="connsiteX0" fmla="*/ 0 w 70020"/>
                <a:gd name="connsiteY0" fmla="*/ 56010 h 60348"/>
                <a:gd name="connsiteX1" fmla="*/ 13413 w 70020"/>
                <a:gd name="connsiteY1" fmla="*/ 60349 h 60348"/>
                <a:gd name="connsiteX2" fmla="*/ 69232 w 70020"/>
                <a:gd name="connsiteY2" fmla="*/ 10255 h 60348"/>
                <a:gd name="connsiteX3" fmla="*/ 70021 w 70020"/>
                <a:gd name="connsiteY3" fmla="*/ 0 h 60348"/>
                <a:gd name="connsiteX4" fmla="*/ 0 w 70020"/>
                <a:gd name="connsiteY4" fmla="*/ 56010 h 60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0" h="60348">
                  <a:moveTo>
                    <a:pt x="0" y="56010"/>
                  </a:moveTo>
                  <a:lnTo>
                    <a:pt x="13413" y="60349"/>
                  </a:lnTo>
                  <a:cubicBezTo>
                    <a:pt x="26036" y="29386"/>
                    <a:pt x="69232" y="10255"/>
                    <a:pt x="69232" y="10255"/>
                  </a:cubicBezTo>
                  <a:lnTo>
                    <a:pt x="70021" y="0"/>
                  </a:lnTo>
                  <a:cubicBezTo>
                    <a:pt x="13413" y="14791"/>
                    <a:pt x="0" y="56010"/>
                    <a:pt x="0" y="56010"/>
                  </a:cubicBezTo>
                  <a:close/>
                </a:path>
              </a:pathLst>
            </a:custGeom>
            <a:solidFill>
              <a:schemeClr val="accent1">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6" name="图形 3"/>
            <p:cNvGrpSpPr/>
            <p:nvPr/>
          </p:nvGrpSpPr>
          <p:grpSpPr>
            <a:xfrm>
              <a:off x="7977088" y="2184237"/>
              <a:ext cx="81471" cy="184991"/>
              <a:chOff x="7977088" y="2184237"/>
              <a:chExt cx="81471" cy="184991"/>
            </a:xfrm>
            <a:solidFill>
              <a:srgbClr val="F3CE90"/>
            </a:solidFill>
          </p:grpSpPr>
          <p:sp>
            <p:nvSpPr>
              <p:cNvPr id="267" name="任意多边形: 形状 266"/>
              <p:cNvSpPr/>
              <p:nvPr>
                <p:custDataLst>
                  <p:tags r:id="rId177"/>
                </p:custDataLst>
              </p:nvPr>
            </p:nvSpPr>
            <p:spPr>
              <a:xfrm>
                <a:off x="8014169" y="2255630"/>
                <a:ext cx="16568" cy="26821"/>
              </a:xfrm>
              <a:custGeom>
                <a:avLst/>
                <a:gdLst>
                  <a:gd name="connsiteX0" fmla="*/ 8284 w 16568"/>
                  <a:gd name="connsiteY0" fmla="*/ 0 h 26821"/>
                  <a:gd name="connsiteX1" fmla="*/ 0 w 16568"/>
                  <a:gd name="connsiteY1" fmla="*/ 13411 h 26821"/>
                  <a:gd name="connsiteX2" fmla="*/ 8284 w 16568"/>
                  <a:gd name="connsiteY2" fmla="*/ 26822 h 26821"/>
                  <a:gd name="connsiteX3" fmla="*/ 16568 w 16568"/>
                  <a:gd name="connsiteY3" fmla="*/ 13411 h 26821"/>
                  <a:gd name="connsiteX4" fmla="*/ 8284 w 16568"/>
                  <a:gd name="connsiteY4" fmla="*/ 0 h 2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8" h="26821">
                    <a:moveTo>
                      <a:pt x="8284" y="0"/>
                    </a:moveTo>
                    <a:cubicBezTo>
                      <a:pt x="3748" y="0"/>
                      <a:pt x="0" y="6114"/>
                      <a:pt x="0" y="13411"/>
                    </a:cubicBezTo>
                    <a:cubicBezTo>
                      <a:pt x="0" y="20905"/>
                      <a:pt x="3748" y="26822"/>
                      <a:pt x="8284" y="26822"/>
                    </a:cubicBezTo>
                    <a:cubicBezTo>
                      <a:pt x="12821" y="26822"/>
                      <a:pt x="16568" y="20708"/>
                      <a:pt x="16568" y="13411"/>
                    </a:cubicBezTo>
                    <a:cubicBezTo>
                      <a:pt x="16568" y="6114"/>
                      <a:pt x="12821" y="0"/>
                      <a:pt x="8284"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8" name="任意多边形: 形状 267"/>
              <p:cNvSpPr/>
              <p:nvPr>
                <p:custDataLst>
                  <p:tags r:id="rId178"/>
                </p:custDataLst>
              </p:nvPr>
            </p:nvSpPr>
            <p:spPr>
              <a:xfrm>
                <a:off x="8043558" y="2264110"/>
                <a:ext cx="11045" cy="16171"/>
              </a:xfrm>
              <a:custGeom>
                <a:avLst/>
                <a:gdLst>
                  <a:gd name="connsiteX0" fmla="*/ 5523 w 11045"/>
                  <a:gd name="connsiteY0" fmla="*/ 0 h 16171"/>
                  <a:gd name="connsiteX1" fmla="*/ 0 w 11045"/>
                  <a:gd name="connsiteY1" fmla="*/ 8086 h 16171"/>
                  <a:gd name="connsiteX2" fmla="*/ 5523 w 11045"/>
                  <a:gd name="connsiteY2" fmla="*/ 16172 h 16171"/>
                  <a:gd name="connsiteX3" fmla="*/ 11045 w 11045"/>
                  <a:gd name="connsiteY3" fmla="*/ 8086 h 16171"/>
                  <a:gd name="connsiteX4" fmla="*/ 5523 w 11045"/>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5" h="16171">
                    <a:moveTo>
                      <a:pt x="5523" y="0"/>
                    </a:moveTo>
                    <a:cubicBezTo>
                      <a:pt x="2367" y="0"/>
                      <a:pt x="0" y="3550"/>
                      <a:pt x="0" y="8086"/>
                    </a:cubicBezTo>
                    <a:cubicBezTo>
                      <a:pt x="0" y="12622"/>
                      <a:pt x="2564" y="16172"/>
                      <a:pt x="5523" y="16172"/>
                    </a:cubicBezTo>
                    <a:cubicBezTo>
                      <a:pt x="8679" y="16172"/>
                      <a:pt x="11045" y="12622"/>
                      <a:pt x="11045" y="8086"/>
                    </a:cubicBezTo>
                    <a:cubicBezTo>
                      <a:pt x="11045" y="3550"/>
                      <a:pt x="8481" y="0"/>
                      <a:pt x="552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9" name="任意多边形: 形状 268"/>
              <p:cNvSpPr/>
              <p:nvPr>
                <p:custDataLst>
                  <p:tags r:id="rId179"/>
                </p:custDataLst>
              </p:nvPr>
            </p:nvSpPr>
            <p:spPr>
              <a:xfrm>
                <a:off x="7984189" y="2279493"/>
                <a:ext cx="15384" cy="20905"/>
              </a:xfrm>
              <a:custGeom>
                <a:avLst/>
                <a:gdLst>
                  <a:gd name="connsiteX0" fmla="*/ 7692 w 15384"/>
                  <a:gd name="connsiteY0" fmla="*/ 0 h 20905"/>
                  <a:gd name="connsiteX1" fmla="*/ 0 w 15384"/>
                  <a:gd name="connsiteY1" fmla="*/ 10453 h 20905"/>
                  <a:gd name="connsiteX2" fmla="*/ 7692 w 15384"/>
                  <a:gd name="connsiteY2" fmla="*/ 20905 h 20905"/>
                  <a:gd name="connsiteX3" fmla="*/ 15385 w 15384"/>
                  <a:gd name="connsiteY3" fmla="*/ 10453 h 20905"/>
                  <a:gd name="connsiteX4" fmla="*/ 7692 w 15384"/>
                  <a:gd name="connsiteY4" fmla="*/ 0 h 2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4" h="20905">
                    <a:moveTo>
                      <a:pt x="7692" y="0"/>
                    </a:moveTo>
                    <a:cubicBezTo>
                      <a:pt x="3550" y="0"/>
                      <a:pt x="0" y="4733"/>
                      <a:pt x="0" y="10453"/>
                    </a:cubicBezTo>
                    <a:cubicBezTo>
                      <a:pt x="0" y="16172"/>
                      <a:pt x="3353" y="20905"/>
                      <a:pt x="7692" y="20905"/>
                    </a:cubicBezTo>
                    <a:cubicBezTo>
                      <a:pt x="11835" y="20905"/>
                      <a:pt x="15385" y="16172"/>
                      <a:pt x="15385" y="10453"/>
                    </a:cubicBezTo>
                    <a:cubicBezTo>
                      <a:pt x="15385" y="4733"/>
                      <a:pt x="11835" y="0"/>
                      <a:pt x="7692"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0" name="任意多边形: 形状 269"/>
              <p:cNvSpPr/>
              <p:nvPr>
                <p:custDataLst>
                  <p:tags r:id="rId180"/>
                </p:custDataLst>
              </p:nvPr>
            </p:nvSpPr>
            <p:spPr>
              <a:xfrm>
                <a:off x="8010224" y="2312626"/>
                <a:ext cx="13806" cy="16171"/>
              </a:xfrm>
              <a:custGeom>
                <a:avLst/>
                <a:gdLst>
                  <a:gd name="connsiteX0" fmla="*/ 6903 w 13806"/>
                  <a:gd name="connsiteY0" fmla="*/ 0 h 16171"/>
                  <a:gd name="connsiteX1" fmla="*/ 0 w 13806"/>
                  <a:gd name="connsiteY1" fmla="*/ 8086 h 16171"/>
                  <a:gd name="connsiteX2" fmla="*/ 6903 w 13806"/>
                  <a:gd name="connsiteY2" fmla="*/ 16172 h 16171"/>
                  <a:gd name="connsiteX3" fmla="*/ 13807 w 13806"/>
                  <a:gd name="connsiteY3" fmla="*/ 8086 h 16171"/>
                  <a:gd name="connsiteX4" fmla="*/ 6903 w 13806"/>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6" h="16171">
                    <a:moveTo>
                      <a:pt x="6903" y="0"/>
                    </a:moveTo>
                    <a:cubicBezTo>
                      <a:pt x="3156" y="0"/>
                      <a:pt x="0" y="3550"/>
                      <a:pt x="0" y="8086"/>
                    </a:cubicBezTo>
                    <a:cubicBezTo>
                      <a:pt x="0" y="12622"/>
                      <a:pt x="3156" y="16172"/>
                      <a:pt x="6903" y="16172"/>
                    </a:cubicBezTo>
                    <a:cubicBezTo>
                      <a:pt x="10651" y="16172"/>
                      <a:pt x="13807" y="12622"/>
                      <a:pt x="13807" y="8086"/>
                    </a:cubicBezTo>
                    <a:cubicBezTo>
                      <a:pt x="13807" y="3747"/>
                      <a:pt x="10848" y="0"/>
                      <a:pt x="690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1" name="任意多边形: 形状 270"/>
              <p:cNvSpPr/>
              <p:nvPr>
                <p:custDataLst>
                  <p:tags r:id="rId181"/>
                </p:custDataLst>
              </p:nvPr>
            </p:nvSpPr>
            <p:spPr>
              <a:xfrm>
                <a:off x="7977088" y="2317360"/>
                <a:ext cx="14595" cy="18144"/>
              </a:xfrm>
              <a:custGeom>
                <a:avLst/>
                <a:gdLst>
                  <a:gd name="connsiteX0" fmla="*/ 14596 w 14595"/>
                  <a:gd name="connsiteY0" fmla="*/ 9072 h 18144"/>
                  <a:gd name="connsiteX1" fmla="*/ 7298 w 14595"/>
                  <a:gd name="connsiteY1" fmla="*/ 18144 h 18144"/>
                  <a:gd name="connsiteX2" fmla="*/ 0 w 14595"/>
                  <a:gd name="connsiteY2" fmla="*/ 9072 h 18144"/>
                  <a:gd name="connsiteX3" fmla="*/ 7298 w 14595"/>
                  <a:gd name="connsiteY3" fmla="*/ 0 h 18144"/>
                  <a:gd name="connsiteX4" fmla="*/ 14596 w 14595"/>
                  <a:gd name="connsiteY4" fmla="*/ 9072 h 1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5" h="18144">
                    <a:moveTo>
                      <a:pt x="14596" y="9072"/>
                    </a:moveTo>
                    <a:cubicBezTo>
                      <a:pt x="14596" y="14082"/>
                      <a:pt x="11328" y="18144"/>
                      <a:pt x="7298" y="18144"/>
                    </a:cubicBezTo>
                    <a:cubicBezTo>
                      <a:pt x="3267" y="18144"/>
                      <a:pt x="0" y="14082"/>
                      <a:pt x="0" y="9072"/>
                    </a:cubicBezTo>
                    <a:cubicBezTo>
                      <a:pt x="0" y="4062"/>
                      <a:pt x="3267" y="0"/>
                      <a:pt x="7298" y="0"/>
                    </a:cubicBezTo>
                    <a:cubicBezTo>
                      <a:pt x="11328" y="0"/>
                      <a:pt x="14596" y="4062"/>
                      <a:pt x="14596" y="9072"/>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2" name="任意多边形: 形状 271"/>
              <p:cNvSpPr/>
              <p:nvPr>
                <p:custDataLst>
                  <p:tags r:id="rId182"/>
                </p:custDataLst>
              </p:nvPr>
            </p:nvSpPr>
            <p:spPr>
              <a:xfrm>
                <a:off x="8003913" y="2345167"/>
                <a:ext cx="13806" cy="24060"/>
              </a:xfrm>
              <a:custGeom>
                <a:avLst/>
                <a:gdLst>
                  <a:gd name="connsiteX0" fmla="*/ 6903 w 13806"/>
                  <a:gd name="connsiteY0" fmla="*/ 0 h 24060"/>
                  <a:gd name="connsiteX1" fmla="*/ 0 w 13806"/>
                  <a:gd name="connsiteY1" fmla="*/ 12030 h 24060"/>
                  <a:gd name="connsiteX2" fmla="*/ 6903 w 13806"/>
                  <a:gd name="connsiteY2" fmla="*/ 24061 h 24060"/>
                  <a:gd name="connsiteX3" fmla="*/ 13807 w 13806"/>
                  <a:gd name="connsiteY3" fmla="*/ 12030 h 24060"/>
                  <a:gd name="connsiteX4" fmla="*/ 6903 w 13806"/>
                  <a:gd name="connsiteY4" fmla="*/ 0 h 2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6" h="24060">
                    <a:moveTo>
                      <a:pt x="6903" y="0"/>
                    </a:moveTo>
                    <a:cubicBezTo>
                      <a:pt x="3156" y="0"/>
                      <a:pt x="0" y="5325"/>
                      <a:pt x="0" y="12030"/>
                    </a:cubicBezTo>
                    <a:cubicBezTo>
                      <a:pt x="0" y="18736"/>
                      <a:pt x="3156" y="24061"/>
                      <a:pt x="6903" y="24061"/>
                    </a:cubicBezTo>
                    <a:cubicBezTo>
                      <a:pt x="10651" y="24061"/>
                      <a:pt x="13807" y="18736"/>
                      <a:pt x="13807" y="12030"/>
                    </a:cubicBezTo>
                    <a:cubicBezTo>
                      <a:pt x="13807" y="5325"/>
                      <a:pt x="10848" y="0"/>
                      <a:pt x="690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3" name="任意多边形: 形状 272"/>
              <p:cNvSpPr/>
              <p:nvPr>
                <p:custDataLst>
                  <p:tags r:id="rId183"/>
                </p:custDataLst>
              </p:nvPr>
            </p:nvSpPr>
            <p:spPr>
              <a:xfrm>
                <a:off x="7997996" y="2231372"/>
                <a:ext cx="14990" cy="22482"/>
              </a:xfrm>
              <a:custGeom>
                <a:avLst/>
                <a:gdLst>
                  <a:gd name="connsiteX0" fmla="*/ 7495 w 14990"/>
                  <a:gd name="connsiteY0" fmla="*/ 0 h 22482"/>
                  <a:gd name="connsiteX1" fmla="*/ 0 w 14990"/>
                  <a:gd name="connsiteY1" fmla="*/ 11242 h 22482"/>
                  <a:gd name="connsiteX2" fmla="*/ 7495 w 14990"/>
                  <a:gd name="connsiteY2" fmla="*/ 22483 h 22482"/>
                  <a:gd name="connsiteX3" fmla="*/ 14990 w 14990"/>
                  <a:gd name="connsiteY3" fmla="*/ 11242 h 22482"/>
                  <a:gd name="connsiteX4" fmla="*/ 7495 w 14990"/>
                  <a:gd name="connsiteY4" fmla="*/ 0 h 2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0" h="22482">
                    <a:moveTo>
                      <a:pt x="7495" y="0"/>
                    </a:moveTo>
                    <a:cubicBezTo>
                      <a:pt x="3353" y="0"/>
                      <a:pt x="0" y="4930"/>
                      <a:pt x="0" y="11242"/>
                    </a:cubicBezTo>
                    <a:cubicBezTo>
                      <a:pt x="0" y="17355"/>
                      <a:pt x="3353" y="22483"/>
                      <a:pt x="7495" y="22483"/>
                    </a:cubicBezTo>
                    <a:cubicBezTo>
                      <a:pt x="11637" y="22483"/>
                      <a:pt x="14990" y="17552"/>
                      <a:pt x="14990" y="11242"/>
                    </a:cubicBezTo>
                    <a:cubicBezTo>
                      <a:pt x="14990" y="4930"/>
                      <a:pt x="11637" y="0"/>
                      <a:pt x="7495"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4" name="任意多边形: 形状 273"/>
              <p:cNvSpPr/>
              <p:nvPr>
                <p:custDataLst>
                  <p:tags r:id="rId184"/>
                </p:custDataLst>
              </p:nvPr>
            </p:nvSpPr>
            <p:spPr>
              <a:xfrm>
                <a:off x="8027187" y="2221708"/>
                <a:ext cx="12229" cy="14988"/>
              </a:xfrm>
              <a:custGeom>
                <a:avLst/>
                <a:gdLst>
                  <a:gd name="connsiteX0" fmla="*/ 6115 w 12229"/>
                  <a:gd name="connsiteY0" fmla="*/ 0 h 14988"/>
                  <a:gd name="connsiteX1" fmla="*/ 0 w 12229"/>
                  <a:gd name="connsiteY1" fmla="*/ 7494 h 14988"/>
                  <a:gd name="connsiteX2" fmla="*/ 6115 w 12229"/>
                  <a:gd name="connsiteY2" fmla="*/ 14989 h 14988"/>
                  <a:gd name="connsiteX3" fmla="*/ 12229 w 12229"/>
                  <a:gd name="connsiteY3" fmla="*/ 7494 h 14988"/>
                  <a:gd name="connsiteX4" fmla="*/ 6115 w 12229"/>
                  <a:gd name="connsiteY4" fmla="*/ 0 h 1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9" h="14988">
                    <a:moveTo>
                      <a:pt x="6115" y="0"/>
                    </a:moveTo>
                    <a:cubicBezTo>
                      <a:pt x="2761" y="0"/>
                      <a:pt x="0" y="3353"/>
                      <a:pt x="0" y="7494"/>
                    </a:cubicBezTo>
                    <a:cubicBezTo>
                      <a:pt x="0" y="11636"/>
                      <a:pt x="2761" y="14989"/>
                      <a:pt x="6115" y="14989"/>
                    </a:cubicBezTo>
                    <a:cubicBezTo>
                      <a:pt x="9468" y="14989"/>
                      <a:pt x="12229" y="11636"/>
                      <a:pt x="12229" y="7494"/>
                    </a:cubicBezTo>
                    <a:cubicBezTo>
                      <a:pt x="12229" y="3353"/>
                      <a:pt x="9468" y="0"/>
                      <a:pt x="6115"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5" name="任意多边形: 形状 274"/>
              <p:cNvSpPr/>
              <p:nvPr>
                <p:custDataLst>
                  <p:tags r:id="rId185"/>
                </p:custDataLst>
              </p:nvPr>
            </p:nvSpPr>
            <p:spPr>
              <a:xfrm>
                <a:off x="8047898" y="2184237"/>
                <a:ext cx="10661" cy="19327"/>
              </a:xfrm>
              <a:custGeom>
                <a:avLst/>
                <a:gdLst>
                  <a:gd name="connsiteX0" fmla="*/ 5326 w 10661"/>
                  <a:gd name="connsiteY0" fmla="*/ 0 h 19327"/>
                  <a:gd name="connsiteX1" fmla="*/ 0 w 10661"/>
                  <a:gd name="connsiteY1" fmla="*/ 9664 h 19327"/>
                  <a:gd name="connsiteX2" fmla="*/ 5326 w 10661"/>
                  <a:gd name="connsiteY2" fmla="*/ 19327 h 19327"/>
                  <a:gd name="connsiteX3" fmla="*/ 10651 w 10661"/>
                  <a:gd name="connsiteY3" fmla="*/ 9664 h 19327"/>
                  <a:gd name="connsiteX4" fmla="*/ 5326 w 10661"/>
                  <a:gd name="connsiteY4" fmla="*/ 0 h 19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1" h="19327">
                    <a:moveTo>
                      <a:pt x="5326" y="0"/>
                    </a:moveTo>
                    <a:cubicBezTo>
                      <a:pt x="2367" y="0"/>
                      <a:pt x="0" y="4339"/>
                      <a:pt x="0" y="9664"/>
                    </a:cubicBezTo>
                    <a:cubicBezTo>
                      <a:pt x="0" y="14989"/>
                      <a:pt x="2367" y="19327"/>
                      <a:pt x="5326" y="19327"/>
                    </a:cubicBezTo>
                    <a:cubicBezTo>
                      <a:pt x="8284" y="19327"/>
                      <a:pt x="10651" y="14989"/>
                      <a:pt x="10651" y="9664"/>
                    </a:cubicBezTo>
                    <a:cubicBezTo>
                      <a:pt x="10848" y="4339"/>
                      <a:pt x="8284" y="0"/>
                      <a:pt x="5326"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76" name="图形 3"/>
          <p:cNvGrpSpPr/>
          <p:nvPr userDrawn="1">
            <p:custDataLst>
              <p:tags r:id="rId186"/>
            </p:custDataLst>
          </p:nvPr>
        </p:nvGrpSpPr>
        <p:grpSpPr>
          <a:xfrm rot="0">
            <a:off x="10229215" y="2724785"/>
            <a:ext cx="143510" cy="59055"/>
            <a:chOff x="8276698" y="2323473"/>
            <a:chExt cx="155032" cy="63898"/>
          </a:xfrm>
          <a:solidFill>
            <a:srgbClr val="FFFFFF"/>
          </a:solidFill>
        </p:grpSpPr>
        <p:sp>
          <p:nvSpPr>
            <p:cNvPr id="277" name="任意多边形: 形状 276"/>
            <p:cNvSpPr/>
            <p:nvPr>
              <p:custDataLst>
                <p:tags r:id="rId187"/>
              </p:custDataLst>
            </p:nvPr>
          </p:nvSpPr>
          <p:spPr>
            <a:xfrm>
              <a:off x="8276698" y="2323473"/>
              <a:ext cx="39846" cy="63701"/>
            </a:xfrm>
            <a:custGeom>
              <a:avLst/>
              <a:gdLst>
                <a:gd name="connsiteX0" fmla="*/ 27022 w 39846"/>
                <a:gd name="connsiteY0" fmla="*/ 29386 h 63701"/>
                <a:gd name="connsiteX1" fmla="*/ 27022 w 39846"/>
                <a:gd name="connsiteY1" fmla="*/ 29386 h 63701"/>
                <a:gd name="connsiteX2" fmla="*/ 37673 w 39846"/>
                <a:gd name="connsiteY2" fmla="*/ 15580 h 63701"/>
                <a:gd name="connsiteX3" fmla="*/ 32348 w 39846"/>
                <a:gd name="connsiteY3" fmla="*/ 4536 h 63701"/>
                <a:gd name="connsiteX4" fmla="*/ 14991 w 39846"/>
                <a:gd name="connsiteY4" fmla="*/ 0 h 63701"/>
                <a:gd name="connsiteX5" fmla="*/ 0 w 39846"/>
                <a:gd name="connsiteY5" fmla="*/ 1381 h 63701"/>
                <a:gd name="connsiteX6" fmla="*/ 0 w 39846"/>
                <a:gd name="connsiteY6" fmla="*/ 62913 h 63701"/>
                <a:gd name="connsiteX7" fmla="*/ 12624 w 39846"/>
                <a:gd name="connsiteY7" fmla="*/ 63702 h 63701"/>
                <a:gd name="connsiteX8" fmla="*/ 34517 w 39846"/>
                <a:gd name="connsiteY8" fmla="*/ 57785 h 63701"/>
                <a:gd name="connsiteX9" fmla="*/ 39843 w 39846"/>
                <a:gd name="connsiteY9" fmla="*/ 45360 h 63701"/>
                <a:gd name="connsiteX10" fmla="*/ 27022 w 39846"/>
                <a:gd name="connsiteY10" fmla="*/ 29386 h 63701"/>
                <a:gd name="connsiteX11" fmla="*/ 8284 w 39846"/>
                <a:gd name="connsiteY11" fmla="*/ 6705 h 63701"/>
                <a:gd name="connsiteX12" fmla="*/ 15582 w 39846"/>
                <a:gd name="connsiteY12" fmla="*/ 6114 h 63701"/>
                <a:gd name="connsiteX13" fmla="*/ 29389 w 39846"/>
                <a:gd name="connsiteY13" fmla="*/ 16369 h 63701"/>
                <a:gd name="connsiteX14" fmla="*/ 15779 w 39846"/>
                <a:gd name="connsiteY14" fmla="*/ 26822 h 63701"/>
                <a:gd name="connsiteX15" fmla="*/ 8284 w 39846"/>
                <a:gd name="connsiteY15" fmla="*/ 26822 h 63701"/>
                <a:gd name="connsiteX16" fmla="*/ 8284 w 39846"/>
                <a:gd name="connsiteY16" fmla="*/ 6705 h 63701"/>
                <a:gd name="connsiteX17" fmla="*/ 15188 w 39846"/>
                <a:gd name="connsiteY17" fmla="*/ 57194 h 63701"/>
                <a:gd name="connsiteX18" fmla="*/ 8284 w 39846"/>
                <a:gd name="connsiteY18" fmla="*/ 56799 h 63701"/>
                <a:gd name="connsiteX19" fmla="*/ 8284 w 39846"/>
                <a:gd name="connsiteY19" fmla="*/ 32936 h 63701"/>
                <a:gd name="connsiteX20" fmla="*/ 14991 w 39846"/>
                <a:gd name="connsiteY20" fmla="*/ 32936 h 63701"/>
                <a:gd name="connsiteX21" fmla="*/ 31361 w 39846"/>
                <a:gd name="connsiteY21" fmla="*/ 44966 h 63701"/>
                <a:gd name="connsiteX22" fmla="*/ 15188 w 39846"/>
                <a:gd name="connsiteY22" fmla="*/ 57194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846" h="63701">
                  <a:moveTo>
                    <a:pt x="27022" y="29386"/>
                  </a:moveTo>
                  <a:lnTo>
                    <a:pt x="27022" y="29386"/>
                  </a:lnTo>
                  <a:cubicBezTo>
                    <a:pt x="33729" y="26822"/>
                    <a:pt x="37673" y="21497"/>
                    <a:pt x="37673" y="15580"/>
                  </a:cubicBezTo>
                  <a:cubicBezTo>
                    <a:pt x="37673" y="10650"/>
                    <a:pt x="35701" y="6903"/>
                    <a:pt x="32348" y="4536"/>
                  </a:cubicBezTo>
                  <a:cubicBezTo>
                    <a:pt x="28403" y="1381"/>
                    <a:pt x="23077" y="0"/>
                    <a:pt x="14991" y="0"/>
                  </a:cubicBezTo>
                  <a:cubicBezTo>
                    <a:pt x="9271" y="0"/>
                    <a:pt x="3748" y="592"/>
                    <a:pt x="0" y="1381"/>
                  </a:cubicBezTo>
                  <a:lnTo>
                    <a:pt x="0" y="62913"/>
                  </a:lnTo>
                  <a:cubicBezTo>
                    <a:pt x="2761" y="63307"/>
                    <a:pt x="7101" y="63702"/>
                    <a:pt x="12624" y="63702"/>
                  </a:cubicBezTo>
                  <a:cubicBezTo>
                    <a:pt x="22880" y="63702"/>
                    <a:pt x="29981" y="61927"/>
                    <a:pt x="34517" y="57785"/>
                  </a:cubicBezTo>
                  <a:cubicBezTo>
                    <a:pt x="37673" y="54630"/>
                    <a:pt x="39843" y="50685"/>
                    <a:pt x="39843" y="45360"/>
                  </a:cubicBezTo>
                  <a:cubicBezTo>
                    <a:pt x="40040" y="35894"/>
                    <a:pt x="32940" y="30963"/>
                    <a:pt x="27022" y="29386"/>
                  </a:cubicBezTo>
                  <a:close/>
                  <a:moveTo>
                    <a:pt x="8284" y="6705"/>
                  </a:moveTo>
                  <a:cubicBezTo>
                    <a:pt x="9665" y="6508"/>
                    <a:pt x="11835" y="6114"/>
                    <a:pt x="15582" y="6114"/>
                  </a:cubicBezTo>
                  <a:cubicBezTo>
                    <a:pt x="23866" y="6114"/>
                    <a:pt x="29389" y="9072"/>
                    <a:pt x="29389" y="16369"/>
                  </a:cubicBezTo>
                  <a:cubicBezTo>
                    <a:pt x="29389" y="22483"/>
                    <a:pt x="24261" y="26822"/>
                    <a:pt x="15779" y="26822"/>
                  </a:cubicBezTo>
                  <a:lnTo>
                    <a:pt x="8284" y="26822"/>
                  </a:lnTo>
                  <a:lnTo>
                    <a:pt x="8284" y="6705"/>
                  </a:lnTo>
                  <a:close/>
                  <a:moveTo>
                    <a:pt x="15188" y="57194"/>
                  </a:moveTo>
                  <a:cubicBezTo>
                    <a:pt x="12229" y="57194"/>
                    <a:pt x="9862" y="57194"/>
                    <a:pt x="8284" y="56799"/>
                  </a:cubicBezTo>
                  <a:lnTo>
                    <a:pt x="8284" y="32936"/>
                  </a:lnTo>
                  <a:lnTo>
                    <a:pt x="14991" y="32936"/>
                  </a:lnTo>
                  <a:cubicBezTo>
                    <a:pt x="23866" y="32936"/>
                    <a:pt x="31361" y="36486"/>
                    <a:pt x="31361" y="44966"/>
                  </a:cubicBezTo>
                  <a:cubicBezTo>
                    <a:pt x="31361" y="54038"/>
                    <a:pt x="23669" y="57194"/>
                    <a:pt x="15188" y="571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277"/>
            <p:cNvSpPr/>
            <p:nvPr>
              <p:custDataLst>
                <p:tags r:id="rId188"/>
              </p:custDataLst>
            </p:nvPr>
          </p:nvSpPr>
          <p:spPr>
            <a:xfrm>
              <a:off x="8327389" y="2323868"/>
              <a:ext cx="46549" cy="63504"/>
            </a:xfrm>
            <a:custGeom>
              <a:avLst/>
              <a:gdLst>
                <a:gd name="connsiteX0" fmla="*/ 38462 w 46549"/>
                <a:gd name="connsiteY0" fmla="*/ 37077 h 63504"/>
                <a:gd name="connsiteX1" fmla="*/ 23077 w 46549"/>
                <a:gd name="connsiteY1" fmla="*/ 56996 h 63504"/>
                <a:gd name="connsiteX2" fmla="*/ 8284 w 46549"/>
                <a:gd name="connsiteY2" fmla="*/ 37077 h 63504"/>
                <a:gd name="connsiteX3" fmla="*/ 8284 w 46549"/>
                <a:gd name="connsiteY3" fmla="*/ 0 h 63504"/>
                <a:gd name="connsiteX4" fmla="*/ 0 w 46549"/>
                <a:gd name="connsiteY4" fmla="*/ 0 h 63504"/>
                <a:gd name="connsiteX5" fmla="*/ 0 w 46549"/>
                <a:gd name="connsiteY5" fmla="*/ 36880 h 63504"/>
                <a:gd name="connsiteX6" fmla="*/ 22683 w 46549"/>
                <a:gd name="connsiteY6" fmla="*/ 63505 h 63504"/>
                <a:gd name="connsiteX7" fmla="*/ 46549 w 46549"/>
                <a:gd name="connsiteY7" fmla="*/ 36486 h 63504"/>
                <a:gd name="connsiteX8" fmla="*/ 46549 w 46549"/>
                <a:gd name="connsiteY8" fmla="*/ 0 h 63504"/>
                <a:gd name="connsiteX9" fmla="*/ 38265 w 46549"/>
                <a:gd name="connsiteY9" fmla="*/ 0 h 63504"/>
                <a:gd name="connsiteX10" fmla="*/ 38265 w 46549"/>
                <a:gd name="connsiteY10" fmla="*/ 37077 h 6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49" h="63504">
                  <a:moveTo>
                    <a:pt x="38462" y="37077"/>
                  </a:moveTo>
                  <a:cubicBezTo>
                    <a:pt x="38462" y="50882"/>
                    <a:pt x="32545" y="56996"/>
                    <a:pt x="23077" y="56996"/>
                  </a:cubicBezTo>
                  <a:cubicBezTo>
                    <a:pt x="14596" y="56996"/>
                    <a:pt x="8284" y="51080"/>
                    <a:pt x="8284" y="37077"/>
                  </a:cubicBezTo>
                  <a:lnTo>
                    <a:pt x="8284" y="0"/>
                  </a:lnTo>
                  <a:lnTo>
                    <a:pt x="0" y="0"/>
                  </a:lnTo>
                  <a:lnTo>
                    <a:pt x="0" y="36880"/>
                  </a:lnTo>
                  <a:cubicBezTo>
                    <a:pt x="0" y="56207"/>
                    <a:pt x="9665" y="63505"/>
                    <a:pt x="22683" y="63505"/>
                  </a:cubicBezTo>
                  <a:cubicBezTo>
                    <a:pt x="36293" y="63505"/>
                    <a:pt x="46549" y="55616"/>
                    <a:pt x="46549" y="36486"/>
                  </a:cubicBezTo>
                  <a:lnTo>
                    <a:pt x="46549" y="0"/>
                  </a:lnTo>
                  <a:lnTo>
                    <a:pt x="38265" y="0"/>
                  </a:lnTo>
                  <a:lnTo>
                    <a:pt x="38265" y="37077"/>
                  </a:ln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278"/>
            <p:cNvSpPr/>
            <p:nvPr>
              <p:custDataLst>
                <p:tags r:id="rId189"/>
              </p:custDataLst>
            </p:nvPr>
          </p:nvSpPr>
          <p:spPr>
            <a:xfrm>
              <a:off x="8382420" y="2323868"/>
              <a:ext cx="49310" cy="62321"/>
            </a:xfrm>
            <a:custGeom>
              <a:avLst/>
              <a:gdLst>
                <a:gd name="connsiteX0" fmla="*/ 30967 w 49310"/>
                <a:gd name="connsiteY0" fmla="*/ 17158 h 62321"/>
                <a:gd name="connsiteX1" fmla="*/ 24655 w 49310"/>
                <a:gd name="connsiteY1" fmla="*/ 29977 h 62321"/>
                <a:gd name="connsiteX2" fmla="*/ 24458 w 49310"/>
                <a:gd name="connsiteY2" fmla="*/ 29977 h 62321"/>
                <a:gd name="connsiteX3" fmla="*/ 18146 w 49310"/>
                <a:gd name="connsiteY3" fmla="*/ 17158 h 62321"/>
                <a:gd name="connsiteX4" fmla="*/ 9270 w 49310"/>
                <a:gd name="connsiteY4" fmla="*/ 0 h 62321"/>
                <a:gd name="connsiteX5" fmla="*/ 0 w 49310"/>
                <a:gd name="connsiteY5" fmla="*/ 0 h 62321"/>
                <a:gd name="connsiteX6" fmla="*/ 19921 w 49310"/>
                <a:gd name="connsiteY6" fmla="*/ 35894 h 62321"/>
                <a:gd name="connsiteX7" fmla="*/ 19921 w 49310"/>
                <a:gd name="connsiteY7" fmla="*/ 62321 h 62321"/>
                <a:gd name="connsiteX8" fmla="*/ 28205 w 49310"/>
                <a:gd name="connsiteY8" fmla="*/ 62321 h 62321"/>
                <a:gd name="connsiteX9" fmla="*/ 28205 w 49310"/>
                <a:gd name="connsiteY9" fmla="*/ 35894 h 62321"/>
                <a:gd name="connsiteX10" fmla="*/ 49310 w 49310"/>
                <a:gd name="connsiteY10" fmla="*/ 0 h 62321"/>
                <a:gd name="connsiteX11" fmla="*/ 40040 w 49310"/>
                <a:gd name="connsiteY11" fmla="*/ 0 h 62321"/>
                <a:gd name="connsiteX12" fmla="*/ 30967 w 49310"/>
                <a:gd name="connsiteY12" fmla="*/ 17158 h 6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10" h="62321">
                  <a:moveTo>
                    <a:pt x="30967" y="17158"/>
                  </a:moveTo>
                  <a:cubicBezTo>
                    <a:pt x="28600" y="21891"/>
                    <a:pt x="26430" y="26033"/>
                    <a:pt x="24655" y="29977"/>
                  </a:cubicBezTo>
                  <a:lnTo>
                    <a:pt x="24458" y="29977"/>
                  </a:lnTo>
                  <a:cubicBezTo>
                    <a:pt x="22485" y="25638"/>
                    <a:pt x="20710" y="21891"/>
                    <a:pt x="18146" y="17158"/>
                  </a:cubicBezTo>
                  <a:lnTo>
                    <a:pt x="9270" y="0"/>
                  </a:lnTo>
                  <a:lnTo>
                    <a:pt x="0" y="0"/>
                  </a:lnTo>
                  <a:lnTo>
                    <a:pt x="19921" y="35894"/>
                  </a:lnTo>
                  <a:lnTo>
                    <a:pt x="19921" y="62321"/>
                  </a:lnTo>
                  <a:lnTo>
                    <a:pt x="28205" y="62321"/>
                  </a:lnTo>
                  <a:lnTo>
                    <a:pt x="28205" y="35894"/>
                  </a:lnTo>
                  <a:lnTo>
                    <a:pt x="49310" y="0"/>
                  </a:lnTo>
                  <a:lnTo>
                    <a:pt x="40040" y="0"/>
                  </a:lnTo>
                  <a:lnTo>
                    <a:pt x="30967" y="17158"/>
                  </a:ln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80" name="任意多边形: 形状 279"/>
          <p:cNvSpPr/>
          <p:nvPr userDrawn="1">
            <p:custDataLst>
              <p:tags r:id="rId190"/>
            </p:custDataLst>
          </p:nvPr>
        </p:nvSpPr>
        <p:spPr>
          <a:xfrm>
            <a:off x="10206355" y="2508885"/>
            <a:ext cx="173355" cy="139700"/>
          </a:xfrm>
          <a:custGeom>
            <a:avLst/>
            <a:gdLst>
              <a:gd name="connsiteX0" fmla="*/ 77910 w 187379"/>
              <a:gd name="connsiteY0" fmla="*/ 118331 h 151069"/>
              <a:gd name="connsiteX1" fmla="*/ 11637 w 187379"/>
              <a:gd name="connsiteY1" fmla="*/ 48516 h 151069"/>
              <a:gd name="connsiteX2" fmla="*/ 0 w 187379"/>
              <a:gd name="connsiteY2" fmla="*/ 71196 h 151069"/>
              <a:gd name="connsiteX3" fmla="*/ 76332 w 187379"/>
              <a:gd name="connsiteY3" fmla="*/ 151070 h 151069"/>
              <a:gd name="connsiteX4" fmla="*/ 187380 w 187379"/>
              <a:gd name="connsiteY4" fmla="*/ 7100 h 151069"/>
              <a:gd name="connsiteX5" fmla="*/ 170022 w 187379"/>
              <a:gd name="connsiteY5" fmla="*/ 0 h 15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79" h="151069">
                <a:moveTo>
                  <a:pt x="77910" y="118331"/>
                </a:moveTo>
                <a:lnTo>
                  <a:pt x="11637" y="48516"/>
                </a:lnTo>
                <a:lnTo>
                  <a:pt x="0" y="71196"/>
                </a:lnTo>
                <a:lnTo>
                  <a:pt x="76332" y="151070"/>
                </a:lnTo>
                <a:lnTo>
                  <a:pt x="187380" y="7100"/>
                </a:lnTo>
                <a:lnTo>
                  <a:pt x="170022" y="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280"/>
          <p:cNvSpPr/>
          <p:nvPr userDrawn="1">
            <p:custDataLst>
              <p:tags r:id="rId191"/>
            </p:custDataLst>
          </p:nvPr>
        </p:nvSpPr>
        <p:spPr>
          <a:xfrm>
            <a:off x="10455910" y="2496820"/>
            <a:ext cx="197485" cy="17780"/>
          </a:xfrm>
          <a:custGeom>
            <a:avLst/>
            <a:gdLst>
              <a:gd name="connsiteX0" fmla="*/ 211640 w 213612"/>
              <a:gd name="connsiteY0" fmla="*/ 0 h 19327"/>
              <a:gd name="connsiteX1" fmla="*/ 1972 w 213612"/>
              <a:gd name="connsiteY1" fmla="*/ 0 h 19327"/>
              <a:gd name="connsiteX2" fmla="*/ 0 w 213612"/>
              <a:gd name="connsiteY2" fmla="*/ 1972 h 19327"/>
              <a:gd name="connsiteX3" fmla="*/ 0 w 213612"/>
              <a:gd name="connsiteY3" fmla="*/ 17355 h 19327"/>
              <a:gd name="connsiteX4" fmla="*/ 1972 w 213612"/>
              <a:gd name="connsiteY4" fmla="*/ 19327 h 19327"/>
              <a:gd name="connsiteX5" fmla="*/ 211640 w 213612"/>
              <a:gd name="connsiteY5" fmla="*/ 19327 h 19327"/>
              <a:gd name="connsiteX6" fmla="*/ 213613 w 213612"/>
              <a:gd name="connsiteY6" fmla="*/ 17355 h 19327"/>
              <a:gd name="connsiteX7" fmla="*/ 213613 w 213612"/>
              <a:gd name="connsiteY7" fmla="*/ 1972 h 19327"/>
              <a:gd name="connsiteX8" fmla="*/ 211640 w 213612"/>
              <a:gd name="connsiteY8" fmla="*/ 0 h 1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12" h="19327">
                <a:moveTo>
                  <a:pt x="211640" y="0"/>
                </a:moveTo>
                <a:lnTo>
                  <a:pt x="1972" y="0"/>
                </a:lnTo>
                <a:cubicBezTo>
                  <a:pt x="789" y="0"/>
                  <a:pt x="0" y="986"/>
                  <a:pt x="0" y="1972"/>
                </a:cubicBezTo>
                <a:lnTo>
                  <a:pt x="0" y="17355"/>
                </a:lnTo>
                <a:cubicBezTo>
                  <a:pt x="0" y="18539"/>
                  <a:pt x="986" y="19327"/>
                  <a:pt x="1972" y="19327"/>
                </a:cubicBezTo>
                <a:lnTo>
                  <a:pt x="211640" y="19327"/>
                </a:lnTo>
                <a:cubicBezTo>
                  <a:pt x="212824" y="19327"/>
                  <a:pt x="213613" y="18341"/>
                  <a:pt x="213613" y="17355"/>
                </a:cubicBezTo>
                <a:lnTo>
                  <a:pt x="213613" y="1972"/>
                </a:lnTo>
                <a:cubicBezTo>
                  <a:pt x="213613" y="986"/>
                  <a:pt x="212824" y="0"/>
                  <a:pt x="21164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281"/>
          <p:cNvSpPr/>
          <p:nvPr userDrawn="1">
            <p:custDataLst>
              <p:tags r:id="rId192"/>
            </p:custDataLst>
          </p:nvPr>
        </p:nvSpPr>
        <p:spPr>
          <a:xfrm>
            <a:off x="10455910" y="2557780"/>
            <a:ext cx="381000" cy="19685"/>
          </a:xfrm>
          <a:custGeom>
            <a:avLst/>
            <a:gdLst>
              <a:gd name="connsiteX0" fmla="*/ 409868 w 412235"/>
              <a:gd name="connsiteY0" fmla="*/ 0 h 21496"/>
              <a:gd name="connsiteX1" fmla="*/ 2367 w 412235"/>
              <a:gd name="connsiteY1" fmla="*/ 0 h 21496"/>
              <a:gd name="connsiteX2" fmla="*/ 0 w 412235"/>
              <a:gd name="connsiteY2" fmla="*/ 2367 h 21496"/>
              <a:gd name="connsiteX3" fmla="*/ 0 w 412235"/>
              <a:gd name="connsiteY3" fmla="*/ 19130 h 21496"/>
              <a:gd name="connsiteX4" fmla="*/ 2367 w 412235"/>
              <a:gd name="connsiteY4" fmla="*/ 21497 h 21496"/>
              <a:gd name="connsiteX5" fmla="*/ 409868 w 412235"/>
              <a:gd name="connsiteY5" fmla="*/ 21497 h 21496"/>
              <a:gd name="connsiteX6" fmla="*/ 412236 w 412235"/>
              <a:gd name="connsiteY6" fmla="*/ 19130 h 21496"/>
              <a:gd name="connsiteX7" fmla="*/ 412236 w 412235"/>
              <a:gd name="connsiteY7" fmla="*/ 2169 h 21496"/>
              <a:gd name="connsiteX8" fmla="*/ 409868 w 412235"/>
              <a:gd name="connsiteY8" fmla="*/ 0 h 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235" h="21496">
                <a:moveTo>
                  <a:pt x="409868" y="0"/>
                </a:moveTo>
                <a:lnTo>
                  <a:pt x="2367" y="0"/>
                </a:lnTo>
                <a:cubicBezTo>
                  <a:pt x="1183" y="0"/>
                  <a:pt x="0" y="986"/>
                  <a:pt x="0" y="2367"/>
                </a:cubicBezTo>
                <a:lnTo>
                  <a:pt x="0" y="19130"/>
                </a:lnTo>
                <a:cubicBezTo>
                  <a:pt x="0" y="20314"/>
                  <a:pt x="986" y="21497"/>
                  <a:pt x="2367" y="21497"/>
                </a:cubicBezTo>
                <a:lnTo>
                  <a:pt x="409868" y="21497"/>
                </a:lnTo>
                <a:cubicBezTo>
                  <a:pt x="411052" y="21497"/>
                  <a:pt x="412236" y="20511"/>
                  <a:pt x="412236" y="19130"/>
                </a:cubicBezTo>
                <a:lnTo>
                  <a:pt x="412236" y="2169"/>
                </a:lnTo>
                <a:cubicBezTo>
                  <a:pt x="412038" y="986"/>
                  <a:pt x="411052" y="0"/>
                  <a:pt x="409868"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3" name="任意多边形: 形状 282"/>
          <p:cNvSpPr/>
          <p:nvPr userDrawn="1">
            <p:custDataLst>
              <p:tags r:id="rId193"/>
            </p:custDataLst>
          </p:nvPr>
        </p:nvSpPr>
        <p:spPr>
          <a:xfrm>
            <a:off x="10455910" y="2592070"/>
            <a:ext cx="382270" cy="19685"/>
          </a:xfrm>
          <a:custGeom>
            <a:avLst/>
            <a:gdLst>
              <a:gd name="connsiteX0" fmla="*/ 410855 w 413221"/>
              <a:gd name="connsiteY0" fmla="*/ 0 h 21496"/>
              <a:gd name="connsiteX1" fmla="*/ 2367 w 413221"/>
              <a:gd name="connsiteY1" fmla="*/ 0 h 21496"/>
              <a:gd name="connsiteX2" fmla="*/ 0 w 413221"/>
              <a:gd name="connsiteY2" fmla="*/ 2367 h 21496"/>
              <a:gd name="connsiteX3" fmla="*/ 0 w 413221"/>
              <a:gd name="connsiteY3" fmla="*/ 19130 h 21496"/>
              <a:gd name="connsiteX4" fmla="*/ 2367 w 413221"/>
              <a:gd name="connsiteY4" fmla="*/ 21497 h 21496"/>
              <a:gd name="connsiteX5" fmla="*/ 410855 w 413221"/>
              <a:gd name="connsiteY5" fmla="*/ 21497 h 21496"/>
              <a:gd name="connsiteX6" fmla="*/ 413221 w 413221"/>
              <a:gd name="connsiteY6" fmla="*/ 19130 h 21496"/>
              <a:gd name="connsiteX7" fmla="*/ 413221 w 413221"/>
              <a:gd name="connsiteY7" fmla="*/ 2169 h 21496"/>
              <a:gd name="connsiteX8" fmla="*/ 410855 w 413221"/>
              <a:gd name="connsiteY8" fmla="*/ 0 h 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21" h="21496">
                <a:moveTo>
                  <a:pt x="410855" y="0"/>
                </a:moveTo>
                <a:lnTo>
                  <a:pt x="2367" y="0"/>
                </a:lnTo>
                <a:cubicBezTo>
                  <a:pt x="1183" y="0"/>
                  <a:pt x="0" y="986"/>
                  <a:pt x="0" y="2367"/>
                </a:cubicBezTo>
                <a:lnTo>
                  <a:pt x="0" y="19130"/>
                </a:lnTo>
                <a:cubicBezTo>
                  <a:pt x="0" y="20314"/>
                  <a:pt x="986" y="21497"/>
                  <a:pt x="2367" y="21497"/>
                </a:cubicBezTo>
                <a:lnTo>
                  <a:pt x="410855" y="21497"/>
                </a:lnTo>
                <a:cubicBezTo>
                  <a:pt x="412038" y="21497"/>
                  <a:pt x="413221" y="20511"/>
                  <a:pt x="413221" y="19130"/>
                </a:cubicBezTo>
                <a:lnTo>
                  <a:pt x="413221" y="2169"/>
                </a:lnTo>
                <a:cubicBezTo>
                  <a:pt x="413024" y="986"/>
                  <a:pt x="412038" y="0"/>
                  <a:pt x="410855"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283"/>
          <p:cNvSpPr/>
          <p:nvPr userDrawn="1">
            <p:custDataLst>
              <p:tags r:id="rId194"/>
            </p:custDataLst>
          </p:nvPr>
        </p:nvSpPr>
        <p:spPr>
          <a:xfrm>
            <a:off x="10467975" y="2783205"/>
            <a:ext cx="175895" cy="20320"/>
          </a:xfrm>
          <a:custGeom>
            <a:avLst/>
            <a:gdLst>
              <a:gd name="connsiteX0" fmla="*/ 187971 w 190338"/>
              <a:gd name="connsiteY0" fmla="*/ 0 h 21891"/>
              <a:gd name="connsiteX1" fmla="*/ 2367 w 190338"/>
              <a:gd name="connsiteY1" fmla="*/ 0 h 21891"/>
              <a:gd name="connsiteX2" fmla="*/ 0 w 190338"/>
              <a:gd name="connsiteY2" fmla="*/ 2367 h 21891"/>
              <a:gd name="connsiteX3" fmla="*/ 0 w 190338"/>
              <a:gd name="connsiteY3" fmla="*/ 19525 h 21891"/>
              <a:gd name="connsiteX4" fmla="*/ 2367 w 190338"/>
              <a:gd name="connsiteY4" fmla="*/ 21891 h 21891"/>
              <a:gd name="connsiteX5" fmla="*/ 187971 w 190338"/>
              <a:gd name="connsiteY5" fmla="*/ 21891 h 21891"/>
              <a:gd name="connsiteX6" fmla="*/ 190338 w 190338"/>
              <a:gd name="connsiteY6" fmla="*/ 19525 h 21891"/>
              <a:gd name="connsiteX7" fmla="*/ 190338 w 190338"/>
              <a:gd name="connsiteY7" fmla="*/ 2367 h 21891"/>
              <a:gd name="connsiteX8" fmla="*/ 187971 w 190338"/>
              <a:gd name="connsiteY8" fmla="*/ 0 h 2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338" h="21891">
                <a:moveTo>
                  <a:pt x="187971" y="0"/>
                </a:moveTo>
                <a:lnTo>
                  <a:pt x="2367" y="0"/>
                </a:lnTo>
                <a:cubicBezTo>
                  <a:pt x="986" y="0"/>
                  <a:pt x="0" y="986"/>
                  <a:pt x="0" y="2367"/>
                </a:cubicBezTo>
                <a:lnTo>
                  <a:pt x="0" y="19525"/>
                </a:lnTo>
                <a:cubicBezTo>
                  <a:pt x="0" y="20905"/>
                  <a:pt x="986" y="21891"/>
                  <a:pt x="2367" y="21891"/>
                </a:cubicBezTo>
                <a:lnTo>
                  <a:pt x="187971" y="21891"/>
                </a:lnTo>
                <a:cubicBezTo>
                  <a:pt x="189352" y="21891"/>
                  <a:pt x="190338" y="20905"/>
                  <a:pt x="190338" y="19525"/>
                </a:cubicBezTo>
                <a:lnTo>
                  <a:pt x="190338" y="2367"/>
                </a:lnTo>
                <a:cubicBezTo>
                  <a:pt x="190338" y="986"/>
                  <a:pt x="189155" y="0"/>
                  <a:pt x="187971"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标题 1"/>
          <p:cNvSpPr>
            <a:spLocks noGrp="1"/>
          </p:cNvSpPr>
          <p:nvPr>
            <p:ph type="title" hasCustomPrompt="1"/>
            <p:custDataLst>
              <p:tags r:id="rId195"/>
            </p:custDataLst>
          </p:nvPr>
        </p:nvSpPr>
        <p:spPr>
          <a:xfrm>
            <a:off x="1257300" y="3250640"/>
            <a:ext cx="9144000" cy="1152000"/>
          </a:xfrm>
        </p:spPr>
        <p:txBody>
          <a:bodyPr anchor="b"/>
          <a:lstStyle>
            <a:lvl1pPr algn="l">
              <a:defRPr sz="6000"/>
            </a:lvl1pPr>
          </a:lstStyle>
          <a:p>
            <a:r>
              <a:rPr lang="zh-CN" altLang="en-US" dirty="0"/>
              <a:t>添加章节标题</a:t>
            </a:r>
            <a:endParaRPr lang="zh-CN" altLang="en-US" dirty="0"/>
          </a:p>
        </p:txBody>
      </p:sp>
      <p:sp>
        <p:nvSpPr>
          <p:cNvPr id="4" name="日期占位符 3"/>
          <p:cNvSpPr>
            <a:spLocks noGrp="1"/>
          </p:cNvSpPr>
          <p:nvPr>
            <p:ph type="dt" sz="half" idx="10"/>
            <p:custDataLst>
              <p:tags r:id="rId196"/>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97"/>
            </p:custDataLst>
          </p:nvPr>
        </p:nvSpPr>
        <p:spPr/>
        <p:txBody>
          <a:bodyPr/>
          <a:lstStyle/>
          <a:p>
            <a:endParaRPr lang="zh-CN" altLang="en-US"/>
          </a:p>
        </p:txBody>
      </p:sp>
      <p:sp>
        <p:nvSpPr>
          <p:cNvPr id="6" name="灯片编号占位符 5"/>
          <p:cNvSpPr>
            <a:spLocks noGrp="1"/>
          </p:cNvSpPr>
          <p:nvPr>
            <p:ph type="sldNum" sz="quarter" idx="12"/>
            <p:custDataLst>
              <p:tags r:id="rId198"/>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99"/>
            </p:custDataLst>
          </p:nvPr>
        </p:nvSpPr>
        <p:spPr>
          <a:xfrm>
            <a:off x="1257300" y="1927340"/>
            <a:ext cx="9144000" cy="1224000"/>
          </a:xfrm>
        </p:spPr>
        <p:txBody>
          <a:bodyPr anchor="ctr">
            <a:noAutofit/>
          </a:bodyPr>
          <a:lstStyle>
            <a:lvl1pPr marL="0" indent="0" algn="l">
              <a:buNone/>
              <a:defRPr sz="7200" b="1">
                <a:solidFill>
                  <a:schemeClr val="accent1"/>
                </a:solidFill>
                <a:latin typeface="微软雅黑" panose="020B0503020204020204" charset="-122"/>
                <a:ea typeface="微软雅黑" panose="020B0503020204020204" charset="-122"/>
              </a:defRPr>
            </a:lvl1pPr>
          </a:lstStyle>
          <a:p>
            <a:pPr lvl="0"/>
            <a:r>
              <a:rPr lang="en-US" altLang="zh-CN" dirty="0"/>
              <a:t>Part 01</a:t>
            </a:r>
            <a:endParaRPr lang="en-US" altLang="zh-CN" dirty="0"/>
          </a:p>
        </p:txBody>
      </p:sp>
      <p:pic>
        <p:nvPicPr>
          <p:cNvPr id="29" name="图形 4"/>
          <p:cNvPicPr>
            <a:picLocks noChangeAspect="1"/>
          </p:cNvPicPr>
          <p:nvPr userDrawn="1">
            <p:custDataLst>
              <p:tags r:id="rId200"/>
            </p:custDataLst>
          </p:nvPr>
        </p:nvPicPr>
        <p:blipFill>
          <a:blip r:embed="rId201"/>
          <a:stretch>
            <a:fillRect/>
          </a:stretch>
        </p:blipFill>
        <p:spPr>
          <a:xfrm>
            <a:off x="6989445" y="2329180"/>
            <a:ext cx="2586990" cy="330517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364400"/>
            <a:ext cx="5181600" cy="48132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64400"/>
            <a:ext cx="5181600" cy="48132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3644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061275"/>
            <a:ext cx="5157787" cy="41283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644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061275"/>
            <a:ext cx="5183188" cy="41283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69" y="360000"/>
            <a:ext cx="10801063" cy="720000"/>
          </a:xfrm>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2960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 name="标题 1"/>
          <p:cNvSpPr>
            <a:spLocks noGrp="1"/>
          </p:cNvSpPr>
          <p:nvPr>
            <p:ph type="ctrTitle" hasCustomPrompt="1"/>
            <p:custDataLst>
              <p:tags r:id="rId4"/>
            </p:custDataLst>
          </p:nvPr>
        </p:nvSpPr>
        <p:spPr>
          <a:xfrm>
            <a:off x="5863590" y="1449705"/>
            <a:ext cx="5489575" cy="1800225"/>
          </a:xfrm>
        </p:spPr>
        <p:txBody>
          <a:bodyPr anchor="b"/>
          <a:lstStyle>
            <a:lvl1pPr algn="l">
              <a:lnSpc>
                <a:spcPct val="100000"/>
              </a:lnSpc>
              <a:defRPr sz="6000" u="none" strike="noStrike" kern="0" cap="none" spc="200" normalizeH="0">
                <a:solidFill>
                  <a:schemeClr val="accent1"/>
                </a:solidFill>
                <a:uFillTx/>
              </a:defRPr>
            </a:lvl1pPr>
          </a:lstStyle>
          <a:p>
            <a:r>
              <a:rPr lang="zh-CN" altLang="en-US" dirty="0"/>
              <a:t>感谢您的观看</a:t>
            </a:r>
            <a:endParaRPr lang="zh-CN" altLang="en-US" dirty="0"/>
          </a:p>
        </p:txBody>
      </p:sp>
      <p:sp>
        <p:nvSpPr>
          <p:cNvPr id="3" name="副标题 2"/>
          <p:cNvSpPr>
            <a:spLocks noGrp="1"/>
          </p:cNvSpPr>
          <p:nvPr>
            <p:ph type="subTitle" idx="1" hasCustomPrompt="1"/>
            <p:custDataLst>
              <p:tags r:id="rId5"/>
            </p:custDataLst>
          </p:nvPr>
        </p:nvSpPr>
        <p:spPr>
          <a:xfrm>
            <a:off x="5873115" y="3402965"/>
            <a:ext cx="5489575" cy="418465"/>
          </a:xfrm>
        </p:spPr>
        <p:txBody>
          <a:bodyPr/>
          <a:lstStyle>
            <a:lvl1pPr marL="0" indent="0" algn="l">
              <a:lnSpc>
                <a:spcPct val="100000"/>
              </a:lnSpc>
              <a:buNone/>
              <a:defRPr sz="1800" b="1" u="none" strike="noStrike" kern="0" cap="none" spc="150" normalizeH="0">
                <a:solidFill>
                  <a:schemeClr val="accent2"/>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sym typeface="+mn-ea"/>
              </a:rPr>
              <a:t>WPS,a click to unlimited possibilites</a:t>
            </a:r>
            <a:endParaRPr lang="zh-CN" altLang="en-US" dirty="0"/>
          </a:p>
        </p:txBody>
      </p:sp>
      <p:sp>
        <p:nvSpPr>
          <p:cNvPr id="4" name="日期占位符 3"/>
          <p:cNvSpPr>
            <a:spLocks noGrp="1"/>
          </p:cNvSpPr>
          <p:nvPr>
            <p:ph type="dt" sz="half" idx="10"/>
            <p:custDataLst>
              <p:tags r:id="rId6"/>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9"/>
            </p:custDataLst>
          </p:nvPr>
        </p:nvSpPr>
        <p:spPr>
          <a:xfrm>
            <a:off x="7072630" y="3983990"/>
            <a:ext cx="2284095" cy="504190"/>
          </a:xfrm>
          <a:prstGeom prst="roundRect">
            <a:avLst>
              <a:gd name="adj" fmla="val 50000"/>
            </a:avLst>
          </a:prstGeom>
          <a:solidFill>
            <a:schemeClr val="accent1"/>
          </a:solidFill>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汇报人：稻小壳</a:t>
            </a:r>
            <a:endParaRPr lang="zh-CN" altLang="en-US" dirty="0"/>
          </a:p>
        </p:txBody>
      </p:sp>
      <p:sp>
        <p:nvSpPr>
          <p:cNvPr id="13" name="圆角矩形 12"/>
          <p:cNvSpPr/>
          <p:nvPr userDrawn="1">
            <p:custDataLst>
              <p:tags r:id="rId10"/>
            </p:custDataLst>
          </p:nvPr>
        </p:nvSpPr>
        <p:spPr>
          <a:xfrm>
            <a:off x="1184910" y="4681220"/>
            <a:ext cx="3796665" cy="36195"/>
          </a:xfrm>
          <a:prstGeom prst="roundRect">
            <a:avLst>
              <a:gd name="adj" fmla="val 50000"/>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9" name="图片 8" descr="图片1"/>
          <p:cNvPicPr>
            <a:picLocks noChangeAspect="1"/>
          </p:cNvPicPr>
          <p:nvPr userDrawn="1">
            <p:custDataLst>
              <p:tags r:id="rId11"/>
            </p:custDataLst>
          </p:nvPr>
        </p:nvPicPr>
        <p:blipFill>
          <a:blip r:embed="rId12"/>
          <a:srcRect l="26317" t="5630" r="19272" b="8710"/>
          <a:stretch>
            <a:fillRect/>
          </a:stretch>
        </p:blipFill>
        <p:spPr>
          <a:xfrm>
            <a:off x="1703705" y="2037715"/>
            <a:ext cx="2798445" cy="264350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121896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custDataLst>
              <p:tags r:id="rId3"/>
            </p:custDataLst>
          </p:nvPr>
        </p:nvSpPr>
        <p:spPr>
          <a:xfrm>
            <a:off x="0" y="0"/>
            <a:ext cx="12189600" cy="63164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custDataLst>
              <p:tags r:id="rId4"/>
            </p:custDataLst>
          </p:nvPr>
        </p:nvPicPr>
        <p:blipFill rotWithShape="1">
          <a:blip r:embed="rId5"/>
          <a:srcRect/>
          <a:stretch>
            <a:fillRect/>
          </a:stretch>
        </p:blipFill>
        <p:spPr>
          <a:xfrm>
            <a:off x="9092896" y="3091023"/>
            <a:ext cx="3099104" cy="3766976"/>
          </a:xfrm>
          <a:prstGeom prst="rect">
            <a:avLst/>
          </a:prstGeom>
        </p:spPr>
      </p:pic>
      <p:pic>
        <p:nvPicPr>
          <p:cNvPr id="6" name="图片 5"/>
          <p:cNvPicPr>
            <a:picLocks noChangeAspect="1"/>
          </p:cNvPicPr>
          <p:nvPr userDrawn="1">
            <p:custDataLst>
              <p:tags r:id="rId6"/>
            </p:custDataLst>
          </p:nvPr>
        </p:nvPicPr>
        <p:blipFill>
          <a:blip r:embed="rId7"/>
          <a:stretch>
            <a:fillRect/>
          </a:stretch>
        </p:blipFill>
        <p:spPr>
          <a:xfrm>
            <a:off x="0" y="0"/>
            <a:ext cx="2310812" cy="1164437"/>
          </a:xfrm>
          <a:prstGeom prst="rect">
            <a:avLst/>
          </a:prstGeom>
        </p:spPr>
      </p:pic>
      <p:cxnSp>
        <p:nvCxnSpPr>
          <p:cNvPr id="10" name="直接连接符 9"/>
          <p:cNvCxnSpPr/>
          <p:nvPr userDrawn="1">
            <p:custDataLst>
              <p:tags r:id="rId8"/>
            </p:custDataLst>
          </p:nvPr>
        </p:nvCxnSpPr>
        <p:spPr>
          <a:xfrm>
            <a:off x="11133041" y="778813"/>
            <a:ext cx="210365" cy="0"/>
          </a:xfrm>
          <a:prstGeom prst="line">
            <a:avLst/>
          </a:prstGeom>
          <a:ln w="3492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custDataLst>
              <p:tags r:id="rId9"/>
            </p:custDataLst>
          </p:nvPr>
        </p:nvCxnSpPr>
        <p:spPr>
          <a:xfrm>
            <a:off x="11133041" y="842186"/>
            <a:ext cx="210365" cy="0"/>
          </a:xfrm>
          <a:prstGeom prst="line">
            <a:avLst/>
          </a:prstGeom>
          <a:ln w="3492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10"/>
            </p:custDataLst>
          </p:nvPr>
        </p:nvCxnSpPr>
        <p:spPr>
          <a:xfrm>
            <a:off x="11133041" y="905559"/>
            <a:ext cx="210365" cy="0"/>
          </a:xfrm>
          <a:prstGeom prst="line">
            <a:avLst/>
          </a:prstGeom>
          <a:ln w="3492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userDrawn="1">
            <p:custDataLst>
              <p:tags r:id="rId11"/>
            </p:custDataLst>
          </p:nvPr>
        </p:nvSpPr>
        <p:spPr>
          <a:xfrm>
            <a:off x="1575154" y="1889037"/>
            <a:ext cx="439635" cy="3103211"/>
          </a:xfrm>
          <a:custGeom>
            <a:avLst/>
            <a:gdLst/>
            <a:ahLst/>
            <a:cxnLst/>
            <a:rect l="l" t="t" r="r" b="b"/>
            <a:pathLst>
              <a:path w="439592" h="3103211">
                <a:moveTo>
                  <a:pt x="314739" y="2815363"/>
                </a:moveTo>
                <a:cubicBezTo>
                  <a:pt x="354253" y="2815363"/>
                  <a:pt x="384940" y="2830409"/>
                  <a:pt x="406801" y="2860502"/>
                </a:cubicBezTo>
                <a:cubicBezTo>
                  <a:pt x="428662" y="2890595"/>
                  <a:pt x="439592" y="2930429"/>
                  <a:pt x="439592" y="2980004"/>
                </a:cubicBezTo>
                <a:cubicBezTo>
                  <a:pt x="439592" y="3021530"/>
                  <a:pt x="434195" y="3056379"/>
                  <a:pt x="423402" y="3084551"/>
                </a:cubicBezTo>
                <a:lnTo>
                  <a:pt x="338338" y="3084551"/>
                </a:lnTo>
                <a:cubicBezTo>
                  <a:pt x="357729" y="3056014"/>
                  <a:pt x="367424" y="3022628"/>
                  <a:pt x="367424" y="2984395"/>
                </a:cubicBezTo>
                <a:cubicBezTo>
                  <a:pt x="367424" y="2962077"/>
                  <a:pt x="363354" y="2944241"/>
                  <a:pt x="355213" y="2930886"/>
                </a:cubicBezTo>
                <a:cubicBezTo>
                  <a:pt x="347073" y="2917532"/>
                  <a:pt x="336143" y="2910855"/>
                  <a:pt x="322422" y="2910855"/>
                </a:cubicBezTo>
                <a:cubicBezTo>
                  <a:pt x="311446" y="2910855"/>
                  <a:pt x="301339" y="2915429"/>
                  <a:pt x="292101" y="2924575"/>
                </a:cubicBezTo>
                <a:cubicBezTo>
                  <a:pt x="282863" y="2933722"/>
                  <a:pt x="270377" y="2956314"/>
                  <a:pt x="254645" y="2992352"/>
                </a:cubicBezTo>
                <a:cubicBezTo>
                  <a:pt x="236535" y="3034610"/>
                  <a:pt x="217418" y="3063651"/>
                  <a:pt x="197295" y="3079475"/>
                </a:cubicBezTo>
                <a:cubicBezTo>
                  <a:pt x="177172" y="3095299"/>
                  <a:pt x="153208" y="3103211"/>
                  <a:pt x="125402" y="3103211"/>
                </a:cubicBezTo>
                <a:cubicBezTo>
                  <a:pt x="84607" y="3103211"/>
                  <a:pt x="53509" y="3088759"/>
                  <a:pt x="32105" y="3059855"/>
                </a:cubicBezTo>
                <a:cubicBezTo>
                  <a:pt x="10702" y="3030952"/>
                  <a:pt x="0" y="2989883"/>
                  <a:pt x="0" y="2936649"/>
                </a:cubicBezTo>
                <a:cubicBezTo>
                  <a:pt x="0" y="2887988"/>
                  <a:pt x="7866" y="2848108"/>
                  <a:pt x="23599" y="2817010"/>
                </a:cubicBezTo>
                <a:lnTo>
                  <a:pt x="114426" y="2817010"/>
                </a:lnTo>
                <a:cubicBezTo>
                  <a:pt x="86071" y="2851219"/>
                  <a:pt x="71894" y="2890092"/>
                  <a:pt x="71894" y="2933630"/>
                </a:cubicBezTo>
                <a:cubicBezTo>
                  <a:pt x="71894" y="2958327"/>
                  <a:pt x="76147" y="2976895"/>
                  <a:pt x="84653" y="2989334"/>
                </a:cubicBezTo>
                <a:cubicBezTo>
                  <a:pt x="93160" y="3001773"/>
                  <a:pt x="104090" y="3007993"/>
                  <a:pt x="117444" y="3007993"/>
                </a:cubicBezTo>
                <a:cubicBezTo>
                  <a:pt x="128969" y="3007993"/>
                  <a:pt x="139854" y="3003054"/>
                  <a:pt x="150098" y="2993176"/>
                </a:cubicBezTo>
                <a:cubicBezTo>
                  <a:pt x="160342" y="2983297"/>
                  <a:pt x="174245" y="2957229"/>
                  <a:pt x="191807" y="2914971"/>
                </a:cubicBezTo>
                <a:cubicBezTo>
                  <a:pt x="219979" y="2848566"/>
                  <a:pt x="260956" y="2815363"/>
                  <a:pt x="314739" y="2815363"/>
                </a:cubicBezTo>
                <a:close/>
                <a:moveTo>
                  <a:pt x="358369" y="2444279"/>
                </a:moveTo>
                <a:lnTo>
                  <a:pt x="432458" y="2444279"/>
                </a:lnTo>
                <a:lnTo>
                  <a:pt x="432458" y="2777403"/>
                </a:lnTo>
                <a:lnTo>
                  <a:pt x="358369" y="2777403"/>
                </a:lnTo>
                <a:lnTo>
                  <a:pt x="358369" y="2656117"/>
                </a:lnTo>
                <a:lnTo>
                  <a:pt x="7409" y="2656117"/>
                </a:lnTo>
                <a:lnTo>
                  <a:pt x="7409" y="2565290"/>
                </a:lnTo>
                <a:lnTo>
                  <a:pt x="358369" y="2565290"/>
                </a:lnTo>
                <a:close/>
                <a:moveTo>
                  <a:pt x="7409" y="2007817"/>
                </a:moveTo>
                <a:lnTo>
                  <a:pt x="432458" y="2007817"/>
                </a:lnTo>
                <a:lnTo>
                  <a:pt x="432458" y="2106602"/>
                </a:lnTo>
                <a:lnTo>
                  <a:pt x="165190" y="2280023"/>
                </a:lnTo>
                <a:cubicBezTo>
                  <a:pt x="147446" y="2291548"/>
                  <a:pt x="136195" y="2298592"/>
                  <a:pt x="131439" y="2301152"/>
                </a:cubicBezTo>
                <a:lnTo>
                  <a:pt x="131439" y="2302524"/>
                </a:lnTo>
                <a:cubicBezTo>
                  <a:pt x="141683" y="2300695"/>
                  <a:pt x="161257" y="2299780"/>
                  <a:pt x="190161" y="2299780"/>
                </a:cubicBezTo>
                <a:lnTo>
                  <a:pt x="432458" y="2299780"/>
                </a:lnTo>
                <a:lnTo>
                  <a:pt x="432458" y="2385668"/>
                </a:lnTo>
                <a:lnTo>
                  <a:pt x="7409" y="2385668"/>
                </a:lnTo>
                <a:lnTo>
                  <a:pt x="7409" y="2292920"/>
                </a:lnTo>
                <a:lnTo>
                  <a:pt x="282360" y="2112913"/>
                </a:lnTo>
                <a:cubicBezTo>
                  <a:pt x="296629" y="2103583"/>
                  <a:pt x="308154" y="2096815"/>
                  <a:pt x="316934" y="2092607"/>
                </a:cubicBezTo>
                <a:lnTo>
                  <a:pt x="316934" y="2091235"/>
                </a:lnTo>
                <a:cubicBezTo>
                  <a:pt x="302300" y="2092882"/>
                  <a:pt x="279707" y="2093705"/>
                  <a:pt x="249157" y="2093705"/>
                </a:cubicBezTo>
                <a:lnTo>
                  <a:pt x="7409" y="2093705"/>
                </a:lnTo>
                <a:close/>
                <a:moveTo>
                  <a:pt x="7409" y="1683967"/>
                </a:moveTo>
                <a:lnTo>
                  <a:pt x="432458" y="1683967"/>
                </a:lnTo>
                <a:lnTo>
                  <a:pt x="432458" y="1925715"/>
                </a:lnTo>
                <a:lnTo>
                  <a:pt x="358369" y="1925715"/>
                </a:lnTo>
                <a:lnTo>
                  <a:pt x="358369" y="1774520"/>
                </a:lnTo>
                <a:lnTo>
                  <a:pt x="258212" y="1774520"/>
                </a:lnTo>
                <a:lnTo>
                  <a:pt x="258212" y="1915013"/>
                </a:lnTo>
                <a:lnTo>
                  <a:pt x="184398" y="1915013"/>
                </a:lnTo>
                <a:lnTo>
                  <a:pt x="184398" y="1774520"/>
                </a:lnTo>
                <a:lnTo>
                  <a:pt x="81498" y="1774520"/>
                </a:lnTo>
                <a:lnTo>
                  <a:pt x="81498" y="1935594"/>
                </a:lnTo>
                <a:lnTo>
                  <a:pt x="7409" y="1935594"/>
                </a:lnTo>
                <a:close/>
                <a:moveTo>
                  <a:pt x="358369" y="1291754"/>
                </a:moveTo>
                <a:lnTo>
                  <a:pt x="432458" y="1291754"/>
                </a:lnTo>
                <a:lnTo>
                  <a:pt x="432458" y="1624878"/>
                </a:lnTo>
                <a:lnTo>
                  <a:pt x="358369" y="1624878"/>
                </a:lnTo>
                <a:lnTo>
                  <a:pt x="358369" y="1503592"/>
                </a:lnTo>
                <a:lnTo>
                  <a:pt x="7409" y="1503592"/>
                </a:lnTo>
                <a:lnTo>
                  <a:pt x="7409" y="1412765"/>
                </a:lnTo>
                <a:lnTo>
                  <a:pt x="358369" y="1412765"/>
                </a:lnTo>
                <a:close/>
                <a:moveTo>
                  <a:pt x="7409" y="855292"/>
                </a:moveTo>
                <a:lnTo>
                  <a:pt x="432458" y="855292"/>
                </a:lnTo>
                <a:lnTo>
                  <a:pt x="432458" y="954077"/>
                </a:lnTo>
                <a:lnTo>
                  <a:pt x="165190" y="1127499"/>
                </a:lnTo>
                <a:cubicBezTo>
                  <a:pt x="147446" y="1139024"/>
                  <a:pt x="136195" y="1146067"/>
                  <a:pt x="131439" y="1148628"/>
                </a:cubicBezTo>
                <a:lnTo>
                  <a:pt x="131439" y="1150000"/>
                </a:lnTo>
                <a:cubicBezTo>
                  <a:pt x="141683" y="1148171"/>
                  <a:pt x="161257" y="1147256"/>
                  <a:pt x="190161" y="1147256"/>
                </a:cubicBezTo>
                <a:lnTo>
                  <a:pt x="432458" y="1147256"/>
                </a:lnTo>
                <a:lnTo>
                  <a:pt x="432458" y="1233144"/>
                </a:lnTo>
                <a:lnTo>
                  <a:pt x="7409" y="1233144"/>
                </a:lnTo>
                <a:lnTo>
                  <a:pt x="7409" y="1140396"/>
                </a:lnTo>
                <a:lnTo>
                  <a:pt x="282360" y="960388"/>
                </a:lnTo>
                <a:cubicBezTo>
                  <a:pt x="296629" y="951058"/>
                  <a:pt x="308154" y="944290"/>
                  <a:pt x="316934" y="940082"/>
                </a:cubicBezTo>
                <a:lnTo>
                  <a:pt x="316934" y="938710"/>
                </a:lnTo>
                <a:cubicBezTo>
                  <a:pt x="302300" y="940357"/>
                  <a:pt x="279707" y="941180"/>
                  <a:pt x="249157" y="941180"/>
                </a:cubicBezTo>
                <a:lnTo>
                  <a:pt x="7409" y="941180"/>
                </a:lnTo>
                <a:close/>
                <a:moveTo>
                  <a:pt x="219247" y="466693"/>
                </a:moveTo>
                <a:cubicBezTo>
                  <a:pt x="177904" y="466693"/>
                  <a:pt x="144107" y="476663"/>
                  <a:pt x="117856" y="496602"/>
                </a:cubicBezTo>
                <a:cubicBezTo>
                  <a:pt x="91605" y="516542"/>
                  <a:pt x="78479" y="543891"/>
                  <a:pt x="78479" y="578649"/>
                </a:cubicBezTo>
                <a:cubicBezTo>
                  <a:pt x="78479" y="614138"/>
                  <a:pt x="91056" y="641761"/>
                  <a:pt x="116209" y="661518"/>
                </a:cubicBezTo>
                <a:cubicBezTo>
                  <a:pt x="141363" y="681275"/>
                  <a:pt x="175160" y="691153"/>
                  <a:pt x="217601" y="691153"/>
                </a:cubicBezTo>
                <a:cubicBezTo>
                  <a:pt x="261871" y="691153"/>
                  <a:pt x="296857" y="681549"/>
                  <a:pt x="322560" y="662341"/>
                </a:cubicBezTo>
                <a:cubicBezTo>
                  <a:pt x="348262" y="643133"/>
                  <a:pt x="361113" y="616059"/>
                  <a:pt x="361113" y="581118"/>
                </a:cubicBezTo>
                <a:cubicBezTo>
                  <a:pt x="361113" y="545629"/>
                  <a:pt x="347942" y="517686"/>
                  <a:pt x="321599" y="497288"/>
                </a:cubicBezTo>
                <a:cubicBezTo>
                  <a:pt x="295257" y="476891"/>
                  <a:pt x="261139" y="466693"/>
                  <a:pt x="219247" y="466693"/>
                </a:cubicBezTo>
                <a:close/>
                <a:moveTo>
                  <a:pt x="214308" y="371475"/>
                </a:moveTo>
                <a:cubicBezTo>
                  <a:pt x="280896" y="371475"/>
                  <a:pt x="335091" y="390912"/>
                  <a:pt x="376891" y="429786"/>
                </a:cubicBezTo>
                <a:cubicBezTo>
                  <a:pt x="418692" y="468659"/>
                  <a:pt x="439592" y="520018"/>
                  <a:pt x="439592" y="583862"/>
                </a:cubicBezTo>
                <a:cubicBezTo>
                  <a:pt x="439592" y="644596"/>
                  <a:pt x="419378" y="693486"/>
                  <a:pt x="378949" y="730530"/>
                </a:cubicBezTo>
                <a:cubicBezTo>
                  <a:pt x="338521" y="767574"/>
                  <a:pt x="286567" y="786096"/>
                  <a:pt x="223089" y="786096"/>
                </a:cubicBezTo>
                <a:cubicBezTo>
                  <a:pt x="156867" y="786096"/>
                  <a:pt x="103130" y="766842"/>
                  <a:pt x="61878" y="728335"/>
                </a:cubicBezTo>
                <a:cubicBezTo>
                  <a:pt x="20626" y="689827"/>
                  <a:pt x="0" y="639383"/>
                  <a:pt x="0" y="577002"/>
                </a:cubicBezTo>
                <a:cubicBezTo>
                  <a:pt x="0" y="516085"/>
                  <a:pt x="19986" y="466601"/>
                  <a:pt x="59957" y="428551"/>
                </a:cubicBezTo>
                <a:cubicBezTo>
                  <a:pt x="99928" y="390500"/>
                  <a:pt x="151379" y="371475"/>
                  <a:pt x="214308" y="371475"/>
                </a:cubicBezTo>
                <a:close/>
                <a:moveTo>
                  <a:pt x="210741" y="0"/>
                </a:moveTo>
                <a:cubicBezTo>
                  <a:pt x="277878" y="0"/>
                  <a:pt x="332804" y="20992"/>
                  <a:pt x="375519" y="62975"/>
                </a:cubicBezTo>
                <a:cubicBezTo>
                  <a:pt x="418234" y="104959"/>
                  <a:pt x="439592" y="159153"/>
                  <a:pt x="439592" y="225558"/>
                </a:cubicBezTo>
                <a:cubicBezTo>
                  <a:pt x="439592" y="267085"/>
                  <a:pt x="434195" y="301842"/>
                  <a:pt x="423402" y="329831"/>
                </a:cubicBezTo>
                <a:lnTo>
                  <a:pt x="335868" y="329831"/>
                </a:lnTo>
                <a:cubicBezTo>
                  <a:pt x="352698" y="301110"/>
                  <a:pt x="361113" y="268548"/>
                  <a:pt x="361113" y="232144"/>
                </a:cubicBezTo>
                <a:cubicBezTo>
                  <a:pt x="361113" y="190618"/>
                  <a:pt x="347850" y="157415"/>
                  <a:pt x="321325" y="132536"/>
                </a:cubicBezTo>
                <a:cubicBezTo>
                  <a:pt x="294799" y="107657"/>
                  <a:pt x="260133" y="95218"/>
                  <a:pt x="217326" y="95218"/>
                </a:cubicBezTo>
                <a:cubicBezTo>
                  <a:pt x="175617" y="95218"/>
                  <a:pt x="142049" y="107017"/>
                  <a:pt x="116621" y="130615"/>
                </a:cubicBezTo>
                <a:cubicBezTo>
                  <a:pt x="91193" y="154214"/>
                  <a:pt x="78479" y="186136"/>
                  <a:pt x="78479" y="226382"/>
                </a:cubicBezTo>
                <a:cubicBezTo>
                  <a:pt x="78479" y="264249"/>
                  <a:pt x="87626" y="298732"/>
                  <a:pt x="105919" y="329831"/>
                </a:cubicBezTo>
                <a:lnTo>
                  <a:pt x="22776" y="329831"/>
                </a:lnTo>
                <a:cubicBezTo>
                  <a:pt x="7592" y="298915"/>
                  <a:pt x="0" y="258578"/>
                  <a:pt x="0" y="208820"/>
                </a:cubicBezTo>
                <a:cubicBezTo>
                  <a:pt x="0" y="144793"/>
                  <a:pt x="19163" y="93983"/>
                  <a:pt x="57487" y="56390"/>
                </a:cubicBezTo>
                <a:cubicBezTo>
                  <a:pt x="95812" y="18797"/>
                  <a:pt x="146897" y="0"/>
                  <a:pt x="210741"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椭圆 32"/>
          <p:cNvSpPr/>
          <p:nvPr userDrawn="1">
            <p:custDataLst>
              <p:tags r:id="rId12"/>
            </p:custDataLst>
          </p:nvPr>
        </p:nvSpPr>
        <p:spPr>
          <a:xfrm flipV="1">
            <a:off x="297640" y="6526645"/>
            <a:ext cx="71376" cy="71368"/>
          </a:xfrm>
          <a:prstGeom prst="ellipse">
            <a:avLst/>
          </a:prstGeom>
          <a:solidFill>
            <a:srgbClr val="FFFFFF"/>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userDrawn="1">
            <p:custDataLst>
              <p:tags r:id="rId13"/>
            </p:custDataLst>
          </p:nvPr>
        </p:nvSpPr>
        <p:spPr>
          <a:xfrm flipV="1">
            <a:off x="430983" y="6526645"/>
            <a:ext cx="71376" cy="71368"/>
          </a:xfrm>
          <a:prstGeom prst="ellipse">
            <a:avLst/>
          </a:prstGeom>
          <a:solidFill>
            <a:srgbClr val="FFFFFF"/>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userDrawn="1">
            <p:custDataLst>
              <p:tags r:id="rId14"/>
            </p:custDataLst>
          </p:nvPr>
        </p:nvSpPr>
        <p:spPr>
          <a:xfrm flipV="1">
            <a:off x="564327" y="6526645"/>
            <a:ext cx="71376" cy="71368"/>
          </a:xfrm>
          <a:prstGeom prst="ellipse">
            <a:avLst/>
          </a:prstGeom>
          <a:solidFill>
            <a:srgbClr val="FFFFFF"/>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userDrawn="1">
            <p:custDataLst>
              <p:tags r:id="rId15"/>
            </p:custDataLst>
          </p:nvPr>
        </p:nvSpPr>
        <p:spPr>
          <a:xfrm flipV="1">
            <a:off x="697669" y="6526645"/>
            <a:ext cx="71376" cy="71368"/>
          </a:xfrm>
          <a:prstGeom prst="ellipse">
            <a:avLst/>
          </a:prstGeom>
          <a:solidFill>
            <a:srgbClr val="FFFFFF"/>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16"/>
            </p:custDataLst>
          </p:nvPr>
        </p:nvSpPr>
        <p:spPr>
          <a:xfrm>
            <a:off x="2014789" y="2108831"/>
            <a:ext cx="1009659" cy="2660885"/>
          </a:xfrm>
        </p:spPr>
        <p:txBody>
          <a:bodyPr vert="eaVert" wrap="square" anchor="ctr" anchorCtr="1">
            <a:normAutofit/>
          </a:bodyPr>
          <a:lstStyle>
            <a:lvl1pPr algn="ctr">
              <a:defRPr sz="5400">
                <a:solidFill>
                  <a:schemeClr val="tx2"/>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1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8"/>
            </p:custDataLst>
          </p:nvPr>
        </p:nvSpPr>
        <p:spPr/>
        <p:txBody>
          <a:bodyPr/>
          <a:lstStyle/>
          <a:p>
            <a:endParaRPr lang="zh-CN" altLang="en-US"/>
          </a:p>
        </p:txBody>
      </p:sp>
      <p:sp>
        <p:nvSpPr>
          <p:cNvPr id="9" name="灯片编号占位符 5"/>
          <p:cNvSpPr>
            <a:spLocks noGrp="1"/>
          </p:cNvSpPr>
          <p:nvPr>
            <p:ph type="sldNum" sz="quarter" idx="12"/>
            <p:custDataLst>
              <p:tags r:id="rId19"/>
            </p:custDataLst>
          </p:nvPr>
        </p:nvSpPr>
        <p:spPr/>
        <p:txBody>
          <a:bodyPr wrap="square">
            <a:normAutofit/>
          </a:bodyPr>
          <a:lstStyle/>
          <a:p>
            <a:fld id="{BE5F26B5-172A-4DC2-B0B7-181CFC56B87C}" type="slidenum">
              <a:rPr lang="zh-CN" altLang="en-US" smtClean="0"/>
            </a:fld>
            <a:endParaRPr lang="zh-CN" altLang="en-US"/>
          </a:p>
        </p:txBody>
      </p:sp>
      <p:pic>
        <p:nvPicPr>
          <p:cNvPr id="5124" name="图片 6" descr="logo横版 png"/>
          <p:cNvPicPr>
            <a:picLocks noChangeAspect="1"/>
          </p:cNvPicPr>
          <p:nvPr userDrawn="1"/>
        </p:nvPicPr>
        <p:blipFill>
          <a:blip r:embed="rId20"/>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896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3"/>
            </p:custDataLst>
          </p:nvPr>
        </p:nvSpPr>
        <p:spPr>
          <a:xfrm flipH="1">
            <a:off x="2400" y="0"/>
            <a:ext cx="12189600" cy="63164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4"/>
            </p:custDataLst>
          </p:nvPr>
        </p:nvSpPr>
        <p:spPr>
          <a:xfrm flipH="1">
            <a:off x="412569" y="568221"/>
            <a:ext cx="11368064" cy="5170871"/>
          </a:xfrm>
          <a:prstGeom prst="rect">
            <a:avLst/>
          </a:prstGeom>
          <a:solidFill>
            <a:schemeClr val="lt1"/>
          </a:solidFill>
          <a:ln>
            <a:solidFill>
              <a:schemeClr val="accent1">
                <a:lumMod val="20000"/>
                <a:lumOff val="80000"/>
              </a:schemeClr>
            </a:solidFill>
          </a:ln>
          <a:effectLst>
            <a:outerShdw blurRad="190500" dist="1016000" dir="2700000" sx="90000" sy="90000" algn="tl" rotWithShape="0">
              <a:schemeClr val="accent1">
                <a:lumMod val="40000"/>
                <a:lumOff val="60000"/>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椭圆 10"/>
          <p:cNvSpPr/>
          <p:nvPr userDrawn="1">
            <p:custDataLst>
              <p:tags r:id="rId5"/>
            </p:custDataLst>
          </p:nvPr>
        </p:nvSpPr>
        <p:spPr>
          <a:xfrm flipV="1">
            <a:off x="551345" y="6533729"/>
            <a:ext cx="108011" cy="108000"/>
          </a:xfrm>
          <a:prstGeom prst="ellipse">
            <a:avLst/>
          </a:prstGeom>
          <a:solidFill>
            <a:srgbClr val="FFFFFF"/>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6"/>
            </p:custDataLst>
          </p:nvPr>
        </p:nvSpPr>
        <p:spPr>
          <a:xfrm flipV="1">
            <a:off x="753129" y="6533729"/>
            <a:ext cx="108011" cy="108000"/>
          </a:xfrm>
          <a:prstGeom prst="ellipse">
            <a:avLst/>
          </a:prstGeom>
          <a:solidFill>
            <a:srgbClr val="FFFFFF"/>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7"/>
            </p:custDataLst>
          </p:nvPr>
        </p:nvSpPr>
        <p:spPr>
          <a:xfrm flipV="1">
            <a:off x="954913" y="6533729"/>
            <a:ext cx="108011" cy="108000"/>
          </a:xfrm>
          <a:prstGeom prst="ellipse">
            <a:avLst/>
          </a:prstGeom>
          <a:solidFill>
            <a:srgbClr val="FFFFFF"/>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8"/>
            </p:custDataLst>
          </p:nvPr>
        </p:nvSpPr>
        <p:spPr>
          <a:xfrm flipV="1">
            <a:off x="1156696" y="6533729"/>
            <a:ext cx="108011" cy="108000"/>
          </a:xfrm>
          <a:prstGeom prst="ellipse">
            <a:avLst/>
          </a:prstGeom>
          <a:solidFill>
            <a:srgbClr val="FFFFFF"/>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userDrawn="1">
            <p:custDataLst>
              <p:tags r:id="rId9"/>
            </p:custDataLst>
          </p:nvPr>
        </p:nvPicPr>
        <p:blipFill rotWithShape="1">
          <a:blip r:embed="rId10"/>
          <a:srcRect/>
          <a:stretch>
            <a:fillRect/>
          </a:stretch>
        </p:blipFill>
        <p:spPr>
          <a:xfrm>
            <a:off x="0" y="802640"/>
            <a:ext cx="4742528" cy="5524499"/>
          </a:xfrm>
          <a:prstGeom prst="rect">
            <a:avLst/>
          </a:prstGeom>
        </p:spPr>
      </p:pic>
      <p:cxnSp>
        <p:nvCxnSpPr>
          <p:cNvPr id="17" name="直接连接符 16"/>
          <p:cNvCxnSpPr/>
          <p:nvPr userDrawn="1">
            <p:custDataLst>
              <p:tags r:id="rId11"/>
            </p:custDataLst>
          </p:nvPr>
        </p:nvCxnSpPr>
        <p:spPr>
          <a:xfrm>
            <a:off x="11117489" y="1007297"/>
            <a:ext cx="210365" cy="0"/>
          </a:xfrm>
          <a:prstGeom prst="line">
            <a:avLst/>
          </a:prstGeom>
          <a:ln w="3492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12"/>
            </p:custDataLst>
          </p:nvPr>
        </p:nvCxnSpPr>
        <p:spPr>
          <a:xfrm>
            <a:off x="11117489" y="1070670"/>
            <a:ext cx="210365" cy="0"/>
          </a:xfrm>
          <a:prstGeom prst="line">
            <a:avLst/>
          </a:prstGeom>
          <a:ln w="3492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custDataLst>
              <p:tags r:id="rId13"/>
            </p:custDataLst>
          </p:nvPr>
        </p:nvCxnSpPr>
        <p:spPr>
          <a:xfrm>
            <a:off x="11117489" y="1134043"/>
            <a:ext cx="210365" cy="0"/>
          </a:xfrm>
          <a:prstGeom prst="line">
            <a:avLst/>
          </a:prstGeom>
          <a:ln w="34925"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userDrawn="1">
            <p:custDataLst>
              <p:tags r:id="rId14"/>
            </p:custDataLst>
          </p:nvPr>
        </p:nvPicPr>
        <p:blipFill rotWithShape="1">
          <a:blip r:embed="rId15"/>
          <a:srcRect l="38247" r="2789" b="38025"/>
          <a:stretch>
            <a:fillRect/>
          </a:stretch>
        </p:blipFill>
        <p:spPr>
          <a:xfrm>
            <a:off x="10845667" y="4646095"/>
            <a:ext cx="1346333" cy="1672057"/>
          </a:xfrm>
          <a:prstGeom prst="rect">
            <a:avLst/>
          </a:prstGeom>
        </p:spPr>
      </p:pic>
      <p:sp>
        <p:nvSpPr>
          <p:cNvPr id="2" name="标题 1"/>
          <p:cNvSpPr>
            <a:spLocks noGrp="1"/>
          </p:cNvSpPr>
          <p:nvPr>
            <p:ph type="title"/>
            <p:custDataLst>
              <p:tags r:id="rId16"/>
            </p:custDataLst>
          </p:nvPr>
        </p:nvSpPr>
        <p:spPr>
          <a:xfrm>
            <a:off x="4811682" y="2933991"/>
            <a:ext cx="6968950" cy="826361"/>
          </a:xfrm>
        </p:spPr>
        <p:txBody>
          <a:bodyPr wrap="square" anchor="b">
            <a:normAutofit/>
          </a:bodyPr>
          <a:lstStyle>
            <a:lvl1pPr algn="l">
              <a:defRPr sz="4400">
                <a:solidFill>
                  <a:schemeClr val="dk2"/>
                </a:solidFill>
              </a:defRPr>
            </a:lvl1p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17"/>
            </p:custDataLst>
          </p:nvPr>
        </p:nvSpPr>
        <p:spPr>
          <a:xfrm>
            <a:off x="4811682" y="3833264"/>
            <a:ext cx="6968950" cy="936000"/>
          </a:xfrm>
        </p:spPr>
        <p:txBody>
          <a:bodyPr wrap="square">
            <a:normAutofit/>
          </a:bodyPr>
          <a:lstStyle>
            <a:lvl1pPr marL="0" indent="0" algn="l">
              <a:buNone/>
              <a:defRPr sz="2200">
                <a:solidFill>
                  <a:schemeClr val="dk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单击此处编辑副标题</a:t>
            </a:r>
            <a:endParaRPr lang="zh-CN" altLang="en-US" dirty="0"/>
          </a:p>
        </p:txBody>
      </p:sp>
      <p:sp>
        <p:nvSpPr>
          <p:cNvPr id="4" name="日期占位符 4"/>
          <p:cNvSpPr>
            <a:spLocks noGrp="1"/>
          </p:cNvSpPr>
          <p:nvPr>
            <p:ph type="dt" sz="half" idx="10"/>
            <p:custDataLst>
              <p:tags r:id="rId18"/>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9"/>
            </p:custDataLst>
          </p:nvPr>
        </p:nvSpPr>
        <p:spPr/>
        <p:txBody>
          <a:bodyPr/>
          <a:lstStyle/>
          <a:p>
            <a:endParaRPr lang="zh-CN" altLang="en-US"/>
          </a:p>
        </p:txBody>
      </p:sp>
      <p:sp>
        <p:nvSpPr>
          <p:cNvPr id="6" name="灯片编号占位符 6"/>
          <p:cNvSpPr>
            <a:spLocks noGrp="1"/>
          </p:cNvSpPr>
          <p:nvPr>
            <p:ph type="sldNum" sz="quarter" idx="12"/>
            <p:custDataLst>
              <p:tags r:id="rId20"/>
            </p:custDataLst>
          </p:nvPr>
        </p:nvSpPr>
        <p:spPr/>
        <p:txBody>
          <a:bodyPr wrap="square">
            <a:normAutofit/>
          </a:bodyPr>
          <a:lstStyle/>
          <a:p>
            <a:fld id="{BE5F26B5-172A-4DC2-B0B7-181CFC56B87C}" type="slidenum">
              <a:rPr lang="zh-CN" altLang="en-US" smtClean="0"/>
            </a:fld>
            <a:endParaRPr lang="zh-CN" altLang="en-US"/>
          </a:p>
        </p:txBody>
      </p:sp>
      <p:sp>
        <p:nvSpPr>
          <p:cNvPr id="8" name="节编号 3"/>
          <p:cNvSpPr>
            <a:spLocks noGrp="1"/>
          </p:cNvSpPr>
          <p:nvPr>
            <p:ph type="body" sz="quarter" idx="13" hasCustomPrompt="1"/>
            <p:custDataLst>
              <p:tags r:id="rId21"/>
            </p:custDataLst>
          </p:nvPr>
        </p:nvSpPr>
        <p:spPr>
          <a:xfrm>
            <a:off x="4809282" y="1045496"/>
            <a:ext cx="6341455" cy="1815582"/>
          </a:xfrm>
        </p:spPr>
        <p:txBody>
          <a:bodyPr wrap="none" anchor="b" anchorCtr="0">
            <a:normAutofit/>
          </a:bodyPr>
          <a:lstStyle>
            <a:lvl1pPr marL="0" indent="0" algn="l">
              <a:buFont typeface="Arial" panose="020B0604020202020204" pitchFamily="34" charset="0"/>
              <a:buNone/>
              <a:defRPr sz="7200" b="1">
                <a:solidFill>
                  <a:schemeClr val="accent1"/>
                </a:solidFill>
              </a:defRPr>
            </a:lvl1pPr>
          </a:lstStyle>
          <a:p>
            <a:pPr lvl="0"/>
            <a:r>
              <a:rPr lang="zh-CN" altLang="en-US" dirty="0"/>
              <a:t>节编号</a:t>
            </a:r>
            <a:endParaRPr lang="zh-CN" altLang="en-US" dirty="0"/>
          </a:p>
        </p:txBody>
      </p:sp>
      <p:pic>
        <p:nvPicPr>
          <p:cNvPr id="5124" name="图片 6" descr="logo横版 png"/>
          <p:cNvPicPr>
            <a:picLocks noChangeAspect="1"/>
          </p:cNvPicPr>
          <p:nvPr userDrawn="1"/>
        </p:nvPicPr>
        <p:blipFill>
          <a:blip r:embed="rId22"/>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871" y="360000"/>
            <a:ext cx="10516635" cy="864000"/>
          </a:xfrm>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3.jpeg"/><Relationship Id="rId21" Type="http://schemas.openxmlformats.org/officeDocument/2006/relationships/tags" Target="../tags/tag119.xml"/><Relationship Id="rId20" Type="http://schemas.openxmlformats.org/officeDocument/2006/relationships/tags" Target="../tags/tag118.xml"/><Relationship Id="rId2" Type="http://schemas.openxmlformats.org/officeDocument/2006/relationships/slideLayout" Target="../slideLayouts/slideLayout2.xml"/><Relationship Id="rId19" Type="http://schemas.openxmlformats.org/officeDocument/2006/relationships/tags" Target="../tags/tag117.xml"/><Relationship Id="rId18" Type="http://schemas.openxmlformats.org/officeDocument/2006/relationships/tags" Target="../tags/tag116.xml"/><Relationship Id="rId17" Type="http://schemas.openxmlformats.org/officeDocument/2006/relationships/tags" Target="../tags/tag115.xml"/><Relationship Id="rId16" Type="http://schemas.openxmlformats.org/officeDocument/2006/relationships/tags" Target="../tags/tag114.xml"/><Relationship Id="rId15" Type="http://schemas.openxmlformats.org/officeDocument/2006/relationships/image" Target="../media/image5.png"/><Relationship Id="rId14" Type="http://schemas.openxmlformats.org/officeDocument/2006/relationships/tags" Target="../tags/tag113.xml"/><Relationship Id="rId13" Type="http://schemas.openxmlformats.org/officeDocument/2006/relationships/tags" Target="../tags/tag112.xml"/><Relationship Id="rId12" Type="http://schemas.openxmlformats.org/officeDocument/2006/relationships/tags" Target="../tags/tag11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0" Type="http://schemas.openxmlformats.org/officeDocument/2006/relationships/theme" Target="../theme/theme2.xml"/><Relationship Id="rId2" Type="http://schemas.openxmlformats.org/officeDocument/2006/relationships/slideLayout" Target="../slideLayouts/slideLayout13.xml"/><Relationship Id="rId19" Type="http://schemas.openxmlformats.org/officeDocument/2006/relationships/tags" Target="../tags/tag522.xml"/><Relationship Id="rId18" Type="http://schemas.openxmlformats.org/officeDocument/2006/relationships/tags" Target="../tags/tag521.xml"/><Relationship Id="rId17" Type="http://schemas.openxmlformats.org/officeDocument/2006/relationships/tags" Target="../tags/tag520.xml"/><Relationship Id="rId16" Type="http://schemas.openxmlformats.org/officeDocument/2006/relationships/tags" Target="../tags/tag519.xml"/><Relationship Id="rId15" Type="http://schemas.openxmlformats.org/officeDocument/2006/relationships/tags" Target="../tags/tag518.xml"/><Relationship Id="rId14" Type="http://schemas.openxmlformats.org/officeDocument/2006/relationships/tags" Target="../tags/tag517.xml"/><Relationship Id="rId13" Type="http://schemas.openxmlformats.org/officeDocument/2006/relationships/tags" Target="../tags/tag516.xml"/><Relationship Id="rId12" Type="http://schemas.openxmlformats.org/officeDocument/2006/relationships/tags" Target="../tags/tag5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0"/>
            <a:ext cx="12189600" cy="68580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 name="矩形 9"/>
          <p:cNvSpPr/>
          <p:nvPr userDrawn="1">
            <p:custDataLst>
              <p:tags r:id="rId13"/>
            </p:custDataLst>
          </p:nvPr>
        </p:nvSpPr>
        <p:spPr>
          <a:xfrm>
            <a:off x="0" y="0"/>
            <a:ext cx="12189600" cy="6721475"/>
          </a:xfrm>
          <a:prstGeom prst="rect">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custDataLst>
              <p:tags r:id="rId14"/>
            </p:custDataLst>
          </p:nvPr>
        </p:nvPicPr>
        <p:blipFill rotWithShape="1">
          <a:blip r:embed="rId15"/>
          <a:srcRect l="3848"/>
          <a:stretch>
            <a:fillRect/>
          </a:stretch>
        </p:blipFill>
        <p:spPr>
          <a:xfrm flipH="1">
            <a:off x="9967557" y="0"/>
            <a:ext cx="2221903" cy="1164437"/>
          </a:xfrm>
          <a:prstGeom prst="rect">
            <a:avLst/>
          </a:prstGeom>
        </p:spPr>
      </p:pic>
      <p:sp>
        <p:nvSpPr>
          <p:cNvPr id="2" name="标题占位符 1"/>
          <p:cNvSpPr>
            <a:spLocks noGrp="1"/>
          </p:cNvSpPr>
          <p:nvPr>
            <p:ph type="title"/>
            <p:custDataLst>
              <p:tags r:id="rId16"/>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8"/>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9" name="KSO_TEMPLATE" hidden="1"/>
          <p:cNvSpPr/>
          <p:nvPr userDrawn="1">
            <p:custDataLst>
              <p:tags r:id="rId21"/>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6" descr="logo横版 png"/>
          <p:cNvPicPr>
            <a:picLocks noChangeAspect="1"/>
          </p:cNvPicPr>
          <p:nvPr userDrawn="1"/>
        </p:nvPicPr>
        <p:blipFill>
          <a:blip r:embed="rId2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矩形 10"/>
          <p:cNvSpPr/>
          <p:nvPr userDrawn="1">
            <p:custDataLst>
              <p:tags r:id="rId12"/>
            </p:custDataLst>
          </p:nvPr>
        </p:nvSpPr>
        <p:spPr>
          <a:xfrm flipH="1">
            <a:off x="0" y="-635"/>
            <a:ext cx="12192000" cy="6858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5" name="矩形: 圆角 14"/>
          <p:cNvSpPr/>
          <p:nvPr userDrawn="1">
            <p:custDataLst>
              <p:tags r:id="rId13"/>
            </p:custDataLst>
          </p:nvPr>
        </p:nvSpPr>
        <p:spPr>
          <a:xfrm flipH="1">
            <a:off x="148908" y="158433"/>
            <a:ext cx="11894185" cy="6540500"/>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2" name="标题占位符 1"/>
          <p:cNvSpPr>
            <a:spLocks noGrp="1"/>
          </p:cNvSpPr>
          <p:nvPr>
            <p:ph type="title"/>
            <p:custDataLst>
              <p:tags r:id="rId14"/>
            </p:custDataLst>
          </p:nvPr>
        </p:nvSpPr>
        <p:spPr>
          <a:xfrm>
            <a:off x="518160" y="29142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838200" y="1364400"/>
            <a:ext cx="10515600" cy="4813200"/>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16"/>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9"/>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chemeClr val="accent3"/>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23.xml"/><Relationship Id="rId2" Type="http://schemas.openxmlformats.org/officeDocument/2006/relationships/image" Target="../media/image12.jpeg"/><Relationship Id="rId1"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1.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5.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6.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579.xml"/><Relationship Id="rId2" Type="http://schemas.openxmlformats.org/officeDocument/2006/relationships/tags" Target="../tags/tag578.xml"/><Relationship Id="rId1" Type="http://schemas.openxmlformats.org/officeDocument/2006/relationships/tags" Target="../tags/tag57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81.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584.xml"/><Relationship Id="rId2" Type="http://schemas.openxmlformats.org/officeDocument/2006/relationships/tags" Target="../tags/tag583.xml"/><Relationship Id="rId1" Type="http://schemas.openxmlformats.org/officeDocument/2006/relationships/tags" Target="../tags/tag58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27.xml"/><Relationship Id="rId3" Type="http://schemas.openxmlformats.org/officeDocument/2006/relationships/tags" Target="../tags/tag526.xml"/><Relationship Id="rId2" Type="http://schemas.openxmlformats.org/officeDocument/2006/relationships/tags" Target="../tags/tag525.xml"/><Relationship Id="rId1" Type="http://schemas.openxmlformats.org/officeDocument/2006/relationships/tags" Target="../tags/tag52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7.xml"/></Relationships>
</file>

<file path=ppt/slides/_rels/slide3.xml.rels><?xml version="1.0" encoding="UTF-8" standalone="yes"?>
<Relationships xmlns="http://schemas.openxmlformats.org/package/2006/relationships"><Relationship Id="rId9" Type="http://schemas.openxmlformats.org/officeDocument/2006/relationships/tags" Target="../tags/tag536.xml"/><Relationship Id="rId8" Type="http://schemas.openxmlformats.org/officeDocument/2006/relationships/tags" Target="../tags/tag535.xml"/><Relationship Id="rId7" Type="http://schemas.openxmlformats.org/officeDocument/2006/relationships/tags" Target="../tags/tag534.xml"/><Relationship Id="rId6" Type="http://schemas.openxmlformats.org/officeDocument/2006/relationships/tags" Target="../tags/tag533.xml"/><Relationship Id="rId5" Type="http://schemas.openxmlformats.org/officeDocument/2006/relationships/tags" Target="../tags/tag532.xml"/><Relationship Id="rId4" Type="http://schemas.openxmlformats.org/officeDocument/2006/relationships/tags" Target="../tags/tag531.xml"/><Relationship Id="rId3" Type="http://schemas.openxmlformats.org/officeDocument/2006/relationships/tags" Target="../tags/tag530.xml"/><Relationship Id="rId2" Type="http://schemas.openxmlformats.org/officeDocument/2006/relationships/tags" Target="../tags/tag529.xml"/><Relationship Id="rId19" Type="http://schemas.openxmlformats.org/officeDocument/2006/relationships/slideLayout" Target="../slideLayouts/slideLayout3.xml"/><Relationship Id="rId18" Type="http://schemas.openxmlformats.org/officeDocument/2006/relationships/tags" Target="../tags/tag545.xml"/><Relationship Id="rId17" Type="http://schemas.openxmlformats.org/officeDocument/2006/relationships/tags" Target="../tags/tag544.xml"/><Relationship Id="rId16" Type="http://schemas.openxmlformats.org/officeDocument/2006/relationships/tags" Target="../tags/tag543.xml"/><Relationship Id="rId15" Type="http://schemas.openxmlformats.org/officeDocument/2006/relationships/tags" Target="../tags/tag542.xml"/><Relationship Id="rId14" Type="http://schemas.openxmlformats.org/officeDocument/2006/relationships/tags" Target="../tags/tag541.xml"/><Relationship Id="rId13" Type="http://schemas.openxmlformats.org/officeDocument/2006/relationships/tags" Target="../tags/tag540.xml"/><Relationship Id="rId12" Type="http://schemas.openxmlformats.org/officeDocument/2006/relationships/tags" Target="../tags/tag539.xml"/><Relationship Id="rId11" Type="http://schemas.openxmlformats.org/officeDocument/2006/relationships/tags" Target="../tags/tag538.xml"/><Relationship Id="rId10" Type="http://schemas.openxmlformats.org/officeDocument/2006/relationships/tags" Target="../tags/tag537.xml"/><Relationship Id="rId1" Type="http://schemas.openxmlformats.org/officeDocument/2006/relationships/tags" Target="../tags/tag528.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548.xml"/><Relationship Id="rId2" Type="http://schemas.openxmlformats.org/officeDocument/2006/relationships/tags" Target="../tags/tag547.xml"/><Relationship Id="rId1" Type="http://schemas.openxmlformats.org/officeDocument/2006/relationships/tags" Target="../tags/tag54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551.xml"/></Relationships>
</file>

<file path=ppt/slides/_rels/slide8.xml.rels><?xml version="1.0" encoding="UTF-8" standalone="yes"?>
<Relationships xmlns="http://schemas.openxmlformats.org/package/2006/relationships"><Relationship Id="rId9" Type="http://schemas.openxmlformats.org/officeDocument/2006/relationships/tags" Target="../tags/tag560.xml"/><Relationship Id="rId8" Type="http://schemas.openxmlformats.org/officeDocument/2006/relationships/tags" Target="../tags/tag559.xml"/><Relationship Id="rId7" Type="http://schemas.openxmlformats.org/officeDocument/2006/relationships/tags" Target="../tags/tag558.xml"/><Relationship Id="rId6" Type="http://schemas.openxmlformats.org/officeDocument/2006/relationships/tags" Target="../tags/tag557.xml"/><Relationship Id="rId5" Type="http://schemas.openxmlformats.org/officeDocument/2006/relationships/tags" Target="../tags/tag556.xml"/><Relationship Id="rId4" Type="http://schemas.openxmlformats.org/officeDocument/2006/relationships/tags" Target="../tags/tag555.xml"/><Relationship Id="rId3" Type="http://schemas.openxmlformats.org/officeDocument/2006/relationships/tags" Target="../tags/tag554.xml"/><Relationship Id="rId2" Type="http://schemas.openxmlformats.org/officeDocument/2006/relationships/tags" Target="../tags/tag553.xml"/><Relationship Id="rId18" Type="http://schemas.openxmlformats.org/officeDocument/2006/relationships/notesSlide" Target="../notesSlides/notesSlide2.xml"/><Relationship Id="rId17" Type="http://schemas.openxmlformats.org/officeDocument/2006/relationships/slideLayout" Target="../slideLayouts/slideLayout13.xml"/><Relationship Id="rId16" Type="http://schemas.openxmlformats.org/officeDocument/2006/relationships/tags" Target="../tags/tag567.xml"/><Relationship Id="rId15" Type="http://schemas.openxmlformats.org/officeDocument/2006/relationships/tags" Target="../tags/tag566.xml"/><Relationship Id="rId14" Type="http://schemas.openxmlformats.org/officeDocument/2006/relationships/tags" Target="../tags/tag565.xml"/><Relationship Id="rId13" Type="http://schemas.openxmlformats.org/officeDocument/2006/relationships/tags" Target="../tags/tag564.xml"/><Relationship Id="rId12" Type="http://schemas.openxmlformats.org/officeDocument/2006/relationships/tags" Target="../tags/tag563.xml"/><Relationship Id="rId11" Type="http://schemas.openxmlformats.org/officeDocument/2006/relationships/tags" Target="../tags/tag562.xml"/><Relationship Id="rId10" Type="http://schemas.openxmlformats.org/officeDocument/2006/relationships/tags" Target="../tags/tag561.xml"/><Relationship Id="rId1" Type="http://schemas.openxmlformats.org/officeDocument/2006/relationships/tags" Target="../tags/tag55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570.xml"/><Relationship Id="rId2" Type="http://schemas.openxmlformats.org/officeDocument/2006/relationships/tags" Target="../tags/tag569.xml"/><Relationship Id="rId1" Type="http://schemas.openxmlformats.org/officeDocument/2006/relationships/tags" Target="../tags/tag5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首段：寒暄</a:t>
            </a:r>
            <a:r>
              <a:rPr lang="en-US" altLang="zh-CN"/>
              <a:t>+</a:t>
            </a:r>
            <a:r>
              <a:rPr lang="zh-CN" altLang="en-US"/>
              <a:t>引入</a:t>
            </a:r>
            <a:endParaRPr lang="zh-CN" altLang="en-US"/>
          </a:p>
        </p:txBody>
      </p:sp>
      <p:sp>
        <p:nvSpPr>
          <p:cNvPr id="4" name="文本框 3"/>
          <p:cNvSpPr txBox="1"/>
          <p:nvPr/>
        </p:nvSpPr>
        <p:spPr>
          <a:xfrm>
            <a:off x="669290" y="1442720"/>
            <a:ext cx="10519410" cy="1036320"/>
          </a:xfrm>
          <a:prstGeom prst="rect">
            <a:avLst/>
          </a:prstGeom>
          <a:noFill/>
        </p:spPr>
        <p:txBody>
          <a:bodyPr wrap="square" rtlCol="0">
            <a:noAutofit/>
          </a:bodyPr>
          <a:p>
            <a:pPr algn="l">
              <a:lnSpc>
                <a:spcPct val="100000"/>
              </a:lnSpc>
            </a:pPr>
            <a:r>
              <a:rPr lang="zh-CN" altLang="en-US" sz="2800" kern="100" dirty="0">
                <a:effectLst/>
                <a:latin typeface="Times New Roman" panose="02020603050405020304" charset="0"/>
                <a:cs typeface="Times New Roman" panose="02020603050405020304" charset="0"/>
              </a:rPr>
              <a:t> Last semester, our school launched an initiative encouraging each class to grow greenery. </a:t>
            </a:r>
            <a:endParaRPr lang="zh-CN" altLang="en-US" sz="2800" kern="100" dirty="0">
              <a:effectLst/>
              <a:latin typeface="Times New Roman" panose="02020603050405020304" charset="0"/>
              <a:cs typeface="Times New Roman" panose="02020603050405020304" charset="0"/>
            </a:endParaRPr>
          </a:p>
        </p:txBody>
      </p:sp>
      <p:sp>
        <p:nvSpPr>
          <p:cNvPr id="5" name="文本框 4"/>
          <p:cNvSpPr txBox="1"/>
          <p:nvPr/>
        </p:nvSpPr>
        <p:spPr>
          <a:xfrm>
            <a:off x="669290" y="2794635"/>
            <a:ext cx="10376535" cy="891540"/>
          </a:xfrm>
          <a:prstGeom prst="rect">
            <a:avLst/>
          </a:prstGeom>
          <a:noFill/>
        </p:spPr>
        <p:txBody>
          <a:bodyPr wrap="square" rtlCol="0" anchor="t">
            <a:spAutoFit/>
          </a:bodyPr>
          <a:p>
            <a:pPr algn="l">
              <a:lnSpc>
                <a:spcPct val="100000"/>
              </a:lnSpc>
              <a:buClrTx/>
              <a:buSzTx/>
              <a:buFontTx/>
            </a:pPr>
            <a:r>
              <a:rPr lang="en-US" altLang="zh-CN" sz="2800" kern="100" dirty="0">
                <a:effectLst/>
                <a:latin typeface="Times New Roman" panose="02020603050405020304" charset="0"/>
                <a:cs typeface="Times New Roman" panose="02020603050405020304" charset="0"/>
              </a:rPr>
              <a:t> </a:t>
            </a:r>
            <a:r>
              <a:rPr lang="zh-CN" altLang="en-US" sz="2800" kern="100" dirty="0">
                <a:effectLst/>
                <a:latin typeface="Times New Roman" panose="02020603050405020304" charset="0"/>
                <a:cs typeface="Times New Roman" panose="02020603050405020304" charset="0"/>
              </a:rPr>
              <a:t>I</a:t>
            </a:r>
            <a:r>
              <a:rPr lang="en-US" altLang="zh-CN" sz="2800" kern="100" dirty="0">
                <a:effectLst/>
                <a:latin typeface="Times New Roman" panose="02020603050405020304" charset="0"/>
                <a:cs typeface="Times New Roman" panose="02020603050405020304" charset="0"/>
              </a:rPr>
              <a:t>’</a:t>
            </a:r>
            <a:r>
              <a:rPr lang="zh-CN" altLang="en-US" sz="2800" kern="100" dirty="0">
                <a:effectLst/>
                <a:latin typeface="Times New Roman" panose="02020603050405020304" charset="0"/>
                <a:cs typeface="Times New Roman" panose="02020603050405020304" charset="0"/>
              </a:rPr>
              <a:t>m delighted to share with you an exciting initiative we've launched at our school—Greenery in Every Classroom.</a:t>
            </a:r>
            <a:endParaRPr lang="zh-CN" altLang="en-US" sz="2800" kern="100" dirty="0">
              <a:effectLst/>
              <a:latin typeface="Times New Roman" panose="02020603050405020304" charset="0"/>
              <a:cs typeface="Times New Roman" panose="02020603050405020304" charset="0"/>
            </a:endParaRPr>
          </a:p>
        </p:txBody>
      </p:sp>
      <p:sp>
        <p:nvSpPr>
          <p:cNvPr id="6" name="文本框 5"/>
          <p:cNvSpPr txBox="1"/>
          <p:nvPr/>
        </p:nvSpPr>
        <p:spPr>
          <a:xfrm>
            <a:off x="1577975" y="3963035"/>
            <a:ext cx="2980055" cy="563880"/>
          </a:xfrm>
          <a:prstGeom prst="rect">
            <a:avLst/>
          </a:prstGeom>
        </p:spPr>
        <p:style>
          <a:lnRef idx="0">
            <a:srgbClr val="FFFFFF"/>
          </a:lnRef>
          <a:fillRef idx="2">
            <a:schemeClr val="accent1"/>
          </a:fillRef>
          <a:effectRef idx="1">
            <a:schemeClr val="accent1"/>
          </a:effectRef>
          <a:fontRef idx="minor">
            <a:schemeClr val="lt1"/>
          </a:fontRef>
        </p:style>
        <p:txBody>
          <a:bodyPr wrap="square" rtlCol="0"/>
          <a:p>
            <a:pPr algn="l">
              <a:lnSpc>
                <a:spcPct val="140000"/>
              </a:lnSpc>
            </a:pPr>
            <a:r>
              <a:rPr lang="en-US" altLang="zh-CN" sz="2000" b="1" kern="100" dirty="0">
                <a:solidFill>
                  <a:schemeClr val="tx1"/>
                </a:solidFill>
                <a:effectLst/>
                <a:latin typeface="Times New Roman" panose="02020603050405020304" charset="0"/>
                <a:cs typeface="Times New Roman" panose="02020603050405020304" charset="0"/>
              </a:rPr>
              <a:t>Which one is better?</a:t>
            </a:r>
            <a:endParaRPr lang="en-US" altLang="zh-CN" sz="2000" b="1" kern="100" dirty="0">
              <a:solidFill>
                <a:schemeClr val="tx1"/>
              </a:solidFill>
              <a:effectLst/>
              <a:latin typeface="Times New Roman" panose="02020603050405020304" charset="0"/>
              <a:cs typeface="Times New Roman" panose="02020603050405020304" charset="0"/>
            </a:endParaRPr>
          </a:p>
        </p:txBody>
      </p:sp>
      <p:sp>
        <p:nvSpPr>
          <p:cNvPr id="7" name="文本框 6"/>
          <p:cNvSpPr txBox="1"/>
          <p:nvPr/>
        </p:nvSpPr>
        <p:spPr>
          <a:xfrm>
            <a:off x="574675" y="4970145"/>
            <a:ext cx="8218170" cy="1291590"/>
          </a:xfrm>
          <a:prstGeom prst="rect">
            <a:avLst/>
          </a:prstGeom>
          <a:noFill/>
        </p:spPr>
        <p:txBody>
          <a:bodyPr wrap="square" rtlCol="0" anchor="t">
            <a:spAutoFit/>
          </a:bodyPr>
          <a:p>
            <a:pPr algn="l">
              <a:lnSpc>
                <a:spcPct val="100000"/>
              </a:lnSpc>
            </a:pPr>
            <a:r>
              <a:rPr lang="zh-CN" altLang="en-US" sz="2800" b="1" u="sng" kern="100" dirty="0">
                <a:effectLst/>
                <a:latin typeface="Times New Roman" panose="02020603050405020304" charset="0"/>
                <a:cs typeface="Times New Roman" panose="02020603050405020304" charset="0"/>
                <a:sym typeface="+mn-ea"/>
              </a:rPr>
              <a:t>I hope this email finds you well.</a:t>
            </a:r>
            <a:r>
              <a:rPr lang="zh-CN" altLang="en-US" sz="2800" kern="100" dirty="0">
                <a:effectLst/>
                <a:latin typeface="Times New Roman" panose="02020603050405020304" charset="0"/>
                <a:cs typeface="Times New Roman" panose="02020603050405020304" charset="0"/>
                <a:sym typeface="+mn-ea"/>
              </a:rPr>
              <a:t> I</a:t>
            </a:r>
            <a:r>
              <a:rPr lang="en-US" altLang="zh-CN" sz="2800" kern="100" dirty="0">
                <a:effectLst/>
                <a:latin typeface="Times New Roman" panose="02020603050405020304" charset="0"/>
                <a:cs typeface="Times New Roman" panose="02020603050405020304" charset="0"/>
                <a:sym typeface="+mn-ea"/>
              </a:rPr>
              <a:t>’</a:t>
            </a:r>
            <a:r>
              <a:rPr lang="zh-CN" altLang="en-US" sz="2800" kern="100" dirty="0">
                <a:effectLst/>
                <a:latin typeface="Times New Roman" panose="02020603050405020304" charset="0"/>
                <a:cs typeface="Times New Roman" panose="02020603050405020304" charset="0"/>
                <a:sym typeface="+mn-ea"/>
              </a:rPr>
              <a:t>m delighted to share with you an exciting initiative we've launched at our school—Greenery in Every Classroom.</a:t>
            </a:r>
            <a:endParaRPr lang="zh-CN" altLang="en-US" sz="2800" kern="100" dirty="0">
              <a:effectLst/>
              <a:latin typeface="Times New Roman" panose="02020603050405020304" charset="0"/>
              <a:cs typeface="Times New Roman" panose="02020603050405020304" charset="0"/>
              <a:sym typeface="+mn-ea"/>
            </a:endParaRPr>
          </a:p>
        </p:txBody>
      </p:sp>
      <p:sp>
        <p:nvSpPr>
          <p:cNvPr id="8" name="文本框 7"/>
          <p:cNvSpPr txBox="1"/>
          <p:nvPr/>
        </p:nvSpPr>
        <p:spPr>
          <a:xfrm>
            <a:off x="6364605" y="3963035"/>
            <a:ext cx="4298950" cy="563880"/>
          </a:xfrm>
          <a:prstGeom prst="rect">
            <a:avLst/>
          </a:prstGeom>
        </p:spPr>
        <p:style>
          <a:lnRef idx="0">
            <a:srgbClr val="FFFFFF"/>
          </a:lnRef>
          <a:fillRef idx="2">
            <a:schemeClr val="accent1"/>
          </a:fillRef>
          <a:effectRef idx="1">
            <a:schemeClr val="accent1"/>
          </a:effectRef>
          <a:fontRef idx="minor">
            <a:schemeClr val="lt1"/>
          </a:fontRef>
        </p:style>
        <p:txBody>
          <a:bodyPr wrap="square" rtlCol="0"/>
          <a:p>
            <a:pPr algn="l">
              <a:lnSpc>
                <a:spcPct val="140000"/>
              </a:lnSpc>
            </a:pPr>
            <a:r>
              <a:rPr lang="en-US" altLang="zh-CN" sz="2000" b="1" kern="100" dirty="0">
                <a:solidFill>
                  <a:schemeClr val="tx1"/>
                </a:solidFill>
                <a:effectLst/>
                <a:latin typeface="Times New Roman" panose="02020603050405020304" charset="0"/>
                <a:cs typeface="Times New Roman" panose="02020603050405020304" charset="0"/>
              </a:rPr>
              <a:t>How can we make this para better?</a:t>
            </a:r>
            <a:endParaRPr lang="en-US" altLang="zh-CN" sz="2000" b="1" kern="100" dirty="0">
              <a:solidFill>
                <a:schemeClr val="tx1"/>
              </a:solidFill>
              <a:effectLst/>
              <a:latin typeface="Times New Roman" panose="02020603050405020304" charset="0"/>
              <a:cs typeface="Times New Roman" panose="02020603050405020304" charset="0"/>
            </a:endParaRPr>
          </a:p>
        </p:txBody>
      </p:sp>
      <p:sp>
        <p:nvSpPr>
          <p:cNvPr id="9" name="文本框 8"/>
          <p:cNvSpPr txBox="1"/>
          <p:nvPr/>
        </p:nvSpPr>
        <p:spPr>
          <a:xfrm>
            <a:off x="8747125" y="5053330"/>
            <a:ext cx="3225800" cy="909320"/>
          </a:xfrm>
          <a:prstGeom prst="rect">
            <a:avLst/>
          </a:prstGeom>
          <a:noFill/>
        </p:spPr>
        <p:txBody>
          <a:bodyPr wrap="square" rtlCol="0" anchor="t">
            <a:spAutoFit/>
          </a:bodyPr>
          <a:p>
            <a:pPr algn="l">
              <a:lnSpc>
                <a:spcPct val="140000"/>
              </a:lnSpc>
            </a:pPr>
            <a:r>
              <a:rPr lang="zh-CN" altLang="en-US" sz="2000" kern="100" dirty="0">
                <a:effectLst/>
                <a:latin typeface="+mn-ea"/>
                <a:cs typeface="江城圆体 400W" panose="020B0500000000000000" pitchFamily="34" charset="-122"/>
              </a:rPr>
              <a:t>请你给</a:t>
            </a:r>
            <a:r>
              <a:rPr lang="zh-CN" altLang="en-US" sz="2000" b="1" kern="100" dirty="0">
                <a:effectLst/>
                <a:highlight>
                  <a:srgbClr val="FFFF00"/>
                </a:highlight>
                <a:latin typeface="+mn-ea"/>
                <a:cs typeface="江城圆体 400W" panose="020B0500000000000000" pitchFamily="34" charset="-122"/>
              </a:rPr>
              <a:t>曾经的外教</a:t>
            </a:r>
            <a:r>
              <a:rPr lang="zh-CN" altLang="en-US" sz="2000" kern="100" dirty="0">
                <a:effectLst/>
                <a:latin typeface="+mn-ea"/>
                <a:cs typeface="江城圆体 400W" panose="020B0500000000000000" pitchFamily="34" charset="-122"/>
              </a:rPr>
              <a:t> Linda写一封邮件介绍相关情况，</a:t>
            </a:r>
            <a:endParaRPr lang="zh-CN" altLang="en-US" sz="2000" kern="100" dirty="0">
              <a:effectLst/>
              <a:latin typeface="+mn-ea"/>
              <a:cs typeface="江城圆体 400W" panose="020B0500000000000000" pitchFamily="34" charset="-122"/>
            </a:endParaRPr>
          </a:p>
        </p:txBody>
      </p:sp>
      <p:pic>
        <p:nvPicPr>
          <p:cNvPr id="10" name="图片 9" descr="手势"/>
          <p:cNvPicPr>
            <a:picLocks noChangeAspect="1"/>
          </p:cNvPicPr>
          <p:nvPr/>
        </p:nvPicPr>
        <p:blipFill>
          <a:blip r:embed="rId1"/>
          <a:stretch>
            <a:fillRect/>
          </a:stretch>
        </p:blipFill>
        <p:spPr>
          <a:xfrm>
            <a:off x="7530465" y="2841625"/>
            <a:ext cx="914400" cy="9144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p:bldP spid="9"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次段</a:t>
            </a:r>
            <a:r>
              <a:rPr lang="en-US" altLang="zh-CN"/>
              <a:t>—</a:t>
            </a:r>
            <a:r>
              <a:rPr lang="zh-CN" altLang="en-US"/>
              <a:t>活动内容</a:t>
            </a:r>
            <a:endParaRPr lang="zh-CN" altLang="en-US"/>
          </a:p>
        </p:txBody>
      </p:sp>
      <p:sp>
        <p:nvSpPr>
          <p:cNvPr id="4" name="文本框 3"/>
          <p:cNvSpPr txBox="1"/>
          <p:nvPr/>
        </p:nvSpPr>
        <p:spPr>
          <a:xfrm>
            <a:off x="948690" y="1416685"/>
            <a:ext cx="9330055" cy="2491740"/>
          </a:xfrm>
          <a:prstGeom prst="rect">
            <a:avLst/>
          </a:prstGeom>
          <a:noFill/>
        </p:spPr>
        <p:txBody>
          <a:bodyPr wrap="square" rtlCol="0" anchor="t">
            <a:spAutoFit/>
          </a:bodyPr>
          <a:p>
            <a:pPr algn="l">
              <a:lnSpc>
                <a:spcPct val="100000"/>
              </a:lnSpc>
            </a:pPr>
            <a:r>
              <a:rPr lang="en-US" altLang="zh-CN" sz="2800" kern="100" dirty="0">
                <a:effectLst/>
                <a:latin typeface="Times New Roman" panose="02020603050405020304" charset="0"/>
                <a:cs typeface="Times New Roman" panose="02020603050405020304" charset="0"/>
              </a:rPr>
              <a:t>E</a:t>
            </a:r>
            <a:r>
              <a:rPr lang="zh-CN" altLang="en-US" sz="2800" kern="100" dirty="0">
                <a:effectLst/>
                <a:latin typeface="Times New Roman" panose="02020603050405020304" charset="0"/>
                <a:cs typeface="Times New Roman" panose="02020603050405020304" charset="0"/>
              </a:rPr>
              <a:t>ach class was encouraged to </a:t>
            </a:r>
            <a:r>
              <a:rPr lang="zh-CN" altLang="en-US" sz="2800" b="1" kern="100" dirty="0">
                <a:effectLst/>
                <a:latin typeface="Times New Roman" panose="02020603050405020304" charset="0"/>
                <a:cs typeface="Times New Roman" panose="02020603050405020304" charset="0"/>
              </a:rPr>
              <a:t>cultivate greenery</a:t>
            </a:r>
            <a:r>
              <a:rPr lang="zh-CN" altLang="en-US" sz="2800" kern="100" dirty="0">
                <a:effectLst/>
                <a:latin typeface="Times New Roman" panose="02020603050405020304" charset="0"/>
                <a:cs typeface="Times New Roman" panose="02020603050405020304" charset="0"/>
              </a:rPr>
              <a:t>. </a:t>
            </a:r>
            <a:endParaRPr lang="zh-CN" altLang="en-US" sz="2800" kern="100" dirty="0">
              <a:effectLst/>
              <a:latin typeface="Times New Roman" panose="02020603050405020304" charset="0"/>
              <a:cs typeface="Times New Roman" panose="02020603050405020304" charset="0"/>
            </a:endParaRPr>
          </a:p>
          <a:p>
            <a:pPr algn="l">
              <a:lnSpc>
                <a:spcPct val="100000"/>
              </a:lnSpc>
            </a:pPr>
            <a:endParaRPr lang="zh-CN" altLang="en-US" sz="2800" kern="100" dirty="0">
              <a:effectLst/>
              <a:latin typeface="Times New Roman" panose="02020603050405020304" charset="0"/>
              <a:cs typeface="Times New Roman" panose="02020603050405020304" charset="0"/>
            </a:endParaRPr>
          </a:p>
          <a:p>
            <a:pPr algn="l">
              <a:lnSpc>
                <a:spcPct val="100000"/>
              </a:lnSpc>
            </a:pPr>
            <a:r>
              <a:rPr lang="en-US" altLang="zh-CN" sz="2800" b="1" kern="100" dirty="0">
                <a:effectLst/>
                <a:latin typeface="Times New Roman" panose="02020603050405020304" charset="0"/>
                <a:cs typeface="Times New Roman" panose="02020603050405020304" charset="0"/>
              </a:rPr>
              <a:t>Example Ⅰ: </a:t>
            </a:r>
            <a:r>
              <a:rPr lang="zh-CN" altLang="en-US" sz="2800" kern="100" dirty="0">
                <a:effectLst/>
                <a:latin typeface="Times New Roman" panose="02020603050405020304" charset="0"/>
                <a:cs typeface="Times New Roman" panose="02020603050405020304" charset="0"/>
              </a:rPr>
              <a:t>We embarked on a journey of planting flowers and plants in our classrooms, taking turns to nurture them.</a:t>
            </a:r>
            <a:r>
              <a:rPr lang="zh-CN" altLang="en-US" sz="2400" kern="100" dirty="0">
                <a:effectLst/>
                <a:latin typeface="+mn-ea"/>
                <a:cs typeface="江城圆体 400W" panose="020B0500000000000000" pitchFamily="34" charset="-122"/>
              </a:rPr>
              <a:t> </a:t>
            </a:r>
            <a:endParaRPr lang="zh-CN" altLang="en-US" sz="2400" kern="100" dirty="0">
              <a:effectLst/>
              <a:latin typeface="+mn-ea"/>
              <a:cs typeface="江城圆体 400W" panose="020B0500000000000000" pitchFamily="34" charset="-122"/>
            </a:endParaRPr>
          </a:p>
          <a:p>
            <a:pPr algn="l">
              <a:lnSpc>
                <a:spcPct val="100000"/>
              </a:lnSpc>
              <a:buClrTx/>
              <a:buSzTx/>
              <a:buFontTx/>
            </a:pPr>
            <a:r>
              <a:rPr lang="en-US" altLang="zh-CN" sz="2800" b="1" kern="100" dirty="0">
                <a:effectLst/>
                <a:latin typeface="Times New Roman" panose="02020603050405020304" charset="0"/>
                <a:cs typeface="Times New Roman" panose="02020603050405020304" charset="0"/>
              </a:rPr>
              <a:t>Example Ⅱ: </a:t>
            </a:r>
            <a:r>
              <a:rPr lang="zh-CN" altLang="en-US" sz="2800" kern="100" dirty="0">
                <a:effectLst/>
                <a:latin typeface="Times New Roman" panose="02020603050405020304" charset="0"/>
                <a:cs typeface="Times New Roman" panose="02020603050405020304" charset="0"/>
              </a:rPr>
              <a:t>We planted various plants in our classrooms, watered and cared for them daily.</a:t>
            </a:r>
            <a:endParaRPr lang="zh-CN" altLang="en-US" sz="2800" kern="100" dirty="0">
              <a:effectLst/>
              <a:latin typeface="Times New Roman" panose="02020603050405020304" charset="0"/>
              <a:cs typeface="Times New Roman" panose="02020603050405020304" charset="0"/>
            </a:endParaRPr>
          </a:p>
        </p:txBody>
      </p:sp>
      <p:sp>
        <p:nvSpPr>
          <p:cNvPr id="6" name="文本框 5"/>
          <p:cNvSpPr txBox="1"/>
          <p:nvPr/>
        </p:nvSpPr>
        <p:spPr>
          <a:xfrm>
            <a:off x="7455535" y="3525520"/>
            <a:ext cx="3245485" cy="563880"/>
          </a:xfrm>
          <a:prstGeom prst="rect">
            <a:avLst/>
          </a:prstGeom>
        </p:spPr>
        <p:style>
          <a:lnRef idx="0">
            <a:srgbClr val="FFFFFF"/>
          </a:lnRef>
          <a:fillRef idx="2">
            <a:schemeClr val="accent2"/>
          </a:fillRef>
          <a:effectRef idx="1">
            <a:schemeClr val="accent2"/>
          </a:effectRef>
          <a:fontRef idx="minor">
            <a:schemeClr val="dk1"/>
          </a:fontRef>
        </p:style>
        <p:txBody>
          <a:bodyPr wrap="square" rtlCol="0"/>
          <a:p>
            <a:pPr algn="l">
              <a:lnSpc>
                <a:spcPct val="140000"/>
              </a:lnSpc>
            </a:pPr>
            <a:r>
              <a:rPr lang="zh-CN" altLang="en-US" sz="2000" b="1" kern="100" dirty="0">
                <a:solidFill>
                  <a:schemeClr val="tx1"/>
                </a:solidFill>
                <a:effectLst/>
                <a:latin typeface="Times New Roman" panose="02020603050405020304" charset="0"/>
                <a:cs typeface="Times New Roman" panose="02020603050405020304" charset="0"/>
              </a:rPr>
              <a:t>都较为宽泛，缺乏细节</a:t>
            </a:r>
            <a:endParaRPr lang="zh-CN" altLang="en-US" sz="2000" b="1" kern="100" dirty="0">
              <a:solidFill>
                <a:schemeClr val="tx1"/>
              </a:solidFill>
              <a:effectLst/>
              <a:latin typeface="Times New Roman" panose="02020603050405020304" charset="0"/>
              <a:cs typeface="Times New Roman" panose="02020603050405020304" charset="0"/>
            </a:endParaRPr>
          </a:p>
        </p:txBody>
      </p:sp>
      <p:sp>
        <p:nvSpPr>
          <p:cNvPr id="5" name="文本框 4"/>
          <p:cNvSpPr txBox="1"/>
          <p:nvPr/>
        </p:nvSpPr>
        <p:spPr>
          <a:xfrm>
            <a:off x="948690" y="4478020"/>
            <a:ext cx="10353040" cy="1356995"/>
          </a:xfrm>
          <a:prstGeom prst="rect">
            <a:avLst/>
          </a:prstGeom>
          <a:noFill/>
        </p:spPr>
        <p:txBody>
          <a:bodyPr wrap="square" rtlCol="0">
            <a:noAutofit/>
          </a:bodyPr>
          <a:p>
            <a:pPr algn="l">
              <a:lnSpc>
                <a:spcPct val="100000"/>
              </a:lnSpc>
              <a:buClrTx/>
              <a:buSzTx/>
              <a:buFontTx/>
            </a:pPr>
            <a:r>
              <a:rPr lang="zh-CN" altLang="en-US" sz="2400" b="1" kern="100" dirty="0">
                <a:effectLst/>
                <a:latin typeface="Times New Roman" panose="02020603050405020304" charset="0"/>
                <a:cs typeface="Times New Roman" panose="02020603050405020304" charset="0"/>
              </a:rPr>
              <a:t>【</a:t>
            </a:r>
            <a:r>
              <a:rPr lang="en-US" altLang="zh-CN" sz="2400" b="1" kern="100" dirty="0">
                <a:effectLst/>
                <a:latin typeface="Times New Roman" panose="02020603050405020304" charset="0"/>
                <a:cs typeface="Times New Roman" panose="02020603050405020304" charset="0"/>
              </a:rPr>
              <a:t>Good Example</a:t>
            </a:r>
            <a:r>
              <a:rPr lang="zh-CN" altLang="en-US" sz="2400" b="1" kern="100" dirty="0">
                <a:effectLst/>
                <a:latin typeface="Times New Roman" panose="02020603050405020304" charset="0"/>
                <a:cs typeface="Times New Roman" panose="02020603050405020304" charset="0"/>
              </a:rPr>
              <a:t>】</a:t>
            </a:r>
            <a:endParaRPr lang="zh-CN" altLang="en-US" sz="2400" b="1" kern="100" dirty="0">
              <a:effectLst/>
              <a:latin typeface="Times New Roman" panose="02020603050405020304" charset="0"/>
              <a:cs typeface="Times New Roman" panose="02020603050405020304" charset="0"/>
            </a:endParaRPr>
          </a:p>
          <a:p>
            <a:pPr algn="l">
              <a:lnSpc>
                <a:spcPct val="100000"/>
              </a:lnSpc>
              <a:buClrTx/>
              <a:buSzTx/>
              <a:buFontTx/>
            </a:pPr>
            <a:r>
              <a:rPr lang="en-US" altLang="zh-CN" sz="2400" kern="100" dirty="0">
                <a:effectLst/>
                <a:latin typeface="Times New Roman" panose="02020603050405020304" charset="0"/>
                <a:cs typeface="Times New Roman" panose="02020603050405020304" charset="0"/>
              </a:rPr>
              <a:t>    </a:t>
            </a:r>
            <a:r>
              <a:rPr lang="zh-CN" altLang="en-US" sz="2400" kern="100" dirty="0">
                <a:effectLst/>
                <a:latin typeface="Times New Roman" panose="02020603050405020304" charset="0"/>
                <a:cs typeface="Times New Roman" panose="02020603050405020304" charset="0"/>
              </a:rPr>
              <a:t>The project </a:t>
            </a:r>
            <a:r>
              <a:rPr lang="zh-CN" altLang="en-US" sz="2400" u="sng" kern="100" dirty="0">
                <a:effectLst/>
                <a:latin typeface="Times New Roman" panose="02020603050405020304" charset="0"/>
                <a:cs typeface="Times New Roman" panose="02020603050405020304" charset="0"/>
              </a:rPr>
              <a:t>kicked off with</a:t>
            </a:r>
            <a:r>
              <a:rPr lang="zh-CN" altLang="en-US" sz="2400" kern="100" dirty="0">
                <a:effectLst/>
                <a:latin typeface="Times New Roman" panose="02020603050405020304" charset="0"/>
                <a:cs typeface="Times New Roman" panose="02020603050405020304" charset="0"/>
              </a:rPr>
              <a:t> each class </a:t>
            </a:r>
            <a:r>
              <a:rPr lang="zh-CN" altLang="en-US" sz="2400" b="1" kern="100" dirty="0">
                <a:solidFill>
                  <a:srgbClr val="FF0000"/>
                </a:solidFill>
                <a:effectLst/>
                <a:latin typeface="Times New Roman" panose="02020603050405020304" charset="0"/>
                <a:cs typeface="Times New Roman" panose="02020603050405020304" charset="0"/>
              </a:rPr>
              <a:t>selecting a variety of plants</a:t>
            </a:r>
            <a:r>
              <a:rPr lang="zh-CN" altLang="en-US" sz="2400" kern="100" dirty="0">
                <a:effectLst/>
                <a:latin typeface="Times New Roman" panose="02020603050405020304" charset="0"/>
                <a:cs typeface="Times New Roman" panose="02020603050405020304" charset="0"/>
              </a:rPr>
              <a:t> to cultivate. We </a:t>
            </a:r>
            <a:r>
              <a:rPr lang="zh-CN" altLang="en-US" sz="2400" u="sng" kern="100" dirty="0">
                <a:effectLst/>
                <a:latin typeface="Times New Roman" panose="02020603050405020304" charset="0"/>
                <a:cs typeface="Times New Roman" panose="02020603050405020304" charset="0"/>
              </a:rPr>
              <a:t>began with</a:t>
            </a:r>
            <a:r>
              <a:rPr lang="zh-CN" altLang="en-US" sz="2400" kern="100" dirty="0">
                <a:effectLst/>
                <a:latin typeface="Times New Roman" panose="02020603050405020304" charset="0"/>
                <a:cs typeface="Times New Roman" panose="02020603050405020304" charset="0"/>
              </a:rPr>
              <a:t> a special planting session where students </a:t>
            </a:r>
            <a:r>
              <a:rPr lang="zh-CN" altLang="en-US" sz="2400" b="1" kern="100" dirty="0">
                <a:solidFill>
                  <a:srgbClr val="FF0000"/>
                </a:solidFill>
                <a:effectLst/>
                <a:latin typeface="Times New Roman" panose="02020603050405020304" charset="0"/>
                <a:cs typeface="Times New Roman" panose="02020603050405020304" charset="0"/>
              </a:rPr>
              <a:t>enthusiastically potted</a:t>
            </a:r>
            <a:r>
              <a:rPr lang="zh-CN" altLang="en-US" sz="2400" kern="100" dirty="0">
                <a:effectLst/>
                <a:latin typeface="Times New Roman" panose="02020603050405020304" charset="0"/>
                <a:cs typeface="Times New Roman" panose="02020603050405020304" charset="0"/>
              </a:rPr>
              <a:t> </a:t>
            </a:r>
            <a:r>
              <a:rPr lang="zh-CN" altLang="en-US" sz="2400" b="1" kern="100" dirty="0">
                <a:solidFill>
                  <a:srgbClr val="FF0000"/>
                </a:solidFill>
                <a:effectLst/>
                <a:latin typeface="Times New Roman" panose="02020603050405020304" charset="0"/>
                <a:cs typeface="Times New Roman" panose="02020603050405020304" charset="0"/>
              </a:rPr>
              <a:t>seeds and saplings</a:t>
            </a:r>
            <a:r>
              <a:rPr lang="zh-CN" altLang="en-US" sz="2400" kern="100" dirty="0">
                <a:effectLst/>
                <a:latin typeface="Times New Roman" panose="02020603050405020304" charset="0"/>
                <a:cs typeface="Times New Roman" panose="02020603050405020304" charset="0"/>
              </a:rPr>
              <a:t>. The subsequent weeks were filled with a shared responsibility as we watered and </a:t>
            </a:r>
            <a:r>
              <a:rPr lang="zh-CN" altLang="en-US" sz="2400" b="1" kern="100" dirty="0">
                <a:effectLst/>
                <a:latin typeface="Times New Roman" panose="02020603050405020304" charset="0"/>
                <a:cs typeface="Times New Roman" panose="02020603050405020304" charset="0"/>
              </a:rPr>
              <a:t>nurtured our tiny green friends</a:t>
            </a:r>
            <a:r>
              <a:rPr lang="zh-CN" altLang="en-US" sz="2400" kern="100" dirty="0">
                <a:effectLst/>
                <a:latin typeface="Times New Roman" panose="02020603050405020304" charset="0"/>
                <a:cs typeface="Times New Roman" panose="02020603050405020304" charset="0"/>
              </a:rPr>
              <a:t>. </a:t>
            </a:r>
            <a:endParaRPr lang="zh-CN" altLang="en-US" sz="2400" kern="100" dirty="0">
              <a:effectLst/>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学生佳句</a:t>
            </a:r>
            <a:endParaRPr lang="zh-CN" altLang="en-US"/>
          </a:p>
        </p:txBody>
      </p:sp>
      <p:sp>
        <p:nvSpPr>
          <p:cNvPr id="4" name="文本框 3"/>
          <p:cNvSpPr txBox="1"/>
          <p:nvPr/>
        </p:nvSpPr>
        <p:spPr>
          <a:xfrm>
            <a:off x="802005" y="1420495"/>
            <a:ext cx="10164445" cy="1711325"/>
          </a:xfrm>
          <a:prstGeom prst="rect">
            <a:avLst/>
          </a:prstGeom>
          <a:noFill/>
        </p:spPr>
        <p:txBody>
          <a:bodyPr wrap="square" rtlCol="0">
            <a:normAutofit/>
          </a:bodyPr>
          <a:p>
            <a:pPr algn="l">
              <a:lnSpc>
                <a:spcPct val="110000"/>
              </a:lnSpc>
            </a:pPr>
            <a:r>
              <a:rPr lang="zh-CN" altLang="en-US" sz="2800" kern="100" dirty="0">
                <a:effectLst/>
                <a:latin typeface="Times New Roman" panose="02020603050405020304" charset="0"/>
                <a:cs typeface="Times New Roman" panose="02020603050405020304" charset="0"/>
              </a:rPr>
              <a:t>Classes were </a:t>
            </a:r>
            <a:r>
              <a:rPr lang="zh-CN" altLang="en-US" sz="2800" b="1" kern="100" dirty="0">
                <a:effectLst/>
                <a:latin typeface="Times New Roman" panose="02020603050405020304" charset="0"/>
                <a:cs typeface="Times New Roman" panose="02020603050405020304" charset="0"/>
              </a:rPr>
              <a:t>tasked with</a:t>
            </a:r>
            <a:r>
              <a:rPr lang="zh-CN" altLang="en-US" sz="2800" kern="100" dirty="0">
                <a:effectLst/>
                <a:latin typeface="Times New Roman" panose="02020603050405020304" charset="0"/>
                <a:cs typeface="Times New Roman" panose="02020603050405020304" charset="0"/>
              </a:rPr>
              <a:t> choosing a variety of plants, ranging from flowers to herbs, and were </a:t>
            </a:r>
            <a:r>
              <a:rPr lang="zh-CN" altLang="en-US" sz="2800" b="1" kern="100" dirty="0">
                <a:effectLst/>
                <a:latin typeface="Times New Roman" panose="02020603050405020304" charset="0"/>
                <a:cs typeface="Times New Roman" panose="02020603050405020304" charset="0"/>
              </a:rPr>
              <a:t>responsible for</a:t>
            </a:r>
            <a:r>
              <a:rPr lang="zh-CN" altLang="en-US" sz="2800" kern="100" dirty="0">
                <a:effectLst/>
                <a:latin typeface="Times New Roman" panose="02020603050405020304" charset="0"/>
                <a:cs typeface="Times New Roman" panose="02020603050405020304" charset="0"/>
              </a:rPr>
              <a:t> their daily care, including </a:t>
            </a:r>
            <a:r>
              <a:rPr lang="zh-CN" altLang="en-US" sz="2800" b="1" kern="100" dirty="0">
                <a:effectLst/>
                <a:latin typeface="Times New Roman" panose="02020603050405020304" charset="0"/>
                <a:cs typeface="Times New Roman" panose="02020603050405020304" charset="0"/>
              </a:rPr>
              <a:t>watering, pruning</a:t>
            </a:r>
            <a:r>
              <a:rPr lang="zh-CN" altLang="en-US" sz="2800" kern="100" dirty="0">
                <a:effectLst/>
                <a:latin typeface="Times New Roman" panose="02020603050405020304" charset="0"/>
                <a:cs typeface="Times New Roman" panose="02020603050405020304" charset="0"/>
              </a:rPr>
              <a:t>, and ensuring they received </a:t>
            </a:r>
            <a:r>
              <a:rPr lang="zh-CN" altLang="en-US" sz="2800" b="1" kern="100" dirty="0">
                <a:effectLst/>
                <a:latin typeface="Times New Roman" panose="02020603050405020304" charset="0"/>
                <a:cs typeface="Times New Roman" panose="02020603050405020304" charset="0"/>
              </a:rPr>
              <a:t>adequate sunlight</a:t>
            </a:r>
            <a:r>
              <a:rPr lang="zh-CN" altLang="en-US" sz="2800" kern="100" dirty="0">
                <a:effectLst/>
                <a:latin typeface="Times New Roman" panose="02020603050405020304" charset="0"/>
                <a:cs typeface="Times New Roman" panose="02020603050405020304" charset="0"/>
              </a:rPr>
              <a:t>.</a:t>
            </a:r>
            <a:r>
              <a:rPr lang="zh-CN" altLang="en-US" sz="2400" kern="100" dirty="0">
                <a:effectLst/>
                <a:latin typeface="+mn-ea"/>
                <a:cs typeface="江城圆体 400W" panose="020B0500000000000000" pitchFamily="34" charset="-122"/>
              </a:rPr>
              <a:t> </a:t>
            </a:r>
            <a:endParaRPr lang="zh-CN" altLang="en-US" sz="2400" kern="100" dirty="0">
              <a:effectLst/>
              <a:latin typeface="+mn-ea"/>
              <a:cs typeface="江城圆体 400W" panose="020B0500000000000000" pitchFamily="34" charset="-122"/>
            </a:endParaRPr>
          </a:p>
        </p:txBody>
      </p:sp>
      <p:sp>
        <p:nvSpPr>
          <p:cNvPr id="5" name="文本框 4"/>
          <p:cNvSpPr txBox="1"/>
          <p:nvPr/>
        </p:nvSpPr>
        <p:spPr>
          <a:xfrm>
            <a:off x="835660" y="3529330"/>
            <a:ext cx="10448925" cy="2676525"/>
          </a:xfrm>
          <a:prstGeom prst="rect">
            <a:avLst/>
          </a:prstGeom>
          <a:noFill/>
        </p:spPr>
        <p:txBody>
          <a:bodyPr wrap="square" rtlCol="0" anchor="t">
            <a:spAutoFit/>
          </a:bodyPr>
          <a:p>
            <a:pPr algn="l">
              <a:lnSpc>
                <a:spcPct val="100000"/>
              </a:lnSpc>
              <a:buClrTx/>
              <a:buSzTx/>
              <a:buFontTx/>
            </a:pPr>
            <a:r>
              <a:rPr lang="zh-CN" altLang="en-US" sz="2800" kern="100" dirty="0">
                <a:effectLst/>
                <a:latin typeface="Times New Roman" panose="02020603050405020304" charset="0"/>
                <a:cs typeface="Times New Roman" panose="02020603050405020304" charset="0"/>
              </a:rPr>
              <a:t>Our greenery initiative involved a </a:t>
            </a:r>
            <a:r>
              <a:rPr lang="zh-CN" altLang="en-US" sz="2800" b="1" kern="100" dirty="0">
                <a:effectLst/>
                <a:latin typeface="Times New Roman" panose="02020603050405020304" charset="0"/>
                <a:cs typeface="Times New Roman" panose="02020603050405020304" charset="0"/>
              </a:rPr>
              <a:t>multi-step process</a:t>
            </a:r>
            <a:r>
              <a:rPr lang="zh-CN" altLang="en-US" sz="2800" kern="100" dirty="0">
                <a:effectLst/>
                <a:latin typeface="Times New Roman" panose="02020603050405020304" charset="0"/>
                <a:cs typeface="Times New Roman" panose="02020603050405020304" charset="0"/>
              </a:rPr>
              <a:t> that began with </a:t>
            </a:r>
            <a:r>
              <a:rPr lang="en-US" altLang="zh-CN" sz="2800" kern="100" dirty="0">
                <a:effectLst/>
                <a:latin typeface="Times New Roman" panose="02020603050405020304" charset="0"/>
                <a:cs typeface="Times New Roman" panose="02020603050405020304" charset="0"/>
              </a:rPr>
              <a:t>e</a:t>
            </a:r>
            <a:r>
              <a:rPr lang="zh-CN" altLang="en-US" sz="2800" kern="100" dirty="0">
                <a:effectLst/>
                <a:latin typeface="Times New Roman" panose="02020603050405020304" charset="0"/>
                <a:cs typeface="Times New Roman" panose="02020603050405020304" charset="0"/>
              </a:rPr>
              <a:t>ach class  choosing a variety of indoor plants</a:t>
            </a:r>
            <a:r>
              <a:rPr lang="en-US" altLang="zh-CN" sz="2800" kern="100" dirty="0">
                <a:effectLst/>
                <a:latin typeface="Times New Roman" panose="02020603050405020304" charset="0"/>
                <a:cs typeface="Times New Roman" panose="02020603050405020304" charset="0"/>
              </a:rPr>
              <a:t>. During the execution phase, we organized a planting day where students and teachers worked together to </a:t>
            </a:r>
            <a:r>
              <a:rPr lang="en-US" altLang="zh-CN" sz="2800" b="1" kern="100" dirty="0">
                <a:effectLst/>
                <a:latin typeface="Times New Roman" panose="02020603050405020304" charset="0"/>
                <a:cs typeface="Times New Roman" panose="02020603050405020304" charset="0"/>
              </a:rPr>
              <a:t>pot the plants</a:t>
            </a:r>
            <a:r>
              <a:rPr lang="en-US" altLang="zh-CN" sz="2800" kern="100" dirty="0">
                <a:effectLst/>
                <a:latin typeface="Times New Roman" panose="02020603050405020304" charset="0"/>
                <a:cs typeface="Times New Roman" panose="02020603050405020304" charset="0"/>
              </a:rPr>
              <a:t> and </a:t>
            </a:r>
            <a:r>
              <a:rPr lang="en-US" altLang="zh-CN" sz="2800" b="1" kern="100" dirty="0">
                <a:effectLst/>
                <a:latin typeface="Times New Roman" panose="02020603050405020304" charset="0"/>
                <a:cs typeface="Times New Roman" panose="02020603050405020304" charset="0"/>
              </a:rPr>
              <a:t>place</a:t>
            </a:r>
            <a:r>
              <a:rPr lang="en-US" altLang="zh-CN" sz="2800" kern="100" dirty="0">
                <a:effectLst/>
                <a:latin typeface="Times New Roman" panose="02020603050405020304" charset="0"/>
                <a:cs typeface="Times New Roman" panose="02020603050405020304" charset="0"/>
              </a:rPr>
              <a:t> them around the classroom. We also established a </a:t>
            </a:r>
            <a:r>
              <a:rPr lang="en-US" altLang="zh-CN" sz="2800" b="1" kern="100" dirty="0">
                <a:effectLst/>
                <a:latin typeface="Times New Roman" panose="02020603050405020304" charset="0"/>
                <a:cs typeface="Times New Roman" panose="02020603050405020304" charset="0"/>
              </a:rPr>
              <a:t>rotation schedule</a:t>
            </a:r>
            <a:r>
              <a:rPr lang="en-US" altLang="zh-CN" sz="2800" kern="100" dirty="0">
                <a:effectLst/>
                <a:latin typeface="Times New Roman" panose="02020603050405020304" charset="0"/>
                <a:cs typeface="Times New Roman" panose="02020603050405020304" charset="0"/>
              </a:rPr>
              <a:t> for watering and caring for the plants, ensuring everyone’s participation. </a:t>
            </a:r>
            <a:endParaRPr lang="en-US" altLang="zh-CN" sz="2800" kern="100" dirty="0">
              <a:effectLst/>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次段：活动效果</a:t>
            </a:r>
            <a:endParaRPr lang="zh-CN" altLang="en-US"/>
          </a:p>
        </p:txBody>
      </p:sp>
      <p:sp>
        <p:nvSpPr>
          <p:cNvPr id="4" name="文本框 3"/>
          <p:cNvSpPr txBox="1"/>
          <p:nvPr/>
        </p:nvSpPr>
        <p:spPr>
          <a:xfrm>
            <a:off x="4687570" y="437515"/>
            <a:ext cx="6096000" cy="565150"/>
          </a:xfrm>
          <a:prstGeom prst="rect">
            <a:avLst/>
          </a:prstGeom>
          <a:noFill/>
        </p:spPr>
        <p:txBody>
          <a:bodyPr wrap="square" rtlCol="0" anchor="t">
            <a:spAutoFit/>
          </a:bodyPr>
          <a:p>
            <a:pPr algn="l">
              <a:lnSpc>
                <a:spcPct val="140000"/>
              </a:lnSpc>
            </a:pPr>
            <a:r>
              <a:rPr lang="zh-CN" altLang="en-US" sz="2400" b="1" kern="100" dirty="0">
                <a:effectLst/>
                <a:latin typeface="+mn-ea"/>
                <a:cs typeface="江城圆体 400W" panose="020B0500000000000000" pitchFamily="34" charset="-122"/>
              </a:rPr>
              <a:t>The results have been fantastic</a:t>
            </a:r>
            <a:r>
              <a:rPr lang="en-US" altLang="zh-CN" sz="2400" b="1" kern="100" dirty="0">
                <a:effectLst/>
                <a:latin typeface="+mn-ea"/>
                <a:cs typeface="江城圆体 400W" panose="020B0500000000000000" pitchFamily="34" charset="-122"/>
              </a:rPr>
              <a:t>/fabulous</a:t>
            </a:r>
            <a:r>
              <a:rPr lang="zh-CN" altLang="en-US" sz="2400" b="1" kern="100" dirty="0">
                <a:effectLst/>
                <a:latin typeface="+mn-ea"/>
                <a:cs typeface="江城圆体 400W" panose="020B0500000000000000" pitchFamily="34" charset="-122"/>
              </a:rPr>
              <a:t>! </a:t>
            </a:r>
            <a:endParaRPr lang="zh-CN" altLang="en-US" sz="2400" b="1" kern="100" dirty="0">
              <a:effectLst/>
              <a:latin typeface="+mn-ea"/>
              <a:cs typeface="江城圆体 400W" panose="020B0500000000000000" pitchFamily="34" charset="-122"/>
            </a:endParaRPr>
          </a:p>
        </p:txBody>
      </p:sp>
      <p:sp>
        <p:nvSpPr>
          <p:cNvPr id="5" name="文本框 4"/>
          <p:cNvSpPr txBox="1"/>
          <p:nvPr/>
        </p:nvSpPr>
        <p:spPr>
          <a:xfrm>
            <a:off x="695960" y="1569720"/>
            <a:ext cx="9807575" cy="2120900"/>
          </a:xfrm>
          <a:prstGeom prst="rect">
            <a:avLst/>
          </a:prstGeom>
          <a:noFill/>
        </p:spPr>
        <p:txBody>
          <a:bodyPr wrap="square" rtlCol="0" anchor="t">
            <a:spAutoFit/>
          </a:bodyPr>
          <a:p>
            <a:pPr algn="l">
              <a:lnSpc>
                <a:spcPct val="120000"/>
              </a:lnSpc>
            </a:pPr>
            <a:r>
              <a:rPr lang="zh-CN" altLang="en-US" sz="2400" b="1" kern="100" dirty="0">
                <a:solidFill>
                  <a:srgbClr val="FF0000"/>
                </a:solidFill>
                <a:effectLst/>
                <a:latin typeface="Times New Roman" panose="02020603050405020304" charset="0"/>
                <a:cs typeface="Times New Roman" panose="02020603050405020304" charset="0"/>
              </a:rPr>
              <a:t>角度1：对学校环境来说：</a:t>
            </a:r>
            <a:endParaRPr lang="zh-CN" altLang="en-US" sz="2400" b="1" kern="100" dirty="0">
              <a:solidFill>
                <a:srgbClr val="FF0000"/>
              </a:solidFill>
              <a:effectLst/>
              <a:latin typeface="Times New Roman" panose="02020603050405020304" charset="0"/>
              <a:cs typeface="Times New Roman" panose="02020603050405020304" charset="0"/>
            </a:endParaRPr>
          </a:p>
          <a:p>
            <a:pPr algn="l">
              <a:lnSpc>
                <a:spcPct val="120000"/>
              </a:lnSpc>
            </a:pPr>
            <a:r>
              <a:rPr lang="en-US" altLang="zh-CN" sz="2400" kern="100" dirty="0">
                <a:effectLst/>
                <a:latin typeface="Times New Roman" panose="02020603050405020304" charset="0"/>
                <a:cs typeface="Times New Roman" panose="02020603050405020304" charset="0"/>
              </a:rPr>
              <a:t>    </a:t>
            </a:r>
            <a:r>
              <a:rPr lang="zh-CN" altLang="en-US" sz="2400" kern="100" dirty="0">
                <a:effectLst/>
                <a:latin typeface="Times New Roman" panose="02020603050405020304" charset="0"/>
                <a:cs typeface="Times New Roman" panose="02020603050405020304" charset="0"/>
              </a:rPr>
              <a:t>The school corridors, once stark and silent, came </a:t>
            </a:r>
            <a:r>
              <a:rPr lang="zh-CN" altLang="en-US" sz="2400" b="1" kern="100" dirty="0">
                <a:effectLst/>
                <a:latin typeface="Times New Roman" panose="02020603050405020304" charset="0"/>
                <a:cs typeface="Times New Roman" panose="02020603050405020304" charset="0"/>
              </a:rPr>
              <a:t>alive with the vibrant colors</a:t>
            </a:r>
            <a:r>
              <a:rPr lang="zh-CN" altLang="en-US" sz="2400" kern="100" dirty="0">
                <a:effectLst/>
                <a:latin typeface="Times New Roman" panose="02020603050405020304" charset="0"/>
                <a:cs typeface="Times New Roman" panose="02020603050405020304" charset="0"/>
              </a:rPr>
              <a:t> and </a:t>
            </a:r>
            <a:r>
              <a:rPr lang="zh-CN" altLang="en-US" sz="2400" b="1" kern="100" dirty="0">
                <a:effectLst/>
                <a:latin typeface="Times New Roman" panose="02020603050405020304" charset="0"/>
                <a:cs typeface="Times New Roman" panose="02020603050405020304" charset="0"/>
              </a:rPr>
              <a:t>fragrances of the plants</a:t>
            </a:r>
            <a:r>
              <a:rPr lang="zh-CN" altLang="en-US" sz="2400" kern="100" dirty="0">
                <a:effectLst/>
                <a:latin typeface="Times New Roman" panose="02020603050405020304" charset="0"/>
                <a:cs typeface="Times New Roman" panose="02020603050405020304" charset="0"/>
              </a:rPr>
              <a:t>. </a:t>
            </a:r>
            <a:endParaRPr lang="zh-CN" altLang="en-US" sz="2400" kern="100" dirty="0">
              <a:effectLst/>
              <a:latin typeface="Times New Roman" panose="02020603050405020304" charset="0"/>
              <a:cs typeface="Times New Roman" panose="02020603050405020304" charset="0"/>
            </a:endParaRPr>
          </a:p>
          <a:p>
            <a:pPr algn="l">
              <a:lnSpc>
                <a:spcPct val="120000"/>
              </a:lnSpc>
            </a:pPr>
            <a:r>
              <a:rPr lang="en-US" altLang="zh-CN" sz="2400" kern="100" dirty="0">
                <a:effectLst/>
                <a:latin typeface="Times New Roman" panose="02020603050405020304" charset="0"/>
                <a:cs typeface="Times New Roman" panose="02020603050405020304" charset="0"/>
              </a:rPr>
              <a:t>    </a:t>
            </a:r>
            <a:r>
              <a:rPr lang="zh-CN" altLang="en-US" sz="2400" kern="100" dirty="0">
                <a:effectLst/>
                <a:latin typeface="Times New Roman" panose="02020603050405020304" charset="0"/>
                <a:cs typeface="Times New Roman" panose="02020603050405020304" charset="0"/>
              </a:rPr>
              <a:t>The greenery has not only </a:t>
            </a:r>
            <a:r>
              <a:rPr lang="zh-CN" altLang="en-US" sz="2400" b="1" kern="100" dirty="0">
                <a:effectLst/>
                <a:latin typeface="Times New Roman" panose="02020603050405020304" charset="0"/>
                <a:cs typeface="Times New Roman" panose="02020603050405020304" charset="0"/>
              </a:rPr>
              <a:t>freshened the air</a:t>
            </a:r>
            <a:r>
              <a:rPr lang="zh-CN" altLang="en-US" sz="2400" kern="100" dirty="0">
                <a:effectLst/>
                <a:latin typeface="Times New Roman" panose="02020603050405020304" charset="0"/>
                <a:cs typeface="Times New Roman" panose="02020603050405020304" charset="0"/>
              </a:rPr>
              <a:t> but also </a:t>
            </a:r>
            <a:r>
              <a:rPr lang="zh-CN" altLang="en-US" sz="2400" b="1" kern="100" dirty="0">
                <a:effectLst/>
                <a:latin typeface="Times New Roman" panose="02020603050405020304" charset="0"/>
                <a:cs typeface="Times New Roman" panose="02020603050405020304" charset="0"/>
              </a:rPr>
              <a:t>enhanced our learning environment</a:t>
            </a:r>
            <a:r>
              <a:rPr lang="zh-CN" altLang="en-US" sz="2400" kern="100" dirty="0">
                <a:effectLst/>
                <a:latin typeface="Times New Roman" panose="02020603050405020304" charset="0"/>
                <a:cs typeface="Times New Roman" panose="02020603050405020304" charset="0"/>
              </a:rPr>
              <a:t>.</a:t>
            </a:r>
            <a:endParaRPr lang="zh-CN" altLang="en-US" sz="2400" kern="100" dirty="0">
              <a:effectLst/>
              <a:latin typeface="Times New Roman" panose="02020603050405020304" charset="0"/>
              <a:cs typeface="Times New Roman" panose="02020603050405020304" charset="0"/>
            </a:endParaRPr>
          </a:p>
        </p:txBody>
      </p:sp>
      <p:sp>
        <p:nvSpPr>
          <p:cNvPr id="6" name="文本框 5"/>
          <p:cNvSpPr txBox="1"/>
          <p:nvPr/>
        </p:nvSpPr>
        <p:spPr>
          <a:xfrm>
            <a:off x="662305" y="3990975"/>
            <a:ext cx="11415395" cy="2749550"/>
          </a:xfrm>
          <a:prstGeom prst="rect">
            <a:avLst/>
          </a:prstGeom>
          <a:noFill/>
        </p:spPr>
        <p:txBody>
          <a:bodyPr wrap="square" rtlCol="0" anchor="t">
            <a:spAutoFit/>
          </a:bodyPr>
          <a:p>
            <a:pPr algn="l">
              <a:lnSpc>
                <a:spcPct val="120000"/>
              </a:lnSpc>
              <a:buClrTx/>
              <a:buSzTx/>
              <a:buFontTx/>
            </a:pPr>
            <a:r>
              <a:rPr lang="zh-CN" altLang="en-US" sz="2400" b="1" kern="100" dirty="0">
                <a:effectLst/>
                <a:latin typeface="Times New Roman" panose="02020603050405020304" charset="0"/>
                <a:cs typeface="Times New Roman" panose="02020603050405020304" charset="0"/>
              </a:rPr>
              <a:t>角度2：对学生来说：</a:t>
            </a:r>
            <a:endParaRPr lang="zh-CN" altLang="en-US" sz="2400" b="1" kern="100" dirty="0">
              <a:effectLst/>
              <a:latin typeface="Times New Roman" panose="02020603050405020304" charset="0"/>
              <a:cs typeface="Times New Roman" panose="02020603050405020304" charset="0"/>
            </a:endParaRPr>
          </a:p>
          <a:p>
            <a:pPr algn="l">
              <a:lnSpc>
                <a:spcPct val="120000"/>
              </a:lnSpc>
              <a:buClrTx/>
              <a:buSzTx/>
              <a:buFontTx/>
            </a:pPr>
            <a:r>
              <a:rPr lang="zh-CN" altLang="en-US" sz="2400" kern="100" dirty="0">
                <a:effectLst/>
                <a:latin typeface="Times New Roman" panose="02020603050405020304" charset="0"/>
                <a:cs typeface="Times New Roman" panose="02020603050405020304" charset="0"/>
              </a:rPr>
              <a:t>Not only did the greenery </a:t>
            </a:r>
            <a:r>
              <a:rPr lang="zh-CN" altLang="en-US" sz="2400" b="1" kern="100" dirty="0">
                <a:effectLst/>
                <a:latin typeface="Times New Roman" panose="02020603050405020304" charset="0"/>
                <a:cs typeface="Times New Roman" panose="02020603050405020304" charset="0"/>
              </a:rPr>
              <a:t>improve air quality</a:t>
            </a:r>
            <a:r>
              <a:rPr lang="zh-CN" altLang="en-US" sz="2400" kern="100" dirty="0">
                <a:effectLst/>
                <a:latin typeface="Times New Roman" panose="02020603050405020304" charset="0"/>
                <a:cs typeface="Times New Roman" panose="02020603050405020304" charset="0"/>
              </a:rPr>
              <a:t>, but it also </a:t>
            </a:r>
            <a:r>
              <a:rPr lang="zh-CN" altLang="en-US" sz="2400" b="1" kern="100" dirty="0">
                <a:effectLst/>
                <a:latin typeface="Times New Roman" panose="02020603050405020304" charset="0"/>
                <a:cs typeface="Times New Roman" panose="02020603050405020304" charset="0"/>
              </a:rPr>
              <a:t>boosted our mood</a:t>
            </a:r>
            <a:r>
              <a:rPr lang="zh-CN" altLang="en-US" sz="2400" kern="100" dirty="0">
                <a:effectLst/>
                <a:latin typeface="Times New Roman" panose="02020603050405020304" charset="0"/>
                <a:cs typeface="Times New Roman" panose="02020603050405020304" charset="0"/>
              </a:rPr>
              <a:t> and study efficiency.</a:t>
            </a:r>
            <a:endParaRPr lang="zh-CN" altLang="en-US" sz="2400" kern="100" dirty="0">
              <a:effectLst/>
              <a:latin typeface="Times New Roman" panose="02020603050405020304" charset="0"/>
              <a:cs typeface="Times New Roman" panose="02020603050405020304" charset="0"/>
            </a:endParaRPr>
          </a:p>
          <a:p>
            <a:pPr algn="l">
              <a:lnSpc>
                <a:spcPct val="120000"/>
              </a:lnSpc>
              <a:buClrTx/>
              <a:buSzTx/>
              <a:buFontTx/>
            </a:pPr>
            <a:r>
              <a:rPr lang="zh-CN" altLang="en-US" sz="2400" kern="100" dirty="0">
                <a:effectLst/>
                <a:latin typeface="Times New Roman" panose="02020603050405020304" charset="0"/>
                <a:cs typeface="Times New Roman" panose="02020603050405020304" charset="0"/>
              </a:rPr>
              <a:t> It has created a more tranquil atmosphere, which </a:t>
            </a:r>
            <a:r>
              <a:rPr lang="en-US" altLang="zh-CN" sz="2400" b="1" kern="100" dirty="0">
                <a:effectLst/>
                <a:latin typeface="Times New Roman" panose="02020603050405020304" charset="0"/>
                <a:cs typeface="Times New Roman" panose="02020603050405020304" charset="0"/>
              </a:rPr>
              <a:t>benefited</a:t>
            </a:r>
            <a:r>
              <a:rPr lang="zh-CN" altLang="en-US" sz="2400" b="1" kern="100" dirty="0">
                <a:effectLst/>
                <a:latin typeface="Times New Roman" panose="02020603050405020304" charset="0"/>
                <a:cs typeface="Times New Roman" panose="02020603050405020304" charset="0"/>
              </a:rPr>
              <a:t> our mood and concentration</a:t>
            </a:r>
            <a:r>
              <a:rPr lang="zh-CN" altLang="en-US" sz="2400" kern="100" dirty="0">
                <a:effectLst/>
                <a:latin typeface="Times New Roman" panose="02020603050405020304" charset="0"/>
                <a:cs typeface="Times New Roman" panose="02020603050405020304" charset="0"/>
              </a:rPr>
              <a:t>.</a:t>
            </a:r>
            <a:endParaRPr lang="zh-CN" altLang="en-US" sz="2400" kern="100" dirty="0">
              <a:effectLst/>
              <a:latin typeface="Times New Roman" panose="02020603050405020304" charset="0"/>
              <a:cs typeface="Times New Roman" panose="02020603050405020304" charset="0"/>
            </a:endParaRPr>
          </a:p>
          <a:p>
            <a:pPr algn="l">
              <a:lnSpc>
                <a:spcPct val="120000"/>
              </a:lnSpc>
              <a:buClrTx/>
              <a:buSzTx/>
              <a:buFontTx/>
            </a:pPr>
            <a:r>
              <a:rPr lang="zh-CN" altLang="en-US" sz="2400" kern="100" dirty="0">
                <a:effectLst/>
                <a:latin typeface="Times New Roman" panose="02020603050405020304" charset="0"/>
                <a:cs typeface="Times New Roman" panose="02020603050405020304" charset="0"/>
              </a:rPr>
              <a:t>The initiative not only enhanced the </a:t>
            </a:r>
            <a:r>
              <a:rPr lang="zh-CN" altLang="en-US" sz="2400" b="1" kern="100" dirty="0">
                <a:effectLst/>
                <a:latin typeface="Times New Roman" panose="02020603050405020304" charset="0"/>
                <a:cs typeface="Times New Roman" panose="02020603050405020304" charset="0"/>
              </a:rPr>
              <a:t>aesthetic appeal of our school</a:t>
            </a:r>
            <a:r>
              <a:rPr lang="zh-CN" altLang="en-US" sz="2400" kern="100" dirty="0">
                <a:effectLst/>
                <a:latin typeface="Times New Roman" panose="02020603050405020304" charset="0"/>
                <a:cs typeface="Times New Roman" panose="02020603050405020304" charset="0"/>
              </a:rPr>
              <a:t> but also served as a platform for students to </a:t>
            </a:r>
            <a:r>
              <a:rPr lang="zh-CN" altLang="en-US" sz="2400" b="1" kern="100" dirty="0">
                <a:effectLst/>
                <a:latin typeface="Times New Roman" panose="02020603050405020304" charset="0"/>
                <a:cs typeface="Times New Roman" panose="02020603050405020304" charset="0"/>
              </a:rPr>
              <a:t>learn and discuss</a:t>
            </a:r>
            <a:r>
              <a:rPr lang="zh-CN" altLang="en-US" sz="2400" kern="100" dirty="0">
                <a:effectLst/>
                <a:latin typeface="Times New Roman" panose="02020603050405020304" charset="0"/>
                <a:cs typeface="Times New Roman" panose="02020603050405020304" charset="0"/>
              </a:rPr>
              <a:t> about environmental issues</a:t>
            </a:r>
            <a:r>
              <a:rPr lang="zh-CN" altLang="en-US" sz="2400" kern="100" dirty="0">
                <a:effectLst/>
                <a:latin typeface="+mn-ea"/>
                <a:cs typeface="江城圆体 400W" panose="020B0500000000000000" pitchFamily="34" charset="-122"/>
              </a:rPr>
              <a:t>.</a:t>
            </a: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479425" y="429895"/>
            <a:ext cx="929005" cy="833755"/>
          </a:xfrm>
          <a:prstGeom prst="rect">
            <a:avLst/>
          </a:prstGeom>
        </p:spPr>
      </p:pic>
      <p:sp>
        <p:nvSpPr>
          <p:cNvPr id="5" name="文本框 4"/>
          <p:cNvSpPr txBox="1"/>
          <p:nvPr/>
        </p:nvSpPr>
        <p:spPr>
          <a:xfrm>
            <a:off x="935355" y="1664335"/>
            <a:ext cx="9554845" cy="4448175"/>
          </a:xfrm>
          <a:prstGeom prst="rect">
            <a:avLst/>
          </a:prstGeom>
          <a:effectLst>
            <a:softEdge rad="50800"/>
          </a:effectLst>
        </p:spPr>
        <p:style>
          <a:lnRef idx="0">
            <a:srgbClr val="FFFFFF"/>
          </a:lnRef>
          <a:fillRef idx="1">
            <a:schemeClr val="accent1"/>
          </a:fillRef>
          <a:effectRef idx="0">
            <a:srgbClr val="FFFFFF"/>
          </a:effectRef>
          <a:fontRef idx="minor">
            <a:schemeClr val="lt1"/>
          </a:fontRef>
        </p:style>
        <p:txBody>
          <a:bodyPr wrap="square" rtlCol="0">
            <a:normAutofit fontScale="90000"/>
          </a:bodyPr>
          <a:p>
            <a:pPr algn="l">
              <a:lnSpc>
                <a:spcPct val="140000"/>
              </a:lnSpc>
            </a:pPr>
            <a:r>
              <a:rPr lang="en-US" altLang="zh-CN" sz="2400" kern="100" dirty="0">
                <a:effectLst/>
                <a:latin typeface="+mn-ea"/>
                <a:cs typeface="江城圆体 400W" panose="020B0500000000000000" pitchFamily="34" charset="-122"/>
              </a:rPr>
              <a:t>e</a:t>
            </a:r>
            <a:r>
              <a:rPr lang="zh-CN" altLang="en-US" sz="2400" kern="100" dirty="0">
                <a:effectLst/>
                <a:latin typeface="+mn-ea"/>
                <a:cs typeface="江城圆体 400W" panose="020B0500000000000000" pitchFamily="34" charset="-122"/>
              </a:rPr>
              <a:t>nhance environmental awareness</a:t>
            </a:r>
            <a:endParaRPr lang="zh-CN" altLang="en-US" sz="2400" kern="100" dirty="0">
              <a:effectLst/>
              <a:latin typeface="+mn-ea"/>
              <a:cs typeface="江城圆体 400W" panose="020B0500000000000000" pitchFamily="34" charset="-122"/>
            </a:endParaRPr>
          </a:p>
          <a:p>
            <a:pPr algn="l">
              <a:lnSpc>
                <a:spcPct val="140000"/>
              </a:lnSpc>
            </a:pPr>
            <a:r>
              <a:rPr lang="zh-CN" altLang="en-US" sz="2400" kern="100" dirty="0">
                <a:effectLst/>
                <a:latin typeface="+mn-ea"/>
                <a:cs typeface="江城圆体 400W" panose="020B0500000000000000" pitchFamily="34" charset="-122"/>
              </a:rPr>
              <a:t>improve atmosphere</a:t>
            </a:r>
            <a:endParaRPr lang="zh-CN" altLang="en-US" sz="2400" kern="100" dirty="0">
              <a:effectLst/>
              <a:latin typeface="+mn-ea"/>
              <a:cs typeface="江城圆体 400W" panose="020B0500000000000000" pitchFamily="34" charset="-122"/>
            </a:endParaRPr>
          </a:p>
          <a:p>
            <a:pPr algn="l">
              <a:lnSpc>
                <a:spcPct val="140000"/>
              </a:lnSpc>
            </a:pPr>
            <a:r>
              <a:rPr lang="zh-CN" altLang="en-US" sz="2400" kern="100" dirty="0">
                <a:effectLst/>
                <a:latin typeface="+mn-ea"/>
                <a:cs typeface="江城圆体 400W" panose="020B0500000000000000" pitchFamily="34" charset="-122"/>
              </a:rPr>
              <a:t>boost morale and well-being</a:t>
            </a:r>
            <a:endParaRPr lang="zh-CN" altLang="en-US" sz="2400" kern="100" dirty="0">
              <a:effectLst/>
              <a:latin typeface="+mn-ea"/>
              <a:cs typeface="江城圆体 400W" panose="020B0500000000000000" pitchFamily="34" charset="-122"/>
            </a:endParaRPr>
          </a:p>
          <a:p>
            <a:pPr algn="l">
              <a:lnSpc>
                <a:spcPct val="140000"/>
              </a:lnSpc>
            </a:pPr>
            <a:r>
              <a:rPr lang="zh-CN" altLang="en-US" sz="2400" kern="100" dirty="0">
                <a:effectLst/>
                <a:latin typeface="+mn-ea"/>
                <a:cs typeface="江城圆体 400W" panose="020B0500000000000000" pitchFamily="34" charset="-122"/>
              </a:rPr>
              <a:t>increase focus and productivity</a:t>
            </a:r>
            <a:endParaRPr lang="zh-CN" altLang="en-US" sz="2400" kern="100" dirty="0">
              <a:effectLst/>
              <a:latin typeface="+mn-ea"/>
              <a:cs typeface="江城圆体 400W" panose="020B0500000000000000" pitchFamily="34" charset="-122"/>
            </a:endParaRPr>
          </a:p>
          <a:p>
            <a:pPr algn="l">
              <a:lnSpc>
                <a:spcPct val="140000"/>
              </a:lnSpc>
            </a:pPr>
            <a:r>
              <a:rPr lang="zh-CN" altLang="en-US" sz="2400" kern="100" dirty="0">
                <a:effectLst/>
                <a:latin typeface="+mn-ea"/>
                <a:cs typeface="江城圆体 400W" panose="020B0500000000000000" pitchFamily="34" charset="-122"/>
              </a:rPr>
              <a:t>strengthen </a:t>
            </a:r>
            <a:r>
              <a:rPr lang="en-US" altLang="zh-CN" sz="2400" kern="100" dirty="0">
                <a:effectLst/>
                <a:latin typeface="+mn-ea"/>
                <a:cs typeface="江城圆体 400W" panose="020B0500000000000000" pitchFamily="34" charset="-122"/>
              </a:rPr>
              <a:t>the </a:t>
            </a:r>
            <a:r>
              <a:rPr lang="zh-CN" altLang="en-US" sz="2400" kern="100" dirty="0">
                <a:effectLst/>
                <a:latin typeface="+mn-ea"/>
                <a:cs typeface="江城圆体 400W" panose="020B0500000000000000" pitchFamily="34" charset="-122"/>
              </a:rPr>
              <a:t>sense of community</a:t>
            </a:r>
            <a:endParaRPr lang="zh-CN" altLang="en-US" sz="2400" kern="100" dirty="0">
              <a:effectLst/>
              <a:latin typeface="+mn-ea"/>
              <a:cs typeface="江城圆体 400W" panose="020B0500000000000000" pitchFamily="34" charset="-122"/>
            </a:endParaRPr>
          </a:p>
          <a:p>
            <a:pPr algn="l">
              <a:lnSpc>
                <a:spcPct val="140000"/>
              </a:lnSpc>
            </a:pPr>
            <a:r>
              <a:rPr lang="zh-CN" altLang="en-US" sz="2400" kern="100" dirty="0">
                <a:effectLst/>
                <a:latin typeface="+mn-ea"/>
                <a:cs typeface="江城圆体 400W" panose="020B0500000000000000" pitchFamily="34" charset="-122"/>
              </a:rPr>
              <a:t>witness aesthetic improvement</a:t>
            </a:r>
            <a:endParaRPr lang="zh-CN" altLang="en-US" sz="2400" kern="100" dirty="0">
              <a:effectLst/>
              <a:latin typeface="+mn-ea"/>
              <a:cs typeface="江城圆体 400W" panose="020B0500000000000000" pitchFamily="34" charset="-122"/>
            </a:endParaRPr>
          </a:p>
          <a:p>
            <a:pPr algn="l">
              <a:lnSpc>
                <a:spcPct val="140000"/>
              </a:lnSpc>
            </a:pPr>
            <a:r>
              <a:rPr lang="zh-CN" altLang="en-US" sz="2400" kern="100" dirty="0">
                <a:effectLst/>
                <a:latin typeface="+mn-ea"/>
                <a:cs typeface="江城圆体 400W" panose="020B0500000000000000" pitchFamily="34" charset="-122"/>
              </a:rPr>
              <a:t>contribute to improved air quality</a:t>
            </a:r>
            <a:endParaRPr lang="zh-CN" altLang="en-US" sz="2400" kern="100" dirty="0">
              <a:effectLst/>
              <a:latin typeface="+mn-ea"/>
              <a:cs typeface="江城圆体 400W" panose="020B0500000000000000" pitchFamily="34" charset="-122"/>
            </a:endParaRPr>
          </a:p>
          <a:p>
            <a:pPr algn="l">
              <a:lnSpc>
                <a:spcPct val="140000"/>
              </a:lnSpc>
            </a:pPr>
            <a:r>
              <a:rPr lang="zh-CN" altLang="en-US" sz="2400" kern="100" dirty="0">
                <a:effectLst/>
                <a:latin typeface="+mn-ea"/>
                <a:cs typeface="江城圆体 400W" panose="020B0500000000000000" pitchFamily="34" charset="-122"/>
              </a:rPr>
              <a:t>boost our understanding of environmental conservation</a:t>
            </a:r>
            <a:endParaRPr lang="zh-CN" altLang="en-US" sz="2400" kern="100" dirty="0">
              <a:effectLst/>
              <a:latin typeface="+mn-ea"/>
              <a:cs typeface="江城圆体 400W" panose="020B0500000000000000" pitchFamily="34" charset="-122"/>
            </a:endParaRPr>
          </a:p>
          <a:p>
            <a:pPr algn="l">
              <a:lnSpc>
                <a:spcPct val="140000"/>
              </a:lnSpc>
            </a:pPr>
            <a:r>
              <a:rPr lang="zh-CN" altLang="en-US" sz="2400" kern="100" dirty="0">
                <a:effectLst/>
                <a:latin typeface="+mn-ea"/>
                <a:cs typeface="江城圆体 400W" panose="020B0500000000000000" pitchFamily="34" charset="-122"/>
              </a:rPr>
              <a:t>provide hands-on learning experiences about botany and ecology.</a:t>
            </a:r>
            <a:endParaRPr lang="zh-CN" altLang="en-US" sz="2400" kern="100" dirty="0">
              <a:effectLst/>
              <a:latin typeface="+mn-ea"/>
              <a:cs typeface="江城圆体 400W" panose="020B0500000000000000" pitchFamily="34"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活动反响</a:t>
            </a:r>
            <a:endParaRPr lang="zh-CN" altLang="en-US"/>
          </a:p>
        </p:txBody>
      </p:sp>
      <p:sp>
        <p:nvSpPr>
          <p:cNvPr id="4" name="文本框 3"/>
          <p:cNvSpPr txBox="1"/>
          <p:nvPr/>
        </p:nvSpPr>
        <p:spPr>
          <a:xfrm>
            <a:off x="920750" y="1325880"/>
            <a:ext cx="10627360" cy="1863725"/>
          </a:xfrm>
          <a:prstGeom prst="rect">
            <a:avLst/>
          </a:prstGeom>
          <a:noFill/>
        </p:spPr>
        <p:txBody>
          <a:bodyPr wrap="square" rtlCol="0" anchor="t">
            <a:spAutoFit/>
          </a:bodyPr>
          <a:p>
            <a:pPr algn="l">
              <a:lnSpc>
                <a:spcPct val="120000"/>
              </a:lnSpc>
            </a:pPr>
            <a:r>
              <a:rPr lang="zh-CN" altLang="en-US" sz="2400" kern="100" dirty="0">
                <a:effectLst/>
                <a:latin typeface="Times New Roman" panose="02020603050405020304" charset="0"/>
                <a:cs typeface="Times New Roman" panose="02020603050405020304" charset="0"/>
              </a:rPr>
              <a:t>Students </a:t>
            </a:r>
            <a:r>
              <a:rPr lang="zh-CN" altLang="en-US" sz="2400" b="1" kern="100" dirty="0">
                <a:effectLst/>
                <a:latin typeface="Times New Roman" panose="02020603050405020304" charset="0"/>
                <a:cs typeface="Times New Roman" panose="02020603050405020304" charset="0"/>
              </a:rPr>
              <a:t>embraced the opportunity</a:t>
            </a:r>
            <a:r>
              <a:rPr lang="zh-CN" altLang="en-US" sz="2400" kern="100" dirty="0">
                <a:effectLst/>
                <a:latin typeface="Times New Roman" panose="02020603050405020304" charset="0"/>
                <a:cs typeface="Times New Roman" panose="02020603050405020304" charset="0"/>
              </a:rPr>
              <a:t> to engage with nature and </a:t>
            </a:r>
            <a:r>
              <a:rPr lang="zh-CN" altLang="en-US" sz="2400" b="1" kern="100" dirty="0">
                <a:effectLst/>
                <a:latin typeface="Times New Roman" panose="02020603050405020304" charset="0"/>
                <a:cs typeface="Times New Roman" panose="02020603050405020304" charset="0"/>
              </a:rPr>
              <a:t>take an active role</a:t>
            </a:r>
            <a:r>
              <a:rPr lang="zh-CN" altLang="en-US" sz="2400" kern="100" dirty="0">
                <a:effectLst/>
                <a:latin typeface="Times New Roman" panose="02020603050405020304" charset="0"/>
                <a:cs typeface="Times New Roman" panose="02020603050405020304" charset="0"/>
              </a:rPr>
              <a:t> in their immediate environment. </a:t>
            </a:r>
            <a:endParaRPr lang="zh-CN" altLang="en-US" sz="2400" kern="100" dirty="0">
              <a:effectLst/>
              <a:latin typeface="Times New Roman" panose="02020603050405020304" charset="0"/>
              <a:cs typeface="Times New Roman" panose="02020603050405020304" charset="0"/>
            </a:endParaRPr>
          </a:p>
          <a:p>
            <a:pPr algn="l">
              <a:lnSpc>
                <a:spcPct val="120000"/>
              </a:lnSpc>
            </a:pPr>
            <a:r>
              <a:rPr lang="zh-CN" altLang="en-US" sz="2400" kern="100" dirty="0">
                <a:effectLst/>
                <a:latin typeface="Times New Roman" panose="02020603050405020304" charset="0"/>
                <a:cs typeface="Times New Roman" panose="02020603050405020304" charset="0"/>
              </a:rPr>
              <a:t>The initiative has been </a:t>
            </a:r>
            <a:r>
              <a:rPr lang="zh-CN" altLang="en-US" sz="2400" b="1" kern="100" dirty="0">
                <a:effectLst/>
                <a:latin typeface="Times New Roman" panose="02020603050405020304" charset="0"/>
                <a:cs typeface="Times New Roman" panose="02020603050405020304" charset="0"/>
              </a:rPr>
              <a:t>widely applauded</a:t>
            </a:r>
            <a:r>
              <a:rPr lang="zh-CN" altLang="en-US" sz="2400" kern="100" dirty="0">
                <a:effectLst/>
                <a:latin typeface="Times New Roman" panose="02020603050405020304" charset="0"/>
                <a:cs typeface="Times New Roman" panose="02020603050405020304" charset="0"/>
              </a:rPr>
              <a:t> by both students and faculty, generating a sense of environmental responsibility among us.</a:t>
            </a:r>
            <a:endParaRPr lang="zh-CN" altLang="en-US" sz="2400" kern="100" dirty="0">
              <a:effectLst/>
              <a:latin typeface="Times New Roman" panose="02020603050405020304" charset="0"/>
              <a:cs typeface="Times New Roman" panose="02020603050405020304" charset="0"/>
            </a:endParaRPr>
          </a:p>
        </p:txBody>
      </p:sp>
      <p:sp>
        <p:nvSpPr>
          <p:cNvPr id="5" name="文本框 4"/>
          <p:cNvSpPr txBox="1"/>
          <p:nvPr/>
        </p:nvSpPr>
        <p:spPr>
          <a:xfrm>
            <a:off x="3701415" y="3286125"/>
            <a:ext cx="7651750" cy="3476625"/>
          </a:xfrm>
          <a:prstGeom prst="rect">
            <a:avLst/>
          </a:prstGeom>
          <a:ln w="635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nchor="t">
            <a:spAutoFit/>
          </a:bodyPr>
          <a:p>
            <a:pPr algn="l">
              <a:lnSpc>
                <a:spcPct val="100000"/>
              </a:lnSpc>
            </a:pPr>
            <a:r>
              <a:rPr lang="zh-CN" altLang="en-US" sz="2400" kern="100" dirty="0">
                <a:effectLst/>
                <a:latin typeface="Times New Roman" panose="02020603050405020304" charset="0"/>
                <a:cs typeface="Times New Roman" panose="02020603050405020304" charset="0"/>
              </a:rPr>
              <a:t>receive a warm reception from everyone</a:t>
            </a:r>
            <a:endParaRPr lang="zh-CN" altLang="en-US" sz="2400" kern="100" dirty="0">
              <a:effectLst/>
              <a:latin typeface="Times New Roman" panose="02020603050405020304" charset="0"/>
              <a:cs typeface="Times New Roman" panose="02020603050405020304" charset="0"/>
            </a:endParaRPr>
          </a:p>
          <a:p>
            <a:pPr algn="l">
              <a:lnSpc>
                <a:spcPct val="100000"/>
              </a:lnSpc>
            </a:pPr>
            <a:r>
              <a:rPr lang="zh-CN" altLang="en-US" sz="2400" kern="100" dirty="0">
                <a:effectLst/>
                <a:latin typeface="Times New Roman" panose="02020603050405020304" charset="0"/>
                <a:cs typeface="Times New Roman" panose="02020603050405020304" charset="0"/>
              </a:rPr>
              <a:t>receive an abundance of positive feedback</a:t>
            </a:r>
            <a:endParaRPr lang="zh-CN" altLang="en-US" sz="2400" kern="100" dirty="0">
              <a:effectLst/>
              <a:latin typeface="Times New Roman" panose="02020603050405020304" charset="0"/>
              <a:cs typeface="Times New Roman" panose="02020603050405020304" charset="0"/>
            </a:endParaRPr>
          </a:p>
          <a:p>
            <a:pPr algn="l">
              <a:lnSpc>
                <a:spcPct val="100000"/>
              </a:lnSpc>
            </a:pPr>
            <a:r>
              <a:rPr lang="zh-CN" altLang="en-US" sz="2400" kern="100" dirty="0">
                <a:effectLst/>
                <a:latin typeface="Times New Roman" panose="02020603050405020304" charset="0"/>
                <a:cs typeface="Times New Roman" panose="02020603050405020304" charset="0"/>
              </a:rPr>
              <a:t>garner widespread praise from</a:t>
            </a:r>
            <a:endParaRPr lang="zh-CN" altLang="en-US" sz="2400" kern="100" dirty="0">
              <a:effectLst/>
              <a:latin typeface="Times New Roman" panose="02020603050405020304" charset="0"/>
              <a:cs typeface="Times New Roman" panose="02020603050405020304" charset="0"/>
            </a:endParaRPr>
          </a:p>
          <a:p>
            <a:pPr algn="l">
              <a:lnSpc>
                <a:spcPct val="100000"/>
              </a:lnSpc>
            </a:pPr>
            <a:r>
              <a:rPr lang="zh-CN" altLang="en-US" sz="2400" kern="100" dirty="0">
                <a:effectLst/>
                <a:latin typeface="Times New Roman" panose="02020603050405020304" charset="0"/>
                <a:cs typeface="Times New Roman" panose="02020603050405020304" charset="0"/>
              </a:rPr>
              <a:t>show enthusiastic participation</a:t>
            </a:r>
            <a:endParaRPr lang="zh-CN" altLang="en-US" sz="2400" kern="100" dirty="0">
              <a:effectLst/>
              <a:latin typeface="Times New Roman" panose="02020603050405020304" charset="0"/>
              <a:cs typeface="Times New Roman" panose="02020603050405020304" charset="0"/>
            </a:endParaRPr>
          </a:p>
          <a:p>
            <a:pPr algn="l">
              <a:lnSpc>
                <a:spcPct val="100000"/>
              </a:lnSpc>
            </a:pPr>
            <a:r>
              <a:rPr lang="zh-CN" altLang="en-US" sz="2400" kern="100" dirty="0">
                <a:effectLst/>
                <a:latin typeface="Times New Roman" panose="02020603050405020304" charset="0"/>
                <a:cs typeface="Times New Roman" panose="02020603050405020304" charset="0"/>
              </a:rPr>
              <a:t>get rave reviews for its positive impact</a:t>
            </a:r>
            <a:endParaRPr lang="zh-CN" altLang="en-US" sz="2400" kern="100" dirty="0">
              <a:effectLst/>
              <a:latin typeface="Times New Roman" panose="02020603050405020304" charset="0"/>
              <a:cs typeface="Times New Roman" panose="02020603050405020304" charset="0"/>
            </a:endParaRPr>
          </a:p>
          <a:p>
            <a:pPr algn="l">
              <a:lnSpc>
                <a:spcPct val="100000"/>
              </a:lnSpc>
            </a:pPr>
            <a:r>
              <a:rPr lang="zh-CN" altLang="en-US" sz="2400" kern="100" dirty="0">
                <a:effectLst/>
                <a:latin typeface="Times New Roman" panose="02020603050405020304" charset="0"/>
                <a:cs typeface="Times New Roman" panose="02020603050405020304" charset="0"/>
              </a:rPr>
              <a:t>a buzz of excitement surrounding the campaign</a:t>
            </a:r>
            <a:endParaRPr lang="zh-CN" altLang="en-US" sz="2400" kern="100" dirty="0">
              <a:effectLst/>
              <a:latin typeface="Times New Roman" panose="02020603050405020304" charset="0"/>
              <a:cs typeface="Times New Roman" panose="02020603050405020304" charset="0"/>
            </a:endParaRPr>
          </a:p>
          <a:p>
            <a:pPr algn="l">
              <a:lnSpc>
                <a:spcPct val="100000"/>
              </a:lnSpc>
            </a:pPr>
            <a:r>
              <a:rPr lang="zh-CN" altLang="en-US" sz="2400" kern="100" dirty="0">
                <a:effectLst/>
                <a:latin typeface="Times New Roman" panose="02020603050405020304" charset="0"/>
                <a:cs typeface="Times New Roman" panose="02020603050405020304" charset="0"/>
              </a:rPr>
              <a:t>instill a sense of pride</a:t>
            </a:r>
            <a:endParaRPr lang="zh-CN" altLang="en-US" sz="2400" kern="100" dirty="0">
              <a:effectLst/>
              <a:latin typeface="Times New Roman" panose="02020603050405020304" charset="0"/>
              <a:cs typeface="Times New Roman" panose="02020603050405020304" charset="0"/>
            </a:endParaRPr>
          </a:p>
          <a:p>
            <a:pPr algn="l">
              <a:lnSpc>
                <a:spcPct val="100000"/>
              </a:lnSpc>
            </a:pPr>
            <a:r>
              <a:rPr lang="zh-CN" altLang="en-US" sz="2400" kern="100" dirty="0">
                <a:effectLst/>
                <a:latin typeface="Times New Roman" panose="02020603050405020304" charset="0"/>
                <a:cs typeface="Times New Roman" panose="02020603050405020304" charset="0"/>
              </a:rPr>
              <a:t>inspire other schools to consider implementing similar initiatives</a:t>
            </a:r>
            <a:endParaRPr lang="zh-CN" altLang="en-US" sz="2400" kern="100" dirty="0">
              <a:effectLst/>
              <a:latin typeface="Times New Roman" panose="02020603050405020304" charset="0"/>
              <a:cs typeface="Times New Roman" panose="02020603050405020304" charset="0"/>
            </a:endParaRPr>
          </a:p>
          <a:p>
            <a:pPr algn="l">
              <a:lnSpc>
                <a:spcPct val="100000"/>
              </a:lnSpc>
            </a:pPr>
            <a:r>
              <a:rPr lang="zh-CN" altLang="en-US" sz="2400" kern="100" dirty="0">
                <a:effectLst/>
                <a:latin typeface="Times New Roman" panose="02020603050405020304" charset="0"/>
                <a:cs typeface="Times New Roman" panose="02020603050405020304" charset="0"/>
              </a:rPr>
              <a:t>become a viral success story</a:t>
            </a:r>
            <a:endParaRPr lang="zh-CN" altLang="en-US" sz="2400" kern="100" dirty="0">
              <a:effectLst/>
              <a:latin typeface="Times New Roman" panose="02020603050405020304" charset="0"/>
              <a:cs typeface="Times New Roman" panose="02020603050405020304" charset="0"/>
            </a:endParaRPr>
          </a:p>
          <a:p>
            <a:pPr algn="l">
              <a:lnSpc>
                <a:spcPct val="100000"/>
              </a:lnSpc>
            </a:pPr>
            <a:r>
              <a:rPr lang="zh-CN" altLang="en-US" sz="2400" kern="100" dirty="0">
                <a:effectLst/>
                <a:latin typeface="Times New Roman" panose="02020603050405020304" charset="0"/>
                <a:cs typeface="Times New Roman" panose="02020603050405020304" charset="0"/>
              </a:rPr>
              <a:t>capture the attention of local media and beyond</a:t>
            </a:r>
            <a:endParaRPr lang="zh-CN" altLang="en-US" sz="2400" kern="100" dirty="0">
              <a:effectLst/>
              <a:latin typeface="Times New Roman" panose="02020603050405020304" charset="0"/>
              <a:cs typeface="Times New Roman" panose="02020603050405020304" charset="0"/>
            </a:endParaRPr>
          </a:p>
        </p:txBody>
      </p:sp>
      <p:sp>
        <p:nvSpPr>
          <p:cNvPr id="6" name="文本框 5"/>
          <p:cNvSpPr txBox="1"/>
          <p:nvPr/>
        </p:nvSpPr>
        <p:spPr>
          <a:xfrm>
            <a:off x="1506220" y="4228465"/>
            <a:ext cx="924560" cy="829945"/>
          </a:xfrm>
          <a:prstGeom prst="rect">
            <a:avLst/>
          </a:prstGeom>
          <a:noFill/>
        </p:spPr>
        <p:txBody>
          <a:bodyPr wrap="square" rtlCol="0">
            <a:spAutoFit/>
          </a:bodyPr>
          <a:p>
            <a:pPr algn="l"/>
            <a:r>
              <a:rPr lang="zh-CN" altLang="en-US" sz="2400" b="1" dirty="0" err="1" smtClean="0">
                <a:solidFill>
                  <a:srgbClr val="000000"/>
                </a:solidFill>
                <a:highlight>
                  <a:srgbClr val="FFFF00"/>
                </a:highlight>
              </a:rPr>
              <a:t>可用</a:t>
            </a:r>
            <a:endParaRPr lang="zh-CN" altLang="en-US" sz="2400" b="1" dirty="0" err="1" smtClean="0">
              <a:solidFill>
                <a:srgbClr val="000000"/>
              </a:solidFill>
              <a:highlight>
                <a:srgbClr val="FFFF00"/>
              </a:highlight>
            </a:endParaRPr>
          </a:p>
          <a:p>
            <a:pPr algn="l"/>
            <a:r>
              <a:rPr lang="zh-CN" altLang="en-US" sz="2400" b="1" dirty="0" err="1" smtClean="0">
                <a:solidFill>
                  <a:srgbClr val="000000"/>
                </a:solidFill>
                <a:highlight>
                  <a:srgbClr val="FFFF00"/>
                </a:highlight>
              </a:rPr>
              <a:t>语块</a:t>
            </a:r>
            <a:endParaRPr lang="zh-CN" altLang="en-US" sz="2400" b="1" dirty="0" err="1" smtClean="0">
              <a:solidFill>
                <a:srgbClr val="000000"/>
              </a:solidFill>
              <a:highlight>
                <a:srgbClr val="FFFF00"/>
              </a:highligh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例文欣赏</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03</a:t>
            </a:r>
            <a:endParaRPr lang="en-US" altLang="zh-CN"/>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官方范文</a:t>
            </a:r>
            <a:endParaRPr lang="zh-CN" altLang="en-US"/>
          </a:p>
        </p:txBody>
      </p:sp>
      <p:sp>
        <p:nvSpPr>
          <p:cNvPr id="3" name="内容占位符 2"/>
          <p:cNvSpPr>
            <a:spLocks noGrp="1"/>
          </p:cNvSpPr>
          <p:nvPr>
            <p:ph idx="1"/>
          </p:nvPr>
        </p:nvSpPr>
        <p:spPr>
          <a:xfrm>
            <a:off x="695960" y="1301750"/>
            <a:ext cx="10800080" cy="3894455"/>
          </a:xfrm>
        </p:spPr>
        <p:txBody>
          <a:bodyPr>
            <a:normAutofit fontScale="90000"/>
          </a:bodyPr>
          <a:p>
            <a:pPr marL="0" indent="0">
              <a:lnSpc>
                <a:spcPct val="120000"/>
              </a:lnSpc>
              <a:buNone/>
            </a:pPr>
            <a:r>
              <a:rPr lang="zh-CN" altLang="en-US">
                <a:latin typeface="Times New Roman" panose="02020603050405020304" charset="0"/>
                <a:cs typeface="Times New Roman" panose="02020603050405020304" charset="0"/>
              </a:rPr>
              <a:t>Dear Linda,</a:t>
            </a:r>
            <a:endParaRPr lang="zh-CN" altLang="en-US">
              <a:latin typeface="Times New Roman" panose="02020603050405020304" charset="0"/>
              <a:cs typeface="Times New Roman" panose="02020603050405020304" charset="0"/>
            </a:endParaRPr>
          </a:p>
          <a:p>
            <a:pPr marL="0" indent="0">
              <a:lnSpc>
                <a:spcPct val="120000"/>
              </a:lnSpc>
              <a:buNone/>
            </a:pP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m delighted to share with you an exciting initiative we've launched at our school—Greenery in Every Classroom.</a:t>
            </a:r>
            <a:endParaRPr lang="zh-CN" altLang="en-US">
              <a:latin typeface="Times New Roman" panose="02020603050405020304" charset="0"/>
              <a:cs typeface="Times New Roman" panose="02020603050405020304" charset="0"/>
            </a:endParaRPr>
          </a:p>
          <a:p>
            <a:pPr marL="0" indent="0">
              <a:lnSpc>
                <a:spcPct val="120000"/>
              </a:lnSpc>
              <a:buNone/>
            </a:pP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The project kicked off with each class selecting a variety of plants to cultivate. We began with a special planting session where students enthusiastically potted seeds and saplings. The subsequent weeks were filled with a shared responsibility as we watered and nurtured our tiny green friends. This hands-on experience with nature has not only brightened our classrooms but also sparked a genuine interest in botany and environmental conservation. The initiative has been met with widespread enthusiasm and even made the headlines in the local newspaper.</a:t>
            </a:r>
            <a:endParaRPr lang="zh-CN" altLang="en-US">
              <a:latin typeface="Times New Roman" panose="02020603050405020304" charset="0"/>
              <a:cs typeface="Times New Roman" panose="02020603050405020304" charset="0"/>
            </a:endParaRPr>
          </a:p>
        </p:txBody>
      </p:sp>
      <p:sp>
        <p:nvSpPr>
          <p:cNvPr id="4" name="文本框 3"/>
          <p:cNvSpPr txBox="1"/>
          <p:nvPr/>
        </p:nvSpPr>
        <p:spPr>
          <a:xfrm>
            <a:off x="695960" y="5417820"/>
            <a:ext cx="10746740" cy="1018540"/>
          </a:xfrm>
          <a:prstGeom prst="rect">
            <a:avLst/>
          </a:prstGeom>
        </p:spPr>
        <p:style>
          <a:lnRef idx="0">
            <a:srgbClr val="FFFFFF"/>
          </a:lnRef>
          <a:fillRef idx="1">
            <a:schemeClr val="accent1"/>
          </a:fillRef>
          <a:effectRef idx="2">
            <a:schemeClr val="accent1"/>
          </a:effectRef>
          <a:fontRef idx="minor">
            <a:schemeClr val="lt1"/>
          </a:fontRef>
        </p:style>
        <p:txBody>
          <a:bodyPr wrap="square" rtlCol="0"/>
          <a:p>
            <a:pPr algn="l">
              <a:lnSpc>
                <a:spcPct val="140000"/>
              </a:lnSpc>
            </a:pPr>
            <a:r>
              <a:rPr lang="zh-CN" altLang="en-US" kern="100" dirty="0">
                <a:solidFill>
                  <a:schemeClr val="bg1"/>
                </a:solidFill>
                <a:effectLst/>
                <a:latin typeface="+mn-ea"/>
                <a:cs typeface="江城圆体 400W" panose="020B0500000000000000" pitchFamily="34" charset="-122"/>
              </a:rPr>
              <a:t>文章从活动介绍到效果和反响，逻辑流畅。语料丰富，言之有物，细节处详细厚实。结构上使用了恰当的过渡语句，如“subsequent weeks”和“not only...but also”，使文章读起来连贯自然。</a:t>
            </a:r>
            <a:endParaRPr lang="zh-CN" altLang="en-US" kern="100" dirty="0">
              <a:solidFill>
                <a:schemeClr val="bg1"/>
              </a:solidFill>
              <a:effectLst/>
              <a:latin typeface="+mn-ea"/>
              <a:cs typeface="江城圆体 400W" panose="020B0500000000000000" pitchFamily="34" charset="-122"/>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修改</a:t>
            </a:r>
            <a:endParaRPr lang="zh-CN" altLang="en-US"/>
          </a:p>
        </p:txBody>
      </p:sp>
      <p:pic>
        <p:nvPicPr>
          <p:cNvPr id="101379" name="图片 101378" descr="9405620471574764200260.png"/>
          <p:cNvPicPr/>
          <p:nvPr/>
        </p:nvPicPr>
        <p:blipFill>
          <a:blip r:embed="rId1"/>
          <a:stretch>
            <a:fillRect/>
          </a:stretch>
        </p:blipFill>
        <p:spPr>
          <a:xfrm>
            <a:off x="-668020" y="1870710"/>
            <a:ext cx="8503920" cy="4075430"/>
          </a:xfrm>
          <a:prstGeom prst="rect">
            <a:avLst/>
          </a:prstGeom>
          <a:noFill/>
          <a:ln w="9525">
            <a:noFill/>
          </a:ln>
        </p:spPr>
      </p:pic>
      <p:sp>
        <p:nvSpPr>
          <p:cNvPr id="4" name="文本框 3"/>
          <p:cNvSpPr txBox="1"/>
          <p:nvPr/>
        </p:nvSpPr>
        <p:spPr>
          <a:xfrm>
            <a:off x="7120255" y="2573655"/>
            <a:ext cx="4176395" cy="3046095"/>
          </a:xfrm>
          <a:prstGeom prst="rect">
            <a:avLst/>
          </a:prstGeom>
          <a:noFill/>
        </p:spPr>
        <p:txBody>
          <a:bodyPr wrap="square" rtlCol="0" anchor="t">
            <a:spAutoFit/>
          </a:bodyPr>
          <a:p>
            <a:r>
              <a:rPr lang="zh-CN" altLang="en-US" sz="2400">
                <a:solidFill>
                  <a:schemeClr val="tx1">
                    <a:lumMod val="75000"/>
                  </a:schemeClr>
                </a:solidFill>
              </a:rPr>
              <a:t>After reading the excellent composition, please note down the materials that will be useful to your writing. Then </a:t>
            </a:r>
            <a:r>
              <a:rPr lang="zh-CN" altLang="en-US" sz="2400" b="1">
                <a:solidFill>
                  <a:schemeClr val="tx1">
                    <a:lumMod val="75000"/>
                  </a:schemeClr>
                </a:solidFill>
              </a:rPr>
              <a:t>revise and polish</a:t>
            </a:r>
            <a:r>
              <a:rPr lang="zh-CN" altLang="en-US" sz="2400">
                <a:solidFill>
                  <a:schemeClr val="tx1">
                    <a:lumMod val="75000"/>
                  </a:schemeClr>
                </a:solidFill>
              </a:rPr>
              <a:t> your own articles according to the following 5 aspects of reference.</a:t>
            </a:r>
            <a:endParaRPr lang="zh-CN" altLang="en-US" sz="2400">
              <a:solidFill>
                <a:schemeClr val="tx1">
                  <a:lumMod val="75000"/>
                </a:schemeClr>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additive="base">
                                        <p:cTn id="7" dur="500" fill="hold"/>
                                        <p:tgtEl>
                                          <p:spTgt spid="101379"/>
                                        </p:tgtEl>
                                        <p:attrNameLst>
                                          <p:attrName>ppt_x</p:attrName>
                                        </p:attrNameLst>
                                      </p:cBhvr>
                                      <p:tavLst>
                                        <p:tav tm="0">
                                          <p:val>
                                            <p:strVal val="#ppt_x"/>
                                          </p:val>
                                        </p:tav>
                                        <p:tav tm="100000">
                                          <p:val>
                                            <p:strVal val="#ppt_x"/>
                                          </p:val>
                                        </p:tav>
                                      </p:tavLst>
                                    </p:anim>
                                    <p:anim calcmode="lin" valueType="num">
                                      <p:cBhvr additive="base">
                                        <p:cTn id="8" dur="500" fill="hold"/>
                                        <p:tgtEl>
                                          <p:spTgt spid="1013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比对延伸</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04</a:t>
            </a:r>
            <a:endParaRPr lang="en-US" altLang="zh-CN"/>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253785" y="2954794"/>
            <a:ext cx="9071262" cy="948645"/>
          </a:xfrm>
        </p:spPr>
        <p:txBody>
          <a:bodyPr/>
          <a:lstStyle/>
          <a:p>
            <a:r>
              <a:rPr lang="zh-CN" altLang="en-US"/>
              <a:t>浙江杭州一模应用文讲评</a:t>
            </a:r>
            <a:endParaRPr lang="zh-CN" altLang="en-US"/>
          </a:p>
        </p:txBody>
      </p:sp>
      <p:sp>
        <p:nvSpPr>
          <p:cNvPr id="5" name="副标题"/>
          <p:cNvSpPr>
            <a:spLocks noGrp="1"/>
          </p:cNvSpPr>
          <p:nvPr>
            <p:ph type="subTitle" idx="1"/>
            <p:custDataLst>
              <p:tags r:id="rId2"/>
            </p:custDataLst>
          </p:nvPr>
        </p:nvSpPr>
        <p:spPr>
          <a:xfrm>
            <a:off x="1788455" y="4204176"/>
            <a:ext cx="5448670" cy="688097"/>
          </a:xfrm>
        </p:spPr>
        <p:txBody>
          <a:bodyPr/>
          <a:lstStyle/>
          <a:p>
            <a:pPr algn="ctr"/>
            <a:r>
              <a:rPr lang="zh-CN" altLang="en-US"/>
              <a:t>介绍信</a:t>
            </a:r>
            <a:r>
              <a:rPr lang="en-US" altLang="zh-CN"/>
              <a:t>——</a:t>
            </a:r>
            <a:r>
              <a:rPr lang="zh-CN" altLang="en-US"/>
              <a:t>班级绿植活动</a:t>
            </a:r>
            <a:endParaRPr lang="zh-CN" altLang="en-US"/>
          </a:p>
        </p:txBody>
      </p:sp>
      <p:sp>
        <p:nvSpPr>
          <p:cNvPr id="8" name="年份"/>
          <p:cNvSpPr>
            <a:spLocks noGrp="1"/>
          </p:cNvSpPr>
          <p:nvPr>
            <p:ph type="body" sz="quarter" idx="15"/>
            <p:custDataLst>
              <p:tags r:id="rId3"/>
            </p:custDataLst>
          </p:nvPr>
        </p:nvSpPr>
        <p:spPr/>
        <p:txBody>
          <a:bodyPr>
            <a:normAutofit fontScale="50000"/>
          </a:bodyPr>
          <a:lstStyle/>
          <a:p>
            <a:r>
              <a:rPr lang="en-US" altLang="zh-CN"/>
              <a:t>2024</a:t>
            </a:r>
            <a:r>
              <a:rPr lang="zh-CN" altLang="en-US"/>
              <a:t>年</a:t>
            </a:r>
            <a:r>
              <a:rPr lang="en-US" altLang="zh-CN"/>
              <a:t>11</a:t>
            </a:r>
            <a:r>
              <a:rPr lang="zh-CN" altLang="en-US"/>
              <a:t>月</a:t>
            </a:r>
            <a:endParaRPr lang="zh-CN" altLang="en-US"/>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广东省</a:t>
            </a:r>
            <a:r>
              <a:rPr lang="en-US" altLang="zh-CN"/>
              <a:t>2025</a:t>
            </a:r>
            <a:r>
              <a:rPr lang="zh-CN" altLang="en-US"/>
              <a:t>届</a:t>
            </a:r>
            <a:r>
              <a:rPr lang="en-US" altLang="zh-CN"/>
              <a:t>8</a:t>
            </a:r>
            <a:r>
              <a:rPr lang="zh-CN" altLang="en-US"/>
              <a:t>月八校联考</a:t>
            </a:r>
            <a:endParaRPr lang="zh-CN" altLang="en-US"/>
          </a:p>
        </p:txBody>
      </p:sp>
      <p:sp>
        <p:nvSpPr>
          <p:cNvPr id="3" name="内容占位符 2"/>
          <p:cNvSpPr>
            <a:spLocks noGrp="1"/>
          </p:cNvSpPr>
          <p:nvPr>
            <p:ph idx="1"/>
          </p:nvPr>
        </p:nvSpPr>
        <p:spPr>
          <a:xfrm>
            <a:off x="695960" y="1511935"/>
            <a:ext cx="10800080" cy="4380865"/>
          </a:xfrm>
        </p:spPr>
        <p:txBody>
          <a:bodyPr/>
          <a:p>
            <a:pPr marL="0" indent="0">
              <a:buNone/>
            </a:pPr>
            <a:r>
              <a:rPr lang="en-US" altLang="zh-CN"/>
              <a:t>    </a:t>
            </a:r>
            <a:r>
              <a:rPr lang="zh-CN" altLang="en-US"/>
              <a:t>假定你是校英文报的记者李华，上周五你校学生会在操场举办了一场跳蚤市场（a flea market）活动。请你为此写一篇新闻报道，内容包括：</a:t>
            </a:r>
            <a:endParaRPr lang="zh-CN" altLang="en-US"/>
          </a:p>
          <a:p>
            <a:pPr marL="0" indent="0">
              <a:buNone/>
            </a:pPr>
            <a:r>
              <a:rPr lang="zh-CN" altLang="en-US"/>
              <a:t>1．活动目的和过程；</a:t>
            </a:r>
            <a:endParaRPr lang="zh-CN" altLang="en-US"/>
          </a:p>
          <a:p>
            <a:pPr marL="0" indent="0">
              <a:buNone/>
            </a:pPr>
            <a:r>
              <a:rPr lang="zh-CN" altLang="en-US"/>
              <a:t>2．活动反响和意义。</a:t>
            </a:r>
            <a:endParaRPr lang="zh-CN" altLang="en-US"/>
          </a:p>
          <a:p>
            <a:pPr marL="0" indent="0">
              <a:buNone/>
            </a:pPr>
            <a:r>
              <a:rPr lang="zh-CN" altLang="en-US"/>
              <a:t>注意：</a:t>
            </a:r>
            <a:endParaRPr lang="zh-CN" altLang="en-US"/>
          </a:p>
          <a:p>
            <a:pPr marL="0" indent="0">
              <a:buNone/>
            </a:pPr>
            <a:r>
              <a:rPr lang="zh-CN" altLang="en-US"/>
              <a:t>1．写作词数应为80左右；</a:t>
            </a:r>
            <a:endParaRPr lang="zh-CN" altLang="en-US"/>
          </a:p>
          <a:p>
            <a:pPr marL="0" indent="0">
              <a:buNone/>
            </a:pPr>
            <a:r>
              <a:rPr lang="zh-CN" altLang="en-US"/>
              <a:t>2．请按如下格式在答题卡的相应位置作答。</a:t>
            </a:r>
            <a:endParaRPr lang="zh-CN" altLang="en-US"/>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参考范文</a:t>
            </a:r>
            <a:endParaRPr lang="zh-CN" altLang="en-US"/>
          </a:p>
        </p:txBody>
      </p:sp>
      <p:sp>
        <p:nvSpPr>
          <p:cNvPr id="3" name="内容占位符 2"/>
          <p:cNvSpPr>
            <a:spLocks noGrp="1"/>
          </p:cNvSpPr>
          <p:nvPr>
            <p:ph idx="1"/>
          </p:nvPr>
        </p:nvSpPr>
        <p:spPr/>
        <p:txBody>
          <a:bodyPr>
            <a:normAutofit fontScale="70000"/>
          </a:bodyPr>
          <a:p>
            <a:pPr marL="0" indent="0" algn="ctr">
              <a:buNone/>
            </a:pPr>
            <a:r>
              <a:rPr lang="en-US" altLang="zh-CN" sz="4000" b="1"/>
              <a:t>A Flea Market</a:t>
            </a:r>
            <a:endParaRPr lang="en-US" altLang="zh-CN" sz="4000" b="1"/>
          </a:p>
          <a:p>
            <a:pPr marL="0" indent="0">
              <a:buNone/>
            </a:pPr>
            <a:r>
              <a:rPr lang="en-US" altLang="zh-CN" sz="3000"/>
              <a:t>Last Friday, the Students’ Union in our school organized a flea market on the playground, aiming to encourage resource recycling and meet individual needs.</a:t>
            </a:r>
            <a:endParaRPr lang="en-US" altLang="zh-CN" sz="3000"/>
          </a:p>
          <a:p>
            <a:pPr marL="0" indent="0">
              <a:buNone/>
            </a:pPr>
            <a:r>
              <a:rPr lang="en-US" altLang="zh-CN" sz="3000"/>
              <a:t>The event featured students selling various items, from books to handmade crafts, creating a lively marketplace atmosphere. The flea market gained enthusiastic participation from both sellers and buyers. Many students took the opportunity to clear their possessions while earning some extra income. Buyers found unique treasures and eco-friendly alternatives to new products, contributing to a greener lifestyle among students.</a:t>
            </a:r>
            <a:endParaRPr lang="en-US" altLang="zh-CN" sz="3000"/>
          </a:p>
          <a:p>
            <a:pPr marL="0" indent="0">
              <a:buNone/>
            </a:pPr>
            <a:r>
              <a:rPr lang="en-US" altLang="zh-CN" sz="3000"/>
              <a:t>Overall, the event was a </a:t>
            </a:r>
            <a:r>
              <a:rPr lang="en-US" altLang="zh-CN" sz="3000" b="1"/>
              <a:t>success</a:t>
            </a:r>
            <a:r>
              <a:rPr lang="zh-CN" altLang="en-US" sz="3000" b="1"/>
              <a:t>（定性词）</a:t>
            </a:r>
            <a:r>
              <a:rPr lang="en-US" altLang="zh-CN" sz="3000"/>
              <a:t>, which not only provided a platform for students to exchange goods but also promoted a sense of environmental awareness.</a:t>
            </a:r>
            <a:endParaRPr lang="en-US" altLang="zh-CN" sz="300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如何写这篇的活动反响？</a:t>
            </a:r>
            <a:endParaRPr lang="zh-CN" altLang="en-US"/>
          </a:p>
        </p:txBody>
      </p:sp>
      <p:sp>
        <p:nvSpPr>
          <p:cNvPr id="4" name="文本框 3"/>
          <p:cNvSpPr txBox="1"/>
          <p:nvPr/>
        </p:nvSpPr>
        <p:spPr>
          <a:xfrm>
            <a:off x="745490" y="1743710"/>
            <a:ext cx="10559415" cy="4184015"/>
          </a:xfrm>
          <a:prstGeom prst="rect">
            <a:avLst/>
          </a:prstGeom>
          <a:ln w="635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nchor="t">
            <a:noAutofit/>
          </a:bodyPr>
          <a:p>
            <a:pPr algn="l">
              <a:lnSpc>
                <a:spcPct val="100000"/>
              </a:lnSpc>
            </a:pPr>
            <a:r>
              <a:rPr lang="zh-CN" altLang="en-US" sz="2800" kern="100" dirty="0">
                <a:effectLst/>
                <a:latin typeface="Times New Roman" panose="02020603050405020304" charset="0"/>
                <a:cs typeface="Times New Roman" panose="02020603050405020304" charset="0"/>
              </a:rPr>
              <a:t>The flea market </a:t>
            </a:r>
            <a:r>
              <a:rPr lang="zh-CN" altLang="en-US" sz="2800" b="1" kern="100" dirty="0">
                <a:effectLst/>
                <a:latin typeface="Times New Roman" panose="02020603050405020304" charset="0"/>
                <a:cs typeface="Times New Roman" panose="02020603050405020304" charset="0"/>
              </a:rPr>
              <a:t>received an enthusiastic response</a:t>
            </a:r>
            <a:r>
              <a:rPr lang="zh-CN" altLang="en-US" sz="2800" kern="100" dirty="0">
                <a:effectLst/>
                <a:latin typeface="Times New Roman" panose="02020603050405020304" charset="0"/>
                <a:cs typeface="Times New Roman" panose="02020603050405020304" charset="0"/>
              </a:rPr>
              <a:t> from students, with many delighted by the unique finds and bargains they discovered.</a:t>
            </a:r>
            <a:endParaRPr lang="zh-CN" altLang="en-US" sz="2800" kern="100" dirty="0">
              <a:effectLst/>
              <a:latin typeface="Times New Roman" panose="02020603050405020304" charset="0"/>
              <a:cs typeface="Times New Roman" panose="02020603050405020304" charset="0"/>
            </a:endParaRPr>
          </a:p>
          <a:p>
            <a:pPr algn="l">
              <a:lnSpc>
                <a:spcPct val="100000"/>
              </a:lnSpc>
            </a:pPr>
            <a:endParaRPr lang="zh-CN" altLang="en-US" sz="2800" kern="100" dirty="0">
              <a:effectLst/>
              <a:latin typeface="Times New Roman" panose="02020603050405020304" charset="0"/>
              <a:cs typeface="Times New Roman" panose="02020603050405020304" charset="0"/>
            </a:endParaRPr>
          </a:p>
          <a:p>
            <a:pPr algn="l">
              <a:lnSpc>
                <a:spcPct val="100000"/>
              </a:lnSpc>
            </a:pPr>
            <a:r>
              <a:rPr lang="zh-CN" altLang="en-US" sz="2800" kern="100" dirty="0">
                <a:effectLst/>
                <a:latin typeface="Times New Roman" panose="02020603050405020304" charset="0"/>
                <a:cs typeface="Times New Roman" panose="02020603050405020304" charset="0"/>
              </a:rPr>
              <a:t>The flea market was </a:t>
            </a:r>
            <a:r>
              <a:rPr lang="zh-CN" altLang="en-US" sz="2800" b="1" kern="100" dirty="0">
                <a:effectLst/>
                <a:latin typeface="Times New Roman" panose="02020603050405020304" charset="0"/>
                <a:cs typeface="Times New Roman" panose="02020603050405020304" charset="0"/>
              </a:rPr>
              <a:t>a hit</a:t>
            </a:r>
            <a:r>
              <a:rPr lang="zh-CN" altLang="en-US" sz="2800" kern="100" dirty="0">
                <a:effectLst/>
                <a:latin typeface="Times New Roman" panose="02020603050405020304" charset="0"/>
                <a:cs typeface="Times New Roman" panose="02020603050405020304" charset="0"/>
              </a:rPr>
              <a:t>, with students </a:t>
            </a:r>
            <a:r>
              <a:rPr lang="zh-CN" altLang="en-US" sz="2800" b="1" kern="100" dirty="0">
                <a:effectLst/>
                <a:latin typeface="Times New Roman" panose="02020603050405020304" charset="0"/>
                <a:cs typeface="Times New Roman" panose="02020603050405020304" charset="0"/>
              </a:rPr>
              <a:t>already looking forward to</a:t>
            </a:r>
            <a:r>
              <a:rPr lang="zh-CN" altLang="en-US" sz="2800" kern="100" dirty="0">
                <a:effectLst/>
                <a:latin typeface="Times New Roman" panose="02020603050405020304" charset="0"/>
                <a:cs typeface="Times New Roman" panose="02020603050405020304" charset="0"/>
              </a:rPr>
              <a:t> the next edition and discussing ideas for their future stalls.</a:t>
            </a:r>
            <a:endParaRPr lang="zh-CN" altLang="en-US" sz="2800" kern="100" dirty="0">
              <a:effectLst/>
              <a:latin typeface="Times New Roman" panose="02020603050405020304" charset="0"/>
              <a:cs typeface="Times New Roman" panose="02020603050405020304" charset="0"/>
            </a:endParaRPr>
          </a:p>
          <a:p>
            <a:pPr algn="l">
              <a:lnSpc>
                <a:spcPct val="100000"/>
              </a:lnSpc>
            </a:pPr>
            <a:endParaRPr lang="zh-CN" altLang="en-US" sz="2800" kern="100" dirty="0">
              <a:effectLst/>
              <a:latin typeface="Times New Roman" panose="02020603050405020304" charset="0"/>
              <a:cs typeface="Times New Roman" panose="02020603050405020304" charset="0"/>
            </a:endParaRPr>
          </a:p>
          <a:p>
            <a:pPr algn="l">
              <a:lnSpc>
                <a:spcPct val="100000"/>
              </a:lnSpc>
            </a:pPr>
            <a:r>
              <a:rPr lang="zh-CN" altLang="en-US" sz="2800" kern="100" dirty="0">
                <a:effectLst/>
                <a:latin typeface="Times New Roman" panose="02020603050405020304" charset="0"/>
                <a:cs typeface="Times New Roman" panose="02020603050405020304" charset="0"/>
              </a:rPr>
              <a:t>Many students </a:t>
            </a:r>
            <a:r>
              <a:rPr lang="zh-CN" altLang="en-US" sz="2800" b="1" kern="100" dirty="0">
                <a:effectLst/>
                <a:latin typeface="Times New Roman" panose="02020603050405020304" charset="0"/>
                <a:cs typeface="Times New Roman" panose="02020603050405020304" charset="0"/>
              </a:rPr>
              <a:t>expressed their delight</a:t>
            </a:r>
            <a:r>
              <a:rPr lang="zh-CN" altLang="en-US" sz="2800" kern="100" dirty="0">
                <a:effectLst/>
                <a:latin typeface="Times New Roman" panose="02020603050405020304" charset="0"/>
                <a:cs typeface="Times New Roman" panose="02020603050405020304" charset="0"/>
              </a:rPr>
              <a:t> in finding treasures among the second-hand goods, while others </a:t>
            </a:r>
            <a:r>
              <a:rPr lang="zh-CN" altLang="en-US" sz="2800" b="1" kern="100" dirty="0">
                <a:effectLst/>
                <a:latin typeface="Times New Roman" panose="02020603050405020304" charset="0"/>
                <a:cs typeface="Times New Roman" panose="02020603050405020304" charset="0"/>
              </a:rPr>
              <a:t>appreciated the chance</a:t>
            </a:r>
            <a:r>
              <a:rPr lang="zh-CN" altLang="en-US" sz="2800" kern="100" dirty="0">
                <a:effectLst/>
                <a:latin typeface="Times New Roman" panose="02020603050405020304" charset="0"/>
                <a:cs typeface="Times New Roman" panose="02020603050405020304" charset="0"/>
              </a:rPr>
              <a:t> to clear out their belongings and give them a new life.</a:t>
            </a:r>
            <a:endParaRPr lang="zh-CN" altLang="en-US" sz="2800" kern="100" dirty="0">
              <a:effectLst/>
              <a:latin typeface="Times New Roman" panose="02020603050405020304" charset="0"/>
              <a:cs typeface="Times New Roman" panose="02020603050405020304" charset="0"/>
            </a:endParaRPr>
          </a:p>
          <a:p>
            <a:pPr algn="l">
              <a:lnSpc>
                <a:spcPct val="100000"/>
              </a:lnSpc>
            </a:pPr>
            <a:endParaRPr lang="zh-CN" altLang="en-US" sz="2800" kern="100" dirty="0">
              <a:effectLst/>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2279650" y="-87630"/>
            <a:ext cx="2085340" cy="2660650"/>
          </a:xfrm>
        </p:spPr>
        <p:txBody>
          <a:bodyPr/>
          <a:lstStyle/>
          <a:p>
            <a:r>
              <a:rPr lang="zh-CN" altLang="en-US" dirty="0"/>
              <a:t>目录</a:t>
            </a:r>
            <a:endParaRPr lang="zh-CN" altLang="en-US" dirty="0"/>
          </a:p>
        </p:txBody>
      </p:sp>
      <p:sp>
        <p:nvSpPr>
          <p:cNvPr id="134" name="圆角矩形 1"/>
          <p:cNvSpPr/>
          <p:nvPr>
            <p:custDataLst>
              <p:tags r:id="rId2"/>
            </p:custDataLst>
          </p:nvPr>
        </p:nvSpPr>
        <p:spPr>
          <a:xfrm>
            <a:off x="2059305" y="2537460"/>
            <a:ext cx="3412490" cy="975360"/>
          </a:xfrm>
          <a:prstGeom prst="roundRect">
            <a:avLst>
              <a:gd name="adj" fmla="val 16667"/>
            </a:avLst>
          </a:prstGeom>
          <a:solidFill>
            <a:schemeClr val="accent1"/>
          </a:solidFill>
          <a:ln>
            <a:noFill/>
          </a:ln>
          <a:effectLst/>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35" name="圆角矩形 1"/>
          <p:cNvSpPr/>
          <p:nvPr>
            <p:custDataLst>
              <p:tags r:id="rId3"/>
            </p:custDataLst>
          </p:nvPr>
        </p:nvSpPr>
        <p:spPr>
          <a:xfrm>
            <a:off x="1503045" y="2538095"/>
            <a:ext cx="941705" cy="973455"/>
          </a:xfrm>
          <a:custGeom>
            <a:avLst/>
            <a:gdLst/>
            <a:ahLst/>
            <a:cxnLst/>
            <a:rect l="l" t="t" r="r" b="b"/>
            <a:pathLst>
              <a:path w="11411" h="14941" extrusionOk="0">
                <a:moveTo>
                  <a:pt x="2092" y="1"/>
                </a:moveTo>
                <a:cubicBezTo>
                  <a:pt x="942" y="1"/>
                  <a:pt x="0" y="943"/>
                  <a:pt x="0" y="2093"/>
                </a:cubicBezTo>
                <a:lnTo>
                  <a:pt x="0" y="12858"/>
                </a:lnTo>
                <a:cubicBezTo>
                  <a:pt x="0" y="14008"/>
                  <a:pt x="942" y="14940"/>
                  <a:pt x="2092" y="14940"/>
                </a:cubicBezTo>
                <a:lnTo>
                  <a:pt x="8476" y="14940"/>
                </a:lnTo>
                <a:cubicBezTo>
                  <a:pt x="8615" y="14791"/>
                  <a:pt x="8754" y="14643"/>
                  <a:pt x="8882" y="14484"/>
                </a:cubicBezTo>
                <a:cubicBezTo>
                  <a:pt x="9329" y="13949"/>
                  <a:pt x="9725" y="13374"/>
                  <a:pt x="10062" y="12759"/>
                </a:cubicBezTo>
                <a:cubicBezTo>
                  <a:pt x="10925" y="11193"/>
                  <a:pt x="11411" y="9389"/>
                  <a:pt x="11411" y="7466"/>
                </a:cubicBezTo>
                <a:cubicBezTo>
                  <a:pt x="11411" y="7188"/>
                  <a:pt x="11400" y="6911"/>
                  <a:pt x="11381" y="6643"/>
                </a:cubicBezTo>
                <a:cubicBezTo>
                  <a:pt x="11193" y="4085"/>
                  <a:pt x="10131" y="1776"/>
                  <a:pt x="8486"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6" name="序号"/>
          <p:cNvSpPr txBox="1"/>
          <p:nvPr>
            <p:custDataLst>
              <p:tags r:id="rId4"/>
            </p:custDataLst>
          </p:nvPr>
        </p:nvSpPr>
        <p:spPr>
          <a:xfrm>
            <a:off x="1501140" y="2773045"/>
            <a:ext cx="941070" cy="504190"/>
          </a:xfrm>
          <a:prstGeom prst="rect">
            <a:avLst/>
          </a:prstGeom>
          <a:noFill/>
        </p:spPr>
        <p:txBody>
          <a:bodyPr wrap="square" lIns="0" tIns="0" rIns="0" bIns="0" rtlCol="0" anchor="b" anchorCtr="0">
            <a:normAutofit/>
          </a:bodyPr>
          <a:lstStyle/>
          <a:p>
            <a:pPr algn="ctr">
              <a:lnSpc>
                <a:spcPct val="100000"/>
              </a:lnSpc>
            </a:pPr>
            <a:r>
              <a:rPr lang="en-US" sz="2800" b="1">
                <a:solidFill>
                  <a:schemeClr val="bg1"/>
                </a:solidFill>
                <a:latin typeface="+mj-ea"/>
                <a:ea typeface="+mj-ea"/>
              </a:rPr>
              <a:t>01</a:t>
            </a:r>
            <a:endParaRPr lang="en-US" sz="2800" b="1">
              <a:solidFill>
                <a:schemeClr val="bg1"/>
              </a:solidFill>
              <a:latin typeface="+mj-ea"/>
              <a:ea typeface="+mj-ea"/>
            </a:endParaRPr>
          </a:p>
        </p:txBody>
      </p:sp>
      <p:sp>
        <p:nvSpPr>
          <p:cNvPr id="7" name="项标题"/>
          <p:cNvSpPr txBox="1"/>
          <p:nvPr>
            <p:custDataLst>
              <p:tags r:id="rId5"/>
            </p:custDataLst>
          </p:nvPr>
        </p:nvSpPr>
        <p:spPr>
          <a:xfrm>
            <a:off x="2441575" y="2773045"/>
            <a:ext cx="3023235" cy="504190"/>
          </a:xfrm>
          <a:prstGeom prst="rect">
            <a:avLst/>
          </a:prstGeom>
          <a:noFill/>
        </p:spPr>
        <p:txBody>
          <a:bodyPr wrap="square" lIns="0" tIns="0" rIns="0" bIns="0" rtlCol="0" anchor="b">
            <a:normAutofit/>
          </a:bodyPr>
          <a:lstStyle/>
          <a:p>
            <a:pPr algn="ctr">
              <a:lnSpc>
                <a:spcPct val="100000"/>
              </a:lnSpc>
            </a:pPr>
            <a:r>
              <a:rPr lang="zh-CN" altLang="en-US" sz="2800" b="1" spc="300" dirty="0">
                <a:solidFill>
                  <a:schemeClr val="bg1"/>
                </a:solidFill>
                <a:latin typeface="+mj-ea"/>
                <a:ea typeface="+mj-ea"/>
              </a:rPr>
              <a:t>审题分析</a:t>
            </a:r>
            <a:endParaRPr lang="zh-CN" altLang="en-US" sz="2800" b="1" spc="300" dirty="0">
              <a:solidFill>
                <a:schemeClr val="bg1"/>
              </a:solidFill>
              <a:latin typeface="+mj-ea"/>
              <a:ea typeface="+mj-ea"/>
            </a:endParaRPr>
          </a:p>
        </p:txBody>
      </p:sp>
      <p:sp>
        <p:nvSpPr>
          <p:cNvPr id="9" name="圆角矩形 1"/>
          <p:cNvSpPr/>
          <p:nvPr>
            <p:custDataLst>
              <p:tags r:id="rId6"/>
            </p:custDataLst>
          </p:nvPr>
        </p:nvSpPr>
        <p:spPr>
          <a:xfrm>
            <a:off x="7291705" y="2537460"/>
            <a:ext cx="3412490" cy="975360"/>
          </a:xfrm>
          <a:prstGeom prst="roundRect">
            <a:avLst>
              <a:gd name="adj" fmla="val 16667"/>
            </a:avLst>
          </a:prstGeom>
          <a:solidFill>
            <a:schemeClr val="accent1"/>
          </a:solidFill>
          <a:ln>
            <a:noFill/>
          </a:ln>
          <a:effectLst/>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0" name="圆角矩形 1"/>
          <p:cNvSpPr/>
          <p:nvPr>
            <p:custDataLst>
              <p:tags r:id="rId7"/>
            </p:custDataLst>
          </p:nvPr>
        </p:nvSpPr>
        <p:spPr>
          <a:xfrm>
            <a:off x="6735445" y="2538095"/>
            <a:ext cx="941705" cy="973455"/>
          </a:xfrm>
          <a:custGeom>
            <a:avLst/>
            <a:gdLst/>
            <a:ahLst/>
            <a:cxnLst/>
            <a:rect l="l" t="t" r="r" b="b"/>
            <a:pathLst>
              <a:path w="11411" h="14941" extrusionOk="0">
                <a:moveTo>
                  <a:pt x="2092" y="1"/>
                </a:moveTo>
                <a:cubicBezTo>
                  <a:pt x="942" y="1"/>
                  <a:pt x="0" y="943"/>
                  <a:pt x="0" y="2093"/>
                </a:cubicBezTo>
                <a:lnTo>
                  <a:pt x="0" y="12858"/>
                </a:lnTo>
                <a:cubicBezTo>
                  <a:pt x="0" y="14008"/>
                  <a:pt x="942" y="14940"/>
                  <a:pt x="2092" y="14940"/>
                </a:cubicBezTo>
                <a:lnTo>
                  <a:pt x="8476" y="14940"/>
                </a:lnTo>
                <a:cubicBezTo>
                  <a:pt x="8615" y="14791"/>
                  <a:pt x="8754" y="14643"/>
                  <a:pt x="8882" y="14484"/>
                </a:cubicBezTo>
                <a:cubicBezTo>
                  <a:pt x="9329" y="13949"/>
                  <a:pt x="9725" y="13374"/>
                  <a:pt x="10062" y="12759"/>
                </a:cubicBezTo>
                <a:cubicBezTo>
                  <a:pt x="10925" y="11193"/>
                  <a:pt x="11411" y="9389"/>
                  <a:pt x="11411" y="7466"/>
                </a:cubicBezTo>
                <a:cubicBezTo>
                  <a:pt x="11411" y="7188"/>
                  <a:pt x="11400" y="6911"/>
                  <a:pt x="11381" y="6643"/>
                </a:cubicBezTo>
                <a:cubicBezTo>
                  <a:pt x="11193" y="4085"/>
                  <a:pt x="10131" y="1776"/>
                  <a:pt x="8486"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1" name="序号"/>
          <p:cNvSpPr txBox="1"/>
          <p:nvPr>
            <p:custDataLst>
              <p:tags r:id="rId8"/>
            </p:custDataLst>
          </p:nvPr>
        </p:nvSpPr>
        <p:spPr>
          <a:xfrm>
            <a:off x="6733540" y="2773045"/>
            <a:ext cx="941070" cy="504190"/>
          </a:xfrm>
          <a:prstGeom prst="rect">
            <a:avLst/>
          </a:prstGeom>
          <a:noFill/>
        </p:spPr>
        <p:txBody>
          <a:bodyPr wrap="square" lIns="0" tIns="0" rIns="0" bIns="0" rtlCol="0" anchor="b" anchorCtr="0">
            <a:normAutofit/>
          </a:bodyPr>
          <a:lstStyle/>
          <a:p>
            <a:pPr algn="ctr">
              <a:lnSpc>
                <a:spcPct val="100000"/>
              </a:lnSpc>
            </a:pPr>
            <a:r>
              <a:rPr lang="en-US" sz="2800" b="1">
                <a:solidFill>
                  <a:schemeClr val="bg1"/>
                </a:solidFill>
                <a:latin typeface="+mj-ea"/>
                <a:ea typeface="+mj-ea"/>
              </a:rPr>
              <a:t>02</a:t>
            </a:r>
            <a:endParaRPr lang="en-US" sz="2800" b="1">
              <a:solidFill>
                <a:schemeClr val="bg1"/>
              </a:solidFill>
              <a:latin typeface="+mj-ea"/>
              <a:ea typeface="+mj-ea"/>
            </a:endParaRPr>
          </a:p>
        </p:txBody>
      </p:sp>
      <p:sp>
        <p:nvSpPr>
          <p:cNvPr id="12" name="项标题"/>
          <p:cNvSpPr txBox="1"/>
          <p:nvPr>
            <p:custDataLst>
              <p:tags r:id="rId9"/>
            </p:custDataLst>
          </p:nvPr>
        </p:nvSpPr>
        <p:spPr>
          <a:xfrm>
            <a:off x="7673975" y="2773045"/>
            <a:ext cx="3023235" cy="504190"/>
          </a:xfrm>
          <a:prstGeom prst="rect">
            <a:avLst/>
          </a:prstGeom>
          <a:noFill/>
        </p:spPr>
        <p:txBody>
          <a:bodyPr wrap="square" lIns="0" tIns="0" rIns="0" bIns="0" rtlCol="0" anchor="b">
            <a:normAutofit/>
          </a:bodyPr>
          <a:lstStyle/>
          <a:p>
            <a:pPr algn="ctr">
              <a:lnSpc>
                <a:spcPct val="100000"/>
              </a:lnSpc>
            </a:pPr>
            <a:r>
              <a:rPr lang="zh-CN" altLang="en-US" sz="2800" b="1" spc="300" dirty="0">
                <a:solidFill>
                  <a:schemeClr val="bg1"/>
                </a:solidFill>
                <a:latin typeface="+mj-ea"/>
                <a:ea typeface="+mj-ea"/>
              </a:rPr>
              <a:t>分段语料</a:t>
            </a:r>
            <a:endParaRPr lang="zh-CN" altLang="en-US" sz="2800" b="1" spc="300" dirty="0">
              <a:solidFill>
                <a:schemeClr val="bg1"/>
              </a:solidFill>
              <a:latin typeface="+mj-ea"/>
              <a:ea typeface="+mj-ea"/>
            </a:endParaRPr>
          </a:p>
        </p:txBody>
      </p:sp>
      <p:sp>
        <p:nvSpPr>
          <p:cNvPr id="14" name="圆角矩形 1"/>
          <p:cNvSpPr/>
          <p:nvPr>
            <p:custDataLst>
              <p:tags r:id="rId10"/>
            </p:custDataLst>
          </p:nvPr>
        </p:nvSpPr>
        <p:spPr>
          <a:xfrm>
            <a:off x="2059305" y="4327525"/>
            <a:ext cx="3412490" cy="975360"/>
          </a:xfrm>
          <a:prstGeom prst="roundRect">
            <a:avLst>
              <a:gd name="adj" fmla="val 16667"/>
            </a:avLst>
          </a:prstGeom>
          <a:solidFill>
            <a:schemeClr val="accent1"/>
          </a:solidFill>
          <a:ln>
            <a:noFill/>
          </a:ln>
          <a:effectLst/>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5" name="圆角矩形 1"/>
          <p:cNvSpPr/>
          <p:nvPr>
            <p:custDataLst>
              <p:tags r:id="rId11"/>
            </p:custDataLst>
          </p:nvPr>
        </p:nvSpPr>
        <p:spPr>
          <a:xfrm>
            <a:off x="1503045" y="4328160"/>
            <a:ext cx="941705" cy="973455"/>
          </a:xfrm>
          <a:custGeom>
            <a:avLst/>
            <a:gdLst/>
            <a:ahLst/>
            <a:cxnLst/>
            <a:rect l="l" t="t" r="r" b="b"/>
            <a:pathLst>
              <a:path w="11411" h="14941" extrusionOk="0">
                <a:moveTo>
                  <a:pt x="2092" y="1"/>
                </a:moveTo>
                <a:cubicBezTo>
                  <a:pt x="942" y="1"/>
                  <a:pt x="0" y="943"/>
                  <a:pt x="0" y="2093"/>
                </a:cubicBezTo>
                <a:lnTo>
                  <a:pt x="0" y="12858"/>
                </a:lnTo>
                <a:cubicBezTo>
                  <a:pt x="0" y="14008"/>
                  <a:pt x="942" y="14940"/>
                  <a:pt x="2092" y="14940"/>
                </a:cubicBezTo>
                <a:lnTo>
                  <a:pt x="8476" y="14940"/>
                </a:lnTo>
                <a:cubicBezTo>
                  <a:pt x="8615" y="14791"/>
                  <a:pt x="8754" y="14643"/>
                  <a:pt x="8882" y="14484"/>
                </a:cubicBezTo>
                <a:cubicBezTo>
                  <a:pt x="9329" y="13949"/>
                  <a:pt x="9725" y="13374"/>
                  <a:pt x="10062" y="12759"/>
                </a:cubicBezTo>
                <a:cubicBezTo>
                  <a:pt x="10925" y="11193"/>
                  <a:pt x="11411" y="9389"/>
                  <a:pt x="11411" y="7466"/>
                </a:cubicBezTo>
                <a:cubicBezTo>
                  <a:pt x="11411" y="7188"/>
                  <a:pt x="11400" y="6911"/>
                  <a:pt x="11381" y="6643"/>
                </a:cubicBezTo>
                <a:cubicBezTo>
                  <a:pt x="11193" y="4085"/>
                  <a:pt x="10131" y="1776"/>
                  <a:pt x="8486"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6" name="序号"/>
          <p:cNvSpPr txBox="1"/>
          <p:nvPr>
            <p:custDataLst>
              <p:tags r:id="rId12"/>
            </p:custDataLst>
          </p:nvPr>
        </p:nvSpPr>
        <p:spPr>
          <a:xfrm>
            <a:off x="1501140" y="4563110"/>
            <a:ext cx="941070" cy="504190"/>
          </a:xfrm>
          <a:prstGeom prst="rect">
            <a:avLst/>
          </a:prstGeom>
          <a:noFill/>
        </p:spPr>
        <p:txBody>
          <a:bodyPr wrap="square" lIns="0" tIns="0" rIns="0" bIns="0" rtlCol="0" anchor="b" anchorCtr="0">
            <a:normAutofit/>
          </a:bodyPr>
          <a:lstStyle/>
          <a:p>
            <a:pPr algn="ctr">
              <a:lnSpc>
                <a:spcPct val="100000"/>
              </a:lnSpc>
            </a:pPr>
            <a:r>
              <a:rPr lang="en-US" sz="2800" b="1">
                <a:solidFill>
                  <a:schemeClr val="bg1"/>
                </a:solidFill>
                <a:latin typeface="+mj-ea"/>
                <a:ea typeface="+mj-ea"/>
              </a:rPr>
              <a:t>03</a:t>
            </a:r>
            <a:endParaRPr lang="en-US" sz="2800" b="1">
              <a:solidFill>
                <a:schemeClr val="bg1"/>
              </a:solidFill>
              <a:latin typeface="+mj-ea"/>
              <a:ea typeface="+mj-ea"/>
            </a:endParaRPr>
          </a:p>
        </p:txBody>
      </p:sp>
      <p:sp>
        <p:nvSpPr>
          <p:cNvPr id="17" name="项标题"/>
          <p:cNvSpPr txBox="1"/>
          <p:nvPr>
            <p:custDataLst>
              <p:tags r:id="rId13"/>
            </p:custDataLst>
          </p:nvPr>
        </p:nvSpPr>
        <p:spPr>
          <a:xfrm>
            <a:off x="2441575" y="4563110"/>
            <a:ext cx="3023235" cy="504190"/>
          </a:xfrm>
          <a:prstGeom prst="rect">
            <a:avLst/>
          </a:prstGeom>
          <a:noFill/>
        </p:spPr>
        <p:txBody>
          <a:bodyPr wrap="square" lIns="0" tIns="0" rIns="0" bIns="0" rtlCol="0" anchor="b">
            <a:normAutofit/>
          </a:bodyPr>
          <a:lstStyle/>
          <a:p>
            <a:pPr algn="ctr">
              <a:lnSpc>
                <a:spcPct val="100000"/>
              </a:lnSpc>
            </a:pPr>
            <a:r>
              <a:rPr lang="zh-CN" altLang="en-US" sz="2800" b="1" spc="300" dirty="0">
                <a:solidFill>
                  <a:schemeClr val="bg1"/>
                </a:solidFill>
                <a:latin typeface="+mj-ea"/>
                <a:ea typeface="+mj-ea"/>
              </a:rPr>
              <a:t>例文提升</a:t>
            </a:r>
            <a:endParaRPr lang="zh-CN" altLang="en-US" sz="2800" b="1" spc="300" dirty="0">
              <a:solidFill>
                <a:schemeClr val="bg1"/>
              </a:solidFill>
              <a:latin typeface="+mj-ea"/>
              <a:ea typeface="+mj-ea"/>
            </a:endParaRPr>
          </a:p>
        </p:txBody>
      </p:sp>
      <p:sp>
        <p:nvSpPr>
          <p:cNvPr id="19" name="圆角矩形 1"/>
          <p:cNvSpPr/>
          <p:nvPr>
            <p:custDataLst>
              <p:tags r:id="rId14"/>
            </p:custDataLst>
          </p:nvPr>
        </p:nvSpPr>
        <p:spPr>
          <a:xfrm>
            <a:off x="7291705" y="4327525"/>
            <a:ext cx="3412490" cy="975360"/>
          </a:xfrm>
          <a:prstGeom prst="roundRect">
            <a:avLst>
              <a:gd name="adj" fmla="val 16667"/>
            </a:avLst>
          </a:prstGeom>
          <a:solidFill>
            <a:schemeClr val="accent1"/>
          </a:solidFill>
          <a:ln>
            <a:noFill/>
          </a:ln>
          <a:effectLst/>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0" name="圆角矩形 1"/>
          <p:cNvSpPr/>
          <p:nvPr>
            <p:custDataLst>
              <p:tags r:id="rId15"/>
            </p:custDataLst>
          </p:nvPr>
        </p:nvSpPr>
        <p:spPr>
          <a:xfrm>
            <a:off x="6735445" y="4328160"/>
            <a:ext cx="941705" cy="973455"/>
          </a:xfrm>
          <a:custGeom>
            <a:avLst/>
            <a:gdLst/>
            <a:ahLst/>
            <a:cxnLst/>
            <a:rect l="l" t="t" r="r" b="b"/>
            <a:pathLst>
              <a:path w="11411" h="14941" extrusionOk="0">
                <a:moveTo>
                  <a:pt x="2092" y="1"/>
                </a:moveTo>
                <a:cubicBezTo>
                  <a:pt x="942" y="1"/>
                  <a:pt x="0" y="943"/>
                  <a:pt x="0" y="2093"/>
                </a:cubicBezTo>
                <a:lnTo>
                  <a:pt x="0" y="12858"/>
                </a:lnTo>
                <a:cubicBezTo>
                  <a:pt x="0" y="14008"/>
                  <a:pt x="942" y="14940"/>
                  <a:pt x="2092" y="14940"/>
                </a:cubicBezTo>
                <a:lnTo>
                  <a:pt x="8476" y="14940"/>
                </a:lnTo>
                <a:cubicBezTo>
                  <a:pt x="8615" y="14791"/>
                  <a:pt x="8754" y="14643"/>
                  <a:pt x="8882" y="14484"/>
                </a:cubicBezTo>
                <a:cubicBezTo>
                  <a:pt x="9329" y="13949"/>
                  <a:pt x="9725" y="13374"/>
                  <a:pt x="10062" y="12759"/>
                </a:cubicBezTo>
                <a:cubicBezTo>
                  <a:pt x="10925" y="11193"/>
                  <a:pt x="11411" y="9389"/>
                  <a:pt x="11411" y="7466"/>
                </a:cubicBezTo>
                <a:cubicBezTo>
                  <a:pt x="11411" y="7188"/>
                  <a:pt x="11400" y="6911"/>
                  <a:pt x="11381" y="6643"/>
                </a:cubicBezTo>
                <a:cubicBezTo>
                  <a:pt x="11193" y="4085"/>
                  <a:pt x="10131" y="1776"/>
                  <a:pt x="8486"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1" name="序号"/>
          <p:cNvSpPr txBox="1"/>
          <p:nvPr>
            <p:custDataLst>
              <p:tags r:id="rId16"/>
            </p:custDataLst>
          </p:nvPr>
        </p:nvSpPr>
        <p:spPr>
          <a:xfrm>
            <a:off x="6733540" y="4563110"/>
            <a:ext cx="941070" cy="504190"/>
          </a:xfrm>
          <a:prstGeom prst="rect">
            <a:avLst/>
          </a:prstGeom>
          <a:noFill/>
        </p:spPr>
        <p:txBody>
          <a:bodyPr wrap="square" lIns="0" tIns="0" rIns="0" bIns="0" rtlCol="0" anchor="b" anchorCtr="0">
            <a:normAutofit/>
          </a:bodyPr>
          <a:lstStyle/>
          <a:p>
            <a:pPr algn="ctr">
              <a:lnSpc>
                <a:spcPct val="100000"/>
              </a:lnSpc>
            </a:pPr>
            <a:r>
              <a:rPr lang="en-US" sz="2800" b="1">
                <a:solidFill>
                  <a:schemeClr val="bg1"/>
                </a:solidFill>
                <a:latin typeface="+mj-ea"/>
                <a:ea typeface="+mj-ea"/>
              </a:rPr>
              <a:t>04</a:t>
            </a:r>
            <a:endParaRPr lang="en-US" sz="2800" b="1">
              <a:solidFill>
                <a:schemeClr val="bg1"/>
              </a:solidFill>
              <a:latin typeface="+mj-ea"/>
              <a:ea typeface="+mj-ea"/>
            </a:endParaRPr>
          </a:p>
        </p:txBody>
      </p:sp>
      <p:sp>
        <p:nvSpPr>
          <p:cNvPr id="22" name="项标题"/>
          <p:cNvSpPr txBox="1"/>
          <p:nvPr>
            <p:custDataLst>
              <p:tags r:id="rId17"/>
            </p:custDataLst>
          </p:nvPr>
        </p:nvSpPr>
        <p:spPr>
          <a:xfrm>
            <a:off x="7673975" y="4563110"/>
            <a:ext cx="3023235" cy="504190"/>
          </a:xfrm>
          <a:prstGeom prst="rect">
            <a:avLst/>
          </a:prstGeom>
          <a:noFill/>
        </p:spPr>
        <p:txBody>
          <a:bodyPr wrap="square" lIns="0" tIns="0" rIns="0" bIns="0" rtlCol="0" anchor="b">
            <a:normAutofit/>
          </a:bodyPr>
          <a:lstStyle/>
          <a:p>
            <a:pPr algn="ctr">
              <a:lnSpc>
                <a:spcPct val="100000"/>
              </a:lnSpc>
            </a:pPr>
            <a:r>
              <a:rPr lang="zh-CN" altLang="en-US" sz="2800" b="1" spc="300" dirty="0">
                <a:solidFill>
                  <a:schemeClr val="bg1"/>
                </a:solidFill>
                <a:latin typeface="+mj-ea"/>
                <a:ea typeface="+mj-ea"/>
              </a:rPr>
              <a:t>比对延伸</a:t>
            </a:r>
            <a:endParaRPr lang="zh-CN" altLang="en-US" sz="2800" b="1" spc="300" dirty="0">
              <a:solidFill>
                <a:schemeClr val="bg1"/>
              </a:solidFill>
              <a:latin typeface="+mj-ea"/>
              <a:ea typeface="+mj-ea"/>
            </a:endParaRPr>
          </a:p>
        </p:txBody>
      </p:sp>
    </p:spTree>
    <p:custDataLst>
      <p:tags r:id="rId18"/>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审题分析</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01</a:t>
            </a:r>
            <a:endParaRPr lang="en-US" altLang="zh-CN"/>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原题呈现</a:t>
            </a:r>
            <a:endParaRPr lang="zh-CN" altLang="en-US"/>
          </a:p>
        </p:txBody>
      </p:sp>
      <p:sp>
        <p:nvSpPr>
          <p:cNvPr id="3" name="内容占位符 2"/>
          <p:cNvSpPr>
            <a:spLocks noGrp="1"/>
          </p:cNvSpPr>
          <p:nvPr>
            <p:ph idx="1"/>
          </p:nvPr>
        </p:nvSpPr>
        <p:spPr>
          <a:xfrm>
            <a:off x="838200" y="1286930"/>
            <a:ext cx="10515600" cy="4813200"/>
          </a:xfrm>
        </p:spPr>
        <p:txBody>
          <a:bodyPr>
            <a:normAutofit fontScale="90000"/>
          </a:bodyPr>
          <a:p>
            <a:pPr marL="0" indent="0">
              <a:buNone/>
            </a:pPr>
            <a:r>
              <a:rPr lang="en-US" altLang="zh-CN" sz="2400"/>
              <a:t>  </a:t>
            </a:r>
            <a:r>
              <a:rPr lang="en-US" altLang="zh-CN" sz="2800"/>
              <a:t>  </a:t>
            </a:r>
            <a:r>
              <a:rPr lang="zh-CN" altLang="en-US" sz="2800"/>
              <a:t>假定你是李华，上学期你校发起了一项</a:t>
            </a:r>
            <a:r>
              <a:rPr lang="zh-CN" altLang="en-US" sz="2800" b="1"/>
              <a:t>活动</a:t>
            </a:r>
            <a:r>
              <a:rPr lang="zh-CN" altLang="en-US" sz="2800"/>
              <a:t>，</a:t>
            </a:r>
            <a:r>
              <a:rPr lang="zh-CN" altLang="en-US" sz="2800" u="sng"/>
              <a:t>倡议</a:t>
            </a:r>
            <a:r>
              <a:rPr lang="zh-CN" altLang="en-US" sz="2800"/>
              <a:t>每个班级都养绿植(greenery)。请你给</a:t>
            </a:r>
            <a:r>
              <a:rPr lang="zh-CN" altLang="en-US" sz="2800" b="1"/>
              <a:t>曾经的外教</a:t>
            </a:r>
            <a:r>
              <a:rPr lang="zh-CN" altLang="en-US" sz="2800"/>
              <a:t> Linda写一封邮件</a:t>
            </a:r>
            <a:r>
              <a:rPr lang="zh-CN" altLang="en-US" sz="2800" b="1"/>
              <a:t>介绍</a:t>
            </a:r>
            <a:r>
              <a:rPr lang="zh-CN" altLang="en-US" sz="2800"/>
              <a:t>相关情况，内容包括：</a:t>
            </a:r>
            <a:endParaRPr lang="zh-CN" altLang="en-US" sz="2800"/>
          </a:p>
          <a:p>
            <a:pPr marL="0" indent="0">
              <a:buNone/>
            </a:pPr>
            <a:r>
              <a:rPr lang="zh-CN" altLang="en-US" sz="2800"/>
              <a:t>1.活动</a:t>
            </a:r>
            <a:r>
              <a:rPr lang="zh-CN" altLang="en-US" sz="2800" b="1"/>
              <a:t>内容</a:t>
            </a:r>
            <a:r>
              <a:rPr lang="zh-CN" altLang="en-US" sz="2800"/>
              <a:t>；</a:t>
            </a:r>
            <a:endParaRPr lang="zh-CN" altLang="en-US" sz="2800"/>
          </a:p>
          <a:p>
            <a:pPr marL="0" indent="0">
              <a:buNone/>
            </a:pPr>
            <a:r>
              <a:rPr lang="zh-CN" altLang="en-US" sz="2800"/>
              <a:t>2.活动的</a:t>
            </a:r>
            <a:r>
              <a:rPr lang="zh-CN" altLang="en-US" sz="2800" b="1"/>
              <a:t>效果</a:t>
            </a:r>
            <a:r>
              <a:rPr lang="zh-CN" altLang="en-US" sz="2800"/>
              <a:t>和</a:t>
            </a:r>
            <a:r>
              <a:rPr lang="zh-CN" altLang="en-US" sz="2800" b="1"/>
              <a:t>反响</a:t>
            </a:r>
            <a:r>
              <a:rPr lang="zh-CN" altLang="en-US" sz="2800"/>
              <a:t>。</a:t>
            </a:r>
            <a:endParaRPr lang="zh-CN" altLang="en-US" sz="2800"/>
          </a:p>
          <a:p>
            <a:pPr marL="0" indent="0">
              <a:buNone/>
            </a:pPr>
            <a:endParaRPr lang="zh-CN" altLang="en-US" sz="2800"/>
          </a:p>
          <a:p>
            <a:pPr marL="0" indent="0">
              <a:buNone/>
            </a:pPr>
            <a:r>
              <a:rPr lang="zh-CN" altLang="en-US" sz="2800"/>
              <a:t>注意：</a:t>
            </a:r>
            <a:endParaRPr lang="zh-CN" altLang="en-US" sz="2800"/>
          </a:p>
          <a:p>
            <a:pPr marL="0" indent="0">
              <a:buNone/>
            </a:pPr>
            <a:r>
              <a:rPr lang="zh-CN" altLang="en-US" sz="2800"/>
              <a:t>1. 写作词数应为80个左右；</a:t>
            </a:r>
            <a:endParaRPr lang="zh-CN" altLang="en-US" sz="2800"/>
          </a:p>
          <a:p>
            <a:pPr marL="0" indent="0">
              <a:buNone/>
            </a:pPr>
            <a:r>
              <a:rPr lang="zh-CN" altLang="en-US" sz="2800"/>
              <a:t>2. 请按如下格式在答题卡的相应位置作答。</a:t>
            </a:r>
            <a:endParaRPr lang="zh-CN" altLang="en-US" sz="2800"/>
          </a:p>
          <a:p>
            <a:pPr marL="0" indent="0" algn="ctr">
              <a:buNone/>
            </a:pPr>
            <a:endParaRPr lang="zh-CN" altLang="en-US" sz="2400" b="1"/>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题干细节分析</a:t>
            </a:r>
            <a:endParaRPr lang="zh-CN" altLang="en-US"/>
          </a:p>
        </p:txBody>
      </p:sp>
      <p:sp>
        <p:nvSpPr>
          <p:cNvPr id="3" name="内容占位符 2"/>
          <p:cNvSpPr>
            <a:spLocks noGrp="1"/>
          </p:cNvSpPr>
          <p:nvPr>
            <p:ph idx="1"/>
          </p:nvPr>
        </p:nvSpPr>
        <p:spPr>
          <a:xfrm>
            <a:off x="351155" y="2045335"/>
            <a:ext cx="5248910" cy="2674620"/>
          </a:xfrm>
        </p:spPr>
        <p:style>
          <a:lnRef idx="0">
            <a:srgbClr val="FFFFFF"/>
          </a:lnRef>
          <a:fillRef idx="2">
            <a:schemeClr val="accent1"/>
          </a:fillRef>
          <a:effectRef idx="1">
            <a:schemeClr val="accent1"/>
          </a:effectRef>
          <a:fontRef idx="minor">
            <a:schemeClr val="lt1"/>
          </a:fontRef>
        </p:style>
        <p:txBody>
          <a:bodyPr>
            <a:normAutofit fontScale="90000"/>
          </a:bodyPr>
          <a:p>
            <a:pPr marL="0" indent="0">
              <a:lnSpc>
                <a:spcPct val="150000"/>
              </a:lnSpc>
              <a:buNone/>
            </a:pPr>
            <a:r>
              <a:rPr lang="en-US" altLang="zh-CN" sz="2000"/>
              <a:t>    </a:t>
            </a:r>
            <a:r>
              <a:rPr lang="zh-CN" altLang="en-US" sz="2000">
                <a:solidFill>
                  <a:schemeClr val="tx1"/>
                </a:solidFill>
              </a:rPr>
              <a:t>假定你是李华，上学期你校发起了一项</a:t>
            </a:r>
            <a:r>
              <a:rPr lang="zh-CN" altLang="en-US" sz="2000" b="1">
                <a:solidFill>
                  <a:schemeClr val="tx1"/>
                </a:solidFill>
              </a:rPr>
              <a:t>活动</a:t>
            </a:r>
            <a:r>
              <a:rPr lang="zh-CN" altLang="en-US" sz="2000">
                <a:solidFill>
                  <a:schemeClr val="tx1"/>
                </a:solidFill>
              </a:rPr>
              <a:t>，</a:t>
            </a:r>
            <a:r>
              <a:rPr lang="zh-CN" altLang="en-US" sz="2000" u="sng">
                <a:solidFill>
                  <a:schemeClr val="tx1"/>
                </a:solidFill>
              </a:rPr>
              <a:t>倡议</a:t>
            </a:r>
            <a:r>
              <a:rPr lang="zh-CN" altLang="en-US" sz="2000">
                <a:solidFill>
                  <a:schemeClr val="tx1"/>
                </a:solidFill>
              </a:rPr>
              <a:t>每个班级都养绿植(greenery)。请你给</a:t>
            </a:r>
            <a:r>
              <a:rPr lang="zh-CN" altLang="en-US" sz="2000" b="1">
                <a:solidFill>
                  <a:schemeClr val="tx1"/>
                </a:solidFill>
              </a:rPr>
              <a:t>曾经的外教</a:t>
            </a:r>
            <a:r>
              <a:rPr lang="zh-CN" altLang="en-US" sz="2000">
                <a:solidFill>
                  <a:schemeClr val="tx1"/>
                </a:solidFill>
              </a:rPr>
              <a:t> Linda写一封邮件</a:t>
            </a:r>
            <a:r>
              <a:rPr lang="zh-CN" altLang="en-US" sz="2000" b="1">
                <a:solidFill>
                  <a:schemeClr val="tx1"/>
                </a:solidFill>
              </a:rPr>
              <a:t>介绍</a:t>
            </a:r>
            <a:r>
              <a:rPr lang="zh-CN" altLang="en-US" sz="2000">
                <a:solidFill>
                  <a:schemeClr val="tx1"/>
                </a:solidFill>
              </a:rPr>
              <a:t>相关情况，内容包括：</a:t>
            </a:r>
            <a:endParaRPr lang="zh-CN" altLang="en-US" sz="2000">
              <a:solidFill>
                <a:schemeClr val="tx1"/>
              </a:solidFill>
            </a:endParaRPr>
          </a:p>
          <a:p>
            <a:pPr marL="0" indent="0">
              <a:lnSpc>
                <a:spcPct val="150000"/>
              </a:lnSpc>
              <a:buNone/>
            </a:pPr>
            <a:r>
              <a:rPr lang="zh-CN" altLang="en-US" sz="2000">
                <a:solidFill>
                  <a:schemeClr val="tx1"/>
                </a:solidFill>
              </a:rPr>
              <a:t>1.活动</a:t>
            </a:r>
            <a:r>
              <a:rPr lang="zh-CN" altLang="en-US" sz="2000" b="1">
                <a:solidFill>
                  <a:schemeClr val="tx1"/>
                </a:solidFill>
              </a:rPr>
              <a:t>内容</a:t>
            </a:r>
            <a:r>
              <a:rPr lang="zh-CN" altLang="en-US" sz="2000">
                <a:solidFill>
                  <a:schemeClr val="tx1"/>
                </a:solidFill>
              </a:rPr>
              <a:t>；</a:t>
            </a:r>
            <a:endParaRPr lang="zh-CN" altLang="en-US" sz="2000">
              <a:solidFill>
                <a:schemeClr val="tx1"/>
              </a:solidFill>
            </a:endParaRPr>
          </a:p>
          <a:p>
            <a:pPr marL="0" indent="0">
              <a:lnSpc>
                <a:spcPct val="150000"/>
              </a:lnSpc>
              <a:buNone/>
            </a:pPr>
            <a:r>
              <a:rPr lang="zh-CN" altLang="en-US" sz="2000">
                <a:solidFill>
                  <a:schemeClr val="tx1"/>
                </a:solidFill>
              </a:rPr>
              <a:t>2.活动的</a:t>
            </a:r>
            <a:r>
              <a:rPr lang="zh-CN" altLang="en-US" sz="2000" b="1">
                <a:solidFill>
                  <a:schemeClr val="tx1"/>
                </a:solidFill>
              </a:rPr>
              <a:t>效果</a:t>
            </a:r>
            <a:r>
              <a:rPr lang="zh-CN" altLang="en-US" sz="2000">
                <a:solidFill>
                  <a:schemeClr val="tx1"/>
                </a:solidFill>
              </a:rPr>
              <a:t>和</a:t>
            </a:r>
            <a:r>
              <a:rPr lang="zh-CN" altLang="en-US" sz="2000" b="1">
                <a:solidFill>
                  <a:schemeClr val="tx1"/>
                </a:solidFill>
              </a:rPr>
              <a:t>反响</a:t>
            </a:r>
            <a:r>
              <a:rPr lang="zh-CN" altLang="en-US" sz="2000">
                <a:solidFill>
                  <a:schemeClr val="tx1"/>
                </a:solidFill>
              </a:rPr>
              <a:t>。</a:t>
            </a:r>
            <a:endParaRPr lang="zh-CN" altLang="en-US" sz="2000">
              <a:solidFill>
                <a:schemeClr val="tx1"/>
              </a:solidFill>
            </a:endParaRPr>
          </a:p>
          <a:p>
            <a:pPr marL="0" indent="0">
              <a:lnSpc>
                <a:spcPct val="150000"/>
              </a:lnSpc>
              <a:buNone/>
            </a:pPr>
            <a:endParaRPr lang="zh-CN" altLang="en-US" sz="2000"/>
          </a:p>
          <a:p>
            <a:pPr marL="0" indent="0" algn="ctr">
              <a:buNone/>
            </a:pPr>
            <a:endParaRPr lang="zh-CN" altLang="en-US" sz="2000" b="1"/>
          </a:p>
        </p:txBody>
      </p:sp>
      <p:sp>
        <p:nvSpPr>
          <p:cNvPr id="4" name="文本框 3"/>
          <p:cNvSpPr txBox="1"/>
          <p:nvPr/>
        </p:nvSpPr>
        <p:spPr>
          <a:xfrm>
            <a:off x="5915025" y="661670"/>
            <a:ext cx="5347970" cy="1108710"/>
          </a:xfrm>
          <a:prstGeom prst="rect">
            <a:avLst/>
          </a:prstGeom>
        </p:spPr>
        <p:style>
          <a:lnRef idx="3">
            <a:schemeClr val="accent1"/>
          </a:lnRef>
          <a:fillRef idx="0">
            <a:srgbClr val="FFFFFF"/>
          </a:fillRef>
          <a:effectRef idx="0">
            <a:srgbClr val="FFFFFF"/>
          </a:effectRef>
          <a:fontRef idx="minor">
            <a:schemeClr val="tx1"/>
          </a:fontRef>
        </p:style>
        <p:txBody>
          <a:bodyPr wrap="square" rtlCol="0">
            <a:normAutofit fontScale="92500"/>
          </a:bodyPr>
          <a:p>
            <a:pPr algn="l">
              <a:lnSpc>
                <a:spcPct val="140000"/>
              </a:lnSpc>
            </a:pPr>
            <a:r>
              <a:rPr lang="en-US" altLang="zh-CN" sz="2400" kern="100" dirty="0">
                <a:effectLst/>
                <a:latin typeface="+mn-ea"/>
                <a:cs typeface="江城圆体 400W" panose="020B0500000000000000" pitchFamily="34" charset="-122"/>
              </a:rPr>
              <a:t>Q1</a:t>
            </a:r>
            <a:r>
              <a:rPr lang="zh-CN" altLang="en-US" sz="2400" kern="100" dirty="0">
                <a:effectLst/>
                <a:latin typeface="+mn-ea"/>
                <a:cs typeface="江城圆体 400W" panose="020B0500000000000000" pitchFamily="34" charset="-122"/>
              </a:rPr>
              <a:t>：题干中的</a:t>
            </a:r>
            <a:r>
              <a:rPr lang="en-US" altLang="zh-CN" sz="2400" kern="100" dirty="0">
                <a:effectLst/>
                <a:latin typeface="+mn-ea"/>
                <a:cs typeface="江城圆体 400W" panose="020B0500000000000000" pitchFamily="34" charset="-122"/>
              </a:rPr>
              <a:t>“</a:t>
            </a:r>
            <a:r>
              <a:rPr lang="zh-CN" altLang="en-US" sz="2400" kern="100" dirty="0">
                <a:effectLst/>
                <a:latin typeface="+mn-ea"/>
                <a:cs typeface="江城圆体 400W" panose="020B0500000000000000" pitchFamily="34" charset="-122"/>
              </a:rPr>
              <a:t>活动</a:t>
            </a:r>
            <a:r>
              <a:rPr lang="en-US" altLang="zh-CN" sz="2400" kern="100" dirty="0">
                <a:effectLst/>
                <a:latin typeface="+mn-ea"/>
                <a:cs typeface="江城圆体 400W" panose="020B0500000000000000" pitchFamily="34" charset="-122"/>
              </a:rPr>
              <a:t>”</a:t>
            </a:r>
            <a:r>
              <a:rPr lang="zh-CN" altLang="en-US" sz="2400" kern="100" dirty="0">
                <a:effectLst/>
                <a:latin typeface="+mn-ea"/>
                <a:cs typeface="江城圆体 400W" panose="020B0500000000000000" pitchFamily="34" charset="-122"/>
              </a:rPr>
              <a:t>用什么词最恰当？</a:t>
            </a:r>
            <a:endParaRPr lang="zh-CN" altLang="en-US" sz="2400" kern="100" dirty="0">
              <a:effectLst/>
              <a:latin typeface="+mn-ea"/>
              <a:cs typeface="江城圆体 400W" panose="020B0500000000000000" pitchFamily="34" charset="-122"/>
            </a:endParaRPr>
          </a:p>
          <a:p>
            <a:pPr algn="l">
              <a:lnSpc>
                <a:spcPct val="140000"/>
              </a:lnSpc>
            </a:pPr>
            <a:r>
              <a:rPr lang="zh-CN" altLang="en-US" sz="2400" kern="100" dirty="0">
                <a:effectLst/>
                <a:latin typeface="Times New Roman" panose="02020603050405020304" charset="0"/>
                <a:cs typeface="Times New Roman" panose="02020603050405020304" charset="0"/>
              </a:rPr>
              <a:t>Activity? Compaign? Or else?</a:t>
            </a:r>
            <a:endParaRPr lang="zh-CN" altLang="en-US" sz="2400" kern="100" dirty="0">
              <a:effectLst/>
              <a:latin typeface="Times New Roman" panose="02020603050405020304" charset="0"/>
              <a:cs typeface="Times New Roman" panose="02020603050405020304" charset="0"/>
            </a:endParaRPr>
          </a:p>
        </p:txBody>
      </p:sp>
      <p:sp>
        <p:nvSpPr>
          <p:cNvPr id="5" name="文本框 4"/>
          <p:cNvSpPr txBox="1"/>
          <p:nvPr/>
        </p:nvSpPr>
        <p:spPr>
          <a:xfrm>
            <a:off x="5817870" y="3893820"/>
            <a:ext cx="5949950" cy="582930"/>
          </a:xfrm>
          <a:prstGeom prst="rect">
            <a:avLst/>
          </a:prstGeom>
        </p:spPr>
        <p:style>
          <a:lnRef idx="3">
            <a:schemeClr val="accent1"/>
          </a:lnRef>
          <a:fillRef idx="0">
            <a:srgbClr val="FFFFFF"/>
          </a:fillRef>
          <a:effectRef idx="0">
            <a:srgbClr val="FFFFFF"/>
          </a:effectRef>
          <a:fontRef idx="minor">
            <a:schemeClr val="tx1"/>
          </a:fontRef>
        </p:style>
        <p:txBody>
          <a:bodyPr wrap="square" rtlCol="0">
            <a:normAutofit fontScale="72500"/>
          </a:bodyPr>
          <a:p>
            <a:pPr algn="l">
              <a:lnSpc>
                <a:spcPct val="140000"/>
              </a:lnSpc>
            </a:pPr>
            <a:r>
              <a:rPr lang="en-US" altLang="zh-CN" sz="2400" kern="100" dirty="0">
                <a:effectLst/>
                <a:latin typeface="+mn-ea"/>
                <a:cs typeface="江城圆体 400W" panose="020B0500000000000000" pitchFamily="34" charset="-122"/>
              </a:rPr>
              <a:t>Q2</a:t>
            </a:r>
            <a:r>
              <a:rPr lang="zh-CN" altLang="en-US" sz="2400" kern="100" dirty="0">
                <a:effectLst/>
                <a:latin typeface="+mn-ea"/>
                <a:cs typeface="江城圆体 400W" panose="020B0500000000000000" pitchFamily="34" charset="-122"/>
              </a:rPr>
              <a:t>：</a:t>
            </a:r>
            <a:r>
              <a:rPr lang="zh-CN" sz="2400" kern="100" dirty="0">
                <a:effectLst/>
                <a:latin typeface="+mn-ea"/>
                <a:cs typeface="江城圆体 400W" panose="020B0500000000000000" pitchFamily="34" charset="-122"/>
              </a:rPr>
              <a:t>从篇幅角度，如何分配内容、效果和反响的比重</a:t>
            </a:r>
            <a:r>
              <a:rPr lang="zh-CN" altLang="en-US" sz="2400" kern="100" dirty="0">
                <a:effectLst/>
                <a:latin typeface="+mn-ea"/>
                <a:cs typeface="江城圆体 400W" panose="020B0500000000000000" pitchFamily="34" charset="-122"/>
              </a:rPr>
              <a:t>？</a:t>
            </a:r>
            <a:endParaRPr lang="zh-CN" altLang="en-US" sz="2400" kern="100" dirty="0">
              <a:effectLst/>
              <a:latin typeface="+mn-ea"/>
              <a:cs typeface="江城圆体 400W" panose="020B0500000000000000" pitchFamily="34" charset="-122"/>
            </a:endParaRPr>
          </a:p>
        </p:txBody>
      </p:sp>
      <p:sp>
        <p:nvSpPr>
          <p:cNvPr id="7" name="文本框 6"/>
          <p:cNvSpPr txBox="1"/>
          <p:nvPr/>
        </p:nvSpPr>
        <p:spPr>
          <a:xfrm>
            <a:off x="5915025" y="1527810"/>
            <a:ext cx="5866765" cy="635635"/>
          </a:xfrm>
          <a:prstGeom prst="rect">
            <a:avLst/>
          </a:prstGeom>
          <a:noFill/>
        </p:spPr>
        <p:txBody>
          <a:bodyPr wrap="square" rtlCol="0">
            <a:normAutofit/>
          </a:bodyPr>
          <a:p>
            <a:pPr algn="l">
              <a:lnSpc>
                <a:spcPct val="140000"/>
              </a:lnSpc>
            </a:pPr>
            <a:endParaRPr lang="en-US" altLang="zh-CN" sz="2400" kern="100" dirty="0">
              <a:effectLst/>
              <a:latin typeface="+mn-ea"/>
              <a:cs typeface="江城圆体 400W" panose="020B0500000000000000" pitchFamily="34" charset="-122"/>
            </a:endParaRPr>
          </a:p>
        </p:txBody>
      </p:sp>
      <p:sp>
        <p:nvSpPr>
          <p:cNvPr id="8" name="文本框 7"/>
          <p:cNvSpPr txBox="1"/>
          <p:nvPr/>
        </p:nvSpPr>
        <p:spPr>
          <a:xfrm>
            <a:off x="5817870" y="2009775"/>
            <a:ext cx="5742305" cy="1607820"/>
          </a:xfrm>
          <a:prstGeom prst="rect">
            <a:avLst/>
          </a:prstGeom>
          <a:noFill/>
        </p:spPr>
        <p:txBody>
          <a:bodyPr wrap="square" rtlCol="0"/>
          <a:p>
            <a:pPr algn="l">
              <a:lnSpc>
                <a:spcPct val="140000"/>
              </a:lnSpc>
            </a:pPr>
            <a:r>
              <a:rPr lang="en-US" altLang="zh-CN" kern="100" dirty="0">
                <a:effectLst/>
                <a:latin typeface="Times New Roman" panose="02020603050405020304" charset="0"/>
                <a:cs typeface="Times New Roman" panose="02020603050405020304" charset="0"/>
              </a:rPr>
              <a:t>activity </a:t>
            </a:r>
            <a:r>
              <a:rPr lang="zh-CN" altLang="en-US" kern="100" dirty="0">
                <a:effectLst/>
                <a:latin typeface="Times New Roman" panose="02020603050405020304" charset="0"/>
                <a:cs typeface="Times New Roman" panose="02020603050405020304" charset="0"/>
              </a:rPr>
              <a:t>不合适，</a:t>
            </a:r>
            <a:r>
              <a:rPr lang="en-US" altLang="zh-CN" kern="100" dirty="0">
                <a:effectLst/>
                <a:latin typeface="Times New Roman" panose="02020603050405020304" charset="0"/>
                <a:cs typeface="Times New Roman" panose="02020603050405020304" charset="0"/>
              </a:rPr>
              <a:t>compaign</a:t>
            </a:r>
            <a:r>
              <a:rPr lang="zh-CN" altLang="en-US" kern="100" dirty="0">
                <a:effectLst/>
                <a:latin typeface="Times New Roman" panose="02020603050405020304" charset="0"/>
                <a:cs typeface="Times New Roman" panose="02020603050405020304" charset="0"/>
              </a:rPr>
              <a:t>相对好一点，但</a:t>
            </a:r>
            <a:r>
              <a:rPr kern="100" dirty="0">
                <a:effectLst/>
                <a:latin typeface="Times New Roman" panose="02020603050405020304" charset="0"/>
                <a:cs typeface="Times New Roman" panose="02020603050405020304" charset="0"/>
              </a:rPr>
              <a:t>在这个情境中，最恰当的英语单词是 "initiative"，因为这是一个由学校发起的、鼓励每个班级参与的</a:t>
            </a:r>
            <a:r>
              <a:rPr b="1" kern="100" dirty="0">
                <a:effectLst/>
                <a:highlight>
                  <a:srgbClr val="FFFF00"/>
                </a:highlight>
                <a:latin typeface="Times New Roman" panose="02020603050405020304" charset="0"/>
                <a:cs typeface="Times New Roman" panose="02020603050405020304" charset="0"/>
              </a:rPr>
              <a:t>主动行动</a:t>
            </a:r>
            <a:r>
              <a:rPr kern="100" dirty="0">
                <a:effectLst/>
                <a:latin typeface="Times New Roman" panose="02020603050405020304" charset="0"/>
                <a:cs typeface="Times New Roman" panose="02020603050405020304" charset="0"/>
              </a:rPr>
              <a:t>，旨在推广环保和美化校园环境。</a:t>
            </a:r>
            <a:endParaRPr kern="100" dirty="0">
              <a:effectLst/>
              <a:latin typeface="Times New Roman" panose="02020603050405020304" charset="0"/>
              <a:cs typeface="Times New Roman" panose="02020603050405020304" charset="0"/>
            </a:endParaRPr>
          </a:p>
        </p:txBody>
      </p:sp>
      <p:sp>
        <p:nvSpPr>
          <p:cNvPr id="9" name="文本框 8"/>
          <p:cNvSpPr txBox="1"/>
          <p:nvPr/>
        </p:nvSpPr>
        <p:spPr>
          <a:xfrm>
            <a:off x="5755005" y="4752975"/>
            <a:ext cx="5742305" cy="1607820"/>
          </a:xfrm>
          <a:prstGeom prst="rect">
            <a:avLst/>
          </a:prstGeom>
          <a:noFill/>
        </p:spPr>
        <p:txBody>
          <a:bodyPr wrap="square" rtlCol="0"/>
          <a:p>
            <a:pPr algn="l">
              <a:lnSpc>
                <a:spcPct val="140000"/>
              </a:lnSpc>
            </a:pPr>
            <a:r>
              <a:rPr lang="zh-CN" kern="100" dirty="0">
                <a:effectLst/>
                <a:latin typeface="Times New Roman" panose="02020603050405020304" charset="0"/>
                <a:cs typeface="Times New Roman" panose="02020603050405020304" charset="0"/>
              </a:rPr>
              <a:t>建议多写活动内容，因为题干中的</a:t>
            </a:r>
            <a:r>
              <a:rPr lang="en-US" altLang="zh-CN" kern="100" dirty="0">
                <a:effectLst/>
                <a:latin typeface="Times New Roman" panose="02020603050405020304" charset="0"/>
                <a:cs typeface="Times New Roman" panose="02020603050405020304" charset="0"/>
              </a:rPr>
              <a:t>“</a:t>
            </a:r>
            <a:r>
              <a:rPr lang="zh-CN" kern="100" dirty="0">
                <a:effectLst/>
                <a:latin typeface="Times New Roman" panose="02020603050405020304" charset="0"/>
                <a:cs typeface="Times New Roman" panose="02020603050405020304" charset="0"/>
              </a:rPr>
              <a:t>介绍相关情况</a:t>
            </a:r>
            <a:r>
              <a:rPr lang="en-US" altLang="zh-CN" kern="100" dirty="0">
                <a:effectLst/>
                <a:latin typeface="Times New Roman" panose="02020603050405020304" charset="0"/>
                <a:cs typeface="Times New Roman" panose="02020603050405020304" charset="0"/>
              </a:rPr>
              <a:t>”</a:t>
            </a:r>
            <a:r>
              <a:rPr lang="zh-CN" kern="100" dirty="0">
                <a:effectLst/>
                <a:latin typeface="Times New Roman" panose="02020603050405020304" charset="0"/>
                <a:cs typeface="Times New Roman" panose="02020603050405020304" charset="0"/>
              </a:rPr>
              <a:t>，主要还是希望学生能多介绍活动</a:t>
            </a:r>
            <a:r>
              <a:rPr lang="zh-CN" b="1" kern="100" dirty="0">
                <a:effectLst/>
                <a:highlight>
                  <a:srgbClr val="FFFF00"/>
                </a:highlight>
                <a:latin typeface="Times New Roman" panose="02020603050405020304" charset="0"/>
                <a:cs typeface="Times New Roman" panose="02020603050405020304" charset="0"/>
              </a:rPr>
              <a:t>本身的过程和内容</a:t>
            </a:r>
            <a:r>
              <a:rPr lang="zh-CN" kern="100" dirty="0">
                <a:effectLst/>
                <a:latin typeface="Times New Roman" panose="02020603050405020304" charset="0"/>
                <a:cs typeface="Times New Roman" panose="02020603050405020304" charset="0"/>
              </a:rPr>
              <a:t>，而非寥寥几句带过，效果和反响是包含在要点</a:t>
            </a:r>
            <a:r>
              <a:rPr lang="en-US" altLang="zh-CN" kern="100" dirty="0">
                <a:effectLst/>
                <a:latin typeface="Times New Roman" panose="02020603050405020304" charset="0"/>
                <a:cs typeface="Times New Roman" panose="02020603050405020304" charset="0"/>
              </a:rPr>
              <a:t>2</a:t>
            </a:r>
            <a:r>
              <a:rPr lang="zh-CN" altLang="en-US" kern="100" dirty="0">
                <a:effectLst/>
                <a:latin typeface="Times New Roman" panose="02020603050405020304" charset="0"/>
                <a:cs typeface="Times New Roman" panose="02020603050405020304" charset="0"/>
              </a:rPr>
              <a:t>里的，所以个人建议</a:t>
            </a:r>
            <a:r>
              <a:rPr lang="en-US" altLang="zh-CN" kern="100" dirty="0">
                <a:effectLst/>
                <a:latin typeface="Times New Roman" panose="02020603050405020304" charset="0"/>
                <a:cs typeface="Times New Roman" panose="02020603050405020304" charset="0"/>
              </a:rPr>
              <a:t>2-3</a:t>
            </a:r>
            <a:r>
              <a:rPr lang="zh-CN" altLang="en-US" kern="100" dirty="0">
                <a:effectLst/>
                <a:latin typeface="Times New Roman" panose="02020603050405020304" charset="0"/>
                <a:cs typeface="Times New Roman" panose="02020603050405020304" charset="0"/>
              </a:rPr>
              <a:t>个句子即可。</a:t>
            </a:r>
            <a:endParaRPr lang="zh-CN" altLang="en-US" kern="100" dirty="0">
              <a:effectLst/>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8" grpId="0"/>
      <p:bldP spid="8" grpId="1"/>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常规要求破解</a:t>
            </a:r>
            <a:r>
              <a:rPr lang="zh-CN" altLang="en-US" dirty="0" smtClean="0"/>
              <a:t> </a:t>
            </a:r>
            <a:endParaRPr lang="en-US" altLang="zh-CN" dirty="0"/>
          </a:p>
        </p:txBody>
      </p:sp>
      <p:graphicFrame>
        <p:nvGraphicFramePr>
          <p:cNvPr id="4" name="内容占位符 3"/>
          <p:cNvGraphicFramePr>
            <a:graphicFrameLocks noGrp="1"/>
          </p:cNvGraphicFramePr>
          <p:nvPr>
            <p:ph idx="1"/>
          </p:nvPr>
        </p:nvGraphicFramePr>
        <p:xfrm>
          <a:off x="580733" y="1027996"/>
          <a:ext cx="11030241" cy="5485130"/>
        </p:xfrm>
        <a:graphic>
          <a:graphicData uri="http://schemas.openxmlformats.org/drawingml/2006/table">
            <a:tbl>
              <a:tblPr firstRow="1" firstCol="1" bandRow="1">
                <a:tableStyleId>{5C22544A-7EE6-4342-B048-85BDC9FD1C3A}</a:tableStyleId>
              </a:tblPr>
              <a:tblGrid>
                <a:gridCol w="2253347"/>
                <a:gridCol w="1670081"/>
                <a:gridCol w="1785171"/>
                <a:gridCol w="2034746"/>
                <a:gridCol w="3286896"/>
              </a:tblGrid>
              <a:tr h="782320">
                <a:tc>
                  <a:txBody>
                    <a:bodyPr/>
                    <a:lstStyle/>
                    <a:p>
                      <a:pPr algn="ctr">
                        <a:spcAft>
                          <a:spcPts val="0"/>
                        </a:spcAft>
                      </a:pPr>
                      <a:r>
                        <a:rPr lang="zh-CN" sz="2800" b="0" kern="100" dirty="0">
                          <a:solidFill>
                            <a:schemeClr val="tx1"/>
                          </a:solidFill>
                          <a:effectLst/>
                          <a:latin typeface="微软雅黑" panose="020B0503020204020204" charset="-122"/>
                          <a:ea typeface="微软雅黑" panose="020B0503020204020204" charset="-122"/>
                        </a:rPr>
                        <a:t>文体体裁</a:t>
                      </a:r>
                      <a:endParaRPr lang="zh-CN" sz="2800" b="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solidFill>
                      <a:schemeClr val="accent1">
                        <a:lumMod val="60000"/>
                        <a:lumOff val="40000"/>
                      </a:schemeClr>
                    </a:solidFill>
                  </a:tcPr>
                </a:tc>
                <a:tc gridSpan="4">
                  <a:txBody>
                    <a:bodyPr/>
                    <a:lstStyle/>
                    <a:p>
                      <a:pPr algn="just">
                        <a:spcAft>
                          <a:spcPts val="0"/>
                        </a:spcAft>
                      </a:pPr>
                      <a:r>
                        <a:rPr lang="zh-CN" altLang="en-US" sz="2800" kern="100" dirty="0" smtClean="0">
                          <a:solidFill>
                            <a:schemeClr val="tx1"/>
                          </a:solidFill>
                          <a:effectLst/>
                          <a:latin typeface="微软雅黑" panose="020B0503020204020204" charset="-122"/>
                          <a:ea typeface="微软雅黑" panose="020B0503020204020204" charset="-122"/>
                          <a:cs typeface="Times New Roman" panose="02020603050405020304" charset="0"/>
                        </a:rPr>
                        <a:t>介绍信</a:t>
                      </a:r>
                      <a:endParaRPr lang="zh-CN" altLang="en-US" sz="2800" kern="100" dirty="0" smtClean="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solidFill>
                      <a:schemeClr val="accent1">
                        <a:lumMod val="60000"/>
                        <a:lumOff val="40000"/>
                      </a:schemeClr>
                    </a:solidFill>
                  </a:tcPr>
                </a:tc>
                <a:tc hMerge="1">
                  <a:tcPr/>
                </a:tc>
                <a:tc hMerge="1">
                  <a:tcPr/>
                </a:tc>
                <a:tc hMerge="1">
                  <a:tcPr/>
                </a:tc>
              </a:tr>
              <a:tr h="782257">
                <a:tc>
                  <a:txBody>
                    <a:bodyPr/>
                    <a:lstStyle/>
                    <a:p>
                      <a:pPr algn="ctr">
                        <a:spcAft>
                          <a:spcPts val="0"/>
                        </a:spcAft>
                      </a:pPr>
                      <a:r>
                        <a:rPr lang="zh-CN" sz="2800" b="0" kern="100" dirty="0">
                          <a:solidFill>
                            <a:schemeClr val="tx1"/>
                          </a:solidFill>
                          <a:effectLst/>
                          <a:latin typeface="微软雅黑" panose="020B0503020204020204" charset="-122"/>
                          <a:ea typeface="微软雅黑" panose="020B0503020204020204" charset="-122"/>
                        </a:rPr>
                        <a:t>写作人</a:t>
                      </a:r>
                      <a:endParaRPr lang="zh-CN" sz="2800" b="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solidFill>
                      <a:schemeClr val="accent1">
                        <a:lumMod val="60000"/>
                        <a:lumOff val="40000"/>
                      </a:schemeClr>
                    </a:solidFill>
                  </a:tcPr>
                </a:tc>
                <a:tc gridSpan="4">
                  <a:txBody>
                    <a:bodyPr/>
                    <a:lstStyle/>
                    <a:p>
                      <a:pPr algn="just">
                        <a:spcAft>
                          <a:spcPts val="0"/>
                        </a:spcAft>
                      </a:pPr>
                      <a:r>
                        <a:rPr lang="zh-CN" altLang="en-US" sz="2800" kern="100" dirty="0" smtClean="0">
                          <a:solidFill>
                            <a:schemeClr val="tx1"/>
                          </a:solidFill>
                          <a:effectLst/>
                          <a:latin typeface="微软雅黑" panose="020B0503020204020204" charset="-122"/>
                          <a:ea typeface="微软雅黑" panose="020B0503020204020204" charset="-122"/>
                          <a:cs typeface="Times New Roman" panose="02020603050405020304" charset="0"/>
                        </a:rPr>
                        <a:t>参与了绿植活动的学生李华</a:t>
                      </a:r>
                      <a:endParaRPr lang="zh-CN" altLang="en-US" sz="2800" kern="100" dirty="0" smtClean="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tc>
                <a:tc hMerge="1">
                  <a:tcPr/>
                </a:tc>
                <a:tc hMerge="1">
                  <a:tcPr/>
                </a:tc>
                <a:tc hMerge="1">
                  <a:tcPr/>
                </a:tc>
              </a:tr>
              <a:tr h="782257">
                <a:tc>
                  <a:txBody>
                    <a:bodyPr/>
                    <a:lstStyle/>
                    <a:p>
                      <a:pPr algn="ctr">
                        <a:spcAft>
                          <a:spcPts val="0"/>
                        </a:spcAft>
                        <a:buClrTx/>
                        <a:buSzTx/>
                        <a:buFontTx/>
                      </a:pPr>
                      <a:r>
                        <a:rPr lang="zh-CN" sz="2800" b="0" kern="100" dirty="0">
                          <a:solidFill>
                            <a:schemeClr val="tx1"/>
                          </a:solidFill>
                          <a:effectLst/>
                          <a:latin typeface="微软雅黑" panose="020B0503020204020204" charset="-122"/>
                          <a:ea typeface="微软雅黑" panose="020B0503020204020204" charset="-122"/>
                        </a:rPr>
                        <a:t>目标读者</a:t>
                      </a:r>
                      <a:endParaRPr lang="zh-CN" sz="2800" b="0" kern="100" dirty="0">
                        <a:solidFill>
                          <a:schemeClr val="tx1"/>
                        </a:solidFill>
                        <a:effectLst/>
                        <a:latin typeface="微软雅黑" panose="020B0503020204020204" charset="-122"/>
                        <a:ea typeface="微软雅黑" panose="020B0503020204020204" charset="-122"/>
                      </a:endParaRPr>
                    </a:p>
                  </a:txBody>
                  <a:tcPr marL="68580" marR="68580" marT="0" marB="0" anchor="ctr">
                    <a:solidFill>
                      <a:schemeClr val="accent1">
                        <a:lumMod val="60000"/>
                        <a:lumOff val="40000"/>
                      </a:schemeClr>
                    </a:solidFill>
                  </a:tcPr>
                </a:tc>
                <a:tc gridSpan="4">
                  <a:txBody>
                    <a:bodyPr/>
                    <a:lstStyle/>
                    <a:p>
                      <a:pPr algn="just">
                        <a:spcAft>
                          <a:spcPts val="0"/>
                        </a:spcAft>
                      </a:pPr>
                      <a:r>
                        <a:rPr lang="zh-CN" sz="2800" kern="100" dirty="0" smtClean="0">
                          <a:solidFill>
                            <a:schemeClr val="tx1"/>
                          </a:solidFill>
                          <a:effectLst/>
                          <a:latin typeface="微软雅黑" panose="020B0503020204020204" charset="-122"/>
                          <a:ea typeface="微软雅黑" panose="020B0503020204020204" charset="-122"/>
                          <a:cs typeface="Times New Roman" panose="02020603050405020304" charset="0"/>
                        </a:rPr>
                        <a:t>曾经的外教</a:t>
                      </a:r>
                      <a:r>
                        <a:rPr lang="en-US" altLang="zh-CN" sz="2800" kern="100" dirty="0" smtClean="0">
                          <a:solidFill>
                            <a:schemeClr val="tx1"/>
                          </a:solidFill>
                          <a:effectLst/>
                          <a:latin typeface="微软雅黑" panose="020B0503020204020204" charset="-122"/>
                          <a:ea typeface="微软雅黑" panose="020B0503020204020204" charset="-122"/>
                          <a:cs typeface="Times New Roman" panose="02020603050405020304" charset="0"/>
                        </a:rPr>
                        <a:t>Linda</a:t>
                      </a:r>
                      <a:endParaRPr lang="en-US" altLang="zh-CN" sz="2800" kern="100" dirty="0" smtClean="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tc>
                <a:tc hMerge="1">
                  <a:tcPr/>
                </a:tc>
                <a:tc hMerge="1">
                  <a:tcPr/>
                </a:tc>
                <a:tc hMerge="1">
                  <a:tcPr/>
                </a:tc>
              </a:tr>
              <a:tr h="1196975">
                <a:tc>
                  <a:txBody>
                    <a:bodyPr/>
                    <a:lstStyle/>
                    <a:p>
                      <a:pPr algn="ctr">
                        <a:spcAft>
                          <a:spcPts val="0"/>
                        </a:spcAft>
                      </a:pPr>
                      <a:r>
                        <a:rPr lang="zh-CN" sz="2800" b="0" kern="100" dirty="0">
                          <a:solidFill>
                            <a:schemeClr val="tx1"/>
                          </a:solidFill>
                          <a:effectLst/>
                          <a:latin typeface="微软雅黑" panose="020B0503020204020204" charset="-122"/>
                          <a:ea typeface="微软雅黑" panose="020B0503020204020204" charset="-122"/>
                        </a:rPr>
                        <a:t>写作背景</a:t>
                      </a:r>
                      <a:endParaRPr lang="zh-CN" sz="2800" b="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solidFill>
                      <a:schemeClr val="accent1">
                        <a:lumMod val="60000"/>
                        <a:lumOff val="40000"/>
                      </a:schemeClr>
                    </a:solidFill>
                  </a:tcPr>
                </a:tc>
                <a:tc gridSpan="4">
                  <a:txBody>
                    <a:bodyPr/>
                    <a:lstStyle/>
                    <a:p>
                      <a:pPr algn="just">
                        <a:spcAft>
                          <a:spcPts val="0"/>
                        </a:spcAft>
                      </a:pPr>
                      <a:r>
                        <a:rPr lang="zh-CN" sz="2000" kern="100" dirty="0" smtClean="0">
                          <a:solidFill>
                            <a:schemeClr val="tx1"/>
                          </a:solidFill>
                          <a:effectLst/>
                          <a:latin typeface="Times New Roman" panose="02020603050405020304" charset="0"/>
                          <a:ea typeface="微软雅黑" panose="020B0503020204020204" charset="-122"/>
                          <a:cs typeface="Times New Roman" panose="02020603050405020304" charset="0"/>
                        </a:rPr>
                        <a:t>Li Hua's school launched a greenery initiative last semester, where each class was encouraged to care for plants. Li Hua is writing to Linda, a former teacher, to share the details and outcomes of this environmental effort.</a:t>
                      </a:r>
                      <a:endParaRPr lang="zh-CN" sz="2000" kern="100" dirty="0" smtClean="0">
                        <a:solidFill>
                          <a:schemeClr val="tx1"/>
                        </a:solidFill>
                        <a:effectLst/>
                        <a:latin typeface="Times New Roman" panose="02020603050405020304" charset="0"/>
                        <a:ea typeface="微软雅黑" panose="020B0503020204020204" charset="-122"/>
                        <a:cs typeface="Times New Roman" panose="02020603050405020304" charset="0"/>
                      </a:endParaRPr>
                    </a:p>
                  </a:txBody>
                  <a:tcPr marL="68580" marR="68580" marT="0" marB="0" anchor="ctr"/>
                </a:tc>
                <a:tc hMerge="1">
                  <a:tcPr/>
                </a:tc>
                <a:tc hMerge="1">
                  <a:tcPr/>
                </a:tc>
                <a:tc hMerge="1">
                  <a:tcPr/>
                </a:tc>
              </a:tr>
              <a:tr h="1158875">
                <a:tc>
                  <a:txBody>
                    <a:bodyPr/>
                    <a:lstStyle/>
                    <a:p>
                      <a:pPr algn="ctr"/>
                      <a:r>
                        <a:rPr lang="zh-CN" altLang="en-US" sz="2800" b="0" kern="100" dirty="0" smtClean="0">
                          <a:solidFill>
                            <a:schemeClr val="tx1"/>
                          </a:solidFill>
                          <a:effectLst/>
                          <a:latin typeface="微软雅黑" panose="020B0503020204020204" charset="-122"/>
                          <a:ea typeface="微软雅黑" panose="020B0503020204020204" charset="-122"/>
                          <a:cs typeface="+mn-cs"/>
                        </a:rPr>
                        <a:t>写作目的</a:t>
                      </a:r>
                      <a:endParaRPr lang="zh-CN" altLang="en-US" sz="2800" b="0" kern="100" dirty="0" smtClean="0">
                        <a:solidFill>
                          <a:schemeClr val="tx1"/>
                        </a:solidFill>
                        <a:effectLst/>
                        <a:latin typeface="微软雅黑" panose="020B0503020204020204" charset="-122"/>
                        <a:ea typeface="微软雅黑" panose="020B0503020204020204" charset="-122"/>
                        <a:cs typeface="+mn-cs"/>
                      </a:endParaRPr>
                    </a:p>
                  </a:txBody>
                  <a:tcPr marL="68580" marR="68580" marT="0" marB="0" anchor="ctr">
                    <a:solidFill>
                      <a:schemeClr val="accent1">
                        <a:lumMod val="60000"/>
                        <a:lumOff val="40000"/>
                      </a:schemeClr>
                    </a:solidFill>
                  </a:tcPr>
                </a:tc>
                <a:tc gridSpan="4">
                  <a:txBody>
                    <a:bodyPr/>
                    <a:lstStyle/>
                    <a:p>
                      <a:pPr algn="just">
                        <a:spcAft>
                          <a:spcPts val="0"/>
                        </a:spcAft>
                        <a:buClrTx/>
                        <a:buSzTx/>
                        <a:buFontTx/>
                      </a:pPr>
                      <a:r>
                        <a:rPr lang="en-US" altLang="zh-CN" sz="2400" kern="100" dirty="0" smtClean="0">
                          <a:solidFill>
                            <a:schemeClr val="tx1"/>
                          </a:solidFill>
                          <a:effectLst/>
                          <a:latin typeface="微软雅黑" panose="020B0503020204020204" charset="-122"/>
                          <a:ea typeface="微软雅黑" panose="020B0503020204020204" charset="-122"/>
                          <a:cs typeface="微软雅黑" panose="020B0503020204020204" charset="-122"/>
                        </a:rPr>
                        <a:t> </a:t>
                      </a:r>
                      <a:r>
                        <a:rPr lang="zh-CN" sz="2000" kern="100" dirty="0" smtClean="0">
                          <a:solidFill>
                            <a:schemeClr val="tx1"/>
                          </a:solidFill>
                          <a:effectLst/>
                          <a:latin typeface="Times New Roman" panose="02020603050405020304" charset="0"/>
                          <a:ea typeface="微软雅黑" panose="020B0503020204020204" charset="-122"/>
                          <a:cs typeface="Times New Roman" panose="02020603050405020304" charset="0"/>
                        </a:rPr>
                        <a:t> The purpose of the email is to inform Linda about the initiative, highlight its positive effects, and share the feedback from the school community, possibly seeking her input or suggestions.</a:t>
                      </a:r>
                      <a:endParaRPr lang="zh-CN" sz="2000" kern="100" dirty="0" smtClean="0">
                        <a:solidFill>
                          <a:schemeClr val="tx1"/>
                        </a:solidFill>
                        <a:effectLst/>
                        <a:latin typeface="Times New Roman" panose="02020603050405020304" charset="0"/>
                        <a:ea typeface="微软雅黑" panose="020B0503020204020204" charset="-122"/>
                        <a:cs typeface="Times New Roman" panose="02020603050405020304" charset="0"/>
                      </a:endParaRPr>
                    </a:p>
                  </a:txBody>
                  <a:tcPr marL="68580" marR="68580" marT="0" marB="0" anchor="ctr"/>
                </a:tc>
                <a:tc hMerge="1">
                  <a:tcPr marL="68580" marR="68580" marT="0" marB="0"/>
                </a:tc>
                <a:tc hMerge="1">
                  <a:tcPr marL="68580" marR="68580" marT="0" marB="0"/>
                </a:tc>
                <a:tc hMerge="1">
                  <a:tcPr marL="68580" marR="68580" marT="0" marB="0"/>
                </a:tc>
              </a:tr>
              <a:tr h="782257">
                <a:tc>
                  <a:txBody>
                    <a:bodyPr/>
                    <a:lstStyle/>
                    <a:p>
                      <a:pPr algn="ctr">
                        <a:spcAft>
                          <a:spcPts val="0"/>
                        </a:spcAft>
                      </a:pPr>
                      <a:r>
                        <a:rPr lang="zh-CN" sz="2800" b="0" kern="100" dirty="0">
                          <a:solidFill>
                            <a:schemeClr val="tx1"/>
                          </a:solidFill>
                          <a:effectLst/>
                          <a:latin typeface="微软雅黑" panose="020B0503020204020204" charset="-122"/>
                          <a:ea typeface="微软雅黑" panose="020B0503020204020204" charset="-122"/>
                          <a:cs typeface="+mn-cs"/>
                        </a:rPr>
                        <a:t>人称时态</a:t>
                      </a:r>
                      <a:endParaRPr lang="zh-CN" sz="2800" b="0" kern="100" dirty="0">
                        <a:solidFill>
                          <a:schemeClr val="tx1"/>
                        </a:solidFill>
                        <a:effectLst/>
                        <a:latin typeface="微软雅黑" panose="020B0503020204020204" charset="-122"/>
                        <a:ea typeface="微软雅黑" panose="020B0503020204020204" charset="-122"/>
                        <a:cs typeface="+mn-cs"/>
                      </a:endParaRPr>
                    </a:p>
                  </a:txBody>
                  <a:tcPr marL="68580" marR="68580" marT="0" marB="0" anchor="ctr">
                    <a:solidFill>
                      <a:schemeClr val="accent1">
                        <a:lumMod val="60000"/>
                        <a:lumOff val="40000"/>
                      </a:schemeClr>
                    </a:solidFill>
                  </a:tcPr>
                </a:tc>
                <a:tc>
                  <a:txBody>
                    <a:bodyPr/>
                    <a:lstStyle/>
                    <a:p>
                      <a:pPr algn="just">
                        <a:spcAft>
                          <a:spcPts val="0"/>
                        </a:spcAft>
                      </a:pPr>
                      <a:r>
                        <a:rPr lang="zh-CN" sz="2800" kern="100" dirty="0">
                          <a:solidFill>
                            <a:schemeClr val="tx1"/>
                          </a:solidFill>
                          <a:effectLst/>
                          <a:latin typeface="微软雅黑" panose="020B0503020204020204" charset="-122"/>
                          <a:ea typeface="微软雅黑" panose="020B0503020204020204" charset="-122"/>
                          <a:cs typeface="Times New Roman" panose="02020603050405020304" charset="0"/>
                          <a:sym typeface="+mn-ea"/>
                        </a:rPr>
                        <a:t>第二人称</a:t>
                      </a:r>
                      <a:endParaRPr lang="zh-CN" sz="2800" kern="100" dirty="0">
                        <a:solidFill>
                          <a:schemeClr val="tx1"/>
                        </a:solidFill>
                        <a:effectLst/>
                        <a:latin typeface="微软雅黑" panose="020B0503020204020204" charset="-122"/>
                        <a:ea typeface="微软雅黑" panose="020B0503020204020204" charset="-122"/>
                        <a:cs typeface="Times New Roman" panose="02020603050405020304" charset="0"/>
                        <a:sym typeface="+mn-ea"/>
                      </a:endParaRPr>
                    </a:p>
                  </a:txBody>
                  <a:tcPr marL="68580" marR="68580" marT="0" marB="0" anchor="ctr"/>
                </a:tc>
                <a:tc>
                  <a:txBody>
                    <a:bodyPr/>
                    <a:lstStyle/>
                    <a:p>
                      <a:pPr algn="just">
                        <a:spcAft>
                          <a:spcPts val="0"/>
                        </a:spcAft>
                      </a:pPr>
                      <a:endParaRPr lang="zh-CN" sz="280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zh-CN" sz="2800" kern="100" dirty="0" smtClean="0">
                          <a:solidFill>
                            <a:schemeClr val="tx1"/>
                          </a:solidFill>
                          <a:effectLst/>
                          <a:latin typeface="微软雅黑" panose="020B0503020204020204" charset="-122"/>
                          <a:ea typeface="微软雅黑" panose="020B0503020204020204" charset="-122"/>
                          <a:cs typeface="Times New Roman" panose="02020603050405020304" charset="0"/>
                        </a:rPr>
                        <a:t>一般过去时</a:t>
                      </a:r>
                      <a:endParaRPr lang="zh-CN" altLang="zh-CN" sz="2800" kern="100" dirty="0" smtClean="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tc>
                <a:tc>
                  <a:txBody>
                    <a:bodyPr/>
                    <a:lstStyle/>
                    <a:p>
                      <a:pPr algn="just">
                        <a:spcAft>
                          <a:spcPts val="0"/>
                        </a:spcAft>
                      </a:pPr>
                      <a:endParaRPr lang="zh-CN" sz="280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txBox="1"/>
          <p:nvPr>
            <p:custDataLst>
              <p:tags r:id="rId1"/>
            </p:custDataLst>
          </p:nvPr>
        </p:nvSpPr>
        <p:spPr>
          <a:xfrm>
            <a:off x="1268052" y="450854"/>
            <a:ext cx="10852237" cy="441964"/>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a:solidFill>
                  <a:srgbClr val="000000"/>
                </a:solidFill>
                <a:uFillTx/>
                <a:latin typeface="Arial" panose="020B0604020202020204" pitchFamily="34" charset="0"/>
                <a:ea typeface="微软雅黑" panose="020B0503020204020204" charset="-122"/>
                <a:cs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zh-CN" sz="2800" b="1" i="0" u="none" strike="noStrike" kern="100" cap="none" spc="200" normalizeH="0" baseline="0" noProof="0" dirty="0">
                <a:ln>
                  <a:noFill/>
                </a:ln>
                <a:solidFill>
                  <a:srgbClr val="000000"/>
                </a:solidFill>
                <a:effectLst/>
                <a:uLnTx/>
                <a:uFillTx/>
                <a:latin typeface="微软雅黑" panose="020B0503020204020204" charset="-122"/>
                <a:cs typeface="Times New Roman" panose="02020603050405020304" charset="0"/>
              </a:rPr>
              <a:t>框架形成</a:t>
            </a:r>
            <a:endParaRPr kumimoji="0" lang="zh-CN" altLang="zh-CN" sz="2800" b="1" i="0" u="none" strike="noStrike" kern="100" cap="none" spc="200" normalizeH="0" baseline="0" noProof="0" dirty="0">
              <a:ln>
                <a:noFill/>
              </a:ln>
              <a:solidFill>
                <a:srgbClr val="000000"/>
              </a:solidFill>
              <a:effectLst/>
              <a:uLnTx/>
              <a:uFillTx/>
              <a:latin typeface="微软雅黑" panose="020B0503020204020204" charset="-122"/>
              <a:cs typeface="Times New Roman" panose="02020603050405020304" charset="0"/>
            </a:endParaRPr>
          </a:p>
        </p:txBody>
      </p:sp>
      <p:sp>
        <p:nvSpPr>
          <p:cNvPr id="22" name="椭圆 21"/>
          <p:cNvSpPr/>
          <p:nvPr>
            <p:custDataLst>
              <p:tags r:id="rId2"/>
            </p:custDataLst>
          </p:nvPr>
        </p:nvSpPr>
        <p:spPr>
          <a:xfrm>
            <a:off x="1788329" y="1328038"/>
            <a:ext cx="597585" cy="597585"/>
          </a:xfrm>
          <a:prstGeom prst="ellipse">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3" name="椭圆 22"/>
          <p:cNvSpPr/>
          <p:nvPr>
            <p:custDataLst>
              <p:tags r:id="rId3"/>
            </p:custDataLst>
          </p:nvPr>
        </p:nvSpPr>
        <p:spPr>
          <a:xfrm>
            <a:off x="1788329" y="3179676"/>
            <a:ext cx="597585" cy="597585"/>
          </a:xfrm>
          <a:prstGeom prst="ellipse">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 name="椭圆 6"/>
          <p:cNvSpPr/>
          <p:nvPr>
            <p:custDataLst>
              <p:tags r:id="rId4"/>
            </p:custDataLst>
          </p:nvPr>
        </p:nvSpPr>
        <p:spPr>
          <a:xfrm>
            <a:off x="1788329" y="5030519"/>
            <a:ext cx="597585" cy="597585"/>
          </a:xfrm>
          <a:prstGeom prst="ellipse">
            <a:avLst/>
          </a:prstGeom>
        </p:spPr>
        <p:style>
          <a:lnRef idx="0">
            <a:srgbClr val="FFFFFF"/>
          </a:lnRef>
          <a:fillRef idx="1">
            <a:schemeClr val="accent5"/>
          </a:fillRef>
          <a:effectRef idx="2">
            <a:schemeClr val="accent5"/>
          </a:effectRef>
          <a:fontRef idx="minor">
            <a:schemeClr val="lt1"/>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cxnSp>
        <p:nvCxnSpPr>
          <p:cNvPr id="25" name="直接连接符 24"/>
          <p:cNvCxnSpPr/>
          <p:nvPr>
            <p:custDataLst>
              <p:tags r:id="rId5"/>
            </p:custDataLst>
          </p:nvPr>
        </p:nvCxnSpPr>
        <p:spPr>
          <a:xfrm>
            <a:off x="2087519" y="2054530"/>
            <a:ext cx="0" cy="997036"/>
          </a:xfrm>
          <a:prstGeom prst="line">
            <a:avLst/>
          </a:prstGeom>
          <a:solidFill>
            <a:srgbClr val="00993F"/>
          </a:solidFill>
          <a:ln w="12700">
            <a:solidFill>
              <a:schemeClr val="bg1">
                <a:lumMod val="75000"/>
                <a:alpha val="50000"/>
              </a:schemeClr>
            </a:solidFill>
            <a:prstDash val="sysDot"/>
          </a:ln>
        </p:spPr>
        <p:style>
          <a:lnRef idx="1">
            <a:srgbClr val="376FFF"/>
          </a:lnRef>
          <a:fillRef idx="0">
            <a:srgbClr val="376FFF"/>
          </a:fillRef>
          <a:effectRef idx="0">
            <a:srgbClr val="376FFF"/>
          </a:effectRef>
          <a:fontRef idx="minor">
            <a:srgbClr val="000000"/>
          </a:fontRef>
        </p:style>
      </p:cxnSp>
      <p:cxnSp>
        <p:nvCxnSpPr>
          <p:cNvPr id="26" name="直接连接符 25"/>
          <p:cNvCxnSpPr/>
          <p:nvPr>
            <p:custDataLst>
              <p:tags r:id="rId6"/>
            </p:custDataLst>
          </p:nvPr>
        </p:nvCxnSpPr>
        <p:spPr>
          <a:xfrm>
            <a:off x="2087519" y="3905372"/>
            <a:ext cx="0" cy="997036"/>
          </a:xfrm>
          <a:prstGeom prst="line">
            <a:avLst/>
          </a:prstGeom>
          <a:solidFill>
            <a:srgbClr val="00993F"/>
          </a:solidFill>
          <a:ln w="12700">
            <a:solidFill>
              <a:schemeClr val="bg1">
                <a:lumMod val="75000"/>
                <a:alpha val="50000"/>
              </a:schemeClr>
            </a:solidFill>
            <a:prstDash val="sysDot"/>
          </a:ln>
        </p:spPr>
        <p:style>
          <a:lnRef idx="1">
            <a:srgbClr val="376FFF"/>
          </a:lnRef>
          <a:fillRef idx="0">
            <a:srgbClr val="376FFF"/>
          </a:fillRef>
          <a:effectRef idx="0">
            <a:srgbClr val="376FFF"/>
          </a:effectRef>
          <a:fontRef idx="minor">
            <a:srgbClr val="000000"/>
          </a:fontRef>
        </p:style>
      </p:cxnSp>
      <p:sp>
        <p:nvSpPr>
          <p:cNvPr id="35" name="文本框 34"/>
          <p:cNvSpPr txBox="1"/>
          <p:nvPr>
            <p:custDataLst>
              <p:tags r:id="rId7"/>
            </p:custDataLst>
          </p:nvPr>
        </p:nvSpPr>
        <p:spPr>
          <a:xfrm>
            <a:off x="1784350" y="1413180"/>
            <a:ext cx="606338" cy="408204"/>
          </a:xfrm>
          <a:prstGeom prst="rect">
            <a:avLst/>
          </a:prstGeom>
          <a:noFill/>
        </p:spPr>
        <p:txBody>
          <a:bodyPr wrap="square" rtlCol="0" anchor="ctr" anchorCtr="0">
            <a:normAutofit/>
          </a:bodyPr>
          <a:lstStyle/>
          <a:p>
            <a:pPr algn="ctr"/>
            <a:r>
              <a:rPr lang="en-US" altLang="zh-CN" b="1" dirty="0">
                <a:solidFill>
                  <a:srgbClr val="FFFFFF"/>
                </a:solidFill>
                <a:latin typeface="+mj-lt"/>
                <a:ea typeface="微软雅黑" panose="020B0503020204020204" charset="-122"/>
                <a:cs typeface="+mj-lt"/>
              </a:rPr>
              <a:t>01</a:t>
            </a:r>
            <a:endParaRPr lang="en-US" altLang="zh-CN" b="1" dirty="0">
              <a:solidFill>
                <a:srgbClr val="FFFFFF"/>
              </a:solidFill>
              <a:latin typeface="+mj-lt"/>
              <a:ea typeface="微软雅黑" panose="020B0503020204020204" charset="-122"/>
              <a:cs typeface="+mj-lt"/>
            </a:endParaRPr>
          </a:p>
        </p:txBody>
      </p:sp>
      <p:sp>
        <p:nvSpPr>
          <p:cNvPr id="36" name="文本框 35"/>
          <p:cNvSpPr txBox="1"/>
          <p:nvPr>
            <p:custDataLst>
              <p:tags r:id="rId8"/>
            </p:custDataLst>
          </p:nvPr>
        </p:nvSpPr>
        <p:spPr>
          <a:xfrm>
            <a:off x="1784350" y="3276754"/>
            <a:ext cx="606338" cy="408204"/>
          </a:xfrm>
          <a:prstGeom prst="rect">
            <a:avLst/>
          </a:prstGeom>
          <a:noFill/>
        </p:spPr>
        <p:txBody>
          <a:bodyPr wrap="square" rtlCol="0" anchor="ctr" anchorCtr="0">
            <a:normAutofit/>
          </a:bodyPr>
          <a:lstStyle/>
          <a:p>
            <a:pPr algn="ctr"/>
            <a:r>
              <a:rPr lang="en-US" altLang="zh-CN" b="1" dirty="0">
                <a:solidFill>
                  <a:srgbClr val="FFFFFF"/>
                </a:solidFill>
                <a:latin typeface="+mj-lt"/>
                <a:ea typeface="微软雅黑" panose="020B0503020204020204" charset="-122"/>
                <a:cs typeface="+mj-lt"/>
              </a:rPr>
              <a:t>02</a:t>
            </a:r>
            <a:endParaRPr lang="en-US" altLang="zh-CN" b="1" dirty="0">
              <a:solidFill>
                <a:srgbClr val="FFFFFF"/>
              </a:solidFill>
              <a:latin typeface="+mj-lt"/>
              <a:ea typeface="微软雅黑" panose="020B0503020204020204" charset="-122"/>
              <a:cs typeface="+mj-lt"/>
            </a:endParaRPr>
          </a:p>
        </p:txBody>
      </p:sp>
      <p:sp>
        <p:nvSpPr>
          <p:cNvPr id="37" name="文本框 36"/>
          <p:cNvSpPr txBox="1"/>
          <p:nvPr>
            <p:custDataLst>
              <p:tags r:id="rId9"/>
            </p:custDataLst>
          </p:nvPr>
        </p:nvSpPr>
        <p:spPr>
          <a:xfrm>
            <a:off x="1784350" y="5115661"/>
            <a:ext cx="606338" cy="408204"/>
          </a:xfrm>
          <a:prstGeom prst="rect">
            <a:avLst/>
          </a:prstGeom>
          <a:noFill/>
          <a:extLst>
            <a:ext uri="{909E8E84-426E-40DD-AFC4-6F175D3DCCD1}">
              <a14:hiddenFill xmlns:a14="http://schemas.microsoft.com/office/drawing/2010/main">
                <a:solidFill>
                  <a:srgbClr val="00B050"/>
                </a:solidFill>
              </a14:hiddenFill>
            </a:ext>
          </a:extLst>
        </p:spPr>
        <p:txBody>
          <a:bodyPr wrap="square" rtlCol="0" anchor="ctr" anchorCtr="0">
            <a:normAutofit/>
          </a:bodyPr>
          <a:lstStyle/>
          <a:p>
            <a:pPr algn="ctr"/>
            <a:r>
              <a:rPr lang="en-US" altLang="zh-CN" b="1" dirty="0">
                <a:solidFill>
                  <a:srgbClr val="FFFFFF"/>
                </a:solidFill>
                <a:latin typeface="+mj-lt"/>
                <a:ea typeface="微软雅黑" panose="020B0503020204020204" charset="-122"/>
                <a:cs typeface="+mj-lt"/>
              </a:rPr>
              <a:t>03</a:t>
            </a:r>
            <a:endParaRPr lang="en-US" altLang="zh-CN" b="1" dirty="0">
              <a:solidFill>
                <a:srgbClr val="FFFFFF"/>
              </a:solidFill>
              <a:latin typeface="+mj-lt"/>
              <a:ea typeface="微软雅黑" panose="020B0503020204020204" charset="-122"/>
              <a:cs typeface="+mj-lt"/>
            </a:endParaRPr>
          </a:p>
        </p:txBody>
      </p:sp>
      <p:sp>
        <p:nvSpPr>
          <p:cNvPr id="20" name="矩形 19"/>
          <p:cNvSpPr/>
          <p:nvPr>
            <p:custDataLst>
              <p:tags r:id="rId10"/>
            </p:custDataLst>
          </p:nvPr>
        </p:nvSpPr>
        <p:spPr bwMode="auto">
          <a:xfrm>
            <a:off x="2866528" y="1097280"/>
            <a:ext cx="7425649" cy="478227"/>
          </a:xfrm>
          <a:prstGeom prst="rect">
            <a:avLst/>
          </a:prstGeom>
          <a:noFill/>
          <a:ln>
            <a:noFill/>
          </a:ln>
        </p:spPr>
        <p:txBody>
          <a:bodyPr wrap="square" lIns="90170" tIns="46990" rIns="90170" bIns="0" rtlCol="0" anchor="b" anchorCtr="0">
            <a:normAutofit/>
          </a:bodyPr>
          <a:lstStyle/>
          <a:p>
            <a:pPr lvl="0" algn="l">
              <a:buClrTx/>
              <a:buSzTx/>
              <a:buFontTx/>
            </a:pPr>
            <a:r>
              <a:rPr lang="zh-CN" altLang="en-US" sz="2000" b="1" spc="100">
                <a:solidFill>
                  <a:schemeClr val="accent1"/>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首段简述写信目的</a:t>
            </a:r>
            <a:endParaRPr lang="zh-CN" altLang="en-US" sz="2000" b="1" spc="100">
              <a:solidFill>
                <a:schemeClr val="accent1"/>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27" name="文本框 26"/>
          <p:cNvSpPr txBox="1"/>
          <p:nvPr>
            <p:custDataLst>
              <p:tags r:id="rId11"/>
            </p:custDataLst>
          </p:nvPr>
        </p:nvSpPr>
        <p:spPr>
          <a:xfrm>
            <a:off x="2866390" y="1821180"/>
            <a:ext cx="7425690" cy="518795"/>
          </a:xfrm>
          <a:prstGeom prst="rect">
            <a:avLst/>
          </a:prstGeom>
          <a:ln>
            <a:noFill/>
            <a:prstDash val="sysDash"/>
          </a:ln>
        </p:spPr>
        <p:txBody>
          <a:bodyPr vert="horz" wrap="square" lIns="90170" tIns="46990" rIns="90170" bIns="46990" rtlCol="0" anchor="t" anchorCtr="0">
            <a:no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buNone/>
            </a:pPr>
            <a:r>
              <a:rPr sz="1600" spc="130" dirty="0">
                <a:ln>
                  <a:noFill/>
                  <a:prstDash val="sysDot"/>
                </a:ln>
                <a:solidFill>
                  <a:schemeClr val="tx1"/>
                </a:solidFill>
                <a:sym typeface="+mn-ea"/>
              </a:rPr>
              <a:t>首段</a:t>
            </a:r>
            <a:r>
              <a:rPr lang="zh-CN" sz="1600" spc="130" dirty="0">
                <a:ln>
                  <a:noFill/>
                  <a:prstDash val="sysDot"/>
                </a:ln>
                <a:solidFill>
                  <a:schemeClr val="tx1"/>
                </a:solidFill>
                <a:sym typeface="+mn-ea"/>
              </a:rPr>
              <a:t>表示寒暄，直入主题，分享关于学校发起的这个绿植倡议活动。</a:t>
            </a:r>
            <a:endParaRPr sz="1600" spc="130" dirty="0">
              <a:ln>
                <a:noFill/>
                <a:prstDash val="sysDot"/>
              </a:ln>
              <a:solidFill>
                <a:schemeClr val="tx1"/>
              </a:solidFill>
              <a:sym typeface="+mn-ea"/>
            </a:endParaRPr>
          </a:p>
        </p:txBody>
      </p:sp>
      <p:sp>
        <p:nvSpPr>
          <p:cNvPr id="30" name="矩形 29"/>
          <p:cNvSpPr/>
          <p:nvPr>
            <p:custDataLst>
              <p:tags r:id="rId12"/>
            </p:custDataLst>
          </p:nvPr>
        </p:nvSpPr>
        <p:spPr bwMode="auto">
          <a:xfrm>
            <a:off x="2866528" y="2948918"/>
            <a:ext cx="7425649" cy="478227"/>
          </a:xfrm>
          <a:prstGeom prst="rect">
            <a:avLst/>
          </a:prstGeom>
          <a:noFill/>
          <a:ln>
            <a:noFill/>
          </a:ln>
        </p:spPr>
        <p:txBody>
          <a:bodyPr wrap="square" lIns="90170" tIns="46990" rIns="90170" bIns="0" rtlCol="0" anchor="b" anchorCtr="0">
            <a:normAutofit/>
          </a:bodyPr>
          <a:lstStyle/>
          <a:p>
            <a:pPr lvl="0" algn="l">
              <a:buClrTx/>
              <a:buSzTx/>
              <a:buFontTx/>
            </a:pPr>
            <a:r>
              <a:rPr lang="zh-CN" altLang="en-US" sz="2000" b="1" spc="100">
                <a:solidFill>
                  <a:schemeClr val="accent2"/>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次段述主体</a:t>
            </a:r>
            <a:endParaRPr lang="zh-CN" altLang="en-US" sz="2000" b="1" spc="100">
              <a:solidFill>
                <a:schemeClr val="accent2"/>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32" name="文本框 31"/>
          <p:cNvSpPr txBox="1"/>
          <p:nvPr>
            <p:custDataLst>
              <p:tags r:id="rId13"/>
            </p:custDataLst>
          </p:nvPr>
        </p:nvSpPr>
        <p:spPr>
          <a:xfrm>
            <a:off x="2867025" y="3433445"/>
            <a:ext cx="7425055" cy="1362075"/>
          </a:xfrm>
          <a:prstGeom prst="rect">
            <a:avLst/>
          </a:prstGeom>
          <a:ln>
            <a:noFill/>
            <a:prstDash val="sysDash"/>
          </a:ln>
        </p:spPr>
        <p:txBody>
          <a:bodyPr vert="horz" wrap="square" lIns="90170" tIns="46990" rIns="90170" bIns="46990" rtlCol="0" anchor="t" anchorCtr="0">
            <a:no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l">
              <a:buClrTx/>
              <a:buSzTx/>
              <a:buNone/>
            </a:pPr>
            <a:r>
              <a:rPr lang="en-US" altLang="zh-CN" sz="1600" spc="130" dirty="0">
                <a:ln>
                  <a:noFill/>
                  <a:prstDash val="sysDot"/>
                </a:ln>
                <a:solidFill>
                  <a:srgbClr val="000000"/>
                </a:solidFill>
                <a:sym typeface="+mn-ea"/>
              </a:rPr>
              <a:t>第二段是整篇</a:t>
            </a:r>
            <a:r>
              <a:rPr lang="zh-CN" altLang="en-US" sz="1600" spc="130" dirty="0">
                <a:ln>
                  <a:noFill/>
                  <a:prstDash val="sysDot"/>
                </a:ln>
                <a:solidFill>
                  <a:srgbClr val="000000"/>
                </a:solidFill>
                <a:sym typeface="+mn-ea"/>
              </a:rPr>
              <a:t>帖子</a:t>
            </a:r>
            <a:r>
              <a:rPr lang="en-US" altLang="zh-CN" sz="1600" spc="130" dirty="0">
                <a:ln>
                  <a:noFill/>
                  <a:prstDash val="sysDot"/>
                </a:ln>
                <a:solidFill>
                  <a:srgbClr val="000000"/>
                </a:solidFill>
                <a:sym typeface="+mn-ea"/>
              </a:rPr>
              <a:t>的核心部分，也就是所说的</a:t>
            </a:r>
            <a:r>
              <a:rPr lang="en-US" altLang="zh-CN" sz="1600" b="1" spc="130" dirty="0">
                <a:ln>
                  <a:noFill/>
                  <a:prstDash val="sysDot"/>
                </a:ln>
                <a:solidFill>
                  <a:srgbClr val="000000"/>
                </a:solidFill>
                <a:sym typeface="+mn-ea"/>
              </a:rPr>
              <a:t>“主体”（body）</a:t>
            </a:r>
            <a:r>
              <a:rPr lang="en-US" altLang="zh-CN" sz="1600" spc="130" dirty="0">
                <a:ln>
                  <a:noFill/>
                  <a:prstDash val="sysDot"/>
                </a:ln>
                <a:solidFill>
                  <a:srgbClr val="000000"/>
                </a:solidFill>
                <a:sym typeface="+mn-ea"/>
              </a:rPr>
              <a:t>，在这段中，必须紧密围绕题干给出的</a:t>
            </a:r>
            <a:r>
              <a:rPr lang="en-US" altLang="zh-CN" sz="1600" b="1" spc="130" dirty="0">
                <a:ln>
                  <a:noFill/>
                  <a:prstDash val="sysDot"/>
                </a:ln>
                <a:solidFill>
                  <a:srgbClr val="000000"/>
                </a:solidFill>
                <a:sym typeface="+mn-ea"/>
              </a:rPr>
              <a:t>要点</a:t>
            </a:r>
            <a:r>
              <a:rPr lang="en-US" altLang="zh-CN" sz="1600" spc="130" dirty="0">
                <a:ln>
                  <a:noFill/>
                  <a:prstDash val="sysDot"/>
                </a:ln>
                <a:solidFill>
                  <a:srgbClr val="000000"/>
                </a:solidFill>
                <a:sym typeface="+mn-ea"/>
              </a:rPr>
              <a:t>进行写作，即围绕</a:t>
            </a:r>
            <a:r>
              <a:rPr lang="en-US" sz="1600" spc="130" dirty="0">
                <a:ln>
                  <a:noFill/>
                  <a:prstDash val="sysDot"/>
                </a:ln>
                <a:solidFill>
                  <a:srgbClr val="000000"/>
                </a:solidFill>
                <a:sym typeface="+mn-ea"/>
              </a:rPr>
              <a:t>“</a:t>
            </a:r>
            <a:r>
              <a:rPr lang="zh-CN" altLang="en-US" sz="1600" spc="130" dirty="0">
                <a:ln>
                  <a:noFill/>
                  <a:prstDash val="sysDot"/>
                </a:ln>
                <a:solidFill>
                  <a:srgbClr val="000000"/>
                </a:solidFill>
                <a:sym typeface="+mn-ea"/>
              </a:rPr>
              <a:t>活动内容</a:t>
            </a:r>
            <a:r>
              <a:rPr lang="en-US" altLang="zh-CN" sz="1600" spc="130" dirty="0">
                <a:ln>
                  <a:noFill/>
                  <a:prstDash val="sysDot"/>
                </a:ln>
                <a:solidFill>
                  <a:srgbClr val="000000"/>
                </a:solidFill>
                <a:sym typeface="+mn-ea"/>
              </a:rPr>
              <a:t>”“</a:t>
            </a:r>
            <a:r>
              <a:rPr lang="zh-CN" altLang="en-US" sz="1600" spc="130" dirty="0">
                <a:ln>
                  <a:noFill/>
                  <a:prstDash val="sysDot"/>
                </a:ln>
                <a:solidFill>
                  <a:srgbClr val="000000"/>
                </a:solidFill>
                <a:sym typeface="+mn-ea"/>
              </a:rPr>
              <a:t>活动效果与反响</a:t>
            </a:r>
            <a:r>
              <a:rPr lang="en-US" altLang="zh-CN" sz="1600" spc="130" dirty="0">
                <a:ln>
                  <a:noFill/>
                  <a:prstDash val="sysDot"/>
                </a:ln>
                <a:solidFill>
                  <a:srgbClr val="000000"/>
                </a:solidFill>
                <a:sym typeface="+mn-ea"/>
              </a:rPr>
              <a:t>”</a:t>
            </a:r>
            <a:r>
              <a:rPr lang="zh-CN" altLang="en-US" sz="1600" spc="130" dirty="0">
                <a:ln>
                  <a:noFill/>
                  <a:prstDash val="sysDot"/>
                </a:ln>
                <a:solidFill>
                  <a:srgbClr val="000000"/>
                </a:solidFill>
                <a:sym typeface="+mn-ea"/>
              </a:rPr>
              <a:t>展开，重点描述活动内容，即如何开展、活动的步骤、活动的事项</a:t>
            </a:r>
            <a:r>
              <a:rPr lang="en-US" altLang="zh-CN" sz="1600" spc="130" dirty="0">
                <a:ln>
                  <a:noFill/>
                  <a:prstDash val="sysDot"/>
                </a:ln>
                <a:solidFill>
                  <a:srgbClr val="000000"/>
                </a:solidFill>
                <a:sym typeface="+mn-ea"/>
              </a:rPr>
              <a:t>……</a:t>
            </a:r>
            <a:endParaRPr lang="en-US" altLang="zh-CN" sz="1600" spc="130" dirty="0">
              <a:ln>
                <a:noFill/>
                <a:prstDash val="sysDot"/>
              </a:ln>
              <a:solidFill>
                <a:srgbClr val="000000"/>
              </a:solidFill>
              <a:sym typeface="+mn-ea"/>
            </a:endParaRPr>
          </a:p>
          <a:p>
            <a:pPr marL="0" lvl="0" algn="l">
              <a:buClrTx/>
              <a:buSzTx/>
              <a:buNone/>
            </a:pPr>
            <a:r>
              <a:rPr lang="zh-CN" altLang="en-US" sz="1600" spc="130" dirty="0">
                <a:ln>
                  <a:noFill/>
                  <a:prstDash val="sysDot"/>
                </a:ln>
                <a:solidFill>
                  <a:srgbClr val="000000"/>
                </a:solidFill>
                <a:sym typeface="+mn-ea"/>
              </a:rPr>
              <a:t>活动效果可以从校园环境变化角度开展，活动反响则是师生反应。</a:t>
            </a:r>
            <a:endParaRPr lang="zh-CN" altLang="en-US" sz="1600" spc="130" dirty="0">
              <a:ln>
                <a:noFill/>
                <a:prstDash val="sysDot"/>
              </a:ln>
              <a:solidFill>
                <a:srgbClr val="000000"/>
              </a:solidFill>
              <a:sym typeface="+mn-ea"/>
            </a:endParaRPr>
          </a:p>
        </p:txBody>
      </p:sp>
      <p:sp>
        <p:nvSpPr>
          <p:cNvPr id="33" name="矩形 32"/>
          <p:cNvSpPr/>
          <p:nvPr>
            <p:custDataLst>
              <p:tags r:id="rId14"/>
            </p:custDataLst>
          </p:nvPr>
        </p:nvSpPr>
        <p:spPr bwMode="auto">
          <a:xfrm>
            <a:off x="2867163" y="5197737"/>
            <a:ext cx="7425649" cy="478227"/>
          </a:xfrm>
          <a:prstGeom prst="rect">
            <a:avLst/>
          </a:prstGeom>
          <a:noFill/>
          <a:ln>
            <a:noFill/>
          </a:ln>
        </p:spPr>
        <p:txBody>
          <a:bodyPr wrap="square" lIns="90170" tIns="46990" rIns="90170" bIns="0" rtlCol="0" anchor="b" anchorCtr="0">
            <a:normAutofit/>
          </a:bodyPr>
          <a:lstStyle/>
          <a:p>
            <a:pPr lvl="0" algn="l">
              <a:buClrTx/>
              <a:buSzTx/>
              <a:buFontTx/>
            </a:pPr>
            <a:r>
              <a:rPr lang="zh-CN" altLang="en-US" sz="2000" b="1" spc="100">
                <a:solidFill>
                  <a:srgbClr val="00B050"/>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总结</a:t>
            </a:r>
            <a:r>
              <a:rPr lang="en-US" altLang="zh-CN" sz="2000" b="1" spc="100">
                <a:solidFill>
                  <a:srgbClr val="00B050"/>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or</a:t>
            </a:r>
            <a:r>
              <a:rPr lang="zh-CN" altLang="en-US" sz="2000" b="1" spc="100">
                <a:solidFill>
                  <a:srgbClr val="00B050"/>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祝福</a:t>
            </a:r>
            <a:endParaRPr lang="zh-CN" altLang="en-US" sz="2000" b="1" spc="100">
              <a:solidFill>
                <a:srgbClr val="00B050"/>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34" name="文本框 33"/>
          <p:cNvSpPr txBox="1"/>
          <p:nvPr>
            <p:custDataLst>
              <p:tags r:id="rId15"/>
            </p:custDataLst>
          </p:nvPr>
        </p:nvSpPr>
        <p:spPr>
          <a:xfrm>
            <a:off x="2821940" y="5732145"/>
            <a:ext cx="7425055" cy="675005"/>
          </a:xfrm>
          <a:prstGeom prst="rect">
            <a:avLst/>
          </a:prstGeom>
          <a:ln>
            <a:noFill/>
            <a:prstDash val="sysDash"/>
          </a:ln>
        </p:spPr>
        <p:txBody>
          <a:bodyPr vert="horz" wrap="square" lIns="90170" tIns="46990" rIns="90170" bIns="46990" rtlCol="0" anchor="t" anchorCtr="0">
            <a:normAutofit lnSpcReduction="20000"/>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l">
              <a:buClrTx/>
              <a:buSzTx/>
              <a:buNone/>
            </a:pPr>
            <a:r>
              <a:rPr sz="1600" spc="130" dirty="0">
                <a:ln>
                  <a:noFill/>
                  <a:prstDash val="sysDot"/>
                </a:ln>
                <a:solidFill>
                  <a:schemeClr val="tx1"/>
                </a:solidFill>
                <a:sym typeface="+mn-ea"/>
              </a:rPr>
              <a:t>Looking forward to hearing from you soon!</a:t>
            </a:r>
            <a:endParaRPr sz="1600" spc="130" dirty="0">
              <a:ln>
                <a:noFill/>
                <a:prstDash val="sysDot"/>
              </a:ln>
              <a:solidFill>
                <a:schemeClr val="tx1"/>
              </a:solidFill>
              <a:sym typeface="+mn-ea"/>
            </a:endParaRPr>
          </a:p>
        </p:txBody>
      </p:sp>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32" grpId="0"/>
      <p:bldP spid="32" grpId="1"/>
      <p:bldP spid="34" grpId="0"/>
      <p:bldP spid="3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分段语料</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02</a:t>
            </a:r>
            <a:endParaRPr lang="en-US" altLang="zh-CN"/>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BEAUTIFY_FLAG" val="#wm#"/>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0"/>
  <p:tag name="KSO_WM_UNIT_LAYERLEVEL" val="1"/>
  <p:tag name="KSO_WM_TAG_VERSION" val="3.0"/>
  <p:tag name="KSO_WM_BEAUTIFY_FLAG" val="#wm#"/>
  <p:tag name="KSO_WM_UNIT_TYPE" val="i"/>
  <p:tag name="KSO_WM_UNIT_INDEX" val="10"/>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0"/>
  <p:tag name="KSO_WM_UNIT_LAYERLEVEL" val="1"/>
  <p:tag name="KSO_WM_TAG_VERSION" val="3.0"/>
  <p:tag name="KSO_WM_BEAUTIFY_FLAG" val="#wm#"/>
  <p:tag name="KSO_WM_UNIT_TYPE" val="i"/>
  <p:tag name="KSO_WM_UNIT_INDEX" val="10"/>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1"/>
  <p:tag name="KSO_WM_UNIT_LAYERLEVEL" val="1"/>
  <p:tag name="KSO_WM_TAG_VERSION" val="3.0"/>
  <p:tag name="KSO_WM_BEAUTIFY_FLAG" val="#wm#"/>
  <p:tag name="KSO_WM_UNIT_TYPE" val="i"/>
  <p:tag name="KSO_WM_UNIT_INDEX" val="1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2"/>
  <p:tag name="KSO_WM_UNIT_LAYERLEVEL" val="1"/>
  <p:tag name="KSO_WM_TAG_VERSION" val="3.0"/>
  <p:tag name="KSO_WM_BEAUTIFY_FLAG" val="#wm#"/>
  <p:tag name="KSO_WM_UNIT_TYPE" val="i"/>
  <p:tag name="KSO_WM_UNIT_INDEX" val="1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3"/>
  <p:tag name="KSO_WM_UNIT_LAYERLEVEL" val="1"/>
  <p:tag name="KSO_WM_TAG_VERSION" val="3.0"/>
  <p:tag name="KSO_WM_BEAUTIFY_FLAG" val="#wm#"/>
  <p:tag name="KSO_WM_UNIT_TYPE" val="i"/>
  <p:tag name="KSO_WM_UNIT_INDEX" val="13"/>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4"/>
  <p:tag name="KSO_WM_UNIT_LAYERLEVEL" val="1"/>
  <p:tag name="KSO_WM_TAG_VERSION" val="3.0"/>
  <p:tag name="KSO_WM_BEAUTIFY_FLAG" val="#wm#"/>
  <p:tag name="KSO_WM_UNIT_TYPE" val="i"/>
  <p:tag name="KSO_WM_UNIT_INDEX" val="14"/>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5"/>
  <p:tag name="KSO_WM_UNIT_LAYERLEVEL" val="1"/>
  <p:tag name="KSO_WM_TAG_VERSION" val="3.0"/>
  <p:tag name="KSO_WM_BEAUTIFY_FLAG" val="#wm#"/>
  <p:tag name="KSO_WM_UNIT_TYPE" val="i"/>
  <p:tag name="KSO_WM_UNIT_INDEX" val="15"/>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1"/>
  <p:tag name="KSO_WM_UNIT_LAYERLEVEL" val="1"/>
  <p:tag name="KSO_WM_TAG_VERSION" val="3.0"/>
  <p:tag name="KSO_WM_BEAUTIFY_FLAG" val="#wm#"/>
  <p:tag name="KSO_WM_UNIT_TYPE" val="i"/>
  <p:tag name="KSO_WM_UNIT_INDEX" val="1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30"/>
  <p:tag name="KSO_WM_TEMPLATE_CATEGORY" val="custom"/>
  <p:tag name="KSO_WM_TEMPLATE_INDEX" val="20235928"/>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40"/>
  <p:tag name="KSO_WM_TEMPLATE_CATEGORY" val="custom"/>
  <p:tag name="KSO_WM_TEMPLATE_INDEX" val="20235928"/>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19.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5928"/>
  <p:tag name="KSO_WM_TEMPLATE_THUMBS_INDEX" val="1、9"/>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2"/>
  <p:tag name="KSO_WM_UNIT_LAYERLEVEL" val="1"/>
  <p:tag name="KSO_WM_TAG_VERSION" val="3.0"/>
  <p:tag name="KSO_WM_BEAUTIFY_FLAG" val="#wm#"/>
  <p:tag name="KSO_WM_UNIT_TYPE" val="i"/>
  <p:tag name="KSO_WM_UNIT_INDEX" val="12"/>
</p:tagLst>
</file>

<file path=ppt/tags/tag1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1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 name="KSO_WM_BEAUTIFY_FLAG" val="#wm#"/>
</p:tagLst>
</file>

<file path=ppt/tags/tag1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1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1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1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1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1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1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3"/>
  <p:tag name="KSO_WM_UNIT_LAYERLEVEL" val="1"/>
  <p:tag name="KSO_WM_TAG_VERSION" val="3.0"/>
  <p:tag name="KSO_WM_BEAUTIFY_FLAG" val="#wm#"/>
  <p:tag name="KSO_WM_UNIT_TYPE" val="i"/>
  <p:tag name="KSO_WM_UNIT_INDEX" val="13"/>
</p:tagLst>
</file>

<file path=ppt/tags/tag1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i*12"/>
  <p:tag name="KSO_WM_UNIT_LAYERLEVEL" val="1"/>
  <p:tag name="KSO_WM_TAG_VERSION" val="1.0"/>
  <p:tag name="KSO_WM_BEAUTIFY_FLAG" val="#wm#"/>
</p:tagLst>
</file>

<file path=ppt/tags/tag1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1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1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1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UNIT_TYPE" val="i"/>
  <p:tag name="KSO_WM_UNIT_INDEX" val="16"/>
</p:tagLst>
</file>

<file path=ppt/tags/tag1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UNIT_TYPE" val="i"/>
  <p:tag name="KSO_WM_UNIT_INDEX" val="17"/>
</p:tagLst>
</file>

<file path=ppt/tags/tag1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UNIT_TYPE" val="i"/>
  <p:tag name="KSO_WM_UNIT_INDEX" val="18"/>
</p:tagLst>
</file>

<file path=ppt/tags/tag1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UNIT_TYPE" val="i"/>
  <p:tag name="KSO_WM_UNIT_INDEX" val="19"/>
</p:tagLst>
</file>

<file path=ppt/tags/tag1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UNIT_TYPE" val="i"/>
  <p:tag name="KSO_WM_UNIT_INDEX" val="2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4"/>
  <p:tag name="KSO_WM_UNIT_LAYERLEVEL" val="1"/>
  <p:tag name="KSO_WM_TAG_VERSION" val="3.0"/>
  <p:tag name="KSO_WM_BEAUTIFY_FLAG" val="#wm#"/>
  <p:tag name="KSO_WM_UNIT_TYPE" val="i"/>
  <p:tag name="KSO_WM_UNIT_INDEX" val="14"/>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1"/>
  <p:tag name="KSO_WM_UNIT_ID" val="_1*i*21"/>
  <p:tag name="KSO_WM_UNIT_LAYERLEVEL" val="1"/>
  <p:tag name="KSO_WM_TAG_VERSION" val="1.0"/>
  <p:tag name="KSO_WM_BEAUTIFY_FLAG" val="#wm#"/>
</p:tagLst>
</file>

<file path=ppt/tags/tag1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UNIT_TYPE" val="i"/>
  <p:tag name="KSO_WM_UNIT_INDEX" val="22"/>
</p:tagLst>
</file>

<file path=ppt/tags/tag1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UNIT_TYPE" val="i"/>
  <p:tag name="KSO_WM_UNIT_INDEX" val="23"/>
</p:tagLst>
</file>

<file path=ppt/tags/tag1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UNIT_TYPE" val="i"/>
  <p:tag name="KSO_WM_UNIT_INDEX" val="24"/>
</p:tagLst>
</file>

<file path=ppt/tags/tag1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UNIT_TYPE" val="i"/>
  <p:tag name="KSO_WM_UNIT_INDEX" val="25"/>
</p:tagLst>
</file>

<file path=ppt/tags/tag1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UNIT_TYPE" val="i"/>
  <p:tag name="KSO_WM_UNIT_INDEX" val="26"/>
</p:tagLst>
</file>

<file path=ppt/tags/tag1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UNIT_TYPE" val="i"/>
  <p:tag name="KSO_WM_UNIT_INDEX" val="27"/>
</p:tagLst>
</file>

<file path=ppt/tags/tag1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UNIT_TYPE" val="i"/>
  <p:tag name="KSO_WM_UNIT_INDEX" val="28"/>
</p:tagLst>
</file>

<file path=ppt/tags/tag1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UNIT_TYPE" val="i"/>
  <p:tag name="KSO_WM_UNIT_INDEX" val="29"/>
</p:tagLst>
</file>

<file path=ppt/tags/tag1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UNIT_TYPE" val="i"/>
  <p:tag name="KSO_WM_UNIT_INDEX" val="3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UNIT_TYPE" val="i"/>
  <p:tag name="KSO_WM_UNIT_INDEX" val="31"/>
</p:tagLst>
</file>

<file path=ppt/tags/tag1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1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1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1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1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1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1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1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1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1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1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1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1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1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1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1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1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1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1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1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1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1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1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1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1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7"/>
  <p:tag name="KSO_WM_UNIT_LAYERLEVEL" val="1"/>
  <p:tag name="KSO_WM_TAG_VERSION" val="1.0"/>
  <p:tag name="KSO_WM_UNIT_TYPE" val="i"/>
  <p:tag name="KSO_WM_UNIT_INDEX" val="57"/>
</p:tagLst>
</file>

<file path=ppt/tags/tag1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8"/>
  <p:tag name="KSO_WM_UNIT_LAYERLEVEL" val="1"/>
  <p:tag name="KSO_WM_TAG_VERSION" val="1.0"/>
  <p:tag name="KSO_WM_UNIT_TYPE" val="i"/>
  <p:tag name="KSO_WM_UNIT_INDEX" val="58"/>
</p:tagLst>
</file>

<file path=ppt/tags/tag1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9"/>
  <p:tag name="KSO_WM_UNIT_LAYERLEVEL" val="1"/>
  <p:tag name="KSO_WM_TAG_VERSION" val="1.0"/>
  <p:tag name="KSO_WM_UNIT_TYPE" val="i"/>
  <p:tag name="KSO_WM_UNIT_INDEX" val="59"/>
</p:tagLst>
</file>

<file path=ppt/tags/tag1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0"/>
  <p:tag name="KSO_WM_UNIT_LAYERLEVEL" val="1"/>
  <p:tag name="KSO_WM_TAG_VERSION" val="1.0"/>
  <p:tag name="KSO_WM_UNIT_TYPE" val="i"/>
  <p:tag name="KSO_WM_UNIT_INDEX" val="6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1"/>
  <p:tag name="KSO_WM_UNIT_LAYERLEVEL" val="1"/>
  <p:tag name="KSO_WM_TAG_VERSION" val="1.0"/>
  <p:tag name="KSO_WM_UNIT_TYPE" val="i"/>
  <p:tag name="KSO_WM_UNIT_INDEX" val="61"/>
</p:tagLst>
</file>

<file path=ppt/tags/tag1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2"/>
  <p:tag name="KSO_WM_UNIT_LAYERLEVEL" val="1"/>
  <p:tag name="KSO_WM_TAG_VERSION" val="1.0"/>
  <p:tag name="KSO_WM_UNIT_TYPE" val="i"/>
  <p:tag name="KSO_WM_UNIT_INDEX" val="62"/>
</p:tagLst>
</file>

<file path=ppt/tags/tag1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3"/>
  <p:tag name="KSO_WM_UNIT_LAYERLEVEL" val="1"/>
  <p:tag name="KSO_WM_TAG_VERSION" val="1.0"/>
  <p:tag name="KSO_WM_UNIT_TYPE" val="i"/>
  <p:tag name="KSO_WM_UNIT_INDEX" val="63"/>
</p:tagLst>
</file>

<file path=ppt/tags/tag1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4"/>
  <p:tag name="KSO_WM_UNIT_LAYERLEVEL" val="1"/>
  <p:tag name="KSO_WM_TAG_VERSION" val="1.0"/>
  <p:tag name="KSO_WM_UNIT_TYPE" val="i"/>
  <p:tag name="KSO_WM_UNIT_INDEX" val="64"/>
</p:tagLst>
</file>

<file path=ppt/tags/tag1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5"/>
  <p:tag name="KSO_WM_UNIT_LAYERLEVEL" val="1"/>
  <p:tag name="KSO_WM_TAG_VERSION" val="1.0"/>
  <p:tag name="KSO_WM_UNIT_TYPE" val="i"/>
  <p:tag name="KSO_WM_UNIT_INDEX" val="65"/>
</p:tagLst>
</file>

<file path=ppt/tags/tag1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6"/>
  <p:tag name="KSO_WM_UNIT_LAYERLEVEL" val="1"/>
  <p:tag name="KSO_WM_TAG_VERSION" val="1.0"/>
  <p:tag name="KSO_WM_UNIT_TYPE" val="i"/>
  <p:tag name="KSO_WM_UNIT_INDEX" val="66"/>
</p:tagLst>
</file>

<file path=ppt/tags/tag1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7"/>
  <p:tag name="KSO_WM_UNIT_LAYERLEVEL" val="1"/>
  <p:tag name="KSO_WM_TAG_VERSION" val="1.0"/>
  <p:tag name="KSO_WM_UNIT_TYPE" val="i"/>
  <p:tag name="KSO_WM_UNIT_INDEX" val="67"/>
</p:tagLst>
</file>

<file path=ppt/tags/tag1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8"/>
  <p:tag name="KSO_WM_UNIT_LAYERLEVEL" val="1"/>
  <p:tag name="KSO_WM_TAG_VERSION" val="1.0"/>
  <p:tag name="KSO_WM_UNIT_TYPE" val="i"/>
  <p:tag name="KSO_WM_UNIT_INDEX" val="68"/>
</p:tagLst>
</file>

<file path=ppt/tags/tag1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9"/>
  <p:tag name="KSO_WM_UNIT_LAYERLEVEL" val="1"/>
  <p:tag name="KSO_WM_TAG_VERSION" val="1.0"/>
  <p:tag name="KSO_WM_UNIT_TYPE" val="i"/>
  <p:tag name="KSO_WM_UNIT_INDEX" val="69"/>
</p:tagLst>
</file>

<file path=ppt/tags/tag1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0"/>
  <p:tag name="KSO_WM_UNIT_LAYERLEVEL" val="1"/>
  <p:tag name="KSO_WM_TAG_VERSION" val="1.0"/>
  <p:tag name="KSO_WM_UNIT_TYPE" val="i"/>
  <p:tag name="KSO_WM_UNIT_INDEX" val="7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1"/>
  <p:tag name="KSO_WM_UNIT_LAYERLEVEL" val="1"/>
  <p:tag name="KSO_WM_TAG_VERSION" val="1.0"/>
  <p:tag name="KSO_WM_UNIT_TYPE" val="i"/>
  <p:tag name="KSO_WM_UNIT_INDEX" val="71"/>
</p:tagLst>
</file>

<file path=ppt/tags/tag1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2"/>
  <p:tag name="KSO_WM_UNIT_LAYERLEVEL" val="1"/>
  <p:tag name="KSO_WM_TAG_VERSION" val="1.0"/>
  <p:tag name="KSO_WM_UNIT_TYPE" val="i"/>
  <p:tag name="KSO_WM_UNIT_INDEX" val="72"/>
</p:tagLst>
</file>

<file path=ppt/tags/tag1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3"/>
  <p:tag name="KSO_WM_UNIT_LAYERLEVEL" val="1"/>
  <p:tag name="KSO_WM_TAG_VERSION" val="1.0"/>
  <p:tag name="KSO_WM_UNIT_TYPE" val="i"/>
  <p:tag name="KSO_WM_UNIT_INDEX" val="73"/>
</p:tagLst>
</file>

<file path=ppt/tags/tag1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4"/>
  <p:tag name="KSO_WM_UNIT_LAYERLEVEL" val="1"/>
  <p:tag name="KSO_WM_TAG_VERSION" val="1.0"/>
  <p:tag name="KSO_WM_UNIT_TYPE" val="i"/>
  <p:tag name="KSO_WM_UNIT_INDEX" val="74"/>
</p:tagLst>
</file>

<file path=ppt/tags/tag1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5"/>
  <p:tag name="KSO_WM_UNIT_LAYERLEVEL" val="1"/>
  <p:tag name="KSO_WM_TAG_VERSION" val="1.0"/>
  <p:tag name="KSO_WM_UNIT_TYPE" val="i"/>
  <p:tag name="KSO_WM_UNIT_INDEX" val="75"/>
</p:tagLst>
</file>

<file path=ppt/tags/tag1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6"/>
  <p:tag name="KSO_WM_UNIT_LAYERLEVEL" val="1"/>
  <p:tag name="KSO_WM_TAG_VERSION" val="1.0"/>
  <p:tag name="KSO_WM_UNIT_TYPE" val="i"/>
  <p:tag name="KSO_WM_UNIT_INDEX" val="76"/>
</p:tagLst>
</file>

<file path=ppt/tags/tag1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7"/>
  <p:tag name="KSO_WM_UNIT_LAYERLEVEL" val="1"/>
  <p:tag name="KSO_WM_TAG_VERSION" val="1.0"/>
  <p:tag name="KSO_WM_UNIT_TYPE" val="i"/>
  <p:tag name="KSO_WM_UNIT_INDEX" val="77"/>
</p:tagLst>
</file>

<file path=ppt/tags/tag1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8"/>
  <p:tag name="KSO_WM_UNIT_LAYERLEVEL" val="1"/>
  <p:tag name="KSO_WM_TAG_VERSION" val="1.0"/>
  <p:tag name="KSO_WM_UNIT_TYPE" val="i"/>
  <p:tag name="KSO_WM_UNIT_INDEX" val="78"/>
</p:tagLst>
</file>

<file path=ppt/tags/tag1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9"/>
  <p:tag name="KSO_WM_UNIT_LAYERLEVEL" val="1"/>
  <p:tag name="KSO_WM_TAG_VERSION" val="1.0"/>
  <p:tag name="KSO_WM_UNIT_TYPE" val="i"/>
  <p:tag name="KSO_WM_UNIT_INDEX" val="79"/>
</p:tagLst>
</file>

<file path=ppt/tags/tag1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0"/>
  <p:tag name="KSO_WM_UNIT_LAYERLEVEL" val="1"/>
  <p:tag name="KSO_WM_TAG_VERSION" val="1.0"/>
  <p:tag name="KSO_WM_UNIT_TYPE" val="i"/>
  <p:tag name="KSO_WM_UNIT_INDEX" val="8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2"/>
  <p:tag name="KSO_WM_UNIT_LAYERLEVEL" val="1"/>
  <p:tag name="KSO_WM_TAG_VERSION" val="3.0"/>
  <p:tag name="KSO_WM_BEAUTIFY_FLAG" val="#wm#"/>
  <p:tag name="KSO_WM_UNIT_SUBTYPE" val="e"/>
  <p:tag name="KSO_WM_UNIT_PRESET_TEXT" val="年号占位符"/>
  <p:tag name="KSO_WM_UNIT_NOCLEAR" val="0"/>
  <p:tag name="KSO_WM_UNIT_VALUE" val="8"/>
  <p:tag name="KSO_WM_UNIT_TYPE" val="f"/>
  <p:tag name="KSO_WM_UNIT_INDEX" val="2"/>
</p:tagLst>
</file>

<file path=ppt/tags/tag2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1"/>
  <p:tag name="KSO_WM_UNIT_LAYERLEVEL" val="1"/>
  <p:tag name="KSO_WM_TAG_VERSION" val="1.0"/>
  <p:tag name="KSO_WM_UNIT_TYPE" val="i"/>
  <p:tag name="KSO_WM_UNIT_INDEX" val="81"/>
</p:tagLst>
</file>

<file path=ppt/tags/tag2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2"/>
  <p:tag name="KSO_WM_UNIT_LAYERLEVEL" val="1"/>
  <p:tag name="KSO_WM_TAG_VERSION" val="1.0"/>
  <p:tag name="KSO_WM_UNIT_TYPE" val="i"/>
  <p:tag name="KSO_WM_UNIT_INDEX" val="82"/>
</p:tagLst>
</file>

<file path=ppt/tags/tag2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3"/>
  <p:tag name="KSO_WM_UNIT_LAYERLEVEL" val="1"/>
  <p:tag name="KSO_WM_TAG_VERSION" val="1.0"/>
  <p:tag name="KSO_WM_UNIT_TYPE" val="i"/>
  <p:tag name="KSO_WM_UNIT_INDEX" val="83"/>
</p:tagLst>
</file>

<file path=ppt/tags/tag2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4"/>
  <p:tag name="KSO_WM_UNIT_LAYERLEVEL" val="1"/>
  <p:tag name="KSO_WM_TAG_VERSION" val="1.0"/>
  <p:tag name="KSO_WM_UNIT_TYPE" val="i"/>
  <p:tag name="KSO_WM_UNIT_INDEX" val="84"/>
</p:tagLst>
</file>

<file path=ppt/tags/tag2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5"/>
  <p:tag name="KSO_WM_UNIT_LAYERLEVEL" val="1"/>
  <p:tag name="KSO_WM_TAG_VERSION" val="1.0"/>
  <p:tag name="KSO_WM_UNIT_TYPE" val="i"/>
  <p:tag name="KSO_WM_UNIT_INDEX" val="85"/>
</p:tagLst>
</file>

<file path=ppt/tags/tag2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6"/>
  <p:tag name="KSO_WM_UNIT_LAYERLEVEL" val="1"/>
  <p:tag name="KSO_WM_TAG_VERSION" val="1.0"/>
  <p:tag name="KSO_WM_UNIT_TYPE" val="i"/>
  <p:tag name="KSO_WM_UNIT_INDEX" val="86"/>
</p:tagLst>
</file>

<file path=ppt/tags/tag2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7"/>
  <p:tag name="KSO_WM_UNIT_LAYERLEVEL" val="1"/>
  <p:tag name="KSO_WM_TAG_VERSION" val="1.0"/>
  <p:tag name="KSO_WM_UNIT_TYPE" val="i"/>
  <p:tag name="KSO_WM_UNIT_INDEX" val="87"/>
</p:tagLst>
</file>

<file path=ppt/tags/tag2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8"/>
  <p:tag name="KSO_WM_UNIT_LAYERLEVEL" val="1"/>
  <p:tag name="KSO_WM_TAG_VERSION" val="1.0"/>
  <p:tag name="KSO_WM_UNIT_TYPE" val="i"/>
  <p:tag name="KSO_WM_UNIT_INDEX" val="88"/>
</p:tagLst>
</file>

<file path=ppt/tags/tag2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9"/>
  <p:tag name="KSO_WM_UNIT_LAYERLEVEL" val="1"/>
  <p:tag name="KSO_WM_TAG_VERSION" val="1.0"/>
  <p:tag name="KSO_WM_UNIT_TYPE" val="i"/>
  <p:tag name="KSO_WM_UNIT_INDEX" val="89"/>
</p:tagLst>
</file>

<file path=ppt/tags/tag2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0"/>
  <p:tag name="KSO_WM_UNIT_LAYERLEVEL" val="1"/>
  <p:tag name="KSO_WM_TAG_VERSION" val="1.0"/>
  <p:tag name="KSO_WM_UNIT_TYPE" val="i"/>
  <p:tag name="KSO_WM_UNIT_INDEX" val="9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2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1"/>
  <p:tag name="KSO_WM_UNIT_LAYERLEVEL" val="1"/>
  <p:tag name="KSO_WM_TAG_VERSION" val="1.0"/>
  <p:tag name="KSO_WM_UNIT_TYPE" val="i"/>
  <p:tag name="KSO_WM_UNIT_INDEX" val="91"/>
</p:tagLst>
</file>

<file path=ppt/tags/tag2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2"/>
  <p:tag name="KSO_WM_UNIT_LAYERLEVEL" val="1"/>
  <p:tag name="KSO_WM_TAG_VERSION" val="1.0"/>
  <p:tag name="KSO_WM_UNIT_TYPE" val="i"/>
  <p:tag name="KSO_WM_UNIT_INDEX" val="92"/>
</p:tagLst>
</file>

<file path=ppt/tags/tag2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3"/>
  <p:tag name="KSO_WM_UNIT_LAYERLEVEL" val="1"/>
  <p:tag name="KSO_WM_TAG_VERSION" val="1.0"/>
  <p:tag name="KSO_WM_UNIT_TYPE" val="i"/>
  <p:tag name="KSO_WM_UNIT_INDEX" val="93"/>
</p:tagLst>
</file>

<file path=ppt/tags/tag2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4"/>
  <p:tag name="KSO_WM_UNIT_LAYERLEVEL" val="1"/>
  <p:tag name="KSO_WM_TAG_VERSION" val="1.0"/>
  <p:tag name="KSO_WM_UNIT_TYPE" val="i"/>
  <p:tag name="KSO_WM_UNIT_INDEX" val="94"/>
</p:tagLst>
</file>

<file path=ppt/tags/tag2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5"/>
  <p:tag name="KSO_WM_UNIT_LAYERLEVEL" val="1"/>
  <p:tag name="KSO_WM_TAG_VERSION" val="1.0"/>
  <p:tag name="KSO_WM_UNIT_TYPE" val="i"/>
  <p:tag name="KSO_WM_UNIT_INDEX" val="95"/>
</p:tagLst>
</file>

<file path=ppt/tags/tag2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6"/>
  <p:tag name="KSO_WM_UNIT_LAYERLEVEL" val="1"/>
  <p:tag name="KSO_WM_TAG_VERSION" val="1.0"/>
  <p:tag name="KSO_WM_UNIT_TYPE" val="i"/>
  <p:tag name="KSO_WM_UNIT_INDEX" val="96"/>
</p:tagLst>
</file>

<file path=ppt/tags/tag2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7"/>
  <p:tag name="KSO_WM_UNIT_LAYERLEVEL" val="1"/>
  <p:tag name="KSO_WM_TAG_VERSION" val="1.0"/>
  <p:tag name="KSO_WM_UNIT_TYPE" val="i"/>
  <p:tag name="KSO_WM_UNIT_INDEX" val="97"/>
</p:tagLst>
</file>

<file path=ppt/tags/tag2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8"/>
  <p:tag name="KSO_WM_UNIT_LAYERLEVEL" val="1"/>
  <p:tag name="KSO_WM_TAG_VERSION" val="1.0"/>
  <p:tag name="KSO_WM_UNIT_TYPE" val="i"/>
  <p:tag name="KSO_WM_UNIT_INDEX" val="98"/>
</p:tagLst>
</file>

<file path=ppt/tags/tag2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9"/>
  <p:tag name="KSO_WM_UNIT_LAYERLEVEL" val="1"/>
  <p:tag name="KSO_WM_TAG_VERSION" val="1.0"/>
  <p:tag name="KSO_WM_UNIT_TYPE" val="i"/>
  <p:tag name="KSO_WM_UNIT_INDEX" val="99"/>
</p:tagLst>
</file>

<file path=ppt/tags/tag2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0"/>
  <p:tag name="KSO_WM_UNIT_LAYERLEVEL" val="1"/>
  <p:tag name="KSO_WM_TAG_VERSION" val="1.0"/>
  <p:tag name="KSO_WM_UNIT_TYPE" val="i"/>
  <p:tag name="KSO_WM_UNIT_INDEX" val="10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1"/>
  <p:tag name="KSO_WM_UNIT_LAYERLEVEL" val="1"/>
  <p:tag name="KSO_WM_TAG_VERSION" val="1.0"/>
  <p:tag name="KSO_WM_UNIT_TYPE" val="i"/>
  <p:tag name="KSO_WM_UNIT_INDEX" val="101"/>
</p:tagLst>
</file>

<file path=ppt/tags/tag2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2"/>
  <p:tag name="KSO_WM_UNIT_LAYERLEVEL" val="1"/>
  <p:tag name="KSO_WM_TAG_VERSION" val="1.0"/>
  <p:tag name="KSO_WM_UNIT_TYPE" val="i"/>
  <p:tag name="KSO_WM_UNIT_INDEX" val="102"/>
</p:tagLst>
</file>

<file path=ppt/tags/tag2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3"/>
  <p:tag name="KSO_WM_UNIT_LAYERLEVEL" val="1"/>
  <p:tag name="KSO_WM_TAG_VERSION" val="1.0"/>
  <p:tag name="KSO_WM_UNIT_TYPE" val="i"/>
  <p:tag name="KSO_WM_UNIT_INDEX" val="103"/>
</p:tagLst>
</file>

<file path=ppt/tags/tag2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4"/>
  <p:tag name="KSO_WM_UNIT_LAYERLEVEL" val="1"/>
  <p:tag name="KSO_WM_TAG_VERSION" val="1.0"/>
  <p:tag name="KSO_WM_UNIT_TYPE" val="i"/>
  <p:tag name="KSO_WM_UNIT_INDEX" val="104"/>
</p:tagLst>
</file>

<file path=ppt/tags/tag2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5"/>
  <p:tag name="KSO_WM_UNIT_LAYERLEVEL" val="1"/>
  <p:tag name="KSO_WM_TAG_VERSION" val="1.0"/>
  <p:tag name="KSO_WM_UNIT_TYPE" val="i"/>
  <p:tag name="KSO_WM_UNIT_INDEX" val="105"/>
</p:tagLst>
</file>

<file path=ppt/tags/tag2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6"/>
  <p:tag name="KSO_WM_UNIT_LAYERLEVEL" val="1"/>
  <p:tag name="KSO_WM_TAG_VERSION" val="1.0"/>
  <p:tag name="KSO_WM_UNIT_TYPE" val="i"/>
  <p:tag name="KSO_WM_UNIT_INDEX" val="106"/>
</p:tagLst>
</file>

<file path=ppt/tags/tag2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7"/>
  <p:tag name="KSO_WM_UNIT_LAYERLEVEL" val="1"/>
  <p:tag name="KSO_WM_TAG_VERSION" val="1.0"/>
  <p:tag name="KSO_WM_UNIT_TYPE" val="i"/>
  <p:tag name="KSO_WM_UNIT_INDEX" val="107"/>
</p:tagLst>
</file>

<file path=ppt/tags/tag2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8"/>
  <p:tag name="KSO_WM_UNIT_LAYERLEVEL" val="1"/>
  <p:tag name="KSO_WM_TAG_VERSION" val="1.0"/>
  <p:tag name="KSO_WM_UNIT_TYPE" val="i"/>
  <p:tag name="KSO_WM_UNIT_INDEX" val="108"/>
</p:tagLst>
</file>

<file path=ppt/tags/tag2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9"/>
  <p:tag name="KSO_WM_UNIT_LAYERLEVEL" val="1"/>
  <p:tag name="KSO_WM_TAG_VERSION" val="1.0"/>
  <p:tag name="KSO_WM_UNIT_TYPE" val="i"/>
  <p:tag name="KSO_WM_UNIT_INDEX" val="109"/>
</p:tagLst>
</file>

<file path=ppt/tags/tag2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0"/>
  <p:tag name="KSO_WM_UNIT_LAYERLEVEL" val="1"/>
  <p:tag name="KSO_WM_TAG_VERSION" val="1.0"/>
  <p:tag name="KSO_WM_UNIT_TYPE" val="i"/>
  <p:tag name="KSO_WM_UNIT_INDEX" val="11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2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1"/>
  <p:tag name="KSO_WM_UNIT_LAYERLEVEL" val="1"/>
  <p:tag name="KSO_WM_TAG_VERSION" val="1.0"/>
  <p:tag name="KSO_WM_UNIT_TYPE" val="i"/>
  <p:tag name="KSO_WM_UNIT_INDEX" val="111"/>
</p:tagLst>
</file>

<file path=ppt/tags/tag2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2"/>
  <p:tag name="KSO_WM_UNIT_LAYERLEVEL" val="1"/>
  <p:tag name="KSO_WM_TAG_VERSION" val="1.0"/>
  <p:tag name="KSO_WM_UNIT_TYPE" val="i"/>
  <p:tag name="KSO_WM_UNIT_INDEX" val="112"/>
</p:tagLst>
</file>

<file path=ppt/tags/tag2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3"/>
  <p:tag name="KSO_WM_UNIT_LAYERLEVEL" val="1"/>
  <p:tag name="KSO_WM_TAG_VERSION" val="1.0"/>
  <p:tag name="KSO_WM_UNIT_TYPE" val="i"/>
  <p:tag name="KSO_WM_UNIT_INDEX" val="113"/>
</p:tagLst>
</file>

<file path=ppt/tags/tag2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4"/>
  <p:tag name="KSO_WM_UNIT_LAYERLEVEL" val="1"/>
  <p:tag name="KSO_WM_TAG_VERSION" val="1.0"/>
  <p:tag name="KSO_WM_UNIT_TYPE" val="i"/>
  <p:tag name="KSO_WM_UNIT_INDEX" val="114"/>
</p:tagLst>
</file>

<file path=ppt/tags/tag2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5"/>
  <p:tag name="KSO_WM_UNIT_LAYERLEVEL" val="1"/>
  <p:tag name="KSO_WM_TAG_VERSION" val="1.0"/>
  <p:tag name="KSO_WM_UNIT_TYPE" val="i"/>
  <p:tag name="KSO_WM_UNIT_INDEX" val="115"/>
</p:tagLst>
</file>

<file path=ppt/tags/tag2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6"/>
  <p:tag name="KSO_WM_UNIT_LAYERLEVEL" val="1"/>
  <p:tag name="KSO_WM_TAG_VERSION" val="1.0"/>
  <p:tag name="KSO_WM_UNIT_TYPE" val="i"/>
  <p:tag name="KSO_WM_UNIT_INDEX" val="116"/>
</p:tagLst>
</file>

<file path=ppt/tags/tag2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7"/>
  <p:tag name="KSO_WM_UNIT_LAYERLEVEL" val="1"/>
  <p:tag name="KSO_WM_TAG_VERSION" val="1.0"/>
  <p:tag name="KSO_WM_UNIT_TYPE" val="i"/>
  <p:tag name="KSO_WM_UNIT_INDEX" val="117"/>
</p:tagLst>
</file>

<file path=ppt/tags/tag2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8"/>
  <p:tag name="KSO_WM_UNIT_LAYERLEVEL" val="1"/>
  <p:tag name="KSO_WM_TAG_VERSION" val="1.0"/>
  <p:tag name="KSO_WM_UNIT_TYPE" val="i"/>
  <p:tag name="KSO_WM_UNIT_INDEX" val="118"/>
</p:tagLst>
</file>

<file path=ppt/tags/tag2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9"/>
  <p:tag name="KSO_WM_UNIT_LAYERLEVEL" val="1"/>
  <p:tag name="KSO_WM_TAG_VERSION" val="1.0"/>
  <p:tag name="KSO_WM_UNIT_TYPE" val="i"/>
  <p:tag name="KSO_WM_UNIT_INDEX" val="119"/>
</p:tagLst>
</file>

<file path=ppt/tags/tag2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0"/>
  <p:tag name="KSO_WM_UNIT_LAYERLEVEL" val="1"/>
  <p:tag name="KSO_WM_TAG_VERSION" val="1.0"/>
  <p:tag name="KSO_WM_UNIT_TYPE" val="i"/>
  <p:tag name="KSO_WM_UNIT_INDEX" val="12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1"/>
  <p:tag name="KSO_WM_UNIT_LAYERLEVEL" val="1"/>
  <p:tag name="KSO_WM_TAG_VERSION" val="1.0"/>
  <p:tag name="KSO_WM_UNIT_TYPE" val="i"/>
  <p:tag name="KSO_WM_UNIT_INDEX" val="121"/>
</p:tagLst>
</file>

<file path=ppt/tags/tag2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2"/>
  <p:tag name="KSO_WM_UNIT_LAYERLEVEL" val="1"/>
  <p:tag name="KSO_WM_TAG_VERSION" val="1.0"/>
  <p:tag name="KSO_WM_UNIT_TYPE" val="i"/>
  <p:tag name="KSO_WM_UNIT_INDEX" val="122"/>
</p:tagLst>
</file>

<file path=ppt/tags/tag2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3"/>
  <p:tag name="KSO_WM_UNIT_LAYERLEVEL" val="1"/>
  <p:tag name="KSO_WM_TAG_VERSION" val="1.0"/>
  <p:tag name="KSO_WM_UNIT_TYPE" val="i"/>
  <p:tag name="KSO_WM_UNIT_INDEX" val="123"/>
</p:tagLst>
</file>

<file path=ppt/tags/tag2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4"/>
  <p:tag name="KSO_WM_UNIT_LAYERLEVEL" val="1"/>
  <p:tag name="KSO_WM_TAG_VERSION" val="1.0"/>
  <p:tag name="KSO_WM_UNIT_TYPE" val="i"/>
  <p:tag name="KSO_WM_UNIT_INDEX" val="124"/>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5"/>
  <p:tag name="KSO_WM_UNIT_ID" val="_1*i*125"/>
  <p:tag name="KSO_WM_UNIT_LAYERLEVEL" val="1"/>
  <p:tag name="KSO_WM_TAG_VERSION" val="1.0"/>
  <p:tag name="KSO_WM_BEAUTIFY_FLAG" val="#wm#"/>
</p:tagLst>
</file>

<file path=ppt/tags/tag2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6"/>
  <p:tag name="KSO_WM_UNIT_LAYERLEVEL" val="1"/>
  <p:tag name="KSO_WM_TAG_VERSION" val="1.0"/>
  <p:tag name="KSO_WM_UNIT_TYPE" val="i"/>
  <p:tag name="KSO_WM_UNIT_INDEX" val="126"/>
</p:tagLst>
</file>

<file path=ppt/tags/tag2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7"/>
  <p:tag name="KSO_WM_UNIT_LAYERLEVEL" val="1"/>
  <p:tag name="KSO_WM_TAG_VERSION" val="1.0"/>
  <p:tag name="KSO_WM_UNIT_TYPE" val="i"/>
  <p:tag name="KSO_WM_UNIT_INDEX" val="127"/>
</p:tagLst>
</file>

<file path=ppt/tags/tag2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8"/>
  <p:tag name="KSO_WM_UNIT_LAYERLEVEL" val="1"/>
  <p:tag name="KSO_WM_TAG_VERSION" val="1.0"/>
  <p:tag name="KSO_WM_UNIT_TYPE" val="i"/>
  <p:tag name="KSO_WM_UNIT_INDEX" val="128"/>
</p:tagLst>
</file>

<file path=ppt/tags/tag2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9"/>
  <p:tag name="KSO_WM_UNIT_LAYERLEVEL" val="1"/>
  <p:tag name="KSO_WM_TAG_VERSION" val="1.0"/>
  <p:tag name="KSO_WM_UNIT_TYPE" val="i"/>
  <p:tag name="KSO_WM_UNIT_INDEX" val="129"/>
</p:tagLst>
</file>

<file path=ppt/tags/tag2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0"/>
  <p:tag name="KSO_WM_UNIT_LAYERLEVEL" val="1"/>
  <p:tag name="KSO_WM_TAG_VERSION" val="1.0"/>
  <p:tag name="KSO_WM_UNIT_TYPE" val="i"/>
  <p:tag name="KSO_WM_UNIT_INDEX" val="13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1"/>
  <p:tag name="KSO_WM_UNIT_LAYERLEVEL" val="1"/>
  <p:tag name="KSO_WM_TAG_VERSION" val="1.0"/>
  <p:tag name="KSO_WM_UNIT_TYPE" val="i"/>
  <p:tag name="KSO_WM_UNIT_INDEX" val="131"/>
</p:tagLst>
</file>

<file path=ppt/tags/tag2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2"/>
  <p:tag name="KSO_WM_UNIT_LAYERLEVEL" val="1"/>
  <p:tag name="KSO_WM_TAG_VERSION" val="1.0"/>
  <p:tag name="KSO_WM_UNIT_TYPE" val="i"/>
  <p:tag name="KSO_WM_UNIT_INDEX" val="132"/>
</p:tagLst>
</file>

<file path=ppt/tags/tag2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3"/>
  <p:tag name="KSO_WM_UNIT_LAYERLEVEL" val="1"/>
  <p:tag name="KSO_WM_TAG_VERSION" val="1.0"/>
  <p:tag name="KSO_WM_UNIT_TYPE" val="i"/>
  <p:tag name="KSO_WM_UNIT_INDEX" val="133"/>
</p:tagLst>
</file>

<file path=ppt/tags/tag2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4"/>
  <p:tag name="KSO_WM_UNIT_LAYERLEVEL" val="1"/>
  <p:tag name="KSO_WM_TAG_VERSION" val="1.0"/>
  <p:tag name="KSO_WM_UNIT_TYPE" val="i"/>
  <p:tag name="KSO_WM_UNIT_INDEX" val="134"/>
</p:tagLst>
</file>

<file path=ppt/tags/tag2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5"/>
  <p:tag name="KSO_WM_UNIT_LAYERLEVEL" val="1"/>
  <p:tag name="KSO_WM_TAG_VERSION" val="1.0"/>
  <p:tag name="KSO_WM_UNIT_TYPE" val="i"/>
  <p:tag name="KSO_WM_UNIT_INDEX" val="135"/>
</p:tagLst>
</file>

<file path=ppt/tags/tag2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6"/>
  <p:tag name="KSO_WM_UNIT_LAYERLEVEL" val="1"/>
  <p:tag name="KSO_WM_TAG_VERSION" val="1.0"/>
  <p:tag name="KSO_WM_UNIT_TYPE" val="i"/>
  <p:tag name="KSO_WM_UNIT_INDEX" val="136"/>
</p:tagLst>
</file>

<file path=ppt/tags/tag2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7"/>
  <p:tag name="KSO_WM_UNIT_LAYERLEVEL" val="1"/>
  <p:tag name="KSO_WM_TAG_VERSION" val="1.0"/>
  <p:tag name="KSO_WM_UNIT_TYPE" val="i"/>
  <p:tag name="KSO_WM_UNIT_INDEX" val="137"/>
</p:tagLst>
</file>

<file path=ppt/tags/tag2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8"/>
  <p:tag name="KSO_WM_UNIT_LAYERLEVEL" val="1"/>
  <p:tag name="KSO_WM_TAG_VERSION" val="1.0"/>
  <p:tag name="KSO_WM_UNIT_TYPE" val="i"/>
  <p:tag name="KSO_WM_UNIT_INDEX" val="138"/>
</p:tagLst>
</file>

<file path=ppt/tags/tag2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9"/>
  <p:tag name="KSO_WM_UNIT_LAYERLEVEL" val="1"/>
  <p:tag name="KSO_WM_TAG_VERSION" val="1.0"/>
  <p:tag name="KSO_WM_UNIT_TYPE" val="i"/>
  <p:tag name="KSO_WM_UNIT_INDEX" val="139"/>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Lst>
</file>

<file path=ppt/tags/tag2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UNIT_TYPE" val="i"/>
  <p:tag name="KSO_WM_UNIT_INDEX" val="1"/>
</p:tagLst>
</file>

<file path=ppt/tags/tag2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2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BEAUTIFY_FLAG" val="#wm#"/>
  <p:tag name="KSO_WM_UNIT_TYPE" val="i"/>
  <p:tag name="KSO_WM_UNIT_INDEX" val="3"/>
</p:tagLst>
</file>

<file path=ppt/tags/tag2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2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2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2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2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2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2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2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BEAUTIFY_FLAG" val="#wm#"/>
  <p:tag name="KSO_WM_UNIT_TYPE" val="i"/>
  <p:tag name="KSO_WM_UNIT_INDEX" val="12"/>
</p:tagLst>
</file>

<file path=ppt/tags/tag2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2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2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2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2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2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2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2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BEAUTIFY_FLAG" val="#wm#"/>
  <p:tag name="KSO_WM_UNIT_TYPE" val="i"/>
  <p:tag name="KSO_WM_UNIT_INDEX" val="21"/>
</p:tagLst>
</file>

<file path=ppt/tags/tag2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2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2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4"/>
  <p:tag name="KSO_WM_UNIT_LAYERLEVEL" val="1"/>
  <p:tag name="KSO_WM_TAG_VERSION" val="1.0"/>
  <p:tag name="KSO_WM_UNIT_TYPE" val="i"/>
  <p:tag name="KSO_WM_UNIT_INDEX" val="24"/>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3.0"/>
  <p:tag name="KSO_WM_BEAUTIFY_FLAG" val="#wm#"/>
  <p:tag name="KSO_WM_UNIT_TYPE" val="i"/>
  <p:tag name="KSO_WM_UNIT_INDEX" val="3"/>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4"/>
  <p:tag name="KSO_WM_UNIT_LAYERLEVEL" val="1"/>
  <p:tag name="KSO_WM_TAG_VERSION" val="3.0"/>
  <p:tag name="KSO_WM_BEAUTIFY_FLAG" val="#wm#"/>
  <p:tag name="KSO_WM_UNIT_TYPE" val="i"/>
  <p:tag name="KSO_WM_UNIT_INDEX" val="4"/>
</p:tagLst>
</file>

<file path=ppt/tags/tag3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5"/>
  <p:tag name="KSO_WM_UNIT_LAYERLEVEL" val="1"/>
  <p:tag name="KSO_WM_TAG_VERSION" val="1.0"/>
  <p:tag name="KSO_WM_UNIT_TYPE" val="i"/>
  <p:tag name="KSO_WM_UNIT_INDEX" val="25"/>
</p:tagLst>
</file>

<file path=ppt/tags/tag3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6"/>
  <p:tag name="KSO_WM_UNIT_LAYERLEVEL" val="1"/>
  <p:tag name="KSO_WM_TAG_VERSION" val="1.0"/>
  <p:tag name="KSO_WM_UNIT_TYPE" val="i"/>
  <p:tag name="KSO_WM_UNIT_INDEX" val="26"/>
</p:tagLst>
</file>

<file path=ppt/tags/tag3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7"/>
  <p:tag name="KSO_WM_UNIT_LAYERLEVEL" val="1"/>
  <p:tag name="KSO_WM_TAG_VERSION" val="1.0"/>
  <p:tag name="KSO_WM_UNIT_TYPE" val="i"/>
  <p:tag name="KSO_WM_UNIT_INDEX" val="27"/>
</p:tagLst>
</file>

<file path=ppt/tags/tag3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8"/>
  <p:tag name="KSO_WM_UNIT_LAYERLEVEL" val="1"/>
  <p:tag name="KSO_WM_TAG_VERSION" val="1.0"/>
  <p:tag name="KSO_WM_UNIT_TYPE" val="i"/>
  <p:tag name="KSO_WM_UNIT_INDEX" val="28"/>
</p:tagLst>
</file>

<file path=ppt/tags/tag3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9"/>
  <p:tag name="KSO_WM_UNIT_LAYERLEVEL" val="1"/>
  <p:tag name="KSO_WM_TAG_VERSION" val="1.0"/>
  <p:tag name="KSO_WM_UNIT_TYPE" val="i"/>
  <p:tag name="KSO_WM_UNIT_INDEX" val="29"/>
</p:tagLst>
</file>

<file path=ppt/tags/tag3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0"/>
  <p:tag name="KSO_WM_UNIT_LAYERLEVEL" val="1"/>
  <p:tag name="KSO_WM_TAG_VERSION" val="1.0"/>
  <p:tag name="KSO_WM_UNIT_TYPE" val="i"/>
  <p:tag name="KSO_WM_UNIT_INDEX" val="30"/>
</p:tagLst>
</file>

<file path=ppt/tags/tag3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1"/>
  <p:tag name="KSO_WM_UNIT_LAYERLEVEL" val="1"/>
  <p:tag name="KSO_WM_TAG_VERSION" val="1.0"/>
  <p:tag name="KSO_WM_UNIT_TYPE" val="i"/>
  <p:tag name="KSO_WM_UNIT_INDEX" val="31"/>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2"/>
  <p:tag name="KSO_WM_UNIT_LAYERLEVEL" val="1"/>
  <p:tag name="KSO_WM_TAG_VERSION" val="1.0"/>
  <p:tag name="KSO_WM_BEAUTIFY_FLAG" val="#wm#"/>
  <p:tag name="KSO_WM_UNIT_TYPE" val="i"/>
  <p:tag name="KSO_WM_UNIT_INDEX" val="32"/>
</p:tagLst>
</file>

<file path=ppt/tags/tag3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3"/>
  <p:tag name="KSO_WM_UNIT_LAYERLEVEL" val="1"/>
  <p:tag name="KSO_WM_TAG_VERSION" val="1.0"/>
  <p:tag name="KSO_WM_UNIT_TYPE" val="i"/>
  <p:tag name="KSO_WM_UNIT_INDEX" val="33"/>
</p:tagLst>
</file>

<file path=ppt/tags/tag3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4"/>
  <p:tag name="KSO_WM_UNIT_LAYERLEVEL" val="1"/>
  <p:tag name="KSO_WM_TAG_VERSION" val="1.0"/>
  <p:tag name="KSO_WM_UNIT_TYPE" val="i"/>
  <p:tag name="KSO_WM_UNIT_INDEX" val="34"/>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5"/>
  <p:tag name="KSO_WM_UNIT_LAYERLEVEL" val="1"/>
  <p:tag name="KSO_WM_TAG_VERSION" val="3.0"/>
  <p:tag name="KSO_WM_BEAUTIFY_FLAG" val="#wm#"/>
  <p:tag name="KSO_WM_UNIT_TYPE" val="i"/>
  <p:tag name="KSO_WM_UNIT_INDEX" val="5"/>
</p:tagLst>
</file>

<file path=ppt/tags/tag3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5"/>
  <p:tag name="KSO_WM_UNIT_LAYERLEVEL" val="1"/>
  <p:tag name="KSO_WM_TAG_VERSION" val="1.0"/>
  <p:tag name="KSO_WM_UNIT_TYPE" val="i"/>
  <p:tag name="KSO_WM_UNIT_INDEX" val="35"/>
</p:tagLst>
</file>

<file path=ppt/tags/tag3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6"/>
  <p:tag name="KSO_WM_UNIT_LAYERLEVEL" val="1"/>
  <p:tag name="KSO_WM_TAG_VERSION" val="1.0"/>
  <p:tag name="KSO_WM_UNIT_TYPE" val="i"/>
  <p:tag name="KSO_WM_UNIT_INDEX" val="36"/>
</p:tagLst>
</file>

<file path=ppt/tags/tag3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7"/>
  <p:tag name="KSO_WM_UNIT_LAYERLEVEL" val="1"/>
  <p:tag name="KSO_WM_TAG_VERSION" val="1.0"/>
  <p:tag name="KSO_WM_UNIT_TYPE" val="i"/>
  <p:tag name="KSO_WM_UNIT_INDEX" val="37"/>
</p:tagLst>
</file>

<file path=ppt/tags/tag3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8"/>
  <p:tag name="KSO_WM_UNIT_LAYERLEVEL" val="1"/>
  <p:tag name="KSO_WM_TAG_VERSION" val="1.0"/>
  <p:tag name="KSO_WM_UNIT_TYPE" val="i"/>
  <p:tag name="KSO_WM_UNIT_INDEX" val="38"/>
</p:tagLst>
</file>

<file path=ppt/tags/tag3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9"/>
  <p:tag name="KSO_WM_UNIT_LAYERLEVEL" val="1"/>
  <p:tag name="KSO_WM_TAG_VERSION" val="1.0"/>
  <p:tag name="KSO_WM_UNIT_TYPE" val="i"/>
  <p:tag name="KSO_WM_UNIT_INDEX" val="39"/>
</p:tagLst>
</file>

<file path=ppt/tags/tag3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0"/>
  <p:tag name="KSO_WM_UNIT_LAYERLEVEL" val="1"/>
  <p:tag name="KSO_WM_TAG_VERSION" val="1.0"/>
  <p:tag name="KSO_WM_UNIT_TYPE" val="i"/>
  <p:tag name="KSO_WM_UNIT_INDEX" val="40"/>
</p:tagLst>
</file>

<file path=ppt/tags/tag3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1"/>
  <p:tag name="KSO_WM_UNIT_LAYERLEVEL" val="1"/>
  <p:tag name="KSO_WM_TAG_VERSION" val="1.0"/>
  <p:tag name="KSO_WM_UNIT_TYPE" val="i"/>
  <p:tag name="KSO_WM_UNIT_INDEX" val="41"/>
</p:tagLst>
</file>

<file path=ppt/tags/tag3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2"/>
  <p:tag name="KSO_WM_UNIT_LAYERLEVEL" val="1"/>
  <p:tag name="KSO_WM_TAG_VERSION" val="1.0"/>
  <p:tag name="KSO_WM_UNIT_TYPE" val="i"/>
  <p:tag name="KSO_WM_UNIT_INDEX" val="42"/>
</p:tagLst>
</file>

<file path=ppt/tags/tag3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3"/>
  <p:tag name="KSO_WM_UNIT_LAYERLEVEL" val="1"/>
  <p:tag name="KSO_WM_TAG_VERSION" val="1.0"/>
  <p:tag name="KSO_WM_UNIT_TYPE" val="i"/>
  <p:tag name="KSO_WM_UNIT_INDEX" val="43"/>
</p:tagLst>
</file>

<file path=ppt/tags/tag3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4"/>
  <p:tag name="KSO_WM_UNIT_LAYERLEVEL" val="1"/>
  <p:tag name="KSO_WM_TAG_VERSION" val="1.0"/>
  <p:tag name="KSO_WM_UNIT_TYPE" val="i"/>
  <p:tag name="KSO_WM_UNIT_INDEX" val="44"/>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6"/>
  <p:tag name="KSO_WM_UNIT_LAYERLEVEL" val="1"/>
  <p:tag name="KSO_WM_TAG_VERSION" val="3.0"/>
  <p:tag name="KSO_WM_BEAUTIFY_FLAG" val="#wm#"/>
  <p:tag name="KSO_WM_UNIT_TYPE" val="i"/>
  <p:tag name="KSO_WM_UNIT_INDEX" val="6"/>
</p:tagLst>
</file>

<file path=ppt/tags/tag3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5"/>
  <p:tag name="KSO_WM_UNIT_LAYERLEVEL" val="1"/>
  <p:tag name="KSO_WM_TAG_VERSION" val="1.0"/>
  <p:tag name="KSO_WM_UNIT_TYPE" val="i"/>
  <p:tag name="KSO_WM_UNIT_INDEX" val="45"/>
</p:tagLst>
</file>

<file path=ppt/tags/tag3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6"/>
  <p:tag name="KSO_WM_UNIT_LAYERLEVEL" val="1"/>
  <p:tag name="KSO_WM_TAG_VERSION" val="1.0"/>
  <p:tag name="KSO_WM_UNIT_TYPE" val="i"/>
  <p:tag name="KSO_WM_UNIT_INDEX" val="46"/>
</p:tagLst>
</file>

<file path=ppt/tags/tag3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7"/>
  <p:tag name="KSO_WM_UNIT_LAYERLEVEL" val="1"/>
  <p:tag name="KSO_WM_TAG_VERSION" val="1.0"/>
  <p:tag name="KSO_WM_UNIT_TYPE" val="i"/>
  <p:tag name="KSO_WM_UNIT_INDEX" val="47"/>
</p:tagLst>
</file>

<file path=ppt/tags/tag3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8"/>
  <p:tag name="KSO_WM_UNIT_LAYERLEVEL" val="1"/>
  <p:tag name="KSO_WM_TAG_VERSION" val="1.0"/>
  <p:tag name="KSO_WM_UNIT_TYPE" val="i"/>
  <p:tag name="KSO_WM_UNIT_INDEX" val="48"/>
</p:tagLst>
</file>

<file path=ppt/tags/tag3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9"/>
  <p:tag name="KSO_WM_UNIT_LAYERLEVEL" val="1"/>
  <p:tag name="KSO_WM_TAG_VERSION" val="1.0"/>
  <p:tag name="KSO_WM_UNIT_TYPE" val="i"/>
  <p:tag name="KSO_WM_UNIT_INDEX" val="49"/>
</p:tagLst>
</file>

<file path=ppt/tags/tag3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0"/>
  <p:tag name="KSO_WM_UNIT_LAYERLEVEL" val="1"/>
  <p:tag name="KSO_WM_TAG_VERSION" val="1.0"/>
  <p:tag name="KSO_WM_UNIT_TYPE" val="i"/>
  <p:tag name="KSO_WM_UNIT_INDEX" val="50"/>
</p:tagLst>
</file>

<file path=ppt/tags/tag3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1"/>
  <p:tag name="KSO_WM_UNIT_LAYERLEVEL" val="1"/>
  <p:tag name="KSO_WM_TAG_VERSION" val="1.0"/>
  <p:tag name="KSO_WM_UNIT_TYPE" val="i"/>
  <p:tag name="KSO_WM_UNIT_INDEX" val="51"/>
</p:tagLst>
</file>

<file path=ppt/tags/tag3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2"/>
  <p:tag name="KSO_WM_UNIT_LAYERLEVEL" val="1"/>
  <p:tag name="KSO_WM_TAG_VERSION" val="1.0"/>
  <p:tag name="KSO_WM_UNIT_TYPE" val="i"/>
  <p:tag name="KSO_WM_UNIT_INDEX" val="52"/>
</p:tagLst>
</file>

<file path=ppt/tags/tag3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3"/>
  <p:tag name="KSO_WM_UNIT_LAYERLEVEL" val="1"/>
  <p:tag name="KSO_WM_TAG_VERSION" val="1.0"/>
  <p:tag name="KSO_WM_UNIT_TYPE" val="i"/>
  <p:tag name="KSO_WM_UNIT_INDEX" val="53"/>
</p:tagLst>
</file>

<file path=ppt/tags/tag3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4"/>
  <p:tag name="KSO_WM_UNIT_LAYERLEVEL" val="1"/>
  <p:tag name="KSO_WM_TAG_VERSION" val="1.0"/>
  <p:tag name="KSO_WM_UNIT_TYPE" val="i"/>
  <p:tag name="KSO_WM_UNIT_INDEX" val="54"/>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7"/>
  <p:tag name="KSO_WM_UNIT_LAYERLEVEL" val="1"/>
  <p:tag name="KSO_WM_TAG_VERSION" val="3.0"/>
  <p:tag name="KSO_WM_BEAUTIFY_FLAG" val="#wm#"/>
  <p:tag name="KSO_WM_UNIT_TYPE" val="i"/>
  <p:tag name="KSO_WM_UNIT_INDEX" val="7"/>
</p:tagLst>
</file>

<file path=ppt/tags/tag3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5"/>
  <p:tag name="KSO_WM_UNIT_LAYERLEVEL" val="1"/>
  <p:tag name="KSO_WM_TAG_VERSION" val="1.0"/>
  <p:tag name="KSO_WM_UNIT_TYPE" val="i"/>
  <p:tag name="KSO_WM_UNIT_INDEX" val="55"/>
</p:tagLst>
</file>

<file path=ppt/tags/tag3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6"/>
  <p:tag name="KSO_WM_UNIT_LAYERLEVEL" val="1"/>
  <p:tag name="KSO_WM_TAG_VERSION" val="1.0"/>
  <p:tag name="KSO_WM_UNIT_TYPE" val="i"/>
  <p:tag name="KSO_WM_UNIT_INDEX" val="56"/>
</p:tagLst>
</file>

<file path=ppt/tags/tag3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7"/>
  <p:tag name="KSO_WM_UNIT_LAYERLEVEL" val="1"/>
  <p:tag name="KSO_WM_TAG_VERSION" val="1.0"/>
  <p:tag name="KSO_WM_UNIT_TYPE" val="i"/>
  <p:tag name="KSO_WM_UNIT_INDEX" val="57"/>
</p:tagLst>
</file>

<file path=ppt/tags/tag3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8"/>
  <p:tag name="KSO_WM_UNIT_LAYERLEVEL" val="1"/>
  <p:tag name="KSO_WM_TAG_VERSION" val="1.0"/>
  <p:tag name="KSO_WM_UNIT_TYPE" val="i"/>
  <p:tag name="KSO_WM_UNIT_INDEX" val="58"/>
</p:tagLst>
</file>

<file path=ppt/tags/tag3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9"/>
  <p:tag name="KSO_WM_UNIT_LAYERLEVEL" val="1"/>
  <p:tag name="KSO_WM_TAG_VERSION" val="1.0"/>
  <p:tag name="KSO_WM_UNIT_TYPE" val="i"/>
  <p:tag name="KSO_WM_UNIT_INDEX" val="59"/>
</p:tagLst>
</file>

<file path=ppt/tags/tag3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0"/>
  <p:tag name="KSO_WM_UNIT_LAYERLEVEL" val="1"/>
  <p:tag name="KSO_WM_TAG_VERSION" val="1.0"/>
  <p:tag name="KSO_WM_UNIT_TYPE" val="i"/>
  <p:tag name="KSO_WM_UNIT_INDEX" val="60"/>
</p:tagLst>
</file>

<file path=ppt/tags/tag3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1"/>
  <p:tag name="KSO_WM_UNIT_LAYERLEVEL" val="1"/>
  <p:tag name="KSO_WM_TAG_VERSION" val="1.0"/>
  <p:tag name="KSO_WM_UNIT_TYPE" val="i"/>
  <p:tag name="KSO_WM_UNIT_INDEX" val="61"/>
</p:tagLst>
</file>

<file path=ppt/tags/tag3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2"/>
  <p:tag name="KSO_WM_UNIT_LAYERLEVEL" val="1"/>
  <p:tag name="KSO_WM_TAG_VERSION" val="1.0"/>
  <p:tag name="KSO_WM_UNIT_TYPE" val="i"/>
  <p:tag name="KSO_WM_UNIT_INDEX" val="62"/>
</p:tagLst>
</file>

<file path=ppt/tags/tag3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3"/>
  <p:tag name="KSO_WM_UNIT_LAYERLEVEL" val="1"/>
  <p:tag name="KSO_WM_TAG_VERSION" val="1.0"/>
  <p:tag name="KSO_WM_UNIT_TYPE" val="i"/>
  <p:tag name="KSO_WM_UNIT_INDEX" val="63"/>
</p:tagLst>
</file>

<file path=ppt/tags/tag3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4"/>
  <p:tag name="KSO_WM_UNIT_LAYERLEVEL" val="1"/>
  <p:tag name="KSO_WM_TAG_VERSION" val="1.0"/>
  <p:tag name="KSO_WM_UNIT_TYPE" val="i"/>
  <p:tag name="KSO_WM_UNIT_INDEX" val="64"/>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8"/>
  <p:tag name="KSO_WM_UNIT_LAYERLEVEL" val="1"/>
  <p:tag name="KSO_WM_TAG_VERSION" val="3.0"/>
  <p:tag name="KSO_WM_BEAUTIFY_FLAG" val="#wm#"/>
  <p:tag name="KSO_WM_UNIT_TYPE" val="i"/>
  <p:tag name="KSO_WM_UNIT_INDEX" val="8"/>
</p:tagLst>
</file>

<file path=ppt/tags/tag3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5"/>
  <p:tag name="KSO_WM_UNIT_LAYERLEVEL" val="1"/>
  <p:tag name="KSO_WM_TAG_VERSION" val="1.0"/>
  <p:tag name="KSO_WM_UNIT_TYPE" val="i"/>
  <p:tag name="KSO_WM_UNIT_INDEX" val="65"/>
</p:tagLst>
</file>

<file path=ppt/tags/tag3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6"/>
  <p:tag name="KSO_WM_UNIT_LAYERLEVEL" val="1"/>
  <p:tag name="KSO_WM_TAG_VERSION" val="1.0"/>
  <p:tag name="KSO_WM_UNIT_TYPE" val="i"/>
  <p:tag name="KSO_WM_UNIT_INDEX" val="66"/>
</p:tagLst>
</file>

<file path=ppt/tags/tag3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7"/>
  <p:tag name="KSO_WM_UNIT_LAYERLEVEL" val="1"/>
  <p:tag name="KSO_WM_TAG_VERSION" val="1.0"/>
  <p:tag name="KSO_WM_UNIT_TYPE" val="i"/>
  <p:tag name="KSO_WM_UNIT_INDEX" val="67"/>
</p:tagLst>
</file>

<file path=ppt/tags/tag3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8"/>
  <p:tag name="KSO_WM_UNIT_LAYERLEVEL" val="1"/>
  <p:tag name="KSO_WM_TAG_VERSION" val="1.0"/>
  <p:tag name="KSO_WM_UNIT_TYPE" val="i"/>
  <p:tag name="KSO_WM_UNIT_INDEX" val="68"/>
</p:tagLst>
</file>

<file path=ppt/tags/tag3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9"/>
  <p:tag name="KSO_WM_UNIT_LAYERLEVEL" val="1"/>
  <p:tag name="KSO_WM_TAG_VERSION" val="1.0"/>
  <p:tag name="KSO_WM_UNIT_TYPE" val="i"/>
  <p:tag name="KSO_WM_UNIT_INDEX" val="69"/>
</p:tagLst>
</file>

<file path=ppt/tags/tag3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0"/>
  <p:tag name="KSO_WM_UNIT_LAYERLEVEL" val="1"/>
  <p:tag name="KSO_WM_TAG_VERSION" val="1.0"/>
  <p:tag name="KSO_WM_UNIT_TYPE" val="i"/>
  <p:tag name="KSO_WM_UNIT_INDEX" val="70"/>
</p:tagLst>
</file>

<file path=ppt/tags/tag3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1"/>
  <p:tag name="KSO_WM_UNIT_LAYERLEVEL" val="1"/>
  <p:tag name="KSO_WM_TAG_VERSION" val="1.0"/>
  <p:tag name="KSO_WM_UNIT_TYPE" val="i"/>
  <p:tag name="KSO_WM_UNIT_INDEX" val="71"/>
</p:tagLst>
</file>

<file path=ppt/tags/tag3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2"/>
  <p:tag name="KSO_WM_UNIT_LAYERLEVEL" val="1"/>
  <p:tag name="KSO_WM_TAG_VERSION" val="1.0"/>
  <p:tag name="KSO_WM_UNIT_TYPE" val="i"/>
  <p:tag name="KSO_WM_UNIT_INDEX" val="72"/>
</p:tagLst>
</file>

<file path=ppt/tags/tag3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3"/>
  <p:tag name="KSO_WM_UNIT_LAYERLEVEL" val="1"/>
  <p:tag name="KSO_WM_TAG_VERSION" val="1.0"/>
  <p:tag name="KSO_WM_UNIT_TYPE" val="i"/>
  <p:tag name="KSO_WM_UNIT_INDEX" val="73"/>
</p:tagLst>
</file>

<file path=ppt/tags/tag3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4"/>
  <p:tag name="KSO_WM_UNIT_LAYERLEVEL" val="1"/>
  <p:tag name="KSO_WM_TAG_VERSION" val="1.0"/>
  <p:tag name="KSO_WM_UNIT_TYPE" val="i"/>
  <p:tag name="KSO_WM_UNIT_INDEX" val="74"/>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9"/>
  <p:tag name="KSO_WM_UNIT_LAYERLEVEL" val="1"/>
  <p:tag name="KSO_WM_TAG_VERSION" val="3.0"/>
  <p:tag name="KSO_WM_BEAUTIFY_FLAG" val="#wm#"/>
  <p:tag name="KSO_WM_UNIT_TYPE" val="i"/>
  <p:tag name="KSO_WM_UNIT_INDEX" val="9"/>
</p:tagLst>
</file>

<file path=ppt/tags/tag3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5"/>
  <p:tag name="KSO_WM_UNIT_LAYERLEVEL" val="1"/>
  <p:tag name="KSO_WM_TAG_VERSION" val="1.0"/>
  <p:tag name="KSO_WM_UNIT_TYPE" val="i"/>
  <p:tag name="KSO_WM_UNIT_INDEX" val="75"/>
</p:tagLst>
</file>

<file path=ppt/tags/tag3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6"/>
  <p:tag name="KSO_WM_UNIT_LAYERLEVEL" val="1"/>
  <p:tag name="KSO_WM_TAG_VERSION" val="1.0"/>
  <p:tag name="KSO_WM_UNIT_TYPE" val="i"/>
  <p:tag name="KSO_WM_UNIT_INDEX" val="76"/>
</p:tagLst>
</file>

<file path=ppt/tags/tag3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7"/>
  <p:tag name="KSO_WM_UNIT_LAYERLEVEL" val="1"/>
  <p:tag name="KSO_WM_TAG_VERSION" val="1.0"/>
  <p:tag name="KSO_WM_UNIT_TYPE" val="i"/>
  <p:tag name="KSO_WM_UNIT_INDEX" val="77"/>
</p:tagLst>
</file>

<file path=ppt/tags/tag3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8"/>
  <p:tag name="KSO_WM_UNIT_LAYERLEVEL" val="1"/>
  <p:tag name="KSO_WM_TAG_VERSION" val="1.0"/>
  <p:tag name="KSO_WM_UNIT_TYPE" val="i"/>
  <p:tag name="KSO_WM_UNIT_INDEX" val="78"/>
</p:tagLst>
</file>

<file path=ppt/tags/tag3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9"/>
  <p:tag name="KSO_WM_UNIT_LAYERLEVEL" val="1"/>
  <p:tag name="KSO_WM_TAG_VERSION" val="1.0"/>
  <p:tag name="KSO_WM_UNIT_TYPE" val="i"/>
  <p:tag name="KSO_WM_UNIT_INDEX" val="79"/>
</p:tagLst>
</file>

<file path=ppt/tags/tag3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0"/>
  <p:tag name="KSO_WM_UNIT_LAYERLEVEL" val="1"/>
  <p:tag name="KSO_WM_TAG_VERSION" val="1.0"/>
  <p:tag name="KSO_WM_UNIT_TYPE" val="i"/>
  <p:tag name="KSO_WM_UNIT_INDEX" val="80"/>
</p:tagLst>
</file>

<file path=ppt/tags/tag3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1"/>
  <p:tag name="KSO_WM_UNIT_LAYERLEVEL" val="1"/>
  <p:tag name="KSO_WM_TAG_VERSION" val="1.0"/>
  <p:tag name="KSO_WM_UNIT_TYPE" val="i"/>
  <p:tag name="KSO_WM_UNIT_INDEX" val="81"/>
</p:tagLst>
</file>

<file path=ppt/tags/tag3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2"/>
  <p:tag name="KSO_WM_UNIT_LAYERLEVEL" val="1"/>
  <p:tag name="KSO_WM_TAG_VERSION" val="1.0"/>
  <p:tag name="KSO_WM_UNIT_TYPE" val="i"/>
  <p:tag name="KSO_WM_UNIT_INDEX" val="82"/>
</p:tagLst>
</file>

<file path=ppt/tags/tag3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3"/>
  <p:tag name="KSO_WM_UNIT_LAYERLEVEL" val="1"/>
  <p:tag name="KSO_WM_TAG_VERSION" val="1.0"/>
  <p:tag name="KSO_WM_UNIT_TYPE" val="i"/>
  <p:tag name="KSO_WM_UNIT_INDEX" val="83"/>
</p:tagLst>
</file>

<file path=ppt/tags/tag3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4"/>
  <p:tag name="KSO_WM_UNIT_LAYERLEVEL" val="1"/>
  <p:tag name="KSO_WM_TAG_VERSION" val="1.0"/>
  <p:tag name="KSO_WM_UNIT_TYPE" val="i"/>
  <p:tag name="KSO_WM_UNIT_INDEX" val="84"/>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0"/>
  <p:tag name="KSO_WM_UNIT_LAYERLEVEL" val="1"/>
  <p:tag name="KSO_WM_TAG_VERSION" val="3.0"/>
  <p:tag name="KSO_WM_BEAUTIFY_FLAG" val="#wm#"/>
  <p:tag name="KSO_WM_UNIT_TYPE" val="i"/>
  <p:tag name="KSO_WM_UNIT_INDEX" val="10"/>
</p:tagLst>
</file>

<file path=ppt/tags/tag3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5"/>
  <p:tag name="KSO_WM_UNIT_LAYERLEVEL" val="1"/>
  <p:tag name="KSO_WM_TAG_VERSION" val="1.0"/>
  <p:tag name="KSO_WM_UNIT_TYPE" val="i"/>
  <p:tag name="KSO_WM_UNIT_INDEX" val="85"/>
</p:tagLst>
</file>

<file path=ppt/tags/tag3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6"/>
  <p:tag name="KSO_WM_UNIT_LAYERLEVEL" val="1"/>
  <p:tag name="KSO_WM_TAG_VERSION" val="1.0"/>
  <p:tag name="KSO_WM_UNIT_TYPE" val="i"/>
  <p:tag name="KSO_WM_UNIT_INDEX" val="86"/>
</p:tagLst>
</file>

<file path=ppt/tags/tag3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7"/>
  <p:tag name="KSO_WM_UNIT_LAYERLEVEL" val="1"/>
  <p:tag name="KSO_WM_TAG_VERSION" val="1.0"/>
  <p:tag name="KSO_WM_UNIT_TYPE" val="i"/>
  <p:tag name="KSO_WM_UNIT_INDEX" val="87"/>
</p:tagLst>
</file>

<file path=ppt/tags/tag3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8"/>
  <p:tag name="KSO_WM_UNIT_LAYERLEVEL" val="1"/>
  <p:tag name="KSO_WM_TAG_VERSION" val="1.0"/>
  <p:tag name="KSO_WM_UNIT_TYPE" val="i"/>
  <p:tag name="KSO_WM_UNIT_INDEX" val="88"/>
</p:tagLst>
</file>

<file path=ppt/tags/tag3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9"/>
  <p:tag name="KSO_WM_UNIT_LAYERLEVEL" val="1"/>
  <p:tag name="KSO_WM_TAG_VERSION" val="1.0"/>
  <p:tag name="KSO_WM_UNIT_TYPE" val="i"/>
  <p:tag name="KSO_WM_UNIT_INDEX" val="89"/>
</p:tagLst>
</file>

<file path=ppt/tags/tag3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0"/>
  <p:tag name="KSO_WM_UNIT_LAYERLEVEL" val="1"/>
  <p:tag name="KSO_WM_TAG_VERSION" val="1.0"/>
  <p:tag name="KSO_WM_UNIT_TYPE" val="i"/>
  <p:tag name="KSO_WM_UNIT_INDEX" val="90"/>
</p:tagLst>
</file>

<file path=ppt/tags/tag3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1"/>
  <p:tag name="KSO_WM_UNIT_LAYERLEVEL" val="1"/>
  <p:tag name="KSO_WM_TAG_VERSION" val="1.0"/>
  <p:tag name="KSO_WM_UNIT_TYPE" val="i"/>
  <p:tag name="KSO_WM_UNIT_INDEX" val="91"/>
</p:tagLst>
</file>

<file path=ppt/tags/tag3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2"/>
  <p:tag name="KSO_WM_UNIT_LAYERLEVEL" val="1"/>
  <p:tag name="KSO_WM_TAG_VERSION" val="1.0"/>
  <p:tag name="KSO_WM_UNIT_TYPE" val="i"/>
  <p:tag name="KSO_WM_UNIT_INDEX" val="92"/>
</p:tagLst>
</file>

<file path=ppt/tags/tag3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3"/>
  <p:tag name="KSO_WM_UNIT_LAYERLEVEL" val="1"/>
  <p:tag name="KSO_WM_TAG_VERSION" val="1.0"/>
  <p:tag name="KSO_WM_UNIT_TYPE" val="i"/>
  <p:tag name="KSO_WM_UNIT_INDEX" val="93"/>
</p:tagLst>
</file>

<file path=ppt/tags/tag3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4"/>
  <p:tag name="KSO_WM_UNIT_LAYERLEVEL" val="1"/>
  <p:tag name="KSO_WM_TAG_VERSION" val="1.0"/>
  <p:tag name="KSO_WM_UNIT_TYPE" val="i"/>
  <p:tag name="KSO_WM_UNIT_INDEX" val="94"/>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1"/>
  <p:tag name="KSO_WM_UNIT_LAYERLEVEL" val="1"/>
  <p:tag name="KSO_WM_TAG_VERSION" val="3.0"/>
  <p:tag name="KSO_WM_BEAUTIFY_FLAG" val="#wm#"/>
  <p:tag name="KSO_WM_UNIT_TYPE" val="i"/>
  <p:tag name="KSO_WM_UNIT_INDEX" val="11"/>
</p:tagLst>
</file>

<file path=ppt/tags/tag3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5"/>
  <p:tag name="KSO_WM_UNIT_LAYERLEVEL" val="1"/>
  <p:tag name="KSO_WM_TAG_VERSION" val="1.0"/>
  <p:tag name="KSO_WM_UNIT_TYPE" val="i"/>
  <p:tag name="KSO_WM_UNIT_INDEX" val="95"/>
</p:tagLst>
</file>

<file path=ppt/tags/tag3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6"/>
  <p:tag name="KSO_WM_UNIT_LAYERLEVEL" val="1"/>
  <p:tag name="KSO_WM_TAG_VERSION" val="1.0"/>
  <p:tag name="KSO_WM_UNIT_TYPE" val="i"/>
  <p:tag name="KSO_WM_UNIT_INDEX" val="96"/>
</p:tagLst>
</file>

<file path=ppt/tags/tag3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7"/>
  <p:tag name="KSO_WM_UNIT_LAYERLEVEL" val="1"/>
  <p:tag name="KSO_WM_TAG_VERSION" val="1.0"/>
  <p:tag name="KSO_WM_UNIT_TYPE" val="i"/>
  <p:tag name="KSO_WM_UNIT_INDEX" val="97"/>
</p:tagLst>
</file>

<file path=ppt/tags/tag3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8"/>
  <p:tag name="KSO_WM_UNIT_LAYERLEVEL" val="1"/>
  <p:tag name="KSO_WM_TAG_VERSION" val="1.0"/>
  <p:tag name="KSO_WM_UNIT_TYPE" val="i"/>
  <p:tag name="KSO_WM_UNIT_INDEX" val="98"/>
</p:tagLst>
</file>

<file path=ppt/tags/tag3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9"/>
  <p:tag name="KSO_WM_UNIT_LAYERLEVEL" val="1"/>
  <p:tag name="KSO_WM_TAG_VERSION" val="1.0"/>
  <p:tag name="KSO_WM_UNIT_TYPE" val="i"/>
  <p:tag name="KSO_WM_UNIT_INDEX" val="99"/>
</p:tagLst>
</file>

<file path=ppt/tags/tag3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0"/>
  <p:tag name="KSO_WM_UNIT_LAYERLEVEL" val="1"/>
  <p:tag name="KSO_WM_TAG_VERSION" val="1.0"/>
  <p:tag name="KSO_WM_UNIT_TYPE" val="i"/>
  <p:tag name="KSO_WM_UNIT_INDEX" val="100"/>
</p:tagLst>
</file>

<file path=ppt/tags/tag3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1"/>
  <p:tag name="KSO_WM_UNIT_LAYERLEVEL" val="1"/>
  <p:tag name="KSO_WM_TAG_VERSION" val="1.0"/>
  <p:tag name="KSO_WM_UNIT_TYPE" val="i"/>
  <p:tag name="KSO_WM_UNIT_INDEX" val="101"/>
</p:tagLst>
</file>

<file path=ppt/tags/tag3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2"/>
  <p:tag name="KSO_WM_UNIT_LAYERLEVEL" val="1"/>
  <p:tag name="KSO_WM_TAG_VERSION" val="1.0"/>
  <p:tag name="KSO_WM_UNIT_TYPE" val="i"/>
  <p:tag name="KSO_WM_UNIT_INDEX" val="102"/>
</p:tagLst>
</file>

<file path=ppt/tags/tag3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3"/>
  <p:tag name="KSO_WM_UNIT_LAYERLEVEL" val="1"/>
  <p:tag name="KSO_WM_TAG_VERSION" val="1.0"/>
  <p:tag name="KSO_WM_UNIT_TYPE" val="i"/>
  <p:tag name="KSO_WM_UNIT_INDEX" val="103"/>
</p:tagLst>
</file>

<file path=ppt/tags/tag3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4"/>
  <p:tag name="KSO_WM_UNIT_LAYERLEVEL" val="1"/>
  <p:tag name="KSO_WM_TAG_VERSION" val="1.0"/>
  <p:tag name="KSO_WM_UNIT_TYPE" val="i"/>
  <p:tag name="KSO_WM_UNIT_INDEX" val="104"/>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2"/>
  <p:tag name="KSO_WM_UNIT_LAYERLEVEL" val="1"/>
  <p:tag name="KSO_WM_TAG_VERSION" val="3.0"/>
  <p:tag name="KSO_WM_BEAUTIFY_FLAG" val="#wm#"/>
  <p:tag name="KSO_WM_UNIT_TYPE" val="i"/>
  <p:tag name="KSO_WM_UNIT_INDEX" val="12"/>
</p:tagLst>
</file>

<file path=ppt/tags/tag3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5"/>
  <p:tag name="KSO_WM_UNIT_LAYERLEVEL" val="1"/>
  <p:tag name="KSO_WM_TAG_VERSION" val="1.0"/>
  <p:tag name="KSO_WM_UNIT_TYPE" val="i"/>
  <p:tag name="KSO_WM_UNIT_INDEX" val="105"/>
</p:tagLst>
</file>

<file path=ppt/tags/tag3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6"/>
  <p:tag name="KSO_WM_UNIT_LAYERLEVEL" val="1"/>
  <p:tag name="KSO_WM_TAG_VERSION" val="1.0"/>
  <p:tag name="KSO_WM_UNIT_TYPE" val="i"/>
  <p:tag name="KSO_WM_UNIT_INDEX" val="106"/>
</p:tagLst>
</file>

<file path=ppt/tags/tag3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7"/>
  <p:tag name="KSO_WM_UNIT_LAYERLEVEL" val="1"/>
  <p:tag name="KSO_WM_TAG_VERSION" val="1.0"/>
  <p:tag name="KSO_WM_UNIT_TYPE" val="i"/>
  <p:tag name="KSO_WM_UNIT_INDEX" val="107"/>
</p:tagLst>
</file>

<file path=ppt/tags/tag3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8"/>
  <p:tag name="KSO_WM_UNIT_LAYERLEVEL" val="1"/>
  <p:tag name="KSO_WM_TAG_VERSION" val="1.0"/>
  <p:tag name="KSO_WM_UNIT_TYPE" val="i"/>
  <p:tag name="KSO_WM_UNIT_INDEX" val="108"/>
</p:tagLst>
</file>

<file path=ppt/tags/tag3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9"/>
  <p:tag name="KSO_WM_UNIT_LAYERLEVEL" val="1"/>
  <p:tag name="KSO_WM_TAG_VERSION" val="1.0"/>
  <p:tag name="KSO_WM_UNIT_TYPE" val="i"/>
  <p:tag name="KSO_WM_UNIT_INDEX" val="109"/>
</p:tagLst>
</file>

<file path=ppt/tags/tag3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0"/>
  <p:tag name="KSO_WM_UNIT_LAYERLEVEL" val="1"/>
  <p:tag name="KSO_WM_TAG_VERSION" val="1.0"/>
  <p:tag name="KSO_WM_UNIT_TYPE" val="i"/>
  <p:tag name="KSO_WM_UNIT_INDEX" val="110"/>
</p:tagLst>
</file>

<file path=ppt/tags/tag3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1"/>
  <p:tag name="KSO_WM_UNIT_LAYERLEVEL" val="1"/>
  <p:tag name="KSO_WM_TAG_VERSION" val="1.0"/>
  <p:tag name="KSO_WM_UNIT_TYPE" val="i"/>
  <p:tag name="KSO_WM_UNIT_INDEX" val="111"/>
</p:tagLst>
</file>

<file path=ppt/tags/tag3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2"/>
  <p:tag name="KSO_WM_UNIT_LAYERLEVEL" val="1"/>
  <p:tag name="KSO_WM_TAG_VERSION" val="1.0"/>
  <p:tag name="KSO_WM_UNIT_TYPE" val="i"/>
  <p:tag name="KSO_WM_UNIT_INDEX" val="112"/>
</p:tagLst>
</file>

<file path=ppt/tags/tag3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3"/>
  <p:tag name="KSO_WM_UNIT_LAYERLEVEL" val="1"/>
  <p:tag name="KSO_WM_TAG_VERSION" val="1.0"/>
  <p:tag name="KSO_WM_UNIT_TYPE" val="i"/>
  <p:tag name="KSO_WM_UNIT_INDEX" val="113"/>
</p:tagLst>
</file>

<file path=ppt/tags/tag3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4"/>
  <p:tag name="KSO_WM_UNIT_LAYERLEVEL" val="1"/>
  <p:tag name="KSO_WM_TAG_VERSION" val="1.0"/>
  <p:tag name="KSO_WM_UNIT_TYPE" val="i"/>
  <p:tag name="KSO_WM_UNIT_INDEX" val="114"/>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3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5"/>
  <p:tag name="KSO_WM_UNIT_LAYERLEVEL" val="1"/>
  <p:tag name="KSO_WM_TAG_VERSION" val="1.0"/>
  <p:tag name="KSO_WM_UNIT_TYPE" val="i"/>
  <p:tag name="KSO_WM_UNIT_INDEX" val="115"/>
</p:tagLst>
</file>

<file path=ppt/tags/tag3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6"/>
  <p:tag name="KSO_WM_UNIT_LAYERLEVEL" val="1"/>
  <p:tag name="KSO_WM_TAG_VERSION" val="1.0"/>
  <p:tag name="KSO_WM_UNIT_TYPE" val="i"/>
  <p:tag name="KSO_WM_UNIT_INDEX" val="116"/>
</p:tagLst>
</file>

<file path=ppt/tags/tag3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7"/>
  <p:tag name="KSO_WM_UNIT_LAYERLEVEL" val="1"/>
  <p:tag name="KSO_WM_TAG_VERSION" val="1.0"/>
  <p:tag name="KSO_WM_UNIT_TYPE" val="i"/>
  <p:tag name="KSO_WM_UNIT_INDEX" val="117"/>
</p:tagLst>
</file>

<file path=ppt/tags/tag3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8"/>
  <p:tag name="KSO_WM_UNIT_LAYERLEVEL" val="1"/>
  <p:tag name="KSO_WM_TAG_VERSION" val="1.0"/>
  <p:tag name="KSO_WM_UNIT_TYPE" val="i"/>
  <p:tag name="KSO_WM_UNIT_INDEX" val="118"/>
</p:tagLst>
</file>

<file path=ppt/tags/tag3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9"/>
  <p:tag name="KSO_WM_UNIT_LAYERLEVEL" val="1"/>
  <p:tag name="KSO_WM_TAG_VERSION" val="1.0"/>
  <p:tag name="KSO_WM_UNIT_TYPE" val="i"/>
  <p:tag name="KSO_WM_UNIT_INDEX" val="119"/>
</p:tagLst>
</file>

<file path=ppt/tags/tag3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0"/>
  <p:tag name="KSO_WM_UNIT_LAYERLEVEL" val="1"/>
  <p:tag name="KSO_WM_TAG_VERSION" val="1.0"/>
  <p:tag name="KSO_WM_UNIT_TYPE" val="i"/>
  <p:tag name="KSO_WM_UNIT_INDEX" val="120"/>
</p:tagLst>
</file>

<file path=ppt/tags/tag3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1"/>
  <p:tag name="KSO_WM_UNIT_LAYERLEVEL" val="1"/>
  <p:tag name="KSO_WM_TAG_VERSION" val="1.0"/>
  <p:tag name="KSO_WM_UNIT_TYPE" val="i"/>
  <p:tag name="KSO_WM_UNIT_INDEX" val="121"/>
</p:tagLst>
</file>

<file path=ppt/tags/tag3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2"/>
  <p:tag name="KSO_WM_UNIT_LAYERLEVEL" val="1"/>
  <p:tag name="KSO_WM_TAG_VERSION" val="1.0"/>
  <p:tag name="KSO_WM_UNIT_TYPE" val="i"/>
  <p:tag name="KSO_WM_UNIT_INDEX" val="122"/>
</p:tagLst>
</file>

<file path=ppt/tags/tag3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3"/>
  <p:tag name="KSO_WM_UNIT_LAYERLEVEL" val="1"/>
  <p:tag name="KSO_WM_TAG_VERSION" val="1.0"/>
  <p:tag name="KSO_WM_UNIT_TYPE" val="i"/>
  <p:tag name="KSO_WM_UNIT_INDEX" val="123"/>
</p:tagLst>
</file>

<file path=ppt/tags/tag3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4"/>
  <p:tag name="KSO_WM_UNIT_LAYERLEVEL" val="1"/>
  <p:tag name="KSO_WM_TAG_VERSION" val="1.0"/>
  <p:tag name="KSO_WM_UNIT_TYPE" val="i"/>
  <p:tag name="KSO_WM_UNIT_INDEX" val="124"/>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3.0"/>
  <p:tag name="KSO_WM_BEAUTIFY_FLAG" val="#wm#"/>
  <p:tag name="KSO_WM_UNIT_TYPE" val="i"/>
  <p:tag name="KSO_WM_UNIT_INDEX" val="4"/>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5"/>
  <p:tag name="KSO_WM_UNIT_LAYERLEVEL" val="1"/>
  <p:tag name="KSO_WM_TAG_VERSION" val="1.0"/>
  <p:tag name="KSO_WM_UNIT_TYPE" val="i"/>
  <p:tag name="KSO_WM_UNIT_INDEX" val="125"/>
</p:tagLst>
</file>

<file path=ppt/tags/tag4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6"/>
  <p:tag name="KSO_WM_UNIT_LAYERLEVEL" val="1"/>
  <p:tag name="KSO_WM_TAG_VERSION" val="1.0"/>
  <p:tag name="KSO_WM_UNIT_TYPE" val="i"/>
  <p:tag name="KSO_WM_UNIT_INDEX" val="126"/>
</p:tagLst>
</file>

<file path=ppt/tags/tag4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7"/>
  <p:tag name="KSO_WM_UNIT_LAYERLEVEL" val="1"/>
  <p:tag name="KSO_WM_TAG_VERSION" val="1.0"/>
  <p:tag name="KSO_WM_UNIT_TYPE" val="i"/>
  <p:tag name="KSO_WM_UNIT_INDEX" val="127"/>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8"/>
  <p:tag name="KSO_WM_UNIT_LAYERLEVEL" val="1"/>
  <p:tag name="KSO_WM_TAG_VERSION" val="1.0"/>
  <p:tag name="KSO_WM_BEAUTIFY_FLAG" val="#wm#"/>
  <p:tag name="KSO_WM_UNIT_TYPE" val="i"/>
  <p:tag name="KSO_WM_UNIT_INDEX" val="128"/>
</p:tagLst>
</file>

<file path=ppt/tags/tag4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9"/>
  <p:tag name="KSO_WM_UNIT_LAYERLEVEL" val="1"/>
  <p:tag name="KSO_WM_TAG_VERSION" val="1.0"/>
  <p:tag name="KSO_WM_UNIT_TYPE" val="i"/>
  <p:tag name="KSO_WM_UNIT_INDEX" val="129"/>
</p:tagLst>
</file>

<file path=ppt/tags/tag4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0"/>
  <p:tag name="KSO_WM_UNIT_LAYERLEVEL" val="1"/>
  <p:tag name="KSO_WM_TAG_VERSION" val="1.0"/>
  <p:tag name="KSO_WM_UNIT_TYPE" val="i"/>
  <p:tag name="KSO_WM_UNIT_INDEX" val="130"/>
</p:tagLst>
</file>

<file path=ppt/tags/tag4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1"/>
  <p:tag name="KSO_WM_UNIT_LAYERLEVEL" val="1"/>
  <p:tag name="KSO_WM_TAG_VERSION" val="1.0"/>
  <p:tag name="KSO_WM_UNIT_TYPE" val="i"/>
  <p:tag name="KSO_WM_UNIT_INDEX" val="131"/>
</p:tagLst>
</file>

<file path=ppt/tags/tag4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2"/>
  <p:tag name="KSO_WM_UNIT_LAYERLEVEL" val="1"/>
  <p:tag name="KSO_WM_TAG_VERSION" val="1.0"/>
  <p:tag name="KSO_WM_UNIT_TYPE" val="i"/>
  <p:tag name="KSO_WM_UNIT_INDEX" val="132"/>
</p:tagLst>
</file>

<file path=ppt/tags/tag4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3"/>
  <p:tag name="KSO_WM_UNIT_LAYERLEVEL" val="1"/>
  <p:tag name="KSO_WM_TAG_VERSION" val="1.0"/>
  <p:tag name="KSO_WM_UNIT_TYPE" val="i"/>
  <p:tag name="KSO_WM_UNIT_INDEX" val="133"/>
</p:tagLst>
</file>

<file path=ppt/tags/tag4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4"/>
  <p:tag name="KSO_WM_UNIT_LAYERLEVEL" val="1"/>
  <p:tag name="KSO_WM_TAG_VERSION" val="1.0"/>
  <p:tag name="KSO_WM_UNIT_TYPE" val="i"/>
  <p:tag name="KSO_WM_UNIT_INDEX" val="134"/>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5"/>
  <p:tag name="KSO_WM_UNIT_LAYERLEVEL" val="1"/>
  <p:tag name="KSO_WM_TAG_VERSION" val="1.0"/>
  <p:tag name="KSO_WM_UNIT_TYPE" val="i"/>
  <p:tag name="KSO_WM_UNIT_INDEX" val="135"/>
</p:tagLst>
</file>

<file path=ppt/tags/tag4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6"/>
  <p:tag name="KSO_WM_UNIT_LAYERLEVEL" val="1"/>
  <p:tag name="KSO_WM_TAG_VERSION" val="1.0"/>
  <p:tag name="KSO_WM_UNIT_TYPE" val="i"/>
  <p:tag name="KSO_WM_UNIT_INDEX" val="136"/>
</p:tagLst>
</file>

<file path=ppt/tags/tag4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7"/>
  <p:tag name="KSO_WM_UNIT_LAYERLEVEL" val="1"/>
  <p:tag name="KSO_WM_TAG_VERSION" val="1.0"/>
  <p:tag name="KSO_WM_UNIT_TYPE" val="i"/>
  <p:tag name="KSO_WM_UNIT_INDEX" val="137"/>
</p:tagLst>
</file>

<file path=ppt/tags/tag4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8"/>
  <p:tag name="KSO_WM_UNIT_LAYERLEVEL" val="1"/>
  <p:tag name="KSO_WM_TAG_VERSION" val="1.0"/>
  <p:tag name="KSO_WM_UNIT_TYPE" val="i"/>
  <p:tag name="KSO_WM_UNIT_INDEX" val="138"/>
</p:tagLst>
</file>

<file path=ppt/tags/tag4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9"/>
  <p:tag name="KSO_WM_UNIT_LAYERLEVEL" val="1"/>
  <p:tag name="KSO_WM_TAG_VERSION" val="1.0"/>
  <p:tag name="KSO_WM_UNIT_TYPE" val="i"/>
  <p:tag name="KSO_WM_UNIT_INDEX" val="139"/>
</p:tagLst>
</file>

<file path=ppt/tags/tag4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0"/>
  <p:tag name="KSO_WM_UNIT_LAYERLEVEL" val="1"/>
  <p:tag name="KSO_WM_TAG_VERSION" val="1.0"/>
  <p:tag name="KSO_WM_UNIT_TYPE" val="i"/>
  <p:tag name="KSO_WM_UNIT_INDEX" val="140"/>
</p:tagLst>
</file>

<file path=ppt/tags/tag4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1"/>
  <p:tag name="KSO_WM_UNIT_LAYERLEVEL" val="1"/>
  <p:tag name="KSO_WM_TAG_VERSION" val="1.0"/>
  <p:tag name="KSO_WM_UNIT_TYPE" val="i"/>
  <p:tag name="KSO_WM_UNIT_INDEX" val="141"/>
</p:tagLst>
</file>

<file path=ppt/tags/tag4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2"/>
  <p:tag name="KSO_WM_UNIT_LAYERLEVEL" val="1"/>
  <p:tag name="KSO_WM_TAG_VERSION" val="1.0"/>
  <p:tag name="KSO_WM_UNIT_TYPE" val="i"/>
  <p:tag name="KSO_WM_UNIT_INDEX" val="142"/>
</p:tagLst>
</file>

<file path=ppt/tags/tag4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3"/>
  <p:tag name="KSO_WM_UNIT_LAYERLEVEL" val="1"/>
  <p:tag name="KSO_WM_TAG_VERSION" val="1.0"/>
  <p:tag name="KSO_WM_UNIT_TYPE" val="i"/>
  <p:tag name="KSO_WM_UNIT_INDEX" val="143"/>
</p:tagLst>
</file>

<file path=ppt/tags/tag4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4"/>
  <p:tag name="KSO_WM_UNIT_LAYERLEVEL" val="1"/>
  <p:tag name="KSO_WM_TAG_VERSION" val="1.0"/>
  <p:tag name="KSO_WM_UNIT_TYPE" val="i"/>
  <p:tag name="KSO_WM_UNIT_INDEX" val="144"/>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5"/>
  <p:tag name="KSO_WM_UNIT_LAYERLEVEL" val="1"/>
  <p:tag name="KSO_WM_TAG_VERSION" val="1.0"/>
  <p:tag name="KSO_WM_UNIT_TYPE" val="i"/>
  <p:tag name="KSO_WM_UNIT_INDEX" val="145"/>
</p:tagLst>
</file>

<file path=ppt/tags/tag4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6"/>
  <p:tag name="KSO_WM_UNIT_LAYERLEVEL" val="1"/>
  <p:tag name="KSO_WM_TAG_VERSION" val="1.0"/>
  <p:tag name="KSO_WM_UNIT_TYPE" val="i"/>
  <p:tag name="KSO_WM_UNIT_INDEX" val="146"/>
</p:tagLst>
</file>

<file path=ppt/tags/tag4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7"/>
  <p:tag name="KSO_WM_UNIT_LAYERLEVEL" val="1"/>
  <p:tag name="KSO_WM_TAG_VERSION" val="1.0"/>
  <p:tag name="KSO_WM_UNIT_TYPE" val="i"/>
  <p:tag name="KSO_WM_UNIT_INDEX" val="147"/>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48"/>
  <p:tag name="KSO_WM_UNIT_LAYERLEVEL" val="1"/>
  <p:tag name="KSO_WM_TAG_VERSION" val="1.0"/>
  <p:tag name="KSO_WM_BEAUTIFY_FLAG" val="#wm#"/>
  <p:tag name="KSO_WM_UNIT_TYPE" val="i"/>
  <p:tag name="KSO_WM_UNIT_INDEX" val="148"/>
</p:tagLst>
</file>

<file path=ppt/tags/tag4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9"/>
  <p:tag name="KSO_WM_UNIT_LAYERLEVEL" val="1"/>
  <p:tag name="KSO_WM_TAG_VERSION" val="1.0"/>
  <p:tag name="KSO_WM_UNIT_TYPE" val="i"/>
  <p:tag name="KSO_WM_UNIT_INDEX" val="149"/>
</p:tagLst>
</file>

<file path=ppt/tags/tag4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0"/>
  <p:tag name="KSO_WM_UNIT_LAYERLEVEL" val="1"/>
  <p:tag name="KSO_WM_TAG_VERSION" val="1.0"/>
  <p:tag name="KSO_WM_UNIT_TYPE" val="i"/>
  <p:tag name="KSO_WM_UNIT_INDEX" val="150"/>
</p:tagLst>
</file>

<file path=ppt/tags/tag4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1"/>
  <p:tag name="KSO_WM_UNIT_LAYERLEVEL" val="1"/>
  <p:tag name="KSO_WM_TAG_VERSION" val="1.0"/>
  <p:tag name="KSO_WM_UNIT_TYPE" val="i"/>
  <p:tag name="KSO_WM_UNIT_INDEX" val="151"/>
</p:tagLst>
</file>

<file path=ppt/tags/tag4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2"/>
  <p:tag name="KSO_WM_UNIT_LAYERLEVEL" val="1"/>
  <p:tag name="KSO_WM_TAG_VERSION" val="1.0"/>
  <p:tag name="KSO_WM_UNIT_TYPE" val="i"/>
  <p:tag name="KSO_WM_UNIT_INDEX" val="152"/>
</p:tagLst>
</file>

<file path=ppt/tags/tag4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3"/>
  <p:tag name="KSO_WM_UNIT_LAYERLEVEL" val="1"/>
  <p:tag name="KSO_WM_TAG_VERSION" val="1.0"/>
  <p:tag name="KSO_WM_UNIT_TYPE" val="i"/>
  <p:tag name="KSO_WM_UNIT_INDEX" val="153"/>
</p:tagLst>
</file>

<file path=ppt/tags/tag4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4"/>
  <p:tag name="KSO_WM_UNIT_LAYERLEVEL" val="1"/>
  <p:tag name="KSO_WM_TAG_VERSION" val="1.0"/>
  <p:tag name="KSO_WM_UNIT_TYPE" val="i"/>
  <p:tag name="KSO_WM_UNIT_INDEX" val="154"/>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4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5"/>
  <p:tag name="KSO_WM_UNIT_LAYERLEVEL" val="1"/>
  <p:tag name="KSO_WM_TAG_VERSION" val="1.0"/>
  <p:tag name="KSO_WM_UNIT_TYPE" val="i"/>
  <p:tag name="KSO_WM_UNIT_INDEX" val="155"/>
</p:tagLst>
</file>

<file path=ppt/tags/tag4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6"/>
  <p:tag name="KSO_WM_UNIT_LAYERLEVEL" val="1"/>
  <p:tag name="KSO_WM_TAG_VERSION" val="1.0"/>
  <p:tag name="KSO_WM_UNIT_TYPE" val="i"/>
  <p:tag name="KSO_WM_UNIT_INDEX" val="156"/>
</p:tagLst>
</file>

<file path=ppt/tags/tag4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7"/>
  <p:tag name="KSO_WM_UNIT_LAYERLEVEL" val="1"/>
  <p:tag name="KSO_WM_TAG_VERSION" val="1.0"/>
  <p:tag name="KSO_WM_UNIT_TYPE" val="i"/>
  <p:tag name="KSO_WM_UNIT_INDEX" val="157"/>
</p:tagLst>
</file>

<file path=ppt/tags/tag4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8"/>
  <p:tag name="KSO_WM_UNIT_LAYERLEVEL" val="1"/>
  <p:tag name="KSO_WM_TAG_VERSION" val="1.0"/>
  <p:tag name="KSO_WM_UNIT_TYPE" val="i"/>
  <p:tag name="KSO_WM_UNIT_INDEX" val="158"/>
</p:tagLst>
</file>

<file path=ppt/tags/tag4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9"/>
  <p:tag name="KSO_WM_UNIT_LAYERLEVEL" val="1"/>
  <p:tag name="KSO_WM_TAG_VERSION" val="1.0"/>
  <p:tag name="KSO_WM_UNIT_TYPE" val="i"/>
  <p:tag name="KSO_WM_UNIT_INDEX" val="159"/>
</p:tagLst>
</file>

<file path=ppt/tags/tag4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0"/>
  <p:tag name="KSO_WM_UNIT_LAYERLEVEL" val="1"/>
  <p:tag name="KSO_WM_TAG_VERSION" val="1.0"/>
  <p:tag name="KSO_WM_UNIT_TYPE" val="i"/>
  <p:tag name="KSO_WM_UNIT_INDEX" val="160"/>
</p:tagLst>
</file>

<file path=ppt/tags/tag4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1"/>
  <p:tag name="KSO_WM_UNIT_LAYERLEVEL" val="1"/>
  <p:tag name="KSO_WM_TAG_VERSION" val="1.0"/>
  <p:tag name="KSO_WM_UNIT_TYPE" val="i"/>
  <p:tag name="KSO_WM_UNIT_INDEX" val="161"/>
</p:tagLst>
</file>

<file path=ppt/tags/tag4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2"/>
  <p:tag name="KSO_WM_UNIT_LAYERLEVEL" val="1"/>
  <p:tag name="KSO_WM_TAG_VERSION" val="1.0"/>
  <p:tag name="KSO_WM_UNIT_TYPE" val="i"/>
  <p:tag name="KSO_WM_UNIT_INDEX" val="162"/>
</p:tagLst>
</file>

<file path=ppt/tags/tag4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3"/>
  <p:tag name="KSO_WM_UNIT_LAYERLEVEL" val="1"/>
  <p:tag name="KSO_WM_TAG_VERSION" val="1.0"/>
  <p:tag name="KSO_WM_UNIT_TYPE" val="i"/>
  <p:tag name="KSO_WM_UNIT_INDEX" val="163"/>
</p:tagLst>
</file>

<file path=ppt/tags/tag4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4"/>
  <p:tag name="KSO_WM_UNIT_LAYERLEVEL" val="1"/>
  <p:tag name="KSO_WM_TAG_VERSION" val="1.0"/>
  <p:tag name="KSO_WM_UNIT_TYPE" val="i"/>
  <p:tag name="KSO_WM_UNIT_INDEX" val="164"/>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4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5"/>
  <p:tag name="KSO_WM_UNIT_LAYERLEVEL" val="1"/>
  <p:tag name="KSO_WM_TAG_VERSION" val="1.0"/>
  <p:tag name="KSO_WM_UNIT_TYPE" val="i"/>
  <p:tag name="KSO_WM_UNIT_INDEX" val="165"/>
</p:tagLst>
</file>

<file path=ppt/tags/tag4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6"/>
  <p:tag name="KSO_WM_UNIT_LAYERLEVEL" val="1"/>
  <p:tag name="KSO_WM_TAG_VERSION" val="1.0"/>
  <p:tag name="KSO_WM_UNIT_TYPE" val="i"/>
  <p:tag name="KSO_WM_UNIT_INDEX" val="166"/>
</p:tagLst>
</file>

<file path=ppt/tags/tag4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7"/>
  <p:tag name="KSO_WM_UNIT_LAYERLEVEL" val="1"/>
  <p:tag name="KSO_WM_TAG_VERSION" val="1.0"/>
  <p:tag name="KSO_WM_UNIT_TYPE" val="i"/>
  <p:tag name="KSO_WM_UNIT_INDEX" val="167"/>
</p:tagLst>
</file>

<file path=ppt/tags/tag4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8"/>
  <p:tag name="KSO_WM_UNIT_LAYERLEVEL" val="1"/>
  <p:tag name="KSO_WM_TAG_VERSION" val="1.0"/>
  <p:tag name="KSO_WM_UNIT_TYPE" val="i"/>
  <p:tag name="KSO_WM_UNIT_INDEX" val="168"/>
</p:tagLst>
</file>

<file path=ppt/tags/tag4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9"/>
  <p:tag name="KSO_WM_UNIT_LAYERLEVEL" val="1"/>
  <p:tag name="KSO_WM_TAG_VERSION" val="1.0"/>
  <p:tag name="KSO_WM_UNIT_TYPE" val="i"/>
  <p:tag name="KSO_WM_UNIT_INDEX" val="169"/>
</p:tagLst>
</file>

<file path=ppt/tags/tag4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0"/>
  <p:tag name="KSO_WM_UNIT_LAYERLEVEL" val="1"/>
  <p:tag name="KSO_WM_TAG_VERSION" val="1.0"/>
  <p:tag name="KSO_WM_UNIT_TYPE" val="i"/>
  <p:tag name="KSO_WM_UNIT_INDEX" val="170"/>
</p:tagLst>
</file>

<file path=ppt/tags/tag4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1"/>
  <p:tag name="KSO_WM_UNIT_LAYERLEVEL" val="1"/>
  <p:tag name="KSO_WM_TAG_VERSION" val="1.0"/>
  <p:tag name="KSO_WM_UNIT_TYPE" val="i"/>
  <p:tag name="KSO_WM_UNIT_INDEX" val="171"/>
</p:tagLst>
</file>

<file path=ppt/tags/tag4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2"/>
  <p:tag name="KSO_WM_UNIT_LAYERLEVEL" val="1"/>
  <p:tag name="KSO_WM_TAG_VERSION" val="1.0"/>
  <p:tag name="KSO_WM_UNIT_TYPE" val="i"/>
  <p:tag name="KSO_WM_UNIT_INDEX" val="172"/>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73"/>
  <p:tag name="KSO_WM_UNIT_LAYERLEVEL" val="1"/>
  <p:tag name="KSO_WM_TAG_VERSION" val="1.0"/>
  <p:tag name="KSO_WM_BEAUTIFY_FLAG" val="#wm#"/>
  <p:tag name="KSO_WM_UNIT_TYPE" val="i"/>
  <p:tag name="KSO_WM_UNIT_INDEX" val="173"/>
</p:tagLst>
</file>

<file path=ppt/tags/tag4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4"/>
  <p:tag name="KSO_WM_UNIT_LAYERLEVEL" val="1"/>
  <p:tag name="KSO_WM_TAG_VERSION" val="1.0"/>
  <p:tag name="KSO_WM_UNIT_TYPE" val="i"/>
  <p:tag name="KSO_WM_UNIT_INDEX" val="174"/>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4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5"/>
  <p:tag name="KSO_WM_UNIT_LAYERLEVEL" val="1"/>
  <p:tag name="KSO_WM_TAG_VERSION" val="1.0"/>
  <p:tag name="KSO_WM_UNIT_TYPE" val="i"/>
  <p:tag name="KSO_WM_UNIT_INDEX" val="175"/>
</p:tagLst>
</file>

<file path=ppt/tags/tag4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6"/>
  <p:tag name="KSO_WM_UNIT_LAYERLEVEL" val="1"/>
  <p:tag name="KSO_WM_TAG_VERSION" val="1.0"/>
  <p:tag name="KSO_WM_UNIT_TYPE" val="i"/>
  <p:tag name="KSO_WM_UNIT_INDEX" val="176"/>
</p:tagLst>
</file>

<file path=ppt/tags/tag4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7"/>
  <p:tag name="KSO_WM_UNIT_LAYERLEVEL" val="1"/>
  <p:tag name="KSO_WM_TAG_VERSION" val="1.0"/>
  <p:tag name="KSO_WM_UNIT_TYPE" val="i"/>
  <p:tag name="KSO_WM_UNIT_INDEX" val="177"/>
</p:tagLst>
</file>

<file path=ppt/tags/tag4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8"/>
  <p:tag name="KSO_WM_UNIT_LAYERLEVEL" val="1"/>
  <p:tag name="KSO_WM_TAG_VERSION" val="1.0"/>
  <p:tag name="KSO_WM_UNIT_TYPE" val="i"/>
  <p:tag name="KSO_WM_UNIT_INDEX" val="178"/>
</p:tagLst>
</file>

<file path=ppt/tags/tag4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9"/>
  <p:tag name="KSO_WM_UNIT_LAYERLEVEL" val="1"/>
  <p:tag name="KSO_WM_TAG_VERSION" val="1.0"/>
  <p:tag name="KSO_WM_UNIT_TYPE" val="i"/>
  <p:tag name="KSO_WM_UNIT_INDEX" val="179"/>
</p:tagLst>
</file>

<file path=ppt/tags/tag4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0"/>
  <p:tag name="KSO_WM_UNIT_LAYERLEVEL" val="1"/>
  <p:tag name="KSO_WM_TAG_VERSION" val="1.0"/>
  <p:tag name="KSO_WM_UNIT_TYPE" val="i"/>
  <p:tag name="KSO_WM_UNIT_INDEX" val="180"/>
</p:tagLst>
</file>

<file path=ppt/tags/tag4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1"/>
  <p:tag name="KSO_WM_UNIT_LAYERLEVEL" val="1"/>
  <p:tag name="KSO_WM_TAG_VERSION" val="1.0"/>
  <p:tag name="KSO_WM_UNIT_TYPE" val="i"/>
  <p:tag name="KSO_WM_UNIT_INDEX" val="181"/>
</p:tagLst>
</file>

<file path=ppt/tags/tag4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2"/>
  <p:tag name="KSO_WM_UNIT_LAYERLEVEL" val="1"/>
  <p:tag name="KSO_WM_TAG_VERSION" val="1.0"/>
  <p:tag name="KSO_WM_UNIT_TYPE" val="i"/>
  <p:tag name="KSO_WM_UNIT_INDEX" val="182"/>
</p:tagLst>
</file>

<file path=ppt/tags/tag4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3"/>
  <p:tag name="KSO_WM_UNIT_LAYERLEVEL" val="1"/>
  <p:tag name="KSO_WM_TAG_VERSION" val="1.0"/>
  <p:tag name="KSO_WM_UNIT_TYPE" val="i"/>
  <p:tag name="KSO_WM_UNIT_INDEX" val="183"/>
</p:tagLst>
</file>

<file path=ppt/tags/tag4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4"/>
  <p:tag name="KSO_WM_UNIT_LAYERLEVEL" val="1"/>
  <p:tag name="KSO_WM_TAG_VERSION" val="1.0"/>
  <p:tag name="KSO_WM_UNIT_TYPE" val="i"/>
  <p:tag name="KSO_WM_UNIT_INDEX" val="184"/>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BEAUTIFY_FLAG" val="#wm#"/>
  <p:tag name="KSO_WM_UNIT_TYPE" val="i"/>
  <p:tag name="KSO_WM_UNIT_INDEX" val="4"/>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85"/>
  <p:tag name="KSO_WM_UNIT_LAYERLEVEL" val="1"/>
  <p:tag name="KSO_WM_TAG_VERSION" val="1.0"/>
  <p:tag name="KSO_WM_BEAUTIFY_FLAG" val="#wm#"/>
  <p:tag name="KSO_WM_UNIT_TYPE" val="i"/>
  <p:tag name="KSO_WM_UNIT_INDEX" val="185"/>
</p:tagLst>
</file>

<file path=ppt/tags/tag4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6"/>
  <p:tag name="KSO_WM_UNIT_LAYERLEVEL" val="1"/>
  <p:tag name="KSO_WM_TAG_VERSION" val="1.0"/>
  <p:tag name="KSO_WM_UNIT_TYPE" val="i"/>
  <p:tag name="KSO_WM_UNIT_INDEX" val="186"/>
</p:tagLst>
</file>

<file path=ppt/tags/tag4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7"/>
  <p:tag name="KSO_WM_UNIT_LAYERLEVEL" val="1"/>
  <p:tag name="KSO_WM_TAG_VERSION" val="1.0"/>
  <p:tag name="KSO_WM_UNIT_TYPE" val="i"/>
  <p:tag name="KSO_WM_UNIT_INDEX" val="187"/>
</p:tagLst>
</file>

<file path=ppt/tags/tag4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8"/>
  <p:tag name="KSO_WM_UNIT_LAYERLEVEL" val="1"/>
  <p:tag name="KSO_WM_TAG_VERSION" val="1.0"/>
  <p:tag name="KSO_WM_UNIT_TYPE" val="i"/>
  <p:tag name="KSO_WM_UNIT_INDEX" val="188"/>
</p:tagLst>
</file>

<file path=ppt/tags/tag4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9"/>
  <p:tag name="KSO_WM_UNIT_LAYERLEVEL" val="1"/>
  <p:tag name="KSO_WM_TAG_VERSION" val="1.0"/>
  <p:tag name="KSO_WM_UNIT_TYPE" val="i"/>
  <p:tag name="KSO_WM_UNIT_INDEX" val="189"/>
</p:tagLst>
</file>

<file path=ppt/tags/tag4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0"/>
  <p:tag name="KSO_WM_UNIT_LAYERLEVEL" val="1"/>
  <p:tag name="KSO_WM_TAG_VERSION" val="1.0"/>
  <p:tag name="KSO_WM_UNIT_TYPE" val="i"/>
  <p:tag name="KSO_WM_UNIT_INDEX" val="190"/>
</p:tagLst>
</file>

<file path=ppt/tags/tag4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1"/>
  <p:tag name="KSO_WM_UNIT_LAYERLEVEL" val="1"/>
  <p:tag name="KSO_WM_TAG_VERSION" val="1.0"/>
  <p:tag name="KSO_WM_UNIT_TYPE" val="i"/>
  <p:tag name="KSO_WM_UNIT_INDEX" val="191"/>
</p:tagLst>
</file>

<file path=ppt/tags/tag4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2"/>
  <p:tag name="KSO_WM_UNIT_LAYERLEVEL" val="1"/>
  <p:tag name="KSO_WM_TAG_VERSION" val="1.0"/>
  <p:tag name="KSO_WM_UNIT_TYPE" val="i"/>
  <p:tag name="KSO_WM_UNIT_INDEX" val="192"/>
</p:tagLst>
</file>

<file path=ppt/tags/tag4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3"/>
  <p:tag name="KSO_WM_UNIT_LAYERLEVEL" val="1"/>
  <p:tag name="KSO_WM_TAG_VERSION" val="1.0"/>
  <p:tag name="KSO_WM_UNIT_TYPE" val="i"/>
  <p:tag name="KSO_WM_UNIT_INDEX" val="193"/>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BEAUTIFY_FLAG" val="#wm#"/>
  <p:tag name="KSO_WM_UNIT_TYPE" val="i"/>
  <p:tag name="KSO_WM_UNIT_INDEX" val="5"/>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4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4"/>
  <p:tag name="KSO_WM_UNIT_LAYERLEVEL" val="1"/>
  <p:tag name="KSO_WM_TAG_VERSION" val="1.0"/>
  <p:tag name="KSO_WM_UNIT_TYPE" val="i"/>
  <p:tag name="KSO_WM_UNIT_INDEX" val="194"/>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BEAUTIFY_FLAG" val="#wm#"/>
  <p:tag name="KSO_WM_UNIT_TYPE" val="i"/>
  <p:tag name="KSO_WM_UNIT_INDEX" val="6"/>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7"/>
  <p:tag name="KSO_WM_UNIT_LAYERLEVEL" val="1"/>
  <p:tag name="KSO_WM_TAG_VERSION" val="3.0"/>
  <p:tag name="KSO_WM_BEAUTIFY_FLAG" val="#wm#"/>
  <p:tag name="KSO_WM_UNIT_TYPE" val="i"/>
  <p:tag name="KSO_WM_UNIT_INDEX" val="7"/>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5"/>
  <p:tag name="KSO_WM_UNIT_LAYERLEVEL" val="1"/>
  <p:tag name="KSO_WM_TAG_VERSION" val="3.0"/>
  <p:tag name="KSO_WM_BEAUTIFY_FLAG" val="#wm#"/>
  <p:tag name="KSO_WM_UNIT_TYPE" val="i"/>
  <p:tag name="KSO_WM_UNIT_INDEX" val="5"/>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8"/>
  <p:tag name="KSO_WM_UNIT_LAYERLEVEL" val="1"/>
  <p:tag name="KSO_WM_TAG_VERSION" val="3.0"/>
  <p:tag name="KSO_WM_BEAUTIFY_FLAG" val="#wm#"/>
  <p:tag name="KSO_WM_UNIT_TYPE" val="i"/>
  <p:tag name="KSO_WM_UNIT_INDEX" val="8"/>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5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9"/>
  <p:tag name="KSO_WM_UNIT_LAYERLEVEL" val="1"/>
  <p:tag name="KSO_WM_TAG_VERSION" val="3.0"/>
  <p:tag name="KSO_WM_BEAUTIFY_FLAG" val="#wm#"/>
  <p:tag name="KSO_WM_UNIT_TYPE" val="i"/>
  <p:tag name="KSO_WM_UNIT_INDEX" val="9"/>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5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5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5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5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978"/>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3;二级&#13;三级&#13;四级&#13;五级"/>
  <p:tag name="KSO_WM_UNIT_NOCLEAR" val="0"/>
  <p:tag name="KSO_WM_UNIT_TYPE" val="f"/>
  <p:tag name="KSO_WM_UNIT_INDEX" val="1"/>
  <p:tag name="KSO_WM_TEMPLATE_CATEGORY" val="custom"/>
  <p:tag name="KSO_WM_TEMPLATE_INDEX" val="20230978"/>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0"/>
  <p:tag name="KSO_WM_UNIT_LAYERLEVEL" val="1"/>
  <p:tag name="KSO_WM_TAG_VERSION" val="3.0"/>
  <p:tag name="KSO_WM_BEAUTIFY_FLAG" val="#wm#"/>
  <p:tag name="KSO_WM_UNIT_TYPE" val="i"/>
  <p:tag name="KSO_WM_UNIT_INDEX" val="10"/>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22.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978"/>
  <p:tag name="KSO_WM_TEMPLATE_THUMBS_INDEX" val="1、9"/>
  <p:tag name="KSO_WM_SPECIAL_SOURCE" val="bdnull"/>
</p:tagLst>
</file>

<file path=ppt/tags/tag523.xml><?xml version="1.0" encoding="utf-8"?>
<p:tagLst xmlns:p="http://schemas.openxmlformats.org/presentationml/2006/main">
  <p:tag name="KSO_WM_BEAUTIFY_FLAG" val="#wm#"/>
  <p:tag name="KSO_WM_TEMPLATE_CATEGORY" val="custom"/>
  <p:tag name="KSO_WM_TEMPLATE_INDEX" val="20235928"/>
</p:tagLst>
</file>

<file path=ppt/tags/tag52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5928_1*a*1"/>
  <p:tag name="KSO_WM_TEMPLATE_CATEGORY" val="custom"/>
  <p:tag name="KSO_WM_TEMPLATE_INDEX" val="20235928"/>
  <p:tag name="KSO_WM_UNIT_LAYERLEVEL" val="1"/>
  <p:tag name="KSO_WM_TAG_VERSION" val="3.0"/>
  <p:tag name="KSO_WM_BEAUTIFY_FLAG" val="#wm#"/>
  <p:tag name="KSO_WM_UNIT_PRESET_TEXT" val="单击此处添加文档标题"/>
  <p:tag name="KSO_WM_UNIT_TEXT_TYPE" val="1"/>
</p:tagLst>
</file>

<file path=ppt/tags/tag525.xml><?xml version="1.0" encoding="utf-8"?>
<p:tagLst xmlns:p="http://schemas.openxmlformats.org/presentationml/2006/main">
  <p:tag name="KSO_WM_UNIT_ISCONTENTSTITLE" val="0"/>
  <p:tag name="KSO_WM_UNIT_ISNUMDGMTITLE" val="0"/>
  <p:tag name="KSO_WM_UNIT_NOCLEAR" val="0"/>
  <p:tag name="KSO_WM_UNIT_VALUE" val="80"/>
  <p:tag name="KSO_WM_UNIT_HIGHLIGHT" val="0"/>
  <p:tag name="KSO_WM_UNIT_COMPATIBLE" val="0"/>
  <p:tag name="KSO_WM_UNIT_DIAGRAM_ISNUMVISUAL" val="0"/>
  <p:tag name="KSO_WM_UNIT_DIAGRAM_ISREFERUNIT" val="0"/>
  <p:tag name="KSO_WM_UNIT_TYPE" val="b"/>
  <p:tag name="KSO_WM_UNIT_INDEX" val="1"/>
  <p:tag name="KSO_WM_UNIT_ID" val="custom20235928_1*b*1"/>
  <p:tag name="KSO_WM_TEMPLATE_CATEGORY" val="custom"/>
  <p:tag name="KSO_WM_TEMPLATE_INDEX" val="20235928"/>
  <p:tag name="KSO_WM_UNIT_LAYERLEVEL" val="1"/>
  <p:tag name="KSO_WM_TAG_VERSION" val="3.0"/>
  <p:tag name="KSO_WM_BEAUTIFY_FLAG" val="#wm#"/>
  <p:tag name="KSO_WM_UNIT_PRESET_TEXT" val="单击此处添加副标题"/>
  <p:tag name="KSO_WM_UNIT_TEXT_TYPE" val="1"/>
</p:tagLst>
</file>

<file path=ppt/tags/tag526.xml><?xml version="1.0" encoding="utf-8"?>
<p:tagLst xmlns:p="http://schemas.openxmlformats.org/presentationml/2006/main">
  <p:tag name="KSO_WM_UNIT_SUBTYPE" val="e"/>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2"/>
  <p:tag name="KSO_WM_UNIT_ID" val="custom20235928_1*f*2"/>
  <p:tag name="KSO_WM_TEMPLATE_CATEGORY" val="custom"/>
  <p:tag name="KSO_WM_TEMPLATE_INDEX" val="20235928"/>
  <p:tag name="KSO_WM_UNIT_LAYERLEVEL" val="1"/>
  <p:tag name="KSO_WM_TAG_VERSION" val="3.0"/>
  <p:tag name="KSO_WM_BEAUTIFY_FLAG" val="#wm#"/>
</p:tagLst>
</file>

<file path=ppt/tags/tag527.xml><?xml version="1.0" encoding="utf-8"?>
<p:tagLst xmlns:p="http://schemas.openxmlformats.org/presentationml/2006/main">
  <p:tag name="KSO_WM_SLIDE_ID" val="custom20235928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5928"/>
  <p:tag name="KSO_WM_SLIDE_LAYOUT" val="a_b_f"/>
  <p:tag name="KSO_WM_SLIDE_LAYOUT_CNT" val="1_1_2"/>
  <p:tag name="KSO_WM_SLIDE_TYPE" val="title"/>
  <p:tag name="KSO_WM_SLIDE_SUBTYPE" val="pureTxt"/>
  <p:tag name="KSO_WM_TEMPLATE_THUMBS_INDEX" val="1、9"/>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78_4*a*1"/>
  <p:tag name="KSO_WM_TEMPLATE_CATEGORY" val="custom"/>
  <p:tag name="KSO_WM_TEMPLATE_INDEX" val="20230978"/>
  <p:tag name="KSO_WM_UNIT_LAYERLEVEL" val="1"/>
  <p:tag name="KSO_WM_TAG_VERSION" val="1.0"/>
  <p:tag name="KSO_WM_BEAUTIFY_FLAG" val="#wm#"/>
  <p:tag name="KSO_WM_UNIT_ISCONTENTSTITLE" val="1"/>
  <p:tag name="KSO_WM_UNIT_ISNUMDGMTITLE" val="0"/>
  <p:tag name="KSO_WM_UNIT_NOCLEAR" val="0"/>
  <p:tag name="KSO_WM_UNIT_VALUE" val="3"/>
  <p:tag name="KSO_WM_UNIT_TYPE" val="a"/>
  <p:tag name="KSO_WM_UNIT_INDEX" val="1"/>
  <p:tag name="KSO_WM_DIAGRAM_GROUP_CODE" val="l1-1"/>
  <p:tag name="KSO_WM_UNIT_PRESET_TEXT" val="目录"/>
</p:tagLst>
</file>

<file path=ppt/tags/tag5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1_1"/>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1_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1"/>
  <p:tag name="KSO_WM_UNIT_LAYERLEVEL" val="1"/>
  <p:tag name="KSO_WM_TAG_VERSION" val="3.0"/>
  <p:tag name="KSO_WM_BEAUTIFY_FLAG" val="#wm#"/>
  <p:tag name="KSO_WM_UNIT_TYPE" val="i"/>
  <p:tag name="KSO_WM_UNIT_INDEX" val="11"/>
</p:tagLst>
</file>

<file path=ppt/tags/tag5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1_3"/>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1_3"/>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custom20230978_4*l_h_i*1_1_2"/>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custom20230978_4*l_h_a*1_1_1"/>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UNIT_PRESET_TEXT" val="添加标题"/>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2_1"/>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2_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2_3"/>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2_3"/>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custom20230978_4*l_h_i*1_2_2"/>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custom20230978_4*l_h_a*1_2_1"/>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UNIT_PRESET_TEXT" val="添加标题"/>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3_1"/>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3_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3_3"/>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3_3"/>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custom20230978_4*l_h_i*1_3_2"/>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
  <p:tag name="KSO_WM_UNIT_LAYERLEVEL" val="1"/>
  <p:tag name="KSO_WM_TAG_VERSION" val="3.0"/>
  <p:tag name="KSO_WM_BEAUTIFY_FLAG" val="#wm#"/>
  <p:tag name="KSO_WM_UNIT_TYPE" val="i"/>
  <p:tag name="KSO_WM_UNIT_INDEX" val="12"/>
</p:tagLst>
</file>

<file path=ppt/tags/tag54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custom20230978_4*l_h_a*1_3_1"/>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UNIT_PRESET_TEXT" val="添加标题"/>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4_1"/>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4_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4_3"/>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4_3"/>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2"/>
  <p:tag name="KSO_WM_UNIT_ID" val="custom20230978_4*l_h_i*1_4_2"/>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4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custom20230978_4*l_h_a*1_4_1"/>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UNIT_PRESET_TEXT" val="添加标题"/>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45.xml><?xml version="1.0" encoding="utf-8"?>
<p:tagLst xmlns:p="http://schemas.openxmlformats.org/presentationml/2006/main">
  <p:tag name="KSO_WM_SLIDE_ID" val="custom20230978_4"/>
  <p:tag name="KSO_WM_TEMPLATE_SUBCATEGORY" val="29"/>
  <p:tag name="KSO_WM_TEMPLATE_MASTER_TYPE" val="0"/>
  <p:tag name="KSO_WM_TEMPLATE_COLOR_TYPE" val="0"/>
  <p:tag name="KSO_WM_SLIDE_ITEM_CNT" val="4"/>
  <p:tag name="KSO_WM_SLIDE_INDEX" val="4"/>
  <p:tag name="KSO_WM_TAG_VERSION" val="1.0"/>
  <p:tag name="KSO_WM_BEAUTIFY_FLAG" val="#wm#"/>
  <p:tag name="KSO_WM_TEMPLATE_CATEGORY" val="custom"/>
  <p:tag name="KSO_WM_TEMPLATE_INDEX" val="20230978"/>
  <p:tag name="KSO_WM_SLIDE_LAYOUT" val="a_l"/>
  <p:tag name="KSO_WM_SLIDE_LAYOUT_CNT" val="1_1"/>
  <p:tag name="KSO_WM_SLIDE_TYPE" val="contents"/>
  <p:tag name="KSO_WM_SLIDE_SUBTYPE" val="diag"/>
  <p:tag name="KSO_WM_DIAGRAM_GROUP_CODE" val="l1-1"/>
  <p:tag name="KSO_WM_SLIDE_DIAGTYPE" val="l"/>
  <p:tag name="KSO_WM_SPECIAL_SOURCE" val="bdnull"/>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928_7*a*1"/>
  <p:tag name="KSO_WM_TEMPLATE_CATEGORY" val="custom"/>
  <p:tag name="KSO_WM_TEMPLATE_INDEX" val="20235928"/>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 name="KSO_WM_UNIT_TEXT_TYPE" val="1"/>
</p:tagLst>
</file>

<file path=ppt/tags/tag54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5928_7*e*1"/>
  <p:tag name="KSO_WM_TEMPLATE_CATEGORY" val="custom"/>
  <p:tag name="KSO_WM_TEMPLATE_INDEX" val="20235928"/>
  <p:tag name="KSO_WM_UNIT_LAYERLEVEL" val="1"/>
  <p:tag name="KSO_WM_TAG_VERSION" val="3.0"/>
  <p:tag name="KSO_WM_BEAUTIFY_FLAG" val="#wm#"/>
  <p:tag name="KSO_WM_UNIT_NOCLEAR" val="0"/>
  <p:tag name="KSO_WM_UNIT_VALUE" val="13"/>
  <p:tag name="KSO_WM_UNIT_TYPE" val="e"/>
  <p:tag name="KSO_WM_UNIT_INDEX" val="1"/>
</p:tagLst>
</file>

<file path=ppt/tags/tag548.xml><?xml version="1.0" encoding="utf-8"?>
<p:tagLst xmlns:p="http://schemas.openxmlformats.org/presentationml/2006/main">
  <p:tag name="KSO_WM_SLIDE_ID" val="custom20235928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5928"/>
  <p:tag name="KSO_WM_SLIDE_TYPE" val="sectionTitle"/>
  <p:tag name="KSO_WM_SLIDE_SUBTYPE" val="pureTxt"/>
  <p:tag name="KSO_WM_SLIDE_LAYOUT" val="a_b_e"/>
  <p:tag name="KSO_WM_SLIDE_LAYOUT_CNT" val="1_1_1"/>
</p:tagLst>
</file>

<file path=ppt/tags/tag549.xml><?xml version="1.0" encoding="utf-8"?>
<p:tagLst xmlns:p="http://schemas.openxmlformats.org/presentationml/2006/main">
  <p:tag name="KSO_WM_BEAUTIFY_FLAG" val="#wm#"/>
  <p:tag name="KSO_WM_TEMPLATE_CATEGORY" val="custom"/>
  <p:tag name="KSO_WM_TEMPLATE_INDEX" val="20230993"/>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550.xml><?xml version="1.0" encoding="utf-8"?>
<p:tagLst xmlns:p="http://schemas.openxmlformats.org/presentationml/2006/main">
  <p:tag name="KSO_WM_BEAUTIFY_FLAG" val="#wm#"/>
  <p:tag name="KSO_WM_TEMPLATE_CATEGORY" val="custom"/>
  <p:tag name="KSO_WM_TEMPLATE_INDEX" val="20230993"/>
</p:tagLst>
</file>

<file path=ppt/tags/tag551.xml><?xml version="1.0" encoding="utf-8"?>
<p:tagLst xmlns:p="http://schemas.openxmlformats.org/presentationml/2006/main">
  <p:tag name="KSO_WM_BEAUTIFY_FLAG" val="#wm#"/>
  <p:tag name="KSO_WM_TEMPLATE_CATEGORY" val="custom"/>
  <p:tag name="KSO_WM_TEMPLATE_INDEX" val="20231225"/>
</p:tagLst>
</file>

<file path=ppt/tags/tag552.xml><?xml version="1.0" encoding="utf-8"?>
<p:tagLst xmlns:p="http://schemas.openxmlformats.org/presentationml/2006/main">
  <p:tag name="KSO_WM_BEAUTIFY_FLAG" val=""/>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017_2*l_h_i*1_1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5"/>
  <p:tag name="KSO_WM_DIAGRAM_MAX_ITEMCNT" val="6"/>
  <p:tag name="KSO_WM_DIAGRAM_MIN_ITEMCNT" val="2"/>
  <p:tag name="KSO_WM_DIAGRAM_VIRTUALLY_FRAME" val="{&quot;height&quot;:399.0999999999999,&quot;left&quot;:140.5,&quot;top&quot;:65.22889763779528,&quot;width&quot;:669.957637795275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017_2*l_h_i*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6"/>
  <p:tag name="KSO_WM_DIAGRAM_MAX_ITEMCNT" val="6"/>
  <p:tag name="KSO_WM_DIAGRAM_MIN_ITEMCNT" val="2"/>
  <p:tag name="KSO_WM_DIAGRAM_VIRTUALLY_FRAME" val="{&quot;height&quot;:399.0999999999999,&quot;left&quot;:140.5,&quot;top&quot;:65.22889763779528,&quot;width&quot;:669.9576377952756}"/>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017_2*l_h_i*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7"/>
  <p:tag name="KSO_WM_DIAGRAM_MAX_ITEMCNT" val="6"/>
  <p:tag name="KSO_WM_DIAGRAM_MIN_ITEMCNT" val="2"/>
  <p:tag name="KSO_WM_DIAGRAM_VIRTUALLY_FRAME" val="{&quot;height&quot;:399.0999999999999,&quot;left&quot;:140.5,&quot;top&quot;:65.22889763779528,&quot;width&quot;:669.9576377952756}"/>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017_2*l_h_i*1_2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quot;left&quot;:140.5,&quot;top&quot;:65.22889763779528,&quot;width&quot;:669.9576377952756}"/>
  <p:tag name="KSO_WM_DIAGRAM_COLOR_MATCH_VALUE" val="{&quot;shape&quot;:{&quot;fill&quot;:{&quot;solid&quot;:{&quot;brightness&quot;:0,&quot;colorType&quot;:2,&quot;rgb&quot;:&quot;#00993f&quot;,&quot;transparency&quot;:1},&quot;type&quot;:1},&quot;glow&quot;:{&quot;colorType&quot;:0},&quot;line&quot;:{&quot;solidLine&quot;:{&quot;brightness&quot;:-0.25,&quot;colorType&quot;:1,&quot;foreColorIndex&quot;:14,&quot;transparency&quot;:0.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017_2*l_h_i*1_3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quot;left&quot;:140.5,&quot;top&quot;:65.22889763779528,&quot;width&quot;:669.9576377952756}"/>
  <p:tag name="KSO_WM_DIAGRAM_COLOR_MATCH_VALUE" val="{&quot;shape&quot;:{&quot;fill&quot;:{&quot;solid&quot;:{&quot;brightness&quot;:0,&quot;colorType&quot;:2,&quot;rgb&quot;:&quot;#00993f&quot;,&quot;transparency&quot;:1},&quot;type&quot;:1},&quot;glow&quot;:{&quot;colorType&quot;:0},&quot;line&quot;:{&quot;solidLine&quot;:{&quot;brightness&quot;:-0.25,&quot;colorType&quot;:1,&quot;foreColorIndex&quot;:14,&quot;transparency&quot;:0.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31017_2*l_h_i*1_1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quot;left&quot;:140.5,&quot;top&quot;:65.22889763779528,&quot;width&quot;:669.95763779527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3"/>
  <p:tag name="KSO_WM_UNIT_ID" val="diagram20231017_2*l_h_i*1_2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quot;left&quot;:140.5,&quot;top&quot;:65.22889763779528,&quot;width&quot;:669.95763779527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3.0"/>
  <p:tag name="KSO_WM_BEAUTIFY_FLAG" val="#wm#"/>
  <p:tag name="KSO_WM_UNIT_PRESET_TEXT" val="单击此处编辑副标题"/>
  <p:tag name="KSO_WM_UNIT_NOCLEAR" val="0"/>
  <p:tag name="KSO_WM_UNIT_TYPE" val="b"/>
  <p:tag name="KSO_WM_UNIT_INDEX" val="1"/>
  <p:tag name="KSO_WM_UNIT_ISCONTENTSTITLE" val="0"/>
  <p:tag name="KSO_WM_UNIT_ISNUMDGMTITLE" val="0"/>
  <p:tag name="KSO_WM_UNIT_VALUE" val="52"/>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3"/>
  <p:tag name="KSO_WM_UNIT_ID" val="diagram20231017_2*l_h_i*1_3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quot;left&quot;:140.5,&quot;top&quot;:65.22889763779528,&quot;width&quot;:669.95763779527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6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017_2*l_h_a*1_1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5"/>
  <p:tag name="KSO_WM_DIAGRAM_MAX_ITEMCNT" val="6"/>
  <p:tag name="KSO_WM_DIAGRAM_MIN_ITEMCNT" val="2"/>
  <p:tag name="KSO_WM_DIAGRAM_VIRTUALLY_FRAME" val="{&quot;height&quot;:399.0999999999999,&quot;left&quot;:140.5,&quot;top&quot;:65.22889763779528,&quot;width&quot;:669.95763779527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6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1017_2*l_h_f*1_1_1"/>
  <p:tag name="KSO_WM_TEMPLATE_CATEGORY" val="diagram"/>
  <p:tag name="KSO_WM_TEMPLATE_INDEX" val="20231017"/>
  <p:tag name="KSO_WM_UNIT_LAYERLEVEL" val="1_1_1"/>
  <p:tag name="KSO_WM_TAG_VERSION" val="3.0"/>
  <p:tag name="KSO_WM_DIAGRAM_VERSION" val="3"/>
  <p:tag name="KSO_WM_DIAGRAM_COLOR_TRICK" val="4"/>
  <p:tag name="KSO_WM_DIAGRAM_COLOR_TEXT_CAN_REMOVE" val="n"/>
  <p:tag name="KSO_WM_UNIT_VALUE" val="111"/>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6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017_2*l_h_a*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6"/>
  <p:tag name="KSO_WM_DIAGRAM_MAX_ITEMCNT" val="6"/>
  <p:tag name="KSO_WM_DIAGRAM_MIN_ITEMCNT" val="2"/>
  <p:tag name="KSO_WM_DIAGRAM_VIRTUALLY_FRAME" val="{&quot;height&quot;:399.0999999999999,&quot;left&quot;:140.5,&quot;top&quot;:65.22889763779528,&quot;width&quot;:669.95763779527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6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1017_2*l_h_f*1_2_1"/>
  <p:tag name="KSO_WM_TEMPLATE_CATEGORY" val="diagram"/>
  <p:tag name="KSO_WM_TEMPLATE_INDEX" val="20231017"/>
  <p:tag name="KSO_WM_UNIT_LAYERLEVEL" val="1_1_1"/>
  <p:tag name="KSO_WM_TAG_VERSION" val="3.0"/>
  <p:tag name="KSO_WM_DIAGRAM_VERSION" val="3"/>
  <p:tag name="KSO_WM_DIAGRAM_COLOR_TRICK" val="4"/>
  <p:tag name="KSO_WM_DIAGRAM_COLOR_TEXT_CAN_REMOVE" val="n"/>
  <p:tag name="KSO_WM_UNIT_VALUE" val="74"/>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6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017_2*l_h_a*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7"/>
  <p:tag name="KSO_WM_DIAGRAM_MAX_ITEMCNT" val="6"/>
  <p:tag name="KSO_WM_DIAGRAM_MIN_ITEMCNT" val="2"/>
  <p:tag name="KSO_WM_DIAGRAM_VIRTUALLY_FRAME" val="{&quot;height&quot;:399.0999999999999,&quot;left&quot;:140.5,&quot;top&quot;:65.22889763779528,&quot;width&quot;:669.95763779527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6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1017_2*l_h_f*1_3_1"/>
  <p:tag name="KSO_WM_TEMPLATE_CATEGORY" val="diagram"/>
  <p:tag name="KSO_WM_TEMPLATE_INDEX" val="20231017"/>
  <p:tag name="KSO_WM_UNIT_LAYERLEVEL" val="1_1_1"/>
  <p:tag name="KSO_WM_TAG_VERSION" val="3.0"/>
  <p:tag name="KSO_WM_DIAGRAM_VERSION" val="3"/>
  <p:tag name="KSO_WM_DIAGRAM_COLOR_TRICK" val="4"/>
  <p:tag name="KSO_WM_DIAGRAM_COLOR_TEXT_CAN_REMOVE" val="n"/>
  <p:tag name="KSO_WM_UNIT_VALUE" val="74"/>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67.xml><?xml version="1.0" encoding="utf-8"?>
<p:tagLst xmlns:p="http://schemas.openxmlformats.org/presentationml/2006/main">
  <p:tag name="KSO_WM_BEAUTIFY_FLAG" val="#wm#"/>
  <p:tag name="KSO_WM_TEMPLATE_CATEGORY" val="custom"/>
  <p:tag name="KSO_WM_TEMPLATE_INDEX" val="20231425"/>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928_7*a*1"/>
  <p:tag name="KSO_WM_TEMPLATE_CATEGORY" val="custom"/>
  <p:tag name="KSO_WM_TEMPLATE_INDEX" val="20235928"/>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 name="KSO_WM_UNIT_TEXT_TYPE" val="1"/>
</p:tagLst>
</file>

<file path=ppt/tags/tag56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5928_7*e*1"/>
  <p:tag name="KSO_WM_TEMPLATE_CATEGORY" val="custom"/>
  <p:tag name="KSO_WM_TEMPLATE_INDEX" val="20235928"/>
  <p:tag name="KSO_WM_UNIT_LAYERLEVEL" val="1"/>
  <p:tag name="KSO_WM_TAG_VERSION" val="3.0"/>
  <p:tag name="KSO_WM_BEAUTIFY_FLAG" val="#wm#"/>
  <p:tag name="KSO_WM_UNIT_NOCLEAR" val="0"/>
  <p:tag name="KSO_WM_UNIT_VALUE" val="13"/>
  <p:tag name="KSO_WM_UNIT_TYPE" val="e"/>
  <p:tag name="KSO_WM_UNIT_INDEX"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70.xml><?xml version="1.0" encoding="utf-8"?>
<p:tagLst xmlns:p="http://schemas.openxmlformats.org/presentationml/2006/main">
  <p:tag name="KSO_WM_SLIDE_ID" val="custom20235928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5928"/>
  <p:tag name="KSO_WM_SLIDE_TYPE" val="sectionTitle"/>
  <p:tag name="KSO_WM_SLIDE_SUBTYPE" val="pureTxt"/>
  <p:tag name="KSO_WM_SLIDE_LAYOUT" val="a_b_e"/>
  <p:tag name="KSO_WM_SLIDE_LAYOUT_CNT" val="1_1_1"/>
</p:tagLst>
</file>

<file path=ppt/tags/tag571.xml><?xml version="1.0" encoding="utf-8"?>
<p:tagLst xmlns:p="http://schemas.openxmlformats.org/presentationml/2006/main">
  <p:tag name="KSO_WM_BEAUTIFY_FLAG" val="#wm#"/>
  <p:tag name="KSO_WM_TEMPLATE_CATEGORY" val="custom"/>
  <p:tag name="KSO_WM_TEMPLATE_INDEX" val="20235928"/>
  <p:tag name="resource_record_key" val="{&quot;10&quot;:[50046162],&quot;65&quot;:[20235928]}"/>
</p:tagLst>
</file>

<file path=ppt/tags/tag572.xml><?xml version="1.0" encoding="utf-8"?>
<p:tagLst xmlns:p="http://schemas.openxmlformats.org/presentationml/2006/main">
  <p:tag name="KSO_WM_BEAUTIFY_FLAG" val="#wm#"/>
  <p:tag name="KSO_WM_TEMPLATE_CATEGORY" val="custom"/>
  <p:tag name="KSO_WM_TEMPLATE_INDEX" val="20235928"/>
</p:tagLst>
</file>

<file path=ppt/tags/tag573.xml><?xml version="1.0" encoding="utf-8"?>
<p:tagLst xmlns:p="http://schemas.openxmlformats.org/presentationml/2006/main">
  <p:tag name="KSO_WM_BEAUTIFY_FLAG" val="#wm#"/>
  <p:tag name="KSO_WM_TEMPLATE_CATEGORY" val="custom"/>
  <p:tag name="KSO_WM_TEMPLATE_INDEX" val="20235928"/>
</p:tagLst>
</file>

<file path=ppt/tags/tag574.xml><?xml version="1.0" encoding="utf-8"?>
<p:tagLst xmlns:p="http://schemas.openxmlformats.org/presentationml/2006/main">
  <p:tag name="KSO_WM_BEAUTIFY_FLAG" val="#wm#"/>
  <p:tag name="KSO_WM_TEMPLATE_CATEGORY" val="custom"/>
  <p:tag name="KSO_WM_TEMPLATE_INDEX" val="20235928"/>
</p:tagLst>
</file>

<file path=ppt/tags/tag575.xml><?xml version="1.0" encoding="utf-8"?>
<p:tagLst xmlns:p="http://schemas.openxmlformats.org/presentationml/2006/main">
  <p:tag name="KSO_WM_BEAUTIFY_FLAG" val="#wm#"/>
  <p:tag name="KSO_WM_TEMPLATE_CATEGORY" val="custom"/>
  <p:tag name="KSO_WM_TEMPLATE_INDEX" val="20235928"/>
</p:tagLst>
</file>

<file path=ppt/tags/tag576.xml><?xml version="1.0" encoding="utf-8"?>
<p:tagLst xmlns:p="http://schemas.openxmlformats.org/presentationml/2006/main">
  <p:tag name="KSO_WM_BEAUTIFY_FLAG" val="#wm#"/>
  <p:tag name="KSO_WM_TEMPLATE_CATEGORY" val="custom"/>
  <p:tag name="KSO_WM_TEMPLATE_INDEX" val="20235928"/>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928_7*a*1"/>
  <p:tag name="KSO_WM_TEMPLATE_CATEGORY" val="custom"/>
  <p:tag name="KSO_WM_TEMPLATE_INDEX" val="20235928"/>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 name="KSO_WM_UNIT_TEXT_TYPE" val="1"/>
</p:tagLst>
</file>

<file path=ppt/tags/tag57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5928_7*e*1"/>
  <p:tag name="KSO_WM_TEMPLATE_CATEGORY" val="custom"/>
  <p:tag name="KSO_WM_TEMPLATE_INDEX" val="20235928"/>
  <p:tag name="KSO_WM_UNIT_LAYERLEVEL" val="1"/>
  <p:tag name="KSO_WM_TAG_VERSION" val="3.0"/>
  <p:tag name="KSO_WM_BEAUTIFY_FLAG" val="#wm#"/>
  <p:tag name="KSO_WM_UNIT_NOCLEAR" val="0"/>
  <p:tag name="KSO_WM_UNIT_VALUE" val="13"/>
  <p:tag name="KSO_WM_UNIT_TYPE" val="e"/>
  <p:tag name="KSO_WM_UNIT_INDEX" val="1"/>
</p:tagLst>
</file>

<file path=ppt/tags/tag579.xml><?xml version="1.0" encoding="utf-8"?>
<p:tagLst xmlns:p="http://schemas.openxmlformats.org/presentationml/2006/main">
  <p:tag name="KSO_WM_SLIDE_ID" val="custom20235928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5928"/>
  <p:tag name="KSO_WM_SLIDE_TYPE" val="sectionTitle"/>
  <p:tag name="KSO_WM_SLIDE_SUBTYPE" val="pureTxt"/>
  <p:tag name="KSO_WM_SLIDE_LAYOUT" val="a_b_e"/>
  <p:tag name="KSO_WM_SLIDE_LAYOUT_CNT" val="1_1_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80.xml><?xml version="1.0" encoding="utf-8"?>
<p:tagLst xmlns:p="http://schemas.openxmlformats.org/presentationml/2006/main">
  <p:tag name="KSO_WM_BEAUTIFY_FLAG" val="#wm#"/>
  <p:tag name="KSO_WM_TEMPLATE_CATEGORY" val="custom"/>
  <p:tag name="KSO_WM_TEMPLATE_INDEX" val="20235928"/>
</p:tagLst>
</file>

<file path=ppt/tags/tag581.xml><?xml version="1.0" encoding="utf-8"?>
<p:tagLst xmlns:p="http://schemas.openxmlformats.org/presentationml/2006/main">
  <p:tag name="KSO_WM_BEAUTIFY_FLAG" val="#wm#"/>
  <p:tag name="KSO_WM_TEMPLATE_CATEGORY" val="custom"/>
  <p:tag name="KSO_WM_TEMPLATE_INDEX" val="20231225"/>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928_7*a*1"/>
  <p:tag name="KSO_WM_TEMPLATE_CATEGORY" val="custom"/>
  <p:tag name="KSO_WM_TEMPLATE_INDEX" val="20235928"/>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 name="KSO_WM_UNIT_TEXT_TYPE" val="1"/>
</p:tagLst>
</file>

<file path=ppt/tags/tag58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5928_7*e*1"/>
  <p:tag name="KSO_WM_TEMPLATE_CATEGORY" val="custom"/>
  <p:tag name="KSO_WM_TEMPLATE_INDEX" val="20235928"/>
  <p:tag name="KSO_WM_UNIT_LAYERLEVEL" val="1"/>
  <p:tag name="KSO_WM_TAG_VERSION" val="3.0"/>
  <p:tag name="KSO_WM_BEAUTIFY_FLAG" val="#wm#"/>
  <p:tag name="KSO_WM_UNIT_NOCLEAR" val="0"/>
  <p:tag name="KSO_WM_UNIT_VALUE" val="13"/>
  <p:tag name="KSO_WM_UNIT_TYPE" val="e"/>
  <p:tag name="KSO_WM_UNIT_INDEX" val="1"/>
</p:tagLst>
</file>

<file path=ppt/tags/tag584.xml><?xml version="1.0" encoding="utf-8"?>
<p:tagLst xmlns:p="http://schemas.openxmlformats.org/presentationml/2006/main">
  <p:tag name="KSO_WM_SLIDE_ID" val="custom20235928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5928"/>
  <p:tag name="KSO_WM_SLIDE_TYPE" val="sectionTitle"/>
  <p:tag name="KSO_WM_SLIDE_SUBTYPE" val="pureTxt"/>
  <p:tag name="KSO_WM_SLIDE_LAYOUT" val="a_b_e"/>
  <p:tag name="KSO_WM_SLIDE_LAYOUT_CNT" val="1_1_1"/>
</p:tagLst>
</file>

<file path=ppt/tags/tag585.xml><?xml version="1.0" encoding="utf-8"?>
<p:tagLst xmlns:p="http://schemas.openxmlformats.org/presentationml/2006/main">
  <p:tag name="KSO_WM_BEAUTIFY_FLAG" val="#wm#"/>
  <p:tag name="KSO_WM_TEMPLATE_CATEGORY" val="custom"/>
  <p:tag name="KSO_WM_TEMPLATE_INDEX" val="20235928"/>
</p:tagLst>
</file>

<file path=ppt/tags/tag586.xml><?xml version="1.0" encoding="utf-8"?>
<p:tagLst xmlns:p="http://schemas.openxmlformats.org/presentationml/2006/main">
  <p:tag name="KSO_WM_BEAUTIFY_FLAG" val="#wm#"/>
  <p:tag name="KSO_WM_TEMPLATE_CATEGORY" val="custom"/>
  <p:tag name="KSO_WM_TEMPLATE_INDEX" val="20235928"/>
</p:tagLst>
</file>

<file path=ppt/tags/tag587.xml><?xml version="1.0" encoding="utf-8"?>
<p:tagLst xmlns:p="http://schemas.openxmlformats.org/presentationml/2006/main">
  <p:tag name="KSO_WM_BEAUTIFY_FLAG" val="#wm#"/>
  <p:tag name="KSO_WM_TEMPLATE_CATEGORY" val="custom"/>
  <p:tag name="KSO_WM_TEMPLATE_INDEX" val="20235928"/>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3.0"/>
  <p:tag name="KSO_WM_BEAUTIFY_FLAG" val="#wm#"/>
  <p:tag name="KSO_WM_UNIT_TYPE" val="i"/>
  <p:tag name="KSO_WM_UNIT_INDEX" val="6"/>
</p:tagLst>
</file>

<file path=ppt/tags/tag6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7"/>
  <p:tag name="KSO_WM_UNIT_LAYERLEVEL" val="1"/>
  <p:tag name="KSO_WM_TAG_VERSION" val="3.0"/>
  <p:tag name="KSO_WM_BEAUTIFY_FLAG" val="#wm#"/>
  <p:tag name="KSO_WM_UNIT_TYPE" val="i"/>
  <p:tag name="KSO_WM_UNIT_INDEX" val="7"/>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8"/>
  <p:tag name="KSO_WM_UNIT_LAYERLEVEL" val="1"/>
  <p:tag name="KSO_WM_TAG_VERSION" val="3.0"/>
  <p:tag name="KSO_WM_BEAUTIFY_FLAG" val="#wm#"/>
  <p:tag name="KSO_WM_UNIT_TYPE" val="i"/>
  <p:tag name="KSO_WM_UNIT_INDEX" val="8"/>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9"/>
  <p:tag name="KSO_WM_UNIT_LAYERLEVEL" val="1"/>
  <p:tag name="KSO_WM_TAG_VERSION" val="3.0"/>
  <p:tag name="KSO_WM_BEAUTIFY_FLAG" val="#wm#"/>
  <p:tag name="KSO_WM_UNIT_TYPE" val="i"/>
  <p:tag name="KSO_WM_UNIT_INDEX" val="9"/>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BEAUTIFY_FLAG" val="#wm#"/>
  <p:tag name="KSO_WM_UNIT_TYPE" val="i"/>
  <p:tag name="KSO_WM_UNIT_INDEX" val="6"/>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7"/>
  <p:tag name="KSO_WM_UNIT_LAYERLEVEL" val="1"/>
  <p:tag name="KSO_WM_TAG_VERSION" val="3.0"/>
  <p:tag name="KSO_WM_BEAUTIFY_FLAG" val="#wm#"/>
  <p:tag name="KSO_WM_UNIT_TYPE" val="i"/>
  <p:tag name="KSO_WM_UNIT_INDEX" val="7"/>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8"/>
  <p:tag name="KSO_WM_UNIT_LAYERLEVEL" val="1"/>
  <p:tag name="KSO_WM_TAG_VERSION" val="3.0"/>
  <p:tag name="KSO_WM_BEAUTIFY_FLAG" val="#wm#"/>
  <p:tag name="KSO_WM_UNIT_TYPE" val="i"/>
  <p:tag name="KSO_WM_UNIT_INDEX" val="8"/>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9"/>
  <p:tag name="KSO_WM_UNIT_LAYERLEVEL" val="1"/>
  <p:tag name="KSO_WM_TAG_VERSION" val="3.0"/>
  <p:tag name="KSO_WM_BEAUTIFY_FLAG" val="#wm#"/>
  <p:tag name="KSO_WM_UNIT_TYPE" val="i"/>
  <p:tag name="KSO_WM_UNIT_INDEX" val="9"/>
</p:tagLst>
</file>

<file path=ppt/theme/theme1.xml><?xml version="1.0" encoding="utf-8"?>
<a:theme xmlns:a="http://schemas.openxmlformats.org/drawingml/2006/main" name="Office 主题​​">
  <a:themeElements>
    <a:clrScheme name="2024-3-11-5">
      <a:dk1>
        <a:srgbClr val="333333"/>
      </a:dk1>
      <a:lt1>
        <a:sysClr val="window" lastClr="FFFFFF"/>
      </a:lt1>
      <a:dk2>
        <a:srgbClr val="000000"/>
      </a:dk2>
      <a:lt2>
        <a:srgbClr val="F7FBFA"/>
      </a:lt2>
      <a:accent1>
        <a:srgbClr val="5BA188"/>
      </a:accent1>
      <a:accent2>
        <a:srgbClr val="6CC070"/>
      </a:accent2>
      <a:accent3>
        <a:srgbClr val="588991"/>
      </a:accent3>
      <a:accent4>
        <a:srgbClr val="F07A66"/>
      </a:accent4>
      <a:accent5>
        <a:srgbClr val="EAB94B"/>
      </a:accent5>
      <a:accent6>
        <a:srgbClr val="897B69"/>
      </a:accent6>
      <a:hlink>
        <a:srgbClr val="0026E5"/>
      </a:hlink>
      <a:folHlink>
        <a:srgbClr val="7E1FAD"/>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fontScale="92500"/>
      </a:bodyPr>
      <a:lstStyle>
        <a:defPPr algn="l">
          <a:lnSpc>
            <a:spcPct val="140000"/>
          </a:lnSpc>
          <a:defRPr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3">
      <a:dk1>
        <a:srgbClr val="000000"/>
      </a:dk1>
      <a:lt1>
        <a:srgbClr val="FFFFFF"/>
      </a:lt1>
      <a:dk2>
        <a:srgbClr val="083740"/>
      </a:dk2>
      <a:lt2>
        <a:srgbClr val="FFFFFF"/>
      </a:lt2>
      <a:accent1>
        <a:srgbClr val="57B76E"/>
      </a:accent1>
      <a:accent2>
        <a:srgbClr val="FD9B43"/>
      </a:accent2>
      <a:accent3>
        <a:srgbClr val="3055B2"/>
      </a:accent3>
      <a:accent4>
        <a:srgbClr val="EF7C59"/>
      </a:accent4>
      <a:accent5>
        <a:srgbClr val="40947E"/>
      </a:accent5>
      <a:accent6>
        <a:srgbClr val="F3CE90"/>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solidFill>
              <a:schemeClr val="accent3"/>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8233</Words>
  <Application>WPS 演示</Application>
  <PresentationFormat>宽屏</PresentationFormat>
  <Paragraphs>265</Paragraphs>
  <Slides>22</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22</vt:i4>
      </vt:variant>
    </vt:vector>
  </HeadingPairs>
  <TitlesOfParts>
    <vt:vector size="37" baseType="lpstr">
      <vt:lpstr>Arial</vt:lpstr>
      <vt:lpstr>宋体</vt:lpstr>
      <vt:lpstr>Wingdings</vt:lpstr>
      <vt:lpstr>江城圆体 400W</vt:lpstr>
      <vt:lpstr>微软雅黑</vt:lpstr>
      <vt:lpstr>Times New Roman</vt:lpstr>
      <vt:lpstr>思源黑体 CN Normal</vt:lpstr>
      <vt:lpstr>Wingdings</vt:lpstr>
      <vt:lpstr>Arial Unicode MS</vt:lpstr>
      <vt:lpstr>Calibri</vt:lpstr>
      <vt:lpstr>HelveticaNeue</vt:lpstr>
      <vt:lpstr>华文新魏</vt:lpstr>
      <vt:lpstr>Segoe Print</vt:lpstr>
      <vt:lpstr>Office 主题​​</vt:lpstr>
      <vt:lpstr>1_Office 主题​​</vt:lpstr>
      <vt:lpstr>PowerPoint 演示文稿</vt:lpstr>
      <vt:lpstr>浙江杭州一模应用文讲评</vt:lpstr>
      <vt:lpstr>目录</vt:lpstr>
      <vt:lpstr>审题分析</vt:lpstr>
      <vt:lpstr>原题呈现</vt:lpstr>
      <vt:lpstr>题干细节分析</vt:lpstr>
      <vt:lpstr>常规要求破解 </vt:lpstr>
      <vt:lpstr>PowerPoint 演示文稿</vt:lpstr>
      <vt:lpstr>分段语料</vt:lpstr>
      <vt:lpstr>首段：寒暄+引入</vt:lpstr>
      <vt:lpstr>次段—活动内容</vt:lpstr>
      <vt:lpstr>学生佳句</vt:lpstr>
      <vt:lpstr>次段：活动效果</vt:lpstr>
      <vt:lpstr>PowerPoint 演示文稿</vt:lpstr>
      <vt:lpstr>活动反响</vt:lpstr>
      <vt:lpstr>例文欣赏</vt:lpstr>
      <vt:lpstr>官方范文</vt:lpstr>
      <vt:lpstr>修改</vt:lpstr>
      <vt:lpstr>比对延伸</vt:lpstr>
      <vt:lpstr>广东省2025届8月八校联考</vt:lpstr>
      <vt:lpstr>参考范文</vt:lpstr>
      <vt:lpstr>如何写这篇的活动反响？</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32062</dc:creator>
  <cp:lastModifiedBy>Administrator</cp:lastModifiedBy>
  <cp:revision>7</cp:revision>
  <dcterms:created xsi:type="dcterms:W3CDTF">2023-08-09T12:44:00Z</dcterms:created>
  <dcterms:modified xsi:type="dcterms:W3CDTF">2024-11-07T02:09:29Z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