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 id="2147483684" r:id="rId5"/>
    <p:sldMasterId id="2147483696" r:id="rId6"/>
    <p:sldMasterId id="2147483708" r:id="rId7"/>
  </p:sldMasterIdLst>
  <p:notesMasterIdLst>
    <p:notesMasterId r:id="rId10"/>
  </p:notesMasterIdLst>
  <p:sldIdLst>
    <p:sldId id="290" r:id="rId8"/>
    <p:sldId id="257" r:id="rId9"/>
    <p:sldId id="258" r:id="rId11"/>
    <p:sldId id="259" r:id="rId12"/>
    <p:sldId id="263" r:id="rId13"/>
    <p:sldId id="264" r:id="rId14"/>
    <p:sldId id="265" r:id="rId15"/>
    <p:sldId id="260" r:id="rId16"/>
    <p:sldId id="266" r:id="rId17"/>
    <p:sldId id="267" r:id="rId18"/>
    <p:sldId id="271" r:id="rId19"/>
    <p:sldId id="272" r:id="rId20"/>
    <p:sldId id="275" r:id="rId21"/>
    <p:sldId id="273" r:id="rId22"/>
    <p:sldId id="274" r:id="rId23"/>
    <p:sldId id="276" r:id="rId24"/>
    <p:sldId id="261" r:id="rId25"/>
    <p:sldId id="268" r:id="rId26"/>
    <p:sldId id="285" r:id="rId27"/>
    <p:sldId id="262" r:id="rId28"/>
    <p:sldId id="269" r:id="rId29"/>
    <p:sldId id="277" r:id="rId30"/>
    <p:sldId id="270" r:id="rId31"/>
  </p:sldIdLst>
  <p:sldSz cx="12192000" cy="6858000"/>
  <p:notesSz cx="6858000" cy="9144000"/>
  <p:embeddedFontLst>
    <p:embeddedFont>
      <p:font typeface="Blackadder ITC" panose="04020505051007020D02" charset="0"/>
      <p:regular r:id="rId36"/>
    </p:embeddedFont>
    <p:embeddedFont>
      <p:font typeface="微软雅黑" panose="020B0503020204020204" charset="-122"/>
      <p:regular r:id="rId37"/>
    </p:embeddedFont>
    <p:embeddedFont>
      <p:font typeface="汉仪粗圆简" panose="02010600000101010101" charset="0"/>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7" name="熊仪_aYju7RJj" initials="熊" lastIdx="0" clrIdx="0"/>
  <p:cmAuthor id="8" name="yifei" initials="y" lastIdx="1" clrIdx="7"/>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Master" Target="slideMasters/slideMaster3.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2" Type="http://schemas.openxmlformats.org/officeDocument/2006/relationships/tags" Target="../tags/tag30.xml"/><Relationship Id="rId41" Type="http://schemas.openxmlformats.org/officeDocument/2006/relationships/tags" Target="../tags/tag29.xml"/><Relationship Id="rId40" Type="http://schemas.openxmlformats.org/officeDocument/2006/relationships/tags" Target="../tags/tag28.xml"/><Relationship Id="rId4" Type="http://schemas.openxmlformats.org/officeDocument/2006/relationships/image" Target="../media/image1.png"/><Relationship Id="rId39" Type="http://schemas.openxmlformats.org/officeDocument/2006/relationships/tags" Target="../tags/tag27.xml"/><Relationship Id="rId38" Type="http://schemas.openxmlformats.org/officeDocument/2006/relationships/tags" Target="../tags/tag26.xml"/><Relationship Id="rId37" Type="http://schemas.openxmlformats.org/officeDocument/2006/relationships/tags" Target="../tags/tag25.xml"/><Relationship Id="rId36" Type="http://schemas.openxmlformats.org/officeDocument/2006/relationships/tags" Target="../tags/tag24.xml"/><Relationship Id="rId35" Type="http://schemas.openxmlformats.org/officeDocument/2006/relationships/tags" Target="../tags/tag23.xml"/><Relationship Id="rId34" Type="http://schemas.openxmlformats.org/officeDocument/2006/relationships/image" Target="../media/image11.png"/><Relationship Id="rId33" Type="http://schemas.openxmlformats.org/officeDocument/2006/relationships/tags" Target="../tags/tag22.xml"/><Relationship Id="rId32" Type="http://schemas.openxmlformats.org/officeDocument/2006/relationships/tags" Target="../tags/tag21.xml"/><Relationship Id="rId31" Type="http://schemas.openxmlformats.org/officeDocument/2006/relationships/tags" Target="../tags/tag20.xml"/><Relationship Id="rId30" Type="http://schemas.openxmlformats.org/officeDocument/2006/relationships/tags" Target="../tags/tag19.xml"/><Relationship Id="rId3" Type="http://schemas.openxmlformats.org/officeDocument/2006/relationships/tags" Target="../tags/tag2.xml"/><Relationship Id="rId29" Type="http://schemas.openxmlformats.org/officeDocument/2006/relationships/tags" Target="../tags/tag18.xml"/><Relationship Id="rId28" Type="http://schemas.openxmlformats.org/officeDocument/2006/relationships/tags" Target="../tags/tag17.xml"/><Relationship Id="rId27" Type="http://schemas.microsoft.com/office/2007/relationships/hdphoto" Target="../media/image10.wdp"/><Relationship Id="rId26" Type="http://schemas.openxmlformats.org/officeDocument/2006/relationships/image" Target="../media/image9.png"/><Relationship Id="rId25" Type="http://schemas.openxmlformats.org/officeDocument/2006/relationships/tags" Target="../tags/tag16.xml"/><Relationship Id="rId24" Type="http://schemas.openxmlformats.org/officeDocument/2006/relationships/tags" Target="../tags/tag15.xml"/><Relationship Id="rId23" Type="http://schemas.openxmlformats.org/officeDocument/2006/relationships/image" Target="../media/image8.png"/><Relationship Id="rId22" Type="http://schemas.openxmlformats.org/officeDocument/2006/relationships/tags" Target="../tags/tag14.xml"/><Relationship Id="rId21" Type="http://schemas.openxmlformats.org/officeDocument/2006/relationships/image" Target="../media/image7.png"/><Relationship Id="rId20" Type="http://schemas.openxmlformats.org/officeDocument/2006/relationships/tags" Target="../tags/tag13.xml"/><Relationship Id="rId2" Type="http://schemas.openxmlformats.org/officeDocument/2006/relationships/tags" Target="../tags/tag1.xml"/><Relationship Id="rId19" Type="http://schemas.openxmlformats.org/officeDocument/2006/relationships/image" Target="../media/image6.png"/><Relationship Id="rId18" Type="http://schemas.openxmlformats.org/officeDocument/2006/relationships/tags" Target="../tags/tag12.xml"/><Relationship Id="rId17" Type="http://schemas.microsoft.com/office/2007/relationships/hdphoto" Target="../media/image5.wdp"/><Relationship Id="rId16" Type="http://schemas.openxmlformats.org/officeDocument/2006/relationships/image" Target="../media/image4.png"/><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microsoft.com/office/2007/relationships/hdphoto" Target="../media/image3.wd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image" Target="../media/image1.png"/><Relationship Id="rId38" Type="http://schemas.openxmlformats.org/officeDocument/2006/relationships/tags" Target="../tags/tag141.xml"/><Relationship Id="rId37" Type="http://schemas.openxmlformats.org/officeDocument/2006/relationships/tags" Target="../tags/tag140.xml"/><Relationship Id="rId36" Type="http://schemas.openxmlformats.org/officeDocument/2006/relationships/tags" Target="../tags/tag139.xml"/><Relationship Id="rId35" Type="http://schemas.openxmlformats.org/officeDocument/2006/relationships/tags" Target="../tags/tag138.xml"/><Relationship Id="rId34" Type="http://schemas.openxmlformats.org/officeDocument/2006/relationships/tags" Target="../tags/tag137.xml"/><Relationship Id="rId33" Type="http://schemas.openxmlformats.org/officeDocument/2006/relationships/tags" Target="../tags/tag136.xml"/><Relationship Id="rId32" Type="http://schemas.openxmlformats.org/officeDocument/2006/relationships/tags" Target="../tags/tag135.xml"/><Relationship Id="rId31" Type="http://schemas.openxmlformats.org/officeDocument/2006/relationships/tags" Target="../tags/tag134.xml"/><Relationship Id="rId30" Type="http://schemas.openxmlformats.org/officeDocument/2006/relationships/tags" Target="../tags/tag133.xml"/><Relationship Id="rId3" Type="http://schemas.openxmlformats.org/officeDocument/2006/relationships/tags" Target="../tags/tag115.xml"/><Relationship Id="rId29" Type="http://schemas.openxmlformats.org/officeDocument/2006/relationships/tags" Target="../tags/tag132.xml"/><Relationship Id="rId28" Type="http://schemas.openxmlformats.org/officeDocument/2006/relationships/tags" Target="../tags/tag131.xml"/><Relationship Id="rId27" Type="http://schemas.openxmlformats.org/officeDocument/2006/relationships/tags" Target="../tags/tag130.xml"/><Relationship Id="rId26" Type="http://schemas.openxmlformats.org/officeDocument/2006/relationships/tags" Target="../tags/tag129.xml"/><Relationship Id="rId25" Type="http://schemas.openxmlformats.org/officeDocument/2006/relationships/image" Target="../media/image31.png"/><Relationship Id="rId24" Type="http://schemas.openxmlformats.org/officeDocument/2006/relationships/tags" Target="../tags/tag128.xml"/><Relationship Id="rId23" Type="http://schemas.openxmlformats.org/officeDocument/2006/relationships/image" Target="../media/image30.png"/><Relationship Id="rId22" Type="http://schemas.openxmlformats.org/officeDocument/2006/relationships/tags" Target="../tags/tag127.xml"/><Relationship Id="rId21" Type="http://schemas.openxmlformats.org/officeDocument/2006/relationships/image" Target="../media/image11.png"/><Relationship Id="rId20" Type="http://schemas.openxmlformats.org/officeDocument/2006/relationships/tags" Target="../tags/tag126.xml"/><Relationship Id="rId2" Type="http://schemas.openxmlformats.org/officeDocument/2006/relationships/tags" Target="../tags/tag114.xml"/><Relationship Id="rId19" Type="http://schemas.openxmlformats.org/officeDocument/2006/relationships/image" Target="../media/image29.png"/><Relationship Id="rId18" Type="http://schemas.openxmlformats.org/officeDocument/2006/relationships/tags" Target="../tags/tag125.xml"/><Relationship Id="rId17" Type="http://schemas.openxmlformats.org/officeDocument/2006/relationships/image" Target="../media/image28.png"/><Relationship Id="rId16" Type="http://schemas.openxmlformats.org/officeDocument/2006/relationships/tags" Target="../tags/tag124.xml"/><Relationship Id="rId15" Type="http://schemas.openxmlformats.org/officeDocument/2006/relationships/image" Target="../media/image27.png"/><Relationship Id="rId14" Type="http://schemas.openxmlformats.org/officeDocument/2006/relationships/tags" Target="../tags/tag123.xml"/><Relationship Id="rId13" Type="http://schemas.openxmlformats.org/officeDocument/2006/relationships/image" Target="../media/image26.png"/><Relationship Id="rId12" Type="http://schemas.openxmlformats.org/officeDocument/2006/relationships/tags" Target="../tags/tag122.xml"/><Relationship Id="rId11" Type="http://schemas.openxmlformats.org/officeDocument/2006/relationships/image" Target="../media/image25.png"/><Relationship Id="rId10" Type="http://schemas.openxmlformats.org/officeDocument/2006/relationships/tags" Target="../tags/tag12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2" Type="http://schemas.openxmlformats.org/officeDocument/2006/relationships/tags" Target="../tags/tag183.xml"/><Relationship Id="rId41" Type="http://schemas.openxmlformats.org/officeDocument/2006/relationships/tags" Target="../tags/tag182.xml"/><Relationship Id="rId40" Type="http://schemas.openxmlformats.org/officeDocument/2006/relationships/tags" Target="../tags/tag181.xml"/><Relationship Id="rId4" Type="http://schemas.openxmlformats.org/officeDocument/2006/relationships/image" Target="../media/image1.png"/><Relationship Id="rId39" Type="http://schemas.openxmlformats.org/officeDocument/2006/relationships/tags" Target="../tags/tag180.xml"/><Relationship Id="rId38" Type="http://schemas.openxmlformats.org/officeDocument/2006/relationships/tags" Target="../tags/tag179.xml"/><Relationship Id="rId37" Type="http://schemas.openxmlformats.org/officeDocument/2006/relationships/tags" Target="../tags/tag178.xml"/><Relationship Id="rId36" Type="http://schemas.openxmlformats.org/officeDocument/2006/relationships/tags" Target="../tags/tag177.xml"/><Relationship Id="rId35" Type="http://schemas.openxmlformats.org/officeDocument/2006/relationships/tags" Target="../tags/tag176.xml"/><Relationship Id="rId34" Type="http://schemas.openxmlformats.org/officeDocument/2006/relationships/image" Target="../media/image11.png"/><Relationship Id="rId33" Type="http://schemas.openxmlformats.org/officeDocument/2006/relationships/tags" Target="../tags/tag175.xml"/><Relationship Id="rId32" Type="http://schemas.openxmlformats.org/officeDocument/2006/relationships/tags" Target="../tags/tag174.xml"/><Relationship Id="rId31" Type="http://schemas.openxmlformats.org/officeDocument/2006/relationships/tags" Target="../tags/tag173.xml"/><Relationship Id="rId30" Type="http://schemas.openxmlformats.org/officeDocument/2006/relationships/tags" Target="../tags/tag172.xml"/><Relationship Id="rId3" Type="http://schemas.openxmlformats.org/officeDocument/2006/relationships/tags" Target="../tags/tag155.xml"/><Relationship Id="rId29" Type="http://schemas.openxmlformats.org/officeDocument/2006/relationships/tags" Target="../tags/tag171.xml"/><Relationship Id="rId28" Type="http://schemas.openxmlformats.org/officeDocument/2006/relationships/tags" Target="../tags/tag170.xml"/><Relationship Id="rId27" Type="http://schemas.microsoft.com/office/2007/relationships/hdphoto" Target="../media/image10.wdp"/><Relationship Id="rId26" Type="http://schemas.openxmlformats.org/officeDocument/2006/relationships/image" Target="../media/image9.png"/><Relationship Id="rId25" Type="http://schemas.openxmlformats.org/officeDocument/2006/relationships/tags" Target="../tags/tag169.xml"/><Relationship Id="rId24" Type="http://schemas.openxmlformats.org/officeDocument/2006/relationships/tags" Target="../tags/tag168.xml"/><Relationship Id="rId23" Type="http://schemas.openxmlformats.org/officeDocument/2006/relationships/image" Target="../media/image8.png"/><Relationship Id="rId22" Type="http://schemas.openxmlformats.org/officeDocument/2006/relationships/tags" Target="../tags/tag167.xml"/><Relationship Id="rId21" Type="http://schemas.openxmlformats.org/officeDocument/2006/relationships/image" Target="../media/image7.png"/><Relationship Id="rId20" Type="http://schemas.openxmlformats.org/officeDocument/2006/relationships/tags" Target="../tags/tag166.xml"/><Relationship Id="rId2" Type="http://schemas.openxmlformats.org/officeDocument/2006/relationships/tags" Target="../tags/tag154.xml"/><Relationship Id="rId19" Type="http://schemas.openxmlformats.org/officeDocument/2006/relationships/image" Target="../media/image6.png"/><Relationship Id="rId18" Type="http://schemas.openxmlformats.org/officeDocument/2006/relationships/tags" Target="../tags/tag165.xml"/><Relationship Id="rId17" Type="http://schemas.microsoft.com/office/2007/relationships/hdphoto" Target="../media/image5.wdp"/><Relationship Id="rId16" Type="http://schemas.openxmlformats.org/officeDocument/2006/relationships/image" Target="../media/image4.png"/><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microsoft.com/office/2007/relationships/hdphoto" Target="../media/image3.wdp"/><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2" Type="http://schemas.openxmlformats.org/officeDocument/2006/relationships/tags" Target="../tags/tag209.xml"/><Relationship Id="rId31" Type="http://schemas.openxmlformats.org/officeDocument/2006/relationships/tags" Target="../tags/tag208.xml"/><Relationship Id="rId30" Type="http://schemas.openxmlformats.org/officeDocument/2006/relationships/tags" Target="../tags/tag207.xml"/><Relationship Id="rId3" Type="http://schemas.openxmlformats.org/officeDocument/2006/relationships/tags" Target="../tags/tag190.xml"/><Relationship Id="rId29" Type="http://schemas.openxmlformats.org/officeDocument/2006/relationships/tags" Target="../tags/tag206.xml"/><Relationship Id="rId28" Type="http://schemas.openxmlformats.org/officeDocument/2006/relationships/tags" Target="../tags/tag205.xml"/><Relationship Id="rId27" Type="http://schemas.openxmlformats.org/officeDocument/2006/relationships/tags" Target="../tags/tag204.xml"/><Relationship Id="rId26" Type="http://schemas.openxmlformats.org/officeDocument/2006/relationships/tags" Target="../tags/tag203.xml"/><Relationship Id="rId25" Type="http://schemas.openxmlformats.org/officeDocument/2006/relationships/tags" Target="../tags/tag202.xml"/><Relationship Id="rId24" Type="http://schemas.openxmlformats.org/officeDocument/2006/relationships/image" Target="../media/image8.png"/><Relationship Id="rId23" Type="http://schemas.openxmlformats.org/officeDocument/2006/relationships/tags" Target="../tags/tag201.xml"/><Relationship Id="rId22" Type="http://schemas.openxmlformats.org/officeDocument/2006/relationships/image" Target="../media/image6.png"/><Relationship Id="rId21" Type="http://schemas.openxmlformats.org/officeDocument/2006/relationships/tags" Target="../tags/tag200.xml"/><Relationship Id="rId20" Type="http://schemas.openxmlformats.org/officeDocument/2006/relationships/tags" Target="../tags/tag199.xml"/><Relationship Id="rId2" Type="http://schemas.openxmlformats.org/officeDocument/2006/relationships/tags" Target="../tags/tag189.xml"/><Relationship Id="rId19" Type="http://schemas.microsoft.com/office/2007/relationships/hdphoto" Target="../media/image19.wdp"/><Relationship Id="rId18" Type="http://schemas.openxmlformats.org/officeDocument/2006/relationships/image" Target="../media/image18.png"/><Relationship Id="rId17" Type="http://schemas.openxmlformats.org/officeDocument/2006/relationships/tags" Target="../tags/tag198.xml"/><Relationship Id="rId16" Type="http://schemas.microsoft.com/office/2007/relationships/hdphoto" Target="../media/image17.wdp"/><Relationship Id="rId15" Type="http://schemas.openxmlformats.org/officeDocument/2006/relationships/image" Target="../media/image16.png"/><Relationship Id="rId14" Type="http://schemas.openxmlformats.org/officeDocument/2006/relationships/tags" Target="../tags/tag197.xml"/><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tags" Target="../tags/tag196.xml"/><Relationship Id="rId10" Type="http://schemas.microsoft.com/office/2007/relationships/hdphoto" Target="../media/image13.wdp"/><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image" Target="../media/image20.png"/><Relationship Id="rId35" Type="http://schemas.openxmlformats.org/officeDocument/2006/relationships/tags" Target="../tags/tag236.xml"/><Relationship Id="rId34" Type="http://schemas.openxmlformats.org/officeDocument/2006/relationships/tags" Target="../tags/tag235.xml"/><Relationship Id="rId33" Type="http://schemas.openxmlformats.org/officeDocument/2006/relationships/tags" Target="../tags/tag234.xml"/><Relationship Id="rId32" Type="http://schemas.openxmlformats.org/officeDocument/2006/relationships/tags" Target="../tags/tag233.xml"/><Relationship Id="rId31" Type="http://schemas.openxmlformats.org/officeDocument/2006/relationships/tags" Target="../tags/tag232.xml"/><Relationship Id="rId30" Type="http://schemas.openxmlformats.org/officeDocument/2006/relationships/tags" Target="../tags/tag231.xml"/><Relationship Id="rId3" Type="http://schemas.openxmlformats.org/officeDocument/2006/relationships/tags" Target="../tags/tag211.xml"/><Relationship Id="rId29" Type="http://schemas.openxmlformats.org/officeDocument/2006/relationships/tags" Target="../tags/tag230.xml"/><Relationship Id="rId28" Type="http://schemas.openxmlformats.org/officeDocument/2006/relationships/tags" Target="../tags/tag229.xml"/><Relationship Id="rId27" Type="http://schemas.openxmlformats.org/officeDocument/2006/relationships/tags" Target="../tags/tag228.xml"/><Relationship Id="rId26" Type="http://schemas.openxmlformats.org/officeDocument/2006/relationships/image" Target="../media/image7.png"/><Relationship Id="rId25" Type="http://schemas.openxmlformats.org/officeDocument/2006/relationships/tags" Target="../tags/tag227.xml"/><Relationship Id="rId24" Type="http://schemas.openxmlformats.org/officeDocument/2006/relationships/image" Target="../media/image24.png"/><Relationship Id="rId23" Type="http://schemas.openxmlformats.org/officeDocument/2006/relationships/tags" Target="../tags/tag226.xml"/><Relationship Id="rId22" Type="http://schemas.openxmlformats.org/officeDocument/2006/relationships/image" Target="../media/image23.png"/><Relationship Id="rId21" Type="http://schemas.openxmlformats.org/officeDocument/2006/relationships/tags" Target="../tags/tag225.xml"/><Relationship Id="rId20" Type="http://schemas.openxmlformats.org/officeDocument/2006/relationships/image" Target="../media/image22.png"/><Relationship Id="rId2" Type="http://schemas.openxmlformats.org/officeDocument/2006/relationships/tags" Target="../tags/tag210.xml"/><Relationship Id="rId19" Type="http://schemas.openxmlformats.org/officeDocument/2006/relationships/tags" Target="../tags/tag224.xml"/><Relationship Id="rId18" Type="http://schemas.openxmlformats.org/officeDocument/2006/relationships/image" Target="../media/image21.png"/><Relationship Id="rId17" Type="http://schemas.openxmlformats.org/officeDocument/2006/relationships/tags" Target="../tags/tag223.xml"/><Relationship Id="rId16" Type="http://schemas.openxmlformats.org/officeDocument/2006/relationships/image" Target="../media/image8.png"/><Relationship Id="rId15" Type="http://schemas.openxmlformats.org/officeDocument/2006/relationships/tags" Target="../tags/tag222.xml"/><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image" Target="../media/image1.png"/><Relationship Id="rId38" Type="http://schemas.openxmlformats.org/officeDocument/2006/relationships/tags" Target="../tags/tag294.xml"/><Relationship Id="rId37" Type="http://schemas.openxmlformats.org/officeDocument/2006/relationships/tags" Target="../tags/tag293.xml"/><Relationship Id="rId36" Type="http://schemas.openxmlformats.org/officeDocument/2006/relationships/tags" Target="../tags/tag292.xml"/><Relationship Id="rId35" Type="http://schemas.openxmlformats.org/officeDocument/2006/relationships/tags" Target="../tags/tag291.xml"/><Relationship Id="rId34" Type="http://schemas.openxmlformats.org/officeDocument/2006/relationships/tags" Target="../tags/tag290.xml"/><Relationship Id="rId33" Type="http://schemas.openxmlformats.org/officeDocument/2006/relationships/tags" Target="../tags/tag289.xml"/><Relationship Id="rId32" Type="http://schemas.openxmlformats.org/officeDocument/2006/relationships/tags" Target="../tags/tag288.xml"/><Relationship Id="rId31" Type="http://schemas.openxmlformats.org/officeDocument/2006/relationships/tags" Target="../tags/tag287.xml"/><Relationship Id="rId30" Type="http://schemas.openxmlformats.org/officeDocument/2006/relationships/tags" Target="../tags/tag286.xml"/><Relationship Id="rId3" Type="http://schemas.openxmlformats.org/officeDocument/2006/relationships/tags" Target="../tags/tag268.xml"/><Relationship Id="rId29" Type="http://schemas.openxmlformats.org/officeDocument/2006/relationships/tags" Target="../tags/tag285.xml"/><Relationship Id="rId28" Type="http://schemas.openxmlformats.org/officeDocument/2006/relationships/tags" Target="../tags/tag284.xml"/><Relationship Id="rId27" Type="http://schemas.openxmlformats.org/officeDocument/2006/relationships/tags" Target="../tags/tag283.xml"/><Relationship Id="rId26" Type="http://schemas.openxmlformats.org/officeDocument/2006/relationships/tags" Target="../tags/tag282.xml"/><Relationship Id="rId25" Type="http://schemas.openxmlformats.org/officeDocument/2006/relationships/image" Target="../media/image31.png"/><Relationship Id="rId24" Type="http://schemas.openxmlformats.org/officeDocument/2006/relationships/tags" Target="../tags/tag281.xml"/><Relationship Id="rId23" Type="http://schemas.openxmlformats.org/officeDocument/2006/relationships/image" Target="../media/image30.png"/><Relationship Id="rId22" Type="http://schemas.openxmlformats.org/officeDocument/2006/relationships/tags" Target="../tags/tag280.xml"/><Relationship Id="rId21" Type="http://schemas.openxmlformats.org/officeDocument/2006/relationships/image" Target="../media/image11.png"/><Relationship Id="rId20" Type="http://schemas.openxmlformats.org/officeDocument/2006/relationships/tags" Target="../tags/tag279.xml"/><Relationship Id="rId2" Type="http://schemas.openxmlformats.org/officeDocument/2006/relationships/tags" Target="../tags/tag267.xml"/><Relationship Id="rId19" Type="http://schemas.openxmlformats.org/officeDocument/2006/relationships/image" Target="../media/image29.png"/><Relationship Id="rId18" Type="http://schemas.openxmlformats.org/officeDocument/2006/relationships/tags" Target="../tags/tag278.xml"/><Relationship Id="rId17" Type="http://schemas.openxmlformats.org/officeDocument/2006/relationships/image" Target="../media/image28.png"/><Relationship Id="rId16" Type="http://schemas.openxmlformats.org/officeDocument/2006/relationships/tags" Target="../tags/tag277.xml"/><Relationship Id="rId15" Type="http://schemas.openxmlformats.org/officeDocument/2006/relationships/image" Target="../media/image27.png"/><Relationship Id="rId14" Type="http://schemas.openxmlformats.org/officeDocument/2006/relationships/tags" Target="../tags/tag276.xml"/><Relationship Id="rId13" Type="http://schemas.openxmlformats.org/officeDocument/2006/relationships/image" Target="../media/image26.png"/><Relationship Id="rId12" Type="http://schemas.openxmlformats.org/officeDocument/2006/relationships/tags" Target="../tags/tag275.xml"/><Relationship Id="rId11" Type="http://schemas.openxmlformats.org/officeDocument/2006/relationships/image" Target="../media/image25.png"/><Relationship Id="rId10" Type="http://schemas.openxmlformats.org/officeDocument/2006/relationships/tags" Target="../tags/tag27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31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2" Type="http://schemas.openxmlformats.org/officeDocument/2006/relationships/tags" Target="../tags/tag336.xml"/><Relationship Id="rId41" Type="http://schemas.openxmlformats.org/officeDocument/2006/relationships/tags" Target="../tags/tag335.xml"/><Relationship Id="rId40" Type="http://schemas.openxmlformats.org/officeDocument/2006/relationships/tags" Target="../tags/tag334.xml"/><Relationship Id="rId4" Type="http://schemas.openxmlformats.org/officeDocument/2006/relationships/image" Target="../media/image1.png"/><Relationship Id="rId39" Type="http://schemas.openxmlformats.org/officeDocument/2006/relationships/tags" Target="../tags/tag333.xml"/><Relationship Id="rId38" Type="http://schemas.openxmlformats.org/officeDocument/2006/relationships/tags" Target="../tags/tag332.xml"/><Relationship Id="rId37" Type="http://schemas.openxmlformats.org/officeDocument/2006/relationships/tags" Target="../tags/tag331.xml"/><Relationship Id="rId36" Type="http://schemas.openxmlformats.org/officeDocument/2006/relationships/tags" Target="../tags/tag330.xml"/><Relationship Id="rId35" Type="http://schemas.openxmlformats.org/officeDocument/2006/relationships/tags" Target="../tags/tag329.xml"/><Relationship Id="rId34" Type="http://schemas.openxmlformats.org/officeDocument/2006/relationships/image" Target="../media/image11.png"/><Relationship Id="rId33" Type="http://schemas.openxmlformats.org/officeDocument/2006/relationships/tags" Target="../tags/tag328.xml"/><Relationship Id="rId32" Type="http://schemas.openxmlformats.org/officeDocument/2006/relationships/tags" Target="../tags/tag327.xml"/><Relationship Id="rId31" Type="http://schemas.openxmlformats.org/officeDocument/2006/relationships/tags" Target="../tags/tag326.xml"/><Relationship Id="rId30" Type="http://schemas.openxmlformats.org/officeDocument/2006/relationships/tags" Target="../tags/tag325.xml"/><Relationship Id="rId3" Type="http://schemas.openxmlformats.org/officeDocument/2006/relationships/tags" Target="../tags/tag308.xml"/><Relationship Id="rId29" Type="http://schemas.openxmlformats.org/officeDocument/2006/relationships/tags" Target="../tags/tag324.xml"/><Relationship Id="rId28" Type="http://schemas.openxmlformats.org/officeDocument/2006/relationships/tags" Target="../tags/tag323.xml"/><Relationship Id="rId27" Type="http://schemas.microsoft.com/office/2007/relationships/hdphoto" Target="../media/image10.wdp"/><Relationship Id="rId26" Type="http://schemas.openxmlformats.org/officeDocument/2006/relationships/image" Target="../media/image9.png"/><Relationship Id="rId25" Type="http://schemas.openxmlformats.org/officeDocument/2006/relationships/tags" Target="../tags/tag322.xml"/><Relationship Id="rId24" Type="http://schemas.openxmlformats.org/officeDocument/2006/relationships/tags" Target="../tags/tag321.xml"/><Relationship Id="rId23" Type="http://schemas.openxmlformats.org/officeDocument/2006/relationships/image" Target="../media/image8.png"/><Relationship Id="rId22" Type="http://schemas.openxmlformats.org/officeDocument/2006/relationships/tags" Target="../tags/tag320.xml"/><Relationship Id="rId21" Type="http://schemas.openxmlformats.org/officeDocument/2006/relationships/image" Target="../media/image7.png"/><Relationship Id="rId20" Type="http://schemas.openxmlformats.org/officeDocument/2006/relationships/tags" Target="../tags/tag319.xml"/><Relationship Id="rId2" Type="http://schemas.openxmlformats.org/officeDocument/2006/relationships/tags" Target="../tags/tag307.xml"/><Relationship Id="rId19" Type="http://schemas.openxmlformats.org/officeDocument/2006/relationships/image" Target="../media/image6.png"/><Relationship Id="rId18" Type="http://schemas.openxmlformats.org/officeDocument/2006/relationships/tags" Target="../tags/tag318.xml"/><Relationship Id="rId17" Type="http://schemas.microsoft.com/office/2007/relationships/hdphoto" Target="../media/image5.wdp"/><Relationship Id="rId16" Type="http://schemas.openxmlformats.org/officeDocument/2006/relationships/image" Target="../media/image4.png"/><Relationship Id="rId15" Type="http://schemas.openxmlformats.org/officeDocument/2006/relationships/tags" Target="../tags/tag317.xml"/><Relationship Id="rId14" Type="http://schemas.openxmlformats.org/officeDocument/2006/relationships/tags" Target="../tags/tag316.xml"/><Relationship Id="rId13" Type="http://schemas.openxmlformats.org/officeDocument/2006/relationships/tags" Target="../tags/tag315.xml"/><Relationship Id="rId12" Type="http://schemas.openxmlformats.org/officeDocument/2006/relationships/tags" Target="../tags/tag314.xml"/><Relationship Id="rId11" Type="http://schemas.openxmlformats.org/officeDocument/2006/relationships/tags" Target="../tags/tag313.xml"/><Relationship Id="rId10" Type="http://schemas.microsoft.com/office/2007/relationships/hdphoto" Target="../media/image3.wdp"/><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tags" Target="../tags/tag345.xml"/><Relationship Id="rId4" Type="http://schemas.openxmlformats.org/officeDocument/2006/relationships/tags" Target="../tags/tag344.xml"/><Relationship Id="rId32" Type="http://schemas.openxmlformats.org/officeDocument/2006/relationships/tags" Target="../tags/tag362.xml"/><Relationship Id="rId31" Type="http://schemas.openxmlformats.org/officeDocument/2006/relationships/tags" Target="../tags/tag361.xml"/><Relationship Id="rId30" Type="http://schemas.openxmlformats.org/officeDocument/2006/relationships/tags" Target="../tags/tag360.xml"/><Relationship Id="rId3" Type="http://schemas.openxmlformats.org/officeDocument/2006/relationships/tags" Target="../tags/tag343.xml"/><Relationship Id="rId29" Type="http://schemas.openxmlformats.org/officeDocument/2006/relationships/tags" Target="../tags/tag359.xml"/><Relationship Id="rId28" Type="http://schemas.openxmlformats.org/officeDocument/2006/relationships/tags" Target="../tags/tag358.xml"/><Relationship Id="rId27" Type="http://schemas.openxmlformats.org/officeDocument/2006/relationships/tags" Target="../tags/tag357.xml"/><Relationship Id="rId26" Type="http://schemas.openxmlformats.org/officeDocument/2006/relationships/tags" Target="../tags/tag356.xml"/><Relationship Id="rId25" Type="http://schemas.openxmlformats.org/officeDocument/2006/relationships/tags" Target="../tags/tag355.xml"/><Relationship Id="rId24" Type="http://schemas.openxmlformats.org/officeDocument/2006/relationships/image" Target="../media/image8.png"/><Relationship Id="rId23" Type="http://schemas.openxmlformats.org/officeDocument/2006/relationships/tags" Target="../tags/tag354.xml"/><Relationship Id="rId22" Type="http://schemas.openxmlformats.org/officeDocument/2006/relationships/image" Target="../media/image6.png"/><Relationship Id="rId21" Type="http://schemas.openxmlformats.org/officeDocument/2006/relationships/tags" Target="../tags/tag353.xml"/><Relationship Id="rId20" Type="http://schemas.openxmlformats.org/officeDocument/2006/relationships/tags" Target="../tags/tag352.xml"/><Relationship Id="rId2" Type="http://schemas.openxmlformats.org/officeDocument/2006/relationships/tags" Target="../tags/tag342.xml"/><Relationship Id="rId19" Type="http://schemas.microsoft.com/office/2007/relationships/hdphoto" Target="../media/image19.wdp"/><Relationship Id="rId18" Type="http://schemas.openxmlformats.org/officeDocument/2006/relationships/image" Target="../media/image18.png"/><Relationship Id="rId17" Type="http://schemas.openxmlformats.org/officeDocument/2006/relationships/tags" Target="../tags/tag351.xml"/><Relationship Id="rId16" Type="http://schemas.microsoft.com/office/2007/relationships/hdphoto" Target="../media/image17.wdp"/><Relationship Id="rId15" Type="http://schemas.openxmlformats.org/officeDocument/2006/relationships/image" Target="../media/image16.png"/><Relationship Id="rId14" Type="http://schemas.openxmlformats.org/officeDocument/2006/relationships/tags" Target="../tags/tag350.xml"/><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tags" Target="../tags/tag349.xml"/><Relationship Id="rId10" Type="http://schemas.microsoft.com/office/2007/relationships/hdphoto" Target="../media/image13.wdp"/><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tags" Target="../tags/tag368.xml"/><Relationship Id="rId7" Type="http://schemas.openxmlformats.org/officeDocument/2006/relationships/tags" Target="../tags/tag367.xml"/><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image" Target="../media/image20.png"/><Relationship Id="rId35" Type="http://schemas.openxmlformats.org/officeDocument/2006/relationships/tags" Target="../tags/tag389.xml"/><Relationship Id="rId34" Type="http://schemas.openxmlformats.org/officeDocument/2006/relationships/tags" Target="../tags/tag388.xml"/><Relationship Id="rId33" Type="http://schemas.openxmlformats.org/officeDocument/2006/relationships/tags" Target="../tags/tag387.xml"/><Relationship Id="rId32" Type="http://schemas.openxmlformats.org/officeDocument/2006/relationships/tags" Target="../tags/tag386.xml"/><Relationship Id="rId31" Type="http://schemas.openxmlformats.org/officeDocument/2006/relationships/tags" Target="../tags/tag385.xml"/><Relationship Id="rId30" Type="http://schemas.openxmlformats.org/officeDocument/2006/relationships/tags" Target="../tags/tag384.xml"/><Relationship Id="rId3" Type="http://schemas.openxmlformats.org/officeDocument/2006/relationships/tags" Target="../tags/tag364.xml"/><Relationship Id="rId29" Type="http://schemas.openxmlformats.org/officeDocument/2006/relationships/tags" Target="../tags/tag383.xml"/><Relationship Id="rId28" Type="http://schemas.openxmlformats.org/officeDocument/2006/relationships/tags" Target="../tags/tag382.xml"/><Relationship Id="rId27" Type="http://schemas.openxmlformats.org/officeDocument/2006/relationships/tags" Target="../tags/tag381.xml"/><Relationship Id="rId26" Type="http://schemas.openxmlformats.org/officeDocument/2006/relationships/image" Target="../media/image7.png"/><Relationship Id="rId25" Type="http://schemas.openxmlformats.org/officeDocument/2006/relationships/tags" Target="../tags/tag380.xml"/><Relationship Id="rId24" Type="http://schemas.openxmlformats.org/officeDocument/2006/relationships/image" Target="../media/image24.png"/><Relationship Id="rId23" Type="http://schemas.openxmlformats.org/officeDocument/2006/relationships/tags" Target="../tags/tag379.xml"/><Relationship Id="rId22" Type="http://schemas.openxmlformats.org/officeDocument/2006/relationships/image" Target="../media/image23.png"/><Relationship Id="rId21" Type="http://schemas.openxmlformats.org/officeDocument/2006/relationships/tags" Target="../tags/tag378.xml"/><Relationship Id="rId20" Type="http://schemas.openxmlformats.org/officeDocument/2006/relationships/image" Target="../media/image22.png"/><Relationship Id="rId2" Type="http://schemas.openxmlformats.org/officeDocument/2006/relationships/tags" Target="../tags/tag363.xml"/><Relationship Id="rId19" Type="http://schemas.openxmlformats.org/officeDocument/2006/relationships/tags" Target="../tags/tag377.xml"/><Relationship Id="rId18" Type="http://schemas.openxmlformats.org/officeDocument/2006/relationships/image" Target="../media/image21.png"/><Relationship Id="rId17" Type="http://schemas.openxmlformats.org/officeDocument/2006/relationships/tags" Target="../tags/tag376.xml"/><Relationship Id="rId16" Type="http://schemas.openxmlformats.org/officeDocument/2006/relationships/image" Target="../media/image8.png"/><Relationship Id="rId15" Type="http://schemas.openxmlformats.org/officeDocument/2006/relationships/tags" Target="../tags/tag375.xml"/><Relationship Id="rId14" Type="http://schemas.openxmlformats.org/officeDocument/2006/relationships/tags" Target="../tags/tag374.xml"/><Relationship Id="rId13" Type="http://schemas.openxmlformats.org/officeDocument/2006/relationships/tags" Target="../tags/tag373.xml"/><Relationship Id="rId12" Type="http://schemas.openxmlformats.org/officeDocument/2006/relationships/tags" Target="../tags/tag372.xml"/><Relationship Id="rId11" Type="http://schemas.openxmlformats.org/officeDocument/2006/relationships/tags" Target="../tags/tag371.xml"/><Relationship Id="rId10" Type="http://schemas.openxmlformats.org/officeDocument/2006/relationships/tags" Target="../tags/tag370.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395.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407.xml"/><Relationship Id="rId4" Type="http://schemas.openxmlformats.org/officeDocument/2006/relationships/tags" Target="../tags/tag406.xml"/><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2" Type="http://schemas.openxmlformats.org/officeDocument/2006/relationships/tags" Target="../tags/tag56.xml"/><Relationship Id="rId31" Type="http://schemas.openxmlformats.org/officeDocument/2006/relationships/tags" Target="../tags/tag55.xml"/><Relationship Id="rId30" Type="http://schemas.openxmlformats.org/officeDocument/2006/relationships/tags" Target="../tags/tag54.xml"/><Relationship Id="rId3" Type="http://schemas.openxmlformats.org/officeDocument/2006/relationships/tags" Target="../tags/tag37.xml"/><Relationship Id="rId29" Type="http://schemas.openxmlformats.org/officeDocument/2006/relationships/tags" Target="../tags/tag53.xml"/><Relationship Id="rId28" Type="http://schemas.openxmlformats.org/officeDocument/2006/relationships/tags" Target="../tags/tag52.xml"/><Relationship Id="rId27" Type="http://schemas.openxmlformats.org/officeDocument/2006/relationships/tags" Target="../tags/tag51.xml"/><Relationship Id="rId26" Type="http://schemas.openxmlformats.org/officeDocument/2006/relationships/tags" Target="../tags/tag50.xml"/><Relationship Id="rId25" Type="http://schemas.openxmlformats.org/officeDocument/2006/relationships/tags" Target="../tags/tag49.xml"/><Relationship Id="rId24" Type="http://schemas.openxmlformats.org/officeDocument/2006/relationships/image" Target="../media/image8.png"/><Relationship Id="rId23" Type="http://schemas.openxmlformats.org/officeDocument/2006/relationships/tags" Target="../tags/tag48.xml"/><Relationship Id="rId22" Type="http://schemas.openxmlformats.org/officeDocument/2006/relationships/image" Target="../media/image6.png"/><Relationship Id="rId21" Type="http://schemas.openxmlformats.org/officeDocument/2006/relationships/tags" Target="../tags/tag47.xml"/><Relationship Id="rId20" Type="http://schemas.openxmlformats.org/officeDocument/2006/relationships/tags" Target="../tags/tag46.xml"/><Relationship Id="rId2" Type="http://schemas.openxmlformats.org/officeDocument/2006/relationships/tags" Target="../tags/tag36.xml"/><Relationship Id="rId19" Type="http://schemas.microsoft.com/office/2007/relationships/hdphoto" Target="../media/image19.wdp"/><Relationship Id="rId18" Type="http://schemas.openxmlformats.org/officeDocument/2006/relationships/image" Target="../media/image18.png"/><Relationship Id="rId17" Type="http://schemas.openxmlformats.org/officeDocument/2006/relationships/tags" Target="../tags/tag45.xml"/><Relationship Id="rId16" Type="http://schemas.microsoft.com/office/2007/relationships/hdphoto" Target="../media/image17.wdp"/><Relationship Id="rId15" Type="http://schemas.openxmlformats.org/officeDocument/2006/relationships/image" Target="../media/image16.png"/><Relationship Id="rId14" Type="http://schemas.openxmlformats.org/officeDocument/2006/relationships/tags" Target="../tags/tag44.xml"/><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tags" Target="../tags/tag43.xml"/><Relationship Id="rId10" Type="http://schemas.microsoft.com/office/2007/relationships/hdphoto" Target="../media/image13.wdp"/><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410.xml"/><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414.xml"/><Relationship Id="rId4" Type="http://schemas.openxmlformats.org/officeDocument/2006/relationships/tags" Target="../tags/tag413.xml"/><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426.xml"/><Relationship Id="rId8" Type="http://schemas.openxmlformats.org/officeDocument/2006/relationships/tags" Target="../tags/tag425.xml"/><Relationship Id="rId7" Type="http://schemas.openxmlformats.org/officeDocument/2006/relationships/tags" Target="../tags/tag424.xml"/><Relationship Id="rId6" Type="http://schemas.openxmlformats.org/officeDocument/2006/relationships/tags" Target="../tags/tag423.xml"/><Relationship Id="rId5" Type="http://schemas.openxmlformats.org/officeDocument/2006/relationships/tags" Target="../tags/tag422.xml"/><Relationship Id="rId4" Type="http://schemas.openxmlformats.org/officeDocument/2006/relationships/image" Target="../media/image1.png"/><Relationship Id="rId38" Type="http://schemas.openxmlformats.org/officeDocument/2006/relationships/tags" Target="../tags/tag447.xml"/><Relationship Id="rId37" Type="http://schemas.openxmlformats.org/officeDocument/2006/relationships/tags" Target="../tags/tag446.xml"/><Relationship Id="rId36" Type="http://schemas.openxmlformats.org/officeDocument/2006/relationships/tags" Target="../tags/tag445.xml"/><Relationship Id="rId35" Type="http://schemas.openxmlformats.org/officeDocument/2006/relationships/tags" Target="../tags/tag444.xml"/><Relationship Id="rId34" Type="http://schemas.openxmlformats.org/officeDocument/2006/relationships/tags" Target="../tags/tag443.xml"/><Relationship Id="rId33" Type="http://schemas.openxmlformats.org/officeDocument/2006/relationships/tags" Target="../tags/tag442.xml"/><Relationship Id="rId32" Type="http://schemas.openxmlformats.org/officeDocument/2006/relationships/tags" Target="../tags/tag441.xml"/><Relationship Id="rId31" Type="http://schemas.openxmlformats.org/officeDocument/2006/relationships/tags" Target="../tags/tag440.xml"/><Relationship Id="rId30" Type="http://schemas.openxmlformats.org/officeDocument/2006/relationships/tags" Target="../tags/tag439.xml"/><Relationship Id="rId3" Type="http://schemas.openxmlformats.org/officeDocument/2006/relationships/tags" Target="../tags/tag421.xml"/><Relationship Id="rId29" Type="http://schemas.openxmlformats.org/officeDocument/2006/relationships/tags" Target="../tags/tag438.xml"/><Relationship Id="rId28" Type="http://schemas.openxmlformats.org/officeDocument/2006/relationships/tags" Target="../tags/tag437.xml"/><Relationship Id="rId27" Type="http://schemas.openxmlformats.org/officeDocument/2006/relationships/tags" Target="../tags/tag436.xml"/><Relationship Id="rId26" Type="http://schemas.openxmlformats.org/officeDocument/2006/relationships/tags" Target="../tags/tag435.xml"/><Relationship Id="rId25" Type="http://schemas.openxmlformats.org/officeDocument/2006/relationships/image" Target="../media/image31.png"/><Relationship Id="rId24" Type="http://schemas.openxmlformats.org/officeDocument/2006/relationships/tags" Target="../tags/tag434.xml"/><Relationship Id="rId23" Type="http://schemas.openxmlformats.org/officeDocument/2006/relationships/image" Target="../media/image30.png"/><Relationship Id="rId22" Type="http://schemas.openxmlformats.org/officeDocument/2006/relationships/tags" Target="../tags/tag433.xml"/><Relationship Id="rId21" Type="http://schemas.openxmlformats.org/officeDocument/2006/relationships/image" Target="../media/image11.png"/><Relationship Id="rId20" Type="http://schemas.openxmlformats.org/officeDocument/2006/relationships/tags" Target="../tags/tag432.xml"/><Relationship Id="rId2" Type="http://schemas.openxmlformats.org/officeDocument/2006/relationships/tags" Target="../tags/tag420.xml"/><Relationship Id="rId19" Type="http://schemas.openxmlformats.org/officeDocument/2006/relationships/image" Target="../media/image29.png"/><Relationship Id="rId18" Type="http://schemas.openxmlformats.org/officeDocument/2006/relationships/tags" Target="../tags/tag431.xml"/><Relationship Id="rId17" Type="http://schemas.openxmlformats.org/officeDocument/2006/relationships/image" Target="../media/image28.png"/><Relationship Id="rId16" Type="http://schemas.openxmlformats.org/officeDocument/2006/relationships/tags" Target="../tags/tag430.xml"/><Relationship Id="rId15" Type="http://schemas.openxmlformats.org/officeDocument/2006/relationships/image" Target="../media/image27.png"/><Relationship Id="rId14" Type="http://schemas.openxmlformats.org/officeDocument/2006/relationships/tags" Target="../tags/tag429.xml"/><Relationship Id="rId13" Type="http://schemas.openxmlformats.org/officeDocument/2006/relationships/image" Target="../media/image26.png"/><Relationship Id="rId12" Type="http://schemas.openxmlformats.org/officeDocument/2006/relationships/tags" Target="../tags/tag428.xml"/><Relationship Id="rId11" Type="http://schemas.openxmlformats.org/officeDocument/2006/relationships/image" Target="../media/image25.png"/><Relationship Id="rId10" Type="http://schemas.openxmlformats.org/officeDocument/2006/relationships/tags" Target="../tags/tag427.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465.xml"/><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tags" Target="../tags/tag462.xml"/><Relationship Id="rId42" Type="http://schemas.openxmlformats.org/officeDocument/2006/relationships/tags" Target="../tags/tag489.xml"/><Relationship Id="rId41" Type="http://schemas.openxmlformats.org/officeDocument/2006/relationships/tags" Target="../tags/tag488.xml"/><Relationship Id="rId40" Type="http://schemas.openxmlformats.org/officeDocument/2006/relationships/tags" Target="../tags/tag487.xml"/><Relationship Id="rId4" Type="http://schemas.openxmlformats.org/officeDocument/2006/relationships/image" Target="../media/image1.png"/><Relationship Id="rId39" Type="http://schemas.openxmlformats.org/officeDocument/2006/relationships/tags" Target="../tags/tag486.xml"/><Relationship Id="rId38" Type="http://schemas.openxmlformats.org/officeDocument/2006/relationships/tags" Target="../tags/tag485.xml"/><Relationship Id="rId37" Type="http://schemas.openxmlformats.org/officeDocument/2006/relationships/tags" Target="../tags/tag484.xml"/><Relationship Id="rId36" Type="http://schemas.openxmlformats.org/officeDocument/2006/relationships/tags" Target="../tags/tag483.xml"/><Relationship Id="rId35" Type="http://schemas.openxmlformats.org/officeDocument/2006/relationships/tags" Target="../tags/tag482.xml"/><Relationship Id="rId34" Type="http://schemas.openxmlformats.org/officeDocument/2006/relationships/image" Target="../media/image11.png"/><Relationship Id="rId33" Type="http://schemas.openxmlformats.org/officeDocument/2006/relationships/tags" Target="../tags/tag481.xml"/><Relationship Id="rId32" Type="http://schemas.openxmlformats.org/officeDocument/2006/relationships/tags" Target="../tags/tag480.xml"/><Relationship Id="rId31" Type="http://schemas.openxmlformats.org/officeDocument/2006/relationships/tags" Target="../tags/tag479.xml"/><Relationship Id="rId30" Type="http://schemas.openxmlformats.org/officeDocument/2006/relationships/tags" Target="../tags/tag478.xml"/><Relationship Id="rId3" Type="http://schemas.openxmlformats.org/officeDocument/2006/relationships/tags" Target="../tags/tag461.xml"/><Relationship Id="rId29" Type="http://schemas.openxmlformats.org/officeDocument/2006/relationships/tags" Target="../tags/tag477.xml"/><Relationship Id="rId28" Type="http://schemas.openxmlformats.org/officeDocument/2006/relationships/tags" Target="../tags/tag476.xml"/><Relationship Id="rId27" Type="http://schemas.microsoft.com/office/2007/relationships/hdphoto" Target="../media/image10.wdp"/><Relationship Id="rId26" Type="http://schemas.openxmlformats.org/officeDocument/2006/relationships/image" Target="../media/image9.png"/><Relationship Id="rId25" Type="http://schemas.openxmlformats.org/officeDocument/2006/relationships/tags" Target="../tags/tag475.xml"/><Relationship Id="rId24" Type="http://schemas.openxmlformats.org/officeDocument/2006/relationships/tags" Target="../tags/tag474.xml"/><Relationship Id="rId23" Type="http://schemas.openxmlformats.org/officeDocument/2006/relationships/image" Target="../media/image8.png"/><Relationship Id="rId22" Type="http://schemas.openxmlformats.org/officeDocument/2006/relationships/tags" Target="../tags/tag473.xml"/><Relationship Id="rId21" Type="http://schemas.openxmlformats.org/officeDocument/2006/relationships/image" Target="../media/image7.png"/><Relationship Id="rId20" Type="http://schemas.openxmlformats.org/officeDocument/2006/relationships/tags" Target="../tags/tag472.xml"/><Relationship Id="rId2" Type="http://schemas.openxmlformats.org/officeDocument/2006/relationships/tags" Target="../tags/tag460.xml"/><Relationship Id="rId19" Type="http://schemas.openxmlformats.org/officeDocument/2006/relationships/image" Target="../media/image6.png"/><Relationship Id="rId18" Type="http://schemas.openxmlformats.org/officeDocument/2006/relationships/tags" Target="../tags/tag471.xml"/><Relationship Id="rId17" Type="http://schemas.microsoft.com/office/2007/relationships/hdphoto" Target="../media/image5.wdp"/><Relationship Id="rId16" Type="http://schemas.openxmlformats.org/officeDocument/2006/relationships/image" Target="../media/image4.png"/><Relationship Id="rId15" Type="http://schemas.openxmlformats.org/officeDocument/2006/relationships/tags" Target="../tags/tag470.xml"/><Relationship Id="rId14" Type="http://schemas.openxmlformats.org/officeDocument/2006/relationships/tags" Target="../tags/tag469.xml"/><Relationship Id="rId13" Type="http://schemas.openxmlformats.org/officeDocument/2006/relationships/tags" Target="../tags/tag468.xml"/><Relationship Id="rId12" Type="http://schemas.openxmlformats.org/officeDocument/2006/relationships/tags" Target="../tags/tag467.xml"/><Relationship Id="rId11" Type="http://schemas.openxmlformats.org/officeDocument/2006/relationships/tags" Target="../tags/tag466.xml"/><Relationship Id="rId10" Type="http://schemas.microsoft.com/office/2007/relationships/hdphoto" Target="../media/image3.wdp"/><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501.xml"/><Relationship Id="rId7" Type="http://schemas.openxmlformats.org/officeDocument/2006/relationships/tags" Target="../tags/tag500.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tags" Target="../tags/tag497.xml"/><Relationship Id="rId32" Type="http://schemas.openxmlformats.org/officeDocument/2006/relationships/tags" Target="../tags/tag515.xml"/><Relationship Id="rId31" Type="http://schemas.openxmlformats.org/officeDocument/2006/relationships/tags" Target="../tags/tag514.xml"/><Relationship Id="rId30" Type="http://schemas.openxmlformats.org/officeDocument/2006/relationships/tags" Target="../tags/tag513.xml"/><Relationship Id="rId3" Type="http://schemas.openxmlformats.org/officeDocument/2006/relationships/tags" Target="../tags/tag496.xml"/><Relationship Id="rId29" Type="http://schemas.openxmlformats.org/officeDocument/2006/relationships/tags" Target="../tags/tag512.xml"/><Relationship Id="rId28" Type="http://schemas.openxmlformats.org/officeDocument/2006/relationships/tags" Target="../tags/tag511.xml"/><Relationship Id="rId27" Type="http://schemas.openxmlformats.org/officeDocument/2006/relationships/tags" Target="../tags/tag510.xml"/><Relationship Id="rId26" Type="http://schemas.openxmlformats.org/officeDocument/2006/relationships/tags" Target="../tags/tag509.xml"/><Relationship Id="rId25" Type="http://schemas.openxmlformats.org/officeDocument/2006/relationships/tags" Target="../tags/tag508.xml"/><Relationship Id="rId24" Type="http://schemas.openxmlformats.org/officeDocument/2006/relationships/image" Target="../media/image8.png"/><Relationship Id="rId23" Type="http://schemas.openxmlformats.org/officeDocument/2006/relationships/tags" Target="../tags/tag507.xml"/><Relationship Id="rId22" Type="http://schemas.openxmlformats.org/officeDocument/2006/relationships/image" Target="../media/image6.png"/><Relationship Id="rId21" Type="http://schemas.openxmlformats.org/officeDocument/2006/relationships/tags" Target="../tags/tag506.xml"/><Relationship Id="rId20" Type="http://schemas.openxmlformats.org/officeDocument/2006/relationships/tags" Target="../tags/tag505.xml"/><Relationship Id="rId2" Type="http://schemas.openxmlformats.org/officeDocument/2006/relationships/tags" Target="../tags/tag495.xml"/><Relationship Id="rId19" Type="http://schemas.microsoft.com/office/2007/relationships/hdphoto" Target="../media/image19.wdp"/><Relationship Id="rId18" Type="http://schemas.openxmlformats.org/officeDocument/2006/relationships/image" Target="../media/image18.png"/><Relationship Id="rId17" Type="http://schemas.openxmlformats.org/officeDocument/2006/relationships/tags" Target="../tags/tag504.xml"/><Relationship Id="rId16" Type="http://schemas.microsoft.com/office/2007/relationships/hdphoto" Target="../media/image17.wdp"/><Relationship Id="rId15" Type="http://schemas.openxmlformats.org/officeDocument/2006/relationships/image" Target="../media/image16.png"/><Relationship Id="rId14" Type="http://schemas.openxmlformats.org/officeDocument/2006/relationships/tags" Target="../tags/tag503.xml"/><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tags" Target="../tags/tag502.xml"/><Relationship Id="rId10" Type="http://schemas.microsoft.com/office/2007/relationships/hdphoto" Target="../media/image13.wdp"/><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image" Target="../media/image20.png"/><Relationship Id="rId35" Type="http://schemas.openxmlformats.org/officeDocument/2006/relationships/tags" Target="../tags/tag542.xml"/><Relationship Id="rId34" Type="http://schemas.openxmlformats.org/officeDocument/2006/relationships/tags" Target="../tags/tag541.xml"/><Relationship Id="rId33" Type="http://schemas.openxmlformats.org/officeDocument/2006/relationships/tags" Target="../tags/tag540.xml"/><Relationship Id="rId32" Type="http://schemas.openxmlformats.org/officeDocument/2006/relationships/tags" Target="../tags/tag539.xml"/><Relationship Id="rId31" Type="http://schemas.openxmlformats.org/officeDocument/2006/relationships/tags" Target="../tags/tag538.xml"/><Relationship Id="rId30" Type="http://schemas.openxmlformats.org/officeDocument/2006/relationships/tags" Target="../tags/tag537.xml"/><Relationship Id="rId3" Type="http://schemas.openxmlformats.org/officeDocument/2006/relationships/tags" Target="../tags/tag517.xml"/><Relationship Id="rId29" Type="http://schemas.openxmlformats.org/officeDocument/2006/relationships/tags" Target="../tags/tag536.xml"/><Relationship Id="rId28" Type="http://schemas.openxmlformats.org/officeDocument/2006/relationships/tags" Target="../tags/tag535.xml"/><Relationship Id="rId27" Type="http://schemas.openxmlformats.org/officeDocument/2006/relationships/tags" Target="../tags/tag534.xml"/><Relationship Id="rId26" Type="http://schemas.openxmlformats.org/officeDocument/2006/relationships/image" Target="../media/image7.png"/><Relationship Id="rId25" Type="http://schemas.openxmlformats.org/officeDocument/2006/relationships/tags" Target="../tags/tag533.xml"/><Relationship Id="rId24" Type="http://schemas.openxmlformats.org/officeDocument/2006/relationships/image" Target="../media/image24.png"/><Relationship Id="rId23" Type="http://schemas.openxmlformats.org/officeDocument/2006/relationships/tags" Target="../tags/tag532.xml"/><Relationship Id="rId22" Type="http://schemas.openxmlformats.org/officeDocument/2006/relationships/image" Target="../media/image23.png"/><Relationship Id="rId21" Type="http://schemas.openxmlformats.org/officeDocument/2006/relationships/tags" Target="../tags/tag531.xml"/><Relationship Id="rId20" Type="http://schemas.openxmlformats.org/officeDocument/2006/relationships/image" Target="../media/image22.png"/><Relationship Id="rId2" Type="http://schemas.openxmlformats.org/officeDocument/2006/relationships/tags" Target="../tags/tag516.xml"/><Relationship Id="rId19" Type="http://schemas.openxmlformats.org/officeDocument/2006/relationships/tags" Target="../tags/tag530.xml"/><Relationship Id="rId18" Type="http://schemas.openxmlformats.org/officeDocument/2006/relationships/image" Target="../media/image21.png"/><Relationship Id="rId17" Type="http://schemas.openxmlformats.org/officeDocument/2006/relationships/tags" Target="../tags/tag529.xml"/><Relationship Id="rId16" Type="http://schemas.openxmlformats.org/officeDocument/2006/relationships/image" Target="../media/image8.png"/><Relationship Id="rId15" Type="http://schemas.openxmlformats.org/officeDocument/2006/relationships/tags" Target="../tags/tag528.xml"/><Relationship Id="rId14" Type="http://schemas.openxmlformats.org/officeDocument/2006/relationships/tags" Target="../tags/tag527.xml"/><Relationship Id="rId13" Type="http://schemas.openxmlformats.org/officeDocument/2006/relationships/tags" Target="../tags/tag526.xml"/><Relationship Id="rId12" Type="http://schemas.openxmlformats.org/officeDocument/2006/relationships/tags" Target="../tags/tag525.xml"/><Relationship Id="rId11" Type="http://schemas.openxmlformats.org/officeDocument/2006/relationships/tags" Target="../tags/tag524.xml"/><Relationship Id="rId10" Type="http://schemas.openxmlformats.org/officeDocument/2006/relationships/tags" Target="../tags/tag523.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7" Type="http://schemas.openxmlformats.org/officeDocument/2006/relationships/tags" Target="../tags/tag548.xml"/><Relationship Id="rId6" Type="http://schemas.openxmlformats.org/officeDocument/2006/relationships/tags" Target="../tags/tag547.xml"/><Relationship Id="rId5" Type="http://schemas.openxmlformats.org/officeDocument/2006/relationships/tags" Target="../tags/tag546.xml"/><Relationship Id="rId4" Type="http://schemas.openxmlformats.org/officeDocument/2006/relationships/tags" Target="../tags/tag545.xml"/><Relationship Id="rId3" Type="http://schemas.openxmlformats.org/officeDocument/2006/relationships/tags" Target="../tags/tag544.xml"/><Relationship Id="rId2" Type="http://schemas.openxmlformats.org/officeDocument/2006/relationships/tags" Target="../tags/tag543.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556.xml"/><Relationship Id="rId8" Type="http://schemas.openxmlformats.org/officeDocument/2006/relationships/tags" Target="../tags/tag555.xml"/><Relationship Id="rId7" Type="http://schemas.openxmlformats.org/officeDocument/2006/relationships/tags" Target="../tags/tag554.xml"/><Relationship Id="rId6" Type="http://schemas.openxmlformats.org/officeDocument/2006/relationships/tags" Target="../tags/tag553.xml"/><Relationship Id="rId5" Type="http://schemas.openxmlformats.org/officeDocument/2006/relationships/tags" Target="../tags/tag552.xml"/><Relationship Id="rId4" Type="http://schemas.openxmlformats.org/officeDocument/2006/relationships/tags" Target="../tags/tag551.xml"/><Relationship Id="rId3" Type="http://schemas.openxmlformats.org/officeDocument/2006/relationships/tags" Target="../tags/tag550.xml"/><Relationship Id="rId2" Type="http://schemas.openxmlformats.org/officeDocument/2006/relationships/tags" Target="../tags/tag549.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image" Target="../media/image20.png"/><Relationship Id="rId35" Type="http://schemas.openxmlformats.org/officeDocument/2006/relationships/tags" Target="../tags/tag83.xml"/><Relationship Id="rId34" Type="http://schemas.openxmlformats.org/officeDocument/2006/relationships/tags" Target="../tags/tag82.xml"/><Relationship Id="rId33" Type="http://schemas.openxmlformats.org/officeDocument/2006/relationships/tags" Target="../tags/tag81.xml"/><Relationship Id="rId32" Type="http://schemas.openxmlformats.org/officeDocument/2006/relationships/tags" Target="../tags/tag80.xml"/><Relationship Id="rId31" Type="http://schemas.openxmlformats.org/officeDocument/2006/relationships/tags" Target="../tags/tag79.xml"/><Relationship Id="rId30" Type="http://schemas.openxmlformats.org/officeDocument/2006/relationships/tags" Target="../tags/tag78.xml"/><Relationship Id="rId3" Type="http://schemas.openxmlformats.org/officeDocument/2006/relationships/tags" Target="../tags/tag58.xml"/><Relationship Id="rId29" Type="http://schemas.openxmlformats.org/officeDocument/2006/relationships/tags" Target="../tags/tag77.xml"/><Relationship Id="rId28" Type="http://schemas.openxmlformats.org/officeDocument/2006/relationships/tags" Target="../tags/tag76.xml"/><Relationship Id="rId27" Type="http://schemas.openxmlformats.org/officeDocument/2006/relationships/tags" Target="../tags/tag75.xml"/><Relationship Id="rId26" Type="http://schemas.openxmlformats.org/officeDocument/2006/relationships/image" Target="../media/image7.png"/><Relationship Id="rId25" Type="http://schemas.openxmlformats.org/officeDocument/2006/relationships/tags" Target="../tags/tag74.xml"/><Relationship Id="rId24" Type="http://schemas.openxmlformats.org/officeDocument/2006/relationships/image" Target="../media/image24.png"/><Relationship Id="rId23" Type="http://schemas.openxmlformats.org/officeDocument/2006/relationships/tags" Target="../tags/tag73.xml"/><Relationship Id="rId22" Type="http://schemas.openxmlformats.org/officeDocument/2006/relationships/image" Target="../media/image23.png"/><Relationship Id="rId21" Type="http://schemas.openxmlformats.org/officeDocument/2006/relationships/tags" Target="../tags/tag72.xml"/><Relationship Id="rId20" Type="http://schemas.openxmlformats.org/officeDocument/2006/relationships/image" Target="../media/image22.png"/><Relationship Id="rId2" Type="http://schemas.openxmlformats.org/officeDocument/2006/relationships/tags" Target="../tags/tag57.xml"/><Relationship Id="rId19" Type="http://schemas.openxmlformats.org/officeDocument/2006/relationships/tags" Target="../tags/tag71.xml"/><Relationship Id="rId18" Type="http://schemas.openxmlformats.org/officeDocument/2006/relationships/image" Target="../media/image21.png"/><Relationship Id="rId17" Type="http://schemas.openxmlformats.org/officeDocument/2006/relationships/tags" Target="../tags/tag70.xml"/><Relationship Id="rId16" Type="http://schemas.openxmlformats.org/officeDocument/2006/relationships/image" Target="../media/image8.png"/><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560.xml"/><Relationship Id="rId4" Type="http://schemas.openxmlformats.org/officeDocument/2006/relationships/tags" Target="../tags/tag559.xml"/><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563.xml"/><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572.xml"/><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image" Target="../media/image1.png"/><Relationship Id="rId38" Type="http://schemas.openxmlformats.org/officeDocument/2006/relationships/tags" Target="../tags/tag600.xml"/><Relationship Id="rId37" Type="http://schemas.openxmlformats.org/officeDocument/2006/relationships/tags" Target="../tags/tag599.xml"/><Relationship Id="rId36" Type="http://schemas.openxmlformats.org/officeDocument/2006/relationships/tags" Target="../tags/tag598.xml"/><Relationship Id="rId35" Type="http://schemas.openxmlformats.org/officeDocument/2006/relationships/tags" Target="../tags/tag597.xml"/><Relationship Id="rId34" Type="http://schemas.openxmlformats.org/officeDocument/2006/relationships/tags" Target="../tags/tag596.xml"/><Relationship Id="rId33" Type="http://schemas.openxmlformats.org/officeDocument/2006/relationships/tags" Target="../tags/tag595.xml"/><Relationship Id="rId32" Type="http://schemas.openxmlformats.org/officeDocument/2006/relationships/tags" Target="../tags/tag594.xml"/><Relationship Id="rId31" Type="http://schemas.openxmlformats.org/officeDocument/2006/relationships/tags" Target="../tags/tag593.xml"/><Relationship Id="rId30" Type="http://schemas.openxmlformats.org/officeDocument/2006/relationships/tags" Target="../tags/tag592.xml"/><Relationship Id="rId3" Type="http://schemas.openxmlformats.org/officeDocument/2006/relationships/tags" Target="../tags/tag574.xml"/><Relationship Id="rId29" Type="http://schemas.openxmlformats.org/officeDocument/2006/relationships/tags" Target="../tags/tag591.xml"/><Relationship Id="rId28" Type="http://schemas.openxmlformats.org/officeDocument/2006/relationships/tags" Target="../tags/tag590.xml"/><Relationship Id="rId27" Type="http://schemas.openxmlformats.org/officeDocument/2006/relationships/tags" Target="../tags/tag589.xml"/><Relationship Id="rId26" Type="http://schemas.openxmlformats.org/officeDocument/2006/relationships/tags" Target="../tags/tag588.xml"/><Relationship Id="rId25" Type="http://schemas.openxmlformats.org/officeDocument/2006/relationships/image" Target="../media/image31.png"/><Relationship Id="rId24" Type="http://schemas.openxmlformats.org/officeDocument/2006/relationships/tags" Target="../tags/tag587.xml"/><Relationship Id="rId23" Type="http://schemas.openxmlformats.org/officeDocument/2006/relationships/image" Target="../media/image30.png"/><Relationship Id="rId22" Type="http://schemas.openxmlformats.org/officeDocument/2006/relationships/tags" Target="../tags/tag586.xml"/><Relationship Id="rId21" Type="http://schemas.openxmlformats.org/officeDocument/2006/relationships/image" Target="../media/image11.png"/><Relationship Id="rId20" Type="http://schemas.openxmlformats.org/officeDocument/2006/relationships/tags" Target="../tags/tag585.xml"/><Relationship Id="rId2" Type="http://schemas.openxmlformats.org/officeDocument/2006/relationships/tags" Target="../tags/tag573.xml"/><Relationship Id="rId19" Type="http://schemas.openxmlformats.org/officeDocument/2006/relationships/image" Target="../media/image29.png"/><Relationship Id="rId18" Type="http://schemas.openxmlformats.org/officeDocument/2006/relationships/tags" Target="../tags/tag584.xml"/><Relationship Id="rId17" Type="http://schemas.openxmlformats.org/officeDocument/2006/relationships/image" Target="../media/image28.png"/><Relationship Id="rId16" Type="http://schemas.openxmlformats.org/officeDocument/2006/relationships/tags" Target="../tags/tag583.xml"/><Relationship Id="rId15" Type="http://schemas.openxmlformats.org/officeDocument/2006/relationships/image" Target="../media/image27.png"/><Relationship Id="rId14" Type="http://schemas.openxmlformats.org/officeDocument/2006/relationships/tags" Target="../tags/tag582.xml"/><Relationship Id="rId13" Type="http://schemas.openxmlformats.org/officeDocument/2006/relationships/image" Target="../media/image26.png"/><Relationship Id="rId12" Type="http://schemas.openxmlformats.org/officeDocument/2006/relationships/tags" Target="../tags/tag581.xml"/><Relationship Id="rId11" Type="http://schemas.openxmlformats.org/officeDocument/2006/relationships/image" Target="../media/image25.png"/><Relationship Id="rId10" Type="http://schemas.openxmlformats.org/officeDocument/2006/relationships/tags" Target="../tags/tag580.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618.xml"/><Relationship Id="rId7" Type="http://schemas.openxmlformats.org/officeDocument/2006/relationships/tags" Target="../tags/tag617.xml"/><Relationship Id="rId6" Type="http://schemas.openxmlformats.org/officeDocument/2006/relationships/tags" Target="../tags/tag616.xml"/><Relationship Id="rId5" Type="http://schemas.openxmlformats.org/officeDocument/2006/relationships/tags" Target="../tags/tag615.xml"/><Relationship Id="rId42" Type="http://schemas.openxmlformats.org/officeDocument/2006/relationships/tags" Target="../tags/tag642.xml"/><Relationship Id="rId41" Type="http://schemas.openxmlformats.org/officeDocument/2006/relationships/tags" Target="../tags/tag641.xml"/><Relationship Id="rId40" Type="http://schemas.openxmlformats.org/officeDocument/2006/relationships/tags" Target="../tags/tag640.xml"/><Relationship Id="rId4" Type="http://schemas.openxmlformats.org/officeDocument/2006/relationships/image" Target="../media/image1.png"/><Relationship Id="rId39" Type="http://schemas.openxmlformats.org/officeDocument/2006/relationships/tags" Target="../tags/tag639.xml"/><Relationship Id="rId38" Type="http://schemas.openxmlformats.org/officeDocument/2006/relationships/tags" Target="../tags/tag638.xml"/><Relationship Id="rId37" Type="http://schemas.openxmlformats.org/officeDocument/2006/relationships/tags" Target="../tags/tag637.xml"/><Relationship Id="rId36" Type="http://schemas.openxmlformats.org/officeDocument/2006/relationships/tags" Target="../tags/tag636.xml"/><Relationship Id="rId35" Type="http://schemas.openxmlformats.org/officeDocument/2006/relationships/tags" Target="../tags/tag635.xml"/><Relationship Id="rId34" Type="http://schemas.openxmlformats.org/officeDocument/2006/relationships/image" Target="../media/image11.png"/><Relationship Id="rId33" Type="http://schemas.openxmlformats.org/officeDocument/2006/relationships/tags" Target="../tags/tag634.xml"/><Relationship Id="rId32" Type="http://schemas.openxmlformats.org/officeDocument/2006/relationships/tags" Target="../tags/tag633.xml"/><Relationship Id="rId31" Type="http://schemas.openxmlformats.org/officeDocument/2006/relationships/tags" Target="../tags/tag632.xml"/><Relationship Id="rId30" Type="http://schemas.openxmlformats.org/officeDocument/2006/relationships/tags" Target="../tags/tag631.xml"/><Relationship Id="rId3" Type="http://schemas.openxmlformats.org/officeDocument/2006/relationships/tags" Target="../tags/tag614.xml"/><Relationship Id="rId29" Type="http://schemas.openxmlformats.org/officeDocument/2006/relationships/tags" Target="../tags/tag630.xml"/><Relationship Id="rId28" Type="http://schemas.openxmlformats.org/officeDocument/2006/relationships/tags" Target="../tags/tag629.xml"/><Relationship Id="rId27" Type="http://schemas.microsoft.com/office/2007/relationships/hdphoto" Target="../media/image10.wdp"/><Relationship Id="rId26" Type="http://schemas.openxmlformats.org/officeDocument/2006/relationships/image" Target="../media/image9.png"/><Relationship Id="rId25" Type="http://schemas.openxmlformats.org/officeDocument/2006/relationships/tags" Target="../tags/tag628.xml"/><Relationship Id="rId24" Type="http://schemas.openxmlformats.org/officeDocument/2006/relationships/tags" Target="../tags/tag627.xml"/><Relationship Id="rId23" Type="http://schemas.openxmlformats.org/officeDocument/2006/relationships/image" Target="../media/image8.png"/><Relationship Id="rId22" Type="http://schemas.openxmlformats.org/officeDocument/2006/relationships/tags" Target="../tags/tag626.xml"/><Relationship Id="rId21" Type="http://schemas.openxmlformats.org/officeDocument/2006/relationships/image" Target="../media/image7.png"/><Relationship Id="rId20" Type="http://schemas.openxmlformats.org/officeDocument/2006/relationships/tags" Target="../tags/tag625.xml"/><Relationship Id="rId2" Type="http://schemas.openxmlformats.org/officeDocument/2006/relationships/tags" Target="../tags/tag613.xml"/><Relationship Id="rId19" Type="http://schemas.openxmlformats.org/officeDocument/2006/relationships/image" Target="../media/image6.png"/><Relationship Id="rId18" Type="http://schemas.openxmlformats.org/officeDocument/2006/relationships/tags" Target="../tags/tag624.xml"/><Relationship Id="rId17" Type="http://schemas.microsoft.com/office/2007/relationships/hdphoto" Target="../media/image5.wdp"/><Relationship Id="rId16" Type="http://schemas.openxmlformats.org/officeDocument/2006/relationships/image" Target="../media/image4.png"/><Relationship Id="rId15" Type="http://schemas.openxmlformats.org/officeDocument/2006/relationships/tags" Target="../tags/tag623.xml"/><Relationship Id="rId14" Type="http://schemas.openxmlformats.org/officeDocument/2006/relationships/tags" Target="../tags/tag622.xml"/><Relationship Id="rId13" Type="http://schemas.openxmlformats.org/officeDocument/2006/relationships/tags" Target="../tags/tag621.xml"/><Relationship Id="rId12" Type="http://schemas.openxmlformats.org/officeDocument/2006/relationships/tags" Target="../tags/tag620.xml"/><Relationship Id="rId11" Type="http://schemas.openxmlformats.org/officeDocument/2006/relationships/tags" Target="../tags/tag619.xml"/><Relationship Id="rId10" Type="http://schemas.microsoft.com/office/2007/relationships/hdphoto" Target="../media/image3.wdp"/><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647.xml"/><Relationship Id="rId5" Type="http://schemas.openxmlformats.org/officeDocument/2006/relationships/tags" Target="../tags/tag646.xml"/><Relationship Id="rId4" Type="http://schemas.openxmlformats.org/officeDocument/2006/relationships/tags" Target="../tags/tag645.xml"/><Relationship Id="rId3" Type="http://schemas.openxmlformats.org/officeDocument/2006/relationships/tags" Target="../tags/tag644.xml"/><Relationship Id="rId2" Type="http://schemas.openxmlformats.org/officeDocument/2006/relationships/tags" Target="../tags/tag643.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654.xml"/><Relationship Id="rId7" Type="http://schemas.openxmlformats.org/officeDocument/2006/relationships/tags" Target="../tags/tag653.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tags" Target="../tags/tag650.xml"/><Relationship Id="rId32" Type="http://schemas.openxmlformats.org/officeDocument/2006/relationships/tags" Target="../tags/tag668.xml"/><Relationship Id="rId31" Type="http://schemas.openxmlformats.org/officeDocument/2006/relationships/tags" Target="../tags/tag667.xml"/><Relationship Id="rId30" Type="http://schemas.openxmlformats.org/officeDocument/2006/relationships/tags" Target="../tags/tag666.xml"/><Relationship Id="rId3" Type="http://schemas.openxmlformats.org/officeDocument/2006/relationships/tags" Target="../tags/tag649.xml"/><Relationship Id="rId29" Type="http://schemas.openxmlformats.org/officeDocument/2006/relationships/tags" Target="../tags/tag665.xml"/><Relationship Id="rId28" Type="http://schemas.openxmlformats.org/officeDocument/2006/relationships/tags" Target="../tags/tag664.xml"/><Relationship Id="rId27" Type="http://schemas.openxmlformats.org/officeDocument/2006/relationships/tags" Target="../tags/tag663.xml"/><Relationship Id="rId26" Type="http://schemas.openxmlformats.org/officeDocument/2006/relationships/tags" Target="../tags/tag662.xml"/><Relationship Id="rId25" Type="http://schemas.openxmlformats.org/officeDocument/2006/relationships/tags" Target="../tags/tag661.xml"/><Relationship Id="rId24" Type="http://schemas.openxmlformats.org/officeDocument/2006/relationships/image" Target="../media/image8.png"/><Relationship Id="rId23" Type="http://schemas.openxmlformats.org/officeDocument/2006/relationships/tags" Target="../tags/tag660.xml"/><Relationship Id="rId22" Type="http://schemas.openxmlformats.org/officeDocument/2006/relationships/image" Target="../media/image6.png"/><Relationship Id="rId21" Type="http://schemas.openxmlformats.org/officeDocument/2006/relationships/tags" Target="../tags/tag659.xml"/><Relationship Id="rId20" Type="http://schemas.openxmlformats.org/officeDocument/2006/relationships/tags" Target="../tags/tag658.xml"/><Relationship Id="rId2" Type="http://schemas.openxmlformats.org/officeDocument/2006/relationships/tags" Target="../tags/tag648.xml"/><Relationship Id="rId19" Type="http://schemas.microsoft.com/office/2007/relationships/hdphoto" Target="../media/image19.wdp"/><Relationship Id="rId18" Type="http://schemas.openxmlformats.org/officeDocument/2006/relationships/image" Target="../media/image18.png"/><Relationship Id="rId17" Type="http://schemas.openxmlformats.org/officeDocument/2006/relationships/tags" Target="../tags/tag657.xml"/><Relationship Id="rId16" Type="http://schemas.microsoft.com/office/2007/relationships/hdphoto" Target="../media/image17.wdp"/><Relationship Id="rId15" Type="http://schemas.openxmlformats.org/officeDocument/2006/relationships/image" Target="../media/image16.png"/><Relationship Id="rId14" Type="http://schemas.openxmlformats.org/officeDocument/2006/relationships/tags" Target="../tags/tag656.xml"/><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tags" Target="../tags/tag655.xml"/><Relationship Id="rId10" Type="http://schemas.microsoft.com/office/2007/relationships/hdphoto" Target="../media/image13.wdp"/><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675.xml"/><Relationship Id="rId8" Type="http://schemas.openxmlformats.org/officeDocument/2006/relationships/tags" Target="../tags/tag674.xml"/><Relationship Id="rId7" Type="http://schemas.openxmlformats.org/officeDocument/2006/relationships/tags" Target="../tags/tag673.xml"/><Relationship Id="rId6" Type="http://schemas.openxmlformats.org/officeDocument/2006/relationships/tags" Target="../tags/tag672.xml"/><Relationship Id="rId5" Type="http://schemas.openxmlformats.org/officeDocument/2006/relationships/tags" Target="../tags/tag671.xml"/><Relationship Id="rId4" Type="http://schemas.openxmlformats.org/officeDocument/2006/relationships/image" Target="../media/image20.png"/><Relationship Id="rId35" Type="http://schemas.openxmlformats.org/officeDocument/2006/relationships/tags" Target="../tags/tag695.xml"/><Relationship Id="rId34" Type="http://schemas.openxmlformats.org/officeDocument/2006/relationships/tags" Target="../tags/tag694.xml"/><Relationship Id="rId33" Type="http://schemas.openxmlformats.org/officeDocument/2006/relationships/tags" Target="../tags/tag693.xml"/><Relationship Id="rId32" Type="http://schemas.openxmlformats.org/officeDocument/2006/relationships/tags" Target="../tags/tag692.xml"/><Relationship Id="rId31" Type="http://schemas.openxmlformats.org/officeDocument/2006/relationships/tags" Target="../tags/tag691.xml"/><Relationship Id="rId30" Type="http://schemas.openxmlformats.org/officeDocument/2006/relationships/tags" Target="../tags/tag690.xml"/><Relationship Id="rId3" Type="http://schemas.openxmlformats.org/officeDocument/2006/relationships/tags" Target="../tags/tag670.xml"/><Relationship Id="rId29" Type="http://schemas.openxmlformats.org/officeDocument/2006/relationships/tags" Target="../tags/tag689.xml"/><Relationship Id="rId28" Type="http://schemas.openxmlformats.org/officeDocument/2006/relationships/tags" Target="../tags/tag688.xml"/><Relationship Id="rId27" Type="http://schemas.openxmlformats.org/officeDocument/2006/relationships/tags" Target="../tags/tag687.xml"/><Relationship Id="rId26" Type="http://schemas.openxmlformats.org/officeDocument/2006/relationships/image" Target="../media/image7.png"/><Relationship Id="rId25" Type="http://schemas.openxmlformats.org/officeDocument/2006/relationships/tags" Target="../tags/tag686.xml"/><Relationship Id="rId24" Type="http://schemas.openxmlformats.org/officeDocument/2006/relationships/image" Target="../media/image24.png"/><Relationship Id="rId23" Type="http://schemas.openxmlformats.org/officeDocument/2006/relationships/tags" Target="../tags/tag685.xml"/><Relationship Id="rId22" Type="http://schemas.openxmlformats.org/officeDocument/2006/relationships/image" Target="../media/image23.png"/><Relationship Id="rId21" Type="http://schemas.openxmlformats.org/officeDocument/2006/relationships/tags" Target="../tags/tag684.xml"/><Relationship Id="rId20" Type="http://schemas.openxmlformats.org/officeDocument/2006/relationships/image" Target="../media/image22.png"/><Relationship Id="rId2" Type="http://schemas.openxmlformats.org/officeDocument/2006/relationships/tags" Target="../tags/tag669.xml"/><Relationship Id="rId19" Type="http://schemas.openxmlformats.org/officeDocument/2006/relationships/tags" Target="../tags/tag683.xml"/><Relationship Id="rId18" Type="http://schemas.openxmlformats.org/officeDocument/2006/relationships/image" Target="../media/image21.png"/><Relationship Id="rId17" Type="http://schemas.openxmlformats.org/officeDocument/2006/relationships/tags" Target="../tags/tag682.xml"/><Relationship Id="rId16" Type="http://schemas.openxmlformats.org/officeDocument/2006/relationships/image" Target="../media/image8.png"/><Relationship Id="rId15" Type="http://schemas.openxmlformats.org/officeDocument/2006/relationships/tags" Target="../tags/tag681.xml"/><Relationship Id="rId14" Type="http://schemas.openxmlformats.org/officeDocument/2006/relationships/tags" Target="../tags/tag680.xml"/><Relationship Id="rId13" Type="http://schemas.openxmlformats.org/officeDocument/2006/relationships/tags" Target="../tags/tag679.xml"/><Relationship Id="rId12" Type="http://schemas.openxmlformats.org/officeDocument/2006/relationships/tags" Target="../tags/tag678.xml"/><Relationship Id="rId11" Type="http://schemas.openxmlformats.org/officeDocument/2006/relationships/tags" Target="../tags/tag677.xml"/><Relationship Id="rId10" Type="http://schemas.openxmlformats.org/officeDocument/2006/relationships/tags" Target="../tags/tag676.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701.xml"/><Relationship Id="rId6" Type="http://schemas.openxmlformats.org/officeDocument/2006/relationships/tags" Target="../tags/tag700.xml"/><Relationship Id="rId5" Type="http://schemas.openxmlformats.org/officeDocument/2006/relationships/tags" Target="../tags/tag699.xml"/><Relationship Id="rId4" Type="http://schemas.openxmlformats.org/officeDocument/2006/relationships/tags" Target="../tags/tag698.xml"/><Relationship Id="rId3" Type="http://schemas.openxmlformats.org/officeDocument/2006/relationships/tags" Target="../tags/tag697.xml"/><Relationship Id="rId2" Type="http://schemas.openxmlformats.org/officeDocument/2006/relationships/tags" Target="../tags/tag696.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709.xml"/><Relationship Id="rId8" Type="http://schemas.openxmlformats.org/officeDocument/2006/relationships/tags" Target="../tags/tag708.xml"/><Relationship Id="rId7" Type="http://schemas.openxmlformats.org/officeDocument/2006/relationships/tags" Target="../tags/tag707.xml"/><Relationship Id="rId6" Type="http://schemas.openxmlformats.org/officeDocument/2006/relationships/tags" Target="../tags/tag706.xml"/><Relationship Id="rId5" Type="http://schemas.openxmlformats.org/officeDocument/2006/relationships/tags" Target="../tags/tag705.xml"/><Relationship Id="rId4" Type="http://schemas.openxmlformats.org/officeDocument/2006/relationships/tags" Target="../tags/tag704.xml"/><Relationship Id="rId3" Type="http://schemas.openxmlformats.org/officeDocument/2006/relationships/tags" Target="../tags/tag703.xml"/><Relationship Id="rId2" Type="http://schemas.openxmlformats.org/officeDocument/2006/relationships/tags" Target="../tags/tag702.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5" Type="http://schemas.openxmlformats.org/officeDocument/2006/relationships/tags" Target="../tags/tag713.xml"/><Relationship Id="rId4" Type="http://schemas.openxmlformats.org/officeDocument/2006/relationships/tags" Target="../tags/tag712.xml"/><Relationship Id="rId3" Type="http://schemas.openxmlformats.org/officeDocument/2006/relationships/tags" Target="../tags/tag711.xml"/><Relationship Id="rId2" Type="http://schemas.openxmlformats.org/officeDocument/2006/relationships/tags" Target="../tags/tag710.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4" Type="http://schemas.openxmlformats.org/officeDocument/2006/relationships/tags" Target="../tags/tag716.xml"/><Relationship Id="rId3" Type="http://schemas.openxmlformats.org/officeDocument/2006/relationships/tags" Target="../tags/tag715.xml"/><Relationship Id="rId2" Type="http://schemas.openxmlformats.org/officeDocument/2006/relationships/tags" Target="../tags/tag714.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5" Type="http://schemas.openxmlformats.org/officeDocument/2006/relationships/tags" Target="../tags/tag720.xml"/><Relationship Id="rId4" Type="http://schemas.openxmlformats.org/officeDocument/2006/relationships/tags" Target="../tags/tag719.xml"/><Relationship Id="rId3" Type="http://schemas.openxmlformats.org/officeDocument/2006/relationships/tags" Target="../tags/tag718.xml"/><Relationship Id="rId2" Type="http://schemas.openxmlformats.org/officeDocument/2006/relationships/tags" Target="../tags/tag717.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725.xml"/><Relationship Id="rId5" Type="http://schemas.openxmlformats.org/officeDocument/2006/relationships/tags" Target="../tags/tag724.xml"/><Relationship Id="rId4" Type="http://schemas.openxmlformats.org/officeDocument/2006/relationships/tags" Target="../tags/tag723.xml"/><Relationship Id="rId3" Type="http://schemas.openxmlformats.org/officeDocument/2006/relationships/tags" Target="../tags/tag722.xml"/><Relationship Id="rId2" Type="http://schemas.openxmlformats.org/officeDocument/2006/relationships/tags" Target="../tags/tag721.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732.xml"/><Relationship Id="rId8" Type="http://schemas.openxmlformats.org/officeDocument/2006/relationships/tags" Target="../tags/tag731.xml"/><Relationship Id="rId7" Type="http://schemas.openxmlformats.org/officeDocument/2006/relationships/tags" Target="../tags/tag730.xml"/><Relationship Id="rId6" Type="http://schemas.openxmlformats.org/officeDocument/2006/relationships/tags" Target="../tags/tag729.xml"/><Relationship Id="rId5" Type="http://schemas.openxmlformats.org/officeDocument/2006/relationships/tags" Target="../tags/tag728.xml"/><Relationship Id="rId4" Type="http://schemas.openxmlformats.org/officeDocument/2006/relationships/image" Target="../media/image1.png"/><Relationship Id="rId38" Type="http://schemas.openxmlformats.org/officeDocument/2006/relationships/tags" Target="../tags/tag753.xml"/><Relationship Id="rId37" Type="http://schemas.openxmlformats.org/officeDocument/2006/relationships/tags" Target="../tags/tag752.xml"/><Relationship Id="rId36" Type="http://schemas.openxmlformats.org/officeDocument/2006/relationships/tags" Target="../tags/tag751.xml"/><Relationship Id="rId35" Type="http://schemas.openxmlformats.org/officeDocument/2006/relationships/tags" Target="../tags/tag750.xml"/><Relationship Id="rId34" Type="http://schemas.openxmlformats.org/officeDocument/2006/relationships/tags" Target="../tags/tag749.xml"/><Relationship Id="rId33" Type="http://schemas.openxmlformats.org/officeDocument/2006/relationships/tags" Target="../tags/tag748.xml"/><Relationship Id="rId32" Type="http://schemas.openxmlformats.org/officeDocument/2006/relationships/tags" Target="../tags/tag747.xml"/><Relationship Id="rId31" Type="http://schemas.openxmlformats.org/officeDocument/2006/relationships/tags" Target="../tags/tag746.xml"/><Relationship Id="rId30" Type="http://schemas.openxmlformats.org/officeDocument/2006/relationships/tags" Target="../tags/tag745.xml"/><Relationship Id="rId3" Type="http://schemas.openxmlformats.org/officeDocument/2006/relationships/tags" Target="../tags/tag727.xml"/><Relationship Id="rId29" Type="http://schemas.openxmlformats.org/officeDocument/2006/relationships/tags" Target="../tags/tag744.xml"/><Relationship Id="rId28" Type="http://schemas.openxmlformats.org/officeDocument/2006/relationships/tags" Target="../tags/tag743.xml"/><Relationship Id="rId27" Type="http://schemas.openxmlformats.org/officeDocument/2006/relationships/tags" Target="../tags/tag742.xml"/><Relationship Id="rId26" Type="http://schemas.openxmlformats.org/officeDocument/2006/relationships/tags" Target="../tags/tag741.xml"/><Relationship Id="rId25" Type="http://schemas.openxmlformats.org/officeDocument/2006/relationships/image" Target="../media/image31.png"/><Relationship Id="rId24" Type="http://schemas.openxmlformats.org/officeDocument/2006/relationships/tags" Target="../tags/tag740.xml"/><Relationship Id="rId23" Type="http://schemas.openxmlformats.org/officeDocument/2006/relationships/image" Target="../media/image30.png"/><Relationship Id="rId22" Type="http://schemas.openxmlformats.org/officeDocument/2006/relationships/tags" Target="../tags/tag739.xml"/><Relationship Id="rId21" Type="http://schemas.openxmlformats.org/officeDocument/2006/relationships/image" Target="../media/image11.png"/><Relationship Id="rId20" Type="http://schemas.openxmlformats.org/officeDocument/2006/relationships/tags" Target="../tags/tag738.xml"/><Relationship Id="rId2" Type="http://schemas.openxmlformats.org/officeDocument/2006/relationships/tags" Target="../tags/tag726.xml"/><Relationship Id="rId19" Type="http://schemas.openxmlformats.org/officeDocument/2006/relationships/image" Target="../media/image29.png"/><Relationship Id="rId18" Type="http://schemas.openxmlformats.org/officeDocument/2006/relationships/tags" Target="../tags/tag737.xml"/><Relationship Id="rId17" Type="http://schemas.openxmlformats.org/officeDocument/2006/relationships/image" Target="../media/image28.png"/><Relationship Id="rId16" Type="http://schemas.openxmlformats.org/officeDocument/2006/relationships/tags" Target="../tags/tag736.xml"/><Relationship Id="rId15" Type="http://schemas.openxmlformats.org/officeDocument/2006/relationships/image" Target="../media/image27.png"/><Relationship Id="rId14" Type="http://schemas.openxmlformats.org/officeDocument/2006/relationships/tags" Target="../tags/tag735.xml"/><Relationship Id="rId13" Type="http://schemas.openxmlformats.org/officeDocument/2006/relationships/image" Target="../media/image26.png"/><Relationship Id="rId12" Type="http://schemas.openxmlformats.org/officeDocument/2006/relationships/tags" Target="../tags/tag734.xml"/><Relationship Id="rId11" Type="http://schemas.openxmlformats.org/officeDocument/2006/relationships/image" Target="../media/image25.png"/><Relationship Id="rId10" Type="http://schemas.openxmlformats.org/officeDocument/2006/relationships/tags" Target="../tags/tag733.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771.xml"/><Relationship Id="rId7" Type="http://schemas.openxmlformats.org/officeDocument/2006/relationships/tags" Target="../tags/tag770.xml"/><Relationship Id="rId6" Type="http://schemas.openxmlformats.org/officeDocument/2006/relationships/tags" Target="../tags/tag769.xml"/><Relationship Id="rId5" Type="http://schemas.openxmlformats.org/officeDocument/2006/relationships/tags" Target="../tags/tag768.xml"/><Relationship Id="rId42" Type="http://schemas.openxmlformats.org/officeDocument/2006/relationships/tags" Target="../tags/tag795.xml"/><Relationship Id="rId41" Type="http://schemas.openxmlformats.org/officeDocument/2006/relationships/tags" Target="../tags/tag794.xml"/><Relationship Id="rId40" Type="http://schemas.openxmlformats.org/officeDocument/2006/relationships/tags" Target="../tags/tag793.xml"/><Relationship Id="rId4" Type="http://schemas.openxmlformats.org/officeDocument/2006/relationships/image" Target="../media/image1.png"/><Relationship Id="rId39" Type="http://schemas.openxmlformats.org/officeDocument/2006/relationships/tags" Target="../tags/tag792.xml"/><Relationship Id="rId38" Type="http://schemas.openxmlformats.org/officeDocument/2006/relationships/tags" Target="../tags/tag791.xml"/><Relationship Id="rId37" Type="http://schemas.openxmlformats.org/officeDocument/2006/relationships/tags" Target="../tags/tag790.xml"/><Relationship Id="rId36" Type="http://schemas.openxmlformats.org/officeDocument/2006/relationships/tags" Target="../tags/tag789.xml"/><Relationship Id="rId35" Type="http://schemas.openxmlformats.org/officeDocument/2006/relationships/tags" Target="../tags/tag788.xml"/><Relationship Id="rId34" Type="http://schemas.openxmlformats.org/officeDocument/2006/relationships/image" Target="../media/image11.png"/><Relationship Id="rId33" Type="http://schemas.openxmlformats.org/officeDocument/2006/relationships/tags" Target="../tags/tag787.xml"/><Relationship Id="rId32" Type="http://schemas.openxmlformats.org/officeDocument/2006/relationships/tags" Target="../tags/tag786.xml"/><Relationship Id="rId31" Type="http://schemas.openxmlformats.org/officeDocument/2006/relationships/tags" Target="../tags/tag785.xml"/><Relationship Id="rId30" Type="http://schemas.openxmlformats.org/officeDocument/2006/relationships/tags" Target="../tags/tag784.xml"/><Relationship Id="rId3" Type="http://schemas.openxmlformats.org/officeDocument/2006/relationships/tags" Target="../tags/tag767.xml"/><Relationship Id="rId29" Type="http://schemas.openxmlformats.org/officeDocument/2006/relationships/tags" Target="../tags/tag783.xml"/><Relationship Id="rId28" Type="http://schemas.openxmlformats.org/officeDocument/2006/relationships/tags" Target="../tags/tag782.xml"/><Relationship Id="rId27" Type="http://schemas.microsoft.com/office/2007/relationships/hdphoto" Target="../media/image10.wdp"/><Relationship Id="rId26" Type="http://schemas.openxmlformats.org/officeDocument/2006/relationships/image" Target="../media/image9.png"/><Relationship Id="rId25" Type="http://schemas.openxmlformats.org/officeDocument/2006/relationships/tags" Target="../tags/tag781.xml"/><Relationship Id="rId24" Type="http://schemas.openxmlformats.org/officeDocument/2006/relationships/tags" Target="../tags/tag780.xml"/><Relationship Id="rId23" Type="http://schemas.openxmlformats.org/officeDocument/2006/relationships/image" Target="../media/image8.png"/><Relationship Id="rId22" Type="http://schemas.openxmlformats.org/officeDocument/2006/relationships/tags" Target="../tags/tag779.xml"/><Relationship Id="rId21" Type="http://schemas.openxmlformats.org/officeDocument/2006/relationships/image" Target="../media/image7.png"/><Relationship Id="rId20" Type="http://schemas.openxmlformats.org/officeDocument/2006/relationships/tags" Target="../tags/tag778.xml"/><Relationship Id="rId2" Type="http://schemas.openxmlformats.org/officeDocument/2006/relationships/tags" Target="../tags/tag766.xml"/><Relationship Id="rId19" Type="http://schemas.openxmlformats.org/officeDocument/2006/relationships/image" Target="../media/image6.png"/><Relationship Id="rId18" Type="http://schemas.openxmlformats.org/officeDocument/2006/relationships/tags" Target="../tags/tag777.xml"/><Relationship Id="rId17" Type="http://schemas.microsoft.com/office/2007/relationships/hdphoto" Target="../media/image5.wdp"/><Relationship Id="rId16" Type="http://schemas.openxmlformats.org/officeDocument/2006/relationships/image" Target="../media/image4.png"/><Relationship Id="rId15" Type="http://schemas.openxmlformats.org/officeDocument/2006/relationships/tags" Target="../tags/tag776.xml"/><Relationship Id="rId14" Type="http://schemas.openxmlformats.org/officeDocument/2006/relationships/tags" Target="../tags/tag775.xml"/><Relationship Id="rId13" Type="http://schemas.openxmlformats.org/officeDocument/2006/relationships/tags" Target="../tags/tag774.xml"/><Relationship Id="rId12" Type="http://schemas.openxmlformats.org/officeDocument/2006/relationships/tags" Target="../tags/tag773.xml"/><Relationship Id="rId11" Type="http://schemas.openxmlformats.org/officeDocument/2006/relationships/tags" Target="../tags/tag772.xml"/><Relationship Id="rId10" Type="http://schemas.microsoft.com/office/2007/relationships/hdphoto" Target="../media/image3.wdp"/><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6" Type="http://schemas.openxmlformats.org/officeDocument/2006/relationships/tags" Target="../tags/tag800.xml"/><Relationship Id="rId5" Type="http://schemas.openxmlformats.org/officeDocument/2006/relationships/tags" Target="../tags/tag799.xml"/><Relationship Id="rId4" Type="http://schemas.openxmlformats.org/officeDocument/2006/relationships/tags" Target="../tags/tag798.xml"/><Relationship Id="rId3" Type="http://schemas.openxmlformats.org/officeDocument/2006/relationships/tags" Target="../tags/tag797.xml"/><Relationship Id="rId2" Type="http://schemas.openxmlformats.org/officeDocument/2006/relationships/tags" Target="../tags/tag796.xml"/><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807.xml"/><Relationship Id="rId7" Type="http://schemas.openxmlformats.org/officeDocument/2006/relationships/tags" Target="../tags/tag806.xml"/><Relationship Id="rId6" Type="http://schemas.openxmlformats.org/officeDocument/2006/relationships/tags" Target="../tags/tag805.xml"/><Relationship Id="rId5" Type="http://schemas.openxmlformats.org/officeDocument/2006/relationships/tags" Target="../tags/tag804.xml"/><Relationship Id="rId4" Type="http://schemas.openxmlformats.org/officeDocument/2006/relationships/tags" Target="../tags/tag803.xml"/><Relationship Id="rId32" Type="http://schemas.openxmlformats.org/officeDocument/2006/relationships/tags" Target="../tags/tag821.xml"/><Relationship Id="rId31" Type="http://schemas.openxmlformats.org/officeDocument/2006/relationships/tags" Target="../tags/tag820.xml"/><Relationship Id="rId30" Type="http://schemas.openxmlformats.org/officeDocument/2006/relationships/tags" Target="../tags/tag819.xml"/><Relationship Id="rId3" Type="http://schemas.openxmlformats.org/officeDocument/2006/relationships/tags" Target="../tags/tag802.xml"/><Relationship Id="rId29" Type="http://schemas.openxmlformats.org/officeDocument/2006/relationships/tags" Target="../tags/tag818.xml"/><Relationship Id="rId28" Type="http://schemas.openxmlformats.org/officeDocument/2006/relationships/tags" Target="../tags/tag817.xml"/><Relationship Id="rId27" Type="http://schemas.openxmlformats.org/officeDocument/2006/relationships/tags" Target="../tags/tag816.xml"/><Relationship Id="rId26" Type="http://schemas.openxmlformats.org/officeDocument/2006/relationships/tags" Target="../tags/tag815.xml"/><Relationship Id="rId25" Type="http://schemas.openxmlformats.org/officeDocument/2006/relationships/tags" Target="../tags/tag814.xml"/><Relationship Id="rId24" Type="http://schemas.openxmlformats.org/officeDocument/2006/relationships/image" Target="../media/image8.png"/><Relationship Id="rId23" Type="http://schemas.openxmlformats.org/officeDocument/2006/relationships/tags" Target="../tags/tag813.xml"/><Relationship Id="rId22" Type="http://schemas.openxmlformats.org/officeDocument/2006/relationships/image" Target="../media/image6.png"/><Relationship Id="rId21" Type="http://schemas.openxmlformats.org/officeDocument/2006/relationships/tags" Target="../tags/tag812.xml"/><Relationship Id="rId20" Type="http://schemas.openxmlformats.org/officeDocument/2006/relationships/tags" Target="../tags/tag811.xml"/><Relationship Id="rId2" Type="http://schemas.openxmlformats.org/officeDocument/2006/relationships/tags" Target="../tags/tag801.xml"/><Relationship Id="rId19" Type="http://schemas.microsoft.com/office/2007/relationships/hdphoto" Target="../media/image19.wdp"/><Relationship Id="rId18" Type="http://schemas.openxmlformats.org/officeDocument/2006/relationships/image" Target="../media/image18.png"/><Relationship Id="rId17" Type="http://schemas.openxmlformats.org/officeDocument/2006/relationships/tags" Target="../tags/tag810.xml"/><Relationship Id="rId16" Type="http://schemas.microsoft.com/office/2007/relationships/hdphoto" Target="../media/image17.wdp"/><Relationship Id="rId15" Type="http://schemas.openxmlformats.org/officeDocument/2006/relationships/image" Target="../media/image16.png"/><Relationship Id="rId14" Type="http://schemas.openxmlformats.org/officeDocument/2006/relationships/tags" Target="../tags/tag809.xml"/><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tags" Target="../tags/tag808.xml"/><Relationship Id="rId10" Type="http://schemas.microsoft.com/office/2007/relationships/hdphoto" Target="../media/image13.wdp"/><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828.xml"/><Relationship Id="rId8" Type="http://schemas.openxmlformats.org/officeDocument/2006/relationships/tags" Target="../tags/tag827.xml"/><Relationship Id="rId7" Type="http://schemas.openxmlformats.org/officeDocument/2006/relationships/tags" Target="../tags/tag826.xml"/><Relationship Id="rId6" Type="http://schemas.openxmlformats.org/officeDocument/2006/relationships/tags" Target="../tags/tag825.xml"/><Relationship Id="rId5" Type="http://schemas.openxmlformats.org/officeDocument/2006/relationships/tags" Target="../tags/tag824.xml"/><Relationship Id="rId4" Type="http://schemas.openxmlformats.org/officeDocument/2006/relationships/image" Target="../media/image20.png"/><Relationship Id="rId35" Type="http://schemas.openxmlformats.org/officeDocument/2006/relationships/tags" Target="../tags/tag848.xml"/><Relationship Id="rId34" Type="http://schemas.openxmlformats.org/officeDocument/2006/relationships/tags" Target="../tags/tag847.xml"/><Relationship Id="rId33" Type="http://schemas.openxmlformats.org/officeDocument/2006/relationships/tags" Target="../tags/tag846.xml"/><Relationship Id="rId32" Type="http://schemas.openxmlformats.org/officeDocument/2006/relationships/tags" Target="../tags/tag845.xml"/><Relationship Id="rId31" Type="http://schemas.openxmlformats.org/officeDocument/2006/relationships/tags" Target="../tags/tag844.xml"/><Relationship Id="rId30" Type="http://schemas.openxmlformats.org/officeDocument/2006/relationships/tags" Target="../tags/tag843.xml"/><Relationship Id="rId3" Type="http://schemas.openxmlformats.org/officeDocument/2006/relationships/tags" Target="../tags/tag823.xml"/><Relationship Id="rId29" Type="http://schemas.openxmlformats.org/officeDocument/2006/relationships/tags" Target="../tags/tag842.xml"/><Relationship Id="rId28" Type="http://schemas.openxmlformats.org/officeDocument/2006/relationships/tags" Target="../tags/tag841.xml"/><Relationship Id="rId27" Type="http://schemas.openxmlformats.org/officeDocument/2006/relationships/tags" Target="../tags/tag840.xml"/><Relationship Id="rId26" Type="http://schemas.openxmlformats.org/officeDocument/2006/relationships/image" Target="../media/image7.png"/><Relationship Id="rId25" Type="http://schemas.openxmlformats.org/officeDocument/2006/relationships/tags" Target="../tags/tag839.xml"/><Relationship Id="rId24" Type="http://schemas.openxmlformats.org/officeDocument/2006/relationships/image" Target="../media/image24.png"/><Relationship Id="rId23" Type="http://schemas.openxmlformats.org/officeDocument/2006/relationships/tags" Target="../tags/tag838.xml"/><Relationship Id="rId22" Type="http://schemas.openxmlformats.org/officeDocument/2006/relationships/image" Target="../media/image23.png"/><Relationship Id="rId21" Type="http://schemas.openxmlformats.org/officeDocument/2006/relationships/tags" Target="../tags/tag837.xml"/><Relationship Id="rId20" Type="http://schemas.openxmlformats.org/officeDocument/2006/relationships/image" Target="../media/image22.png"/><Relationship Id="rId2" Type="http://schemas.openxmlformats.org/officeDocument/2006/relationships/tags" Target="../tags/tag822.xml"/><Relationship Id="rId19" Type="http://schemas.openxmlformats.org/officeDocument/2006/relationships/tags" Target="../tags/tag836.xml"/><Relationship Id="rId18" Type="http://schemas.openxmlformats.org/officeDocument/2006/relationships/image" Target="../media/image21.png"/><Relationship Id="rId17" Type="http://schemas.openxmlformats.org/officeDocument/2006/relationships/tags" Target="../tags/tag835.xml"/><Relationship Id="rId16" Type="http://schemas.openxmlformats.org/officeDocument/2006/relationships/image" Target="../media/image8.png"/><Relationship Id="rId15" Type="http://schemas.openxmlformats.org/officeDocument/2006/relationships/tags" Target="../tags/tag834.xml"/><Relationship Id="rId14" Type="http://schemas.openxmlformats.org/officeDocument/2006/relationships/tags" Target="../tags/tag833.xml"/><Relationship Id="rId13" Type="http://schemas.openxmlformats.org/officeDocument/2006/relationships/tags" Target="../tags/tag832.xml"/><Relationship Id="rId12" Type="http://schemas.openxmlformats.org/officeDocument/2006/relationships/tags" Target="../tags/tag831.xml"/><Relationship Id="rId11" Type="http://schemas.openxmlformats.org/officeDocument/2006/relationships/tags" Target="../tags/tag830.xml"/><Relationship Id="rId10" Type="http://schemas.openxmlformats.org/officeDocument/2006/relationships/tags" Target="../tags/tag829.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7" Type="http://schemas.openxmlformats.org/officeDocument/2006/relationships/tags" Target="../tags/tag854.xml"/><Relationship Id="rId6" Type="http://schemas.openxmlformats.org/officeDocument/2006/relationships/tags" Target="../tags/tag853.xml"/><Relationship Id="rId5" Type="http://schemas.openxmlformats.org/officeDocument/2006/relationships/tags" Target="../tags/tag852.xml"/><Relationship Id="rId4" Type="http://schemas.openxmlformats.org/officeDocument/2006/relationships/tags" Target="../tags/tag851.xml"/><Relationship Id="rId3" Type="http://schemas.openxmlformats.org/officeDocument/2006/relationships/tags" Target="../tags/tag850.xml"/><Relationship Id="rId2" Type="http://schemas.openxmlformats.org/officeDocument/2006/relationships/tags" Target="../tags/tag849.xml"/><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862.xml"/><Relationship Id="rId8" Type="http://schemas.openxmlformats.org/officeDocument/2006/relationships/tags" Target="../tags/tag861.xml"/><Relationship Id="rId7" Type="http://schemas.openxmlformats.org/officeDocument/2006/relationships/tags" Target="../tags/tag860.xml"/><Relationship Id="rId6" Type="http://schemas.openxmlformats.org/officeDocument/2006/relationships/tags" Target="../tags/tag859.xml"/><Relationship Id="rId5" Type="http://schemas.openxmlformats.org/officeDocument/2006/relationships/tags" Target="../tags/tag858.xml"/><Relationship Id="rId4" Type="http://schemas.openxmlformats.org/officeDocument/2006/relationships/tags" Target="../tags/tag857.xml"/><Relationship Id="rId3" Type="http://schemas.openxmlformats.org/officeDocument/2006/relationships/tags" Target="../tags/tag856.xml"/><Relationship Id="rId2" Type="http://schemas.openxmlformats.org/officeDocument/2006/relationships/tags" Target="../tags/tag855.xml"/><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5" Type="http://schemas.openxmlformats.org/officeDocument/2006/relationships/tags" Target="../tags/tag866.xml"/><Relationship Id="rId4" Type="http://schemas.openxmlformats.org/officeDocument/2006/relationships/tags" Target="../tags/tag865.xml"/><Relationship Id="rId3" Type="http://schemas.openxmlformats.org/officeDocument/2006/relationships/tags" Target="../tags/tag864.xml"/><Relationship Id="rId2" Type="http://schemas.openxmlformats.org/officeDocument/2006/relationships/tags" Target="../tags/tag863.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4" Type="http://schemas.openxmlformats.org/officeDocument/2006/relationships/tags" Target="../tags/tag869.xml"/><Relationship Id="rId3" Type="http://schemas.openxmlformats.org/officeDocument/2006/relationships/tags" Target="../tags/tag868.xml"/><Relationship Id="rId2" Type="http://schemas.openxmlformats.org/officeDocument/2006/relationships/tags" Target="../tags/tag867.xml"/><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5" Type="http://schemas.openxmlformats.org/officeDocument/2006/relationships/tags" Target="../tags/tag873.xml"/><Relationship Id="rId4" Type="http://schemas.openxmlformats.org/officeDocument/2006/relationships/tags" Target="../tags/tag872.xml"/><Relationship Id="rId3" Type="http://schemas.openxmlformats.org/officeDocument/2006/relationships/tags" Target="../tags/tag871.xml"/><Relationship Id="rId2" Type="http://schemas.openxmlformats.org/officeDocument/2006/relationships/tags" Target="../tags/tag870.xm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6" Type="http://schemas.openxmlformats.org/officeDocument/2006/relationships/tags" Target="../tags/tag878.xml"/><Relationship Id="rId5" Type="http://schemas.openxmlformats.org/officeDocument/2006/relationships/tags" Target="../tags/tag877.xml"/><Relationship Id="rId4" Type="http://schemas.openxmlformats.org/officeDocument/2006/relationships/tags" Target="../tags/tag876.xml"/><Relationship Id="rId3" Type="http://schemas.openxmlformats.org/officeDocument/2006/relationships/tags" Target="../tags/tag875.xml"/><Relationship Id="rId2" Type="http://schemas.openxmlformats.org/officeDocument/2006/relationships/tags" Target="../tags/tag874.xml"/><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885.xml"/><Relationship Id="rId8" Type="http://schemas.openxmlformats.org/officeDocument/2006/relationships/tags" Target="../tags/tag884.xml"/><Relationship Id="rId7" Type="http://schemas.openxmlformats.org/officeDocument/2006/relationships/tags" Target="../tags/tag883.xml"/><Relationship Id="rId6" Type="http://schemas.openxmlformats.org/officeDocument/2006/relationships/tags" Target="../tags/tag882.xml"/><Relationship Id="rId5" Type="http://schemas.openxmlformats.org/officeDocument/2006/relationships/tags" Target="../tags/tag881.xml"/><Relationship Id="rId4" Type="http://schemas.openxmlformats.org/officeDocument/2006/relationships/image" Target="../media/image1.png"/><Relationship Id="rId38" Type="http://schemas.openxmlformats.org/officeDocument/2006/relationships/tags" Target="../tags/tag906.xml"/><Relationship Id="rId37" Type="http://schemas.openxmlformats.org/officeDocument/2006/relationships/tags" Target="../tags/tag905.xml"/><Relationship Id="rId36" Type="http://schemas.openxmlformats.org/officeDocument/2006/relationships/tags" Target="../tags/tag904.xml"/><Relationship Id="rId35" Type="http://schemas.openxmlformats.org/officeDocument/2006/relationships/tags" Target="../tags/tag903.xml"/><Relationship Id="rId34" Type="http://schemas.openxmlformats.org/officeDocument/2006/relationships/tags" Target="../tags/tag902.xml"/><Relationship Id="rId33" Type="http://schemas.openxmlformats.org/officeDocument/2006/relationships/tags" Target="../tags/tag901.xml"/><Relationship Id="rId32" Type="http://schemas.openxmlformats.org/officeDocument/2006/relationships/tags" Target="../tags/tag900.xml"/><Relationship Id="rId31" Type="http://schemas.openxmlformats.org/officeDocument/2006/relationships/tags" Target="../tags/tag899.xml"/><Relationship Id="rId30" Type="http://schemas.openxmlformats.org/officeDocument/2006/relationships/tags" Target="../tags/tag898.xml"/><Relationship Id="rId3" Type="http://schemas.openxmlformats.org/officeDocument/2006/relationships/tags" Target="../tags/tag880.xml"/><Relationship Id="rId29" Type="http://schemas.openxmlformats.org/officeDocument/2006/relationships/tags" Target="../tags/tag897.xml"/><Relationship Id="rId28" Type="http://schemas.openxmlformats.org/officeDocument/2006/relationships/tags" Target="../tags/tag896.xml"/><Relationship Id="rId27" Type="http://schemas.openxmlformats.org/officeDocument/2006/relationships/tags" Target="../tags/tag895.xml"/><Relationship Id="rId26" Type="http://schemas.openxmlformats.org/officeDocument/2006/relationships/tags" Target="../tags/tag894.xml"/><Relationship Id="rId25" Type="http://schemas.openxmlformats.org/officeDocument/2006/relationships/image" Target="../media/image31.png"/><Relationship Id="rId24" Type="http://schemas.openxmlformats.org/officeDocument/2006/relationships/tags" Target="../tags/tag893.xml"/><Relationship Id="rId23" Type="http://schemas.openxmlformats.org/officeDocument/2006/relationships/image" Target="../media/image30.png"/><Relationship Id="rId22" Type="http://schemas.openxmlformats.org/officeDocument/2006/relationships/tags" Target="../tags/tag892.xml"/><Relationship Id="rId21" Type="http://schemas.openxmlformats.org/officeDocument/2006/relationships/image" Target="../media/image11.png"/><Relationship Id="rId20" Type="http://schemas.openxmlformats.org/officeDocument/2006/relationships/tags" Target="../tags/tag891.xml"/><Relationship Id="rId2" Type="http://schemas.openxmlformats.org/officeDocument/2006/relationships/tags" Target="../tags/tag879.xml"/><Relationship Id="rId19" Type="http://schemas.openxmlformats.org/officeDocument/2006/relationships/image" Target="../media/image29.png"/><Relationship Id="rId18" Type="http://schemas.openxmlformats.org/officeDocument/2006/relationships/tags" Target="../tags/tag890.xml"/><Relationship Id="rId17" Type="http://schemas.openxmlformats.org/officeDocument/2006/relationships/image" Target="../media/image28.png"/><Relationship Id="rId16" Type="http://schemas.openxmlformats.org/officeDocument/2006/relationships/tags" Target="../tags/tag889.xml"/><Relationship Id="rId15" Type="http://schemas.openxmlformats.org/officeDocument/2006/relationships/image" Target="../media/image27.png"/><Relationship Id="rId14" Type="http://schemas.openxmlformats.org/officeDocument/2006/relationships/tags" Target="../tags/tag888.xml"/><Relationship Id="rId13" Type="http://schemas.openxmlformats.org/officeDocument/2006/relationships/image" Target="../media/image26.png"/><Relationship Id="rId12" Type="http://schemas.openxmlformats.org/officeDocument/2006/relationships/tags" Target="../tags/tag887.xml"/><Relationship Id="rId11" Type="http://schemas.openxmlformats.org/officeDocument/2006/relationships/image" Target="../media/image25.png"/><Relationship Id="rId10" Type="http://schemas.openxmlformats.org/officeDocument/2006/relationships/tags" Target="../tags/tag886.xml"/><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1800"/>
            <a:ext cx="12189600" cy="685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13" name="图片 12"/>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bright="1000" contrast="10000"/>
                    </a14:imgEffect>
                    <a14:imgEffect>
                      <a14:saturation sat="400000"/>
                    </a14:imgEffect>
                  </a14:imgLayer>
                </a14:imgProps>
              </a:ext>
            </a:extLst>
          </a:blip>
          <a:stretch>
            <a:fillRect/>
          </a:stretch>
        </p:blipFill>
        <p:spPr>
          <a:xfrm>
            <a:off x="9741270" y="2136815"/>
            <a:ext cx="1354503" cy="738173"/>
          </a:xfrm>
          <a:prstGeom prst="rect">
            <a:avLst/>
          </a:prstGeom>
          <a:effectLst>
            <a:outerShdw blurRad="279400" dist="152400" dir="5400000" algn="t" rotWithShape="0">
              <a:schemeClr val="accent1">
                <a:alpha val="20000"/>
              </a:schemeClr>
            </a:outerShdw>
          </a:effectLst>
        </p:spPr>
      </p:pic>
      <p:sp>
        <p:nvSpPr>
          <p:cNvPr id="15" name="矩形 14"/>
          <p:cNvSpPr/>
          <p:nvPr userDrawn="1">
            <p:custDataLst>
              <p:tags r:id="rId11"/>
            </p:custDataLst>
          </p:nvPr>
        </p:nvSpPr>
        <p:spPr>
          <a:xfrm>
            <a:off x="373785" y="5130423"/>
            <a:ext cx="11440301"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6" name="矩形 15"/>
          <p:cNvSpPr/>
          <p:nvPr userDrawn="1">
            <p:custDataLst>
              <p:tags r:id="rId12"/>
            </p:custDataLst>
          </p:nvPr>
        </p:nvSpPr>
        <p:spPr>
          <a:xfrm>
            <a:off x="373785" y="4870992"/>
            <a:ext cx="11440301" cy="153021"/>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3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3" name="任意多边形: 形状 42"/>
          <p:cNvSpPr/>
          <p:nvPr userDrawn="1">
            <p:custDataLst>
              <p:tags r:id="rId13"/>
            </p:custDataLst>
          </p:nvPr>
        </p:nvSpPr>
        <p:spPr>
          <a:xfrm flipV="1">
            <a:off x="10872264" y="5536356"/>
            <a:ext cx="557213" cy="83392"/>
          </a:xfrm>
          <a:custGeom>
            <a:avLst/>
            <a:gdLst>
              <a:gd name="connsiteX0" fmla="*/ 515517 w 557213"/>
              <a:gd name="connsiteY0" fmla="*/ 83392 h 83392"/>
              <a:gd name="connsiteX1" fmla="*/ 557213 w 557213"/>
              <a:gd name="connsiteY1" fmla="*/ 41696 h 83392"/>
              <a:gd name="connsiteX2" fmla="*/ 515517 w 557213"/>
              <a:gd name="connsiteY2" fmla="*/ 0 h 83392"/>
              <a:gd name="connsiteX3" fmla="*/ 473821 w 557213"/>
              <a:gd name="connsiteY3" fmla="*/ 41696 h 83392"/>
              <a:gd name="connsiteX4" fmla="*/ 515517 w 557213"/>
              <a:gd name="connsiteY4" fmla="*/ 83392 h 83392"/>
              <a:gd name="connsiteX5" fmla="*/ 356096 w 557213"/>
              <a:gd name="connsiteY5" fmla="*/ 83392 h 83392"/>
              <a:gd name="connsiteX6" fmla="*/ 397792 w 557213"/>
              <a:gd name="connsiteY6" fmla="*/ 41696 h 83392"/>
              <a:gd name="connsiteX7" fmla="*/ 356096 w 557213"/>
              <a:gd name="connsiteY7" fmla="*/ 0 h 83392"/>
              <a:gd name="connsiteX8" fmla="*/ 314400 w 557213"/>
              <a:gd name="connsiteY8" fmla="*/ 41696 h 83392"/>
              <a:gd name="connsiteX9" fmla="*/ 356096 w 557213"/>
              <a:gd name="connsiteY9" fmla="*/ 83392 h 83392"/>
              <a:gd name="connsiteX10" fmla="*/ 201117 w 557213"/>
              <a:gd name="connsiteY10" fmla="*/ 83392 h 83392"/>
              <a:gd name="connsiteX11" fmla="*/ 242813 w 557213"/>
              <a:gd name="connsiteY11" fmla="*/ 41696 h 83392"/>
              <a:gd name="connsiteX12" fmla="*/ 201117 w 557213"/>
              <a:gd name="connsiteY12" fmla="*/ 0 h 83392"/>
              <a:gd name="connsiteX13" fmla="*/ 159421 w 557213"/>
              <a:gd name="connsiteY13" fmla="*/ 41696 h 83392"/>
              <a:gd name="connsiteX14" fmla="*/ 201117 w 557213"/>
              <a:gd name="connsiteY14" fmla="*/ 83392 h 83392"/>
              <a:gd name="connsiteX15" fmla="*/ 41696 w 557213"/>
              <a:gd name="connsiteY15" fmla="*/ 83392 h 83392"/>
              <a:gd name="connsiteX16" fmla="*/ 83392 w 557213"/>
              <a:gd name="connsiteY16" fmla="*/ 41696 h 83392"/>
              <a:gd name="connsiteX17" fmla="*/ 41696 w 557213"/>
              <a:gd name="connsiteY17" fmla="*/ 0 h 83392"/>
              <a:gd name="connsiteX18" fmla="*/ 0 w 557213"/>
              <a:gd name="connsiteY18" fmla="*/ 41696 h 83392"/>
              <a:gd name="connsiteX19" fmla="*/ 41696 w 557213"/>
              <a:gd name="connsiteY19" fmla="*/ 83392 h 8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13" h="83392">
                <a:moveTo>
                  <a:pt x="515517" y="83392"/>
                </a:moveTo>
                <a:cubicBezTo>
                  <a:pt x="538545" y="83392"/>
                  <a:pt x="557213" y="64724"/>
                  <a:pt x="557213" y="41696"/>
                </a:cubicBezTo>
                <a:cubicBezTo>
                  <a:pt x="557213" y="18668"/>
                  <a:pt x="538545" y="0"/>
                  <a:pt x="515517" y="0"/>
                </a:cubicBezTo>
                <a:cubicBezTo>
                  <a:pt x="492489" y="0"/>
                  <a:pt x="473821" y="18668"/>
                  <a:pt x="473821" y="41696"/>
                </a:cubicBezTo>
                <a:cubicBezTo>
                  <a:pt x="473821" y="64724"/>
                  <a:pt x="492489" y="83392"/>
                  <a:pt x="515517" y="83392"/>
                </a:cubicBezTo>
                <a:close/>
                <a:moveTo>
                  <a:pt x="356096" y="83392"/>
                </a:moveTo>
                <a:cubicBezTo>
                  <a:pt x="379124" y="83392"/>
                  <a:pt x="397792" y="64724"/>
                  <a:pt x="397792" y="41696"/>
                </a:cubicBezTo>
                <a:cubicBezTo>
                  <a:pt x="397792" y="18668"/>
                  <a:pt x="379124" y="0"/>
                  <a:pt x="356096" y="0"/>
                </a:cubicBezTo>
                <a:cubicBezTo>
                  <a:pt x="333068" y="0"/>
                  <a:pt x="314400" y="18668"/>
                  <a:pt x="314400" y="41696"/>
                </a:cubicBezTo>
                <a:cubicBezTo>
                  <a:pt x="314400" y="64724"/>
                  <a:pt x="333068" y="83392"/>
                  <a:pt x="356096" y="83392"/>
                </a:cubicBezTo>
                <a:close/>
                <a:moveTo>
                  <a:pt x="201117" y="83392"/>
                </a:moveTo>
                <a:cubicBezTo>
                  <a:pt x="224145" y="83392"/>
                  <a:pt x="242813" y="64724"/>
                  <a:pt x="242813" y="41696"/>
                </a:cubicBezTo>
                <a:cubicBezTo>
                  <a:pt x="242813" y="18668"/>
                  <a:pt x="224145" y="0"/>
                  <a:pt x="201117" y="0"/>
                </a:cubicBezTo>
                <a:cubicBezTo>
                  <a:pt x="178089" y="0"/>
                  <a:pt x="159421" y="18668"/>
                  <a:pt x="159421" y="41696"/>
                </a:cubicBezTo>
                <a:cubicBezTo>
                  <a:pt x="159421" y="64724"/>
                  <a:pt x="178089" y="83392"/>
                  <a:pt x="201117" y="83392"/>
                </a:cubicBezTo>
                <a:close/>
                <a:moveTo>
                  <a:pt x="41696" y="83392"/>
                </a:moveTo>
                <a:cubicBezTo>
                  <a:pt x="64724" y="83392"/>
                  <a:pt x="83392" y="64724"/>
                  <a:pt x="83392" y="41696"/>
                </a:cubicBezTo>
                <a:cubicBezTo>
                  <a:pt x="83392" y="18668"/>
                  <a:pt x="64724" y="0"/>
                  <a:pt x="41696" y="0"/>
                </a:cubicBezTo>
                <a:cubicBezTo>
                  <a:pt x="18668" y="0"/>
                  <a:pt x="0" y="18668"/>
                  <a:pt x="0" y="41696"/>
                </a:cubicBezTo>
                <a:cubicBezTo>
                  <a:pt x="0" y="64724"/>
                  <a:pt x="18668" y="83392"/>
                  <a:pt x="41696" y="83392"/>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userDrawn="1">
            <p:custDataLst>
              <p:tags r:id="rId14"/>
            </p:custDataLst>
          </p:nvPr>
        </p:nvSpPr>
        <p:spPr>
          <a:xfrm>
            <a:off x="373785" y="4573626"/>
            <a:ext cx="11440301" cy="190957"/>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7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6" name="图片 25"/>
          <p:cNvPicPr>
            <a:picLocks noChangeAspect="1"/>
          </p:cNvPicPr>
          <p:nvPr userDrawn="1">
            <p:custDataLst>
              <p:tags r:id="rId15"/>
            </p:custDataLst>
          </p:nvPr>
        </p:nvPicPr>
        <p:blipFill rotWithShape="1">
          <a:blip r:embed="rId16" cstate="print">
            <a:extLst>
              <a:ext uri="{BEBA8EAE-BF5A-486C-A8C5-ECC9F3942E4B}">
                <a14:imgProps xmlns:a14="http://schemas.microsoft.com/office/drawing/2010/main">
                  <a14:imgLayer r:embed="rId17">
                    <a14:imgEffect>
                      <a14:brightnessContrast contrast="5000"/>
                    </a14:imgEffect>
                  </a14:imgLayer>
                </a14:imgProps>
              </a:ext>
            </a:extLst>
          </a:blip>
          <a:srcRect l="29599" r="38741"/>
          <a:stretch>
            <a:fillRect/>
          </a:stretch>
        </p:blipFill>
        <p:spPr>
          <a:xfrm>
            <a:off x="7558287" y="1002031"/>
            <a:ext cx="3309819" cy="4996440"/>
          </a:xfrm>
          <a:prstGeom prst="rect">
            <a:avLst/>
          </a:prstGeom>
          <a:effectLst>
            <a:outerShdw blurRad="279400" dist="190500" dir="5400000" algn="t" rotWithShape="0">
              <a:schemeClr val="accent1">
                <a:alpha val="45000"/>
              </a:schemeClr>
            </a:outerShdw>
          </a:effectLst>
        </p:spPr>
      </p:pic>
      <p:pic>
        <p:nvPicPr>
          <p:cNvPr id="27" name="图片 26"/>
          <p:cNvPicPr>
            <a:picLocks noChangeAspect="1"/>
          </p:cNvPicPr>
          <p:nvPr userDrawn="1">
            <p:custDataLst>
              <p:tags r:id="rId18"/>
            </p:custDataLst>
          </p:nvPr>
        </p:nvPicPr>
        <p:blipFill rotWithShape="1">
          <a:blip r:embed="rId19" cstate="print"/>
          <a:srcRect/>
          <a:stretch>
            <a:fillRect/>
          </a:stretch>
        </p:blipFill>
        <p:spPr>
          <a:xfrm>
            <a:off x="6966841" y="2330914"/>
            <a:ext cx="746205" cy="869823"/>
          </a:xfrm>
          <a:prstGeom prst="rect">
            <a:avLst/>
          </a:prstGeom>
          <a:effectLst>
            <a:outerShdw blurRad="63500" dist="63500" dir="5400000" algn="t" rotWithShape="0">
              <a:schemeClr val="accent1">
                <a:alpha val="15000"/>
              </a:schemeClr>
            </a:outerShdw>
          </a:effectLst>
        </p:spPr>
      </p:pic>
      <p:pic>
        <p:nvPicPr>
          <p:cNvPr id="29" name="图片 28"/>
          <p:cNvPicPr>
            <a:picLocks noChangeAspect="1"/>
          </p:cNvPicPr>
          <p:nvPr userDrawn="1">
            <p:custDataLst>
              <p:tags r:id="rId20"/>
            </p:custDataLst>
          </p:nvPr>
        </p:nvPicPr>
        <p:blipFill rotWithShape="1">
          <a:blip r:embed="rId21" cstate="print"/>
          <a:srcRect l="-24160"/>
          <a:stretch>
            <a:fillRect/>
          </a:stretch>
        </p:blipFill>
        <p:spPr>
          <a:xfrm>
            <a:off x="7830311" y="1451712"/>
            <a:ext cx="357084" cy="416240"/>
          </a:xfrm>
          <a:prstGeom prst="rect">
            <a:avLst/>
          </a:prstGeom>
          <a:effectLst>
            <a:outerShdw blurRad="63500" dist="63500" dir="5400000" algn="t" rotWithShape="0">
              <a:schemeClr val="accent1">
                <a:alpha val="15000"/>
              </a:schemeClr>
            </a:outerShdw>
          </a:effectLst>
        </p:spPr>
      </p:pic>
      <p:pic>
        <p:nvPicPr>
          <p:cNvPr id="30" name="图片 29"/>
          <p:cNvPicPr>
            <a:picLocks noChangeAspect="1"/>
          </p:cNvPicPr>
          <p:nvPr userDrawn="1">
            <p:custDataLst>
              <p:tags r:id="rId22"/>
            </p:custDataLst>
          </p:nvPr>
        </p:nvPicPr>
        <p:blipFill rotWithShape="1">
          <a:blip r:embed="rId23" cstate="print"/>
          <a:srcRect/>
          <a:stretch>
            <a:fillRect/>
          </a:stretch>
        </p:blipFill>
        <p:spPr>
          <a:xfrm>
            <a:off x="7830311" y="2247160"/>
            <a:ext cx="304475" cy="354915"/>
          </a:xfrm>
          <a:prstGeom prst="rect">
            <a:avLst/>
          </a:prstGeom>
          <a:effectLst>
            <a:outerShdw blurRad="63500" dist="63500" dir="5400000" algn="t" rotWithShape="0">
              <a:schemeClr val="accent1">
                <a:alpha val="15000"/>
              </a:schemeClr>
            </a:outerShdw>
          </a:effectLst>
        </p:spPr>
      </p:pic>
      <p:sp>
        <p:nvSpPr>
          <p:cNvPr id="32" name="任意多边形: 形状 31"/>
          <p:cNvSpPr/>
          <p:nvPr userDrawn="1">
            <p:custDataLst>
              <p:tags r:id="rId24"/>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33" name="图片 32"/>
          <p:cNvPicPr>
            <a:picLocks noChangeAspect="1"/>
          </p:cNvPicPr>
          <p:nvPr userDrawn="1">
            <p:custDataLst>
              <p:tags r:id="rId25"/>
            </p:custDataLst>
          </p:nvPr>
        </p:nvPicPr>
        <p:blipFill>
          <a:blip r:embed="rId26" cstate="print">
            <a:extLst>
              <a:ext uri="{BEBA8EAE-BF5A-486C-A8C5-ECC9F3942E4B}">
                <a14:imgProps xmlns:a14="http://schemas.microsoft.com/office/drawing/2010/main">
                  <a14:imgLayer r:embed="rId27">
                    <a14:imgEffect>
                      <a14:brightnessContrast bright="1000" contrast="10000"/>
                    </a14:imgEffect>
                    <a14:imgEffect>
                      <a14:saturation sat="400000"/>
                    </a14:imgEffect>
                  </a14:imgLayer>
                </a14:imgProps>
              </a:ext>
            </a:extLst>
          </a:blip>
          <a:stretch>
            <a:fillRect/>
          </a:stretch>
        </p:blipFill>
        <p:spPr>
          <a:xfrm rot="21276729">
            <a:off x="6642496" y="3516359"/>
            <a:ext cx="1791775" cy="976476"/>
          </a:xfrm>
          <a:prstGeom prst="rect">
            <a:avLst/>
          </a:prstGeom>
          <a:effectLst>
            <a:outerShdw blurRad="279400" dist="152400" dir="5400000" algn="t" rotWithShape="0">
              <a:schemeClr val="accent1">
                <a:alpha val="20000"/>
              </a:schemeClr>
            </a:outerShdw>
          </a:effectLst>
        </p:spPr>
      </p:pic>
      <p:cxnSp>
        <p:nvCxnSpPr>
          <p:cNvPr id="34" name="直接连接符 33"/>
          <p:cNvCxnSpPr/>
          <p:nvPr userDrawn="1">
            <p:custDataLst>
              <p:tags r:id="rId28"/>
            </p:custDataLst>
          </p:nvPr>
        </p:nvCxnSpPr>
        <p:spPr>
          <a:xfrm>
            <a:off x="10879282"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29"/>
            </p:custDataLst>
          </p:nvPr>
        </p:nvCxnSpPr>
        <p:spPr>
          <a:xfrm>
            <a:off x="10879282"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30"/>
            </p:custDataLst>
          </p:nvPr>
        </p:nvCxnSpPr>
        <p:spPr>
          <a:xfrm>
            <a:off x="10879282"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9" name="矩形: 圆角 38"/>
          <p:cNvSpPr/>
          <p:nvPr userDrawn="1">
            <p:custDataLst>
              <p:tags r:id="rId31"/>
            </p:custDataLst>
          </p:nvPr>
        </p:nvSpPr>
        <p:spPr>
          <a:xfrm>
            <a:off x="1087458" y="473148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40" name="箭头: V 形 39"/>
          <p:cNvSpPr/>
          <p:nvPr userDrawn="1">
            <p:custDataLst>
              <p:tags r:id="rId32"/>
            </p:custDataLst>
          </p:nvPr>
        </p:nvSpPr>
        <p:spPr>
          <a:xfrm>
            <a:off x="1201647" y="484567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44" name="图片 43"/>
          <p:cNvPicPr>
            <a:picLocks noChangeAspect="1"/>
          </p:cNvPicPr>
          <p:nvPr userDrawn="1">
            <p:custDataLst>
              <p:tags r:id="rId33"/>
            </p:custDataLst>
          </p:nvPr>
        </p:nvPicPr>
        <p:blipFill rotWithShape="1">
          <a:blip r:embed="rId34" cstate="print"/>
          <a:srcRect/>
          <a:stretch>
            <a:fillRect/>
          </a:stretch>
        </p:blipFill>
        <p:spPr>
          <a:xfrm>
            <a:off x="10764550" y="1806146"/>
            <a:ext cx="350528" cy="408597"/>
          </a:xfrm>
          <a:prstGeom prst="rect">
            <a:avLst/>
          </a:prstGeom>
          <a:effectLst>
            <a:outerShdw blurRad="177800" dist="190500" dir="5400000" algn="t" rotWithShape="0">
              <a:schemeClr val="accent1">
                <a:alpha val="20000"/>
              </a:schemeClr>
            </a:outerShdw>
          </a:effectLst>
        </p:spPr>
      </p:pic>
      <p:pic>
        <p:nvPicPr>
          <p:cNvPr id="45" name="图片 44"/>
          <p:cNvPicPr>
            <a:picLocks noChangeAspect="1"/>
          </p:cNvPicPr>
          <p:nvPr userDrawn="1">
            <p:custDataLst>
              <p:tags r:id="rId35"/>
            </p:custDataLst>
          </p:nvPr>
        </p:nvPicPr>
        <p:blipFill rotWithShape="1">
          <a:blip r:embed="rId23" cstate="print"/>
          <a:srcRect/>
          <a:stretch>
            <a:fillRect/>
          </a:stretch>
        </p:blipFill>
        <p:spPr>
          <a:xfrm>
            <a:off x="10271800" y="2159519"/>
            <a:ext cx="253368" cy="295342"/>
          </a:xfrm>
          <a:prstGeom prst="rect">
            <a:avLst/>
          </a:prstGeom>
          <a:effectLst>
            <a:outerShdw blurRad="63500" dist="63500" dir="5400000" algn="t" rotWithShape="0">
              <a:schemeClr val="accent1">
                <a:alpha val="15000"/>
              </a:schemeClr>
            </a:outerShdw>
          </a:effectLst>
        </p:spPr>
      </p:pic>
      <p:sp>
        <p:nvSpPr>
          <p:cNvPr id="24" name="署名占位符 10"/>
          <p:cNvSpPr>
            <a:spLocks noGrp="1"/>
          </p:cNvSpPr>
          <p:nvPr userDrawn="1">
            <p:ph type="body" sz="quarter" idx="17" hasCustomPrompt="1"/>
            <p:custDataLst>
              <p:tags r:id="rId36"/>
            </p:custDataLst>
          </p:nvPr>
        </p:nvSpPr>
        <p:spPr>
          <a:xfrm>
            <a:off x="1474418" y="4648850"/>
            <a:ext cx="2880000" cy="504000"/>
          </a:xfrm>
          <a:prstGeom prst="roundRect">
            <a:avLst>
              <a:gd name="adj" fmla="val 50000"/>
            </a:avLst>
          </a:prstGeom>
          <a:solidFill>
            <a:schemeClr val="accent1"/>
          </a:solidFill>
        </p:spPr>
        <p:txBody>
          <a:bodyPr wrap="square"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2" name="标题 1"/>
          <p:cNvSpPr>
            <a:spLocks noGrp="1"/>
          </p:cNvSpPr>
          <p:nvPr userDrawn="1">
            <p:ph type="ctrTitle"/>
            <p:custDataLst>
              <p:tags r:id="rId37"/>
            </p:custDataLst>
          </p:nvPr>
        </p:nvSpPr>
        <p:spPr>
          <a:xfrm>
            <a:off x="1066820" y="2014698"/>
            <a:ext cx="5851284" cy="2128132"/>
          </a:xfrm>
        </p:spPr>
        <p:txBody>
          <a:bodyPr wrap="square" anchor="b">
            <a:normAutofit/>
          </a:bodyPr>
          <a:lstStyle>
            <a:lvl1pPr algn="l">
              <a:lnSpc>
                <a:spcPct val="100000"/>
              </a:lnSpc>
              <a:defRPr sz="6000" b="0">
                <a:solidFill>
                  <a:schemeClr val="dk2"/>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39"/>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4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a:spLocks noGrp="1"/>
          </p:cNvSpPr>
          <p:nvPr userDrawn="1">
            <p:ph type="body" sz="quarter" idx="13" hasCustomPrompt="1"/>
            <p:custDataLst>
              <p:tags r:id="rId41"/>
            </p:custDataLst>
          </p:nvPr>
        </p:nvSpPr>
        <p:spPr>
          <a:xfrm>
            <a:off x="1092218" y="658262"/>
            <a:ext cx="2880000" cy="504000"/>
          </a:xfrm>
        </p:spPr>
        <p:txBody>
          <a:bodyPr wrap="square" anchor="ctr">
            <a:normAutofit/>
          </a:bodyPr>
          <a:lstStyle>
            <a:lvl1pPr marL="0" indent="0">
              <a:lnSpc>
                <a:spcPct val="100000"/>
              </a:lnSpc>
              <a:buNone/>
              <a:defRPr sz="1800" b="0">
                <a:solidFill>
                  <a:schemeClr val="dk1">
                    <a:lumMod val="85000"/>
                    <a:lumOff val="15000"/>
                    <a:alpha val="70000"/>
                  </a:schemeClr>
                </a:solidFill>
              </a:defRPr>
            </a:lvl1pPr>
          </a:lstStyle>
          <a:p>
            <a:pPr lvl="0"/>
            <a:r>
              <a:rPr lang="zh-CN" altLang="en-US" dirty="0"/>
              <a:t>公司名</a:t>
            </a:r>
            <a:endParaRPr lang="zh-CN" altLang="en-US" dirty="0"/>
          </a:p>
        </p:txBody>
      </p:sp>
      <p:sp>
        <p:nvSpPr>
          <p:cNvPr id="18" name="年号占位符 8"/>
          <p:cNvSpPr>
            <a:spLocks noGrp="1"/>
          </p:cNvSpPr>
          <p:nvPr userDrawn="1">
            <p:ph type="body" sz="quarter" idx="15" hasCustomPrompt="1"/>
            <p:custDataLst>
              <p:tags r:id="rId42"/>
            </p:custDataLst>
          </p:nvPr>
        </p:nvSpPr>
        <p:spPr>
          <a:xfrm>
            <a:off x="7817611" y="658262"/>
            <a:ext cx="2880000" cy="504000"/>
          </a:xfrm>
        </p:spPr>
        <p:txBody>
          <a:bodyPr wrap="square" anchor="ctr">
            <a:normAutofit/>
          </a:bodyPr>
          <a:lstStyle>
            <a:lvl1pPr marL="0" indent="0" algn="r">
              <a:lnSpc>
                <a:spcPct val="100000"/>
              </a:lnSpc>
              <a:buNone/>
              <a:defRPr sz="1800" b="0">
                <a:solidFill>
                  <a:schemeClr val="dk1">
                    <a:lumMod val="85000"/>
                    <a:lumOff val="15000"/>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8784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8831609" y="337690"/>
            <a:ext cx="1984251" cy="6142241"/>
          </a:xfrm>
          <a:prstGeom prst="rect">
            <a:avLst/>
          </a:prstGeom>
          <a:gradFill flip="none" rotWithShape="1">
            <a:gsLst>
              <a:gs pos="100000">
                <a:schemeClr val="accent1">
                  <a:alpha val="0"/>
                </a:schemeClr>
              </a:gs>
              <a:gs pos="20000">
                <a:schemeClr val="accent1">
                  <a:alpha val="25000"/>
                </a:schemeClr>
              </a:gs>
            </a:gsLst>
            <a:lin ang="54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矩形 14"/>
          <p:cNvSpPr/>
          <p:nvPr userDrawn="1">
            <p:custDataLst>
              <p:tags r:id="rId9"/>
            </p:custDataLst>
          </p:nvPr>
        </p:nvSpPr>
        <p:spPr>
          <a:xfrm>
            <a:off x="10915675" y="342130"/>
            <a:ext cx="172877" cy="6305181"/>
          </a:xfrm>
          <a:prstGeom prst="rect">
            <a:avLst/>
          </a:prstGeom>
          <a:gradFill flip="none" rotWithShape="1">
            <a:gsLst>
              <a:gs pos="100000">
                <a:schemeClr val="accent1">
                  <a:alpha val="0"/>
                </a:schemeClr>
              </a:gs>
              <a:gs pos="20000">
                <a:schemeClr val="accent1">
                  <a:alpha val="15000"/>
                </a:schemeClr>
              </a:gs>
            </a:gsLst>
            <a:lin ang="54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16" name="图片 15"/>
          <p:cNvPicPr>
            <a:picLocks noChangeAspect="1"/>
          </p:cNvPicPr>
          <p:nvPr userDrawn="1">
            <p:custDataLst>
              <p:tags r:id="rId10"/>
            </p:custDataLst>
          </p:nvPr>
        </p:nvPicPr>
        <p:blipFill rotWithShape="1">
          <a:blip r:embed="rId11" cstate="print"/>
          <a:srcRect r="-4777"/>
          <a:stretch>
            <a:fillRect/>
          </a:stretch>
        </p:blipFill>
        <p:spPr>
          <a:xfrm>
            <a:off x="9052381" y="2073226"/>
            <a:ext cx="2136914" cy="1071353"/>
          </a:xfrm>
          <a:prstGeom prst="rect">
            <a:avLst/>
          </a:prstGeom>
          <a:effectLst>
            <a:outerShdw blurRad="177800" dist="190500" dir="5400000" algn="t" rotWithShape="0">
              <a:schemeClr val="accent1">
                <a:alpha val="20000"/>
              </a:schemeClr>
            </a:outerShdw>
          </a:effectLst>
        </p:spPr>
      </p:pic>
      <p:pic>
        <p:nvPicPr>
          <p:cNvPr id="17" name="图片 16"/>
          <p:cNvPicPr>
            <a:picLocks noChangeAspect="1"/>
          </p:cNvPicPr>
          <p:nvPr userDrawn="1">
            <p:custDataLst>
              <p:tags r:id="rId12"/>
            </p:custDataLst>
          </p:nvPr>
        </p:nvPicPr>
        <p:blipFill rotWithShape="1">
          <a:blip r:embed="rId13" cstate="print"/>
          <a:srcRect/>
          <a:stretch>
            <a:fillRect/>
          </a:stretch>
        </p:blipFill>
        <p:spPr>
          <a:xfrm>
            <a:off x="6689445" y="2932457"/>
            <a:ext cx="656600" cy="765374"/>
          </a:xfrm>
          <a:prstGeom prst="rect">
            <a:avLst/>
          </a:prstGeom>
          <a:effectLst>
            <a:outerShdw blurRad="177800" dist="190500" dir="5400000" algn="t" rotWithShape="0">
              <a:schemeClr val="accent1">
                <a:alpha val="20000"/>
              </a:schemeClr>
            </a:outerShdw>
          </a:effectLst>
        </p:spPr>
      </p:pic>
      <p:pic>
        <p:nvPicPr>
          <p:cNvPr id="19" name="图片 18"/>
          <p:cNvPicPr>
            <a:picLocks noChangeAspect="1"/>
          </p:cNvPicPr>
          <p:nvPr userDrawn="1">
            <p:custDataLst>
              <p:tags r:id="rId14"/>
            </p:custDataLst>
          </p:nvPr>
        </p:nvPicPr>
        <p:blipFill rotWithShape="1">
          <a:blip r:embed="rId15" cstate="print"/>
          <a:srcRect l="-24160"/>
          <a:stretch>
            <a:fillRect/>
          </a:stretch>
        </p:blipFill>
        <p:spPr>
          <a:xfrm>
            <a:off x="7621438" y="1699980"/>
            <a:ext cx="319505" cy="372436"/>
          </a:xfrm>
          <a:prstGeom prst="rect">
            <a:avLst/>
          </a:prstGeom>
          <a:effectLst>
            <a:outerShdw blurRad="177800" dist="190500" dir="5400000" algn="t" rotWithShape="0">
              <a:schemeClr val="accent1">
                <a:alpha val="20000"/>
              </a:schemeClr>
            </a:outerShdw>
          </a:effectLst>
        </p:spPr>
      </p:pic>
      <p:pic>
        <p:nvPicPr>
          <p:cNvPr id="21" name="图片 20"/>
          <p:cNvPicPr>
            <a:picLocks noChangeAspect="1"/>
          </p:cNvPicPr>
          <p:nvPr userDrawn="1">
            <p:custDataLst>
              <p:tags r:id="rId16"/>
            </p:custDataLst>
          </p:nvPr>
        </p:nvPicPr>
        <p:blipFill rotWithShape="1">
          <a:blip r:embed="rId17" cstate="print"/>
          <a:srcRect/>
          <a:stretch>
            <a:fillRect/>
          </a:stretch>
        </p:blipFill>
        <p:spPr>
          <a:xfrm>
            <a:off x="9640647" y="1458116"/>
            <a:ext cx="306832" cy="357663"/>
          </a:xfrm>
          <a:prstGeom prst="rect">
            <a:avLst/>
          </a:prstGeom>
          <a:effectLst>
            <a:outerShdw blurRad="177800" dist="190500" dir="5400000" algn="t" rotWithShape="0">
              <a:schemeClr val="accent1">
                <a:alpha val="20000"/>
              </a:schemeClr>
            </a:outerShdw>
          </a:effectLst>
        </p:spPr>
      </p:pic>
      <p:pic>
        <p:nvPicPr>
          <p:cNvPr id="22" name="图片 21"/>
          <p:cNvPicPr>
            <a:picLocks noChangeAspect="1"/>
          </p:cNvPicPr>
          <p:nvPr userDrawn="1">
            <p:custDataLst>
              <p:tags r:id="rId18"/>
            </p:custDataLst>
          </p:nvPr>
        </p:nvPicPr>
        <p:blipFill>
          <a:blip r:embed="rId19" cstate="print"/>
          <a:stretch>
            <a:fillRect/>
          </a:stretch>
        </p:blipFill>
        <p:spPr>
          <a:xfrm>
            <a:off x="7497810" y="1807233"/>
            <a:ext cx="3109141" cy="3956561"/>
          </a:xfrm>
          <a:prstGeom prst="rect">
            <a:avLst/>
          </a:prstGeom>
          <a:effectLst>
            <a:outerShdw blurRad="177800" dist="190500" dir="5400000" algn="t" rotWithShape="0">
              <a:schemeClr val="accent1">
                <a:alpha val="20000"/>
              </a:schemeClr>
            </a:outerShdw>
          </a:effectLst>
        </p:spPr>
      </p:pic>
      <p:pic>
        <p:nvPicPr>
          <p:cNvPr id="23" name="图片 22"/>
          <p:cNvPicPr>
            <a:picLocks noChangeAspect="1"/>
          </p:cNvPicPr>
          <p:nvPr userDrawn="1">
            <p:custDataLst>
              <p:tags r:id="rId20"/>
            </p:custDataLst>
          </p:nvPr>
        </p:nvPicPr>
        <p:blipFill rotWithShape="1">
          <a:blip r:embed="rId21" cstate="print"/>
          <a:srcRect/>
          <a:stretch>
            <a:fillRect/>
          </a:stretch>
        </p:blipFill>
        <p:spPr>
          <a:xfrm>
            <a:off x="10736771" y="1846921"/>
            <a:ext cx="357085" cy="416240"/>
          </a:xfrm>
          <a:prstGeom prst="rect">
            <a:avLst/>
          </a:prstGeom>
          <a:effectLst>
            <a:outerShdw blurRad="177800" dist="190500" dir="5400000" algn="t" rotWithShape="0">
              <a:schemeClr val="accent1">
                <a:alpha val="20000"/>
              </a:schemeClr>
            </a:outerShdw>
          </a:effectLst>
        </p:spPr>
      </p:pic>
      <p:pic>
        <p:nvPicPr>
          <p:cNvPr id="25" name="图片 24"/>
          <p:cNvPicPr>
            <a:picLocks noChangeAspect="1"/>
          </p:cNvPicPr>
          <p:nvPr userDrawn="1">
            <p:custDataLst>
              <p:tags r:id="rId22"/>
            </p:custDataLst>
          </p:nvPr>
        </p:nvPicPr>
        <p:blipFill rotWithShape="1">
          <a:blip r:embed="rId23" cstate="print"/>
          <a:srcRect r="-4777"/>
          <a:stretch>
            <a:fillRect/>
          </a:stretch>
        </p:blipFill>
        <p:spPr>
          <a:xfrm>
            <a:off x="7285798" y="4707306"/>
            <a:ext cx="1628705" cy="816560"/>
          </a:xfrm>
          <a:prstGeom prst="rect">
            <a:avLst/>
          </a:prstGeom>
          <a:effectLst>
            <a:outerShdw blurRad="177800" dist="190500" dir="5400000" algn="t" rotWithShape="0">
              <a:schemeClr val="accent1">
                <a:alpha val="20000"/>
              </a:schemeClr>
            </a:outerShdw>
          </a:effectLst>
        </p:spPr>
      </p:pic>
      <p:pic>
        <p:nvPicPr>
          <p:cNvPr id="26" name="图片 25"/>
          <p:cNvPicPr>
            <a:picLocks noChangeAspect="1"/>
          </p:cNvPicPr>
          <p:nvPr userDrawn="1">
            <p:custDataLst>
              <p:tags r:id="rId24"/>
            </p:custDataLst>
          </p:nvPr>
        </p:nvPicPr>
        <p:blipFill rotWithShape="1">
          <a:blip r:embed="rId25" cstate="print"/>
          <a:srcRect/>
          <a:stretch>
            <a:fillRect/>
          </a:stretch>
        </p:blipFill>
        <p:spPr>
          <a:xfrm>
            <a:off x="7536862" y="2404100"/>
            <a:ext cx="264014" cy="307752"/>
          </a:xfrm>
          <a:prstGeom prst="rect">
            <a:avLst/>
          </a:prstGeom>
          <a:effectLst>
            <a:outerShdw blurRad="177800" dist="190500" dir="5400000" algn="t" rotWithShape="0">
              <a:schemeClr val="accent1">
                <a:alpha val="20000"/>
              </a:schemeClr>
            </a:outerShdw>
          </a:effectLst>
        </p:spPr>
      </p:pic>
      <p:cxnSp>
        <p:nvCxnSpPr>
          <p:cNvPr id="28" name="直接连接符 27"/>
          <p:cNvCxnSpPr/>
          <p:nvPr userDrawn="1">
            <p:custDataLst>
              <p:tags r:id="rId26"/>
            </p:custDataLst>
          </p:nvPr>
        </p:nvCxnSpPr>
        <p:spPr>
          <a:xfrm>
            <a:off x="10877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7"/>
            </p:custDataLst>
          </p:nvPr>
        </p:nvCxnSpPr>
        <p:spPr>
          <a:xfrm>
            <a:off x="10877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28"/>
            </p:custDataLst>
          </p:nvPr>
        </p:nvCxnSpPr>
        <p:spPr>
          <a:xfrm>
            <a:off x="10877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1" name="矩形: 圆角 30"/>
          <p:cNvSpPr/>
          <p:nvPr userDrawn="1">
            <p:custDataLst>
              <p:tags r:id="rId29"/>
            </p:custDataLst>
          </p:nvPr>
        </p:nvSpPr>
        <p:spPr>
          <a:xfrm>
            <a:off x="1108840" y="472850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7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32" name="箭头: V 形 31"/>
          <p:cNvSpPr/>
          <p:nvPr userDrawn="1">
            <p:custDataLst>
              <p:tags r:id="rId30"/>
            </p:custDataLst>
          </p:nvPr>
        </p:nvSpPr>
        <p:spPr>
          <a:xfrm>
            <a:off x="1223029" y="484269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3" name="任意多边形: 形状 32"/>
          <p:cNvSpPr/>
          <p:nvPr userDrawn="1">
            <p:custDataLst>
              <p:tags r:id="rId31"/>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 name="日期占位符 3"/>
          <p:cNvSpPr>
            <a:spLocks noGrp="1"/>
          </p:cNvSpPr>
          <p:nvPr>
            <p:ph type="dt" sz="half" idx="10"/>
            <p:custDataLst>
              <p:tags r:id="rId3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3"/>
            </p:custDataLst>
          </p:nvPr>
        </p:nvSpPr>
        <p:spPr/>
        <p:txBody>
          <a:bodyPr/>
          <a:lstStyle/>
          <a:p>
            <a:endParaRPr lang="zh-CN" altLang="en-US"/>
          </a:p>
        </p:txBody>
      </p:sp>
      <p:sp>
        <p:nvSpPr>
          <p:cNvPr id="6" name="灯片编号占位符 5"/>
          <p:cNvSpPr>
            <a:spLocks noGrp="1"/>
          </p:cNvSpPr>
          <p:nvPr>
            <p:ph type="sldNum" sz="quarter" idx="12"/>
            <p:custDataLst>
              <p:tags r:id="rId3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35"/>
            </p:custDataLst>
          </p:nvPr>
        </p:nvSpPr>
        <p:spPr>
          <a:xfrm>
            <a:off x="1079500" y="1873938"/>
            <a:ext cx="5257800" cy="2263362"/>
          </a:xfrm>
        </p:spPr>
        <p:txBody>
          <a:bodyPr wrap="square" anchor="b">
            <a:normAutofit/>
          </a:bodyPr>
          <a:lstStyle>
            <a:lvl1pPr algn="l">
              <a:lnSpc>
                <a:spcPct val="100000"/>
              </a:lnSpc>
              <a:defRPr sz="6600">
                <a:solidFill>
                  <a:schemeClr val="dk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36"/>
            </p:custDataLst>
          </p:nvPr>
        </p:nvSpPr>
        <p:spPr>
          <a:xfrm>
            <a:off x="1105498" y="656463"/>
            <a:ext cx="2880000" cy="504000"/>
          </a:xfrm>
        </p:spPr>
        <p:txBody>
          <a:bodyPr wrap="square" anchor="ctr">
            <a:normAutofit/>
          </a:bodyPr>
          <a:lstStyle>
            <a:lvl1pPr marL="0" indent="0">
              <a:lnSpc>
                <a:spcPct val="100000"/>
              </a:lnSpc>
              <a:buNone/>
              <a:defRPr sz="1800">
                <a:solidFill>
                  <a:schemeClr val="dk1">
                    <a:alpha val="70000"/>
                  </a:schemeClr>
                </a:solidFill>
              </a:defRPr>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37"/>
            </p:custDataLst>
          </p:nvPr>
        </p:nvSpPr>
        <p:spPr>
          <a:xfrm>
            <a:off x="1489388" y="4656506"/>
            <a:ext cx="2880000" cy="504000"/>
          </a:xfrm>
          <a:prstGeom prst="roundRect">
            <a:avLst>
              <a:gd name="adj" fmla="val 50000"/>
            </a:avLst>
          </a:prstGeom>
          <a:solidFill>
            <a:schemeClr val="accent1"/>
          </a:solidFill>
        </p:spPr>
        <p:txBody>
          <a:bodyPr vert="horz" wrap="square" lIns="0" tIns="0" rIns="0" bIns="0" rtlCol="0"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34" name="年号占位符 8"/>
          <p:cNvSpPr>
            <a:spLocks noGrp="1"/>
          </p:cNvSpPr>
          <p:nvPr>
            <p:ph type="body" sz="quarter" idx="15" hasCustomPrompt="1"/>
            <p:custDataLst>
              <p:tags r:id="rId38"/>
            </p:custDataLst>
          </p:nvPr>
        </p:nvSpPr>
        <p:spPr>
          <a:xfrm>
            <a:off x="7815996" y="658262"/>
            <a:ext cx="2880000" cy="504000"/>
          </a:xfrm>
        </p:spPr>
        <p:txBody>
          <a:bodyPr wrap="square" anchor="ctr">
            <a:normAutofit/>
          </a:bodyPr>
          <a:lstStyle>
            <a:lvl1pPr marL="0" indent="0" algn="r">
              <a:lnSpc>
                <a:spcPct val="100000"/>
              </a:lnSpc>
              <a:buNone/>
              <a:defRPr sz="1800">
                <a:solidFill>
                  <a:schemeClr val="dk1">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1800"/>
            <a:ext cx="12189600" cy="685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13" name="图片 12"/>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bright="1000" contrast="10000"/>
                    </a14:imgEffect>
                    <a14:imgEffect>
                      <a14:saturation sat="400000"/>
                    </a14:imgEffect>
                  </a14:imgLayer>
                </a14:imgProps>
              </a:ext>
            </a:extLst>
          </a:blip>
          <a:stretch>
            <a:fillRect/>
          </a:stretch>
        </p:blipFill>
        <p:spPr>
          <a:xfrm>
            <a:off x="9741270" y="2136815"/>
            <a:ext cx="1354503" cy="738173"/>
          </a:xfrm>
          <a:prstGeom prst="rect">
            <a:avLst/>
          </a:prstGeom>
          <a:effectLst>
            <a:outerShdw blurRad="279400" dist="152400" dir="5400000" algn="t" rotWithShape="0">
              <a:schemeClr val="accent1">
                <a:alpha val="20000"/>
              </a:schemeClr>
            </a:outerShdw>
          </a:effectLst>
        </p:spPr>
      </p:pic>
      <p:sp>
        <p:nvSpPr>
          <p:cNvPr id="15" name="矩形 14"/>
          <p:cNvSpPr/>
          <p:nvPr userDrawn="1">
            <p:custDataLst>
              <p:tags r:id="rId11"/>
            </p:custDataLst>
          </p:nvPr>
        </p:nvSpPr>
        <p:spPr>
          <a:xfrm>
            <a:off x="373785" y="5130423"/>
            <a:ext cx="11440301"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6" name="矩形 15"/>
          <p:cNvSpPr/>
          <p:nvPr userDrawn="1">
            <p:custDataLst>
              <p:tags r:id="rId12"/>
            </p:custDataLst>
          </p:nvPr>
        </p:nvSpPr>
        <p:spPr>
          <a:xfrm>
            <a:off x="373785" y="4870992"/>
            <a:ext cx="11440301" cy="153021"/>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3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3" name="任意多边形: 形状 42"/>
          <p:cNvSpPr/>
          <p:nvPr userDrawn="1">
            <p:custDataLst>
              <p:tags r:id="rId13"/>
            </p:custDataLst>
          </p:nvPr>
        </p:nvSpPr>
        <p:spPr>
          <a:xfrm flipV="1">
            <a:off x="10872264" y="5536356"/>
            <a:ext cx="557213" cy="83392"/>
          </a:xfrm>
          <a:custGeom>
            <a:avLst/>
            <a:gdLst>
              <a:gd name="connsiteX0" fmla="*/ 515517 w 557213"/>
              <a:gd name="connsiteY0" fmla="*/ 83392 h 83392"/>
              <a:gd name="connsiteX1" fmla="*/ 557213 w 557213"/>
              <a:gd name="connsiteY1" fmla="*/ 41696 h 83392"/>
              <a:gd name="connsiteX2" fmla="*/ 515517 w 557213"/>
              <a:gd name="connsiteY2" fmla="*/ 0 h 83392"/>
              <a:gd name="connsiteX3" fmla="*/ 473821 w 557213"/>
              <a:gd name="connsiteY3" fmla="*/ 41696 h 83392"/>
              <a:gd name="connsiteX4" fmla="*/ 515517 w 557213"/>
              <a:gd name="connsiteY4" fmla="*/ 83392 h 83392"/>
              <a:gd name="connsiteX5" fmla="*/ 356096 w 557213"/>
              <a:gd name="connsiteY5" fmla="*/ 83392 h 83392"/>
              <a:gd name="connsiteX6" fmla="*/ 397792 w 557213"/>
              <a:gd name="connsiteY6" fmla="*/ 41696 h 83392"/>
              <a:gd name="connsiteX7" fmla="*/ 356096 w 557213"/>
              <a:gd name="connsiteY7" fmla="*/ 0 h 83392"/>
              <a:gd name="connsiteX8" fmla="*/ 314400 w 557213"/>
              <a:gd name="connsiteY8" fmla="*/ 41696 h 83392"/>
              <a:gd name="connsiteX9" fmla="*/ 356096 w 557213"/>
              <a:gd name="connsiteY9" fmla="*/ 83392 h 83392"/>
              <a:gd name="connsiteX10" fmla="*/ 201117 w 557213"/>
              <a:gd name="connsiteY10" fmla="*/ 83392 h 83392"/>
              <a:gd name="connsiteX11" fmla="*/ 242813 w 557213"/>
              <a:gd name="connsiteY11" fmla="*/ 41696 h 83392"/>
              <a:gd name="connsiteX12" fmla="*/ 201117 w 557213"/>
              <a:gd name="connsiteY12" fmla="*/ 0 h 83392"/>
              <a:gd name="connsiteX13" fmla="*/ 159421 w 557213"/>
              <a:gd name="connsiteY13" fmla="*/ 41696 h 83392"/>
              <a:gd name="connsiteX14" fmla="*/ 201117 w 557213"/>
              <a:gd name="connsiteY14" fmla="*/ 83392 h 83392"/>
              <a:gd name="connsiteX15" fmla="*/ 41696 w 557213"/>
              <a:gd name="connsiteY15" fmla="*/ 83392 h 83392"/>
              <a:gd name="connsiteX16" fmla="*/ 83392 w 557213"/>
              <a:gd name="connsiteY16" fmla="*/ 41696 h 83392"/>
              <a:gd name="connsiteX17" fmla="*/ 41696 w 557213"/>
              <a:gd name="connsiteY17" fmla="*/ 0 h 83392"/>
              <a:gd name="connsiteX18" fmla="*/ 0 w 557213"/>
              <a:gd name="connsiteY18" fmla="*/ 41696 h 83392"/>
              <a:gd name="connsiteX19" fmla="*/ 41696 w 557213"/>
              <a:gd name="connsiteY19" fmla="*/ 83392 h 8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13" h="83392">
                <a:moveTo>
                  <a:pt x="515517" y="83392"/>
                </a:moveTo>
                <a:cubicBezTo>
                  <a:pt x="538545" y="83392"/>
                  <a:pt x="557213" y="64724"/>
                  <a:pt x="557213" y="41696"/>
                </a:cubicBezTo>
                <a:cubicBezTo>
                  <a:pt x="557213" y="18668"/>
                  <a:pt x="538545" y="0"/>
                  <a:pt x="515517" y="0"/>
                </a:cubicBezTo>
                <a:cubicBezTo>
                  <a:pt x="492489" y="0"/>
                  <a:pt x="473821" y="18668"/>
                  <a:pt x="473821" y="41696"/>
                </a:cubicBezTo>
                <a:cubicBezTo>
                  <a:pt x="473821" y="64724"/>
                  <a:pt x="492489" y="83392"/>
                  <a:pt x="515517" y="83392"/>
                </a:cubicBezTo>
                <a:close/>
                <a:moveTo>
                  <a:pt x="356096" y="83392"/>
                </a:moveTo>
                <a:cubicBezTo>
                  <a:pt x="379124" y="83392"/>
                  <a:pt x="397792" y="64724"/>
                  <a:pt x="397792" y="41696"/>
                </a:cubicBezTo>
                <a:cubicBezTo>
                  <a:pt x="397792" y="18668"/>
                  <a:pt x="379124" y="0"/>
                  <a:pt x="356096" y="0"/>
                </a:cubicBezTo>
                <a:cubicBezTo>
                  <a:pt x="333068" y="0"/>
                  <a:pt x="314400" y="18668"/>
                  <a:pt x="314400" y="41696"/>
                </a:cubicBezTo>
                <a:cubicBezTo>
                  <a:pt x="314400" y="64724"/>
                  <a:pt x="333068" y="83392"/>
                  <a:pt x="356096" y="83392"/>
                </a:cubicBezTo>
                <a:close/>
                <a:moveTo>
                  <a:pt x="201117" y="83392"/>
                </a:moveTo>
                <a:cubicBezTo>
                  <a:pt x="224145" y="83392"/>
                  <a:pt x="242813" y="64724"/>
                  <a:pt x="242813" y="41696"/>
                </a:cubicBezTo>
                <a:cubicBezTo>
                  <a:pt x="242813" y="18668"/>
                  <a:pt x="224145" y="0"/>
                  <a:pt x="201117" y="0"/>
                </a:cubicBezTo>
                <a:cubicBezTo>
                  <a:pt x="178089" y="0"/>
                  <a:pt x="159421" y="18668"/>
                  <a:pt x="159421" y="41696"/>
                </a:cubicBezTo>
                <a:cubicBezTo>
                  <a:pt x="159421" y="64724"/>
                  <a:pt x="178089" y="83392"/>
                  <a:pt x="201117" y="83392"/>
                </a:cubicBezTo>
                <a:close/>
                <a:moveTo>
                  <a:pt x="41696" y="83392"/>
                </a:moveTo>
                <a:cubicBezTo>
                  <a:pt x="64724" y="83392"/>
                  <a:pt x="83392" y="64724"/>
                  <a:pt x="83392" y="41696"/>
                </a:cubicBezTo>
                <a:cubicBezTo>
                  <a:pt x="83392" y="18668"/>
                  <a:pt x="64724" y="0"/>
                  <a:pt x="41696" y="0"/>
                </a:cubicBezTo>
                <a:cubicBezTo>
                  <a:pt x="18668" y="0"/>
                  <a:pt x="0" y="18668"/>
                  <a:pt x="0" y="41696"/>
                </a:cubicBezTo>
                <a:cubicBezTo>
                  <a:pt x="0" y="64724"/>
                  <a:pt x="18668" y="83392"/>
                  <a:pt x="41696" y="83392"/>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userDrawn="1">
            <p:custDataLst>
              <p:tags r:id="rId14"/>
            </p:custDataLst>
          </p:nvPr>
        </p:nvSpPr>
        <p:spPr>
          <a:xfrm>
            <a:off x="373785" y="4573626"/>
            <a:ext cx="11440301" cy="190957"/>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7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6" name="图片 25"/>
          <p:cNvPicPr>
            <a:picLocks noChangeAspect="1"/>
          </p:cNvPicPr>
          <p:nvPr userDrawn="1">
            <p:custDataLst>
              <p:tags r:id="rId15"/>
            </p:custDataLst>
          </p:nvPr>
        </p:nvPicPr>
        <p:blipFill rotWithShape="1">
          <a:blip r:embed="rId16" cstate="print">
            <a:extLst>
              <a:ext uri="{BEBA8EAE-BF5A-486C-A8C5-ECC9F3942E4B}">
                <a14:imgProps xmlns:a14="http://schemas.microsoft.com/office/drawing/2010/main">
                  <a14:imgLayer r:embed="rId17">
                    <a14:imgEffect>
                      <a14:brightnessContrast contrast="5000"/>
                    </a14:imgEffect>
                  </a14:imgLayer>
                </a14:imgProps>
              </a:ext>
            </a:extLst>
          </a:blip>
          <a:srcRect l="29599" r="38741"/>
          <a:stretch>
            <a:fillRect/>
          </a:stretch>
        </p:blipFill>
        <p:spPr>
          <a:xfrm>
            <a:off x="7558287" y="1002031"/>
            <a:ext cx="3309819" cy="4996440"/>
          </a:xfrm>
          <a:prstGeom prst="rect">
            <a:avLst/>
          </a:prstGeom>
          <a:effectLst>
            <a:outerShdw blurRad="279400" dist="190500" dir="5400000" algn="t" rotWithShape="0">
              <a:schemeClr val="accent1">
                <a:alpha val="45000"/>
              </a:schemeClr>
            </a:outerShdw>
          </a:effectLst>
        </p:spPr>
      </p:pic>
      <p:pic>
        <p:nvPicPr>
          <p:cNvPr id="27" name="图片 26"/>
          <p:cNvPicPr>
            <a:picLocks noChangeAspect="1"/>
          </p:cNvPicPr>
          <p:nvPr userDrawn="1">
            <p:custDataLst>
              <p:tags r:id="rId18"/>
            </p:custDataLst>
          </p:nvPr>
        </p:nvPicPr>
        <p:blipFill rotWithShape="1">
          <a:blip r:embed="rId19" cstate="print"/>
          <a:srcRect/>
          <a:stretch>
            <a:fillRect/>
          </a:stretch>
        </p:blipFill>
        <p:spPr>
          <a:xfrm>
            <a:off x="6966841" y="2330914"/>
            <a:ext cx="746205" cy="869823"/>
          </a:xfrm>
          <a:prstGeom prst="rect">
            <a:avLst/>
          </a:prstGeom>
          <a:effectLst>
            <a:outerShdw blurRad="63500" dist="63500" dir="5400000" algn="t" rotWithShape="0">
              <a:schemeClr val="accent1">
                <a:alpha val="15000"/>
              </a:schemeClr>
            </a:outerShdw>
          </a:effectLst>
        </p:spPr>
      </p:pic>
      <p:pic>
        <p:nvPicPr>
          <p:cNvPr id="29" name="图片 28"/>
          <p:cNvPicPr>
            <a:picLocks noChangeAspect="1"/>
          </p:cNvPicPr>
          <p:nvPr userDrawn="1">
            <p:custDataLst>
              <p:tags r:id="rId20"/>
            </p:custDataLst>
          </p:nvPr>
        </p:nvPicPr>
        <p:blipFill rotWithShape="1">
          <a:blip r:embed="rId21" cstate="print"/>
          <a:srcRect l="-24160"/>
          <a:stretch>
            <a:fillRect/>
          </a:stretch>
        </p:blipFill>
        <p:spPr>
          <a:xfrm>
            <a:off x="7830311" y="1451712"/>
            <a:ext cx="357084" cy="416240"/>
          </a:xfrm>
          <a:prstGeom prst="rect">
            <a:avLst/>
          </a:prstGeom>
          <a:effectLst>
            <a:outerShdw blurRad="63500" dist="63500" dir="5400000" algn="t" rotWithShape="0">
              <a:schemeClr val="accent1">
                <a:alpha val="15000"/>
              </a:schemeClr>
            </a:outerShdw>
          </a:effectLst>
        </p:spPr>
      </p:pic>
      <p:pic>
        <p:nvPicPr>
          <p:cNvPr id="30" name="图片 29"/>
          <p:cNvPicPr>
            <a:picLocks noChangeAspect="1"/>
          </p:cNvPicPr>
          <p:nvPr userDrawn="1">
            <p:custDataLst>
              <p:tags r:id="rId22"/>
            </p:custDataLst>
          </p:nvPr>
        </p:nvPicPr>
        <p:blipFill rotWithShape="1">
          <a:blip r:embed="rId23" cstate="print"/>
          <a:srcRect/>
          <a:stretch>
            <a:fillRect/>
          </a:stretch>
        </p:blipFill>
        <p:spPr>
          <a:xfrm>
            <a:off x="7830311" y="2247160"/>
            <a:ext cx="304475" cy="354915"/>
          </a:xfrm>
          <a:prstGeom prst="rect">
            <a:avLst/>
          </a:prstGeom>
          <a:effectLst>
            <a:outerShdw blurRad="63500" dist="63500" dir="5400000" algn="t" rotWithShape="0">
              <a:schemeClr val="accent1">
                <a:alpha val="15000"/>
              </a:schemeClr>
            </a:outerShdw>
          </a:effectLst>
        </p:spPr>
      </p:pic>
      <p:sp>
        <p:nvSpPr>
          <p:cNvPr id="32" name="任意多边形: 形状 31"/>
          <p:cNvSpPr/>
          <p:nvPr userDrawn="1">
            <p:custDataLst>
              <p:tags r:id="rId24"/>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33" name="图片 32"/>
          <p:cNvPicPr>
            <a:picLocks noChangeAspect="1"/>
          </p:cNvPicPr>
          <p:nvPr userDrawn="1">
            <p:custDataLst>
              <p:tags r:id="rId25"/>
            </p:custDataLst>
          </p:nvPr>
        </p:nvPicPr>
        <p:blipFill>
          <a:blip r:embed="rId26" cstate="print">
            <a:extLst>
              <a:ext uri="{BEBA8EAE-BF5A-486C-A8C5-ECC9F3942E4B}">
                <a14:imgProps xmlns:a14="http://schemas.microsoft.com/office/drawing/2010/main">
                  <a14:imgLayer r:embed="rId27">
                    <a14:imgEffect>
                      <a14:brightnessContrast bright="1000" contrast="10000"/>
                    </a14:imgEffect>
                    <a14:imgEffect>
                      <a14:saturation sat="400000"/>
                    </a14:imgEffect>
                  </a14:imgLayer>
                </a14:imgProps>
              </a:ext>
            </a:extLst>
          </a:blip>
          <a:stretch>
            <a:fillRect/>
          </a:stretch>
        </p:blipFill>
        <p:spPr>
          <a:xfrm rot="21276729">
            <a:off x="6642496" y="3516359"/>
            <a:ext cx="1791775" cy="976476"/>
          </a:xfrm>
          <a:prstGeom prst="rect">
            <a:avLst/>
          </a:prstGeom>
          <a:effectLst>
            <a:outerShdw blurRad="279400" dist="152400" dir="5400000" algn="t" rotWithShape="0">
              <a:schemeClr val="accent1">
                <a:alpha val="20000"/>
              </a:schemeClr>
            </a:outerShdw>
          </a:effectLst>
        </p:spPr>
      </p:pic>
      <p:cxnSp>
        <p:nvCxnSpPr>
          <p:cNvPr id="34" name="直接连接符 33"/>
          <p:cNvCxnSpPr/>
          <p:nvPr userDrawn="1">
            <p:custDataLst>
              <p:tags r:id="rId28"/>
            </p:custDataLst>
          </p:nvPr>
        </p:nvCxnSpPr>
        <p:spPr>
          <a:xfrm>
            <a:off x="10879282"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29"/>
            </p:custDataLst>
          </p:nvPr>
        </p:nvCxnSpPr>
        <p:spPr>
          <a:xfrm>
            <a:off x="10879282"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30"/>
            </p:custDataLst>
          </p:nvPr>
        </p:nvCxnSpPr>
        <p:spPr>
          <a:xfrm>
            <a:off x="10879282"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9" name="矩形: 圆角 38"/>
          <p:cNvSpPr/>
          <p:nvPr userDrawn="1">
            <p:custDataLst>
              <p:tags r:id="rId31"/>
            </p:custDataLst>
          </p:nvPr>
        </p:nvSpPr>
        <p:spPr>
          <a:xfrm>
            <a:off x="1087458" y="473148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40" name="箭头: V 形 39"/>
          <p:cNvSpPr/>
          <p:nvPr userDrawn="1">
            <p:custDataLst>
              <p:tags r:id="rId32"/>
            </p:custDataLst>
          </p:nvPr>
        </p:nvSpPr>
        <p:spPr>
          <a:xfrm>
            <a:off x="1201647" y="484567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44" name="图片 43"/>
          <p:cNvPicPr>
            <a:picLocks noChangeAspect="1"/>
          </p:cNvPicPr>
          <p:nvPr userDrawn="1">
            <p:custDataLst>
              <p:tags r:id="rId33"/>
            </p:custDataLst>
          </p:nvPr>
        </p:nvPicPr>
        <p:blipFill rotWithShape="1">
          <a:blip r:embed="rId34" cstate="print"/>
          <a:srcRect/>
          <a:stretch>
            <a:fillRect/>
          </a:stretch>
        </p:blipFill>
        <p:spPr>
          <a:xfrm>
            <a:off x="10764550" y="1806146"/>
            <a:ext cx="350528" cy="408597"/>
          </a:xfrm>
          <a:prstGeom prst="rect">
            <a:avLst/>
          </a:prstGeom>
          <a:effectLst>
            <a:outerShdw blurRad="177800" dist="190500" dir="5400000" algn="t" rotWithShape="0">
              <a:schemeClr val="accent1">
                <a:alpha val="20000"/>
              </a:schemeClr>
            </a:outerShdw>
          </a:effectLst>
        </p:spPr>
      </p:pic>
      <p:pic>
        <p:nvPicPr>
          <p:cNvPr id="45" name="图片 44"/>
          <p:cNvPicPr>
            <a:picLocks noChangeAspect="1"/>
          </p:cNvPicPr>
          <p:nvPr userDrawn="1">
            <p:custDataLst>
              <p:tags r:id="rId35"/>
            </p:custDataLst>
          </p:nvPr>
        </p:nvPicPr>
        <p:blipFill rotWithShape="1">
          <a:blip r:embed="rId23" cstate="print"/>
          <a:srcRect/>
          <a:stretch>
            <a:fillRect/>
          </a:stretch>
        </p:blipFill>
        <p:spPr>
          <a:xfrm>
            <a:off x="10271800" y="2159519"/>
            <a:ext cx="253368" cy="295342"/>
          </a:xfrm>
          <a:prstGeom prst="rect">
            <a:avLst/>
          </a:prstGeom>
          <a:effectLst>
            <a:outerShdw blurRad="63500" dist="63500" dir="5400000" algn="t" rotWithShape="0">
              <a:schemeClr val="accent1">
                <a:alpha val="15000"/>
              </a:schemeClr>
            </a:outerShdw>
          </a:effectLst>
        </p:spPr>
      </p:pic>
      <p:sp>
        <p:nvSpPr>
          <p:cNvPr id="24" name="署名占位符 10"/>
          <p:cNvSpPr>
            <a:spLocks noGrp="1"/>
          </p:cNvSpPr>
          <p:nvPr userDrawn="1">
            <p:ph type="body" sz="quarter" idx="17" hasCustomPrompt="1"/>
            <p:custDataLst>
              <p:tags r:id="rId36"/>
            </p:custDataLst>
          </p:nvPr>
        </p:nvSpPr>
        <p:spPr>
          <a:xfrm>
            <a:off x="1474418" y="4648850"/>
            <a:ext cx="2880000" cy="504000"/>
          </a:xfrm>
          <a:prstGeom prst="roundRect">
            <a:avLst>
              <a:gd name="adj" fmla="val 50000"/>
            </a:avLst>
          </a:prstGeom>
          <a:solidFill>
            <a:schemeClr val="accent1"/>
          </a:solidFill>
        </p:spPr>
        <p:txBody>
          <a:bodyPr wrap="square"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2" name="标题 1"/>
          <p:cNvSpPr>
            <a:spLocks noGrp="1"/>
          </p:cNvSpPr>
          <p:nvPr userDrawn="1">
            <p:ph type="ctrTitle"/>
            <p:custDataLst>
              <p:tags r:id="rId37"/>
            </p:custDataLst>
          </p:nvPr>
        </p:nvSpPr>
        <p:spPr>
          <a:xfrm>
            <a:off x="1066820" y="2014698"/>
            <a:ext cx="5851284" cy="2128132"/>
          </a:xfrm>
        </p:spPr>
        <p:txBody>
          <a:bodyPr wrap="square" anchor="b">
            <a:normAutofit/>
          </a:bodyPr>
          <a:lstStyle>
            <a:lvl1pPr algn="l">
              <a:lnSpc>
                <a:spcPct val="100000"/>
              </a:lnSpc>
              <a:defRPr sz="6000" b="0">
                <a:solidFill>
                  <a:schemeClr val="dk2"/>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39"/>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4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a:spLocks noGrp="1"/>
          </p:cNvSpPr>
          <p:nvPr userDrawn="1">
            <p:ph type="body" sz="quarter" idx="13" hasCustomPrompt="1"/>
            <p:custDataLst>
              <p:tags r:id="rId41"/>
            </p:custDataLst>
          </p:nvPr>
        </p:nvSpPr>
        <p:spPr>
          <a:xfrm>
            <a:off x="1092218" y="658262"/>
            <a:ext cx="2880000" cy="504000"/>
          </a:xfrm>
        </p:spPr>
        <p:txBody>
          <a:bodyPr wrap="square" anchor="ctr">
            <a:normAutofit/>
          </a:bodyPr>
          <a:lstStyle>
            <a:lvl1pPr marL="0" indent="0">
              <a:lnSpc>
                <a:spcPct val="100000"/>
              </a:lnSpc>
              <a:buNone/>
              <a:defRPr sz="1800" b="0">
                <a:solidFill>
                  <a:schemeClr val="dk1">
                    <a:lumMod val="85000"/>
                    <a:lumOff val="15000"/>
                    <a:alpha val="70000"/>
                  </a:schemeClr>
                </a:solidFill>
              </a:defRPr>
            </a:lvl1pPr>
          </a:lstStyle>
          <a:p>
            <a:pPr lvl="0"/>
            <a:r>
              <a:rPr lang="zh-CN" altLang="en-US" dirty="0"/>
              <a:t>公司名</a:t>
            </a:r>
            <a:endParaRPr lang="zh-CN" altLang="en-US" dirty="0"/>
          </a:p>
        </p:txBody>
      </p:sp>
      <p:sp>
        <p:nvSpPr>
          <p:cNvPr id="18" name="年号占位符 8"/>
          <p:cNvSpPr>
            <a:spLocks noGrp="1"/>
          </p:cNvSpPr>
          <p:nvPr userDrawn="1">
            <p:ph type="body" sz="quarter" idx="15" hasCustomPrompt="1"/>
            <p:custDataLst>
              <p:tags r:id="rId42"/>
            </p:custDataLst>
          </p:nvPr>
        </p:nvSpPr>
        <p:spPr>
          <a:xfrm>
            <a:off x="7817611" y="658262"/>
            <a:ext cx="2880000" cy="504000"/>
          </a:xfrm>
        </p:spPr>
        <p:txBody>
          <a:bodyPr wrap="square" anchor="ctr">
            <a:normAutofit/>
          </a:bodyPr>
          <a:lstStyle>
            <a:lvl1pPr marL="0" indent="0" algn="r">
              <a:lnSpc>
                <a:spcPct val="100000"/>
              </a:lnSpc>
              <a:buNone/>
              <a:defRPr sz="1800" b="0">
                <a:solidFill>
                  <a:schemeClr val="dk1">
                    <a:lumMod val="85000"/>
                    <a:lumOff val="15000"/>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0">
                <a:schemeClr val="bg2">
                  <a:lumMod val="90000"/>
                </a:schemeClr>
              </a:gs>
              <a:gs pos="63000">
                <a:schemeClr val="bg2"/>
              </a:gs>
              <a:gs pos="100000">
                <a:schemeClr val="bg2"/>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形状 30"/>
          <p:cNvSpPr/>
          <p:nvPr userDrawn="1">
            <p:custDataLst>
              <p:tags r:id="rId3"/>
            </p:custDataLst>
          </p:nvPr>
        </p:nvSpPr>
        <p:spPr>
          <a:xfrm>
            <a:off x="0" y="0"/>
            <a:ext cx="5598224" cy="6858000"/>
          </a:xfrm>
          <a:custGeom>
            <a:avLst/>
            <a:gdLst>
              <a:gd name="connsiteX0" fmla="*/ 0 w 5598224"/>
              <a:gd name="connsiteY0" fmla="*/ 0 h 6865849"/>
              <a:gd name="connsiteX1" fmla="*/ 4177733 w 5598224"/>
              <a:gd name="connsiteY1" fmla="*/ 0 h 6865849"/>
              <a:gd name="connsiteX2" fmla="*/ 4185254 w 5598224"/>
              <a:gd name="connsiteY2" fmla="*/ 7192 h 6865849"/>
              <a:gd name="connsiteX3" fmla="*/ 5598224 w 5598224"/>
              <a:gd name="connsiteY3" fmla="*/ 3432924 h 6865849"/>
              <a:gd name="connsiteX4" fmla="*/ 4185254 w 5598224"/>
              <a:gd name="connsiteY4" fmla="*/ 6858656 h 6865849"/>
              <a:gd name="connsiteX5" fmla="*/ 4177731 w 5598224"/>
              <a:gd name="connsiteY5" fmla="*/ 6865849 h 6865849"/>
              <a:gd name="connsiteX6" fmla="*/ 0 w 5598224"/>
              <a:gd name="connsiteY6" fmla="*/ 6865849 h 68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8224" h="6865849">
                <a:moveTo>
                  <a:pt x="0" y="0"/>
                </a:moveTo>
                <a:lnTo>
                  <a:pt x="4177733" y="0"/>
                </a:lnTo>
                <a:lnTo>
                  <a:pt x="4185254" y="7192"/>
                </a:lnTo>
                <a:cubicBezTo>
                  <a:pt x="5058568" y="885726"/>
                  <a:pt x="5598224" y="2096303"/>
                  <a:pt x="5598224" y="3432924"/>
                </a:cubicBezTo>
                <a:cubicBezTo>
                  <a:pt x="5598224" y="4769544"/>
                  <a:pt x="5058568" y="5980121"/>
                  <a:pt x="4185254" y="6858656"/>
                </a:cubicBezTo>
                <a:lnTo>
                  <a:pt x="4177731" y="6865849"/>
                </a:lnTo>
                <a:lnTo>
                  <a:pt x="0" y="6865849"/>
                </a:lnTo>
                <a:close/>
              </a:path>
            </a:pathLst>
          </a:custGeom>
          <a:gradFill flip="none" rotWithShape="1">
            <a:gsLst>
              <a:gs pos="0">
                <a:schemeClr val="bg2">
                  <a:lumMod val="90000"/>
                  <a:alpha val="3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任意多边形: 形状 4"/>
          <p:cNvSpPr/>
          <p:nvPr userDrawn="1">
            <p:custDataLst>
              <p:tags r:id="rId4"/>
            </p:custDataLst>
          </p:nvPr>
        </p:nvSpPr>
        <p:spPr>
          <a:xfrm>
            <a:off x="0" y="0"/>
            <a:ext cx="4654815" cy="6857999"/>
          </a:xfrm>
          <a:custGeom>
            <a:avLst/>
            <a:gdLst>
              <a:gd name="connsiteX0" fmla="*/ 0 w 4654815"/>
              <a:gd name="connsiteY0" fmla="*/ 0 h 6857999"/>
              <a:gd name="connsiteX1" fmla="*/ 2742553 w 4654815"/>
              <a:gd name="connsiteY1" fmla="*/ 0 h 6857999"/>
              <a:gd name="connsiteX2" fmla="*/ 2877695 w 4654815"/>
              <a:gd name="connsiteY2" fmla="*/ 86638 h 6857999"/>
              <a:gd name="connsiteX3" fmla="*/ 4654815 w 4654815"/>
              <a:gd name="connsiteY3" fmla="*/ 3429000 h 6857999"/>
              <a:gd name="connsiteX4" fmla="*/ 2877695 w 4654815"/>
              <a:gd name="connsiteY4" fmla="*/ 6771362 h 6857999"/>
              <a:gd name="connsiteX5" fmla="*/ 2742555 w 4654815"/>
              <a:gd name="connsiteY5" fmla="*/ 6857999 h 6857999"/>
              <a:gd name="connsiteX6" fmla="*/ 0 w 465481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815" h="6857999">
                <a:moveTo>
                  <a:pt x="0" y="0"/>
                </a:moveTo>
                <a:lnTo>
                  <a:pt x="2742553" y="0"/>
                </a:lnTo>
                <a:lnTo>
                  <a:pt x="2877695" y="86638"/>
                </a:lnTo>
                <a:cubicBezTo>
                  <a:pt x="3949882" y="810993"/>
                  <a:pt x="4654815" y="2037674"/>
                  <a:pt x="4654815" y="3429000"/>
                </a:cubicBezTo>
                <a:cubicBezTo>
                  <a:pt x="4654815" y="4820326"/>
                  <a:pt x="3949882" y="6047007"/>
                  <a:pt x="2877695" y="6771362"/>
                </a:cubicBezTo>
                <a:lnTo>
                  <a:pt x="2742555" y="6857999"/>
                </a:lnTo>
                <a:lnTo>
                  <a:pt x="0" y="6857999"/>
                </a:lnTo>
                <a:close/>
              </a:path>
            </a:pathLst>
          </a:custGeom>
          <a:gradFill flip="none" rotWithShape="1">
            <a:gsLst>
              <a:gs pos="0">
                <a:schemeClr val="bg2">
                  <a:lumMod val="75000"/>
                  <a:alpha val="4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3" name="直接连接符 12"/>
          <p:cNvCxnSpPr/>
          <p:nvPr userDrawn="1">
            <p:custDataLst>
              <p:tags r:id="rId5"/>
            </p:custDataLst>
          </p:nvPr>
        </p:nvCxnSpPr>
        <p:spPr>
          <a:xfrm>
            <a:off x="695325" y="1818478"/>
            <a:ext cx="0" cy="3221044"/>
          </a:xfrm>
          <a:prstGeom prst="line">
            <a:avLst/>
          </a:prstGeom>
          <a:ln>
            <a:solidFill>
              <a:schemeClr val="bg2">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14" name="矩形: 圆角 13"/>
          <p:cNvSpPr/>
          <p:nvPr userDrawn="1">
            <p:custDataLst>
              <p:tags r:id="rId6"/>
            </p:custDataLst>
          </p:nvPr>
        </p:nvSpPr>
        <p:spPr>
          <a:xfrm>
            <a:off x="700158" y="847728"/>
            <a:ext cx="307662" cy="307662"/>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5" name="箭头: V 形 14"/>
          <p:cNvSpPr/>
          <p:nvPr userDrawn="1">
            <p:custDataLst>
              <p:tags r:id="rId7"/>
            </p:custDataLst>
          </p:nvPr>
        </p:nvSpPr>
        <p:spPr>
          <a:xfrm>
            <a:off x="793459" y="941029"/>
            <a:ext cx="121060" cy="121060"/>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6" name="图片 15"/>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contrast="20000"/>
                    </a14:imgEffect>
                    <a14:imgEffect>
                      <a14:saturation sat="200000"/>
                    </a14:imgEffect>
                  </a14:imgLayer>
                </a14:imgProps>
              </a:ext>
            </a:extLst>
          </a:blip>
          <a:stretch>
            <a:fillRect/>
          </a:stretch>
        </p:blipFill>
        <p:spPr>
          <a:xfrm flipH="1">
            <a:off x="1528553" y="2918290"/>
            <a:ext cx="2970721" cy="2823992"/>
          </a:xfrm>
          <a:prstGeom prst="rect">
            <a:avLst/>
          </a:prstGeom>
        </p:spPr>
      </p:pic>
      <p:pic>
        <p:nvPicPr>
          <p:cNvPr id="17" name="图片 16"/>
          <p:cNvPicPr>
            <a:picLocks noChangeAspect="1"/>
          </p:cNvPicPr>
          <p:nvPr userDrawn="1">
            <p:custDataLst>
              <p:tags r:id="rId11"/>
            </p:custDataLst>
          </p:nvPr>
        </p:nvPicPr>
        <p:blipFill>
          <a:blip r:embed="rId12" cstate="print">
            <a:extLst>
              <a:ext uri="{BEBA8EAE-BF5A-486C-A8C5-ECC9F3942E4B}">
                <a14:imgProps xmlns:a14="http://schemas.microsoft.com/office/drawing/2010/main">
                  <a14:imgLayer r:embed="rId13">
                    <a14:imgEffect>
                      <a14:brightnessContrast bright="1000" contrast="10000"/>
                    </a14:imgEffect>
                    <a14:imgEffect>
                      <a14:saturation sat="400000"/>
                    </a14:imgEffect>
                  </a14:imgLayer>
                </a14:imgProps>
              </a:ext>
            </a:extLst>
          </a:blip>
          <a:stretch>
            <a:fillRect/>
          </a:stretch>
        </p:blipFill>
        <p:spPr>
          <a:xfrm rot="21276729">
            <a:off x="3952174" y="5157429"/>
            <a:ext cx="990070" cy="539564"/>
          </a:xfrm>
          <a:prstGeom prst="rect">
            <a:avLst/>
          </a:prstGeom>
          <a:effectLst>
            <a:outerShdw blurRad="279400" dist="152400" dir="5400000" algn="t" rotWithShape="0">
              <a:schemeClr val="accent1">
                <a:alpha val="20000"/>
              </a:schemeClr>
            </a:outerShdw>
          </a:effectLst>
        </p:spPr>
      </p:pic>
      <p:pic>
        <p:nvPicPr>
          <p:cNvPr id="18" name="图片 17"/>
          <p:cNvPicPr>
            <a:picLocks noChangeAspect="1"/>
          </p:cNvPicPr>
          <p:nvPr userDrawn="1">
            <p:custDataLst>
              <p:tags r:id="rId14"/>
            </p:custDataLst>
          </p:nvPr>
        </p:nvPicPr>
        <p:blipFill>
          <a:blip r:embed="rId15" cstate="print">
            <a:extLst>
              <a:ext uri="{BEBA8EAE-BF5A-486C-A8C5-ECC9F3942E4B}">
                <a14:imgProps xmlns:a14="http://schemas.microsoft.com/office/drawing/2010/main">
                  <a14:imgLayer r:embed="rId16">
                    <a14:imgEffect>
                      <a14:brightnessContrast bright="1000" contrast="10000"/>
                    </a14:imgEffect>
                    <a14:imgEffect>
                      <a14:saturation sat="400000"/>
                    </a14:imgEffect>
                  </a14:imgLayer>
                </a14:imgProps>
              </a:ext>
            </a:extLst>
          </a:blip>
          <a:stretch>
            <a:fillRect/>
          </a:stretch>
        </p:blipFill>
        <p:spPr>
          <a:xfrm rot="21276729">
            <a:off x="3093258" y="5211382"/>
            <a:ext cx="1373898" cy="748742"/>
          </a:xfrm>
          <a:prstGeom prst="rect">
            <a:avLst/>
          </a:prstGeom>
          <a:effectLst>
            <a:outerShdw blurRad="279400" dist="152400" dir="5400000" algn="t" rotWithShape="0">
              <a:schemeClr val="accent1">
                <a:alpha val="20000"/>
              </a:schemeClr>
            </a:outerShdw>
          </a:effectLst>
        </p:spPr>
      </p:pic>
      <p:pic>
        <p:nvPicPr>
          <p:cNvPr id="19" name="图片 18"/>
          <p:cNvPicPr>
            <a:picLocks noChangeAspect="1"/>
          </p:cNvPicPr>
          <p:nvPr userDrawn="1">
            <p:custDataLst>
              <p:tags r:id="rId17"/>
            </p:custDataLst>
          </p:nvPr>
        </p:nvPicPr>
        <p:blipFill>
          <a:blip r:embed="rId18" cstate="print">
            <a:extLst>
              <a:ext uri="{BEBA8EAE-BF5A-486C-A8C5-ECC9F3942E4B}">
                <a14:imgProps xmlns:a14="http://schemas.microsoft.com/office/drawing/2010/main">
                  <a14:imgLayer r:embed="rId19">
                    <a14:imgEffect>
                      <a14:brightnessContrast bright="1000" contrast="10000"/>
                    </a14:imgEffect>
                    <a14:imgEffect>
                      <a14:saturation sat="400000"/>
                    </a14:imgEffect>
                  </a14:imgLayer>
                </a14:imgProps>
              </a:ext>
            </a:extLst>
          </a:blip>
          <a:stretch>
            <a:fillRect/>
          </a:stretch>
        </p:blipFill>
        <p:spPr>
          <a:xfrm rot="21276729">
            <a:off x="1784850" y="3099022"/>
            <a:ext cx="737899" cy="402137"/>
          </a:xfrm>
          <a:prstGeom prst="rect">
            <a:avLst/>
          </a:prstGeom>
          <a:effectLst>
            <a:outerShdw blurRad="279400" dist="152400" dir="5400000" algn="t" rotWithShape="0">
              <a:schemeClr val="accent1">
                <a:alpha val="20000"/>
              </a:schemeClr>
            </a:outerShdw>
          </a:effectLst>
        </p:spPr>
      </p:pic>
      <p:sp>
        <p:nvSpPr>
          <p:cNvPr id="21" name="任意多边形: 形状 20"/>
          <p:cNvSpPr/>
          <p:nvPr userDrawn="1">
            <p:custDataLst>
              <p:tags r:id="rId20"/>
            </p:custDataLst>
          </p:nvPr>
        </p:nvSpPr>
        <p:spPr>
          <a:xfrm flipH="1" flipV="1">
            <a:off x="10968992" y="5742285"/>
            <a:ext cx="1223008" cy="111571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2" name="图片 21"/>
          <p:cNvPicPr>
            <a:picLocks noChangeAspect="1"/>
          </p:cNvPicPr>
          <p:nvPr userDrawn="1">
            <p:custDataLst>
              <p:tags r:id="rId21"/>
            </p:custDataLst>
          </p:nvPr>
        </p:nvPicPr>
        <p:blipFill rotWithShape="1">
          <a:blip r:embed="rId22" cstate="print"/>
          <a:srcRect/>
          <a:stretch>
            <a:fillRect/>
          </a:stretch>
        </p:blipFill>
        <p:spPr>
          <a:xfrm>
            <a:off x="10940842" y="5693289"/>
            <a:ext cx="746205" cy="869823"/>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3"/>
            </p:custDataLst>
          </p:nvPr>
        </p:nvPicPr>
        <p:blipFill rotWithShape="1">
          <a:blip r:embed="rId24" cstate="print"/>
          <a:srcRect/>
          <a:stretch>
            <a:fillRect/>
          </a:stretch>
        </p:blipFill>
        <p:spPr>
          <a:xfrm>
            <a:off x="11760981" y="6008677"/>
            <a:ext cx="357084" cy="416240"/>
          </a:xfrm>
          <a:prstGeom prst="rect">
            <a:avLst/>
          </a:prstGeom>
          <a:effectLst>
            <a:outerShdw blurRad="63500" dist="63500" dir="5400000" algn="t" rotWithShape="0">
              <a:schemeClr val="accent1">
                <a:alpha val="15000"/>
              </a:schemeClr>
            </a:outerShdw>
          </a:effectLst>
        </p:spPr>
      </p:pic>
      <p:cxnSp>
        <p:nvCxnSpPr>
          <p:cNvPr id="32" name="直接连接符 31"/>
          <p:cNvCxnSpPr/>
          <p:nvPr userDrawn="1">
            <p:custDataLst>
              <p:tags r:id="rId25"/>
            </p:custDataLst>
          </p:nvPr>
        </p:nvCxnSpPr>
        <p:spPr>
          <a:xfrm>
            <a:off x="712552" y="597922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26"/>
            </p:custDataLst>
          </p:nvPr>
        </p:nvCxnSpPr>
        <p:spPr>
          <a:xfrm>
            <a:off x="712552" y="606081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27"/>
            </p:custDataLst>
          </p:nvPr>
        </p:nvCxnSpPr>
        <p:spPr>
          <a:xfrm>
            <a:off x="712552" y="614240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custDataLst>
              <p:tags r:id="rId28"/>
            </p:custDataLst>
          </p:nvPr>
        </p:nvPicPr>
        <p:blipFill rotWithShape="1">
          <a:blip r:embed="rId24" cstate="print"/>
          <a:srcRect/>
          <a:stretch>
            <a:fillRect/>
          </a:stretch>
        </p:blipFill>
        <p:spPr>
          <a:xfrm>
            <a:off x="11235059" y="6520151"/>
            <a:ext cx="157770" cy="183907"/>
          </a:xfrm>
          <a:prstGeom prst="rect">
            <a:avLst/>
          </a:prstGeom>
          <a:effectLst>
            <a:outerShdw blurRad="63500" dist="63500" dir="5400000" algn="t" rotWithShape="0">
              <a:schemeClr val="accent1">
                <a:alpha val="15000"/>
              </a:schemeClr>
            </a:outerShdw>
          </a:effectLst>
        </p:spPr>
      </p:pic>
      <p:sp>
        <p:nvSpPr>
          <p:cNvPr id="2" name="标题 1"/>
          <p:cNvSpPr>
            <a:spLocks noGrp="1"/>
          </p:cNvSpPr>
          <p:nvPr>
            <p:ph type="title" hasCustomPrompt="1"/>
            <p:custDataLst>
              <p:tags r:id="rId29"/>
            </p:custDataLst>
          </p:nvPr>
        </p:nvSpPr>
        <p:spPr>
          <a:xfrm>
            <a:off x="1717778" y="972815"/>
            <a:ext cx="1416354" cy="1811761"/>
          </a:xfrm>
        </p:spPr>
        <p:txBody>
          <a:bodyPr vert="eaVert" wrap="square" anchor="b" anchorCtr="0">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31"/>
            </p:custDataLst>
          </p:nvPr>
        </p:nvSpPr>
        <p:spPr/>
        <p:txBody>
          <a:bodyPr/>
          <a:lstStyle/>
          <a:p>
            <a:endParaRPr lang="zh-CN" altLang="en-US"/>
          </a:p>
        </p:txBody>
      </p:sp>
      <p:sp>
        <p:nvSpPr>
          <p:cNvPr id="9" name="灯片编号占位符 5"/>
          <p:cNvSpPr>
            <a:spLocks noGrp="1"/>
          </p:cNvSpPr>
          <p:nvPr>
            <p:ph type="sldNum" sz="quarter" idx="12"/>
            <p:custDataLst>
              <p:tags r:id="rId3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0"/>
            <a:ext cx="121896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9" name="图形 18"/>
          <p:cNvPicPr>
            <a:picLocks noChangeAspect="1"/>
          </p:cNvPicPr>
          <p:nvPr userDrawn="1">
            <p:custDataLst>
              <p:tags r:id="rId3"/>
            </p:custDataLst>
          </p:nvPr>
        </p:nvPicPr>
        <p:blipFill rotWithShape="1">
          <a:blip r:embed="rId4" cstate="print"/>
          <a:srcRect l="328" t="17558" b="13915"/>
          <a:stretch>
            <a:fillRect/>
          </a:stretch>
        </p:blipFill>
        <p:spPr>
          <a:xfrm>
            <a:off x="19368" y="3175"/>
            <a:ext cx="12153265" cy="6851650"/>
          </a:xfrm>
          <a:prstGeom prst="rect">
            <a:avLst/>
          </a:prstGeom>
        </p:spPr>
      </p:pic>
      <p:sp>
        <p:nvSpPr>
          <p:cNvPr id="10" name="任意多边形: 形状 9"/>
          <p:cNvSpPr/>
          <p:nvPr userDrawn="1">
            <p:custDataLst>
              <p:tags r:id="rId5"/>
            </p:custDataLst>
          </p:nvPr>
        </p:nvSpPr>
        <p:spPr>
          <a:xfrm flipH="1">
            <a:off x="10352303"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V="1">
            <a:off x="0"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661014" y="5130423"/>
            <a:ext cx="11160000"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4" name="矩形 13"/>
          <p:cNvSpPr/>
          <p:nvPr userDrawn="1">
            <p:custDataLst>
              <p:tags r:id="rId9"/>
            </p:custDataLst>
          </p:nvPr>
        </p:nvSpPr>
        <p:spPr>
          <a:xfrm>
            <a:off x="661014" y="4856769"/>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椭圆 14"/>
          <p:cNvSpPr/>
          <p:nvPr userDrawn="1">
            <p:custDataLst>
              <p:tags r:id="rId10"/>
            </p:custDataLst>
          </p:nvPr>
        </p:nvSpPr>
        <p:spPr>
          <a:xfrm flipV="1">
            <a:off x="108722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椭圆 15"/>
          <p:cNvSpPr/>
          <p:nvPr userDrawn="1">
            <p:custDataLst>
              <p:tags r:id="rId11"/>
            </p:custDataLst>
          </p:nvPr>
        </p:nvSpPr>
        <p:spPr>
          <a:xfrm flipV="1">
            <a:off x="110316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6"/>
          <p:cNvSpPr/>
          <p:nvPr userDrawn="1">
            <p:custDataLst>
              <p:tags r:id="rId12"/>
            </p:custDataLst>
          </p:nvPr>
        </p:nvSpPr>
        <p:spPr>
          <a:xfrm flipV="1">
            <a:off x="111866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17"/>
          <p:cNvSpPr/>
          <p:nvPr userDrawn="1">
            <p:custDataLst>
              <p:tags r:id="rId13"/>
            </p:custDataLst>
          </p:nvPr>
        </p:nvSpPr>
        <p:spPr>
          <a:xfrm flipV="1">
            <a:off x="113460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userDrawn="1">
            <p:custDataLst>
              <p:tags r:id="rId14"/>
            </p:custDataLst>
          </p:nvPr>
        </p:nvSpPr>
        <p:spPr>
          <a:xfrm>
            <a:off x="661014" y="4564035"/>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0" name="图片 19"/>
          <p:cNvPicPr>
            <a:picLocks noChangeAspect="1"/>
          </p:cNvPicPr>
          <p:nvPr userDrawn="1">
            <p:custDataLst>
              <p:tags r:id="rId15"/>
            </p:custDataLst>
          </p:nvPr>
        </p:nvPicPr>
        <p:blipFill rotWithShape="1">
          <a:blip r:embed="rId16" cstate="print"/>
          <a:srcRect/>
          <a:stretch>
            <a:fillRect/>
          </a:stretch>
        </p:blipFill>
        <p:spPr>
          <a:xfrm>
            <a:off x="10953071" y="3343153"/>
            <a:ext cx="357084" cy="416240"/>
          </a:xfrm>
          <a:prstGeom prst="rect">
            <a:avLst/>
          </a:prstGeom>
          <a:effectLst>
            <a:outerShdw blurRad="63500" dist="63500" dir="5400000" algn="t" rotWithShape="0">
              <a:schemeClr val="accent1">
                <a:alpha val="15000"/>
              </a:schemeClr>
            </a:outerShdw>
          </a:effectLst>
        </p:spPr>
      </p:pic>
      <p:pic>
        <p:nvPicPr>
          <p:cNvPr id="21" name="图片 20"/>
          <p:cNvPicPr>
            <a:picLocks noChangeAspect="1"/>
          </p:cNvPicPr>
          <p:nvPr userDrawn="1">
            <p:custDataLst>
              <p:tags r:id="rId17"/>
            </p:custDataLst>
          </p:nvPr>
        </p:nvPicPr>
        <p:blipFill rotWithShape="1">
          <a:blip r:embed="rId18" cstate="print"/>
          <a:srcRect/>
          <a:stretch>
            <a:fillRect/>
          </a:stretch>
        </p:blipFill>
        <p:spPr>
          <a:xfrm flipH="1">
            <a:off x="6341619" y="1801225"/>
            <a:ext cx="5448647" cy="3709626"/>
          </a:xfrm>
          <a:prstGeom prst="rect">
            <a:avLst/>
          </a:prstGeom>
          <a:effectLst>
            <a:outerShdw blurRad="228600" dist="12700" dir="5400000" algn="t" rotWithShape="0">
              <a:schemeClr val="accent1">
                <a:alpha val="10000"/>
              </a:schemeClr>
            </a:outerShdw>
          </a:effectLst>
        </p:spPr>
      </p:pic>
      <p:pic>
        <p:nvPicPr>
          <p:cNvPr id="22" name="图片 21"/>
          <p:cNvPicPr>
            <a:picLocks noChangeAspect="1"/>
          </p:cNvPicPr>
          <p:nvPr userDrawn="1">
            <p:custDataLst>
              <p:tags r:id="rId19"/>
            </p:custDataLst>
          </p:nvPr>
        </p:nvPicPr>
        <p:blipFill rotWithShape="1">
          <a:blip r:embed="rId20" cstate="print"/>
          <a:srcRect l="-24160"/>
          <a:stretch>
            <a:fillRect/>
          </a:stretch>
        </p:blipFill>
        <p:spPr>
          <a:xfrm>
            <a:off x="10396885" y="2936055"/>
            <a:ext cx="323580" cy="377185"/>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1"/>
            </p:custDataLst>
          </p:nvPr>
        </p:nvPicPr>
        <p:blipFill rotWithShape="1">
          <a:blip r:embed="rId22" cstate="print"/>
          <a:srcRect b="-6739"/>
          <a:stretch>
            <a:fillRect/>
          </a:stretch>
        </p:blipFill>
        <p:spPr>
          <a:xfrm>
            <a:off x="9606749" y="1518140"/>
            <a:ext cx="1583719" cy="2391261"/>
          </a:xfrm>
          <a:prstGeom prst="rect">
            <a:avLst/>
          </a:prstGeom>
        </p:spPr>
      </p:pic>
      <p:pic>
        <p:nvPicPr>
          <p:cNvPr id="25" name="图片 24"/>
          <p:cNvPicPr>
            <a:picLocks noChangeAspect="1"/>
          </p:cNvPicPr>
          <p:nvPr userDrawn="1">
            <p:custDataLst>
              <p:tags r:id="rId23"/>
            </p:custDataLst>
          </p:nvPr>
        </p:nvPicPr>
        <p:blipFill rotWithShape="1">
          <a:blip r:embed="rId24" cstate="print"/>
          <a:srcRect/>
          <a:stretch>
            <a:fillRect/>
          </a:stretch>
        </p:blipFill>
        <p:spPr>
          <a:xfrm>
            <a:off x="7213031" y="1801225"/>
            <a:ext cx="613621" cy="715275"/>
          </a:xfrm>
          <a:prstGeom prst="rect">
            <a:avLst/>
          </a:prstGeom>
          <a:effectLst>
            <a:outerShdw blurRad="63500" dist="63500" dir="5400000" algn="t" rotWithShape="0">
              <a:schemeClr val="accent1">
                <a:alpha val="15000"/>
              </a:schemeClr>
            </a:outerShdw>
          </a:effectLst>
        </p:spPr>
      </p:pic>
      <p:pic>
        <p:nvPicPr>
          <p:cNvPr id="26" name="图片 25"/>
          <p:cNvPicPr>
            <a:picLocks noChangeAspect="1"/>
          </p:cNvPicPr>
          <p:nvPr userDrawn="1">
            <p:custDataLst>
              <p:tags r:id="rId25"/>
            </p:custDataLst>
          </p:nvPr>
        </p:nvPicPr>
        <p:blipFill rotWithShape="1">
          <a:blip r:embed="rId26" cstate="print"/>
          <a:srcRect l="-24160"/>
          <a:stretch>
            <a:fillRect/>
          </a:stretch>
        </p:blipFill>
        <p:spPr>
          <a:xfrm>
            <a:off x="6828034" y="2972890"/>
            <a:ext cx="203937" cy="237721"/>
          </a:xfrm>
          <a:prstGeom prst="rect">
            <a:avLst/>
          </a:prstGeom>
          <a:effectLst>
            <a:outerShdw blurRad="63500" dist="63500" dir="5400000" algn="t" rotWithShape="0">
              <a:schemeClr val="accent1">
                <a:alpha val="15000"/>
              </a:schemeClr>
            </a:outerShdw>
          </a:effectLst>
        </p:spPr>
      </p:pic>
      <p:sp>
        <p:nvSpPr>
          <p:cNvPr id="27" name="箭头: V 形 56"/>
          <p:cNvSpPr/>
          <p:nvPr userDrawn="1">
            <p:custDataLst>
              <p:tags r:id="rId27"/>
            </p:custDataLst>
          </p:nvPr>
        </p:nvSpPr>
        <p:spPr>
          <a:xfrm>
            <a:off x="4356241" y="2414465"/>
            <a:ext cx="1071033" cy="565310"/>
          </a:xfrm>
          <a:custGeom>
            <a:avLst/>
            <a:gdLst>
              <a:gd name="adj" fmla="val 50000"/>
              <a:gd name="maxAdj" fmla="*/ 100000 w ss"/>
              <a:gd name="a" fmla="pin 0 adj maxAdj"/>
              <a:gd name="x1" fmla="*/ ss a 100000"/>
              <a:gd name="x2" fmla="+- r 0 x1"/>
              <a:gd name="x3" fmla="*/ x2 1 2"/>
              <a:gd name="dx" fmla="+- x2 0 x1"/>
              <a:gd name="il" fmla="?: dx x1 l"/>
              <a:gd name="ir" fmla="?: dx x2 r"/>
            </a:gdLst>
            <a:ahLst/>
            <a:cxnLst>
              <a:cxn ang="3">
                <a:pos x="x3" y="t"/>
              </a:cxn>
              <a:cxn ang="cd2">
                <a:pos x="x1" y="vc"/>
              </a:cxn>
              <a:cxn ang="cd4">
                <a:pos x="x3" y="b"/>
              </a:cxn>
              <a:cxn ang="0">
                <a:pos x="r" y="vc"/>
              </a:cxn>
            </a:cxnLst>
            <a:rect l="l" t="t" r="r" b="b"/>
            <a:pathLst>
              <a:path w="2235" h="1180">
                <a:moveTo>
                  <a:pt x="0" y="0"/>
                </a:moveTo>
                <a:lnTo>
                  <a:pt x="590" y="0"/>
                </a:lnTo>
                <a:lnTo>
                  <a:pt x="1180" y="590"/>
                </a:lnTo>
                <a:lnTo>
                  <a:pt x="590" y="1180"/>
                </a:lnTo>
                <a:lnTo>
                  <a:pt x="0" y="1180"/>
                </a:lnTo>
                <a:lnTo>
                  <a:pt x="590" y="590"/>
                </a:lnTo>
                <a:lnTo>
                  <a:pt x="0" y="0"/>
                </a:lnTo>
                <a:close/>
                <a:moveTo>
                  <a:pt x="1056" y="0"/>
                </a:moveTo>
                <a:lnTo>
                  <a:pt x="1645" y="0"/>
                </a:lnTo>
                <a:lnTo>
                  <a:pt x="2235" y="590"/>
                </a:lnTo>
                <a:lnTo>
                  <a:pt x="1645" y="1180"/>
                </a:lnTo>
                <a:lnTo>
                  <a:pt x="1056" y="1180"/>
                </a:lnTo>
                <a:lnTo>
                  <a:pt x="1645" y="590"/>
                </a:lnTo>
                <a:lnTo>
                  <a:pt x="1056" y="0"/>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cxnSp>
        <p:nvCxnSpPr>
          <p:cNvPr id="31" name="直接连接符 30"/>
          <p:cNvCxnSpPr/>
          <p:nvPr userDrawn="1">
            <p:custDataLst>
              <p:tags r:id="rId28"/>
            </p:custDataLst>
          </p:nvPr>
        </p:nvCxnSpPr>
        <p:spPr>
          <a:xfrm>
            <a:off x="11131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29"/>
            </p:custDataLst>
          </p:nvPr>
        </p:nvCxnSpPr>
        <p:spPr>
          <a:xfrm>
            <a:off x="11131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30"/>
            </p:custDataLst>
          </p:nvPr>
        </p:nvCxnSpPr>
        <p:spPr>
          <a:xfrm>
            <a:off x="11131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1"/>
            </p:custDataLst>
          </p:nvPr>
        </p:nvSpPr>
        <p:spPr>
          <a:xfrm>
            <a:off x="1497372" y="3253723"/>
            <a:ext cx="5289877" cy="2350781"/>
          </a:xfrm>
        </p:spPr>
        <p:txBody>
          <a:bodyPr wrap="square" anchor="t" anchorCtr="0">
            <a:normAutofit/>
          </a:bodyPr>
          <a:lstStyle>
            <a:lvl1pPr algn="l">
              <a:defRPr sz="5400">
                <a:solidFill>
                  <a:schemeClr val="dk2"/>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32"/>
            </p:custDataLst>
          </p:nvPr>
        </p:nvSpPr>
        <p:spPr>
          <a:xfrm>
            <a:off x="1494973" y="1946604"/>
            <a:ext cx="4601028" cy="1224000"/>
          </a:xfrm>
        </p:spPr>
        <p:txBody>
          <a:bodyPr wrap="none" anchor="b" anchorCtr="0">
            <a:normAutofit/>
          </a:bodyPr>
          <a:lstStyle>
            <a:lvl1pPr marL="0" indent="0" algn="l">
              <a:buNone/>
              <a:defRPr sz="6000" b="0">
                <a:solidFill>
                  <a:schemeClr val="accent1"/>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3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4"/>
            </p:custDataLst>
          </p:nvPr>
        </p:nvSpPr>
        <p:spPr/>
        <p:txBody>
          <a:bodyPr/>
          <a:lstStyle/>
          <a:p>
            <a:endParaRPr lang="zh-CN" altLang="en-US"/>
          </a:p>
        </p:txBody>
      </p:sp>
      <p:sp>
        <p:nvSpPr>
          <p:cNvPr id="6" name="灯片编号占位符 6"/>
          <p:cNvSpPr>
            <a:spLocks noGrp="1"/>
          </p:cNvSpPr>
          <p:nvPr>
            <p:ph type="sldNum" sz="quarter" idx="12"/>
            <p:custDataLst>
              <p:tags r:id="rId3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8784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8831609" y="337690"/>
            <a:ext cx="1984251" cy="6142241"/>
          </a:xfrm>
          <a:prstGeom prst="rect">
            <a:avLst/>
          </a:prstGeom>
          <a:gradFill flip="none" rotWithShape="1">
            <a:gsLst>
              <a:gs pos="100000">
                <a:schemeClr val="accent1">
                  <a:alpha val="0"/>
                </a:schemeClr>
              </a:gs>
              <a:gs pos="20000">
                <a:schemeClr val="accent1">
                  <a:alpha val="25000"/>
                </a:schemeClr>
              </a:gs>
            </a:gsLst>
            <a:lin ang="54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矩形 14"/>
          <p:cNvSpPr/>
          <p:nvPr userDrawn="1">
            <p:custDataLst>
              <p:tags r:id="rId9"/>
            </p:custDataLst>
          </p:nvPr>
        </p:nvSpPr>
        <p:spPr>
          <a:xfrm>
            <a:off x="10915675" y="342130"/>
            <a:ext cx="172877" cy="6305181"/>
          </a:xfrm>
          <a:prstGeom prst="rect">
            <a:avLst/>
          </a:prstGeom>
          <a:gradFill flip="none" rotWithShape="1">
            <a:gsLst>
              <a:gs pos="100000">
                <a:schemeClr val="accent1">
                  <a:alpha val="0"/>
                </a:schemeClr>
              </a:gs>
              <a:gs pos="20000">
                <a:schemeClr val="accent1">
                  <a:alpha val="15000"/>
                </a:schemeClr>
              </a:gs>
            </a:gsLst>
            <a:lin ang="54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16" name="图片 15"/>
          <p:cNvPicPr>
            <a:picLocks noChangeAspect="1"/>
          </p:cNvPicPr>
          <p:nvPr userDrawn="1">
            <p:custDataLst>
              <p:tags r:id="rId10"/>
            </p:custDataLst>
          </p:nvPr>
        </p:nvPicPr>
        <p:blipFill rotWithShape="1">
          <a:blip r:embed="rId11" cstate="print"/>
          <a:srcRect r="-4777"/>
          <a:stretch>
            <a:fillRect/>
          </a:stretch>
        </p:blipFill>
        <p:spPr>
          <a:xfrm>
            <a:off x="9052381" y="2073226"/>
            <a:ext cx="2136914" cy="1071353"/>
          </a:xfrm>
          <a:prstGeom prst="rect">
            <a:avLst/>
          </a:prstGeom>
          <a:effectLst>
            <a:outerShdw blurRad="177800" dist="190500" dir="5400000" algn="t" rotWithShape="0">
              <a:schemeClr val="accent1">
                <a:alpha val="20000"/>
              </a:schemeClr>
            </a:outerShdw>
          </a:effectLst>
        </p:spPr>
      </p:pic>
      <p:pic>
        <p:nvPicPr>
          <p:cNvPr id="17" name="图片 16"/>
          <p:cNvPicPr>
            <a:picLocks noChangeAspect="1"/>
          </p:cNvPicPr>
          <p:nvPr userDrawn="1">
            <p:custDataLst>
              <p:tags r:id="rId12"/>
            </p:custDataLst>
          </p:nvPr>
        </p:nvPicPr>
        <p:blipFill rotWithShape="1">
          <a:blip r:embed="rId13" cstate="print"/>
          <a:srcRect/>
          <a:stretch>
            <a:fillRect/>
          </a:stretch>
        </p:blipFill>
        <p:spPr>
          <a:xfrm>
            <a:off x="6689445" y="2932457"/>
            <a:ext cx="656600" cy="765374"/>
          </a:xfrm>
          <a:prstGeom prst="rect">
            <a:avLst/>
          </a:prstGeom>
          <a:effectLst>
            <a:outerShdw blurRad="177800" dist="190500" dir="5400000" algn="t" rotWithShape="0">
              <a:schemeClr val="accent1">
                <a:alpha val="20000"/>
              </a:schemeClr>
            </a:outerShdw>
          </a:effectLst>
        </p:spPr>
      </p:pic>
      <p:pic>
        <p:nvPicPr>
          <p:cNvPr id="19" name="图片 18"/>
          <p:cNvPicPr>
            <a:picLocks noChangeAspect="1"/>
          </p:cNvPicPr>
          <p:nvPr userDrawn="1">
            <p:custDataLst>
              <p:tags r:id="rId14"/>
            </p:custDataLst>
          </p:nvPr>
        </p:nvPicPr>
        <p:blipFill rotWithShape="1">
          <a:blip r:embed="rId15" cstate="print"/>
          <a:srcRect l="-24160"/>
          <a:stretch>
            <a:fillRect/>
          </a:stretch>
        </p:blipFill>
        <p:spPr>
          <a:xfrm>
            <a:off x="7621438" y="1699980"/>
            <a:ext cx="319505" cy="372436"/>
          </a:xfrm>
          <a:prstGeom prst="rect">
            <a:avLst/>
          </a:prstGeom>
          <a:effectLst>
            <a:outerShdw blurRad="177800" dist="190500" dir="5400000" algn="t" rotWithShape="0">
              <a:schemeClr val="accent1">
                <a:alpha val="20000"/>
              </a:schemeClr>
            </a:outerShdw>
          </a:effectLst>
        </p:spPr>
      </p:pic>
      <p:pic>
        <p:nvPicPr>
          <p:cNvPr id="21" name="图片 20"/>
          <p:cNvPicPr>
            <a:picLocks noChangeAspect="1"/>
          </p:cNvPicPr>
          <p:nvPr userDrawn="1">
            <p:custDataLst>
              <p:tags r:id="rId16"/>
            </p:custDataLst>
          </p:nvPr>
        </p:nvPicPr>
        <p:blipFill rotWithShape="1">
          <a:blip r:embed="rId17" cstate="print"/>
          <a:srcRect/>
          <a:stretch>
            <a:fillRect/>
          </a:stretch>
        </p:blipFill>
        <p:spPr>
          <a:xfrm>
            <a:off x="9640647" y="1458116"/>
            <a:ext cx="306832" cy="357663"/>
          </a:xfrm>
          <a:prstGeom prst="rect">
            <a:avLst/>
          </a:prstGeom>
          <a:effectLst>
            <a:outerShdw blurRad="177800" dist="190500" dir="5400000" algn="t" rotWithShape="0">
              <a:schemeClr val="accent1">
                <a:alpha val="20000"/>
              </a:schemeClr>
            </a:outerShdw>
          </a:effectLst>
        </p:spPr>
      </p:pic>
      <p:pic>
        <p:nvPicPr>
          <p:cNvPr id="22" name="图片 21"/>
          <p:cNvPicPr>
            <a:picLocks noChangeAspect="1"/>
          </p:cNvPicPr>
          <p:nvPr userDrawn="1">
            <p:custDataLst>
              <p:tags r:id="rId18"/>
            </p:custDataLst>
          </p:nvPr>
        </p:nvPicPr>
        <p:blipFill>
          <a:blip r:embed="rId19" cstate="print"/>
          <a:stretch>
            <a:fillRect/>
          </a:stretch>
        </p:blipFill>
        <p:spPr>
          <a:xfrm>
            <a:off x="7497810" y="1807233"/>
            <a:ext cx="3109141" cy="3956561"/>
          </a:xfrm>
          <a:prstGeom prst="rect">
            <a:avLst/>
          </a:prstGeom>
          <a:effectLst>
            <a:outerShdw blurRad="177800" dist="190500" dir="5400000" algn="t" rotWithShape="0">
              <a:schemeClr val="accent1">
                <a:alpha val="20000"/>
              </a:schemeClr>
            </a:outerShdw>
          </a:effectLst>
        </p:spPr>
      </p:pic>
      <p:pic>
        <p:nvPicPr>
          <p:cNvPr id="23" name="图片 22"/>
          <p:cNvPicPr>
            <a:picLocks noChangeAspect="1"/>
          </p:cNvPicPr>
          <p:nvPr userDrawn="1">
            <p:custDataLst>
              <p:tags r:id="rId20"/>
            </p:custDataLst>
          </p:nvPr>
        </p:nvPicPr>
        <p:blipFill rotWithShape="1">
          <a:blip r:embed="rId21" cstate="print"/>
          <a:srcRect/>
          <a:stretch>
            <a:fillRect/>
          </a:stretch>
        </p:blipFill>
        <p:spPr>
          <a:xfrm>
            <a:off x="10736771" y="1846921"/>
            <a:ext cx="357085" cy="416240"/>
          </a:xfrm>
          <a:prstGeom prst="rect">
            <a:avLst/>
          </a:prstGeom>
          <a:effectLst>
            <a:outerShdw blurRad="177800" dist="190500" dir="5400000" algn="t" rotWithShape="0">
              <a:schemeClr val="accent1">
                <a:alpha val="20000"/>
              </a:schemeClr>
            </a:outerShdw>
          </a:effectLst>
        </p:spPr>
      </p:pic>
      <p:pic>
        <p:nvPicPr>
          <p:cNvPr id="25" name="图片 24"/>
          <p:cNvPicPr>
            <a:picLocks noChangeAspect="1"/>
          </p:cNvPicPr>
          <p:nvPr userDrawn="1">
            <p:custDataLst>
              <p:tags r:id="rId22"/>
            </p:custDataLst>
          </p:nvPr>
        </p:nvPicPr>
        <p:blipFill rotWithShape="1">
          <a:blip r:embed="rId23" cstate="print"/>
          <a:srcRect r="-4777"/>
          <a:stretch>
            <a:fillRect/>
          </a:stretch>
        </p:blipFill>
        <p:spPr>
          <a:xfrm>
            <a:off x="7285798" y="4707306"/>
            <a:ext cx="1628705" cy="816560"/>
          </a:xfrm>
          <a:prstGeom prst="rect">
            <a:avLst/>
          </a:prstGeom>
          <a:effectLst>
            <a:outerShdw blurRad="177800" dist="190500" dir="5400000" algn="t" rotWithShape="0">
              <a:schemeClr val="accent1">
                <a:alpha val="20000"/>
              </a:schemeClr>
            </a:outerShdw>
          </a:effectLst>
        </p:spPr>
      </p:pic>
      <p:pic>
        <p:nvPicPr>
          <p:cNvPr id="26" name="图片 25"/>
          <p:cNvPicPr>
            <a:picLocks noChangeAspect="1"/>
          </p:cNvPicPr>
          <p:nvPr userDrawn="1">
            <p:custDataLst>
              <p:tags r:id="rId24"/>
            </p:custDataLst>
          </p:nvPr>
        </p:nvPicPr>
        <p:blipFill rotWithShape="1">
          <a:blip r:embed="rId25" cstate="print"/>
          <a:srcRect/>
          <a:stretch>
            <a:fillRect/>
          </a:stretch>
        </p:blipFill>
        <p:spPr>
          <a:xfrm>
            <a:off x="7536862" y="2404100"/>
            <a:ext cx="264014" cy="307752"/>
          </a:xfrm>
          <a:prstGeom prst="rect">
            <a:avLst/>
          </a:prstGeom>
          <a:effectLst>
            <a:outerShdw blurRad="177800" dist="190500" dir="5400000" algn="t" rotWithShape="0">
              <a:schemeClr val="accent1">
                <a:alpha val="20000"/>
              </a:schemeClr>
            </a:outerShdw>
          </a:effectLst>
        </p:spPr>
      </p:pic>
      <p:cxnSp>
        <p:nvCxnSpPr>
          <p:cNvPr id="28" name="直接连接符 27"/>
          <p:cNvCxnSpPr/>
          <p:nvPr userDrawn="1">
            <p:custDataLst>
              <p:tags r:id="rId26"/>
            </p:custDataLst>
          </p:nvPr>
        </p:nvCxnSpPr>
        <p:spPr>
          <a:xfrm>
            <a:off x="10877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7"/>
            </p:custDataLst>
          </p:nvPr>
        </p:nvCxnSpPr>
        <p:spPr>
          <a:xfrm>
            <a:off x="10877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28"/>
            </p:custDataLst>
          </p:nvPr>
        </p:nvCxnSpPr>
        <p:spPr>
          <a:xfrm>
            <a:off x="10877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1" name="矩形: 圆角 30"/>
          <p:cNvSpPr/>
          <p:nvPr userDrawn="1">
            <p:custDataLst>
              <p:tags r:id="rId29"/>
            </p:custDataLst>
          </p:nvPr>
        </p:nvSpPr>
        <p:spPr>
          <a:xfrm>
            <a:off x="1108840" y="472850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7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32" name="箭头: V 形 31"/>
          <p:cNvSpPr/>
          <p:nvPr userDrawn="1">
            <p:custDataLst>
              <p:tags r:id="rId30"/>
            </p:custDataLst>
          </p:nvPr>
        </p:nvSpPr>
        <p:spPr>
          <a:xfrm>
            <a:off x="1223029" y="484269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3" name="任意多边形: 形状 32"/>
          <p:cNvSpPr/>
          <p:nvPr userDrawn="1">
            <p:custDataLst>
              <p:tags r:id="rId31"/>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 name="日期占位符 3"/>
          <p:cNvSpPr>
            <a:spLocks noGrp="1"/>
          </p:cNvSpPr>
          <p:nvPr>
            <p:ph type="dt" sz="half" idx="10"/>
            <p:custDataLst>
              <p:tags r:id="rId3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3"/>
            </p:custDataLst>
          </p:nvPr>
        </p:nvSpPr>
        <p:spPr/>
        <p:txBody>
          <a:bodyPr/>
          <a:lstStyle/>
          <a:p>
            <a:endParaRPr lang="zh-CN" altLang="en-US"/>
          </a:p>
        </p:txBody>
      </p:sp>
      <p:sp>
        <p:nvSpPr>
          <p:cNvPr id="6" name="灯片编号占位符 5"/>
          <p:cNvSpPr>
            <a:spLocks noGrp="1"/>
          </p:cNvSpPr>
          <p:nvPr>
            <p:ph type="sldNum" sz="quarter" idx="12"/>
            <p:custDataLst>
              <p:tags r:id="rId3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35"/>
            </p:custDataLst>
          </p:nvPr>
        </p:nvSpPr>
        <p:spPr>
          <a:xfrm>
            <a:off x="1079500" y="1873938"/>
            <a:ext cx="5257800" cy="2263362"/>
          </a:xfrm>
        </p:spPr>
        <p:txBody>
          <a:bodyPr wrap="square" anchor="b">
            <a:normAutofit/>
          </a:bodyPr>
          <a:lstStyle>
            <a:lvl1pPr algn="l">
              <a:lnSpc>
                <a:spcPct val="100000"/>
              </a:lnSpc>
              <a:defRPr sz="6600">
                <a:solidFill>
                  <a:schemeClr val="dk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36"/>
            </p:custDataLst>
          </p:nvPr>
        </p:nvSpPr>
        <p:spPr>
          <a:xfrm>
            <a:off x="1105498" y="656463"/>
            <a:ext cx="2880000" cy="504000"/>
          </a:xfrm>
        </p:spPr>
        <p:txBody>
          <a:bodyPr wrap="square" anchor="ctr">
            <a:normAutofit/>
          </a:bodyPr>
          <a:lstStyle>
            <a:lvl1pPr marL="0" indent="0">
              <a:lnSpc>
                <a:spcPct val="100000"/>
              </a:lnSpc>
              <a:buNone/>
              <a:defRPr sz="1800">
                <a:solidFill>
                  <a:schemeClr val="dk1">
                    <a:alpha val="70000"/>
                  </a:schemeClr>
                </a:solidFill>
              </a:defRPr>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37"/>
            </p:custDataLst>
          </p:nvPr>
        </p:nvSpPr>
        <p:spPr>
          <a:xfrm>
            <a:off x="1489388" y="4656506"/>
            <a:ext cx="2880000" cy="504000"/>
          </a:xfrm>
          <a:prstGeom prst="roundRect">
            <a:avLst>
              <a:gd name="adj" fmla="val 50000"/>
            </a:avLst>
          </a:prstGeom>
          <a:solidFill>
            <a:schemeClr val="accent1"/>
          </a:solidFill>
        </p:spPr>
        <p:txBody>
          <a:bodyPr vert="horz" wrap="square" lIns="0" tIns="0" rIns="0" bIns="0" rtlCol="0"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34" name="年号占位符 8"/>
          <p:cNvSpPr>
            <a:spLocks noGrp="1"/>
          </p:cNvSpPr>
          <p:nvPr>
            <p:ph type="body" sz="quarter" idx="15" hasCustomPrompt="1"/>
            <p:custDataLst>
              <p:tags r:id="rId38"/>
            </p:custDataLst>
          </p:nvPr>
        </p:nvSpPr>
        <p:spPr>
          <a:xfrm>
            <a:off x="7815996" y="658262"/>
            <a:ext cx="2880000" cy="504000"/>
          </a:xfrm>
        </p:spPr>
        <p:txBody>
          <a:bodyPr wrap="square" anchor="ctr">
            <a:normAutofit/>
          </a:bodyPr>
          <a:lstStyle>
            <a:lvl1pPr marL="0" indent="0" algn="r">
              <a:lnSpc>
                <a:spcPct val="100000"/>
              </a:lnSpc>
              <a:buNone/>
              <a:defRPr sz="1800">
                <a:solidFill>
                  <a:schemeClr val="dk1">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1800"/>
            <a:ext cx="12189600" cy="685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13" name="图片 12"/>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bright="1000" contrast="10000"/>
                    </a14:imgEffect>
                    <a14:imgEffect>
                      <a14:saturation sat="400000"/>
                    </a14:imgEffect>
                  </a14:imgLayer>
                </a14:imgProps>
              </a:ext>
            </a:extLst>
          </a:blip>
          <a:stretch>
            <a:fillRect/>
          </a:stretch>
        </p:blipFill>
        <p:spPr>
          <a:xfrm>
            <a:off x="9741270" y="2136815"/>
            <a:ext cx="1354503" cy="738173"/>
          </a:xfrm>
          <a:prstGeom prst="rect">
            <a:avLst/>
          </a:prstGeom>
          <a:effectLst>
            <a:outerShdw blurRad="279400" dist="152400" dir="5400000" algn="t" rotWithShape="0">
              <a:schemeClr val="accent1">
                <a:alpha val="20000"/>
              </a:schemeClr>
            </a:outerShdw>
          </a:effectLst>
        </p:spPr>
      </p:pic>
      <p:sp>
        <p:nvSpPr>
          <p:cNvPr id="15" name="矩形 14"/>
          <p:cNvSpPr/>
          <p:nvPr userDrawn="1">
            <p:custDataLst>
              <p:tags r:id="rId11"/>
            </p:custDataLst>
          </p:nvPr>
        </p:nvSpPr>
        <p:spPr>
          <a:xfrm>
            <a:off x="373785" y="5130423"/>
            <a:ext cx="11440301"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6" name="矩形 15"/>
          <p:cNvSpPr/>
          <p:nvPr userDrawn="1">
            <p:custDataLst>
              <p:tags r:id="rId12"/>
            </p:custDataLst>
          </p:nvPr>
        </p:nvSpPr>
        <p:spPr>
          <a:xfrm>
            <a:off x="373785" y="4870992"/>
            <a:ext cx="11440301" cy="153021"/>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3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3" name="任意多边形: 形状 42"/>
          <p:cNvSpPr/>
          <p:nvPr userDrawn="1">
            <p:custDataLst>
              <p:tags r:id="rId13"/>
            </p:custDataLst>
          </p:nvPr>
        </p:nvSpPr>
        <p:spPr>
          <a:xfrm flipV="1">
            <a:off x="10872264" y="5536356"/>
            <a:ext cx="557213" cy="83392"/>
          </a:xfrm>
          <a:custGeom>
            <a:avLst/>
            <a:gdLst>
              <a:gd name="connsiteX0" fmla="*/ 515517 w 557213"/>
              <a:gd name="connsiteY0" fmla="*/ 83392 h 83392"/>
              <a:gd name="connsiteX1" fmla="*/ 557213 w 557213"/>
              <a:gd name="connsiteY1" fmla="*/ 41696 h 83392"/>
              <a:gd name="connsiteX2" fmla="*/ 515517 w 557213"/>
              <a:gd name="connsiteY2" fmla="*/ 0 h 83392"/>
              <a:gd name="connsiteX3" fmla="*/ 473821 w 557213"/>
              <a:gd name="connsiteY3" fmla="*/ 41696 h 83392"/>
              <a:gd name="connsiteX4" fmla="*/ 515517 w 557213"/>
              <a:gd name="connsiteY4" fmla="*/ 83392 h 83392"/>
              <a:gd name="connsiteX5" fmla="*/ 356096 w 557213"/>
              <a:gd name="connsiteY5" fmla="*/ 83392 h 83392"/>
              <a:gd name="connsiteX6" fmla="*/ 397792 w 557213"/>
              <a:gd name="connsiteY6" fmla="*/ 41696 h 83392"/>
              <a:gd name="connsiteX7" fmla="*/ 356096 w 557213"/>
              <a:gd name="connsiteY7" fmla="*/ 0 h 83392"/>
              <a:gd name="connsiteX8" fmla="*/ 314400 w 557213"/>
              <a:gd name="connsiteY8" fmla="*/ 41696 h 83392"/>
              <a:gd name="connsiteX9" fmla="*/ 356096 w 557213"/>
              <a:gd name="connsiteY9" fmla="*/ 83392 h 83392"/>
              <a:gd name="connsiteX10" fmla="*/ 201117 w 557213"/>
              <a:gd name="connsiteY10" fmla="*/ 83392 h 83392"/>
              <a:gd name="connsiteX11" fmla="*/ 242813 w 557213"/>
              <a:gd name="connsiteY11" fmla="*/ 41696 h 83392"/>
              <a:gd name="connsiteX12" fmla="*/ 201117 w 557213"/>
              <a:gd name="connsiteY12" fmla="*/ 0 h 83392"/>
              <a:gd name="connsiteX13" fmla="*/ 159421 w 557213"/>
              <a:gd name="connsiteY13" fmla="*/ 41696 h 83392"/>
              <a:gd name="connsiteX14" fmla="*/ 201117 w 557213"/>
              <a:gd name="connsiteY14" fmla="*/ 83392 h 83392"/>
              <a:gd name="connsiteX15" fmla="*/ 41696 w 557213"/>
              <a:gd name="connsiteY15" fmla="*/ 83392 h 83392"/>
              <a:gd name="connsiteX16" fmla="*/ 83392 w 557213"/>
              <a:gd name="connsiteY16" fmla="*/ 41696 h 83392"/>
              <a:gd name="connsiteX17" fmla="*/ 41696 w 557213"/>
              <a:gd name="connsiteY17" fmla="*/ 0 h 83392"/>
              <a:gd name="connsiteX18" fmla="*/ 0 w 557213"/>
              <a:gd name="connsiteY18" fmla="*/ 41696 h 83392"/>
              <a:gd name="connsiteX19" fmla="*/ 41696 w 557213"/>
              <a:gd name="connsiteY19" fmla="*/ 83392 h 8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13" h="83392">
                <a:moveTo>
                  <a:pt x="515517" y="83392"/>
                </a:moveTo>
                <a:cubicBezTo>
                  <a:pt x="538545" y="83392"/>
                  <a:pt x="557213" y="64724"/>
                  <a:pt x="557213" y="41696"/>
                </a:cubicBezTo>
                <a:cubicBezTo>
                  <a:pt x="557213" y="18668"/>
                  <a:pt x="538545" y="0"/>
                  <a:pt x="515517" y="0"/>
                </a:cubicBezTo>
                <a:cubicBezTo>
                  <a:pt x="492489" y="0"/>
                  <a:pt x="473821" y="18668"/>
                  <a:pt x="473821" y="41696"/>
                </a:cubicBezTo>
                <a:cubicBezTo>
                  <a:pt x="473821" y="64724"/>
                  <a:pt x="492489" y="83392"/>
                  <a:pt x="515517" y="83392"/>
                </a:cubicBezTo>
                <a:close/>
                <a:moveTo>
                  <a:pt x="356096" y="83392"/>
                </a:moveTo>
                <a:cubicBezTo>
                  <a:pt x="379124" y="83392"/>
                  <a:pt x="397792" y="64724"/>
                  <a:pt x="397792" y="41696"/>
                </a:cubicBezTo>
                <a:cubicBezTo>
                  <a:pt x="397792" y="18668"/>
                  <a:pt x="379124" y="0"/>
                  <a:pt x="356096" y="0"/>
                </a:cubicBezTo>
                <a:cubicBezTo>
                  <a:pt x="333068" y="0"/>
                  <a:pt x="314400" y="18668"/>
                  <a:pt x="314400" y="41696"/>
                </a:cubicBezTo>
                <a:cubicBezTo>
                  <a:pt x="314400" y="64724"/>
                  <a:pt x="333068" y="83392"/>
                  <a:pt x="356096" y="83392"/>
                </a:cubicBezTo>
                <a:close/>
                <a:moveTo>
                  <a:pt x="201117" y="83392"/>
                </a:moveTo>
                <a:cubicBezTo>
                  <a:pt x="224145" y="83392"/>
                  <a:pt x="242813" y="64724"/>
                  <a:pt x="242813" y="41696"/>
                </a:cubicBezTo>
                <a:cubicBezTo>
                  <a:pt x="242813" y="18668"/>
                  <a:pt x="224145" y="0"/>
                  <a:pt x="201117" y="0"/>
                </a:cubicBezTo>
                <a:cubicBezTo>
                  <a:pt x="178089" y="0"/>
                  <a:pt x="159421" y="18668"/>
                  <a:pt x="159421" y="41696"/>
                </a:cubicBezTo>
                <a:cubicBezTo>
                  <a:pt x="159421" y="64724"/>
                  <a:pt x="178089" y="83392"/>
                  <a:pt x="201117" y="83392"/>
                </a:cubicBezTo>
                <a:close/>
                <a:moveTo>
                  <a:pt x="41696" y="83392"/>
                </a:moveTo>
                <a:cubicBezTo>
                  <a:pt x="64724" y="83392"/>
                  <a:pt x="83392" y="64724"/>
                  <a:pt x="83392" y="41696"/>
                </a:cubicBezTo>
                <a:cubicBezTo>
                  <a:pt x="83392" y="18668"/>
                  <a:pt x="64724" y="0"/>
                  <a:pt x="41696" y="0"/>
                </a:cubicBezTo>
                <a:cubicBezTo>
                  <a:pt x="18668" y="0"/>
                  <a:pt x="0" y="18668"/>
                  <a:pt x="0" y="41696"/>
                </a:cubicBezTo>
                <a:cubicBezTo>
                  <a:pt x="0" y="64724"/>
                  <a:pt x="18668" y="83392"/>
                  <a:pt x="41696" y="83392"/>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userDrawn="1">
            <p:custDataLst>
              <p:tags r:id="rId14"/>
            </p:custDataLst>
          </p:nvPr>
        </p:nvSpPr>
        <p:spPr>
          <a:xfrm>
            <a:off x="373785" y="4573626"/>
            <a:ext cx="11440301" cy="190957"/>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7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6" name="图片 25"/>
          <p:cNvPicPr>
            <a:picLocks noChangeAspect="1"/>
          </p:cNvPicPr>
          <p:nvPr userDrawn="1">
            <p:custDataLst>
              <p:tags r:id="rId15"/>
            </p:custDataLst>
          </p:nvPr>
        </p:nvPicPr>
        <p:blipFill rotWithShape="1">
          <a:blip r:embed="rId16" cstate="print">
            <a:extLst>
              <a:ext uri="{BEBA8EAE-BF5A-486C-A8C5-ECC9F3942E4B}">
                <a14:imgProps xmlns:a14="http://schemas.microsoft.com/office/drawing/2010/main">
                  <a14:imgLayer r:embed="rId17">
                    <a14:imgEffect>
                      <a14:brightnessContrast contrast="5000"/>
                    </a14:imgEffect>
                  </a14:imgLayer>
                </a14:imgProps>
              </a:ext>
            </a:extLst>
          </a:blip>
          <a:srcRect l="29599" r="38741"/>
          <a:stretch>
            <a:fillRect/>
          </a:stretch>
        </p:blipFill>
        <p:spPr>
          <a:xfrm>
            <a:off x="7558287" y="1002031"/>
            <a:ext cx="3309819" cy="4996440"/>
          </a:xfrm>
          <a:prstGeom prst="rect">
            <a:avLst/>
          </a:prstGeom>
          <a:effectLst>
            <a:outerShdw blurRad="279400" dist="190500" dir="5400000" algn="t" rotWithShape="0">
              <a:schemeClr val="accent1">
                <a:alpha val="45000"/>
              </a:schemeClr>
            </a:outerShdw>
          </a:effectLst>
        </p:spPr>
      </p:pic>
      <p:pic>
        <p:nvPicPr>
          <p:cNvPr id="27" name="图片 26"/>
          <p:cNvPicPr>
            <a:picLocks noChangeAspect="1"/>
          </p:cNvPicPr>
          <p:nvPr userDrawn="1">
            <p:custDataLst>
              <p:tags r:id="rId18"/>
            </p:custDataLst>
          </p:nvPr>
        </p:nvPicPr>
        <p:blipFill rotWithShape="1">
          <a:blip r:embed="rId19" cstate="print"/>
          <a:srcRect/>
          <a:stretch>
            <a:fillRect/>
          </a:stretch>
        </p:blipFill>
        <p:spPr>
          <a:xfrm>
            <a:off x="6966841" y="2330914"/>
            <a:ext cx="746205" cy="869823"/>
          </a:xfrm>
          <a:prstGeom prst="rect">
            <a:avLst/>
          </a:prstGeom>
          <a:effectLst>
            <a:outerShdw blurRad="63500" dist="63500" dir="5400000" algn="t" rotWithShape="0">
              <a:schemeClr val="accent1">
                <a:alpha val="15000"/>
              </a:schemeClr>
            </a:outerShdw>
          </a:effectLst>
        </p:spPr>
      </p:pic>
      <p:pic>
        <p:nvPicPr>
          <p:cNvPr id="29" name="图片 28"/>
          <p:cNvPicPr>
            <a:picLocks noChangeAspect="1"/>
          </p:cNvPicPr>
          <p:nvPr userDrawn="1">
            <p:custDataLst>
              <p:tags r:id="rId20"/>
            </p:custDataLst>
          </p:nvPr>
        </p:nvPicPr>
        <p:blipFill rotWithShape="1">
          <a:blip r:embed="rId21" cstate="print"/>
          <a:srcRect l="-24160"/>
          <a:stretch>
            <a:fillRect/>
          </a:stretch>
        </p:blipFill>
        <p:spPr>
          <a:xfrm>
            <a:off x="7830311" y="1451712"/>
            <a:ext cx="357084" cy="416240"/>
          </a:xfrm>
          <a:prstGeom prst="rect">
            <a:avLst/>
          </a:prstGeom>
          <a:effectLst>
            <a:outerShdw blurRad="63500" dist="63500" dir="5400000" algn="t" rotWithShape="0">
              <a:schemeClr val="accent1">
                <a:alpha val="15000"/>
              </a:schemeClr>
            </a:outerShdw>
          </a:effectLst>
        </p:spPr>
      </p:pic>
      <p:pic>
        <p:nvPicPr>
          <p:cNvPr id="30" name="图片 29"/>
          <p:cNvPicPr>
            <a:picLocks noChangeAspect="1"/>
          </p:cNvPicPr>
          <p:nvPr userDrawn="1">
            <p:custDataLst>
              <p:tags r:id="rId22"/>
            </p:custDataLst>
          </p:nvPr>
        </p:nvPicPr>
        <p:blipFill rotWithShape="1">
          <a:blip r:embed="rId23" cstate="print"/>
          <a:srcRect/>
          <a:stretch>
            <a:fillRect/>
          </a:stretch>
        </p:blipFill>
        <p:spPr>
          <a:xfrm>
            <a:off x="7830311" y="2247160"/>
            <a:ext cx="304475" cy="354915"/>
          </a:xfrm>
          <a:prstGeom prst="rect">
            <a:avLst/>
          </a:prstGeom>
          <a:effectLst>
            <a:outerShdw blurRad="63500" dist="63500" dir="5400000" algn="t" rotWithShape="0">
              <a:schemeClr val="accent1">
                <a:alpha val="15000"/>
              </a:schemeClr>
            </a:outerShdw>
          </a:effectLst>
        </p:spPr>
      </p:pic>
      <p:sp>
        <p:nvSpPr>
          <p:cNvPr id="32" name="任意多边形: 形状 31"/>
          <p:cNvSpPr/>
          <p:nvPr userDrawn="1">
            <p:custDataLst>
              <p:tags r:id="rId24"/>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33" name="图片 32"/>
          <p:cNvPicPr>
            <a:picLocks noChangeAspect="1"/>
          </p:cNvPicPr>
          <p:nvPr userDrawn="1">
            <p:custDataLst>
              <p:tags r:id="rId25"/>
            </p:custDataLst>
          </p:nvPr>
        </p:nvPicPr>
        <p:blipFill>
          <a:blip r:embed="rId26" cstate="print">
            <a:extLst>
              <a:ext uri="{BEBA8EAE-BF5A-486C-A8C5-ECC9F3942E4B}">
                <a14:imgProps xmlns:a14="http://schemas.microsoft.com/office/drawing/2010/main">
                  <a14:imgLayer r:embed="rId27">
                    <a14:imgEffect>
                      <a14:brightnessContrast bright="1000" contrast="10000"/>
                    </a14:imgEffect>
                    <a14:imgEffect>
                      <a14:saturation sat="400000"/>
                    </a14:imgEffect>
                  </a14:imgLayer>
                </a14:imgProps>
              </a:ext>
            </a:extLst>
          </a:blip>
          <a:stretch>
            <a:fillRect/>
          </a:stretch>
        </p:blipFill>
        <p:spPr>
          <a:xfrm rot="21276729">
            <a:off x="6642496" y="3516359"/>
            <a:ext cx="1791775" cy="976476"/>
          </a:xfrm>
          <a:prstGeom prst="rect">
            <a:avLst/>
          </a:prstGeom>
          <a:effectLst>
            <a:outerShdw blurRad="279400" dist="152400" dir="5400000" algn="t" rotWithShape="0">
              <a:schemeClr val="accent1">
                <a:alpha val="20000"/>
              </a:schemeClr>
            </a:outerShdw>
          </a:effectLst>
        </p:spPr>
      </p:pic>
      <p:cxnSp>
        <p:nvCxnSpPr>
          <p:cNvPr id="34" name="直接连接符 33"/>
          <p:cNvCxnSpPr/>
          <p:nvPr userDrawn="1">
            <p:custDataLst>
              <p:tags r:id="rId28"/>
            </p:custDataLst>
          </p:nvPr>
        </p:nvCxnSpPr>
        <p:spPr>
          <a:xfrm>
            <a:off x="10879282"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29"/>
            </p:custDataLst>
          </p:nvPr>
        </p:nvCxnSpPr>
        <p:spPr>
          <a:xfrm>
            <a:off x="10879282"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30"/>
            </p:custDataLst>
          </p:nvPr>
        </p:nvCxnSpPr>
        <p:spPr>
          <a:xfrm>
            <a:off x="10879282"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9" name="矩形: 圆角 38"/>
          <p:cNvSpPr/>
          <p:nvPr userDrawn="1">
            <p:custDataLst>
              <p:tags r:id="rId31"/>
            </p:custDataLst>
          </p:nvPr>
        </p:nvSpPr>
        <p:spPr>
          <a:xfrm>
            <a:off x="1087458" y="473148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40" name="箭头: V 形 39"/>
          <p:cNvSpPr/>
          <p:nvPr userDrawn="1">
            <p:custDataLst>
              <p:tags r:id="rId32"/>
            </p:custDataLst>
          </p:nvPr>
        </p:nvSpPr>
        <p:spPr>
          <a:xfrm>
            <a:off x="1201647" y="484567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44" name="图片 43"/>
          <p:cNvPicPr>
            <a:picLocks noChangeAspect="1"/>
          </p:cNvPicPr>
          <p:nvPr userDrawn="1">
            <p:custDataLst>
              <p:tags r:id="rId33"/>
            </p:custDataLst>
          </p:nvPr>
        </p:nvPicPr>
        <p:blipFill rotWithShape="1">
          <a:blip r:embed="rId34" cstate="print"/>
          <a:srcRect/>
          <a:stretch>
            <a:fillRect/>
          </a:stretch>
        </p:blipFill>
        <p:spPr>
          <a:xfrm>
            <a:off x="10764550" y="1806146"/>
            <a:ext cx="350528" cy="408597"/>
          </a:xfrm>
          <a:prstGeom prst="rect">
            <a:avLst/>
          </a:prstGeom>
          <a:effectLst>
            <a:outerShdw blurRad="177800" dist="190500" dir="5400000" algn="t" rotWithShape="0">
              <a:schemeClr val="accent1">
                <a:alpha val="20000"/>
              </a:schemeClr>
            </a:outerShdw>
          </a:effectLst>
        </p:spPr>
      </p:pic>
      <p:pic>
        <p:nvPicPr>
          <p:cNvPr id="45" name="图片 44"/>
          <p:cNvPicPr>
            <a:picLocks noChangeAspect="1"/>
          </p:cNvPicPr>
          <p:nvPr userDrawn="1">
            <p:custDataLst>
              <p:tags r:id="rId35"/>
            </p:custDataLst>
          </p:nvPr>
        </p:nvPicPr>
        <p:blipFill rotWithShape="1">
          <a:blip r:embed="rId23" cstate="print"/>
          <a:srcRect/>
          <a:stretch>
            <a:fillRect/>
          </a:stretch>
        </p:blipFill>
        <p:spPr>
          <a:xfrm>
            <a:off x="10271800" y="2159519"/>
            <a:ext cx="253368" cy="295342"/>
          </a:xfrm>
          <a:prstGeom prst="rect">
            <a:avLst/>
          </a:prstGeom>
          <a:effectLst>
            <a:outerShdw blurRad="63500" dist="63500" dir="5400000" algn="t" rotWithShape="0">
              <a:schemeClr val="accent1">
                <a:alpha val="15000"/>
              </a:schemeClr>
            </a:outerShdw>
          </a:effectLst>
        </p:spPr>
      </p:pic>
      <p:sp>
        <p:nvSpPr>
          <p:cNvPr id="24" name="署名占位符 10"/>
          <p:cNvSpPr>
            <a:spLocks noGrp="1"/>
          </p:cNvSpPr>
          <p:nvPr userDrawn="1">
            <p:ph type="body" sz="quarter" idx="17" hasCustomPrompt="1"/>
            <p:custDataLst>
              <p:tags r:id="rId36"/>
            </p:custDataLst>
          </p:nvPr>
        </p:nvSpPr>
        <p:spPr>
          <a:xfrm>
            <a:off x="1474418" y="4648850"/>
            <a:ext cx="2880000" cy="504000"/>
          </a:xfrm>
          <a:prstGeom prst="roundRect">
            <a:avLst>
              <a:gd name="adj" fmla="val 50000"/>
            </a:avLst>
          </a:prstGeom>
          <a:solidFill>
            <a:schemeClr val="accent1"/>
          </a:solidFill>
        </p:spPr>
        <p:txBody>
          <a:bodyPr wrap="square"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2" name="标题 1"/>
          <p:cNvSpPr>
            <a:spLocks noGrp="1"/>
          </p:cNvSpPr>
          <p:nvPr userDrawn="1">
            <p:ph type="ctrTitle"/>
            <p:custDataLst>
              <p:tags r:id="rId37"/>
            </p:custDataLst>
          </p:nvPr>
        </p:nvSpPr>
        <p:spPr>
          <a:xfrm>
            <a:off x="1066820" y="2014698"/>
            <a:ext cx="5851284" cy="2128132"/>
          </a:xfrm>
        </p:spPr>
        <p:txBody>
          <a:bodyPr wrap="square" anchor="b">
            <a:normAutofit/>
          </a:bodyPr>
          <a:lstStyle>
            <a:lvl1pPr algn="l">
              <a:lnSpc>
                <a:spcPct val="100000"/>
              </a:lnSpc>
              <a:defRPr sz="6000" b="0">
                <a:solidFill>
                  <a:schemeClr val="dk2"/>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39"/>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4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a:spLocks noGrp="1"/>
          </p:cNvSpPr>
          <p:nvPr userDrawn="1">
            <p:ph type="body" sz="quarter" idx="13" hasCustomPrompt="1"/>
            <p:custDataLst>
              <p:tags r:id="rId41"/>
            </p:custDataLst>
          </p:nvPr>
        </p:nvSpPr>
        <p:spPr>
          <a:xfrm>
            <a:off x="1092218" y="658262"/>
            <a:ext cx="2880000" cy="504000"/>
          </a:xfrm>
        </p:spPr>
        <p:txBody>
          <a:bodyPr wrap="square" anchor="ctr">
            <a:normAutofit/>
          </a:bodyPr>
          <a:lstStyle>
            <a:lvl1pPr marL="0" indent="0">
              <a:lnSpc>
                <a:spcPct val="100000"/>
              </a:lnSpc>
              <a:buNone/>
              <a:defRPr sz="1800" b="0">
                <a:solidFill>
                  <a:schemeClr val="dk1">
                    <a:lumMod val="85000"/>
                    <a:lumOff val="15000"/>
                    <a:alpha val="70000"/>
                  </a:schemeClr>
                </a:solidFill>
              </a:defRPr>
            </a:lvl1pPr>
          </a:lstStyle>
          <a:p>
            <a:pPr lvl="0"/>
            <a:r>
              <a:rPr lang="zh-CN" altLang="en-US" dirty="0"/>
              <a:t>公司名</a:t>
            </a:r>
            <a:endParaRPr lang="zh-CN" altLang="en-US" dirty="0"/>
          </a:p>
        </p:txBody>
      </p:sp>
      <p:sp>
        <p:nvSpPr>
          <p:cNvPr id="18" name="年号占位符 8"/>
          <p:cNvSpPr>
            <a:spLocks noGrp="1"/>
          </p:cNvSpPr>
          <p:nvPr userDrawn="1">
            <p:ph type="body" sz="quarter" idx="15" hasCustomPrompt="1"/>
            <p:custDataLst>
              <p:tags r:id="rId42"/>
            </p:custDataLst>
          </p:nvPr>
        </p:nvSpPr>
        <p:spPr>
          <a:xfrm>
            <a:off x="7817611" y="658262"/>
            <a:ext cx="2880000" cy="504000"/>
          </a:xfrm>
        </p:spPr>
        <p:txBody>
          <a:bodyPr wrap="square" anchor="ctr">
            <a:normAutofit/>
          </a:bodyPr>
          <a:lstStyle>
            <a:lvl1pPr marL="0" indent="0" algn="r">
              <a:lnSpc>
                <a:spcPct val="100000"/>
              </a:lnSpc>
              <a:buNone/>
              <a:defRPr sz="1800" b="0">
                <a:solidFill>
                  <a:schemeClr val="dk1">
                    <a:lumMod val="85000"/>
                    <a:lumOff val="15000"/>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0">
                <a:schemeClr val="bg2">
                  <a:lumMod val="90000"/>
                </a:schemeClr>
              </a:gs>
              <a:gs pos="63000">
                <a:schemeClr val="bg2"/>
              </a:gs>
              <a:gs pos="100000">
                <a:schemeClr val="bg2"/>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形状 30"/>
          <p:cNvSpPr/>
          <p:nvPr userDrawn="1">
            <p:custDataLst>
              <p:tags r:id="rId3"/>
            </p:custDataLst>
          </p:nvPr>
        </p:nvSpPr>
        <p:spPr>
          <a:xfrm>
            <a:off x="0" y="0"/>
            <a:ext cx="5598224" cy="6858000"/>
          </a:xfrm>
          <a:custGeom>
            <a:avLst/>
            <a:gdLst>
              <a:gd name="connsiteX0" fmla="*/ 0 w 5598224"/>
              <a:gd name="connsiteY0" fmla="*/ 0 h 6865849"/>
              <a:gd name="connsiteX1" fmla="*/ 4177733 w 5598224"/>
              <a:gd name="connsiteY1" fmla="*/ 0 h 6865849"/>
              <a:gd name="connsiteX2" fmla="*/ 4185254 w 5598224"/>
              <a:gd name="connsiteY2" fmla="*/ 7192 h 6865849"/>
              <a:gd name="connsiteX3" fmla="*/ 5598224 w 5598224"/>
              <a:gd name="connsiteY3" fmla="*/ 3432924 h 6865849"/>
              <a:gd name="connsiteX4" fmla="*/ 4185254 w 5598224"/>
              <a:gd name="connsiteY4" fmla="*/ 6858656 h 6865849"/>
              <a:gd name="connsiteX5" fmla="*/ 4177731 w 5598224"/>
              <a:gd name="connsiteY5" fmla="*/ 6865849 h 6865849"/>
              <a:gd name="connsiteX6" fmla="*/ 0 w 5598224"/>
              <a:gd name="connsiteY6" fmla="*/ 6865849 h 68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8224" h="6865849">
                <a:moveTo>
                  <a:pt x="0" y="0"/>
                </a:moveTo>
                <a:lnTo>
                  <a:pt x="4177733" y="0"/>
                </a:lnTo>
                <a:lnTo>
                  <a:pt x="4185254" y="7192"/>
                </a:lnTo>
                <a:cubicBezTo>
                  <a:pt x="5058568" y="885726"/>
                  <a:pt x="5598224" y="2096303"/>
                  <a:pt x="5598224" y="3432924"/>
                </a:cubicBezTo>
                <a:cubicBezTo>
                  <a:pt x="5598224" y="4769544"/>
                  <a:pt x="5058568" y="5980121"/>
                  <a:pt x="4185254" y="6858656"/>
                </a:cubicBezTo>
                <a:lnTo>
                  <a:pt x="4177731" y="6865849"/>
                </a:lnTo>
                <a:lnTo>
                  <a:pt x="0" y="6865849"/>
                </a:lnTo>
                <a:close/>
              </a:path>
            </a:pathLst>
          </a:custGeom>
          <a:gradFill flip="none" rotWithShape="1">
            <a:gsLst>
              <a:gs pos="0">
                <a:schemeClr val="bg2">
                  <a:lumMod val="90000"/>
                  <a:alpha val="3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任意多边形: 形状 4"/>
          <p:cNvSpPr/>
          <p:nvPr userDrawn="1">
            <p:custDataLst>
              <p:tags r:id="rId4"/>
            </p:custDataLst>
          </p:nvPr>
        </p:nvSpPr>
        <p:spPr>
          <a:xfrm>
            <a:off x="0" y="0"/>
            <a:ext cx="4654815" cy="6857999"/>
          </a:xfrm>
          <a:custGeom>
            <a:avLst/>
            <a:gdLst>
              <a:gd name="connsiteX0" fmla="*/ 0 w 4654815"/>
              <a:gd name="connsiteY0" fmla="*/ 0 h 6857999"/>
              <a:gd name="connsiteX1" fmla="*/ 2742553 w 4654815"/>
              <a:gd name="connsiteY1" fmla="*/ 0 h 6857999"/>
              <a:gd name="connsiteX2" fmla="*/ 2877695 w 4654815"/>
              <a:gd name="connsiteY2" fmla="*/ 86638 h 6857999"/>
              <a:gd name="connsiteX3" fmla="*/ 4654815 w 4654815"/>
              <a:gd name="connsiteY3" fmla="*/ 3429000 h 6857999"/>
              <a:gd name="connsiteX4" fmla="*/ 2877695 w 4654815"/>
              <a:gd name="connsiteY4" fmla="*/ 6771362 h 6857999"/>
              <a:gd name="connsiteX5" fmla="*/ 2742555 w 4654815"/>
              <a:gd name="connsiteY5" fmla="*/ 6857999 h 6857999"/>
              <a:gd name="connsiteX6" fmla="*/ 0 w 465481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815" h="6857999">
                <a:moveTo>
                  <a:pt x="0" y="0"/>
                </a:moveTo>
                <a:lnTo>
                  <a:pt x="2742553" y="0"/>
                </a:lnTo>
                <a:lnTo>
                  <a:pt x="2877695" y="86638"/>
                </a:lnTo>
                <a:cubicBezTo>
                  <a:pt x="3949882" y="810993"/>
                  <a:pt x="4654815" y="2037674"/>
                  <a:pt x="4654815" y="3429000"/>
                </a:cubicBezTo>
                <a:cubicBezTo>
                  <a:pt x="4654815" y="4820326"/>
                  <a:pt x="3949882" y="6047007"/>
                  <a:pt x="2877695" y="6771362"/>
                </a:cubicBezTo>
                <a:lnTo>
                  <a:pt x="2742555" y="6857999"/>
                </a:lnTo>
                <a:lnTo>
                  <a:pt x="0" y="6857999"/>
                </a:lnTo>
                <a:close/>
              </a:path>
            </a:pathLst>
          </a:custGeom>
          <a:gradFill flip="none" rotWithShape="1">
            <a:gsLst>
              <a:gs pos="0">
                <a:schemeClr val="bg2">
                  <a:lumMod val="75000"/>
                  <a:alpha val="4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3" name="直接连接符 12"/>
          <p:cNvCxnSpPr/>
          <p:nvPr userDrawn="1">
            <p:custDataLst>
              <p:tags r:id="rId5"/>
            </p:custDataLst>
          </p:nvPr>
        </p:nvCxnSpPr>
        <p:spPr>
          <a:xfrm>
            <a:off x="695325" y="1818478"/>
            <a:ext cx="0" cy="3221044"/>
          </a:xfrm>
          <a:prstGeom prst="line">
            <a:avLst/>
          </a:prstGeom>
          <a:ln>
            <a:solidFill>
              <a:schemeClr val="bg2">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14" name="矩形: 圆角 13"/>
          <p:cNvSpPr/>
          <p:nvPr userDrawn="1">
            <p:custDataLst>
              <p:tags r:id="rId6"/>
            </p:custDataLst>
          </p:nvPr>
        </p:nvSpPr>
        <p:spPr>
          <a:xfrm>
            <a:off x="700158" y="847728"/>
            <a:ext cx="307662" cy="307662"/>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5" name="箭头: V 形 14"/>
          <p:cNvSpPr/>
          <p:nvPr userDrawn="1">
            <p:custDataLst>
              <p:tags r:id="rId7"/>
            </p:custDataLst>
          </p:nvPr>
        </p:nvSpPr>
        <p:spPr>
          <a:xfrm>
            <a:off x="793459" y="941029"/>
            <a:ext cx="121060" cy="121060"/>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6" name="图片 15"/>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contrast="20000"/>
                    </a14:imgEffect>
                    <a14:imgEffect>
                      <a14:saturation sat="200000"/>
                    </a14:imgEffect>
                  </a14:imgLayer>
                </a14:imgProps>
              </a:ext>
            </a:extLst>
          </a:blip>
          <a:stretch>
            <a:fillRect/>
          </a:stretch>
        </p:blipFill>
        <p:spPr>
          <a:xfrm flipH="1">
            <a:off x="1528553" y="2918290"/>
            <a:ext cx="2970721" cy="2823992"/>
          </a:xfrm>
          <a:prstGeom prst="rect">
            <a:avLst/>
          </a:prstGeom>
        </p:spPr>
      </p:pic>
      <p:pic>
        <p:nvPicPr>
          <p:cNvPr id="17" name="图片 16"/>
          <p:cNvPicPr>
            <a:picLocks noChangeAspect="1"/>
          </p:cNvPicPr>
          <p:nvPr userDrawn="1">
            <p:custDataLst>
              <p:tags r:id="rId11"/>
            </p:custDataLst>
          </p:nvPr>
        </p:nvPicPr>
        <p:blipFill>
          <a:blip r:embed="rId12" cstate="print">
            <a:extLst>
              <a:ext uri="{BEBA8EAE-BF5A-486C-A8C5-ECC9F3942E4B}">
                <a14:imgProps xmlns:a14="http://schemas.microsoft.com/office/drawing/2010/main">
                  <a14:imgLayer r:embed="rId13">
                    <a14:imgEffect>
                      <a14:brightnessContrast bright="1000" contrast="10000"/>
                    </a14:imgEffect>
                    <a14:imgEffect>
                      <a14:saturation sat="400000"/>
                    </a14:imgEffect>
                  </a14:imgLayer>
                </a14:imgProps>
              </a:ext>
            </a:extLst>
          </a:blip>
          <a:stretch>
            <a:fillRect/>
          </a:stretch>
        </p:blipFill>
        <p:spPr>
          <a:xfrm rot="21276729">
            <a:off x="3952174" y="5157429"/>
            <a:ext cx="990070" cy="539564"/>
          </a:xfrm>
          <a:prstGeom prst="rect">
            <a:avLst/>
          </a:prstGeom>
          <a:effectLst>
            <a:outerShdw blurRad="279400" dist="152400" dir="5400000" algn="t" rotWithShape="0">
              <a:schemeClr val="accent1">
                <a:alpha val="20000"/>
              </a:schemeClr>
            </a:outerShdw>
          </a:effectLst>
        </p:spPr>
      </p:pic>
      <p:pic>
        <p:nvPicPr>
          <p:cNvPr id="18" name="图片 17"/>
          <p:cNvPicPr>
            <a:picLocks noChangeAspect="1"/>
          </p:cNvPicPr>
          <p:nvPr userDrawn="1">
            <p:custDataLst>
              <p:tags r:id="rId14"/>
            </p:custDataLst>
          </p:nvPr>
        </p:nvPicPr>
        <p:blipFill>
          <a:blip r:embed="rId15" cstate="print">
            <a:extLst>
              <a:ext uri="{BEBA8EAE-BF5A-486C-A8C5-ECC9F3942E4B}">
                <a14:imgProps xmlns:a14="http://schemas.microsoft.com/office/drawing/2010/main">
                  <a14:imgLayer r:embed="rId16">
                    <a14:imgEffect>
                      <a14:brightnessContrast bright="1000" contrast="10000"/>
                    </a14:imgEffect>
                    <a14:imgEffect>
                      <a14:saturation sat="400000"/>
                    </a14:imgEffect>
                  </a14:imgLayer>
                </a14:imgProps>
              </a:ext>
            </a:extLst>
          </a:blip>
          <a:stretch>
            <a:fillRect/>
          </a:stretch>
        </p:blipFill>
        <p:spPr>
          <a:xfrm rot="21276729">
            <a:off x="3093258" y="5211382"/>
            <a:ext cx="1373898" cy="748742"/>
          </a:xfrm>
          <a:prstGeom prst="rect">
            <a:avLst/>
          </a:prstGeom>
          <a:effectLst>
            <a:outerShdw blurRad="279400" dist="152400" dir="5400000" algn="t" rotWithShape="0">
              <a:schemeClr val="accent1">
                <a:alpha val="20000"/>
              </a:schemeClr>
            </a:outerShdw>
          </a:effectLst>
        </p:spPr>
      </p:pic>
      <p:pic>
        <p:nvPicPr>
          <p:cNvPr id="19" name="图片 18"/>
          <p:cNvPicPr>
            <a:picLocks noChangeAspect="1"/>
          </p:cNvPicPr>
          <p:nvPr userDrawn="1">
            <p:custDataLst>
              <p:tags r:id="rId17"/>
            </p:custDataLst>
          </p:nvPr>
        </p:nvPicPr>
        <p:blipFill>
          <a:blip r:embed="rId18" cstate="print">
            <a:extLst>
              <a:ext uri="{BEBA8EAE-BF5A-486C-A8C5-ECC9F3942E4B}">
                <a14:imgProps xmlns:a14="http://schemas.microsoft.com/office/drawing/2010/main">
                  <a14:imgLayer r:embed="rId19">
                    <a14:imgEffect>
                      <a14:brightnessContrast bright="1000" contrast="10000"/>
                    </a14:imgEffect>
                    <a14:imgEffect>
                      <a14:saturation sat="400000"/>
                    </a14:imgEffect>
                  </a14:imgLayer>
                </a14:imgProps>
              </a:ext>
            </a:extLst>
          </a:blip>
          <a:stretch>
            <a:fillRect/>
          </a:stretch>
        </p:blipFill>
        <p:spPr>
          <a:xfrm rot="21276729">
            <a:off x="1784850" y="3099022"/>
            <a:ext cx="737899" cy="402137"/>
          </a:xfrm>
          <a:prstGeom prst="rect">
            <a:avLst/>
          </a:prstGeom>
          <a:effectLst>
            <a:outerShdw blurRad="279400" dist="152400" dir="5400000" algn="t" rotWithShape="0">
              <a:schemeClr val="accent1">
                <a:alpha val="20000"/>
              </a:schemeClr>
            </a:outerShdw>
          </a:effectLst>
        </p:spPr>
      </p:pic>
      <p:sp>
        <p:nvSpPr>
          <p:cNvPr id="21" name="任意多边形: 形状 20"/>
          <p:cNvSpPr/>
          <p:nvPr userDrawn="1">
            <p:custDataLst>
              <p:tags r:id="rId20"/>
            </p:custDataLst>
          </p:nvPr>
        </p:nvSpPr>
        <p:spPr>
          <a:xfrm flipH="1" flipV="1">
            <a:off x="10968992" y="5742285"/>
            <a:ext cx="1223008" cy="111571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2" name="图片 21"/>
          <p:cNvPicPr>
            <a:picLocks noChangeAspect="1"/>
          </p:cNvPicPr>
          <p:nvPr userDrawn="1">
            <p:custDataLst>
              <p:tags r:id="rId21"/>
            </p:custDataLst>
          </p:nvPr>
        </p:nvPicPr>
        <p:blipFill rotWithShape="1">
          <a:blip r:embed="rId22" cstate="print"/>
          <a:srcRect/>
          <a:stretch>
            <a:fillRect/>
          </a:stretch>
        </p:blipFill>
        <p:spPr>
          <a:xfrm>
            <a:off x="10940842" y="5693289"/>
            <a:ext cx="746205" cy="869823"/>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3"/>
            </p:custDataLst>
          </p:nvPr>
        </p:nvPicPr>
        <p:blipFill rotWithShape="1">
          <a:blip r:embed="rId24" cstate="print"/>
          <a:srcRect/>
          <a:stretch>
            <a:fillRect/>
          </a:stretch>
        </p:blipFill>
        <p:spPr>
          <a:xfrm>
            <a:off x="11760981" y="6008677"/>
            <a:ext cx="357084" cy="416240"/>
          </a:xfrm>
          <a:prstGeom prst="rect">
            <a:avLst/>
          </a:prstGeom>
          <a:effectLst>
            <a:outerShdw blurRad="63500" dist="63500" dir="5400000" algn="t" rotWithShape="0">
              <a:schemeClr val="accent1">
                <a:alpha val="15000"/>
              </a:schemeClr>
            </a:outerShdw>
          </a:effectLst>
        </p:spPr>
      </p:pic>
      <p:cxnSp>
        <p:nvCxnSpPr>
          <p:cNvPr id="32" name="直接连接符 31"/>
          <p:cNvCxnSpPr/>
          <p:nvPr userDrawn="1">
            <p:custDataLst>
              <p:tags r:id="rId25"/>
            </p:custDataLst>
          </p:nvPr>
        </p:nvCxnSpPr>
        <p:spPr>
          <a:xfrm>
            <a:off x="712552" y="597922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26"/>
            </p:custDataLst>
          </p:nvPr>
        </p:nvCxnSpPr>
        <p:spPr>
          <a:xfrm>
            <a:off x="712552" y="606081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27"/>
            </p:custDataLst>
          </p:nvPr>
        </p:nvCxnSpPr>
        <p:spPr>
          <a:xfrm>
            <a:off x="712552" y="614240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custDataLst>
              <p:tags r:id="rId28"/>
            </p:custDataLst>
          </p:nvPr>
        </p:nvPicPr>
        <p:blipFill rotWithShape="1">
          <a:blip r:embed="rId24" cstate="print"/>
          <a:srcRect/>
          <a:stretch>
            <a:fillRect/>
          </a:stretch>
        </p:blipFill>
        <p:spPr>
          <a:xfrm>
            <a:off x="11235059" y="6520151"/>
            <a:ext cx="157770" cy="183907"/>
          </a:xfrm>
          <a:prstGeom prst="rect">
            <a:avLst/>
          </a:prstGeom>
          <a:effectLst>
            <a:outerShdw blurRad="63500" dist="63500" dir="5400000" algn="t" rotWithShape="0">
              <a:schemeClr val="accent1">
                <a:alpha val="15000"/>
              </a:schemeClr>
            </a:outerShdw>
          </a:effectLst>
        </p:spPr>
      </p:pic>
      <p:sp>
        <p:nvSpPr>
          <p:cNvPr id="2" name="标题 1"/>
          <p:cNvSpPr>
            <a:spLocks noGrp="1"/>
          </p:cNvSpPr>
          <p:nvPr>
            <p:ph type="title" hasCustomPrompt="1"/>
            <p:custDataLst>
              <p:tags r:id="rId29"/>
            </p:custDataLst>
          </p:nvPr>
        </p:nvSpPr>
        <p:spPr>
          <a:xfrm>
            <a:off x="1717778" y="972815"/>
            <a:ext cx="1416354" cy="1811761"/>
          </a:xfrm>
        </p:spPr>
        <p:txBody>
          <a:bodyPr vert="eaVert" wrap="square" anchor="b" anchorCtr="0">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31"/>
            </p:custDataLst>
          </p:nvPr>
        </p:nvSpPr>
        <p:spPr/>
        <p:txBody>
          <a:bodyPr/>
          <a:lstStyle/>
          <a:p>
            <a:endParaRPr lang="zh-CN" altLang="en-US"/>
          </a:p>
        </p:txBody>
      </p:sp>
      <p:sp>
        <p:nvSpPr>
          <p:cNvPr id="9" name="灯片编号占位符 5"/>
          <p:cNvSpPr>
            <a:spLocks noGrp="1"/>
          </p:cNvSpPr>
          <p:nvPr>
            <p:ph type="sldNum" sz="quarter" idx="12"/>
            <p:custDataLst>
              <p:tags r:id="rId3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0"/>
            <a:ext cx="121896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9" name="图形 18"/>
          <p:cNvPicPr>
            <a:picLocks noChangeAspect="1"/>
          </p:cNvPicPr>
          <p:nvPr userDrawn="1">
            <p:custDataLst>
              <p:tags r:id="rId3"/>
            </p:custDataLst>
          </p:nvPr>
        </p:nvPicPr>
        <p:blipFill rotWithShape="1">
          <a:blip r:embed="rId4" cstate="print"/>
          <a:srcRect l="328" t="17558" b="13915"/>
          <a:stretch>
            <a:fillRect/>
          </a:stretch>
        </p:blipFill>
        <p:spPr>
          <a:xfrm>
            <a:off x="19368" y="3175"/>
            <a:ext cx="12153265" cy="6851650"/>
          </a:xfrm>
          <a:prstGeom prst="rect">
            <a:avLst/>
          </a:prstGeom>
        </p:spPr>
      </p:pic>
      <p:sp>
        <p:nvSpPr>
          <p:cNvPr id="10" name="任意多边形: 形状 9"/>
          <p:cNvSpPr/>
          <p:nvPr userDrawn="1">
            <p:custDataLst>
              <p:tags r:id="rId5"/>
            </p:custDataLst>
          </p:nvPr>
        </p:nvSpPr>
        <p:spPr>
          <a:xfrm flipH="1">
            <a:off x="10352303"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V="1">
            <a:off x="0"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661014" y="5130423"/>
            <a:ext cx="11160000"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4" name="矩形 13"/>
          <p:cNvSpPr/>
          <p:nvPr userDrawn="1">
            <p:custDataLst>
              <p:tags r:id="rId9"/>
            </p:custDataLst>
          </p:nvPr>
        </p:nvSpPr>
        <p:spPr>
          <a:xfrm>
            <a:off x="661014" y="4856769"/>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椭圆 14"/>
          <p:cNvSpPr/>
          <p:nvPr userDrawn="1">
            <p:custDataLst>
              <p:tags r:id="rId10"/>
            </p:custDataLst>
          </p:nvPr>
        </p:nvSpPr>
        <p:spPr>
          <a:xfrm flipV="1">
            <a:off x="108722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椭圆 15"/>
          <p:cNvSpPr/>
          <p:nvPr userDrawn="1">
            <p:custDataLst>
              <p:tags r:id="rId11"/>
            </p:custDataLst>
          </p:nvPr>
        </p:nvSpPr>
        <p:spPr>
          <a:xfrm flipV="1">
            <a:off x="110316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6"/>
          <p:cNvSpPr/>
          <p:nvPr userDrawn="1">
            <p:custDataLst>
              <p:tags r:id="rId12"/>
            </p:custDataLst>
          </p:nvPr>
        </p:nvSpPr>
        <p:spPr>
          <a:xfrm flipV="1">
            <a:off x="111866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17"/>
          <p:cNvSpPr/>
          <p:nvPr userDrawn="1">
            <p:custDataLst>
              <p:tags r:id="rId13"/>
            </p:custDataLst>
          </p:nvPr>
        </p:nvSpPr>
        <p:spPr>
          <a:xfrm flipV="1">
            <a:off x="113460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userDrawn="1">
            <p:custDataLst>
              <p:tags r:id="rId14"/>
            </p:custDataLst>
          </p:nvPr>
        </p:nvSpPr>
        <p:spPr>
          <a:xfrm>
            <a:off x="661014" y="4564035"/>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0" name="图片 19"/>
          <p:cNvPicPr>
            <a:picLocks noChangeAspect="1"/>
          </p:cNvPicPr>
          <p:nvPr userDrawn="1">
            <p:custDataLst>
              <p:tags r:id="rId15"/>
            </p:custDataLst>
          </p:nvPr>
        </p:nvPicPr>
        <p:blipFill rotWithShape="1">
          <a:blip r:embed="rId16" cstate="print"/>
          <a:srcRect/>
          <a:stretch>
            <a:fillRect/>
          </a:stretch>
        </p:blipFill>
        <p:spPr>
          <a:xfrm>
            <a:off x="10953071" y="3343153"/>
            <a:ext cx="357084" cy="416240"/>
          </a:xfrm>
          <a:prstGeom prst="rect">
            <a:avLst/>
          </a:prstGeom>
          <a:effectLst>
            <a:outerShdw blurRad="63500" dist="63500" dir="5400000" algn="t" rotWithShape="0">
              <a:schemeClr val="accent1">
                <a:alpha val="15000"/>
              </a:schemeClr>
            </a:outerShdw>
          </a:effectLst>
        </p:spPr>
      </p:pic>
      <p:pic>
        <p:nvPicPr>
          <p:cNvPr id="21" name="图片 20"/>
          <p:cNvPicPr>
            <a:picLocks noChangeAspect="1"/>
          </p:cNvPicPr>
          <p:nvPr userDrawn="1">
            <p:custDataLst>
              <p:tags r:id="rId17"/>
            </p:custDataLst>
          </p:nvPr>
        </p:nvPicPr>
        <p:blipFill rotWithShape="1">
          <a:blip r:embed="rId18" cstate="print"/>
          <a:srcRect/>
          <a:stretch>
            <a:fillRect/>
          </a:stretch>
        </p:blipFill>
        <p:spPr>
          <a:xfrm flipH="1">
            <a:off x="6341619" y="1801225"/>
            <a:ext cx="5448647" cy="3709626"/>
          </a:xfrm>
          <a:prstGeom prst="rect">
            <a:avLst/>
          </a:prstGeom>
          <a:effectLst>
            <a:outerShdw blurRad="228600" dist="12700" dir="5400000" algn="t" rotWithShape="0">
              <a:schemeClr val="accent1">
                <a:alpha val="10000"/>
              </a:schemeClr>
            </a:outerShdw>
          </a:effectLst>
        </p:spPr>
      </p:pic>
      <p:pic>
        <p:nvPicPr>
          <p:cNvPr id="22" name="图片 21"/>
          <p:cNvPicPr>
            <a:picLocks noChangeAspect="1"/>
          </p:cNvPicPr>
          <p:nvPr userDrawn="1">
            <p:custDataLst>
              <p:tags r:id="rId19"/>
            </p:custDataLst>
          </p:nvPr>
        </p:nvPicPr>
        <p:blipFill rotWithShape="1">
          <a:blip r:embed="rId20" cstate="print"/>
          <a:srcRect l="-24160"/>
          <a:stretch>
            <a:fillRect/>
          </a:stretch>
        </p:blipFill>
        <p:spPr>
          <a:xfrm>
            <a:off x="10396885" y="2936055"/>
            <a:ext cx="323580" cy="377185"/>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1"/>
            </p:custDataLst>
          </p:nvPr>
        </p:nvPicPr>
        <p:blipFill rotWithShape="1">
          <a:blip r:embed="rId22" cstate="print"/>
          <a:srcRect b="-6739"/>
          <a:stretch>
            <a:fillRect/>
          </a:stretch>
        </p:blipFill>
        <p:spPr>
          <a:xfrm>
            <a:off x="9606749" y="1518140"/>
            <a:ext cx="1583719" cy="2391261"/>
          </a:xfrm>
          <a:prstGeom prst="rect">
            <a:avLst/>
          </a:prstGeom>
        </p:spPr>
      </p:pic>
      <p:pic>
        <p:nvPicPr>
          <p:cNvPr id="25" name="图片 24"/>
          <p:cNvPicPr>
            <a:picLocks noChangeAspect="1"/>
          </p:cNvPicPr>
          <p:nvPr userDrawn="1">
            <p:custDataLst>
              <p:tags r:id="rId23"/>
            </p:custDataLst>
          </p:nvPr>
        </p:nvPicPr>
        <p:blipFill rotWithShape="1">
          <a:blip r:embed="rId24" cstate="print"/>
          <a:srcRect/>
          <a:stretch>
            <a:fillRect/>
          </a:stretch>
        </p:blipFill>
        <p:spPr>
          <a:xfrm>
            <a:off x="7213031" y="1801225"/>
            <a:ext cx="613621" cy="715275"/>
          </a:xfrm>
          <a:prstGeom prst="rect">
            <a:avLst/>
          </a:prstGeom>
          <a:effectLst>
            <a:outerShdw blurRad="63500" dist="63500" dir="5400000" algn="t" rotWithShape="0">
              <a:schemeClr val="accent1">
                <a:alpha val="15000"/>
              </a:schemeClr>
            </a:outerShdw>
          </a:effectLst>
        </p:spPr>
      </p:pic>
      <p:pic>
        <p:nvPicPr>
          <p:cNvPr id="26" name="图片 25"/>
          <p:cNvPicPr>
            <a:picLocks noChangeAspect="1"/>
          </p:cNvPicPr>
          <p:nvPr userDrawn="1">
            <p:custDataLst>
              <p:tags r:id="rId25"/>
            </p:custDataLst>
          </p:nvPr>
        </p:nvPicPr>
        <p:blipFill rotWithShape="1">
          <a:blip r:embed="rId26" cstate="print"/>
          <a:srcRect l="-24160"/>
          <a:stretch>
            <a:fillRect/>
          </a:stretch>
        </p:blipFill>
        <p:spPr>
          <a:xfrm>
            <a:off x="6828034" y="2972890"/>
            <a:ext cx="203937" cy="237721"/>
          </a:xfrm>
          <a:prstGeom prst="rect">
            <a:avLst/>
          </a:prstGeom>
          <a:effectLst>
            <a:outerShdw blurRad="63500" dist="63500" dir="5400000" algn="t" rotWithShape="0">
              <a:schemeClr val="accent1">
                <a:alpha val="15000"/>
              </a:schemeClr>
            </a:outerShdw>
          </a:effectLst>
        </p:spPr>
      </p:pic>
      <p:sp>
        <p:nvSpPr>
          <p:cNvPr id="27" name="箭头: V 形 56"/>
          <p:cNvSpPr/>
          <p:nvPr userDrawn="1">
            <p:custDataLst>
              <p:tags r:id="rId27"/>
            </p:custDataLst>
          </p:nvPr>
        </p:nvSpPr>
        <p:spPr>
          <a:xfrm>
            <a:off x="4356241" y="2414465"/>
            <a:ext cx="1071033" cy="565310"/>
          </a:xfrm>
          <a:custGeom>
            <a:avLst/>
            <a:gdLst>
              <a:gd name="adj" fmla="val 50000"/>
              <a:gd name="maxAdj" fmla="*/ 100000 w ss"/>
              <a:gd name="a" fmla="pin 0 adj maxAdj"/>
              <a:gd name="x1" fmla="*/ ss a 100000"/>
              <a:gd name="x2" fmla="+- r 0 x1"/>
              <a:gd name="x3" fmla="*/ x2 1 2"/>
              <a:gd name="dx" fmla="+- x2 0 x1"/>
              <a:gd name="il" fmla="?: dx x1 l"/>
              <a:gd name="ir" fmla="?: dx x2 r"/>
            </a:gdLst>
            <a:ahLst/>
            <a:cxnLst>
              <a:cxn ang="3">
                <a:pos x="x3" y="t"/>
              </a:cxn>
              <a:cxn ang="cd2">
                <a:pos x="x1" y="vc"/>
              </a:cxn>
              <a:cxn ang="cd4">
                <a:pos x="x3" y="b"/>
              </a:cxn>
              <a:cxn ang="0">
                <a:pos x="r" y="vc"/>
              </a:cxn>
            </a:cxnLst>
            <a:rect l="l" t="t" r="r" b="b"/>
            <a:pathLst>
              <a:path w="2235" h="1180">
                <a:moveTo>
                  <a:pt x="0" y="0"/>
                </a:moveTo>
                <a:lnTo>
                  <a:pt x="590" y="0"/>
                </a:lnTo>
                <a:lnTo>
                  <a:pt x="1180" y="590"/>
                </a:lnTo>
                <a:lnTo>
                  <a:pt x="590" y="1180"/>
                </a:lnTo>
                <a:lnTo>
                  <a:pt x="0" y="1180"/>
                </a:lnTo>
                <a:lnTo>
                  <a:pt x="590" y="590"/>
                </a:lnTo>
                <a:lnTo>
                  <a:pt x="0" y="0"/>
                </a:lnTo>
                <a:close/>
                <a:moveTo>
                  <a:pt x="1056" y="0"/>
                </a:moveTo>
                <a:lnTo>
                  <a:pt x="1645" y="0"/>
                </a:lnTo>
                <a:lnTo>
                  <a:pt x="2235" y="590"/>
                </a:lnTo>
                <a:lnTo>
                  <a:pt x="1645" y="1180"/>
                </a:lnTo>
                <a:lnTo>
                  <a:pt x="1056" y="1180"/>
                </a:lnTo>
                <a:lnTo>
                  <a:pt x="1645" y="590"/>
                </a:lnTo>
                <a:lnTo>
                  <a:pt x="1056" y="0"/>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cxnSp>
        <p:nvCxnSpPr>
          <p:cNvPr id="31" name="直接连接符 30"/>
          <p:cNvCxnSpPr/>
          <p:nvPr userDrawn="1">
            <p:custDataLst>
              <p:tags r:id="rId28"/>
            </p:custDataLst>
          </p:nvPr>
        </p:nvCxnSpPr>
        <p:spPr>
          <a:xfrm>
            <a:off x="11131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29"/>
            </p:custDataLst>
          </p:nvPr>
        </p:nvCxnSpPr>
        <p:spPr>
          <a:xfrm>
            <a:off x="11131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30"/>
            </p:custDataLst>
          </p:nvPr>
        </p:nvCxnSpPr>
        <p:spPr>
          <a:xfrm>
            <a:off x="11131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1"/>
            </p:custDataLst>
          </p:nvPr>
        </p:nvSpPr>
        <p:spPr>
          <a:xfrm>
            <a:off x="1497372" y="3253723"/>
            <a:ext cx="5289877" cy="2350781"/>
          </a:xfrm>
        </p:spPr>
        <p:txBody>
          <a:bodyPr wrap="square" anchor="t" anchorCtr="0">
            <a:normAutofit/>
          </a:bodyPr>
          <a:lstStyle>
            <a:lvl1pPr algn="l">
              <a:defRPr sz="5400">
                <a:solidFill>
                  <a:schemeClr val="dk2"/>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32"/>
            </p:custDataLst>
          </p:nvPr>
        </p:nvSpPr>
        <p:spPr>
          <a:xfrm>
            <a:off x="1494973" y="1946604"/>
            <a:ext cx="4601028" cy="1224000"/>
          </a:xfrm>
        </p:spPr>
        <p:txBody>
          <a:bodyPr wrap="none" anchor="b" anchorCtr="0">
            <a:normAutofit/>
          </a:bodyPr>
          <a:lstStyle>
            <a:lvl1pPr marL="0" indent="0" algn="l">
              <a:buNone/>
              <a:defRPr sz="6000" b="0">
                <a:solidFill>
                  <a:schemeClr val="accent1"/>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3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4"/>
            </p:custDataLst>
          </p:nvPr>
        </p:nvSpPr>
        <p:spPr/>
        <p:txBody>
          <a:bodyPr/>
          <a:lstStyle/>
          <a:p>
            <a:endParaRPr lang="zh-CN" altLang="en-US"/>
          </a:p>
        </p:txBody>
      </p:sp>
      <p:sp>
        <p:nvSpPr>
          <p:cNvPr id="6" name="灯片编号占位符 6"/>
          <p:cNvSpPr>
            <a:spLocks noGrp="1"/>
          </p:cNvSpPr>
          <p:nvPr>
            <p:ph type="sldNum" sz="quarter" idx="12"/>
            <p:custDataLst>
              <p:tags r:id="rId3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0">
                <a:schemeClr val="bg2">
                  <a:lumMod val="90000"/>
                </a:schemeClr>
              </a:gs>
              <a:gs pos="63000">
                <a:schemeClr val="bg2"/>
              </a:gs>
              <a:gs pos="100000">
                <a:schemeClr val="bg2"/>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形状 30"/>
          <p:cNvSpPr/>
          <p:nvPr userDrawn="1">
            <p:custDataLst>
              <p:tags r:id="rId3"/>
            </p:custDataLst>
          </p:nvPr>
        </p:nvSpPr>
        <p:spPr>
          <a:xfrm>
            <a:off x="0" y="0"/>
            <a:ext cx="5598224" cy="6858000"/>
          </a:xfrm>
          <a:custGeom>
            <a:avLst/>
            <a:gdLst>
              <a:gd name="connsiteX0" fmla="*/ 0 w 5598224"/>
              <a:gd name="connsiteY0" fmla="*/ 0 h 6865849"/>
              <a:gd name="connsiteX1" fmla="*/ 4177733 w 5598224"/>
              <a:gd name="connsiteY1" fmla="*/ 0 h 6865849"/>
              <a:gd name="connsiteX2" fmla="*/ 4185254 w 5598224"/>
              <a:gd name="connsiteY2" fmla="*/ 7192 h 6865849"/>
              <a:gd name="connsiteX3" fmla="*/ 5598224 w 5598224"/>
              <a:gd name="connsiteY3" fmla="*/ 3432924 h 6865849"/>
              <a:gd name="connsiteX4" fmla="*/ 4185254 w 5598224"/>
              <a:gd name="connsiteY4" fmla="*/ 6858656 h 6865849"/>
              <a:gd name="connsiteX5" fmla="*/ 4177731 w 5598224"/>
              <a:gd name="connsiteY5" fmla="*/ 6865849 h 6865849"/>
              <a:gd name="connsiteX6" fmla="*/ 0 w 5598224"/>
              <a:gd name="connsiteY6" fmla="*/ 6865849 h 68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8224" h="6865849">
                <a:moveTo>
                  <a:pt x="0" y="0"/>
                </a:moveTo>
                <a:lnTo>
                  <a:pt x="4177733" y="0"/>
                </a:lnTo>
                <a:lnTo>
                  <a:pt x="4185254" y="7192"/>
                </a:lnTo>
                <a:cubicBezTo>
                  <a:pt x="5058568" y="885726"/>
                  <a:pt x="5598224" y="2096303"/>
                  <a:pt x="5598224" y="3432924"/>
                </a:cubicBezTo>
                <a:cubicBezTo>
                  <a:pt x="5598224" y="4769544"/>
                  <a:pt x="5058568" y="5980121"/>
                  <a:pt x="4185254" y="6858656"/>
                </a:cubicBezTo>
                <a:lnTo>
                  <a:pt x="4177731" y="6865849"/>
                </a:lnTo>
                <a:lnTo>
                  <a:pt x="0" y="6865849"/>
                </a:lnTo>
                <a:close/>
              </a:path>
            </a:pathLst>
          </a:custGeom>
          <a:gradFill flip="none" rotWithShape="1">
            <a:gsLst>
              <a:gs pos="0">
                <a:schemeClr val="bg2">
                  <a:lumMod val="90000"/>
                  <a:alpha val="3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任意多边形: 形状 4"/>
          <p:cNvSpPr/>
          <p:nvPr userDrawn="1">
            <p:custDataLst>
              <p:tags r:id="rId4"/>
            </p:custDataLst>
          </p:nvPr>
        </p:nvSpPr>
        <p:spPr>
          <a:xfrm>
            <a:off x="0" y="0"/>
            <a:ext cx="4654815" cy="6857999"/>
          </a:xfrm>
          <a:custGeom>
            <a:avLst/>
            <a:gdLst>
              <a:gd name="connsiteX0" fmla="*/ 0 w 4654815"/>
              <a:gd name="connsiteY0" fmla="*/ 0 h 6857999"/>
              <a:gd name="connsiteX1" fmla="*/ 2742553 w 4654815"/>
              <a:gd name="connsiteY1" fmla="*/ 0 h 6857999"/>
              <a:gd name="connsiteX2" fmla="*/ 2877695 w 4654815"/>
              <a:gd name="connsiteY2" fmla="*/ 86638 h 6857999"/>
              <a:gd name="connsiteX3" fmla="*/ 4654815 w 4654815"/>
              <a:gd name="connsiteY3" fmla="*/ 3429000 h 6857999"/>
              <a:gd name="connsiteX4" fmla="*/ 2877695 w 4654815"/>
              <a:gd name="connsiteY4" fmla="*/ 6771362 h 6857999"/>
              <a:gd name="connsiteX5" fmla="*/ 2742555 w 4654815"/>
              <a:gd name="connsiteY5" fmla="*/ 6857999 h 6857999"/>
              <a:gd name="connsiteX6" fmla="*/ 0 w 465481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815" h="6857999">
                <a:moveTo>
                  <a:pt x="0" y="0"/>
                </a:moveTo>
                <a:lnTo>
                  <a:pt x="2742553" y="0"/>
                </a:lnTo>
                <a:lnTo>
                  <a:pt x="2877695" y="86638"/>
                </a:lnTo>
                <a:cubicBezTo>
                  <a:pt x="3949882" y="810993"/>
                  <a:pt x="4654815" y="2037674"/>
                  <a:pt x="4654815" y="3429000"/>
                </a:cubicBezTo>
                <a:cubicBezTo>
                  <a:pt x="4654815" y="4820326"/>
                  <a:pt x="3949882" y="6047007"/>
                  <a:pt x="2877695" y="6771362"/>
                </a:cubicBezTo>
                <a:lnTo>
                  <a:pt x="2742555" y="6857999"/>
                </a:lnTo>
                <a:lnTo>
                  <a:pt x="0" y="6857999"/>
                </a:lnTo>
                <a:close/>
              </a:path>
            </a:pathLst>
          </a:custGeom>
          <a:gradFill flip="none" rotWithShape="1">
            <a:gsLst>
              <a:gs pos="0">
                <a:schemeClr val="bg2">
                  <a:lumMod val="75000"/>
                  <a:alpha val="4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3" name="直接连接符 12"/>
          <p:cNvCxnSpPr/>
          <p:nvPr userDrawn="1">
            <p:custDataLst>
              <p:tags r:id="rId5"/>
            </p:custDataLst>
          </p:nvPr>
        </p:nvCxnSpPr>
        <p:spPr>
          <a:xfrm>
            <a:off x="695325" y="1818478"/>
            <a:ext cx="0" cy="3221044"/>
          </a:xfrm>
          <a:prstGeom prst="line">
            <a:avLst/>
          </a:prstGeom>
          <a:ln>
            <a:solidFill>
              <a:schemeClr val="bg2">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14" name="矩形: 圆角 13"/>
          <p:cNvSpPr/>
          <p:nvPr userDrawn="1">
            <p:custDataLst>
              <p:tags r:id="rId6"/>
            </p:custDataLst>
          </p:nvPr>
        </p:nvSpPr>
        <p:spPr>
          <a:xfrm>
            <a:off x="700158" y="847728"/>
            <a:ext cx="307662" cy="307662"/>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5" name="箭头: V 形 14"/>
          <p:cNvSpPr/>
          <p:nvPr userDrawn="1">
            <p:custDataLst>
              <p:tags r:id="rId7"/>
            </p:custDataLst>
          </p:nvPr>
        </p:nvSpPr>
        <p:spPr>
          <a:xfrm>
            <a:off x="793459" y="941029"/>
            <a:ext cx="121060" cy="121060"/>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6" name="图片 15"/>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contrast="20000"/>
                    </a14:imgEffect>
                    <a14:imgEffect>
                      <a14:saturation sat="200000"/>
                    </a14:imgEffect>
                  </a14:imgLayer>
                </a14:imgProps>
              </a:ext>
            </a:extLst>
          </a:blip>
          <a:stretch>
            <a:fillRect/>
          </a:stretch>
        </p:blipFill>
        <p:spPr>
          <a:xfrm flipH="1">
            <a:off x="1528553" y="2918290"/>
            <a:ext cx="2970721" cy="2823992"/>
          </a:xfrm>
          <a:prstGeom prst="rect">
            <a:avLst/>
          </a:prstGeom>
        </p:spPr>
      </p:pic>
      <p:pic>
        <p:nvPicPr>
          <p:cNvPr id="17" name="图片 16"/>
          <p:cNvPicPr>
            <a:picLocks noChangeAspect="1"/>
          </p:cNvPicPr>
          <p:nvPr userDrawn="1">
            <p:custDataLst>
              <p:tags r:id="rId11"/>
            </p:custDataLst>
          </p:nvPr>
        </p:nvPicPr>
        <p:blipFill>
          <a:blip r:embed="rId12" cstate="print">
            <a:extLst>
              <a:ext uri="{BEBA8EAE-BF5A-486C-A8C5-ECC9F3942E4B}">
                <a14:imgProps xmlns:a14="http://schemas.microsoft.com/office/drawing/2010/main">
                  <a14:imgLayer r:embed="rId13">
                    <a14:imgEffect>
                      <a14:brightnessContrast bright="1000" contrast="10000"/>
                    </a14:imgEffect>
                    <a14:imgEffect>
                      <a14:saturation sat="400000"/>
                    </a14:imgEffect>
                  </a14:imgLayer>
                </a14:imgProps>
              </a:ext>
            </a:extLst>
          </a:blip>
          <a:stretch>
            <a:fillRect/>
          </a:stretch>
        </p:blipFill>
        <p:spPr>
          <a:xfrm rot="21276729">
            <a:off x="3952174" y="5157429"/>
            <a:ext cx="990070" cy="539564"/>
          </a:xfrm>
          <a:prstGeom prst="rect">
            <a:avLst/>
          </a:prstGeom>
          <a:effectLst>
            <a:outerShdw blurRad="279400" dist="152400" dir="5400000" algn="t" rotWithShape="0">
              <a:schemeClr val="accent1">
                <a:alpha val="20000"/>
              </a:schemeClr>
            </a:outerShdw>
          </a:effectLst>
        </p:spPr>
      </p:pic>
      <p:pic>
        <p:nvPicPr>
          <p:cNvPr id="18" name="图片 17"/>
          <p:cNvPicPr>
            <a:picLocks noChangeAspect="1"/>
          </p:cNvPicPr>
          <p:nvPr userDrawn="1">
            <p:custDataLst>
              <p:tags r:id="rId14"/>
            </p:custDataLst>
          </p:nvPr>
        </p:nvPicPr>
        <p:blipFill>
          <a:blip r:embed="rId15" cstate="print">
            <a:extLst>
              <a:ext uri="{BEBA8EAE-BF5A-486C-A8C5-ECC9F3942E4B}">
                <a14:imgProps xmlns:a14="http://schemas.microsoft.com/office/drawing/2010/main">
                  <a14:imgLayer r:embed="rId16">
                    <a14:imgEffect>
                      <a14:brightnessContrast bright="1000" contrast="10000"/>
                    </a14:imgEffect>
                    <a14:imgEffect>
                      <a14:saturation sat="400000"/>
                    </a14:imgEffect>
                  </a14:imgLayer>
                </a14:imgProps>
              </a:ext>
            </a:extLst>
          </a:blip>
          <a:stretch>
            <a:fillRect/>
          </a:stretch>
        </p:blipFill>
        <p:spPr>
          <a:xfrm rot="21276729">
            <a:off x="3093258" y="5211382"/>
            <a:ext cx="1373898" cy="748742"/>
          </a:xfrm>
          <a:prstGeom prst="rect">
            <a:avLst/>
          </a:prstGeom>
          <a:effectLst>
            <a:outerShdw blurRad="279400" dist="152400" dir="5400000" algn="t" rotWithShape="0">
              <a:schemeClr val="accent1">
                <a:alpha val="20000"/>
              </a:schemeClr>
            </a:outerShdw>
          </a:effectLst>
        </p:spPr>
      </p:pic>
      <p:pic>
        <p:nvPicPr>
          <p:cNvPr id="19" name="图片 18"/>
          <p:cNvPicPr>
            <a:picLocks noChangeAspect="1"/>
          </p:cNvPicPr>
          <p:nvPr userDrawn="1">
            <p:custDataLst>
              <p:tags r:id="rId17"/>
            </p:custDataLst>
          </p:nvPr>
        </p:nvPicPr>
        <p:blipFill>
          <a:blip r:embed="rId18" cstate="print">
            <a:extLst>
              <a:ext uri="{BEBA8EAE-BF5A-486C-A8C5-ECC9F3942E4B}">
                <a14:imgProps xmlns:a14="http://schemas.microsoft.com/office/drawing/2010/main">
                  <a14:imgLayer r:embed="rId19">
                    <a14:imgEffect>
                      <a14:brightnessContrast bright="1000" contrast="10000"/>
                    </a14:imgEffect>
                    <a14:imgEffect>
                      <a14:saturation sat="400000"/>
                    </a14:imgEffect>
                  </a14:imgLayer>
                </a14:imgProps>
              </a:ext>
            </a:extLst>
          </a:blip>
          <a:stretch>
            <a:fillRect/>
          </a:stretch>
        </p:blipFill>
        <p:spPr>
          <a:xfrm rot="21276729">
            <a:off x="1784850" y="3099022"/>
            <a:ext cx="737899" cy="402137"/>
          </a:xfrm>
          <a:prstGeom prst="rect">
            <a:avLst/>
          </a:prstGeom>
          <a:effectLst>
            <a:outerShdw blurRad="279400" dist="152400" dir="5400000" algn="t" rotWithShape="0">
              <a:schemeClr val="accent1">
                <a:alpha val="20000"/>
              </a:schemeClr>
            </a:outerShdw>
          </a:effectLst>
        </p:spPr>
      </p:pic>
      <p:sp>
        <p:nvSpPr>
          <p:cNvPr id="21" name="任意多边形: 形状 20"/>
          <p:cNvSpPr/>
          <p:nvPr userDrawn="1">
            <p:custDataLst>
              <p:tags r:id="rId20"/>
            </p:custDataLst>
          </p:nvPr>
        </p:nvSpPr>
        <p:spPr>
          <a:xfrm flipH="1" flipV="1">
            <a:off x="10968992" y="5742285"/>
            <a:ext cx="1223008" cy="111571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2" name="图片 21"/>
          <p:cNvPicPr>
            <a:picLocks noChangeAspect="1"/>
          </p:cNvPicPr>
          <p:nvPr userDrawn="1">
            <p:custDataLst>
              <p:tags r:id="rId21"/>
            </p:custDataLst>
          </p:nvPr>
        </p:nvPicPr>
        <p:blipFill rotWithShape="1">
          <a:blip r:embed="rId22" cstate="print"/>
          <a:srcRect/>
          <a:stretch>
            <a:fillRect/>
          </a:stretch>
        </p:blipFill>
        <p:spPr>
          <a:xfrm>
            <a:off x="10940842" y="5693289"/>
            <a:ext cx="746205" cy="869823"/>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3"/>
            </p:custDataLst>
          </p:nvPr>
        </p:nvPicPr>
        <p:blipFill rotWithShape="1">
          <a:blip r:embed="rId24" cstate="print"/>
          <a:srcRect/>
          <a:stretch>
            <a:fillRect/>
          </a:stretch>
        </p:blipFill>
        <p:spPr>
          <a:xfrm>
            <a:off x="11760981" y="6008677"/>
            <a:ext cx="357084" cy="416240"/>
          </a:xfrm>
          <a:prstGeom prst="rect">
            <a:avLst/>
          </a:prstGeom>
          <a:effectLst>
            <a:outerShdw blurRad="63500" dist="63500" dir="5400000" algn="t" rotWithShape="0">
              <a:schemeClr val="accent1">
                <a:alpha val="15000"/>
              </a:schemeClr>
            </a:outerShdw>
          </a:effectLst>
        </p:spPr>
      </p:pic>
      <p:cxnSp>
        <p:nvCxnSpPr>
          <p:cNvPr id="32" name="直接连接符 31"/>
          <p:cNvCxnSpPr/>
          <p:nvPr userDrawn="1">
            <p:custDataLst>
              <p:tags r:id="rId25"/>
            </p:custDataLst>
          </p:nvPr>
        </p:nvCxnSpPr>
        <p:spPr>
          <a:xfrm>
            <a:off x="712552" y="597922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26"/>
            </p:custDataLst>
          </p:nvPr>
        </p:nvCxnSpPr>
        <p:spPr>
          <a:xfrm>
            <a:off x="712552" y="606081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27"/>
            </p:custDataLst>
          </p:nvPr>
        </p:nvCxnSpPr>
        <p:spPr>
          <a:xfrm>
            <a:off x="712552" y="614240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custDataLst>
              <p:tags r:id="rId28"/>
            </p:custDataLst>
          </p:nvPr>
        </p:nvPicPr>
        <p:blipFill rotWithShape="1">
          <a:blip r:embed="rId24" cstate="print"/>
          <a:srcRect/>
          <a:stretch>
            <a:fillRect/>
          </a:stretch>
        </p:blipFill>
        <p:spPr>
          <a:xfrm>
            <a:off x="11235059" y="6520151"/>
            <a:ext cx="157770" cy="183907"/>
          </a:xfrm>
          <a:prstGeom prst="rect">
            <a:avLst/>
          </a:prstGeom>
          <a:effectLst>
            <a:outerShdw blurRad="63500" dist="63500" dir="5400000" algn="t" rotWithShape="0">
              <a:schemeClr val="accent1">
                <a:alpha val="15000"/>
              </a:schemeClr>
            </a:outerShdw>
          </a:effectLst>
        </p:spPr>
      </p:pic>
      <p:sp>
        <p:nvSpPr>
          <p:cNvPr id="2" name="标题 1"/>
          <p:cNvSpPr>
            <a:spLocks noGrp="1"/>
          </p:cNvSpPr>
          <p:nvPr>
            <p:ph type="title" hasCustomPrompt="1"/>
            <p:custDataLst>
              <p:tags r:id="rId29"/>
            </p:custDataLst>
          </p:nvPr>
        </p:nvSpPr>
        <p:spPr>
          <a:xfrm>
            <a:off x="1717778" y="972815"/>
            <a:ext cx="1416354" cy="1811761"/>
          </a:xfrm>
        </p:spPr>
        <p:txBody>
          <a:bodyPr vert="eaVert" wrap="square" anchor="b" anchorCtr="0">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31"/>
            </p:custDataLst>
          </p:nvPr>
        </p:nvSpPr>
        <p:spPr/>
        <p:txBody>
          <a:bodyPr/>
          <a:lstStyle/>
          <a:p>
            <a:endParaRPr lang="zh-CN" altLang="en-US"/>
          </a:p>
        </p:txBody>
      </p:sp>
      <p:sp>
        <p:nvSpPr>
          <p:cNvPr id="9" name="灯片编号占位符 5"/>
          <p:cNvSpPr>
            <a:spLocks noGrp="1"/>
          </p:cNvSpPr>
          <p:nvPr>
            <p:ph type="sldNum" sz="quarter" idx="12"/>
            <p:custDataLst>
              <p:tags r:id="rId3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8784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8831609" y="337690"/>
            <a:ext cx="1984251" cy="6142241"/>
          </a:xfrm>
          <a:prstGeom prst="rect">
            <a:avLst/>
          </a:prstGeom>
          <a:gradFill flip="none" rotWithShape="1">
            <a:gsLst>
              <a:gs pos="100000">
                <a:schemeClr val="accent1">
                  <a:alpha val="0"/>
                </a:schemeClr>
              </a:gs>
              <a:gs pos="20000">
                <a:schemeClr val="accent1">
                  <a:alpha val="25000"/>
                </a:schemeClr>
              </a:gs>
            </a:gsLst>
            <a:lin ang="54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矩形 14"/>
          <p:cNvSpPr/>
          <p:nvPr userDrawn="1">
            <p:custDataLst>
              <p:tags r:id="rId9"/>
            </p:custDataLst>
          </p:nvPr>
        </p:nvSpPr>
        <p:spPr>
          <a:xfrm>
            <a:off x="10915675" y="342130"/>
            <a:ext cx="172877" cy="6305181"/>
          </a:xfrm>
          <a:prstGeom prst="rect">
            <a:avLst/>
          </a:prstGeom>
          <a:gradFill flip="none" rotWithShape="1">
            <a:gsLst>
              <a:gs pos="100000">
                <a:schemeClr val="accent1">
                  <a:alpha val="0"/>
                </a:schemeClr>
              </a:gs>
              <a:gs pos="20000">
                <a:schemeClr val="accent1">
                  <a:alpha val="15000"/>
                </a:schemeClr>
              </a:gs>
            </a:gsLst>
            <a:lin ang="54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16" name="图片 15"/>
          <p:cNvPicPr>
            <a:picLocks noChangeAspect="1"/>
          </p:cNvPicPr>
          <p:nvPr userDrawn="1">
            <p:custDataLst>
              <p:tags r:id="rId10"/>
            </p:custDataLst>
          </p:nvPr>
        </p:nvPicPr>
        <p:blipFill rotWithShape="1">
          <a:blip r:embed="rId11" cstate="print"/>
          <a:srcRect r="-4777"/>
          <a:stretch>
            <a:fillRect/>
          </a:stretch>
        </p:blipFill>
        <p:spPr>
          <a:xfrm>
            <a:off x="9052381" y="2073226"/>
            <a:ext cx="2136914" cy="1071353"/>
          </a:xfrm>
          <a:prstGeom prst="rect">
            <a:avLst/>
          </a:prstGeom>
          <a:effectLst>
            <a:outerShdw blurRad="177800" dist="190500" dir="5400000" algn="t" rotWithShape="0">
              <a:schemeClr val="accent1">
                <a:alpha val="20000"/>
              </a:schemeClr>
            </a:outerShdw>
          </a:effectLst>
        </p:spPr>
      </p:pic>
      <p:pic>
        <p:nvPicPr>
          <p:cNvPr id="17" name="图片 16"/>
          <p:cNvPicPr>
            <a:picLocks noChangeAspect="1"/>
          </p:cNvPicPr>
          <p:nvPr userDrawn="1">
            <p:custDataLst>
              <p:tags r:id="rId12"/>
            </p:custDataLst>
          </p:nvPr>
        </p:nvPicPr>
        <p:blipFill rotWithShape="1">
          <a:blip r:embed="rId13" cstate="print"/>
          <a:srcRect/>
          <a:stretch>
            <a:fillRect/>
          </a:stretch>
        </p:blipFill>
        <p:spPr>
          <a:xfrm>
            <a:off x="6689445" y="2932457"/>
            <a:ext cx="656600" cy="765374"/>
          </a:xfrm>
          <a:prstGeom prst="rect">
            <a:avLst/>
          </a:prstGeom>
          <a:effectLst>
            <a:outerShdw blurRad="177800" dist="190500" dir="5400000" algn="t" rotWithShape="0">
              <a:schemeClr val="accent1">
                <a:alpha val="20000"/>
              </a:schemeClr>
            </a:outerShdw>
          </a:effectLst>
        </p:spPr>
      </p:pic>
      <p:pic>
        <p:nvPicPr>
          <p:cNvPr id="19" name="图片 18"/>
          <p:cNvPicPr>
            <a:picLocks noChangeAspect="1"/>
          </p:cNvPicPr>
          <p:nvPr userDrawn="1">
            <p:custDataLst>
              <p:tags r:id="rId14"/>
            </p:custDataLst>
          </p:nvPr>
        </p:nvPicPr>
        <p:blipFill rotWithShape="1">
          <a:blip r:embed="rId15" cstate="print"/>
          <a:srcRect l="-24160"/>
          <a:stretch>
            <a:fillRect/>
          </a:stretch>
        </p:blipFill>
        <p:spPr>
          <a:xfrm>
            <a:off x="7621438" y="1699980"/>
            <a:ext cx="319505" cy="372436"/>
          </a:xfrm>
          <a:prstGeom prst="rect">
            <a:avLst/>
          </a:prstGeom>
          <a:effectLst>
            <a:outerShdw blurRad="177800" dist="190500" dir="5400000" algn="t" rotWithShape="0">
              <a:schemeClr val="accent1">
                <a:alpha val="20000"/>
              </a:schemeClr>
            </a:outerShdw>
          </a:effectLst>
        </p:spPr>
      </p:pic>
      <p:pic>
        <p:nvPicPr>
          <p:cNvPr id="21" name="图片 20"/>
          <p:cNvPicPr>
            <a:picLocks noChangeAspect="1"/>
          </p:cNvPicPr>
          <p:nvPr userDrawn="1">
            <p:custDataLst>
              <p:tags r:id="rId16"/>
            </p:custDataLst>
          </p:nvPr>
        </p:nvPicPr>
        <p:blipFill rotWithShape="1">
          <a:blip r:embed="rId17" cstate="print"/>
          <a:srcRect/>
          <a:stretch>
            <a:fillRect/>
          </a:stretch>
        </p:blipFill>
        <p:spPr>
          <a:xfrm>
            <a:off x="9640647" y="1458116"/>
            <a:ext cx="306832" cy="357663"/>
          </a:xfrm>
          <a:prstGeom prst="rect">
            <a:avLst/>
          </a:prstGeom>
          <a:effectLst>
            <a:outerShdw blurRad="177800" dist="190500" dir="5400000" algn="t" rotWithShape="0">
              <a:schemeClr val="accent1">
                <a:alpha val="20000"/>
              </a:schemeClr>
            </a:outerShdw>
          </a:effectLst>
        </p:spPr>
      </p:pic>
      <p:pic>
        <p:nvPicPr>
          <p:cNvPr id="22" name="图片 21"/>
          <p:cNvPicPr>
            <a:picLocks noChangeAspect="1"/>
          </p:cNvPicPr>
          <p:nvPr userDrawn="1">
            <p:custDataLst>
              <p:tags r:id="rId18"/>
            </p:custDataLst>
          </p:nvPr>
        </p:nvPicPr>
        <p:blipFill>
          <a:blip r:embed="rId19" cstate="print"/>
          <a:stretch>
            <a:fillRect/>
          </a:stretch>
        </p:blipFill>
        <p:spPr>
          <a:xfrm>
            <a:off x="7497810" y="1807233"/>
            <a:ext cx="3109141" cy="3956561"/>
          </a:xfrm>
          <a:prstGeom prst="rect">
            <a:avLst/>
          </a:prstGeom>
          <a:effectLst>
            <a:outerShdw blurRad="177800" dist="190500" dir="5400000" algn="t" rotWithShape="0">
              <a:schemeClr val="accent1">
                <a:alpha val="20000"/>
              </a:schemeClr>
            </a:outerShdw>
          </a:effectLst>
        </p:spPr>
      </p:pic>
      <p:pic>
        <p:nvPicPr>
          <p:cNvPr id="23" name="图片 22"/>
          <p:cNvPicPr>
            <a:picLocks noChangeAspect="1"/>
          </p:cNvPicPr>
          <p:nvPr userDrawn="1">
            <p:custDataLst>
              <p:tags r:id="rId20"/>
            </p:custDataLst>
          </p:nvPr>
        </p:nvPicPr>
        <p:blipFill rotWithShape="1">
          <a:blip r:embed="rId21" cstate="print"/>
          <a:srcRect/>
          <a:stretch>
            <a:fillRect/>
          </a:stretch>
        </p:blipFill>
        <p:spPr>
          <a:xfrm>
            <a:off x="10736771" y="1846921"/>
            <a:ext cx="357085" cy="416240"/>
          </a:xfrm>
          <a:prstGeom prst="rect">
            <a:avLst/>
          </a:prstGeom>
          <a:effectLst>
            <a:outerShdw blurRad="177800" dist="190500" dir="5400000" algn="t" rotWithShape="0">
              <a:schemeClr val="accent1">
                <a:alpha val="20000"/>
              </a:schemeClr>
            </a:outerShdw>
          </a:effectLst>
        </p:spPr>
      </p:pic>
      <p:pic>
        <p:nvPicPr>
          <p:cNvPr id="25" name="图片 24"/>
          <p:cNvPicPr>
            <a:picLocks noChangeAspect="1"/>
          </p:cNvPicPr>
          <p:nvPr userDrawn="1">
            <p:custDataLst>
              <p:tags r:id="rId22"/>
            </p:custDataLst>
          </p:nvPr>
        </p:nvPicPr>
        <p:blipFill rotWithShape="1">
          <a:blip r:embed="rId23" cstate="print"/>
          <a:srcRect r="-4777"/>
          <a:stretch>
            <a:fillRect/>
          </a:stretch>
        </p:blipFill>
        <p:spPr>
          <a:xfrm>
            <a:off x="7285798" y="4707306"/>
            <a:ext cx="1628705" cy="816560"/>
          </a:xfrm>
          <a:prstGeom prst="rect">
            <a:avLst/>
          </a:prstGeom>
          <a:effectLst>
            <a:outerShdw blurRad="177800" dist="190500" dir="5400000" algn="t" rotWithShape="0">
              <a:schemeClr val="accent1">
                <a:alpha val="20000"/>
              </a:schemeClr>
            </a:outerShdw>
          </a:effectLst>
        </p:spPr>
      </p:pic>
      <p:pic>
        <p:nvPicPr>
          <p:cNvPr id="26" name="图片 25"/>
          <p:cNvPicPr>
            <a:picLocks noChangeAspect="1"/>
          </p:cNvPicPr>
          <p:nvPr userDrawn="1">
            <p:custDataLst>
              <p:tags r:id="rId24"/>
            </p:custDataLst>
          </p:nvPr>
        </p:nvPicPr>
        <p:blipFill rotWithShape="1">
          <a:blip r:embed="rId25" cstate="print"/>
          <a:srcRect/>
          <a:stretch>
            <a:fillRect/>
          </a:stretch>
        </p:blipFill>
        <p:spPr>
          <a:xfrm>
            <a:off x="7536862" y="2404100"/>
            <a:ext cx="264014" cy="307752"/>
          </a:xfrm>
          <a:prstGeom prst="rect">
            <a:avLst/>
          </a:prstGeom>
          <a:effectLst>
            <a:outerShdw blurRad="177800" dist="190500" dir="5400000" algn="t" rotWithShape="0">
              <a:schemeClr val="accent1">
                <a:alpha val="20000"/>
              </a:schemeClr>
            </a:outerShdw>
          </a:effectLst>
        </p:spPr>
      </p:pic>
      <p:cxnSp>
        <p:nvCxnSpPr>
          <p:cNvPr id="28" name="直接连接符 27"/>
          <p:cNvCxnSpPr/>
          <p:nvPr userDrawn="1">
            <p:custDataLst>
              <p:tags r:id="rId26"/>
            </p:custDataLst>
          </p:nvPr>
        </p:nvCxnSpPr>
        <p:spPr>
          <a:xfrm>
            <a:off x="10877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7"/>
            </p:custDataLst>
          </p:nvPr>
        </p:nvCxnSpPr>
        <p:spPr>
          <a:xfrm>
            <a:off x="10877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28"/>
            </p:custDataLst>
          </p:nvPr>
        </p:nvCxnSpPr>
        <p:spPr>
          <a:xfrm>
            <a:off x="10877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1" name="矩形: 圆角 30"/>
          <p:cNvSpPr/>
          <p:nvPr userDrawn="1">
            <p:custDataLst>
              <p:tags r:id="rId29"/>
            </p:custDataLst>
          </p:nvPr>
        </p:nvSpPr>
        <p:spPr>
          <a:xfrm>
            <a:off x="1108840" y="472850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7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32" name="箭头: V 形 31"/>
          <p:cNvSpPr/>
          <p:nvPr userDrawn="1">
            <p:custDataLst>
              <p:tags r:id="rId30"/>
            </p:custDataLst>
          </p:nvPr>
        </p:nvSpPr>
        <p:spPr>
          <a:xfrm>
            <a:off x="1223029" y="484269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3" name="任意多边形: 形状 32"/>
          <p:cNvSpPr/>
          <p:nvPr userDrawn="1">
            <p:custDataLst>
              <p:tags r:id="rId31"/>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 name="日期占位符 3"/>
          <p:cNvSpPr>
            <a:spLocks noGrp="1"/>
          </p:cNvSpPr>
          <p:nvPr>
            <p:ph type="dt" sz="half" idx="10"/>
            <p:custDataLst>
              <p:tags r:id="rId3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3"/>
            </p:custDataLst>
          </p:nvPr>
        </p:nvSpPr>
        <p:spPr/>
        <p:txBody>
          <a:bodyPr/>
          <a:lstStyle/>
          <a:p>
            <a:endParaRPr lang="zh-CN" altLang="en-US"/>
          </a:p>
        </p:txBody>
      </p:sp>
      <p:sp>
        <p:nvSpPr>
          <p:cNvPr id="6" name="灯片编号占位符 5"/>
          <p:cNvSpPr>
            <a:spLocks noGrp="1"/>
          </p:cNvSpPr>
          <p:nvPr>
            <p:ph type="sldNum" sz="quarter" idx="12"/>
            <p:custDataLst>
              <p:tags r:id="rId3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35"/>
            </p:custDataLst>
          </p:nvPr>
        </p:nvSpPr>
        <p:spPr>
          <a:xfrm>
            <a:off x="1079500" y="1873938"/>
            <a:ext cx="5257800" cy="2263362"/>
          </a:xfrm>
        </p:spPr>
        <p:txBody>
          <a:bodyPr wrap="square" anchor="b">
            <a:normAutofit/>
          </a:bodyPr>
          <a:lstStyle>
            <a:lvl1pPr algn="l">
              <a:lnSpc>
                <a:spcPct val="100000"/>
              </a:lnSpc>
              <a:defRPr sz="6600">
                <a:solidFill>
                  <a:schemeClr val="dk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36"/>
            </p:custDataLst>
          </p:nvPr>
        </p:nvSpPr>
        <p:spPr>
          <a:xfrm>
            <a:off x="1105498" y="656463"/>
            <a:ext cx="2880000" cy="504000"/>
          </a:xfrm>
        </p:spPr>
        <p:txBody>
          <a:bodyPr wrap="square" anchor="ctr">
            <a:normAutofit/>
          </a:bodyPr>
          <a:lstStyle>
            <a:lvl1pPr marL="0" indent="0">
              <a:lnSpc>
                <a:spcPct val="100000"/>
              </a:lnSpc>
              <a:buNone/>
              <a:defRPr sz="1800">
                <a:solidFill>
                  <a:schemeClr val="dk1">
                    <a:alpha val="70000"/>
                  </a:schemeClr>
                </a:solidFill>
              </a:defRPr>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37"/>
            </p:custDataLst>
          </p:nvPr>
        </p:nvSpPr>
        <p:spPr>
          <a:xfrm>
            <a:off x="1489388" y="4656506"/>
            <a:ext cx="2880000" cy="504000"/>
          </a:xfrm>
          <a:prstGeom prst="roundRect">
            <a:avLst>
              <a:gd name="adj" fmla="val 50000"/>
            </a:avLst>
          </a:prstGeom>
          <a:solidFill>
            <a:schemeClr val="accent1"/>
          </a:solidFill>
        </p:spPr>
        <p:txBody>
          <a:bodyPr vert="horz" wrap="square" lIns="0" tIns="0" rIns="0" bIns="0" rtlCol="0"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34" name="年号占位符 8"/>
          <p:cNvSpPr>
            <a:spLocks noGrp="1"/>
          </p:cNvSpPr>
          <p:nvPr>
            <p:ph type="body" sz="quarter" idx="15" hasCustomPrompt="1"/>
            <p:custDataLst>
              <p:tags r:id="rId38"/>
            </p:custDataLst>
          </p:nvPr>
        </p:nvSpPr>
        <p:spPr>
          <a:xfrm>
            <a:off x="7815996" y="658262"/>
            <a:ext cx="2880000" cy="504000"/>
          </a:xfrm>
        </p:spPr>
        <p:txBody>
          <a:bodyPr wrap="square" anchor="ctr">
            <a:normAutofit/>
          </a:bodyPr>
          <a:lstStyle>
            <a:lvl1pPr marL="0" indent="0" algn="r">
              <a:lnSpc>
                <a:spcPct val="100000"/>
              </a:lnSpc>
              <a:buNone/>
              <a:defRPr sz="1800">
                <a:solidFill>
                  <a:schemeClr val="dk1">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1800"/>
            <a:ext cx="12189600" cy="685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13" name="图片 12"/>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bright="1000" contrast="10000"/>
                    </a14:imgEffect>
                    <a14:imgEffect>
                      <a14:saturation sat="400000"/>
                    </a14:imgEffect>
                  </a14:imgLayer>
                </a14:imgProps>
              </a:ext>
            </a:extLst>
          </a:blip>
          <a:stretch>
            <a:fillRect/>
          </a:stretch>
        </p:blipFill>
        <p:spPr>
          <a:xfrm>
            <a:off x="9741270" y="2136815"/>
            <a:ext cx="1354503" cy="738173"/>
          </a:xfrm>
          <a:prstGeom prst="rect">
            <a:avLst/>
          </a:prstGeom>
          <a:effectLst>
            <a:outerShdw blurRad="279400" dist="152400" dir="5400000" algn="t" rotWithShape="0">
              <a:schemeClr val="accent1">
                <a:alpha val="20000"/>
              </a:schemeClr>
            </a:outerShdw>
          </a:effectLst>
        </p:spPr>
      </p:pic>
      <p:sp>
        <p:nvSpPr>
          <p:cNvPr id="15" name="矩形 14"/>
          <p:cNvSpPr/>
          <p:nvPr userDrawn="1">
            <p:custDataLst>
              <p:tags r:id="rId11"/>
            </p:custDataLst>
          </p:nvPr>
        </p:nvSpPr>
        <p:spPr>
          <a:xfrm>
            <a:off x="373785" y="5130423"/>
            <a:ext cx="11440301"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6" name="矩形 15"/>
          <p:cNvSpPr/>
          <p:nvPr userDrawn="1">
            <p:custDataLst>
              <p:tags r:id="rId12"/>
            </p:custDataLst>
          </p:nvPr>
        </p:nvSpPr>
        <p:spPr>
          <a:xfrm>
            <a:off x="373785" y="4870992"/>
            <a:ext cx="11440301" cy="153021"/>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3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3" name="任意多边形: 形状 42"/>
          <p:cNvSpPr/>
          <p:nvPr userDrawn="1">
            <p:custDataLst>
              <p:tags r:id="rId13"/>
            </p:custDataLst>
          </p:nvPr>
        </p:nvSpPr>
        <p:spPr>
          <a:xfrm flipV="1">
            <a:off x="10872264" y="5536356"/>
            <a:ext cx="557213" cy="83392"/>
          </a:xfrm>
          <a:custGeom>
            <a:avLst/>
            <a:gdLst>
              <a:gd name="connsiteX0" fmla="*/ 515517 w 557213"/>
              <a:gd name="connsiteY0" fmla="*/ 83392 h 83392"/>
              <a:gd name="connsiteX1" fmla="*/ 557213 w 557213"/>
              <a:gd name="connsiteY1" fmla="*/ 41696 h 83392"/>
              <a:gd name="connsiteX2" fmla="*/ 515517 w 557213"/>
              <a:gd name="connsiteY2" fmla="*/ 0 h 83392"/>
              <a:gd name="connsiteX3" fmla="*/ 473821 w 557213"/>
              <a:gd name="connsiteY3" fmla="*/ 41696 h 83392"/>
              <a:gd name="connsiteX4" fmla="*/ 515517 w 557213"/>
              <a:gd name="connsiteY4" fmla="*/ 83392 h 83392"/>
              <a:gd name="connsiteX5" fmla="*/ 356096 w 557213"/>
              <a:gd name="connsiteY5" fmla="*/ 83392 h 83392"/>
              <a:gd name="connsiteX6" fmla="*/ 397792 w 557213"/>
              <a:gd name="connsiteY6" fmla="*/ 41696 h 83392"/>
              <a:gd name="connsiteX7" fmla="*/ 356096 w 557213"/>
              <a:gd name="connsiteY7" fmla="*/ 0 h 83392"/>
              <a:gd name="connsiteX8" fmla="*/ 314400 w 557213"/>
              <a:gd name="connsiteY8" fmla="*/ 41696 h 83392"/>
              <a:gd name="connsiteX9" fmla="*/ 356096 w 557213"/>
              <a:gd name="connsiteY9" fmla="*/ 83392 h 83392"/>
              <a:gd name="connsiteX10" fmla="*/ 201117 w 557213"/>
              <a:gd name="connsiteY10" fmla="*/ 83392 h 83392"/>
              <a:gd name="connsiteX11" fmla="*/ 242813 w 557213"/>
              <a:gd name="connsiteY11" fmla="*/ 41696 h 83392"/>
              <a:gd name="connsiteX12" fmla="*/ 201117 w 557213"/>
              <a:gd name="connsiteY12" fmla="*/ 0 h 83392"/>
              <a:gd name="connsiteX13" fmla="*/ 159421 w 557213"/>
              <a:gd name="connsiteY13" fmla="*/ 41696 h 83392"/>
              <a:gd name="connsiteX14" fmla="*/ 201117 w 557213"/>
              <a:gd name="connsiteY14" fmla="*/ 83392 h 83392"/>
              <a:gd name="connsiteX15" fmla="*/ 41696 w 557213"/>
              <a:gd name="connsiteY15" fmla="*/ 83392 h 83392"/>
              <a:gd name="connsiteX16" fmla="*/ 83392 w 557213"/>
              <a:gd name="connsiteY16" fmla="*/ 41696 h 83392"/>
              <a:gd name="connsiteX17" fmla="*/ 41696 w 557213"/>
              <a:gd name="connsiteY17" fmla="*/ 0 h 83392"/>
              <a:gd name="connsiteX18" fmla="*/ 0 w 557213"/>
              <a:gd name="connsiteY18" fmla="*/ 41696 h 83392"/>
              <a:gd name="connsiteX19" fmla="*/ 41696 w 557213"/>
              <a:gd name="connsiteY19" fmla="*/ 83392 h 8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13" h="83392">
                <a:moveTo>
                  <a:pt x="515517" y="83392"/>
                </a:moveTo>
                <a:cubicBezTo>
                  <a:pt x="538545" y="83392"/>
                  <a:pt x="557213" y="64724"/>
                  <a:pt x="557213" y="41696"/>
                </a:cubicBezTo>
                <a:cubicBezTo>
                  <a:pt x="557213" y="18668"/>
                  <a:pt x="538545" y="0"/>
                  <a:pt x="515517" y="0"/>
                </a:cubicBezTo>
                <a:cubicBezTo>
                  <a:pt x="492489" y="0"/>
                  <a:pt x="473821" y="18668"/>
                  <a:pt x="473821" y="41696"/>
                </a:cubicBezTo>
                <a:cubicBezTo>
                  <a:pt x="473821" y="64724"/>
                  <a:pt x="492489" y="83392"/>
                  <a:pt x="515517" y="83392"/>
                </a:cubicBezTo>
                <a:close/>
                <a:moveTo>
                  <a:pt x="356096" y="83392"/>
                </a:moveTo>
                <a:cubicBezTo>
                  <a:pt x="379124" y="83392"/>
                  <a:pt x="397792" y="64724"/>
                  <a:pt x="397792" y="41696"/>
                </a:cubicBezTo>
                <a:cubicBezTo>
                  <a:pt x="397792" y="18668"/>
                  <a:pt x="379124" y="0"/>
                  <a:pt x="356096" y="0"/>
                </a:cubicBezTo>
                <a:cubicBezTo>
                  <a:pt x="333068" y="0"/>
                  <a:pt x="314400" y="18668"/>
                  <a:pt x="314400" y="41696"/>
                </a:cubicBezTo>
                <a:cubicBezTo>
                  <a:pt x="314400" y="64724"/>
                  <a:pt x="333068" y="83392"/>
                  <a:pt x="356096" y="83392"/>
                </a:cubicBezTo>
                <a:close/>
                <a:moveTo>
                  <a:pt x="201117" y="83392"/>
                </a:moveTo>
                <a:cubicBezTo>
                  <a:pt x="224145" y="83392"/>
                  <a:pt x="242813" y="64724"/>
                  <a:pt x="242813" y="41696"/>
                </a:cubicBezTo>
                <a:cubicBezTo>
                  <a:pt x="242813" y="18668"/>
                  <a:pt x="224145" y="0"/>
                  <a:pt x="201117" y="0"/>
                </a:cubicBezTo>
                <a:cubicBezTo>
                  <a:pt x="178089" y="0"/>
                  <a:pt x="159421" y="18668"/>
                  <a:pt x="159421" y="41696"/>
                </a:cubicBezTo>
                <a:cubicBezTo>
                  <a:pt x="159421" y="64724"/>
                  <a:pt x="178089" y="83392"/>
                  <a:pt x="201117" y="83392"/>
                </a:cubicBezTo>
                <a:close/>
                <a:moveTo>
                  <a:pt x="41696" y="83392"/>
                </a:moveTo>
                <a:cubicBezTo>
                  <a:pt x="64724" y="83392"/>
                  <a:pt x="83392" y="64724"/>
                  <a:pt x="83392" y="41696"/>
                </a:cubicBezTo>
                <a:cubicBezTo>
                  <a:pt x="83392" y="18668"/>
                  <a:pt x="64724" y="0"/>
                  <a:pt x="41696" y="0"/>
                </a:cubicBezTo>
                <a:cubicBezTo>
                  <a:pt x="18668" y="0"/>
                  <a:pt x="0" y="18668"/>
                  <a:pt x="0" y="41696"/>
                </a:cubicBezTo>
                <a:cubicBezTo>
                  <a:pt x="0" y="64724"/>
                  <a:pt x="18668" y="83392"/>
                  <a:pt x="41696" y="83392"/>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userDrawn="1">
            <p:custDataLst>
              <p:tags r:id="rId14"/>
            </p:custDataLst>
          </p:nvPr>
        </p:nvSpPr>
        <p:spPr>
          <a:xfrm>
            <a:off x="373785" y="4573626"/>
            <a:ext cx="11440301" cy="190957"/>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7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6" name="图片 25"/>
          <p:cNvPicPr>
            <a:picLocks noChangeAspect="1"/>
          </p:cNvPicPr>
          <p:nvPr userDrawn="1">
            <p:custDataLst>
              <p:tags r:id="rId15"/>
            </p:custDataLst>
          </p:nvPr>
        </p:nvPicPr>
        <p:blipFill rotWithShape="1">
          <a:blip r:embed="rId16" cstate="print">
            <a:extLst>
              <a:ext uri="{BEBA8EAE-BF5A-486C-A8C5-ECC9F3942E4B}">
                <a14:imgProps xmlns:a14="http://schemas.microsoft.com/office/drawing/2010/main">
                  <a14:imgLayer r:embed="rId17">
                    <a14:imgEffect>
                      <a14:brightnessContrast contrast="5000"/>
                    </a14:imgEffect>
                  </a14:imgLayer>
                </a14:imgProps>
              </a:ext>
            </a:extLst>
          </a:blip>
          <a:srcRect l="29599" r="38741"/>
          <a:stretch>
            <a:fillRect/>
          </a:stretch>
        </p:blipFill>
        <p:spPr>
          <a:xfrm>
            <a:off x="7558287" y="1002031"/>
            <a:ext cx="3309819" cy="4996440"/>
          </a:xfrm>
          <a:prstGeom prst="rect">
            <a:avLst/>
          </a:prstGeom>
          <a:effectLst>
            <a:outerShdw blurRad="279400" dist="190500" dir="5400000" algn="t" rotWithShape="0">
              <a:schemeClr val="accent1">
                <a:alpha val="45000"/>
              </a:schemeClr>
            </a:outerShdw>
          </a:effectLst>
        </p:spPr>
      </p:pic>
      <p:pic>
        <p:nvPicPr>
          <p:cNvPr id="27" name="图片 26"/>
          <p:cNvPicPr>
            <a:picLocks noChangeAspect="1"/>
          </p:cNvPicPr>
          <p:nvPr userDrawn="1">
            <p:custDataLst>
              <p:tags r:id="rId18"/>
            </p:custDataLst>
          </p:nvPr>
        </p:nvPicPr>
        <p:blipFill rotWithShape="1">
          <a:blip r:embed="rId19" cstate="print"/>
          <a:srcRect/>
          <a:stretch>
            <a:fillRect/>
          </a:stretch>
        </p:blipFill>
        <p:spPr>
          <a:xfrm>
            <a:off x="6966841" y="2330914"/>
            <a:ext cx="746205" cy="869823"/>
          </a:xfrm>
          <a:prstGeom prst="rect">
            <a:avLst/>
          </a:prstGeom>
          <a:effectLst>
            <a:outerShdw blurRad="63500" dist="63500" dir="5400000" algn="t" rotWithShape="0">
              <a:schemeClr val="accent1">
                <a:alpha val="15000"/>
              </a:schemeClr>
            </a:outerShdw>
          </a:effectLst>
        </p:spPr>
      </p:pic>
      <p:pic>
        <p:nvPicPr>
          <p:cNvPr id="29" name="图片 28"/>
          <p:cNvPicPr>
            <a:picLocks noChangeAspect="1"/>
          </p:cNvPicPr>
          <p:nvPr userDrawn="1">
            <p:custDataLst>
              <p:tags r:id="rId20"/>
            </p:custDataLst>
          </p:nvPr>
        </p:nvPicPr>
        <p:blipFill rotWithShape="1">
          <a:blip r:embed="rId21" cstate="print"/>
          <a:srcRect l="-24160"/>
          <a:stretch>
            <a:fillRect/>
          </a:stretch>
        </p:blipFill>
        <p:spPr>
          <a:xfrm>
            <a:off x="7830311" y="1451712"/>
            <a:ext cx="357084" cy="416240"/>
          </a:xfrm>
          <a:prstGeom prst="rect">
            <a:avLst/>
          </a:prstGeom>
          <a:effectLst>
            <a:outerShdw blurRad="63500" dist="63500" dir="5400000" algn="t" rotWithShape="0">
              <a:schemeClr val="accent1">
                <a:alpha val="15000"/>
              </a:schemeClr>
            </a:outerShdw>
          </a:effectLst>
        </p:spPr>
      </p:pic>
      <p:pic>
        <p:nvPicPr>
          <p:cNvPr id="30" name="图片 29"/>
          <p:cNvPicPr>
            <a:picLocks noChangeAspect="1"/>
          </p:cNvPicPr>
          <p:nvPr userDrawn="1">
            <p:custDataLst>
              <p:tags r:id="rId22"/>
            </p:custDataLst>
          </p:nvPr>
        </p:nvPicPr>
        <p:blipFill rotWithShape="1">
          <a:blip r:embed="rId23" cstate="print"/>
          <a:srcRect/>
          <a:stretch>
            <a:fillRect/>
          </a:stretch>
        </p:blipFill>
        <p:spPr>
          <a:xfrm>
            <a:off x="7830311" y="2247160"/>
            <a:ext cx="304475" cy="354915"/>
          </a:xfrm>
          <a:prstGeom prst="rect">
            <a:avLst/>
          </a:prstGeom>
          <a:effectLst>
            <a:outerShdw blurRad="63500" dist="63500" dir="5400000" algn="t" rotWithShape="0">
              <a:schemeClr val="accent1">
                <a:alpha val="15000"/>
              </a:schemeClr>
            </a:outerShdw>
          </a:effectLst>
        </p:spPr>
      </p:pic>
      <p:sp>
        <p:nvSpPr>
          <p:cNvPr id="32" name="任意多边形: 形状 31"/>
          <p:cNvSpPr/>
          <p:nvPr userDrawn="1">
            <p:custDataLst>
              <p:tags r:id="rId24"/>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33" name="图片 32"/>
          <p:cNvPicPr>
            <a:picLocks noChangeAspect="1"/>
          </p:cNvPicPr>
          <p:nvPr userDrawn="1">
            <p:custDataLst>
              <p:tags r:id="rId25"/>
            </p:custDataLst>
          </p:nvPr>
        </p:nvPicPr>
        <p:blipFill>
          <a:blip r:embed="rId26" cstate="print">
            <a:extLst>
              <a:ext uri="{BEBA8EAE-BF5A-486C-A8C5-ECC9F3942E4B}">
                <a14:imgProps xmlns:a14="http://schemas.microsoft.com/office/drawing/2010/main">
                  <a14:imgLayer r:embed="rId27">
                    <a14:imgEffect>
                      <a14:brightnessContrast bright="1000" contrast="10000"/>
                    </a14:imgEffect>
                    <a14:imgEffect>
                      <a14:saturation sat="400000"/>
                    </a14:imgEffect>
                  </a14:imgLayer>
                </a14:imgProps>
              </a:ext>
            </a:extLst>
          </a:blip>
          <a:stretch>
            <a:fillRect/>
          </a:stretch>
        </p:blipFill>
        <p:spPr>
          <a:xfrm rot="21276729">
            <a:off x="6642496" y="3516359"/>
            <a:ext cx="1791775" cy="976476"/>
          </a:xfrm>
          <a:prstGeom prst="rect">
            <a:avLst/>
          </a:prstGeom>
          <a:effectLst>
            <a:outerShdw blurRad="279400" dist="152400" dir="5400000" algn="t" rotWithShape="0">
              <a:schemeClr val="accent1">
                <a:alpha val="20000"/>
              </a:schemeClr>
            </a:outerShdw>
          </a:effectLst>
        </p:spPr>
      </p:pic>
      <p:cxnSp>
        <p:nvCxnSpPr>
          <p:cNvPr id="34" name="直接连接符 33"/>
          <p:cNvCxnSpPr/>
          <p:nvPr userDrawn="1">
            <p:custDataLst>
              <p:tags r:id="rId28"/>
            </p:custDataLst>
          </p:nvPr>
        </p:nvCxnSpPr>
        <p:spPr>
          <a:xfrm>
            <a:off x="10879282"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29"/>
            </p:custDataLst>
          </p:nvPr>
        </p:nvCxnSpPr>
        <p:spPr>
          <a:xfrm>
            <a:off x="10879282"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30"/>
            </p:custDataLst>
          </p:nvPr>
        </p:nvCxnSpPr>
        <p:spPr>
          <a:xfrm>
            <a:off x="10879282"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9" name="矩形: 圆角 38"/>
          <p:cNvSpPr/>
          <p:nvPr userDrawn="1">
            <p:custDataLst>
              <p:tags r:id="rId31"/>
            </p:custDataLst>
          </p:nvPr>
        </p:nvSpPr>
        <p:spPr>
          <a:xfrm>
            <a:off x="1087458" y="473148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40" name="箭头: V 形 39"/>
          <p:cNvSpPr/>
          <p:nvPr userDrawn="1">
            <p:custDataLst>
              <p:tags r:id="rId32"/>
            </p:custDataLst>
          </p:nvPr>
        </p:nvSpPr>
        <p:spPr>
          <a:xfrm>
            <a:off x="1201647" y="484567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44" name="图片 43"/>
          <p:cNvPicPr>
            <a:picLocks noChangeAspect="1"/>
          </p:cNvPicPr>
          <p:nvPr userDrawn="1">
            <p:custDataLst>
              <p:tags r:id="rId33"/>
            </p:custDataLst>
          </p:nvPr>
        </p:nvPicPr>
        <p:blipFill rotWithShape="1">
          <a:blip r:embed="rId34" cstate="print"/>
          <a:srcRect/>
          <a:stretch>
            <a:fillRect/>
          </a:stretch>
        </p:blipFill>
        <p:spPr>
          <a:xfrm>
            <a:off x="10764550" y="1806146"/>
            <a:ext cx="350528" cy="408597"/>
          </a:xfrm>
          <a:prstGeom prst="rect">
            <a:avLst/>
          </a:prstGeom>
          <a:effectLst>
            <a:outerShdw blurRad="177800" dist="190500" dir="5400000" algn="t" rotWithShape="0">
              <a:schemeClr val="accent1">
                <a:alpha val="20000"/>
              </a:schemeClr>
            </a:outerShdw>
          </a:effectLst>
        </p:spPr>
      </p:pic>
      <p:pic>
        <p:nvPicPr>
          <p:cNvPr id="45" name="图片 44"/>
          <p:cNvPicPr>
            <a:picLocks noChangeAspect="1"/>
          </p:cNvPicPr>
          <p:nvPr userDrawn="1">
            <p:custDataLst>
              <p:tags r:id="rId35"/>
            </p:custDataLst>
          </p:nvPr>
        </p:nvPicPr>
        <p:blipFill rotWithShape="1">
          <a:blip r:embed="rId23" cstate="print"/>
          <a:srcRect/>
          <a:stretch>
            <a:fillRect/>
          </a:stretch>
        </p:blipFill>
        <p:spPr>
          <a:xfrm>
            <a:off x="10271800" y="2159519"/>
            <a:ext cx="253368" cy="295342"/>
          </a:xfrm>
          <a:prstGeom prst="rect">
            <a:avLst/>
          </a:prstGeom>
          <a:effectLst>
            <a:outerShdw blurRad="63500" dist="63500" dir="5400000" algn="t" rotWithShape="0">
              <a:schemeClr val="accent1">
                <a:alpha val="15000"/>
              </a:schemeClr>
            </a:outerShdw>
          </a:effectLst>
        </p:spPr>
      </p:pic>
      <p:sp>
        <p:nvSpPr>
          <p:cNvPr id="24" name="署名占位符 10"/>
          <p:cNvSpPr>
            <a:spLocks noGrp="1"/>
          </p:cNvSpPr>
          <p:nvPr userDrawn="1">
            <p:ph type="body" sz="quarter" idx="17" hasCustomPrompt="1"/>
            <p:custDataLst>
              <p:tags r:id="rId36"/>
            </p:custDataLst>
          </p:nvPr>
        </p:nvSpPr>
        <p:spPr>
          <a:xfrm>
            <a:off x="1474418" y="4648850"/>
            <a:ext cx="2880000" cy="504000"/>
          </a:xfrm>
          <a:prstGeom prst="roundRect">
            <a:avLst>
              <a:gd name="adj" fmla="val 50000"/>
            </a:avLst>
          </a:prstGeom>
          <a:solidFill>
            <a:schemeClr val="accent1"/>
          </a:solidFill>
        </p:spPr>
        <p:txBody>
          <a:bodyPr wrap="square"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2" name="标题 1"/>
          <p:cNvSpPr>
            <a:spLocks noGrp="1"/>
          </p:cNvSpPr>
          <p:nvPr userDrawn="1">
            <p:ph type="ctrTitle"/>
            <p:custDataLst>
              <p:tags r:id="rId37"/>
            </p:custDataLst>
          </p:nvPr>
        </p:nvSpPr>
        <p:spPr>
          <a:xfrm>
            <a:off x="1066820" y="2014698"/>
            <a:ext cx="5851284" cy="2128132"/>
          </a:xfrm>
        </p:spPr>
        <p:txBody>
          <a:bodyPr wrap="square" anchor="b">
            <a:normAutofit/>
          </a:bodyPr>
          <a:lstStyle>
            <a:lvl1pPr algn="l">
              <a:lnSpc>
                <a:spcPct val="100000"/>
              </a:lnSpc>
              <a:defRPr sz="6000" b="0">
                <a:solidFill>
                  <a:schemeClr val="dk2"/>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39"/>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4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a:spLocks noGrp="1"/>
          </p:cNvSpPr>
          <p:nvPr userDrawn="1">
            <p:ph type="body" sz="quarter" idx="13" hasCustomPrompt="1"/>
            <p:custDataLst>
              <p:tags r:id="rId41"/>
            </p:custDataLst>
          </p:nvPr>
        </p:nvSpPr>
        <p:spPr>
          <a:xfrm>
            <a:off x="1092218" y="658262"/>
            <a:ext cx="2880000" cy="504000"/>
          </a:xfrm>
        </p:spPr>
        <p:txBody>
          <a:bodyPr wrap="square" anchor="ctr">
            <a:normAutofit/>
          </a:bodyPr>
          <a:lstStyle>
            <a:lvl1pPr marL="0" indent="0">
              <a:lnSpc>
                <a:spcPct val="100000"/>
              </a:lnSpc>
              <a:buNone/>
              <a:defRPr sz="1800" b="0">
                <a:solidFill>
                  <a:schemeClr val="dk1">
                    <a:lumMod val="85000"/>
                    <a:lumOff val="15000"/>
                    <a:alpha val="70000"/>
                  </a:schemeClr>
                </a:solidFill>
              </a:defRPr>
            </a:lvl1pPr>
          </a:lstStyle>
          <a:p>
            <a:pPr lvl="0"/>
            <a:r>
              <a:rPr lang="zh-CN" altLang="en-US" dirty="0"/>
              <a:t>公司名</a:t>
            </a:r>
            <a:endParaRPr lang="zh-CN" altLang="en-US" dirty="0"/>
          </a:p>
        </p:txBody>
      </p:sp>
      <p:sp>
        <p:nvSpPr>
          <p:cNvPr id="18" name="年号占位符 8"/>
          <p:cNvSpPr>
            <a:spLocks noGrp="1"/>
          </p:cNvSpPr>
          <p:nvPr userDrawn="1">
            <p:ph type="body" sz="quarter" idx="15" hasCustomPrompt="1"/>
            <p:custDataLst>
              <p:tags r:id="rId42"/>
            </p:custDataLst>
          </p:nvPr>
        </p:nvSpPr>
        <p:spPr>
          <a:xfrm>
            <a:off x="7817611" y="658262"/>
            <a:ext cx="2880000" cy="504000"/>
          </a:xfrm>
        </p:spPr>
        <p:txBody>
          <a:bodyPr wrap="square" anchor="ctr">
            <a:normAutofit/>
          </a:bodyPr>
          <a:lstStyle>
            <a:lvl1pPr marL="0" indent="0" algn="r">
              <a:lnSpc>
                <a:spcPct val="100000"/>
              </a:lnSpc>
              <a:buNone/>
              <a:defRPr sz="1800" b="0">
                <a:solidFill>
                  <a:schemeClr val="dk1">
                    <a:lumMod val="85000"/>
                    <a:lumOff val="15000"/>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0">
                <a:schemeClr val="bg2">
                  <a:lumMod val="90000"/>
                </a:schemeClr>
              </a:gs>
              <a:gs pos="63000">
                <a:schemeClr val="bg2"/>
              </a:gs>
              <a:gs pos="100000">
                <a:schemeClr val="bg2"/>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形状 30"/>
          <p:cNvSpPr/>
          <p:nvPr userDrawn="1">
            <p:custDataLst>
              <p:tags r:id="rId3"/>
            </p:custDataLst>
          </p:nvPr>
        </p:nvSpPr>
        <p:spPr>
          <a:xfrm>
            <a:off x="0" y="0"/>
            <a:ext cx="5598224" cy="6858000"/>
          </a:xfrm>
          <a:custGeom>
            <a:avLst/>
            <a:gdLst>
              <a:gd name="connsiteX0" fmla="*/ 0 w 5598224"/>
              <a:gd name="connsiteY0" fmla="*/ 0 h 6865849"/>
              <a:gd name="connsiteX1" fmla="*/ 4177733 w 5598224"/>
              <a:gd name="connsiteY1" fmla="*/ 0 h 6865849"/>
              <a:gd name="connsiteX2" fmla="*/ 4185254 w 5598224"/>
              <a:gd name="connsiteY2" fmla="*/ 7192 h 6865849"/>
              <a:gd name="connsiteX3" fmla="*/ 5598224 w 5598224"/>
              <a:gd name="connsiteY3" fmla="*/ 3432924 h 6865849"/>
              <a:gd name="connsiteX4" fmla="*/ 4185254 w 5598224"/>
              <a:gd name="connsiteY4" fmla="*/ 6858656 h 6865849"/>
              <a:gd name="connsiteX5" fmla="*/ 4177731 w 5598224"/>
              <a:gd name="connsiteY5" fmla="*/ 6865849 h 6865849"/>
              <a:gd name="connsiteX6" fmla="*/ 0 w 5598224"/>
              <a:gd name="connsiteY6" fmla="*/ 6865849 h 68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8224" h="6865849">
                <a:moveTo>
                  <a:pt x="0" y="0"/>
                </a:moveTo>
                <a:lnTo>
                  <a:pt x="4177733" y="0"/>
                </a:lnTo>
                <a:lnTo>
                  <a:pt x="4185254" y="7192"/>
                </a:lnTo>
                <a:cubicBezTo>
                  <a:pt x="5058568" y="885726"/>
                  <a:pt x="5598224" y="2096303"/>
                  <a:pt x="5598224" y="3432924"/>
                </a:cubicBezTo>
                <a:cubicBezTo>
                  <a:pt x="5598224" y="4769544"/>
                  <a:pt x="5058568" y="5980121"/>
                  <a:pt x="4185254" y="6858656"/>
                </a:cubicBezTo>
                <a:lnTo>
                  <a:pt x="4177731" y="6865849"/>
                </a:lnTo>
                <a:lnTo>
                  <a:pt x="0" y="6865849"/>
                </a:lnTo>
                <a:close/>
              </a:path>
            </a:pathLst>
          </a:custGeom>
          <a:gradFill flip="none" rotWithShape="1">
            <a:gsLst>
              <a:gs pos="0">
                <a:schemeClr val="bg2">
                  <a:lumMod val="90000"/>
                  <a:alpha val="3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任意多边形: 形状 4"/>
          <p:cNvSpPr/>
          <p:nvPr userDrawn="1">
            <p:custDataLst>
              <p:tags r:id="rId4"/>
            </p:custDataLst>
          </p:nvPr>
        </p:nvSpPr>
        <p:spPr>
          <a:xfrm>
            <a:off x="0" y="0"/>
            <a:ext cx="4654815" cy="6857999"/>
          </a:xfrm>
          <a:custGeom>
            <a:avLst/>
            <a:gdLst>
              <a:gd name="connsiteX0" fmla="*/ 0 w 4654815"/>
              <a:gd name="connsiteY0" fmla="*/ 0 h 6857999"/>
              <a:gd name="connsiteX1" fmla="*/ 2742553 w 4654815"/>
              <a:gd name="connsiteY1" fmla="*/ 0 h 6857999"/>
              <a:gd name="connsiteX2" fmla="*/ 2877695 w 4654815"/>
              <a:gd name="connsiteY2" fmla="*/ 86638 h 6857999"/>
              <a:gd name="connsiteX3" fmla="*/ 4654815 w 4654815"/>
              <a:gd name="connsiteY3" fmla="*/ 3429000 h 6857999"/>
              <a:gd name="connsiteX4" fmla="*/ 2877695 w 4654815"/>
              <a:gd name="connsiteY4" fmla="*/ 6771362 h 6857999"/>
              <a:gd name="connsiteX5" fmla="*/ 2742555 w 4654815"/>
              <a:gd name="connsiteY5" fmla="*/ 6857999 h 6857999"/>
              <a:gd name="connsiteX6" fmla="*/ 0 w 465481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815" h="6857999">
                <a:moveTo>
                  <a:pt x="0" y="0"/>
                </a:moveTo>
                <a:lnTo>
                  <a:pt x="2742553" y="0"/>
                </a:lnTo>
                <a:lnTo>
                  <a:pt x="2877695" y="86638"/>
                </a:lnTo>
                <a:cubicBezTo>
                  <a:pt x="3949882" y="810993"/>
                  <a:pt x="4654815" y="2037674"/>
                  <a:pt x="4654815" y="3429000"/>
                </a:cubicBezTo>
                <a:cubicBezTo>
                  <a:pt x="4654815" y="4820326"/>
                  <a:pt x="3949882" y="6047007"/>
                  <a:pt x="2877695" y="6771362"/>
                </a:cubicBezTo>
                <a:lnTo>
                  <a:pt x="2742555" y="6857999"/>
                </a:lnTo>
                <a:lnTo>
                  <a:pt x="0" y="6857999"/>
                </a:lnTo>
                <a:close/>
              </a:path>
            </a:pathLst>
          </a:custGeom>
          <a:gradFill flip="none" rotWithShape="1">
            <a:gsLst>
              <a:gs pos="0">
                <a:schemeClr val="bg2">
                  <a:lumMod val="75000"/>
                  <a:alpha val="4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3" name="直接连接符 12"/>
          <p:cNvCxnSpPr/>
          <p:nvPr userDrawn="1">
            <p:custDataLst>
              <p:tags r:id="rId5"/>
            </p:custDataLst>
          </p:nvPr>
        </p:nvCxnSpPr>
        <p:spPr>
          <a:xfrm>
            <a:off x="695325" y="1818478"/>
            <a:ext cx="0" cy="3221044"/>
          </a:xfrm>
          <a:prstGeom prst="line">
            <a:avLst/>
          </a:prstGeom>
          <a:ln>
            <a:solidFill>
              <a:schemeClr val="bg2">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14" name="矩形: 圆角 13"/>
          <p:cNvSpPr/>
          <p:nvPr userDrawn="1">
            <p:custDataLst>
              <p:tags r:id="rId6"/>
            </p:custDataLst>
          </p:nvPr>
        </p:nvSpPr>
        <p:spPr>
          <a:xfrm>
            <a:off x="700158" y="847728"/>
            <a:ext cx="307662" cy="307662"/>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5" name="箭头: V 形 14"/>
          <p:cNvSpPr/>
          <p:nvPr userDrawn="1">
            <p:custDataLst>
              <p:tags r:id="rId7"/>
            </p:custDataLst>
          </p:nvPr>
        </p:nvSpPr>
        <p:spPr>
          <a:xfrm>
            <a:off x="793459" y="941029"/>
            <a:ext cx="121060" cy="121060"/>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6" name="图片 15"/>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contrast="20000"/>
                    </a14:imgEffect>
                    <a14:imgEffect>
                      <a14:saturation sat="200000"/>
                    </a14:imgEffect>
                  </a14:imgLayer>
                </a14:imgProps>
              </a:ext>
            </a:extLst>
          </a:blip>
          <a:stretch>
            <a:fillRect/>
          </a:stretch>
        </p:blipFill>
        <p:spPr>
          <a:xfrm flipH="1">
            <a:off x="1528553" y="2918290"/>
            <a:ext cx="2970721" cy="2823992"/>
          </a:xfrm>
          <a:prstGeom prst="rect">
            <a:avLst/>
          </a:prstGeom>
        </p:spPr>
      </p:pic>
      <p:pic>
        <p:nvPicPr>
          <p:cNvPr id="17" name="图片 16"/>
          <p:cNvPicPr>
            <a:picLocks noChangeAspect="1"/>
          </p:cNvPicPr>
          <p:nvPr userDrawn="1">
            <p:custDataLst>
              <p:tags r:id="rId11"/>
            </p:custDataLst>
          </p:nvPr>
        </p:nvPicPr>
        <p:blipFill>
          <a:blip r:embed="rId12" cstate="print">
            <a:extLst>
              <a:ext uri="{BEBA8EAE-BF5A-486C-A8C5-ECC9F3942E4B}">
                <a14:imgProps xmlns:a14="http://schemas.microsoft.com/office/drawing/2010/main">
                  <a14:imgLayer r:embed="rId13">
                    <a14:imgEffect>
                      <a14:brightnessContrast bright="1000" contrast="10000"/>
                    </a14:imgEffect>
                    <a14:imgEffect>
                      <a14:saturation sat="400000"/>
                    </a14:imgEffect>
                  </a14:imgLayer>
                </a14:imgProps>
              </a:ext>
            </a:extLst>
          </a:blip>
          <a:stretch>
            <a:fillRect/>
          </a:stretch>
        </p:blipFill>
        <p:spPr>
          <a:xfrm rot="21276729">
            <a:off x="3952174" y="5157429"/>
            <a:ext cx="990070" cy="539564"/>
          </a:xfrm>
          <a:prstGeom prst="rect">
            <a:avLst/>
          </a:prstGeom>
          <a:effectLst>
            <a:outerShdw blurRad="279400" dist="152400" dir="5400000" algn="t" rotWithShape="0">
              <a:schemeClr val="accent1">
                <a:alpha val="20000"/>
              </a:schemeClr>
            </a:outerShdw>
          </a:effectLst>
        </p:spPr>
      </p:pic>
      <p:pic>
        <p:nvPicPr>
          <p:cNvPr id="18" name="图片 17"/>
          <p:cNvPicPr>
            <a:picLocks noChangeAspect="1"/>
          </p:cNvPicPr>
          <p:nvPr userDrawn="1">
            <p:custDataLst>
              <p:tags r:id="rId14"/>
            </p:custDataLst>
          </p:nvPr>
        </p:nvPicPr>
        <p:blipFill>
          <a:blip r:embed="rId15" cstate="print">
            <a:extLst>
              <a:ext uri="{BEBA8EAE-BF5A-486C-A8C5-ECC9F3942E4B}">
                <a14:imgProps xmlns:a14="http://schemas.microsoft.com/office/drawing/2010/main">
                  <a14:imgLayer r:embed="rId16">
                    <a14:imgEffect>
                      <a14:brightnessContrast bright="1000" contrast="10000"/>
                    </a14:imgEffect>
                    <a14:imgEffect>
                      <a14:saturation sat="400000"/>
                    </a14:imgEffect>
                  </a14:imgLayer>
                </a14:imgProps>
              </a:ext>
            </a:extLst>
          </a:blip>
          <a:stretch>
            <a:fillRect/>
          </a:stretch>
        </p:blipFill>
        <p:spPr>
          <a:xfrm rot="21276729">
            <a:off x="3093258" y="5211382"/>
            <a:ext cx="1373898" cy="748742"/>
          </a:xfrm>
          <a:prstGeom prst="rect">
            <a:avLst/>
          </a:prstGeom>
          <a:effectLst>
            <a:outerShdw blurRad="279400" dist="152400" dir="5400000" algn="t" rotWithShape="0">
              <a:schemeClr val="accent1">
                <a:alpha val="20000"/>
              </a:schemeClr>
            </a:outerShdw>
          </a:effectLst>
        </p:spPr>
      </p:pic>
      <p:pic>
        <p:nvPicPr>
          <p:cNvPr id="19" name="图片 18"/>
          <p:cNvPicPr>
            <a:picLocks noChangeAspect="1"/>
          </p:cNvPicPr>
          <p:nvPr userDrawn="1">
            <p:custDataLst>
              <p:tags r:id="rId17"/>
            </p:custDataLst>
          </p:nvPr>
        </p:nvPicPr>
        <p:blipFill>
          <a:blip r:embed="rId18" cstate="print">
            <a:extLst>
              <a:ext uri="{BEBA8EAE-BF5A-486C-A8C5-ECC9F3942E4B}">
                <a14:imgProps xmlns:a14="http://schemas.microsoft.com/office/drawing/2010/main">
                  <a14:imgLayer r:embed="rId19">
                    <a14:imgEffect>
                      <a14:brightnessContrast bright="1000" contrast="10000"/>
                    </a14:imgEffect>
                    <a14:imgEffect>
                      <a14:saturation sat="400000"/>
                    </a14:imgEffect>
                  </a14:imgLayer>
                </a14:imgProps>
              </a:ext>
            </a:extLst>
          </a:blip>
          <a:stretch>
            <a:fillRect/>
          </a:stretch>
        </p:blipFill>
        <p:spPr>
          <a:xfrm rot="21276729">
            <a:off x="1784850" y="3099022"/>
            <a:ext cx="737899" cy="402137"/>
          </a:xfrm>
          <a:prstGeom prst="rect">
            <a:avLst/>
          </a:prstGeom>
          <a:effectLst>
            <a:outerShdw blurRad="279400" dist="152400" dir="5400000" algn="t" rotWithShape="0">
              <a:schemeClr val="accent1">
                <a:alpha val="20000"/>
              </a:schemeClr>
            </a:outerShdw>
          </a:effectLst>
        </p:spPr>
      </p:pic>
      <p:sp>
        <p:nvSpPr>
          <p:cNvPr id="21" name="任意多边形: 形状 20"/>
          <p:cNvSpPr/>
          <p:nvPr userDrawn="1">
            <p:custDataLst>
              <p:tags r:id="rId20"/>
            </p:custDataLst>
          </p:nvPr>
        </p:nvSpPr>
        <p:spPr>
          <a:xfrm flipH="1" flipV="1">
            <a:off x="10968992" y="5742285"/>
            <a:ext cx="1223008" cy="111571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2" name="图片 21"/>
          <p:cNvPicPr>
            <a:picLocks noChangeAspect="1"/>
          </p:cNvPicPr>
          <p:nvPr userDrawn="1">
            <p:custDataLst>
              <p:tags r:id="rId21"/>
            </p:custDataLst>
          </p:nvPr>
        </p:nvPicPr>
        <p:blipFill rotWithShape="1">
          <a:blip r:embed="rId22" cstate="print"/>
          <a:srcRect/>
          <a:stretch>
            <a:fillRect/>
          </a:stretch>
        </p:blipFill>
        <p:spPr>
          <a:xfrm>
            <a:off x="10940842" y="5693289"/>
            <a:ext cx="746205" cy="869823"/>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3"/>
            </p:custDataLst>
          </p:nvPr>
        </p:nvPicPr>
        <p:blipFill rotWithShape="1">
          <a:blip r:embed="rId24" cstate="print"/>
          <a:srcRect/>
          <a:stretch>
            <a:fillRect/>
          </a:stretch>
        </p:blipFill>
        <p:spPr>
          <a:xfrm>
            <a:off x="11760981" y="6008677"/>
            <a:ext cx="357084" cy="416240"/>
          </a:xfrm>
          <a:prstGeom prst="rect">
            <a:avLst/>
          </a:prstGeom>
          <a:effectLst>
            <a:outerShdw blurRad="63500" dist="63500" dir="5400000" algn="t" rotWithShape="0">
              <a:schemeClr val="accent1">
                <a:alpha val="15000"/>
              </a:schemeClr>
            </a:outerShdw>
          </a:effectLst>
        </p:spPr>
      </p:pic>
      <p:cxnSp>
        <p:nvCxnSpPr>
          <p:cNvPr id="32" name="直接连接符 31"/>
          <p:cNvCxnSpPr/>
          <p:nvPr userDrawn="1">
            <p:custDataLst>
              <p:tags r:id="rId25"/>
            </p:custDataLst>
          </p:nvPr>
        </p:nvCxnSpPr>
        <p:spPr>
          <a:xfrm>
            <a:off x="712552" y="597922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26"/>
            </p:custDataLst>
          </p:nvPr>
        </p:nvCxnSpPr>
        <p:spPr>
          <a:xfrm>
            <a:off x="712552" y="606081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27"/>
            </p:custDataLst>
          </p:nvPr>
        </p:nvCxnSpPr>
        <p:spPr>
          <a:xfrm>
            <a:off x="712552" y="614240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custDataLst>
              <p:tags r:id="rId28"/>
            </p:custDataLst>
          </p:nvPr>
        </p:nvPicPr>
        <p:blipFill rotWithShape="1">
          <a:blip r:embed="rId24" cstate="print"/>
          <a:srcRect/>
          <a:stretch>
            <a:fillRect/>
          </a:stretch>
        </p:blipFill>
        <p:spPr>
          <a:xfrm>
            <a:off x="11235059" y="6520151"/>
            <a:ext cx="157770" cy="183907"/>
          </a:xfrm>
          <a:prstGeom prst="rect">
            <a:avLst/>
          </a:prstGeom>
          <a:effectLst>
            <a:outerShdw blurRad="63500" dist="63500" dir="5400000" algn="t" rotWithShape="0">
              <a:schemeClr val="accent1">
                <a:alpha val="15000"/>
              </a:schemeClr>
            </a:outerShdw>
          </a:effectLst>
        </p:spPr>
      </p:pic>
      <p:sp>
        <p:nvSpPr>
          <p:cNvPr id="2" name="标题 1"/>
          <p:cNvSpPr>
            <a:spLocks noGrp="1"/>
          </p:cNvSpPr>
          <p:nvPr>
            <p:ph type="title" hasCustomPrompt="1"/>
            <p:custDataLst>
              <p:tags r:id="rId29"/>
            </p:custDataLst>
          </p:nvPr>
        </p:nvSpPr>
        <p:spPr>
          <a:xfrm>
            <a:off x="1717778" y="972815"/>
            <a:ext cx="1416354" cy="1811761"/>
          </a:xfrm>
        </p:spPr>
        <p:txBody>
          <a:bodyPr vert="eaVert" wrap="square" anchor="b" anchorCtr="0">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31"/>
            </p:custDataLst>
          </p:nvPr>
        </p:nvSpPr>
        <p:spPr/>
        <p:txBody>
          <a:bodyPr/>
          <a:lstStyle/>
          <a:p>
            <a:endParaRPr lang="zh-CN" altLang="en-US"/>
          </a:p>
        </p:txBody>
      </p:sp>
      <p:sp>
        <p:nvSpPr>
          <p:cNvPr id="9" name="灯片编号占位符 5"/>
          <p:cNvSpPr>
            <a:spLocks noGrp="1"/>
          </p:cNvSpPr>
          <p:nvPr>
            <p:ph type="sldNum" sz="quarter" idx="12"/>
            <p:custDataLst>
              <p:tags r:id="rId3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0"/>
            <a:ext cx="121896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9" name="图形 18"/>
          <p:cNvPicPr>
            <a:picLocks noChangeAspect="1"/>
          </p:cNvPicPr>
          <p:nvPr userDrawn="1">
            <p:custDataLst>
              <p:tags r:id="rId3"/>
            </p:custDataLst>
          </p:nvPr>
        </p:nvPicPr>
        <p:blipFill rotWithShape="1">
          <a:blip r:embed="rId4" cstate="print"/>
          <a:srcRect l="328" t="17558" b="13915"/>
          <a:stretch>
            <a:fillRect/>
          </a:stretch>
        </p:blipFill>
        <p:spPr>
          <a:xfrm>
            <a:off x="19368" y="3175"/>
            <a:ext cx="12153265" cy="6851650"/>
          </a:xfrm>
          <a:prstGeom prst="rect">
            <a:avLst/>
          </a:prstGeom>
        </p:spPr>
      </p:pic>
      <p:sp>
        <p:nvSpPr>
          <p:cNvPr id="10" name="任意多边形: 形状 9"/>
          <p:cNvSpPr/>
          <p:nvPr userDrawn="1">
            <p:custDataLst>
              <p:tags r:id="rId5"/>
            </p:custDataLst>
          </p:nvPr>
        </p:nvSpPr>
        <p:spPr>
          <a:xfrm flipH="1">
            <a:off x="10352303"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V="1">
            <a:off x="0"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661014" y="5130423"/>
            <a:ext cx="11160000"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4" name="矩形 13"/>
          <p:cNvSpPr/>
          <p:nvPr userDrawn="1">
            <p:custDataLst>
              <p:tags r:id="rId9"/>
            </p:custDataLst>
          </p:nvPr>
        </p:nvSpPr>
        <p:spPr>
          <a:xfrm>
            <a:off x="661014" y="4856769"/>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椭圆 14"/>
          <p:cNvSpPr/>
          <p:nvPr userDrawn="1">
            <p:custDataLst>
              <p:tags r:id="rId10"/>
            </p:custDataLst>
          </p:nvPr>
        </p:nvSpPr>
        <p:spPr>
          <a:xfrm flipV="1">
            <a:off x="108722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椭圆 15"/>
          <p:cNvSpPr/>
          <p:nvPr userDrawn="1">
            <p:custDataLst>
              <p:tags r:id="rId11"/>
            </p:custDataLst>
          </p:nvPr>
        </p:nvSpPr>
        <p:spPr>
          <a:xfrm flipV="1">
            <a:off x="110316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6"/>
          <p:cNvSpPr/>
          <p:nvPr userDrawn="1">
            <p:custDataLst>
              <p:tags r:id="rId12"/>
            </p:custDataLst>
          </p:nvPr>
        </p:nvSpPr>
        <p:spPr>
          <a:xfrm flipV="1">
            <a:off x="111866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17"/>
          <p:cNvSpPr/>
          <p:nvPr userDrawn="1">
            <p:custDataLst>
              <p:tags r:id="rId13"/>
            </p:custDataLst>
          </p:nvPr>
        </p:nvSpPr>
        <p:spPr>
          <a:xfrm flipV="1">
            <a:off x="113460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userDrawn="1">
            <p:custDataLst>
              <p:tags r:id="rId14"/>
            </p:custDataLst>
          </p:nvPr>
        </p:nvSpPr>
        <p:spPr>
          <a:xfrm>
            <a:off x="661014" y="4564035"/>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0" name="图片 19"/>
          <p:cNvPicPr>
            <a:picLocks noChangeAspect="1"/>
          </p:cNvPicPr>
          <p:nvPr userDrawn="1">
            <p:custDataLst>
              <p:tags r:id="rId15"/>
            </p:custDataLst>
          </p:nvPr>
        </p:nvPicPr>
        <p:blipFill rotWithShape="1">
          <a:blip r:embed="rId16" cstate="print"/>
          <a:srcRect/>
          <a:stretch>
            <a:fillRect/>
          </a:stretch>
        </p:blipFill>
        <p:spPr>
          <a:xfrm>
            <a:off x="10953071" y="3343153"/>
            <a:ext cx="357084" cy="416240"/>
          </a:xfrm>
          <a:prstGeom prst="rect">
            <a:avLst/>
          </a:prstGeom>
          <a:effectLst>
            <a:outerShdw blurRad="63500" dist="63500" dir="5400000" algn="t" rotWithShape="0">
              <a:schemeClr val="accent1">
                <a:alpha val="15000"/>
              </a:schemeClr>
            </a:outerShdw>
          </a:effectLst>
        </p:spPr>
      </p:pic>
      <p:pic>
        <p:nvPicPr>
          <p:cNvPr id="21" name="图片 20"/>
          <p:cNvPicPr>
            <a:picLocks noChangeAspect="1"/>
          </p:cNvPicPr>
          <p:nvPr userDrawn="1">
            <p:custDataLst>
              <p:tags r:id="rId17"/>
            </p:custDataLst>
          </p:nvPr>
        </p:nvPicPr>
        <p:blipFill rotWithShape="1">
          <a:blip r:embed="rId18" cstate="print"/>
          <a:srcRect/>
          <a:stretch>
            <a:fillRect/>
          </a:stretch>
        </p:blipFill>
        <p:spPr>
          <a:xfrm flipH="1">
            <a:off x="6341619" y="1801225"/>
            <a:ext cx="5448647" cy="3709626"/>
          </a:xfrm>
          <a:prstGeom prst="rect">
            <a:avLst/>
          </a:prstGeom>
          <a:effectLst>
            <a:outerShdw blurRad="228600" dist="12700" dir="5400000" algn="t" rotWithShape="0">
              <a:schemeClr val="accent1">
                <a:alpha val="10000"/>
              </a:schemeClr>
            </a:outerShdw>
          </a:effectLst>
        </p:spPr>
      </p:pic>
      <p:pic>
        <p:nvPicPr>
          <p:cNvPr id="22" name="图片 21"/>
          <p:cNvPicPr>
            <a:picLocks noChangeAspect="1"/>
          </p:cNvPicPr>
          <p:nvPr userDrawn="1">
            <p:custDataLst>
              <p:tags r:id="rId19"/>
            </p:custDataLst>
          </p:nvPr>
        </p:nvPicPr>
        <p:blipFill rotWithShape="1">
          <a:blip r:embed="rId20" cstate="print"/>
          <a:srcRect l="-24160"/>
          <a:stretch>
            <a:fillRect/>
          </a:stretch>
        </p:blipFill>
        <p:spPr>
          <a:xfrm>
            <a:off x="10396885" y="2936055"/>
            <a:ext cx="323580" cy="377185"/>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1"/>
            </p:custDataLst>
          </p:nvPr>
        </p:nvPicPr>
        <p:blipFill rotWithShape="1">
          <a:blip r:embed="rId22" cstate="print"/>
          <a:srcRect b="-6739"/>
          <a:stretch>
            <a:fillRect/>
          </a:stretch>
        </p:blipFill>
        <p:spPr>
          <a:xfrm>
            <a:off x="9606749" y="1518140"/>
            <a:ext cx="1583719" cy="2391261"/>
          </a:xfrm>
          <a:prstGeom prst="rect">
            <a:avLst/>
          </a:prstGeom>
        </p:spPr>
      </p:pic>
      <p:pic>
        <p:nvPicPr>
          <p:cNvPr id="25" name="图片 24"/>
          <p:cNvPicPr>
            <a:picLocks noChangeAspect="1"/>
          </p:cNvPicPr>
          <p:nvPr userDrawn="1">
            <p:custDataLst>
              <p:tags r:id="rId23"/>
            </p:custDataLst>
          </p:nvPr>
        </p:nvPicPr>
        <p:blipFill rotWithShape="1">
          <a:blip r:embed="rId24" cstate="print"/>
          <a:srcRect/>
          <a:stretch>
            <a:fillRect/>
          </a:stretch>
        </p:blipFill>
        <p:spPr>
          <a:xfrm>
            <a:off x="7213031" y="1801225"/>
            <a:ext cx="613621" cy="715275"/>
          </a:xfrm>
          <a:prstGeom prst="rect">
            <a:avLst/>
          </a:prstGeom>
          <a:effectLst>
            <a:outerShdw blurRad="63500" dist="63500" dir="5400000" algn="t" rotWithShape="0">
              <a:schemeClr val="accent1">
                <a:alpha val="15000"/>
              </a:schemeClr>
            </a:outerShdw>
          </a:effectLst>
        </p:spPr>
      </p:pic>
      <p:pic>
        <p:nvPicPr>
          <p:cNvPr id="26" name="图片 25"/>
          <p:cNvPicPr>
            <a:picLocks noChangeAspect="1"/>
          </p:cNvPicPr>
          <p:nvPr userDrawn="1">
            <p:custDataLst>
              <p:tags r:id="rId25"/>
            </p:custDataLst>
          </p:nvPr>
        </p:nvPicPr>
        <p:blipFill rotWithShape="1">
          <a:blip r:embed="rId26" cstate="print"/>
          <a:srcRect l="-24160"/>
          <a:stretch>
            <a:fillRect/>
          </a:stretch>
        </p:blipFill>
        <p:spPr>
          <a:xfrm>
            <a:off x="6828034" y="2972890"/>
            <a:ext cx="203937" cy="237721"/>
          </a:xfrm>
          <a:prstGeom prst="rect">
            <a:avLst/>
          </a:prstGeom>
          <a:effectLst>
            <a:outerShdw blurRad="63500" dist="63500" dir="5400000" algn="t" rotWithShape="0">
              <a:schemeClr val="accent1">
                <a:alpha val="15000"/>
              </a:schemeClr>
            </a:outerShdw>
          </a:effectLst>
        </p:spPr>
      </p:pic>
      <p:sp>
        <p:nvSpPr>
          <p:cNvPr id="27" name="箭头: V 形 56"/>
          <p:cNvSpPr/>
          <p:nvPr userDrawn="1">
            <p:custDataLst>
              <p:tags r:id="rId27"/>
            </p:custDataLst>
          </p:nvPr>
        </p:nvSpPr>
        <p:spPr>
          <a:xfrm>
            <a:off x="4356241" y="2414465"/>
            <a:ext cx="1071033" cy="565310"/>
          </a:xfrm>
          <a:custGeom>
            <a:avLst/>
            <a:gdLst>
              <a:gd name="adj" fmla="val 50000"/>
              <a:gd name="maxAdj" fmla="*/ 100000 w ss"/>
              <a:gd name="a" fmla="pin 0 adj maxAdj"/>
              <a:gd name="x1" fmla="*/ ss a 100000"/>
              <a:gd name="x2" fmla="+- r 0 x1"/>
              <a:gd name="x3" fmla="*/ x2 1 2"/>
              <a:gd name="dx" fmla="+- x2 0 x1"/>
              <a:gd name="il" fmla="?: dx x1 l"/>
              <a:gd name="ir" fmla="?: dx x2 r"/>
            </a:gdLst>
            <a:ahLst/>
            <a:cxnLst>
              <a:cxn ang="3">
                <a:pos x="x3" y="t"/>
              </a:cxn>
              <a:cxn ang="cd2">
                <a:pos x="x1" y="vc"/>
              </a:cxn>
              <a:cxn ang="cd4">
                <a:pos x="x3" y="b"/>
              </a:cxn>
              <a:cxn ang="0">
                <a:pos x="r" y="vc"/>
              </a:cxn>
            </a:cxnLst>
            <a:rect l="l" t="t" r="r" b="b"/>
            <a:pathLst>
              <a:path w="2235" h="1180">
                <a:moveTo>
                  <a:pt x="0" y="0"/>
                </a:moveTo>
                <a:lnTo>
                  <a:pt x="590" y="0"/>
                </a:lnTo>
                <a:lnTo>
                  <a:pt x="1180" y="590"/>
                </a:lnTo>
                <a:lnTo>
                  <a:pt x="590" y="1180"/>
                </a:lnTo>
                <a:lnTo>
                  <a:pt x="0" y="1180"/>
                </a:lnTo>
                <a:lnTo>
                  <a:pt x="590" y="590"/>
                </a:lnTo>
                <a:lnTo>
                  <a:pt x="0" y="0"/>
                </a:lnTo>
                <a:close/>
                <a:moveTo>
                  <a:pt x="1056" y="0"/>
                </a:moveTo>
                <a:lnTo>
                  <a:pt x="1645" y="0"/>
                </a:lnTo>
                <a:lnTo>
                  <a:pt x="2235" y="590"/>
                </a:lnTo>
                <a:lnTo>
                  <a:pt x="1645" y="1180"/>
                </a:lnTo>
                <a:lnTo>
                  <a:pt x="1056" y="1180"/>
                </a:lnTo>
                <a:lnTo>
                  <a:pt x="1645" y="590"/>
                </a:lnTo>
                <a:lnTo>
                  <a:pt x="1056" y="0"/>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cxnSp>
        <p:nvCxnSpPr>
          <p:cNvPr id="31" name="直接连接符 30"/>
          <p:cNvCxnSpPr/>
          <p:nvPr userDrawn="1">
            <p:custDataLst>
              <p:tags r:id="rId28"/>
            </p:custDataLst>
          </p:nvPr>
        </p:nvCxnSpPr>
        <p:spPr>
          <a:xfrm>
            <a:off x="11131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29"/>
            </p:custDataLst>
          </p:nvPr>
        </p:nvCxnSpPr>
        <p:spPr>
          <a:xfrm>
            <a:off x="11131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30"/>
            </p:custDataLst>
          </p:nvPr>
        </p:nvCxnSpPr>
        <p:spPr>
          <a:xfrm>
            <a:off x="11131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1"/>
            </p:custDataLst>
          </p:nvPr>
        </p:nvSpPr>
        <p:spPr>
          <a:xfrm>
            <a:off x="1497372" y="3253723"/>
            <a:ext cx="5289877" cy="2350781"/>
          </a:xfrm>
        </p:spPr>
        <p:txBody>
          <a:bodyPr wrap="square" anchor="t" anchorCtr="0">
            <a:normAutofit/>
          </a:bodyPr>
          <a:lstStyle>
            <a:lvl1pPr algn="l">
              <a:defRPr sz="5400">
                <a:solidFill>
                  <a:schemeClr val="dk2"/>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32"/>
            </p:custDataLst>
          </p:nvPr>
        </p:nvSpPr>
        <p:spPr>
          <a:xfrm>
            <a:off x="1494973" y="1946604"/>
            <a:ext cx="4601028" cy="1224000"/>
          </a:xfrm>
        </p:spPr>
        <p:txBody>
          <a:bodyPr wrap="none" anchor="b" anchorCtr="0">
            <a:normAutofit/>
          </a:bodyPr>
          <a:lstStyle>
            <a:lvl1pPr marL="0" indent="0" algn="l">
              <a:buNone/>
              <a:defRPr sz="6000" b="0">
                <a:solidFill>
                  <a:schemeClr val="accent1"/>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3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4"/>
            </p:custDataLst>
          </p:nvPr>
        </p:nvSpPr>
        <p:spPr/>
        <p:txBody>
          <a:bodyPr/>
          <a:lstStyle/>
          <a:p>
            <a:endParaRPr lang="zh-CN" altLang="en-US"/>
          </a:p>
        </p:txBody>
      </p:sp>
      <p:sp>
        <p:nvSpPr>
          <p:cNvPr id="6" name="灯片编号占位符 6"/>
          <p:cNvSpPr>
            <a:spLocks noGrp="1"/>
          </p:cNvSpPr>
          <p:nvPr>
            <p:ph type="sldNum" sz="quarter" idx="12"/>
            <p:custDataLst>
              <p:tags r:id="rId3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0"/>
            <a:ext cx="121896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9" name="图形 18"/>
          <p:cNvPicPr>
            <a:picLocks noChangeAspect="1"/>
          </p:cNvPicPr>
          <p:nvPr userDrawn="1">
            <p:custDataLst>
              <p:tags r:id="rId3"/>
            </p:custDataLst>
          </p:nvPr>
        </p:nvPicPr>
        <p:blipFill rotWithShape="1">
          <a:blip r:embed="rId4" cstate="print"/>
          <a:srcRect l="328" t="17558" b="13915"/>
          <a:stretch>
            <a:fillRect/>
          </a:stretch>
        </p:blipFill>
        <p:spPr>
          <a:xfrm>
            <a:off x="19368" y="3175"/>
            <a:ext cx="12153265" cy="6851650"/>
          </a:xfrm>
          <a:prstGeom prst="rect">
            <a:avLst/>
          </a:prstGeom>
        </p:spPr>
      </p:pic>
      <p:sp>
        <p:nvSpPr>
          <p:cNvPr id="10" name="任意多边形: 形状 9"/>
          <p:cNvSpPr/>
          <p:nvPr userDrawn="1">
            <p:custDataLst>
              <p:tags r:id="rId5"/>
            </p:custDataLst>
          </p:nvPr>
        </p:nvSpPr>
        <p:spPr>
          <a:xfrm flipH="1">
            <a:off x="10352303"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V="1">
            <a:off x="0"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661014" y="5130423"/>
            <a:ext cx="11160000"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4" name="矩形 13"/>
          <p:cNvSpPr/>
          <p:nvPr userDrawn="1">
            <p:custDataLst>
              <p:tags r:id="rId9"/>
            </p:custDataLst>
          </p:nvPr>
        </p:nvSpPr>
        <p:spPr>
          <a:xfrm>
            <a:off x="661014" y="4856769"/>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椭圆 14"/>
          <p:cNvSpPr/>
          <p:nvPr userDrawn="1">
            <p:custDataLst>
              <p:tags r:id="rId10"/>
            </p:custDataLst>
          </p:nvPr>
        </p:nvSpPr>
        <p:spPr>
          <a:xfrm flipV="1">
            <a:off x="108722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椭圆 15"/>
          <p:cNvSpPr/>
          <p:nvPr userDrawn="1">
            <p:custDataLst>
              <p:tags r:id="rId11"/>
            </p:custDataLst>
          </p:nvPr>
        </p:nvSpPr>
        <p:spPr>
          <a:xfrm flipV="1">
            <a:off x="110316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6"/>
          <p:cNvSpPr/>
          <p:nvPr userDrawn="1">
            <p:custDataLst>
              <p:tags r:id="rId12"/>
            </p:custDataLst>
          </p:nvPr>
        </p:nvSpPr>
        <p:spPr>
          <a:xfrm flipV="1">
            <a:off x="111866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17"/>
          <p:cNvSpPr/>
          <p:nvPr userDrawn="1">
            <p:custDataLst>
              <p:tags r:id="rId13"/>
            </p:custDataLst>
          </p:nvPr>
        </p:nvSpPr>
        <p:spPr>
          <a:xfrm flipV="1">
            <a:off x="113460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userDrawn="1">
            <p:custDataLst>
              <p:tags r:id="rId14"/>
            </p:custDataLst>
          </p:nvPr>
        </p:nvSpPr>
        <p:spPr>
          <a:xfrm>
            <a:off x="661014" y="4564035"/>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0" name="图片 19"/>
          <p:cNvPicPr>
            <a:picLocks noChangeAspect="1"/>
          </p:cNvPicPr>
          <p:nvPr userDrawn="1">
            <p:custDataLst>
              <p:tags r:id="rId15"/>
            </p:custDataLst>
          </p:nvPr>
        </p:nvPicPr>
        <p:blipFill rotWithShape="1">
          <a:blip r:embed="rId16" cstate="print"/>
          <a:srcRect/>
          <a:stretch>
            <a:fillRect/>
          </a:stretch>
        </p:blipFill>
        <p:spPr>
          <a:xfrm>
            <a:off x="10953071" y="3343153"/>
            <a:ext cx="357084" cy="416240"/>
          </a:xfrm>
          <a:prstGeom prst="rect">
            <a:avLst/>
          </a:prstGeom>
          <a:effectLst>
            <a:outerShdw blurRad="63500" dist="63500" dir="5400000" algn="t" rotWithShape="0">
              <a:schemeClr val="accent1">
                <a:alpha val="15000"/>
              </a:schemeClr>
            </a:outerShdw>
          </a:effectLst>
        </p:spPr>
      </p:pic>
      <p:pic>
        <p:nvPicPr>
          <p:cNvPr id="21" name="图片 20"/>
          <p:cNvPicPr>
            <a:picLocks noChangeAspect="1"/>
          </p:cNvPicPr>
          <p:nvPr userDrawn="1">
            <p:custDataLst>
              <p:tags r:id="rId17"/>
            </p:custDataLst>
          </p:nvPr>
        </p:nvPicPr>
        <p:blipFill rotWithShape="1">
          <a:blip r:embed="rId18" cstate="print"/>
          <a:srcRect/>
          <a:stretch>
            <a:fillRect/>
          </a:stretch>
        </p:blipFill>
        <p:spPr>
          <a:xfrm flipH="1">
            <a:off x="6341619" y="1801225"/>
            <a:ext cx="5448647" cy="3709626"/>
          </a:xfrm>
          <a:prstGeom prst="rect">
            <a:avLst/>
          </a:prstGeom>
          <a:effectLst>
            <a:outerShdw blurRad="228600" dist="12700" dir="5400000" algn="t" rotWithShape="0">
              <a:schemeClr val="accent1">
                <a:alpha val="10000"/>
              </a:schemeClr>
            </a:outerShdw>
          </a:effectLst>
        </p:spPr>
      </p:pic>
      <p:pic>
        <p:nvPicPr>
          <p:cNvPr id="22" name="图片 21"/>
          <p:cNvPicPr>
            <a:picLocks noChangeAspect="1"/>
          </p:cNvPicPr>
          <p:nvPr userDrawn="1">
            <p:custDataLst>
              <p:tags r:id="rId19"/>
            </p:custDataLst>
          </p:nvPr>
        </p:nvPicPr>
        <p:blipFill rotWithShape="1">
          <a:blip r:embed="rId20" cstate="print"/>
          <a:srcRect l="-24160"/>
          <a:stretch>
            <a:fillRect/>
          </a:stretch>
        </p:blipFill>
        <p:spPr>
          <a:xfrm>
            <a:off x="10396885" y="2936055"/>
            <a:ext cx="323580" cy="377185"/>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1"/>
            </p:custDataLst>
          </p:nvPr>
        </p:nvPicPr>
        <p:blipFill rotWithShape="1">
          <a:blip r:embed="rId22" cstate="print"/>
          <a:srcRect b="-6739"/>
          <a:stretch>
            <a:fillRect/>
          </a:stretch>
        </p:blipFill>
        <p:spPr>
          <a:xfrm>
            <a:off x="9606749" y="1518140"/>
            <a:ext cx="1583719" cy="2391261"/>
          </a:xfrm>
          <a:prstGeom prst="rect">
            <a:avLst/>
          </a:prstGeom>
        </p:spPr>
      </p:pic>
      <p:pic>
        <p:nvPicPr>
          <p:cNvPr id="25" name="图片 24"/>
          <p:cNvPicPr>
            <a:picLocks noChangeAspect="1"/>
          </p:cNvPicPr>
          <p:nvPr userDrawn="1">
            <p:custDataLst>
              <p:tags r:id="rId23"/>
            </p:custDataLst>
          </p:nvPr>
        </p:nvPicPr>
        <p:blipFill rotWithShape="1">
          <a:blip r:embed="rId24" cstate="print"/>
          <a:srcRect/>
          <a:stretch>
            <a:fillRect/>
          </a:stretch>
        </p:blipFill>
        <p:spPr>
          <a:xfrm>
            <a:off x="7213031" y="1801225"/>
            <a:ext cx="613621" cy="715275"/>
          </a:xfrm>
          <a:prstGeom prst="rect">
            <a:avLst/>
          </a:prstGeom>
          <a:effectLst>
            <a:outerShdw blurRad="63500" dist="63500" dir="5400000" algn="t" rotWithShape="0">
              <a:schemeClr val="accent1">
                <a:alpha val="15000"/>
              </a:schemeClr>
            </a:outerShdw>
          </a:effectLst>
        </p:spPr>
      </p:pic>
      <p:pic>
        <p:nvPicPr>
          <p:cNvPr id="26" name="图片 25"/>
          <p:cNvPicPr>
            <a:picLocks noChangeAspect="1"/>
          </p:cNvPicPr>
          <p:nvPr userDrawn="1">
            <p:custDataLst>
              <p:tags r:id="rId25"/>
            </p:custDataLst>
          </p:nvPr>
        </p:nvPicPr>
        <p:blipFill rotWithShape="1">
          <a:blip r:embed="rId26" cstate="print"/>
          <a:srcRect l="-24160"/>
          <a:stretch>
            <a:fillRect/>
          </a:stretch>
        </p:blipFill>
        <p:spPr>
          <a:xfrm>
            <a:off x="6828034" y="2972890"/>
            <a:ext cx="203937" cy="237721"/>
          </a:xfrm>
          <a:prstGeom prst="rect">
            <a:avLst/>
          </a:prstGeom>
          <a:effectLst>
            <a:outerShdw blurRad="63500" dist="63500" dir="5400000" algn="t" rotWithShape="0">
              <a:schemeClr val="accent1">
                <a:alpha val="15000"/>
              </a:schemeClr>
            </a:outerShdw>
          </a:effectLst>
        </p:spPr>
      </p:pic>
      <p:sp>
        <p:nvSpPr>
          <p:cNvPr id="27" name="箭头: V 形 56"/>
          <p:cNvSpPr/>
          <p:nvPr userDrawn="1">
            <p:custDataLst>
              <p:tags r:id="rId27"/>
            </p:custDataLst>
          </p:nvPr>
        </p:nvSpPr>
        <p:spPr>
          <a:xfrm>
            <a:off x="4356241" y="2414465"/>
            <a:ext cx="1071033" cy="565310"/>
          </a:xfrm>
          <a:custGeom>
            <a:avLst/>
            <a:gdLst>
              <a:gd name="adj" fmla="val 50000"/>
              <a:gd name="maxAdj" fmla="*/ 100000 w ss"/>
              <a:gd name="a" fmla="pin 0 adj maxAdj"/>
              <a:gd name="x1" fmla="*/ ss a 100000"/>
              <a:gd name="x2" fmla="+- r 0 x1"/>
              <a:gd name="x3" fmla="*/ x2 1 2"/>
              <a:gd name="dx" fmla="+- x2 0 x1"/>
              <a:gd name="il" fmla="?: dx x1 l"/>
              <a:gd name="ir" fmla="?: dx x2 r"/>
            </a:gdLst>
            <a:ahLst/>
            <a:cxnLst>
              <a:cxn ang="3">
                <a:pos x="x3" y="t"/>
              </a:cxn>
              <a:cxn ang="cd2">
                <a:pos x="x1" y="vc"/>
              </a:cxn>
              <a:cxn ang="cd4">
                <a:pos x="x3" y="b"/>
              </a:cxn>
              <a:cxn ang="0">
                <a:pos x="r" y="vc"/>
              </a:cxn>
            </a:cxnLst>
            <a:rect l="l" t="t" r="r" b="b"/>
            <a:pathLst>
              <a:path w="2235" h="1180">
                <a:moveTo>
                  <a:pt x="0" y="0"/>
                </a:moveTo>
                <a:lnTo>
                  <a:pt x="590" y="0"/>
                </a:lnTo>
                <a:lnTo>
                  <a:pt x="1180" y="590"/>
                </a:lnTo>
                <a:lnTo>
                  <a:pt x="590" y="1180"/>
                </a:lnTo>
                <a:lnTo>
                  <a:pt x="0" y="1180"/>
                </a:lnTo>
                <a:lnTo>
                  <a:pt x="590" y="590"/>
                </a:lnTo>
                <a:lnTo>
                  <a:pt x="0" y="0"/>
                </a:lnTo>
                <a:close/>
                <a:moveTo>
                  <a:pt x="1056" y="0"/>
                </a:moveTo>
                <a:lnTo>
                  <a:pt x="1645" y="0"/>
                </a:lnTo>
                <a:lnTo>
                  <a:pt x="2235" y="590"/>
                </a:lnTo>
                <a:lnTo>
                  <a:pt x="1645" y="1180"/>
                </a:lnTo>
                <a:lnTo>
                  <a:pt x="1056" y="1180"/>
                </a:lnTo>
                <a:lnTo>
                  <a:pt x="1645" y="590"/>
                </a:lnTo>
                <a:lnTo>
                  <a:pt x="1056" y="0"/>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cxnSp>
        <p:nvCxnSpPr>
          <p:cNvPr id="31" name="直接连接符 30"/>
          <p:cNvCxnSpPr/>
          <p:nvPr userDrawn="1">
            <p:custDataLst>
              <p:tags r:id="rId28"/>
            </p:custDataLst>
          </p:nvPr>
        </p:nvCxnSpPr>
        <p:spPr>
          <a:xfrm>
            <a:off x="11131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29"/>
            </p:custDataLst>
          </p:nvPr>
        </p:nvCxnSpPr>
        <p:spPr>
          <a:xfrm>
            <a:off x="11131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30"/>
            </p:custDataLst>
          </p:nvPr>
        </p:nvCxnSpPr>
        <p:spPr>
          <a:xfrm>
            <a:off x="11131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1"/>
            </p:custDataLst>
          </p:nvPr>
        </p:nvSpPr>
        <p:spPr>
          <a:xfrm>
            <a:off x="1497372" y="3253723"/>
            <a:ext cx="5289877" cy="2350781"/>
          </a:xfrm>
        </p:spPr>
        <p:txBody>
          <a:bodyPr wrap="square" anchor="t" anchorCtr="0">
            <a:normAutofit/>
          </a:bodyPr>
          <a:lstStyle>
            <a:lvl1pPr algn="l">
              <a:defRPr sz="5400">
                <a:solidFill>
                  <a:schemeClr val="dk2"/>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32"/>
            </p:custDataLst>
          </p:nvPr>
        </p:nvSpPr>
        <p:spPr>
          <a:xfrm>
            <a:off x="1494973" y="1946604"/>
            <a:ext cx="4601028" cy="1224000"/>
          </a:xfrm>
        </p:spPr>
        <p:txBody>
          <a:bodyPr wrap="none" anchor="b" anchorCtr="0">
            <a:normAutofit/>
          </a:bodyPr>
          <a:lstStyle>
            <a:lvl1pPr marL="0" indent="0" algn="l">
              <a:buNone/>
              <a:defRPr sz="6000" b="0">
                <a:solidFill>
                  <a:schemeClr val="accent1"/>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3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4"/>
            </p:custDataLst>
          </p:nvPr>
        </p:nvSpPr>
        <p:spPr/>
        <p:txBody>
          <a:bodyPr/>
          <a:lstStyle/>
          <a:p>
            <a:endParaRPr lang="zh-CN" altLang="en-US"/>
          </a:p>
        </p:txBody>
      </p:sp>
      <p:sp>
        <p:nvSpPr>
          <p:cNvPr id="6" name="灯片编号占位符 6"/>
          <p:cNvSpPr>
            <a:spLocks noGrp="1"/>
          </p:cNvSpPr>
          <p:nvPr>
            <p:ph type="sldNum" sz="quarter" idx="12"/>
            <p:custDataLst>
              <p:tags r:id="rId3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8784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8831609" y="337690"/>
            <a:ext cx="1984251" cy="6142241"/>
          </a:xfrm>
          <a:prstGeom prst="rect">
            <a:avLst/>
          </a:prstGeom>
          <a:gradFill flip="none" rotWithShape="1">
            <a:gsLst>
              <a:gs pos="100000">
                <a:schemeClr val="accent1">
                  <a:alpha val="0"/>
                </a:schemeClr>
              </a:gs>
              <a:gs pos="20000">
                <a:schemeClr val="accent1">
                  <a:alpha val="25000"/>
                </a:schemeClr>
              </a:gs>
            </a:gsLst>
            <a:lin ang="54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矩形 14"/>
          <p:cNvSpPr/>
          <p:nvPr userDrawn="1">
            <p:custDataLst>
              <p:tags r:id="rId9"/>
            </p:custDataLst>
          </p:nvPr>
        </p:nvSpPr>
        <p:spPr>
          <a:xfrm>
            <a:off x="10915675" y="342130"/>
            <a:ext cx="172877" cy="6305181"/>
          </a:xfrm>
          <a:prstGeom prst="rect">
            <a:avLst/>
          </a:prstGeom>
          <a:gradFill flip="none" rotWithShape="1">
            <a:gsLst>
              <a:gs pos="100000">
                <a:schemeClr val="accent1">
                  <a:alpha val="0"/>
                </a:schemeClr>
              </a:gs>
              <a:gs pos="20000">
                <a:schemeClr val="accent1">
                  <a:alpha val="15000"/>
                </a:schemeClr>
              </a:gs>
            </a:gsLst>
            <a:lin ang="54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16" name="图片 15"/>
          <p:cNvPicPr>
            <a:picLocks noChangeAspect="1"/>
          </p:cNvPicPr>
          <p:nvPr userDrawn="1">
            <p:custDataLst>
              <p:tags r:id="rId10"/>
            </p:custDataLst>
          </p:nvPr>
        </p:nvPicPr>
        <p:blipFill rotWithShape="1">
          <a:blip r:embed="rId11" cstate="print"/>
          <a:srcRect r="-4777"/>
          <a:stretch>
            <a:fillRect/>
          </a:stretch>
        </p:blipFill>
        <p:spPr>
          <a:xfrm>
            <a:off x="9052381" y="2073226"/>
            <a:ext cx="2136914" cy="1071353"/>
          </a:xfrm>
          <a:prstGeom prst="rect">
            <a:avLst/>
          </a:prstGeom>
          <a:effectLst>
            <a:outerShdw blurRad="177800" dist="190500" dir="5400000" algn="t" rotWithShape="0">
              <a:schemeClr val="accent1">
                <a:alpha val="20000"/>
              </a:schemeClr>
            </a:outerShdw>
          </a:effectLst>
        </p:spPr>
      </p:pic>
      <p:pic>
        <p:nvPicPr>
          <p:cNvPr id="17" name="图片 16"/>
          <p:cNvPicPr>
            <a:picLocks noChangeAspect="1"/>
          </p:cNvPicPr>
          <p:nvPr userDrawn="1">
            <p:custDataLst>
              <p:tags r:id="rId12"/>
            </p:custDataLst>
          </p:nvPr>
        </p:nvPicPr>
        <p:blipFill rotWithShape="1">
          <a:blip r:embed="rId13" cstate="print"/>
          <a:srcRect/>
          <a:stretch>
            <a:fillRect/>
          </a:stretch>
        </p:blipFill>
        <p:spPr>
          <a:xfrm>
            <a:off x="6689445" y="2932457"/>
            <a:ext cx="656600" cy="765374"/>
          </a:xfrm>
          <a:prstGeom prst="rect">
            <a:avLst/>
          </a:prstGeom>
          <a:effectLst>
            <a:outerShdw blurRad="177800" dist="190500" dir="5400000" algn="t" rotWithShape="0">
              <a:schemeClr val="accent1">
                <a:alpha val="20000"/>
              </a:schemeClr>
            </a:outerShdw>
          </a:effectLst>
        </p:spPr>
      </p:pic>
      <p:pic>
        <p:nvPicPr>
          <p:cNvPr id="19" name="图片 18"/>
          <p:cNvPicPr>
            <a:picLocks noChangeAspect="1"/>
          </p:cNvPicPr>
          <p:nvPr userDrawn="1">
            <p:custDataLst>
              <p:tags r:id="rId14"/>
            </p:custDataLst>
          </p:nvPr>
        </p:nvPicPr>
        <p:blipFill rotWithShape="1">
          <a:blip r:embed="rId15" cstate="print"/>
          <a:srcRect l="-24160"/>
          <a:stretch>
            <a:fillRect/>
          </a:stretch>
        </p:blipFill>
        <p:spPr>
          <a:xfrm>
            <a:off x="7621438" y="1699980"/>
            <a:ext cx="319505" cy="372436"/>
          </a:xfrm>
          <a:prstGeom prst="rect">
            <a:avLst/>
          </a:prstGeom>
          <a:effectLst>
            <a:outerShdw blurRad="177800" dist="190500" dir="5400000" algn="t" rotWithShape="0">
              <a:schemeClr val="accent1">
                <a:alpha val="20000"/>
              </a:schemeClr>
            </a:outerShdw>
          </a:effectLst>
        </p:spPr>
      </p:pic>
      <p:pic>
        <p:nvPicPr>
          <p:cNvPr id="21" name="图片 20"/>
          <p:cNvPicPr>
            <a:picLocks noChangeAspect="1"/>
          </p:cNvPicPr>
          <p:nvPr userDrawn="1">
            <p:custDataLst>
              <p:tags r:id="rId16"/>
            </p:custDataLst>
          </p:nvPr>
        </p:nvPicPr>
        <p:blipFill rotWithShape="1">
          <a:blip r:embed="rId17" cstate="print"/>
          <a:srcRect/>
          <a:stretch>
            <a:fillRect/>
          </a:stretch>
        </p:blipFill>
        <p:spPr>
          <a:xfrm>
            <a:off x="9640647" y="1458116"/>
            <a:ext cx="306832" cy="357663"/>
          </a:xfrm>
          <a:prstGeom prst="rect">
            <a:avLst/>
          </a:prstGeom>
          <a:effectLst>
            <a:outerShdw blurRad="177800" dist="190500" dir="5400000" algn="t" rotWithShape="0">
              <a:schemeClr val="accent1">
                <a:alpha val="20000"/>
              </a:schemeClr>
            </a:outerShdw>
          </a:effectLst>
        </p:spPr>
      </p:pic>
      <p:pic>
        <p:nvPicPr>
          <p:cNvPr id="22" name="图片 21"/>
          <p:cNvPicPr>
            <a:picLocks noChangeAspect="1"/>
          </p:cNvPicPr>
          <p:nvPr userDrawn="1">
            <p:custDataLst>
              <p:tags r:id="rId18"/>
            </p:custDataLst>
          </p:nvPr>
        </p:nvPicPr>
        <p:blipFill>
          <a:blip r:embed="rId19" cstate="print"/>
          <a:stretch>
            <a:fillRect/>
          </a:stretch>
        </p:blipFill>
        <p:spPr>
          <a:xfrm>
            <a:off x="7497810" y="1807233"/>
            <a:ext cx="3109141" cy="3956561"/>
          </a:xfrm>
          <a:prstGeom prst="rect">
            <a:avLst/>
          </a:prstGeom>
          <a:effectLst>
            <a:outerShdw blurRad="177800" dist="190500" dir="5400000" algn="t" rotWithShape="0">
              <a:schemeClr val="accent1">
                <a:alpha val="20000"/>
              </a:schemeClr>
            </a:outerShdw>
          </a:effectLst>
        </p:spPr>
      </p:pic>
      <p:pic>
        <p:nvPicPr>
          <p:cNvPr id="23" name="图片 22"/>
          <p:cNvPicPr>
            <a:picLocks noChangeAspect="1"/>
          </p:cNvPicPr>
          <p:nvPr userDrawn="1">
            <p:custDataLst>
              <p:tags r:id="rId20"/>
            </p:custDataLst>
          </p:nvPr>
        </p:nvPicPr>
        <p:blipFill rotWithShape="1">
          <a:blip r:embed="rId21" cstate="print"/>
          <a:srcRect/>
          <a:stretch>
            <a:fillRect/>
          </a:stretch>
        </p:blipFill>
        <p:spPr>
          <a:xfrm>
            <a:off x="10736771" y="1846921"/>
            <a:ext cx="357085" cy="416240"/>
          </a:xfrm>
          <a:prstGeom prst="rect">
            <a:avLst/>
          </a:prstGeom>
          <a:effectLst>
            <a:outerShdw blurRad="177800" dist="190500" dir="5400000" algn="t" rotWithShape="0">
              <a:schemeClr val="accent1">
                <a:alpha val="20000"/>
              </a:schemeClr>
            </a:outerShdw>
          </a:effectLst>
        </p:spPr>
      </p:pic>
      <p:pic>
        <p:nvPicPr>
          <p:cNvPr id="25" name="图片 24"/>
          <p:cNvPicPr>
            <a:picLocks noChangeAspect="1"/>
          </p:cNvPicPr>
          <p:nvPr userDrawn="1">
            <p:custDataLst>
              <p:tags r:id="rId22"/>
            </p:custDataLst>
          </p:nvPr>
        </p:nvPicPr>
        <p:blipFill rotWithShape="1">
          <a:blip r:embed="rId23" cstate="print"/>
          <a:srcRect r="-4777"/>
          <a:stretch>
            <a:fillRect/>
          </a:stretch>
        </p:blipFill>
        <p:spPr>
          <a:xfrm>
            <a:off x="7285798" y="4707306"/>
            <a:ext cx="1628705" cy="816560"/>
          </a:xfrm>
          <a:prstGeom prst="rect">
            <a:avLst/>
          </a:prstGeom>
          <a:effectLst>
            <a:outerShdw blurRad="177800" dist="190500" dir="5400000" algn="t" rotWithShape="0">
              <a:schemeClr val="accent1">
                <a:alpha val="20000"/>
              </a:schemeClr>
            </a:outerShdw>
          </a:effectLst>
        </p:spPr>
      </p:pic>
      <p:pic>
        <p:nvPicPr>
          <p:cNvPr id="26" name="图片 25"/>
          <p:cNvPicPr>
            <a:picLocks noChangeAspect="1"/>
          </p:cNvPicPr>
          <p:nvPr userDrawn="1">
            <p:custDataLst>
              <p:tags r:id="rId24"/>
            </p:custDataLst>
          </p:nvPr>
        </p:nvPicPr>
        <p:blipFill rotWithShape="1">
          <a:blip r:embed="rId25" cstate="print"/>
          <a:srcRect/>
          <a:stretch>
            <a:fillRect/>
          </a:stretch>
        </p:blipFill>
        <p:spPr>
          <a:xfrm>
            <a:off x="7536862" y="2404100"/>
            <a:ext cx="264014" cy="307752"/>
          </a:xfrm>
          <a:prstGeom prst="rect">
            <a:avLst/>
          </a:prstGeom>
          <a:effectLst>
            <a:outerShdw blurRad="177800" dist="190500" dir="5400000" algn="t" rotWithShape="0">
              <a:schemeClr val="accent1">
                <a:alpha val="20000"/>
              </a:schemeClr>
            </a:outerShdw>
          </a:effectLst>
        </p:spPr>
      </p:pic>
      <p:cxnSp>
        <p:nvCxnSpPr>
          <p:cNvPr id="28" name="直接连接符 27"/>
          <p:cNvCxnSpPr/>
          <p:nvPr userDrawn="1">
            <p:custDataLst>
              <p:tags r:id="rId26"/>
            </p:custDataLst>
          </p:nvPr>
        </p:nvCxnSpPr>
        <p:spPr>
          <a:xfrm>
            <a:off x="10877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7"/>
            </p:custDataLst>
          </p:nvPr>
        </p:nvCxnSpPr>
        <p:spPr>
          <a:xfrm>
            <a:off x="10877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28"/>
            </p:custDataLst>
          </p:nvPr>
        </p:nvCxnSpPr>
        <p:spPr>
          <a:xfrm>
            <a:off x="10877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1" name="矩形: 圆角 30"/>
          <p:cNvSpPr/>
          <p:nvPr userDrawn="1">
            <p:custDataLst>
              <p:tags r:id="rId29"/>
            </p:custDataLst>
          </p:nvPr>
        </p:nvSpPr>
        <p:spPr>
          <a:xfrm>
            <a:off x="1108840" y="472850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7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32" name="箭头: V 形 31"/>
          <p:cNvSpPr/>
          <p:nvPr userDrawn="1">
            <p:custDataLst>
              <p:tags r:id="rId30"/>
            </p:custDataLst>
          </p:nvPr>
        </p:nvSpPr>
        <p:spPr>
          <a:xfrm>
            <a:off x="1223029" y="484269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3" name="任意多边形: 形状 32"/>
          <p:cNvSpPr/>
          <p:nvPr userDrawn="1">
            <p:custDataLst>
              <p:tags r:id="rId31"/>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 name="日期占位符 3"/>
          <p:cNvSpPr>
            <a:spLocks noGrp="1"/>
          </p:cNvSpPr>
          <p:nvPr>
            <p:ph type="dt" sz="half" idx="10"/>
            <p:custDataLst>
              <p:tags r:id="rId3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3"/>
            </p:custDataLst>
          </p:nvPr>
        </p:nvSpPr>
        <p:spPr/>
        <p:txBody>
          <a:bodyPr/>
          <a:lstStyle/>
          <a:p>
            <a:endParaRPr lang="zh-CN" altLang="en-US"/>
          </a:p>
        </p:txBody>
      </p:sp>
      <p:sp>
        <p:nvSpPr>
          <p:cNvPr id="6" name="灯片编号占位符 5"/>
          <p:cNvSpPr>
            <a:spLocks noGrp="1"/>
          </p:cNvSpPr>
          <p:nvPr>
            <p:ph type="sldNum" sz="quarter" idx="12"/>
            <p:custDataLst>
              <p:tags r:id="rId3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35"/>
            </p:custDataLst>
          </p:nvPr>
        </p:nvSpPr>
        <p:spPr>
          <a:xfrm>
            <a:off x="1079500" y="1873938"/>
            <a:ext cx="5257800" cy="2263362"/>
          </a:xfrm>
        </p:spPr>
        <p:txBody>
          <a:bodyPr wrap="square" anchor="b">
            <a:normAutofit/>
          </a:bodyPr>
          <a:lstStyle>
            <a:lvl1pPr algn="l">
              <a:lnSpc>
                <a:spcPct val="100000"/>
              </a:lnSpc>
              <a:defRPr sz="6600">
                <a:solidFill>
                  <a:schemeClr val="dk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36"/>
            </p:custDataLst>
          </p:nvPr>
        </p:nvSpPr>
        <p:spPr>
          <a:xfrm>
            <a:off x="1105498" y="656463"/>
            <a:ext cx="2880000" cy="504000"/>
          </a:xfrm>
        </p:spPr>
        <p:txBody>
          <a:bodyPr wrap="square" anchor="ctr">
            <a:normAutofit/>
          </a:bodyPr>
          <a:lstStyle>
            <a:lvl1pPr marL="0" indent="0">
              <a:lnSpc>
                <a:spcPct val="100000"/>
              </a:lnSpc>
              <a:buNone/>
              <a:defRPr sz="1800">
                <a:solidFill>
                  <a:schemeClr val="dk1">
                    <a:alpha val="70000"/>
                  </a:schemeClr>
                </a:solidFill>
              </a:defRPr>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37"/>
            </p:custDataLst>
          </p:nvPr>
        </p:nvSpPr>
        <p:spPr>
          <a:xfrm>
            <a:off x="1489388" y="4656506"/>
            <a:ext cx="2880000" cy="504000"/>
          </a:xfrm>
          <a:prstGeom prst="roundRect">
            <a:avLst>
              <a:gd name="adj" fmla="val 50000"/>
            </a:avLst>
          </a:prstGeom>
          <a:solidFill>
            <a:schemeClr val="accent1"/>
          </a:solidFill>
        </p:spPr>
        <p:txBody>
          <a:bodyPr vert="horz" wrap="square" lIns="0" tIns="0" rIns="0" bIns="0" rtlCol="0"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34" name="年号占位符 8"/>
          <p:cNvSpPr>
            <a:spLocks noGrp="1"/>
          </p:cNvSpPr>
          <p:nvPr>
            <p:ph type="body" sz="quarter" idx="15" hasCustomPrompt="1"/>
            <p:custDataLst>
              <p:tags r:id="rId38"/>
            </p:custDataLst>
          </p:nvPr>
        </p:nvSpPr>
        <p:spPr>
          <a:xfrm>
            <a:off x="7815996" y="658262"/>
            <a:ext cx="2880000" cy="504000"/>
          </a:xfrm>
        </p:spPr>
        <p:txBody>
          <a:bodyPr wrap="square" anchor="ctr">
            <a:normAutofit/>
          </a:bodyPr>
          <a:lstStyle>
            <a:lvl1pPr marL="0" indent="0" algn="r">
              <a:lnSpc>
                <a:spcPct val="100000"/>
              </a:lnSpc>
              <a:buNone/>
              <a:defRPr sz="1800">
                <a:solidFill>
                  <a:schemeClr val="dk1">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1800"/>
            <a:ext cx="12189600" cy="685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13" name="图片 12"/>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bright="1000" contrast="10000"/>
                    </a14:imgEffect>
                    <a14:imgEffect>
                      <a14:saturation sat="400000"/>
                    </a14:imgEffect>
                  </a14:imgLayer>
                </a14:imgProps>
              </a:ext>
            </a:extLst>
          </a:blip>
          <a:stretch>
            <a:fillRect/>
          </a:stretch>
        </p:blipFill>
        <p:spPr>
          <a:xfrm>
            <a:off x="9741270" y="2136815"/>
            <a:ext cx="1354503" cy="738173"/>
          </a:xfrm>
          <a:prstGeom prst="rect">
            <a:avLst/>
          </a:prstGeom>
          <a:effectLst>
            <a:outerShdw blurRad="279400" dist="152400" dir="5400000" algn="t" rotWithShape="0">
              <a:schemeClr val="accent1">
                <a:alpha val="20000"/>
              </a:schemeClr>
            </a:outerShdw>
          </a:effectLst>
        </p:spPr>
      </p:pic>
      <p:sp>
        <p:nvSpPr>
          <p:cNvPr id="15" name="矩形 14"/>
          <p:cNvSpPr/>
          <p:nvPr userDrawn="1">
            <p:custDataLst>
              <p:tags r:id="rId11"/>
            </p:custDataLst>
          </p:nvPr>
        </p:nvSpPr>
        <p:spPr>
          <a:xfrm>
            <a:off x="373785" y="5130423"/>
            <a:ext cx="11440301"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6" name="矩形 15"/>
          <p:cNvSpPr/>
          <p:nvPr userDrawn="1">
            <p:custDataLst>
              <p:tags r:id="rId12"/>
            </p:custDataLst>
          </p:nvPr>
        </p:nvSpPr>
        <p:spPr>
          <a:xfrm>
            <a:off x="373785" y="4870992"/>
            <a:ext cx="11440301" cy="153021"/>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3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3" name="任意多边形: 形状 42"/>
          <p:cNvSpPr/>
          <p:nvPr userDrawn="1">
            <p:custDataLst>
              <p:tags r:id="rId13"/>
            </p:custDataLst>
          </p:nvPr>
        </p:nvSpPr>
        <p:spPr>
          <a:xfrm flipV="1">
            <a:off x="10872264" y="5536356"/>
            <a:ext cx="557213" cy="83392"/>
          </a:xfrm>
          <a:custGeom>
            <a:avLst/>
            <a:gdLst>
              <a:gd name="connsiteX0" fmla="*/ 515517 w 557213"/>
              <a:gd name="connsiteY0" fmla="*/ 83392 h 83392"/>
              <a:gd name="connsiteX1" fmla="*/ 557213 w 557213"/>
              <a:gd name="connsiteY1" fmla="*/ 41696 h 83392"/>
              <a:gd name="connsiteX2" fmla="*/ 515517 w 557213"/>
              <a:gd name="connsiteY2" fmla="*/ 0 h 83392"/>
              <a:gd name="connsiteX3" fmla="*/ 473821 w 557213"/>
              <a:gd name="connsiteY3" fmla="*/ 41696 h 83392"/>
              <a:gd name="connsiteX4" fmla="*/ 515517 w 557213"/>
              <a:gd name="connsiteY4" fmla="*/ 83392 h 83392"/>
              <a:gd name="connsiteX5" fmla="*/ 356096 w 557213"/>
              <a:gd name="connsiteY5" fmla="*/ 83392 h 83392"/>
              <a:gd name="connsiteX6" fmla="*/ 397792 w 557213"/>
              <a:gd name="connsiteY6" fmla="*/ 41696 h 83392"/>
              <a:gd name="connsiteX7" fmla="*/ 356096 w 557213"/>
              <a:gd name="connsiteY7" fmla="*/ 0 h 83392"/>
              <a:gd name="connsiteX8" fmla="*/ 314400 w 557213"/>
              <a:gd name="connsiteY8" fmla="*/ 41696 h 83392"/>
              <a:gd name="connsiteX9" fmla="*/ 356096 w 557213"/>
              <a:gd name="connsiteY9" fmla="*/ 83392 h 83392"/>
              <a:gd name="connsiteX10" fmla="*/ 201117 w 557213"/>
              <a:gd name="connsiteY10" fmla="*/ 83392 h 83392"/>
              <a:gd name="connsiteX11" fmla="*/ 242813 w 557213"/>
              <a:gd name="connsiteY11" fmla="*/ 41696 h 83392"/>
              <a:gd name="connsiteX12" fmla="*/ 201117 w 557213"/>
              <a:gd name="connsiteY12" fmla="*/ 0 h 83392"/>
              <a:gd name="connsiteX13" fmla="*/ 159421 w 557213"/>
              <a:gd name="connsiteY13" fmla="*/ 41696 h 83392"/>
              <a:gd name="connsiteX14" fmla="*/ 201117 w 557213"/>
              <a:gd name="connsiteY14" fmla="*/ 83392 h 83392"/>
              <a:gd name="connsiteX15" fmla="*/ 41696 w 557213"/>
              <a:gd name="connsiteY15" fmla="*/ 83392 h 83392"/>
              <a:gd name="connsiteX16" fmla="*/ 83392 w 557213"/>
              <a:gd name="connsiteY16" fmla="*/ 41696 h 83392"/>
              <a:gd name="connsiteX17" fmla="*/ 41696 w 557213"/>
              <a:gd name="connsiteY17" fmla="*/ 0 h 83392"/>
              <a:gd name="connsiteX18" fmla="*/ 0 w 557213"/>
              <a:gd name="connsiteY18" fmla="*/ 41696 h 83392"/>
              <a:gd name="connsiteX19" fmla="*/ 41696 w 557213"/>
              <a:gd name="connsiteY19" fmla="*/ 83392 h 8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13" h="83392">
                <a:moveTo>
                  <a:pt x="515517" y="83392"/>
                </a:moveTo>
                <a:cubicBezTo>
                  <a:pt x="538545" y="83392"/>
                  <a:pt x="557213" y="64724"/>
                  <a:pt x="557213" y="41696"/>
                </a:cubicBezTo>
                <a:cubicBezTo>
                  <a:pt x="557213" y="18668"/>
                  <a:pt x="538545" y="0"/>
                  <a:pt x="515517" y="0"/>
                </a:cubicBezTo>
                <a:cubicBezTo>
                  <a:pt x="492489" y="0"/>
                  <a:pt x="473821" y="18668"/>
                  <a:pt x="473821" y="41696"/>
                </a:cubicBezTo>
                <a:cubicBezTo>
                  <a:pt x="473821" y="64724"/>
                  <a:pt x="492489" y="83392"/>
                  <a:pt x="515517" y="83392"/>
                </a:cubicBezTo>
                <a:close/>
                <a:moveTo>
                  <a:pt x="356096" y="83392"/>
                </a:moveTo>
                <a:cubicBezTo>
                  <a:pt x="379124" y="83392"/>
                  <a:pt x="397792" y="64724"/>
                  <a:pt x="397792" y="41696"/>
                </a:cubicBezTo>
                <a:cubicBezTo>
                  <a:pt x="397792" y="18668"/>
                  <a:pt x="379124" y="0"/>
                  <a:pt x="356096" y="0"/>
                </a:cubicBezTo>
                <a:cubicBezTo>
                  <a:pt x="333068" y="0"/>
                  <a:pt x="314400" y="18668"/>
                  <a:pt x="314400" y="41696"/>
                </a:cubicBezTo>
                <a:cubicBezTo>
                  <a:pt x="314400" y="64724"/>
                  <a:pt x="333068" y="83392"/>
                  <a:pt x="356096" y="83392"/>
                </a:cubicBezTo>
                <a:close/>
                <a:moveTo>
                  <a:pt x="201117" y="83392"/>
                </a:moveTo>
                <a:cubicBezTo>
                  <a:pt x="224145" y="83392"/>
                  <a:pt x="242813" y="64724"/>
                  <a:pt x="242813" y="41696"/>
                </a:cubicBezTo>
                <a:cubicBezTo>
                  <a:pt x="242813" y="18668"/>
                  <a:pt x="224145" y="0"/>
                  <a:pt x="201117" y="0"/>
                </a:cubicBezTo>
                <a:cubicBezTo>
                  <a:pt x="178089" y="0"/>
                  <a:pt x="159421" y="18668"/>
                  <a:pt x="159421" y="41696"/>
                </a:cubicBezTo>
                <a:cubicBezTo>
                  <a:pt x="159421" y="64724"/>
                  <a:pt x="178089" y="83392"/>
                  <a:pt x="201117" y="83392"/>
                </a:cubicBezTo>
                <a:close/>
                <a:moveTo>
                  <a:pt x="41696" y="83392"/>
                </a:moveTo>
                <a:cubicBezTo>
                  <a:pt x="64724" y="83392"/>
                  <a:pt x="83392" y="64724"/>
                  <a:pt x="83392" y="41696"/>
                </a:cubicBezTo>
                <a:cubicBezTo>
                  <a:pt x="83392" y="18668"/>
                  <a:pt x="64724" y="0"/>
                  <a:pt x="41696" y="0"/>
                </a:cubicBezTo>
                <a:cubicBezTo>
                  <a:pt x="18668" y="0"/>
                  <a:pt x="0" y="18668"/>
                  <a:pt x="0" y="41696"/>
                </a:cubicBezTo>
                <a:cubicBezTo>
                  <a:pt x="0" y="64724"/>
                  <a:pt x="18668" y="83392"/>
                  <a:pt x="41696" y="83392"/>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userDrawn="1">
            <p:custDataLst>
              <p:tags r:id="rId14"/>
            </p:custDataLst>
          </p:nvPr>
        </p:nvSpPr>
        <p:spPr>
          <a:xfrm>
            <a:off x="373785" y="4573626"/>
            <a:ext cx="11440301" cy="190957"/>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7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6" name="图片 25"/>
          <p:cNvPicPr>
            <a:picLocks noChangeAspect="1"/>
          </p:cNvPicPr>
          <p:nvPr userDrawn="1">
            <p:custDataLst>
              <p:tags r:id="rId15"/>
            </p:custDataLst>
          </p:nvPr>
        </p:nvPicPr>
        <p:blipFill rotWithShape="1">
          <a:blip r:embed="rId16" cstate="print">
            <a:extLst>
              <a:ext uri="{BEBA8EAE-BF5A-486C-A8C5-ECC9F3942E4B}">
                <a14:imgProps xmlns:a14="http://schemas.microsoft.com/office/drawing/2010/main">
                  <a14:imgLayer r:embed="rId17">
                    <a14:imgEffect>
                      <a14:brightnessContrast contrast="5000"/>
                    </a14:imgEffect>
                  </a14:imgLayer>
                </a14:imgProps>
              </a:ext>
            </a:extLst>
          </a:blip>
          <a:srcRect l="29599" r="38741"/>
          <a:stretch>
            <a:fillRect/>
          </a:stretch>
        </p:blipFill>
        <p:spPr>
          <a:xfrm>
            <a:off x="7558287" y="1002031"/>
            <a:ext cx="3309819" cy="4996440"/>
          </a:xfrm>
          <a:prstGeom prst="rect">
            <a:avLst/>
          </a:prstGeom>
          <a:effectLst>
            <a:outerShdw blurRad="279400" dist="190500" dir="5400000" algn="t" rotWithShape="0">
              <a:schemeClr val="accent1">
                <a:alpha val="45000"/>
              </a:schemeClr>
            </a:outerShdw>
          </a:effectLst>
        </p:spPr>
      </p:pic>
      <p:pic>
        <p:nvPicPr>
          <p:cNvPr id="27" name="图片 26"/>
          <p:cNvPicPr>
            <a:picLocks noChangeAspect="1"/>
          </p:cNvPicPr>
          <p:nvPr userDrawn="1">
            <p:custDataLst>
              <p:tags r:id="rId18"/>
            </p:custDataLst>
          </p:nvPr>
        </p:nvPicPr>
        <p:blipFill rotWithShape="1">
          <a:blip r:embed="rId19" cstate="print"/>
          <a:srcRect/>
          <a:stretch>
            <a:fillRect/>
          </a:stretch>
        </p:blipFill>
        <p:spPr>
          <a:xfrm>
            <a:off x="6966841" y="2330914"/>
            <a:ext cx="746205" cy="869823"/>
          </a:xfrm>
          <a:prstGeom prst="rect">
            <a:avLst/>
          </a:prstGeom>
          <a:effectLst>
            <a:outerShdw blurRad="63500" dist="63500" dir="5400000" algn="t" rotWithShape="0">
              <a:schemeClr val="accent1">
                <a:alpha val="15000"/>
              </a:schemeClr>
            </a:outerShdw>
          </a:effectLst>
        </p:spPr>
      </p:pic>
      <p:pic>
        <p:nvPicPr>
          <p:cNvPr id="29" name="图片 28"/>
          <p:cNvPicPr>
            <a:picLocks noChangeAspect="1"/>
          </p:cNvPicPr>
          <p:nvPr userDrawn="1">
            <p:custDataLst>
              <p:tags r:id="rId20"/>
            </p:custDataLst>
          </p:nvPr>
        </p:nvPicPr>
        <p:blipFill rotWithShape="1">
          <a:blip r:embed="rId21" cstate="print"/>
          <a:srcRect l="-24160"/>
          <a:stretch>
            <a:fillRect/>
          </a:stretch>
        </p:blipFill>
        <p:spPr>
          <a:xfrm>
            <a:off x="7830311" y="1451712"/>
            <a:ext cx="357084" cy="416240"/>
          </a:xfrm>
          <a:prstGeom prst="rect">
            <a:avLst/>
          </a:prstGeom>
          <a:effectLst>
            <a:outerShdw blurRad="63500" dist="63500" dir="5400000" algn="t" rotWithShape="0">
              <a:schemeClr val="accent1">
                <a:alpha val="15000"/>
              </a:schemeClr>
            </a:outerShdw>
          </a:effectLst>
        </p:spPr>
      </p:pic>
      <p:pic>
        <p:nvPicPr>
          <p:cNvPr id="30" name="图片 29"/>
          <p:cNvPicPr>
            <a:picLocks noChangeAspect="1"/>
          </p:cNvPicPr>
          <p:nvPr userDrawn="1">
            <p:custDataLst>
              <p:tags r:id="rId22"/>
            </p:custDataLst>
          </p:nvPr>
        </p:nvPicPr>
        <p:blipFill rotWithShape="1">
          <a:blip r:embed="rId23" cstate="print"/>
          <a:srcRect/>
          <a:stretch>
            <a:fillRect/>
          </a:stretch>
        </p:blipFill>
        <p:spPr>
          <a:xfrm>
            <a:off x="7830311" y="2247160"/>
            <a:ext cx="304475" cy="354915"/>
          </a:xfrm>
          <a:prstGeom prst="rect">
            <a:avLst/>
          </a:prstGeom>
          <a:effectLst>
            <a:outerShdw blurRad="63500" dist="63500" dir="5400000" algn="t" rotWithShape="0">
              <a:schemeClr val="accent1">
                <a:alpha val="15000"/>
              </a:schemeClr>
            </a:outerShdw>
          </a:effectLst>
        </p:spPr>
      </p:pic>
      <p:sp>
        <p:nvSpPr>
          <p:cNvPr id="32" name="任意多边形: 形状 31"/>
          <p:cNvSpPr/>
          <p:nvPr userDrawn="1">
            <p:custDataLst>
              <p:tags r:id="rId24"/>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33" name="图片 32"/>
          <p:cNvPicPr>
            <a:picLocks noChangeAspect="1"/>
          </p:cNvPicPr>
          <p:nvPr userDrawn="1">
            <p:custDataLst>
              <p:tags r:id="rId25"/>
            </p:custDataLst>
          </p:nvPr>
        </p:nvPicPr>
        <p:blipFill>
          <a:blip r:embed="rId26" cstate="print">
            <a:extLst>
              <a:ext uri="{BEBA8EAE-BF5A-486C-A8C5-ECC9F3942E4B}">
                <a14:imgProps xmlns:a14="http://schemas.microsoft.com/office/drawing/2010/main">
                  <a14:imgLayer r:embed="rId27">
                    <a14:imgEffect>
                      <a14:brightnessContrast bright="1000" contrast="10000"/>
                    </a14:imgEffect>
                    <a14:imgEffect>
                      <a14:saturation sat="400000"/>
                    </a14:imgEffect>
                  </a14:imgLayer>
                </a14:imgProps>
              </a:ext>
            </a:extLst>
          </a:blip>
          <a:stretch>
            <a:fillRect/>
          </a:stretch>
        </p:blipFill>
        <p:spPr>
          <a:xfrm rot="21276729">
            <a:off x="6642496" y="3516359"/>
            <a:ext cx="1791775" cy="976476"/>
          </a:xfrm>
          <a:prstGeom prst="rect">
            <a:avLst/>
          </a:prstGeom>
          <a:effectLst>
            <a:outerShdw blurRad="279400" dist="152400" dir="5400000" algn="t" rotWithShape="0">
              <a:schemeClr val="accent1">
                <a:alpha val="20000"/>
              </a:schemeClr>
            </a:outerShdw>
          </a:effectLst>
        </p:spPr>
      </p:pic>
      <p:cxnSp>
        <p:nvCxnSpPr>
          <p:cNvPr id="34" name="直接连接符 33"/>
          <p:cNvCxnSpPr/>
          <p:nvPr userDrawn="1">
            <p:custDataLst>
              <p:tags r:id="rId28"/>
            </p:custDataLst>
          </p:nvPr>
        </p:nvCxnSpPr>
        <p:spPr>
          <a:xfrm>
            <a:off x="10879282"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29"/>
            </p:custDataLst>
          </p:nvPr>
        </p:nvCxnSpPr>
        <p:spPr>
          <a:xfrm>
            <a:off x="10879282"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30"/>
            </p:custDataLst>
          </p:nvPr>
        </p:nvCxnSpPr>
        <p:spPr>
          <a:xfrm>
            <a:off x="10879282"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9" name="矩形: 圆角 38"/>
          <p:cNvSpPr/>
          <p:nvPr userDrawn="1">
            <p:custDataLst>
              <p:tags r:id="rId31"/>
            </p:custDataLst>
          </p:nvPr>
        </p:nvSpPr>
        <p:spPr>
          <a:xfrm>
            <a:off x="1087458" y="473148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40" name="箭头: V 形 39"/>
          <p:cNvSpPr/>
          <p:nvPr userDrawn="1">
            <p:custDataLst>
              <p:tags r:id="rId32"/>
            </p:custDataLst>
          </p:nvPr>
        </p:nvSpPr>
        <p:spPr>
          <a:xfrm>
            <a:off x="1201647" y="484567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44" name="图片 43"/>
          <p:cNvPicPr>
            <a:picLocks noChangeAspect="1"/>
          </p:cNvPicPr>
          <p:nvPr userDrawn="1">
            <p:custDataLst>
              <p:tags r:id="rId33"/>
            </p:custDataLst>
          </p:nvPr>
        </p:nvPicPr>
        <p:blipFill rotWithShape="1">
          <a:blip r:embed="rId34" cstate="print"/>
          <a:srcRect/>
          <a:stretch>
            <a:fillRect/>
          </a:stretch>
        </p:blipFill>
        <p:spPr>
          <a:xfrm>
            <a:off x="10764550" y="1806146"/>
            <a:ext cx="350528" cy="408597"/>
          </a:xfrm>
          <a:prstGeom prst="rect">
            <a:avLst/>
          </a:prstGeom>
          <a:effectLst>
            <a:outerShdw blurRad="177800" dist="190500" dir="5400000" algn="t" rotWithShape="0">
              <a:schemeClr val="accent1">
                <a:alpha val="20000"/>
              </a:schemeClr>
            </a:outerShdw>
          </a:effectLst>
        </p:spPr>
      </p:pic>
      <p:pic>
        <p:nvPicPr>
          <p:cNvPr id="45" name="图片 44"/>
          <p:cNvPicPr>
            <a:picLocks noChangeAspect="1"/>
          </p:cNvPicPr>
          <p:nvPr userDrawn="1">
            <p:custDataLst>
              <p:tags r:id="rId35"/>
            </p:custDataLst>
          </p:nvPr>
        </p:nvPicPr>
        <p:blipFill rotWithShape="1">
          <a:blip r:embed="rId23" cstate="print"/>
          <a:srcRect/>
          <a:stretch>
            <a:fillRect/>
          </a:stretch>
        </p:blipFill>
        <p:spPr>
          <a:xfrm>
            <a:off x="10271800" y="2159519"/>
            <a:ext cx="253368" cy="295342"/>
          </a:xfrm>
          <a:prstGeom prst="rect">
            <a:avLst/>
          </a:prstGeom>
          <a:effectLst>
            <a:outerShdw blurRad="63500" dist="63500" dir="5400000" algn="t" rotWithShape="0">
              <a:schemeClr val="accent1">
                <a:alpha val="15000"/>
              </a:schemeClr>
            </a:outerShdw>
          </a:effectLst>
        </p:spPr>
      </p:pic>
      <p:sp>
        <p:nvSpPr>
          <p:cNvPr id="24" name="署名占位符 10"/>
          <p:cNvSpPr>
            <a:spLocks noGrp="1"/>
          </p:cNvSpPr>
          <p:nvPr userDrawn="1">
            <p:ph type="body" sz="quarter" idx="17" hasCustomPrompt="1"/>
            <p:custDataLst>
              <p:tags r:id="rId36"/>
            </p:custDataLst>
          </p:nvPr>
        </p:nvSpPr>
        <p:spPr>
          <a:xfrm>
            <a:off x="1474418" y="4648850"/>
            <a:ext cx="2880000" cy="504000"/>
          </a:xfrm>
          <a:prstGeom prst="roundRect">
            <a:avLst>
              <a:gd name="adj" fmla="val 50000"/>
            </a:avLst>
          </a:prstGeom>
          <a:solidFill>
            <a:schemeClr val="accent1"/>
          </a:solidFill>
        </p:spPr>
        <p:txBody>
          <a:bodyPr wrap="square"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2" name="标题 1"/>
          <p:cNvSpPr>
            <a:spLocks noGrp="1"/>
          </p:cNvSpPr>
          <p:nvPr userDrawn="1">
            <p:ph type="ctrTitle"/>
            <p:custDataLst>
              <p:tags r:id="rId37"/>
            </p:custDataLst>
          </p:nvPr>
        </p:nvSpPr>
        <p:spPr>
          <a:xfrm>
            <a:off x="1066820" y="2014698"/>
            <a:ext cx="5851284" cy="2128132"/>
          </a:xfrm>
        </p:spPr>
        <p:txBody>
          <a:bodyPr wrap="square" anchor="b">
            <a:normAutofit/>
          </a:bodyPr>
          <a:lstStyle>
            <a:lvl1pPr algn="l">
              <a:lnSpc>
                <a:spcPct val="100000"/>
              </a:lnSpc>
              <a:defRPr sz="6000" b="0">
                <a:solidFill>
                  <a:schemeClr val="dk2"/>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39"/>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4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a:spLocks noGrp="1"/>
          </p:cNvSpPr>
          <p:nvPr userDrawn="1">
            <p:ph type="body" sz="quarter" idx="13" hasCustomPrompt="1"/>
            <p:custDataLst>
              <p:tags r:id="rId41"/>
            </p:custDataLst>
          </p:nvPr>
        </p:nvSpPr>
        <p:spPr>
          <a:xfrm>
            <a:off x="1092218" y="658262"/>
            <a:ext cx="2880000" cy="504000"/>
          </a:xfrm>
        </p:spPr>
        <p:txBody>
          <a:bodyPr wrap="square" anchor="ctr">
            <a:normAutofit/>
          </a:bodyPr>
          <a:lstStyle>
            <a:lvl1pPr marL="0" indent="0">
              <a:lnSpc>
                <a:spcPct val="100000"/>
              </a:lnSpc>
              <a:buNone/>
              <a:defRPr sz="1800" b="0">
                <a:solidFill>
                  <a:schemeClr val="dk1">
                    <a:lumMod val="85000"/>
                    <a:lumOff val="15000"/>
                    <a:alpha val="70000"/>
                  </a:schemeClr>
                </a:solidFill>
              </a:defRPr>
            </a:lvl1pPr>
          </a:lstStyle>
          <a:p>
            <a:pPr lvl="0"/>
            <a:r>
              <a:rPr lang="zh-CN" altLang="en-US" dirty="0"/>
              <a:t>公司名</a:t>
            </a:r>
            <a:endParaRPr lang="zh-CN" altLang="en-US" dirty="0"/>
          </a:p>
        </p:txBody>
      </p:sp>
      <p:sp>
        <p:nvSpPr>
          <p:cNvPr id="18" name="年号占位符 8"/>
          <p:cNvSpPr>
            <a:spLocks noGrp="1"/>
          </p:cNvSpPr>
          <p:nvPr userDrawn="1">
            <p:ph type="body" sz="quarter" idx="15" hasCustomPrompt="1"/>
            <p:custDataLst>
              <p:tags r:id="rId42"/>
            </p:custDataLst>
          </p:nvPr>
        </p:nvSpPr>
        <p:spPr>
          <a:xfrm>
            <a:off x="7817611" y="658262"/>
            <a:ext cx="2880000" cy="504000"/>
          </a:xfrm>
        </p:spPr>
        <p:txBody>
          <a:bodyPr wrap="square" anchor="ctr">
            <a:normAutofit/>
          </a:bodyPr>
          <a:lstStyle>
            <a:lvl1pPr marL="0" indent="0" algn="r">
              <a:lnSpc>
                <a:spcPct val="100000"/>
              </a:lnSpc>
              <a:buNone/>
              <a:defRPr sz="1800" b="0">
                <a:solidFill>
                  <a:schemeClr val="dk1">
                    <a:lumMod val="85000"/>
                    <a:lumOff val="15000"/>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0">
                <a:schemeClr val="bg2">
                  <a:lumMod val="90000"/>
                </a:schemeClr>
              </a:gs>
              <a:gs pos="63000">
                <a:schemeClr val="bg2"/>
              </a:gs>
              <a:gs pos="100000">
                <a:schemeClr val="bg2"/>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形状 30"/>
          <p:cNvSpPr/>
          <p:nvPr userDrawn="1">
            <p:custDataLst>
              <p:tags r:id="rId3"/>
            </p:custDataLst>
          </p:nvPr>
        </p:nvSpPr>
        <p:spPr>
          <a:xfrm>
            <a:off x="0" y="0"/>
            <a:ext cx="5598224" cy="6858000"/>
          </a:xfrm>
          <a:custGeom>
            <a:avLst/>
            <a:gdLst>
              <a:gd name="connsiteX0" fmla="*/ 0 w 5598224"/>
              <a:gd name="connsiteY0" fmla="*/ 0 h 6865849"/>
              <a:gd name="connsiteX1" fmla="*/ 4177733 w 5598224"/>
              <a:gd name="connsiteY1" fmla="*/ 0 h 6865849"/>
              <a:gd name="connsiteX2" fmla="*/ 4185254 w 5598224"/>
              <a:gd name="connsiteY2" fmla="*/ 7192 h 6865849"/>
              <a:gd name="connsiteX3" fmla="*/ 5598224 w 5598224"/>
              <a:gd name="connsiteY3" fmla="*/ 3432924 h 6865849"/>
              <a:gd name="connsiteX4" fmla="*/ 4185254 w 5598224"/>
              <a:gd name="connsiteY4" fmla="*/ 6858656 h 6865849"/>
              <a:gd name="connsiteX5" fmla="*/ 4177731 w 5598224"/>
              <a:gd name="connsiteY5" fmla="*/ 6865849 h 6865849"/>
              <a:gd name="connsiteX6" fmla="*/ 0 w 5598224"/>
              <a:gd name="connsiteY6" fmla="*/ 6865849 h 68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8224" h="6865849">
                <a:moveTo>
                  <a:pt x="0" y="0"/>
                </a:moveTo>
                <a:lnTo>
                  <a:pt x="4177733" y="0"/>
                </a:lnTo>
                <a:lnTo>
                  <a:pt x="4185254" y="7192"/>
                </a:lnTo>
                <a:cubicBezTo>
                  <a:pt x="5058568" y="885726"/>
                  <a:pt x="5598224" y="2096303"/>
                  <a:pt x="5598224" y="3432924"/>
                </a:cubicBezTo>
                <a:cubicBezTo>
                  <a:pt x="5598224" y="4769544"/>
                  <a:pt x="5058568" y="5980121"/>
                  <a:pt x="4185254" y="6858656"/>
                </a:cubicBezTo>
                <a:lnTo>
                  <a:pt x="4177731" y="6865849"/>
                </a:lnTo>
                <a:lnTo>
                  <a:pt x="0" y="6865849"/>
                </a:lnTo>
                <a:close/>
              </a:path>
            </a:pathLst>
          </a:custGeom>
          <a:gradFill flip="none" rotWithShape="1">
            <a:gsLst>
              <a:gs pos="0">
                <a:schemeClr val="bg2">
                  <a:lumMod val="90000"/>
                  <a:alpha val="3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任意多边形: 形状 4"/>
          <p:cNvSpPr/>
          <p:nvPr userDrawn="1">
            <p:custDataLst>
              <p:tags r:id="rId4"/>
            </p:custDataLst>
          </p:nvPr>
        </p:nvSpPr>
        <p:spPr>
          <a:xfrm>
            <a:off x="0" y="0"/>
            <a:ext cx="4654815" cy="6857999"/>
          </a:xfrm>
          <a:custGeom>
            <a:avLst/>
            <a:gdLst>
              <a:gd name="connsiteX0" fmla="*/ 0 w 4654815"/>
              <a:gd name="connsiteY0" fmla="*/ 0 h 6857999"/>
              <a:gd name="connsiteX1" fmla="*/ 2742553 w 4654815"/>
              <a:gd name="connsiteY1" fmla="*/ 0 h 6857999"/>
              <a:gd name="connsiteX2" fmla="*/ 2877695 w 4654815"/>
              <a:gd name="connsiteY2" fmla="*/ 86638 h 6857999"/>
              <a:gd name="connsiteX3" fmla="*/ 4654815 w 4654815"/>
              <a:gd name="connsiteY3" fmla="*/ 3429000 h 6857999"/>
              <a:gd name="connsiteX4" fmla="*/ 2877695 w 4654815"/>
              <a:gd name="connsiteY4" fmla="*/ 6771362 h 6857999"/>
              <a:gd name="connsiteX5" fmla="*/ 2742555 w 4654815"/>
              <a:gd name="connsiteY5" fmla="*/ 6857999 h 6857999"/>
              <a:gd name="connsiteX6" fmla="*/ 0 w 465481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815" h="6857999">
                <a:moveTo>
                  <a:pt x="0" y="0"/>
                </a:moveTo>
                <a:lnTo>
                  <a:pt x="2742553" y="0"/>
                </a:lnTo>
                <a:lnTo>
                  <a:pt x="2877695" y="86638"/>
                </a:lnTo>
                <a:cubicBezTo>
                  <a:pt x="3949882" y="810993"/>
                  <a:pt x="4654815" y="2037674"/>
                  <a:pt x="4654815" y="3429000"/>
                </a:cubicBezTo>
                <a:cubicBezTo>
                  <a:pt x="4654815" y="4820326"/>
                  <a:pt x="3949882" y="6047007"/>
                  <a:pt x="2877695" y="6771362"/>
                </a:cubicBezTo>
                <a:lnTo>
                  <a:pt x="2742555" y="6857999"/>
                </a:lnTo>
                <a:lnTo>
                  <a:pt x="0" y="6857999"/>
                </a:lnTo>
                <a:close/>
              </a:path>
            </a:pathLst>
          </a:custGeom>
          <a:gradFill flip="none" rotWithShape="1">
            <a:gsLst>
              <a:gs pos="0">
                <a:schemeClr val="bg2">
                  <a:lumMod val="75000"/>
                  <a:alpha val="4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3" name="直接连接符 12"/>
          <p:cNvCxnSpPr/>
          <p:nvPr userDrawn="1">
            <p:custDataLst>
              <p:tags r:id="rId5"/>
            </p:custDataLst>
          </p:nvPr>
        </p:nvCxnSpPr>
        <p:spPr>
          <a:xfrm>
            <a:off x="695325" y="1818478"/>
            <a:ext cx="0" cy="3221044"/>
          </a:xfrm>
          <a:prstGeom prst="line">
            <a:avLst/>
          </a:prstGeom>
          <a:ln>
            <a:solidFill>
              <a:schemeClr val="bg2">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14" name="矩形: 圆角 13"/>
          <p:cNvSpPr/>
          <p:nvPr userDrawn="1">
            <p:custDataLst>
              <p:tags r:id="rId6"/>
            </p:custDataLst>
          </p:nvPr>
        </p:nvSpPr>
        <p:spPr>
          <a:xfrm>
            <a:off x="700158" y="847728"/>
            <a:ext cx="307662" cy="307662"/>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5" name="箭头: V 形 14"/>
          <p:cNvSpPr/>
          <p:nvPr userDrawn="1">
            <p:custDataLst>
              <p:tags r:id="rId7"/>
            </p:custDataLst>
          </p:nvPr>
        </p:nvSpPr>
        <p:spPr>
          <a:xfrm>
            <a:off x="793459" y="941029"/>
            <a:ext cx="121060" cy="121060"/>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6" name="图片 15"/>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contrast="20000"/>
                    </a14:imgEffect>
                    <a14:imgEffect>
                      <a14:saturation sat="200000"/>
                    </a14:imgEffect>
                  </a14:imgLayer>
                </a14:imgProps>
              </a:ext>
            </a:extLst>
          </a:blip>
          <a:stretch>
            <a:fillRect/>
          </a:stretch>
        </p:blipFill>
        <p:spPr>
          <a:xfrm flipH="1">
            <a:off x="1528553" y="2918290"/>
            <a:ext cx="2970721" cy="2823992"/>
          </a:xfrm>
          <a:prstGeom prst="rect">
            <a:avLst/>
          </a:prstGeom>
        </p:spPr>
      </p:pic>
      <p:pic>
        <p:nvPicPr>
          <p:cNvPr id="17" name="图片 16"/>
          <p:cNvPicPr>
            <a:picLocks noChangeAspect="1"/>
          </p:cNvPicPr>
          <p:nvPr userDrawn="1">
            <p:custDataLst>
              <p:tags r:id="rId11"/>
            </p:custDataLst>
          </p:nvPr>
        </p:nvPicPr>
        <p:blipFill>
          <a:blip r:embed="rId12" cstate="print">
            <a:extLst>
              <a:ext uri="{BEBA8EAE-BF5A-486C-A8C5-ECC9F3942E4B}">
                <a14:imgProps xmlns:a14="http://schemas.microsoft.com/office/drawing/2010/main">
                  <a14:imgLayer r:embed="rId13">
                    <a14:imgEffect>
                      <a14:brightnessContrast bright="1000" contrast="10000"/>
                    </a14:imgEffect>
                    <a14:imgEffect>
                      <a14:saturation sat="400000"/>
                    </a14:imgEffect>
                  </a14:imgLayer>
                </a14:imgProps>
              </a:ext>
            </a:extLst>
          </a:blip>
          <a:stretch>
            <a:fillRect/>
          </a:stretch>
        </p:blipFill>
        <p:spPr>
          <a:xfrm rot="21276729">
            <a:off x="3952174" y="5157429"/>
            <a:ext cx="990070" cy="539564"/>
          </a:xfrm>
          <a:prstGeom prst="rect">
            <a:avLst/>
          </a:prstGeom>
          <a:effectLst>
            <a:outerShdw blurRad="279400" dist="152400" dir="5400000" algn="t" rotWithShape="0">
              <a:schemeClr val="accent1">
                <a:alpha val="20000"/>
              </a:schemeClr>
            </a:outerShdw>
          </a:effectLst>
        </p:spPr>
      </p:pic>
      <p:pic>
        <p:nvPicPr>
          <p:cNvPr id="18" name="图片 17"/>
          <p:cNvPicPr>
            <a:picLocks noChangeAspect="1"/>
          </p:cNvPicPr>
          <p:nvPr userDrawn="1">
            <p:custDataLst>
              <p:tags r:id="rId14"/>
            </p:custDataLst>
          </p:nvPr>
        </p:nvPicPr>
        <p:blipFill>
          <a:blip r:embed="rId15" cstate="print">
            <a:extLst>
              <a:ext uri="{BEBA8EAE-BF5A-486C-A8C5-ECC9F3942E4B}">
                <a14:imgProps xmlns:a14="http://schemas.microsoft.com/office/drawing/2010/main">
                  <a14:imgLayer r:embed="rId16">
                    <a14:imgEffect>
                      <a14:brightnessContrast bright="1000" contrast="10000"/>
                    </a14:imgEffect>
                    <a14:imgEffect>
                      <a14:saturation sat="400000"/>
                    </a14:imgEffect>
                  </a14:imgLayer>
                </a14:imgProps>
              </a:ext>
            </a:extLst>
          </a:blip>
          <a:stretch>
            <a:fillRect/>
          </a:stretch>
        </p:blipFill>
        <p:spPr>
          <a:xfrm rot="21276729">
            <a:off x="3093258" y="5211382"/>
            <a:ext cx="1373898" cy="748742"/>
          </a:xfrm>
          <a:prstGeom prst="rect">
            <a:avLst/>
          </a:prstGeom>
          <a:effectLst>
            <a:outerShdw blurRad="279400" dist="152400" dir="5400000" algn="t" rotWithShape="0">
              <a:schemeClr val="accent1">
                <a:alpha val="20000"/>
              </a:schemeClr>
            </a:outerShdw>
          </a:effectLst>
        </p:spPr>
      </p:pic>
      <p:pic>
        <p:nvPicPr>
          <p:cNvPr id="19" name="图片 18"/>
          <p:cNvPicPr>
            <a:picLocks noChangeAspect="1"/>
          </p:cNvPicPr>
          <p:nvPr userDrawn="1">
            <p:custDataLst>
              <p:tags r:id="rId17"/>
            </p:custDataLst>
          </p:nvPr>
        </p:nvPicPr>
        <p:blipFill>
          <a:blip r:embed="rId18" cstate="print">
            <a:extLst>
              <a:ext uri="{BEBA8EAE-BF5A-486C-A8C5-ECC9F3942E4B}">
                <a14:imgProps xmlns:a14="http://schemas.microsoft.com/office/drawing/2010/main">
                  <a14:imgLayer r:embed="rId19">
                    <a14:imgEffect>
                      <a14:brightnessContrast bright="1000" contrast="10000"/>
                    </a14:imgEffect>
                    <a14:imgEffect>
                      <a14:saturation sat="400000"/>
                    </a14:imgEffect>
                  </a14:imgLayer>
                </a14:imgProps>
              </a:ext>
            </a:extLst>
          </a:blip>
          <a:stretch>
            <a:fillRect/>
          </a:stretch>
        </p:blipFill>
        <p:spPr>
          <a:xfrm rot="21276729">
            <a:off x="1784850" y="3099022"/>
            <a:ext cx="737899" cy="402137"/>
          </a:xfrm>
          <a:prstGeom prst="rect">
            <a:avLst/>
          </a:prstGeom>
          <a:effectLst>
            <a:outerShdw blurRad="279400" dist="152400" dir="5400000" algn="t" rotWithShape="0">
              <a:schemeClr val="accent1">
                <a:alpha val="20000"/>
              </a:schemeClr>
            </a:outerShdw>
          </a:effectLst>
        </p:spPr>
      </p:pic>
      <p:sp>
        <p:nvSpPr>
          <p:cNvPr id="21" name="任意多边形: 形状 20"/>
          <p:cNvSpPr/>
          <p:nvPr userDrawn="1">
            <p:custDataLst>
              <p:tags r:id="rId20"/>
            </p:custDataLst>
          </p:nvPr>
        </p:nvSpPr>
        <p:spPr>
          <a:xfrm flipH="1" flipV="1">
            <a:off x="10968992" y="5742285"/>
            <a:ext cx="1223008" cy="111571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2" name="图片 21"/>
          <p:cNvPicPr>
            <a:picLocks noChangeAspect="1"/>
          </p:cNvPicPr>
          <p:nvPr userDrawn="1">
            <p:custDataLst>
              <p:tags r:id="rId21"/>
            </p:custDataLst>
          </p:nvPr>
        </p:nvPicPr>
        <p:blipFill rotWithShape="1">
          <a:blip r:embed="rId22" cstate="print"/>
          <a:srcRect/>
          <a:stretch>
            <a:fillRect/>
          </a:stretch>
        </p:blipFill>
        <p:spPr>
          <a:xfrm>
            <a:off x="10940842" y="5693289"/>
            <a:ext cx="746205" cy="869823"/>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3"/>
            </p:custDataLst>
          </p:nvPr>
        </p:nvPicPr>
        <p:blipFill rotWithShape="1">
          <a:blip r:embed="rId24" cstate="print"/>
          <a:srcRect/>
          <a:stretch>
            <a:fillRect/>
          </a:stretch>
        </p:blipFill>
        <p:spPr>
          <a:xfrm>
            <a:off x="11760981" y="6008677"/>
            <a:ext cx="357084" cy="416240"/>
          </a:xfrm>
          <a:prstGeom prst="rect">
            <a:avLst/>
          </a:prstGeom>
          <a:effectLst>
            <a:outerShdw blurRad="63500" dist="63500" dir="5400000" algn="t" rotWithShape="0">
              <a:schemeClr val="accent1">
                <a:alpha val="15000"/>
              </a:schemeClr>
            </a:outerShdw>
          </a:effectLst>
        </p:spPr>
      </p:pic>
      <p:cxnSp>
        <p:nvCxnSpPr>
          <p:cNvPr id="32" name="直接连接符 31"/>
          <p:cNvCxnSpPr/>
          <p:nvPr userDrawn="1">
            <p:custDataLst>
              <p:tags r:id="rId25"/>
            </p:custDataLst>
          </p:nvPr>
        </p:nvCxnSpPr>
        <p:spPr>
          <a:xfrm>
            <a:off x="712552" y="597922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26"/>
            </p:custDataLst>
          </p:nvPr>
        </p:nvCxnSpPr>
        <p:spPr>
          <a:xfrm>
            <a:off x="712552" y="606081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27"/>
            </p:custDataLst>
          </p:nvPr>
        </p:nvCxnSpPr>
        <p:spPr>
          <a:xfrm>
            <a:off x="712552" y="614240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custDataLst>
              <p:tags r:id="rId28"/>
            </p:custDataLst>
          </p:nvPr>
        </p:nvPicPr>
        <p:blipFill rotWithShape="1">
          <a:blip r:embed="rId24" cstate="print"/>
          <a:srcRect/>
          <a:stretch>
            <a:fillRect/>
          </a:stretch>
        </p:blipFill>
        <p:spPr>
          <a:xfrm>
            <a:off x="11235059" y="6520151"/>
            <a:ext cx="157770" cy="183907"/>
          </a:xfrm>
          <a:prstGeom prst="rect">
            <a:avLst/>
          </a:prstGeom>
          <a:effectLst>
            <a:outerShdw blurRad="63500" dist="63500" dir="5400000" algn="t" rotWithShape="0">
              <a:schemeClr val="accent1">
                <a:alpha val="15000"/>
              </a:schemeClr>
            </a:outerShdw>
          </a:effectLst>
        </p:spPr>
      </p:pic>
      <p:sp>
        <p:nvSpPr>
          <p:cNvPr id="2" name="标题 1"/>
          <p:cNvSpPr>
            <a:spLocks noGrp="1"/>
          </p:cNvSpPr>
          <p:nvPr>
            <p:ph type="title" hasCustomPrompt="1"/>
            <p:custDataLst>
              <p:tags r:id="rId29"/>
            </p:custDataLst>
          </p:nvPr>
        </p:nvSpPr>
        <p:spPr>
          <a:xfrm>
            <a:off x="1717778" y="972815"/>
            <a:ext cx="1416354" cy="1811761"/>
          </a:xfrm>
        </p:spPr>
        <p:txBody>
          <a:bodyPr vert="eaVert" wrap="square" anchor="b" anchorCtr="0">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31"/>
            </p:custDataLst>
          </p:nvPr>
        </p:nvSpPr>
        <p:spPr/>
        <p:txBody>
          <a:bodyPr/>
          <a:lstStyle/>
          <a:p>
            <a:endParaRPr lang="zh-CN" altLang="en-US"/>
          </a:p>
        </p:txBody>
      </p:sp>
      <p:sp>
        <p:nvSpPr>
          <p:cNvPr id="9" name="灯片编号占位符 5"/>
          <p:cNvSpPr>
            <a:spLocks noGrp="1"/>
          </p:cNvSpPr>
          <p:nvPr>
            <p:ph type="sldNum" sz="quarter" idx="12"/>
            <p:custDataLst>
              <p:tags r:id="rId3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0"/>
            <a:ext cx="121896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9" name="图形 18"/>
          <p:cNvPicPr>
            <a:picLocks noChangeAspect="1"/>
          </p:cNvPicPr>
          <p:nvPr userDrawn="1">
            <p:custDataLst>
              <p:tags r:id="rId3"/>
            </p:custDataLst>
          </p:nvPr>
        </p:nvPicPr>
        <p:blipFill rotWithShape="1">
          <a:blip r:embed="rId4" cstate="print"/>
          <a:srcRect l="328" t="17558" b="13915"/>
          <a:stretch>
            <a:fillRect/>
          </a:stretch>
        </p:blipFill>
        <p:spPr>
          <a:xfrm>
            <a:off x="19368" y="3175"/>
            <a:ext cx="12153265" cy="6851650"/>
          </a:xfrm>
          <a:prstGeom prst="rect">
            <a:avLst/>
          </a:prstGeom>
        </p:spPr>
      </p:pic>
      <p:sp>
        <p:nvSpPr>
          <p:cNvPr id="10" name="任意多边形: 形状 9"/>
          <p:cNvSpPr/>
          <p:nvPr userDrawn="1">
            <p:custDataLst>
              <p:tags r:id="rId5"/>
            </p:custDataLst>
          </p:nvPr>
        </p:nvSpPr>
        <p:spPr>
          <a:xfrm flipH="1">
            <a:off x="10352303"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V="1">
            <a:off x="0"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661014" y="5130423"/>
            <a:ext cx="11160000"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4" name="矩形 13"/>
          <p:cNvSpPr/>
          <p:nvPr userDrawn="1">
            <p:custDataLst>
              <p:tags r:id="rId9"/>
            </p:custDataLst>
          </p:nvPr>
        </p:nvSpPr>
        <p:spPr>
          <a:xfrm>
            <a:off x="661014" y="4856769"/>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椭圆 14"/>
          <p:cNvSpPr/>
          <p:nvPr userDrawn="1">
            <p:custDataLst>
              <p:tags r:id="rId10"/>
            </p:custDataLst>
          </p:nvPr>
        </p:nvSpPr>
        <p:spPr>
          <a:xfrm flipV="1">
            <a:off x="108722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椭圆 15"/>
          <p:cNvSpPr/>
          <p:nvPr userDrawn="1">
            <p:custDataLst>
              <p:tags r:id="rId11"/>
            </p:custDataLst>
          </p:nvPr>
        </p:nvSpPr>
        <p:spPr>
          <a:xfrm flipV="1">
            <a:off x="110316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6"/>
          <p:cNvSpPr/>
          <p:nvPr userDrawn="1">
            <p:custDataLst>
              <p:tags r:id="rId12"/>
            </p:custDataLst>
          </p:nvPr>
        </p:nvSpPr>
        <p:spPr>
          <a:xfrm flipV="1">
            <a:off x="111866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17"/>
          <p:cNvSpPr/>
          <p:nvPr userDrawn="1">
            <p:custDataLst>
              <p:tags r:id="rId13"/>
            </p:custDataLst>
          </p:nvPr>
        </p:nvSpPr>
        <p:spPr>
          <a:xfrm flipV="1">
            <a:off x="113460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userDrawn="1">
            <p:custDataLst>
              <p:tags r:id="rId14"/>
            </p:custDataLst>
          </p:nvPr>
        </p:nvSpPr>
        <p:spPr>
          <a:xfrm>
            <a:off x="661014" y="4564035"/>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0" name="图片 19"/>
          <p:cNvPicPr>
            <a:picLocks noChangeAspect="1"/>
          </p:cNvPicPr>
          <p:nvPr userDrawn="1">
            <p:custDataLst>
              <p:tags r:id="rId15"/>
            </p:custDataLst>
          </p:nvPr>
        </p:nvPicPr>
        <p:blipFill rotWithShape="1">
          <a:blip r:embed="rId16" cstate="print"/>
          <a:srcRect/>
          <a:stretch>
            <a:fillRect/>
          </a:stretch>
        </p:blipFill>
        <p:spPr>
          <a:xfrm>
            <a:off x="10953071" y="3343153"/>
            <a:ext cx="357084" cy="416240"/>
          </a:xfrm>
          <a:prstGeom prst="rect">
            <a:avLst/>
          </a:prstGeom>
          <a:effectLst>
            <a:outerShdw blurRad="63500" dist="63500" dir="5400000" algn="t" rotWithShape="0">
              <a:schemeClr val="accent1">
                <a:alpha val="15000"/>
              </a:schemeClr>
            </a:outerShdw>
          </a:effectLst>
        </p:spPr>
      </p:pic>
      <p:pic>
        <p:nvPicPr>
          <p:cNvPr id="21" name="图片 20"/>
          <p:cNvPicPr>
            <a:picLocks noChangeAspect="1"/>
          </p:cNvPicPr>
          <p:nvPr userDrawn="1">
            <p:custDataLst>
              <p:tags r:id="rId17"/>
            </p:custDataLst>
          </p:nvPr>
        </p:nvPicPr>
        <p:blipFill rotWithShape="1">
          <a:blip r:embed="rId18" cstate="print"/>
          <a:srcRect/>
          <a:stretch>
            <a:fillRect/>
          </a:stretch>
        </p:blipFill>
        <p:spPr>
          <a:xfrm flipH="1">
            <a:off x="6341619" y="1801225"/>
            <a:ext cx="5448647" cy="3709626"/>
          </a:xfrm>
          <a:prstGeom prst="rect">
            <a:avLst/>
          </a:prstGeom>
          <a:effectLst>
            <a:outerShdw blurRad="228600" dist="12700" dir="5400000" algn="t" rotWithShape="0">
              <a:schemeClr val="accent1">
                <a:alpha val="10000"/>
              </a:schemeClr>
            </a:outerShdw>
          </a:effectLst>
        </p:spPr>
      </p:pic>
      <p:pic>
        <p:nvPicPr>
          <p:cNvPr id="22" name="图片 21"/>
          <p:cNvPicPr>
            <a:picLocks noChangeAspect="1"/>
          </p:cNvPicPr>
          <p:nvPr userDrawn="1">
            <p:custDataLst>
              <p:tags r:id="rId19"/>
            </p:custDataLst>
          </p:nvPr>
        </p:nvPicPr>
        <p:blipFill rotWithShape="1">
          <a:blip r:embed="rId20" cstate="print"/>
          <a:srcRect l="-24160"/>
          <a:stretch>
            <a:fillRect/>
          </a:stretch>
        </p:blipFill>
        <p:spPr>
          <a:xfrm>
            <a:off x="10396885" y="2936055"/>
            <a:ext cx="323580" cy="377185"/>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1"/>
            </p:custDataLst>
          </p:nvPr>
        </p:nvPicPr>
        <p:blipFill rotWithShape="1">
          <a:blip r:embed="rId22" cstate="print"/>
          <a:srcRect b="-6739"/>
          <a:stretch>
            <a:fillRect/>
          </a:stretch>
        </p:blipFill>
        <p:spPr>
          <a:xfrm>
            <a:off x="9606749" y="1518140"/>
            <a:ext cx="1583719" cy="2391261"/>
          </a:xfrm>
          <a:prstGeom prst="rect">
            <a:avLst/>
          </a:prstGeom>
        </p:spPr>
      </p:pic>
      <p:pic>
        <p:nvPicPr>
          <p:cNvPr id="25" name="图片 24"/>
          <p:cNvPicPr>
            <a:picLocks noChangeAspect="1"/>
          </p:cNvPicPr>
          <p:nvPr userDrawn="1">
            <p:custDataLst>
              <p:tags r:id="rId23"/>
            </p:custDataLst>
          </p:nvPr>
        </p:nvPicPr>
        <p:blipFill rotWithShape="1">
          <a:blip r:embed="rId24" cstate="print"/>
          <a:srcRect/>
          <a:stretch>
            <a:fillRect/>
          </a:stretch>
        </p:blipFill>
        <p:spPr>
          <a:xfrm>
            <a:off x="7213031" y="1801225"/>
            <a:ext cx="613621" cy="715275"/>
          </a:xfrm>
          <a:prstGeom prst="rect">
            <a:avLst/>
          </a:prstGeom>
          <a:effectLst>
            <a:outerShdw blurRad="63500" dist="63500" dir="5400000" algn="t" rotWithShape="0">
              <a:schemeClr val="accent1">
                <a:alpha val="15000"/>
              </a:schemeClr>
            </a:outerShdw>
          </a:effectLst>
        </p:spPr>
      </p:pic>
      <p:pic>
        <p:nvPicPr>
          <p:cNvPr id="26" name="图片 25"/>
          <p:cNvPicPr>
            <a:picLocks noChangeAspect="1"/>
          </p:cNvPicPr>
          <p:nvPr userDrawn="1">
            <p:custDataLst>
              <p:tags r:id="rId25"/>
            </p:custDataLst>
          </p:nvPr>
        </p:nvPicPr>
        <p:blipFill rotWithShape="1">
          <a:blip r:embed="rId26" cstate="print"/>
          <a:srcRect l="-24160"/>
          <a:stretch>
            <a:fillRect/>
          </a:stretch>
        </p:blipFill>
        <p:spPr>
          <a:xfrm>
            <a:off x="6828034" y="2972890"/>
            <a:ext cx="203937" cy="237721"/>
          </a:xfrm>
          <a:prstGeom prst="rect">
            <a:avLst/>
          </a:prstGeom>
          <a:effectLst>
            <a:outerShdw blurRad="63500" dist="63500" dir="5400000" algn="t" rotWithShape="0">
              <a:schemeClr val="accent1">
                <a:alpha val="15000"/>
              </a:schemeClr>
            </a:outerShdw>
          </a:effectLst>
        </p:spPr>
      </p:pic>
      <p:sp>
        <p:nvSpPr>
          <p:cNvPr id="27" name="箭头: V 形 56"/>
          <p:cNvSpPr/>
          <p:nvPr userDrawn="1">
            <p:custDataLst>
              <p:tags r:id="rId27"/>
            </p:custDataLst>
          </p:nvPr>
        </p:nvSpPr>
        <p:spPr>
          <a:xfrm>
            <a:off x="4356241" y="2414465"/>
            <a:ext cx="1071033" cy="565310"/>
          </a:xfrm>
          <a:custGeom>
            <a:avLst/>
            <a:gdLst>
              <a:gd name="adj" fmla="val 50000"/>
              <a:gd name="maxAdj" fmla="*/ 100000 w ss"/>
              <a:gd name="a" fmla="pin 0 adj maxAdj"/>
              <a:gd name="x1" fmla="*/ ss a 100000"/>
              <a:gd name="x2" fmla="+- r 0 x1"/>
              <a:gd name="x3" fmla="*/ x2 1 2"/>
              <a:gd name="dx" fmla="+- x2 0 x1"/>
              <a:gd name="il" fmla="?: dx x1 l"/>
              <a:gd name="ir" fmla="?: dx x2 r"/>
            </a:gdLst>
            <a:ahLst/>
            <a:cxnLst>
              <a:cxn ang="3">
                <a:pos x="x3" y="t"/>
              </a:cxn>
              <a:cxn ang="cd2">
                <a:pos x="x1" y="vc"/>
              </a:cxn>
              <a:cxn ang="cd4">
                <a:pos x="x3" y="b"/>
              </a:cxn>
              <a:cxn ang="0">
                <a:pos x="r" y="vc"/>
              </a:cxn>
            </a:cxnLst>
            <a:rect l="l" t="t" r="r" b="b"/>
            <a:pathLst>
              <a:path w="2235" h="1180">
                <a:moveTo>
                  <a:pt x="0" y="0"/>
                </a:moveTo>
                <a:lnTo>
                  <a:pt x="590" y="0"/>
                </a:lnTo>
                <a:lnTo>
                  <a:pt x="1180" y="590"/>
                </a:lnTo>
                <a:lnTo>
                  <a:pt x="590" y="1180"/>
                </a:lnTo>
                <a:lnTo>
                  <a:pt x="0" y="1180"/>
                </a:lnTo>
                <a:lnTo>
                  <a:pt x="590" y="590"/>
                </a:lnTo>
                <a:lnTo>
                  <a:pt x="0" y="0"/>
                </a:lnTo>
                <a:close/>
                <a:moveTo>
                  <a:pt x="1056" y="0"/>
                </a:moveTo>
                <a:lnTo>
                  <a:pt x="1645" y="0"/>
                </a:lnTo>
                <a:lnTo>
                  <a:pt x="2235" y="590"/>
                </a:lnTo>
                <a:lnTo>
                  <a:pt x="1645" y="1180"/>
                </a:lnTo>
                <a:lnTo>
                  <a:pt x="1056" y="1180"/>
                </a:lnTo>
                <a:lnTo>
                  <a:pt x="1645" y="590"/>
                </a:lnTo>
                <a:lnTo>
                  <a:pt x="1056" y="0"/>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cxnSp>
        <p:nvCxnSpPr>
          <p:cNvPr id="31" name="直接连接符 30"/>
          <p:cNvCxnSpPr/>
          <p:nvPr userDrawn="1">
            <p:custDataLst>
              <p:tags r:id="rId28"/>
            </p:custDataLst>
          </p:nvPr>
        </p:nvCxnSpPr>
        <p:spPr>
          <a:xfrm>
            <a:off x="11131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29"/>
            </p:custDataLst>
          </p:nvPr>
        </p:nvCxnSpPr>
        <p:spPr>
          <a:xfrm>
            <a:off x="11131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30"/>
            </p:custDataLst>
          </p:nvPr>
        </p:nvCxnSpPr>
        <p:spPr>
          <a:xfrm>
            <a:off x="11131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1"/>
            </p:custDataLst>
          </p:nvPr>
        </p:nvSpPr>
        <p:spPr>
          <a:xfrm>
            <a:off x="1497372" y="3253723"/>
            <a:ext cx="5289877" cy="2350781"/>
          </a:xfrm>
        </p:spPr>
        <p:txBody>
          <a:bodyPr wrap="square" anchor="t" anchorCtr="0">
            <a:normAutofit/>
          </a:bodyPr>
          <a:lstStyle>
            <a:lvl1pPr algn="l">
              <a:defRPr sz="5400">
                <a:solidFill>
                  <a:schemeClr val="dk2"/>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32"/>
            </p:custDataLst>
          </p:nvPr>
        </p:nvSpPr>
        <p:spPr>
          <a:xfrm>
            <a:off x="1494973" y="1946604"/>
            <a:ext cx="4601028" cy="1224000"/>
          </a:xfrm>
        </p:spPr>
        <p:txBody>
          <a:bodyPr wrap="none" anchor="b" anchorCtr="0">
            <a:normAutofit/>
          </a:bodyPr>
          <a:lstStyle>
            <a:lvl1pPr marL="0" indent="0" algn="l">
              <a:buNone/>
              <a:defRPr sz="6000" b="0">
                <a:solidFill>
                  <a:schemeClr val="accent1"/>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3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4"/>
            </p:custDataLst>
          </p:nvPr>
        </p:nvSpPr>
        <p:spPr/>
        <p:txBody>
          <a:bodyPr/>
          <a:lstStyle/>
          <a:p>
            <a:endParaRPr lang="zh-CN" altLang="en-US"/>
          </a:p>
        </p:txBody>
      </p:sp>
      <p:sp>
        <p:nvSpPr>
          <p:cNvPr id="6" name="灯片编号占位符 6"/>
          <p:cNvSpPr>
            <a:spLocks noGrp="1"/>
          </p:cNvSpPr>
          <p:nvPr>
            <p:ph type="sldNum" sz="quarter" idx="12"/>
            <p:custDataLst>
              <p:tags r:id="rId3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8784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8831609" y="337690"/>
            <a:ext cx="1984251" cy="6142241"/>
          </a:xfrm>
          <a:prstGeom prst="rect">
            <a:avLst/>
          </a:prstGeom>
          <a:gradFill flip="none" rotWithShape="1">
            <a:gsLst>
              <a:gs pos="100000">
                <a:schemeClr val="accent1">
                  <a:alpha val="0"/>
                </a:schemeClr>
              </a:gs>
              <a:gs pos="20000">
                <a:schemeClr val="accent1">
                  <a:alpha val="25000"/>
                </a:schemeClr>
              </a:gs>
            </a:gsLst>
            <a:lin ang="54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矩形 14"/>
          <p:cNvSpPr/>
          <p:nvPr userDrawn="1">
            <p:custDataLst>
              <p:tags r:id="rId9"/>
            </p:custDataLst>
          </p:nvPr>
        </p:nvSpPr>
        <p:spPr>
          <a:xfrm>
            <a:off x="10915675" y="342130"/>
            <a:ext cx="172877" cy="6305181"/>
          </a:xfrm>
          <a:prstGeom prst="rect">
            <a:avLst/>
          </a:prstGeom>
          <a:gradFill flip="none" rotWithShape="1">
            <a:gsLst>
              <a:gs pos="100000">
                <a:schemeClr val="accent1">
                  <a:alpha val="0"/>
                </a:schemeClr>
              </a:gs>
              <a:gs pos="20000">
                <a:schemeClr val="accent1">
                  <a:alpha val="15000"/>
                </a:schemeClr>
              </a:gs>
            </a:gsLst>
            <a:lin ang="54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16" name="图片 15"/>
          <p:cNvPicPr>
            <a:picLocks noChangeAspect="1"/>
          </p:cNvPicPr>
          <p:nvPr userDrawn="1">
            <p:custDataLst>
              <p:tags r:id="rId10"/>
            </p:custDataLst>
          </p:nvPr>
        </p:nvPicPr>
        <p:blipFill rotWithShape="1">
          <a:blip r:embed="rId11" cstate="print"/>
          <a:srcRect r="-4777"/>
          <a:stretch>
            <a:fillRect/>
          </a:stretch>
        </p:blipFill>
        <p:spPr>
          <a:xfrm>
            <a:off x="9052381" y="2073226"/>
            <a:ext cx="2136914" cy="1071353"/>
          </a:xfrm>
          <a:prstGeom prst="rect">
            <a:avLst/>
          </a:prstGeom>
          <a:effectLst>
            <a:outerShdw blurRad="177800" dist="190500" dir="5400000" algn="t" rotWithShape="0">
              <a:schemeClr val="accent1">
                <a:alpha val="20000"/>
              </a:schemeClr>
            </a:outerShdw>
          </a:effectLst>
        </p:spPr>
      </p:pic>
      <p:pic>
        <p:nvPicPr>
          <p:cNvPr id="17" name="图片 16"/>
          <p:cNvPicPr>
            <a:picLocks noChangeAspect="1"/>
          </p:cNvPicPr>
          <p:nvPr userDrawn="1">
            <p:custDataLst>
              <p:tags r:id="rId12"/>
            </p:custDataLst>
          </p:nvPr>
        </p:nvPicPr>
        <p:blipFill rotWithShape="1">
          <a:blip r:embed="rId13" cstate="print"/>
          <a:srcRect/>
          <a:stretch>
            <a:fillRect/>
          </a:stretch>
        </p:blipFill>
        <p:spPr>
          <a:xfrm>
            <a:off x="6689445" y="2932457"/>
            <a:ext cx="656600" cy="765374"/>
          </a:xfrm>
          <a:prstGeom prst="rect">
            <a:avLst/>
          </a:prstGeom>
          <a:effectLst>
            <a:outerShdw blurRad="177800" dist="190500" dir="5400000" algn="t" rotWithShape="0">
              <a:schemeClr val="accent1">
                <a:alpha val="20000"/>
              </a:schemeClr>
            </a:outerShdw>
          </a:effectLst>
        </p:spPr>
      </p:pic>
      <p:pic>
        <p:nvPicPr>
          <p:cNvPr id="19" name="图片 18"/>
          <p:cNvPicPr>
            <a:picLocks noChangeAspect="1"/>
          </p:cNvPicPr>
          <p:nvPr userDrawn="1">
            <p:custDataLst>
              <p:tags r:id="rId14"/>
            </p:custDataLst>
          </p:nvPr>
        </p:nvPicPr>
        <p:blipFill rotWithShape="1">
          <a:blip r:embed="rId15" cstate="print"/>
          <a:srcRect l="-24160"/>
          <a:stretch>
            <a:fillRect/>
          </a:stretch>
        </p:blipFill>
        <p:spPr>
          <a:xfrm>
            <a:off x="7621438" y="1699980"/>
            <a:ext cx="319505" cy="372436"/>
          </a:xfrm>
          <a:prstGeom prst="rect">
            <a:avLst/>
          </a:prstGeom>
          <a:effectLst>
            <a:outerShdw blurRad="177800" dist="190500" dir="5400000" algn="t" rotWithShape="0">
              <a:schemeClr val="accent1">
                <a:alpha val="20000"/>
              </a:schemeClr>
            </a:outerShdw>
          </a:effectLst>
        </p:spPr>
      </p:pic>
      <p:pic>
        <p:nvPicPr>
          <p:cNvPr id="21" name="图片 20"/>
          <p:cNvPicPr>
            <a:picLocks noChangeAspect="1"/>
          </p:cNvPicPr>
          <p:nvPr userDrawn="1">
            <p:custDataLst>
              <p:tags r:id="rId16"/>
            </p:custDataLst>
          </p:nvPr>
        </p:nvPicPr>
        <p:blipFill rotWithShape="1">
          <a:blip r:embed="rId17" cstate="print"/>
          <a:srcRect/>
          <a:stretch>
            <a:fillRect/>
          </a:stretch>
        </p:blipFill>
        <p:spPr>
          <a:xfrm>
            <a:off x="9640647" y="1458116"/>
            <a:ext cx="306832" cy="357663"/>
          </a:xfrm>
          <a:prstGeom prst="rect">
            <a:avLst/>
          </a:prstGeom>
          <a:effectLst>
            <a:outerShdw blurRad="177800" dist="190500" dir="5400000" algn="t" rotWithShape="0">
              <a:schemeClr val="accent1">
                <a:alpha val="20000"/>
              </a:schemeClr>
            </a:outerShdw>
          </a:effectLst>
        </p:spPr>
      </p:pic>
      <p:pic>
        <p:nvPicPr>
          <p:cNvPr id="22" name="图片 21"/>
          <p:cNvPicPr>
            <a:picLocks noChangeAspect="1"/>
          </p:cNvPicPr>
          <p:nvPr userDrawn="1">
            <p:custDataLst>
              <p:tags r:id="rId18"/>
            </p:custDataLst>
          </p:nvPr>
        </p:nvPicPr>
        <p:blipFill>
          <a:blip r:embed="rId19" cstate="print"/>
          <a:stretch>
            <a:fillRect/>
          </a:stretch>
        </p:blipFill>
        <p:spPr>
          <a:xfrm>
            <a:off x="7497810" y="1807233"/>
            <a:ext cx="3109141" cy="3956561"/>
          </a:xfrm>
          <a:prstGeom prst="rect">
            <a:avLst/>
          </a:prstGeom>
          <a:effectLst>
            <a:outerShdw blurRad="177800" dist="190500" dir="5400000" algn="t" rotWithShape="0">
              <a:schemeClr val="accent1">
                <a:alpha val="20000"/>
              </a:schemeClr>
            </a:outerShdw>
          </a:effectLst>
        </p:spPr>
      </p:pic>
      <p:pic>
        <p:nvPicPr>
          <p:cNvPr id="23" name="图片 22"/>
          <p:cNvPicPr>
            <a:picLocks noChangeAspect="1"/>
          </p:cNvPicPr>
          <p:nvPr userDrawn="1">
            <p:custDataLst>
              <p:tags r:id="rId20"/>
            </p:custDataLst>
          </p:nvPr>
        </p:nvPicPr>
        <p:blipFill rotWithShape="1">
          <a:blip r:embed="rId21" cstate="print"/>
          <a:srcRect/>
          <a:stretch>
            <a:fillRect/>
          </a:stretch>
        </p:blipFill>
        <p:spPr>
          <a:xfrm>
            <a:off x="10736771" y="1846921"/>
            <a:ext cx="357085" cy="416240"/>
          </a:xfrm>
          <a:prstGeom prst="rect">
            <a:avLst/>
          </a:prstGeom>
          <a:effectLst>
            <a:outerShdw blurRad="177800" dist="190500" dir="5400000" algn="t" rotWithShape="0">
              <a:schemeClr val="accent1">
                <a:alpha val="20000"/>
              </a:schemeClr>
            </a:outerShdw>
          </a:effectLst>
        </p:spPr>
      </p:pic>
      <p:pic>
        <p:nvPicPr>
          <p:cNvPr id="25" name="图片 24"/>
          <p:cNvPicPr>
            <a:picLocks noChangeAspect="1"/>
          </p:cNvPicPr>
          <p:nvPr userDrawn="1">
            <p:custDataLst>
              <p:tags r:id="rId22"/>
            </p:custDataLst>
          </p:nvPr>
        </p:nvPicPr>
        <p:blipFill rotWithShape="1">
          <a:blip r:embed="rId23" cstate="print"/>
          <a:srcRect r="-4777"/>
          <a:stretch>
            <a:fillRect/>
          </a:stretch>
        </p:blipFill>
        <p:spPr>
          <a:xfrm>
            <a:off x="7285798" y="4707306"/>
            <a:ext cx="1628705" cy="816560"/>
          </a:xfrm>
          <a:prstGeom prst="rect">
            <a:avLst/>
          </a:prstGeom>
          <a:effectLst>
            <a:outerShdw blurRad="177800" dist="190500" dir="5400000" algn="t" rotWithShape="0">
              <a:schemeClr val="accent1">
                <a:alpha val="20000"/>
              </a:schemeClr>
            </a:outerShdw>
          </a:effectLst>
        </p:spPr>
      </p:pic>
      <p:pic>
        <p:nvPicPr>
          <p:cNvPr id="26" name="图片 25"/>
          <p:cNvPicPr>
            <a:picLocks noChangeAspect="1"/>
          </p:cNvPicPr>
          <p:nvPr userDrawn="1">
            <p:custDataLst>
              <p:tags r:id="rId24"/>
            </p:custDataLst>
          </p:nvPr>
        </p:nvPicPr>
        <p:blipFill rotWithShape="1">
          <a:blip r:embed="rId25" cstate="print"/>
          <a:srcRect/>
          <a:stretch>
            <a:fillRect/>
          </a:stretch>
        </p:blipFill>
        <p:spPr>
          <a:xfrm>
            <a:off x="7536862" y="2404100"/>
            <a:ext cx="264014" cy="307752"/>
          </a:xfrm>
          <a:prstGeom prst="rect">
            <a:avLst/>
          </a:prstGeom>
          <a:effectLst>
            <a:outerShdw blurRad="177800" dist="190500" dir="5400000" algn="t" rotWithShape="0">
              <a:schemeClr val="accent1">
                <a:alpha val="20000"/>
              </a:schemeClr>
            </a:outerShdw>
          </a:effectLst>
        </p:spPr>
      </p:pic>
      <p:cxnSp>
        <p:nvCxnSpPr>
          <p:cNvPr id="28" name="直接连接符 27"/>
          <p:cNvCxnSpPr/>
          <p:nvPr userDrawn="1">
            <p:custDataLst>
              <p:tags r:id="rId26"/>
            </p:custDataLst>
          </p:nvPr>
        </p:nvCxnSpPr>
        <p:spPr>
          <a:xfrm>
            <a:off x="10877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7"/>
            </p:custDataLst>
          </p:nvPr>
        </p:nvCxnSpPr>
        <p:spPr>
          <a:xfrm>
            <a:off x="10877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28"/>
            </p:custDataLst>
          </p:nvPr>
        </p:nvCxnSpPr>
        <p:spPr>
          <a:xfrm>
            <a:off x="10877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1" name="矩形: 圆角 30"/>
          <p:cNvSpPr/>
          <p:nvPr userDrawn="1">
            <p:custDataLst>
              <p:tags r:id="rId29"/>
            </p:custDataLst>
          </p:nvPr>
        </p:nvSpPr>
        <p:spPr>
          <a:xfrm>
            <a:off x="1108840" y="472850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7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32" name="箭头: V 形 31"/>
          <p:cNvSpPr/>
          <p:nvPr userDrawn="1">
            <p:custDataLst>
              <p:tags r:id="rId30"/>
            </p:custDataLst>
          </p:nvPr>
        </p:nvSpPr>
        <p:spPr>
          <a:xfrm>
            <a:off x="1223029" y="484269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3" name="任意多边形: 形状 32"/>
          <p:cNvSpPr/>
          <p:nvPr userDrawn="1">
            <p:custDataLst>
              <p:tags r:id="rId31"/>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 name="日期占位符 3"/>
          <p:cNvSpPr>
            <a:spLocks noGrp="1"/>
          </p:cNvSpPr>
          <p:nvPr>
            <p:ph type="dt" sz="half" idx="10"/>
            <p:custDataLst>
              <p:tags r:id="rId3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3"/>
            </p:custDataLst>
          </p:nvPr>
        </p:nvSpPr>
        <p:spPr/>
        <p:txBody>
          <a:bodyPr/>
          <a:lstStyle/>
          <a:p>
            <a:endParaRPr lang="zh-CN" altLang="en-US"/>
          </a:p>
        </p:txBody>
      </p:sp>
      <p:sp>
        <p:nvSpPr>
          <p:cNvPr id="6" name="灯片编号占位符 5"/>
          <p:cNvSpPr>
            <a:spLocks noGrp="1"/>
          </p:cNvSpPr>
          <p:nvPr>
            <p:ph type="sldNum" sz="quarter" idx="12"/>
            <p:custDataLst>
              <p:tags r:id="rId3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35"/>
            </p:custDataLst>
          </p:nvPr>
        </p:nvSpPr>
        <p:spPr>
          <a:xfrm>
            <a:off x="1079500" y="1873938"/>
            <a:ext cx="5257800" cy="2263362"/>
          </a:xfrm>
        </p:spPr>
        <p:txBody>
          <a:bodyPr wrap="square" anchor="b">
            <a:normAutofit/>
          </a:bodyPr>
          <a:lstStyle>
            <a:lvl1pPr algn="l">
              <a:lnSpc>
                <a:spcPct val="100000"/>
              </a:lnSpc>
              <a:defRPr sz="6600">
                <a:solidFill>
                  <a:schemeClr val="dk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36"/>
            </p:custDataLst>
          </p:nvPr>
        </p:nvSpPr>
        <p:spPr>
          <a:xfrm>
            <a:off x="1105498" y="656463"/>
            <a:ext cx="2880000" cy="504000"/>
          </a:xfrm>
        </p:spPr>
        <p:txBody>
          <a:bodyPr wrap="square" anchor="ctr">
            <a:normAutofit/>
          </a:bodyPr>
          <a:lstStyle>
            <a:lvl1pPr marL="0" indent="0">
              <a:lnSpc>
                <a:spcPct val="100000"/>
              </a:lnSpc>
              <a:buNone/>
              <a:defRPr sz="1800">
                <a:solidFill>
                  <a:schemeClr val="dk1">
                    <a:alpha val="70000"/>
                  </a:schemeClr>
                </a:solidFill>
              </a:defRPr>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37"/>
            </p:custDataLst>
          </p:nvPr>
        </p:nvSpPr>
        <p:spPr>
          <a:xfrm>
            <a:off x="1489388" y="4656506"/>
            <a:ext cx="2880000" cy="504000"/>
          </a:xfrm>
          <a:prstGeom prst="roundRect">
            <a:avLst>
              <a:gd name="adj" fmla="val 50000"/>
            </a:avLst>
          </a:prstGeom>
          <a:solidFill>
            <a:schemeClr val="accent1"/>
          </a:solidFill>
        </p:spPr>
        <p:txBody>
          <a:bodyPr vert="horz" wrap="square" lIns="0" tIns="0" rIns="0" bIns="0" rtlCol="0"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34" name="年号占位符 8"/>
          <p:cNvSpPr>
            <a:spLocks noGrp="1"/>
          </p:cNvSpPr>
          <p:nvPr>
            <p:ph type="body" sz="quarter" idx="15" hasCustomPrompt="1"/>
            <p:custDataLst>
              <p:tags r:id="rId38"/>
            </p:custDataLst>
          </p:nvPr>
        </p:nvSpPr>
        <p:spPr>
          <a:xfrm>
            <a:off x="7815996" y="658262"/>
            <a:ext cx="2880000" cy="504000"/>
          </a:xfrm>
        </p:spPr>
        <p:txBody>
          <a:bodyPr wrap="square" anchor="ctr">
            <a:normAutofit/>
          </a:bodyPr>
          <a:lstStyle>
            <a:lvl1pPr marL="0" indent="0" algn="r">
              <a:lnSpc>
                <a:spcPct val="100000"/>
              </a:lnSpc>
              <a:buNone/>
              <a:defRPr sz="1800">
                <a:solidFill>
                  <a:schemeClr val="dk1">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1800"/>
            <a:ext cx="12189600" cy="6854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13" name="图片 12"/>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bright="1000" contrast="10000"/>
                    </a14:imgEffect>
                    <a14:imgEffect>
                      <a14:saturation sat="400000"/>
                    </a14:imgEffect>
                  </a14:imgLayer>
                </a14:imgProps>
              </a:ext>
            </a:extLst>
          </a:blip>
          <a:stretch>
            <a:fillRect/>
          </a:stretch>
        </p:blipFill>
        <p:spPr>
          <a:xfrm>
            <a:off x="9741270" y="2136815"/>
            <a:ext cx="1354503" cy="738173"/>
          </a:xfrm>
          <a:prstGeom prst="rect">
            <a:avLst/>
          </a:prstGeom>
          <a:effectLst>
            <a:outerShdw blurRad="279400" dist="152400" dir="5400000" algn="t" rotWithShape="0">
              <a:schemeClr val="accent1">
                <a:alpha val="20000"/>
              </a:schemeClr>
            </a:outerShdw>
          </a:effectLst>
        </p:spPr>
      </p:pic>
      <p:sp>
        <p:nvSpPr>
          <p:cNvPr id="15" name="矩形 14"/>
          <p:cNvSpPr/>
          <p:nvPr userDrawn="1">
            <p:custDataLst>
              <p:tags r:id="rId11"/>
            </p:custDataLst>
          </p:nvPr>
        </p:nvSpPr>
        <p:spPr>
          <a:xfrm>
            <a:off x="373785" y="5130423"/>
            <a:ext cx="11440301"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6" name="矩形 15"/>
          <p:cNvSpPr/>
          <p:nvPr userDrawn="1">
            <p:custDataLst>
              <p:tags r:id="rId12"/>
            </p:custDataLst>
          </p:nvPr>
        </p:nvSpPr>
        <p:spPr>
          <a:xfrm>
            <a:off x="373785" y="4870992"/>
            <a:ext cx="11440301" cy="153021"/>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3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3" name="任意多边形: 形状 42"/>
          <p:cNvSpPr/>
          <p:nvPr userDrawn="1">
            <p:custDataLst>
              <p:tags r:id="rId13"/>
            </p:custDataLst>
          </p:nvPr>
        </p:nvSpPr>
        <p:spPr>
          <a:xfrm flipV="1">
            <a:off x="10872264" y="5536356"/>
            <a:ext cx="557213" cy="83392"/>
          </a:xfrm>
          <a:custGeom>
            <a:avLst/>
            <a:gdLst>
              <a:gd name="connsiteX0" fmla="*/ 515517 w 557213"/>
              <a:gd name="connsiteY0" fmla="*/ 83392 h 83392"/>
              <a:gd name="connsiteX1" fmla="*/ 557213 w 557213"/>
              <a:gd name="connsiteY1" fmla="*/ 41696 h 83392"/>
              <a:gd name="connsiteX2" fmla="*/ 515517 w 557213"/>
              <a:gd name="connsiteY2" fmla="*/ 0 h 83392"/>
              <a:gd name="connsiteX3" fmla="*/ 473821 w 557213"/>
              <a:gd name="connsiteY3" fmla="*/ 41696 h 83392"/>
              <a:gd name="connsiteX4" fmla="*/ 515517 w 557213"/>
              <a:gd name="connsiteY4" fmla="*/ 83392 h 83392"/>
              <a:gd name="connsiteX5" fmla="*/ 356096 w 557213"/>
              <a:gd name="connsiteY5" fmla="*/ 83392 h 83392"/>
              <a:gd name="connsiteX6" fmla="*/ 397792 w 557213"/>
              <a:gd name="connsiteY6" fmla="*/ 41696 h 83392"/>
              <a:gd name="connsiteX7" fmla="*/ 356096 w 557213"/>
              <a:gd name="connsiteY7" fmla="*/ 0 h 83392"/>
              <a:gd name="connsiteX8" fmla="*/ 314400 w 557213"/>
              <a:gd name="connsiteY8" fmla="*/ 41696 h 83392"/>
              <a:gd name="connsiteX9" fmla="*/ 356096 w 557213"/>
              <a:gd name="connsiteY9" fmla="*/ 83392 h 83392"/>
              <a:gd name="connsiteX10" fmla="*/ 201117 w 557213"/>
              <a:gd name="connsiteY10" fmla="*/ 83392 h 83392"/>
              <a:gd name="connsiteX11" fmla="*/ 242813 w 557213"/>
              <a:gd name="connsiteY11" fmla="*/ 41696 h 83392"/>
              <a:gd name="connsiteX12" fmla="*/ 201117 w 557213"/>
              <a:gd name="connsiteY12" fmla="*/ 0 h 83392"/>
              <a:gd name="connsiteX13" fmla="*/ 159421 w 557213"/>
              <a:gd name="connsiteY13" fmla="*/ 41696 h 83392"/>
              <a:gd name="connsiteX14" fmla="*/ 201117 w 557213"/>
              <a:gd name="connsiteY14" fmla="*/ 83392 h 83392"/>
              <a:gd name="connsiteX15" fmla="*/ 41696 w 557213"/>
              <a:gd name="connsiteY15" fmla="*/ 83392 h 83392"/>
              <a:gd name="connsiteX16" fmla="*/ 83392 w 557213"/>
              <a:gd name="connsiteY16" fmla="*/ 41696 h 83392"/>
              <a:gd name="connsiteX17" fmla="*/ 41696 w 557213"/>
              <a:gd name="connsiteY17" fmla="*/ 0 h 83392"/>
              <a:gd name="connsiteX18" fmla="*/ 0 w 557213"/>
              <a:gd name="connsiteY18" fmla="*/ 41696 h 83392"/>
              <a:gd name="connsiteX19" fmla="*/ 41696 w 557213"/>
              <a:gd name="connsiteY19" fmla="*/ 83392 h 8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13" h="83392">
                <a:moveTo>
                  <a:pt x="515517" y="83392"/>
                </a:moveTo>
                <a:cubicBezTo>
                  <a:pt x="538545" y="83392"/>
                  <a:pt x="557213" y="64724"/>
                  <a:pt x="557213" y="41696"/>
                </a:cubicBezTo>
                <a:cubicBezTo>
                  <a:pt x="557213" y="18668"/>
                  <a:pt x="538545" y="0"/>
                  <a:pt x="515517" y="0"/>
                </a:cubicBezTo>
                <a:cubicBezTo>
                  <a:pt x="492489" y="0"/>
                  <a:pt x="473821" y="18668"/>
                  <a:pt x="473821" y="41696"/>
                </a:cubicBezTo>
                <a:cubicBezTo>
                  <a:pt x="473821" y="64724"/>
                  <a:pt x="492489" y="83392"/>
                  <a:pt x="515517" y="83392"/>
                </a:cubicBezTo>
                <a:close/>
                <a:moveTo>
                  <a:pt x="356096" y="83392"/>
                </a:moveTo>
                <a:cubicBezTo>
                  <a:pt x="379124" y="83392"/>
                  <a:pt x="397792" y="64724"/>
                  <a:pt x="397792" y="41696"/>
                </a:cubicBezTo>
                <a:cubicBezTo>
                  <a:pt x="397792" y="18668"/>
                  <a:pt x="379124" y="0"/>
                  <a:pt x="356096" y="0"/>
                </a:cubicBezTo>
                <a:cubicBezTo>
                  <a:pt x="333068" y="0"/>
                  <a:pt x="314400" y="18668"/>
                  <a:pt x="314400" y="41696"/>
                </a:cubicBezTo>
                <a:cubicBezTo>
                  <a:pt x="314400" y="64724"/>
                  <a:pt x="333068" y="83392"/>
                  <a:pt x="356096" y="83392"/>
                </a:cubicBezTo>
                <a:close/>
                <a:moveTo>
                  <a:pt x="201117" y="83392"/>
                </a:moveTo>
                <a:cubicBezTo>
                  <a:pt x="224145" y="83392"/>
                  <a:pt x="242813" y="64724"/>
                  <a:pt x="242813" y="41696"/>
                </a:cubicBezTo>
                <a:cubicBezTo>
                  <a:pt x="242813" y="18668"/>
                  <a:pt x="224145" y="0"/>
                  <a:pt x="201117" y="0"/>
                </a:cubicBezTo>
                <a:cubicBezTo>
                  <a:pt x="178089" y="0"/>
                  <a:pt x="159421" y="18668"/>
                  <a:pt x="159421" y="41696"/>
                </a:cubicBezTo>
                <a:cubicBezTo>
                  <a:pt x="159421" y="64724"/>
                  <a:pt x="178089" y="83392"/>
                  <a:pt x="201117" y="83392"/>
                </a:cubicBezTo>
                <a:close/>
                <a:moveTo>
                  <a:pt x="41696" y="83392"/>
                </a:moveTo>
                <a:cubicBezTo>
                  <a:pt x="64724" y="83392"/>
                  <a:pt x="83392" y="64724"/>
                  <a:pt x="83392" y="41696"/>
                </a:cubicBezTo>
                <a:cubicBezTo>
                  <a:pt x="83392" y="18668"/>
                  <a:pt x="64724" y="0"/>
                  <a:pt x="41696" y="0"/>
                </a:cubicBezTo>
                <a:cubicBezTo>
                  <a:pt x="18668" y="0"/>
                  <a:pt x="0" y="18668"/>
                  <a:pt x="0" y="41696"/>
                </a:cubicBezTo>
                <a:cubicBezTo>
                  <a:pt x="0" y="64724"/>
                  <a:pt x="18668" y="83392"/>
                  <a:pt x="41696" y="83392"/>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userDrawn="1">
            <p:custDataLst>
              <p:tags r:id="rId14"/>
            </p:custDataLst>
          </p:nvPr>
        </p:nvSpPr>
        <p:spPr>
          <a:xfrm>
            <a:off x="373785" y="4573626"/>
            <a:ext cx="11440301" cy="190957"/>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7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6" name="图片 25"/>
          <p:cNvPicPr>
            <a:picLocks noChangeAspect="1"/>
          </p:cNvPicPr>
          <p:nvPr userDrawn="1">
            <p:custDataLst>
              <p:tags r:id="rId15"/>
            </p:custDataLst>
          </p:nvPr>
        </p:nvPicPr>
        <p:blipFill rotWithShape="1">
          <a:blip r:embed="rId16" cstate="print">
            <a:extLst>
              <a:ext uri="{BEBA8EAE-BF5A-486C-A8C5-ECC9F3942E4B}">
                <a14:imgProps xmlns:a14="http://schemas.microsoft.com/office/drawing/2010/main">
                  <a14:imgLayer r:embed="rId17">
                    <a14:imgEffect>
                      <a14:brightnessContrast contrast="5000"/>
                    </a14:imgEffect>
                  </a14:imgLayer>
                </a14:imgProps>
              </a:ext>
            </a:extLst>
          </a:blip>
          <a:srcRect l="29599" r="38741"/>
          <a:stretch>
            <a:fillRect/>
          </a:stretch>
        </p:blipFill>
        <p:spPr>
          <a:xfrm>
            <a:off x="7558287" y="1002031"/>
            <a:ext cx="3309819" cy="4996440"/>
          </a:xfrm>
          <a:prstGeom prst="rect">
            <a:avLst/>
          </a:prstGeom>
          <a:effectLst>
            <a:outerShdw blurRad="279400" dist="190500" dir="5400000" algn="t" rotWithShape="0">
              <a:schemeClr val="accent1">
                <a:alpha val="45000"/>
              </a:schemeClr>
            </a:outerShdw>
          </a:effectLst>
        </p:spPr>
      </p:pic>
      <p:pic>
        <p:nvPicPr>
          <p:cNvPr id="27" name="图片 26"/>
          <p:cNvPicPr>
            <a:picLocks noChangeAspect="1"/>
          </p:cNvPicPr>
          <p:nvPr userDrawn="1">
            <p:custDataLst>
              <p:tags r:id="rId18"/>
            </p:custDataLst>
          </p:nvPr>
        </p:nvPicPr>
        <p:blipFill rotWithShape="1">
          <a:blip r:embed="rId19" cstate="print"/>
          <a:srcRect/>
          <a:stretch>
            <a:fillRect/>
          </a:stretch>
        </p:blipFill>
        <p:spPr>
          <a:xfrm>
            <a:off x="6966841" y="2330914"/>
            <a:ext cx="746205" cy="869823"/>
          </a:xfrm>
          <a:prstGeom prst="rect">
            <a:avLst/>
          </a:prstGeom>
          <a:effectLst>
            <a:outerShdw blurRad="63500" dist="63500" dir="5400000" algn="t" rotWithShape="0">
              <a:schemeClr val="accent1">
                <a:alpha val="15000"/>
              </a:schemeClr>
            </a:outerShdw>
          </a:effectLst>
        </p:spPr>
      </p:pic>
      <p:pic>
        <p:nvPicPr>
          <p:cNvPr id="29" name="图片 28"/>
          <p:cNvPicPr>
            <a:picLocks noChangeAspect="1"/>
          </p:cNvPicPr>
          <p:nvPr userDrawn="1">
            <p:custDataLst>
              <p:tags r:id="rId20"/>
            </p:custDataLst>
          </p:nvPr>
        </p:nvPicPr>
        <p:blipFill rotWithShape="1">
          <a:blip r:embed="rId21" cstate="print"/>
          <a:srcRect l="-24160"/>
          <a:stretch>
            <a:fillRect/>
          </a:stretch>
        </p:blipFill>
        <p:spPr>
          <a:xfrm>
            <a:off x="7830311" y="1451712"/>
            <a:ext cx="357084" cy="416240"/>
          </a:xfrm>
          <a:prstGeom prst="rect">
            <a:avLst/>
          </a:prstGeom>
          <a:effectLst>
            <a:outerShdw blurRad="63500" dist="63500" dir="5400000" algn="t" rotWithShape="0">
              <a:schemeClr val="accent1">
                <a:alpha val="15000"/>
              </a:schemeClr>
            </a:outerShdw>
          </a:effectLst>
        </p:spPr>
      </p:pic>
      <p:pic>
        <p:nvPicPr>
          <p:cNvPr id="30" name="图片 29"/>
          <p:cNvPicPr>
            <a:picLocks noChangeAspect="1"/>
          </p:cNvPicPr>
          <p:nvPr userDrawn="1">
            <p:custDataLst>
              <p:tags r:id="rId22"/>
            </p:custDataLst>
          </p:nvPr>
        </p:nvPicPr>
        <p:blipFill rotWithShape="1">
          <a:blip r:embed="rId23" cstate="print"/>
          <a:srcRect/>
          <a:stretch>
            <a:fillRect/>
          </a:stretch>
        </p:blipFill>
        <p:spPr>
          <a:xfrm>
            <a:off x="7830311" y="2247160"/>
            <a:ext cx="304475" cy="354915"/>
          </a:xfrm>
          <a:prstGeom prst="rect">
            <a:avLst/>
          </a:prstGeom>
          <a:effectLst>
            <a:outerShdw blurRad="63500" dist="63500" dir="5400000" algn="t" rotWithShape="0">
              <a:schemeClr val="accent1">
                <a:alpha val="15000"/>
              </a:schemeClr>
            </a:outerShdw>
          </a:effectLst>
        </p:spPr>
      </p:pic>
      <p:sp>
        <p:nvSpPr>
          <p:cNvPr id="32" name="任意多边形: 形状 31"/>
          <p:cNvSpPr/>
          <p:nvPr userDrawn="1">
            <p:custDataLst>
              <p:tags r:id="rId24"/>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33" name="图片 32"/>
          <p:cNvPicPr>
            <a:picLocks noChangeAspect="1"/>
          </p:cNvPicPr>
          <p:nvPr userDrawn="1">
            <p:custDataLst>
              <p:tags r:id="rId25"/>
            </p:custDataLst>
          </p:nvPr>
        </p:nvPicPr>
        <p:blipFill>
          <a:blip r:embed="rId26" cstate="print">
            <a:extLst>
              <a:ext uri="{BEBA8EAE-BF5A-486C-A8C5-ECC9F3942E4B}">
                <a14:imgProps xmlns:a14="http://schemas.microsoft.com/office/drawing/2010/main">
                  <a14:imgLayer r:embed="rId27">
                    <a14:imgEffect>
                      <a14:brightnessContrast bright="1000" contrast="10000"/>
                    </a14:imgEffect>
                    <a14:imgEffect>
                      <a14:saturation sat="400000"/>
                    </a14:imgEffect>
                  </a14:imgLayer>
                </a14:imgProps>
              </a:ext>
            </a:extLst>
          </a:blip>
          <a:stretch>
            <a:fillRect/>
          </a:stretch>
        </p:blipFill>
        <p:spPr>
          <a:xfrm rot="21276729">
            <a:off x="6642496" y="3516359"/>
            <a:ext cx="1791775" cy="976476"/>
          </a:xfrm>
          <a:prstGeom prst="rect">
            <a:avLst/>
          </a:prstGeom>
          <a:effectLst>
            <a:outerShdw blurRad="279400" dist="152400" dir="5400000" algn="t" rotWithShape="0">
              <a:schemeClr val="accent1">
                <a:alpha val="20000"/>
              </a:schemeClr>
            </a:outerShdw>
          </a:effectLst>
        </p:spPr>
      </p:pic>
      <p:cxnSp>
        <p:nvCxnSpPr>
          <p:cNvPr id="34" name="直接连接符 33"/>
          <p:cNvCxnSpPr/>
          <p:nvPr userDrawn="1">
            <p:custDataLst>
              <p:tags r:id="rId28"/>
            </p:custDataLst>
          </p:nvPr>
        </p:nvCxnSpPr>
        <p:spPr>
          <a:xfrm>
            <a:off x="10879282"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custDataLst>
              <p:tags r:id="rId29"/>
            </p:custDataLst>
          </p:nvPr>
        </p:nvCxnSpPr>
        <p:spPr>
          <a:xfrm>
            <a:off x="10879282"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custDataLst>
              <p:tags r:id="rId30"/>
            </p:custDataLst>
          </p:nvPr>
        </p:nvCxnSpPr>
        <p:spPr>
          <a:xfrm>
            <a:off x="10879282"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9" name="矩形: 圆角 38"/>
          <p:cNvSpPr/>
          <p:nvPr userDrawn="1">
            <p:custDataLst>
              <p:tags r:id="rId31"/>
            </p:custDataLst>
          </p:nvPr>
        </p:nvSpPr>
        <p:spPr>
          <a:xfrm>
            <a:off x="1087458" y="473148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40" name="箭头: V 形 39"/>
          <p:cNvSpPr/>
          <p:nvPr userDrawn="1">
            <p:custDataLst>
              <p:tags r:id="rId32"/>
            </p:custDataLst>
          </p:nvPr>
        </p:nvSpPr>
        <p:spPr>
          <a:xfrm>
            <a:off x="1201647" y="484567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44" name="图片 43"/>
          <p:cNvPicPr>
            <a:picLocks noChangeAspect="1"/>
          </p:cNvPicPr>
          <p:nvPr userDrawn="1">
            <p:custDataLst>
              <p:tags r:id="rId33"/>
            </p:custDataLst>
          </p:nvPr>
        </p:nvPicPr>
        <p:blipFill rotWithShape="1">
          <a:blip r:embed="rId34" cstate="print"/>
          <a:srcRect/>
          <a:stretch>
            <a:fillRect/>
          </a:stretch>
        </p:blipFill>
        <p:spPr>
          <a:xfrm>
            <a:off x="10764550" y="1806146"/>
            <a:ext cx="350528" cy="408597"/>
          </a:xfrm>
          <a:prstGeom prst="rect">
            <a:avLst/>
          </a:prstGeom>
          <a:effectLst>
            <a:outerShdw blurRad="177800" dist="190500" dir="5400000" algn="t" rotWithShape="0">
              <a:schemeClr val="accent1">
                <a:alpha val="20000"/>
              </a:schemeClr>
            </a:outerShdw>
          </a:effectLst>
        </p:spPr>
      </p:pic>
      <p:pic>
        <p:nvPicPr>
          <p:cNvPr id="45" name="图片 44"/>
          <p:cNvPicPr>
            <a:picLocks noChangeAspect="1"/>
          </p:cNvPicPr>
          <p:nvPr userDrawn="1">
            <p:custDataLst>
              <p:tags r:id="rId35"/>
            </p:custDataLst>
          </p:nvPr>
        </p:nvPicPr>
        <p:blipFill rotWithShape="1">
          <a:blip r:embed="rId23" cstate="print"/>
          <a:srcRect/>
          <a:stretch>
            <a:fillRect/>
          </a:stretch>
        </p:blipFill>
        <p:spPr>
          <a:xfrm>
            <a:off x="10271800" y="2159519"/>
            <a:ext cx="253368" cy="295342"/>
          </a:xfrm>
          <a:prstGeom prst="rect">
            <a:avLst/>
          </a:prstGeom>
          <a:effectLst>
            <a:outerShdw blurRad="63500" dist="63500" dir="5400000" algn="t" rotWithShape="0">
              <a:schemeClr val="accent1">
                <a:alpha val="15000"/>
              </a:schemeClr>
            </a:outerShdw>
          </a:effectLst>
        </p:spPr>
      </p:pic>
      <p:sp>
        <p:nvSpPr>
          <p:cNvPr id="24" name="署名占位符 10"/>
          <p:cNvSpPr>
            <a:spLocks noGrp="1"/>
          </p:cNvSpPr>
          <p:nvPr userDrawn="1">
            <p:ph type="body" sz="quarter" idx="17" hasCustomPrompt="1"/>
            <p:custDataLst>
              <p:tags r:id="rId36"/>
            </p:custDataLst>
          </p:nvPr>
        </p:nvSpPr>
        <p:spPr>
          <a:xfrm>
            <a:off x="1474418" y="4648850"/>
            <a:ext cx="2880000" cy="504000"/>
          </a:xfrm>
          <a:prstGeom prst="roundRect">
            <a:avLst>
              <a:gd name="adj" fmla="val 50000"/>
            </a:avLst>
          </a:prstGeom>
          <a:solidFill>
            <a:schemeClr val="accent1"/>
          </a:solidFill>
        </p:spPr>
        <p:txBody>
          <a:bodyPr wrap="square"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2" name="标题 1"/>
          <p:cNvSpPr>
            <a:spLocks noGrp="1"/>
          </p:cNvSpPr>
          <p:nvPr userDrawn="1">
            <p:ph type="ctrTitle"/>
            <p:custDataLst>
              <p:tags r:id="rId37"/>
            </p:custDataLst>
          </p:nvPr>
        </p:nvSpPr>
        <p:spPr>
          <a:xfrm>
            <a:off x="1066820" y="2014698"/>
            <a:ext cx="5851284" cy="2128132"/>
          </a:xfrm>
        </p:spPr>
        <p:txBody>
          <a:bodyPr wrap="square" anchor="b">
            <a:normAutofit/>
          </a:bodyPr>
          <a:lstStyle>
            <a:lvl1pPr algn="l">
              <a:lnSpc>
                <a:spcPct val="100000"/>
              </a:lnSpc>
              <a:defRPr sz="6000" b="0">
                <a:solidFill>
                  <a:schemeClr val="dk2"/>
                </a:solidFill>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3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39"/>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40"/>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a:spLocks noGrp="1"/>
          </p:cNvSpPr>
          <p:nvPr userDrawn="1">
            <p:ph type="body" sz="quarter" idx="13" hasCustomPrompt="1"/>
            <p:custDataLst>
              <p:tags r:id="rId41"/>
            </p:custDataLst>
          </p:nvPr>
        </p:nvSpPr>
        <p:spPr>
          <a:xfrm>
            <a:off x="1092218" y="658262"/>
            <a:ext cx="2880000" cy="504000"/>
          </a:xfrm>
        </p:spPr>
        <p:txBody>
          <a:bodyPr wrap="square" anchor="ctr">
            <a:normAutofit/>
          </a:bodyPr>
          <a:lstStyle>
            <a:lvl1pPr marL="0" indent="0">
              <a:lnSpc>
                <a:spcPct val="100000"/>
              </a:lnSpc>
              <a:buNone/>
              <a:defRPr sz="1800" b="0">
                <a:solidFill>
                  <a:schemeClr val="dk1">
                    <a:lumMod val="85000"/>
                    <a:lumOff val="15000"/>
                    <a:alpha val="70000"/>
                  </a:schemeClr>
                </a:solidFill>
              </a:defRPr>
            </a:lvl1pPr>
          </a:lstStyle>
          <a:p>
            <a:pPr lvl="0"/>
            <a:r>
              <a:rPr lang="zh-CN" altLang="en-US" dirty="0"/>
              <a:t>公司名</a:t>
            </a:r>
            <a:endParaRPr lang="zh-CN" altLang="en-US" dirty="0"/>
          </a:p>
        </p:txBody>
      </p:sp>
      <p:sp>
        <p:nvSpPr>
          <p:cNvPr id="18" name="年号占位符 8"/>
          <p:cNvSpPr>
            <a:spLocks noGrp="1"/>
          </p:cNvSpPr>
          <p:nvPr userDrawn="1">
            <p:ph type="body" sz="quarter" idx="15" hasCustomPrompt="1"/>
            <p:custDataLst>
              <p:tags r:id="rId42"/>
            </p:custDataLst>
          </p:nvPr>
        </p:nvSpPr>
        <p:spPr>
          <a:xfrm>
            <a:off x="7817611" y="658262"/>
            <a:ext cx="2880000" cy="504000"/>
          </a:xfrm>
        </p:spPr>
        <p:txBody>
          <a:bodyPr wrap="square" anchor="ctr">
            <a:normAutofit/>
          </a:bodyPr>
          <a:lstStyle>
            <a:lvl1pPr marL="0" indent="0" algn="r">
              <a:lnSpc>
                <a:spcPct val="100000"/>
              </a:lnSpc>
              <a:buNone/>
              <a:defRPr sz="1800" b="0">
                <a:solidFill>
                  <a:schemeClr val="dk1">
                    <a:lumMod val="85000"/>
                    <a:lumOff val="15000"/>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0">
                <a:schemeClr val="bg2">
                  <a:lumMod val="90000"/>
                </a:schemeClr>
              </a:gs>
              <a:gs pos="63000">
                <a:schemeClr val="bg2"/>
              </a:gs>
              <a:gs pos="100000">
                <a:schemeClr val="bg2"/>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形状 30"/>
          <p:cNvSpPr/>
          <p:nvPr userDrawn="1">
            <p:custDataLst>
              <p:tags r:id="rId3"/>
            </p:custDataLst>
          </p:nvPr>
        </p:nvSpPr>
        <p:spPr>
          <a:xfrm>
            <a:off x="0" y="0"/>
            <a:ext cx="5598224" cy="6858000"/>
          </a:xfrm>
          <a:custGeom>
            <a:avLst/>
            <a:gdLst>
              <a:gd name="connsiteX0" fmla="*/ 0 w 5598224"/>
              <a:gd name="connsiteY0" fmla="*/ 0 h 6865849"/>
              <a:gd name="connsiteX1" fmla="*/ 4177733 w 5598224"/>
              <a:gd name="connsiteY1" fmla="*/ 0 h 6865849"/>
              <a:gd name="connsiteX2" fmla="*/ 4185254 w 5598224"/>
              <a:gd name="connsiteY2" fmla="*/ 7192 h 6865849"/>
              <a:gd name="connsiteX3" fmla="*/ 5598224 w 5598224"/>
              <a:gd name="connsiteY3" fmla="*/ 3432924 h 6865849"/>
              <a:gd name="connsiteX4" fmla="*/ 4185254 w 5598224"/>
              <a:gd name="connsiteY4" fmla="*/ 6858656 h 6865849"/>
              <a:gd name="connsiteX5" fmla="*/ 4177731 w 5598224"/>
              <a:gd name="connsiteY5" fmla="*/ 6865849 h 6865849"/>
              <a:gd name="connsiteX6" fmla="*/ 0 w 5598224"/>
              <a:gd name="connsiteY6" fmla="*/ 6865849 h 68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8224" h="6865849">
                <a:moveTo>
                  <a:pt x="0" y="0"/>
                </a:moveTo>
                <a:lnTo>
                  <a:pt x="4177733" y="0"/>
                </a:lnTo>
                <a:lnTo>
                  <a:pt x="4185254" y="7192"/>
                </a:lnTo>
                <a:cubicBezTo>
                  <a:pt x="5058568" y="885726"/>
                  <a:pt x="5598224" y="2096303"/>
                  <a:pt x="5598224" y="3432924"/>
                </a:cubicBezTo>
                <a:cubicBezTo>
                  <a:pt x="5598224" y="4769544"/>
                  <a:pt x="5058568" y="5980121"/>
                  <a:pt x="4185254" y="6858656"/>
                </a:cubicBezTo>
                <a:lnTo>
                  <a:pt x="4177731" y="6865849"/>
                </a:lnTo>
                <a:lnTo>
                  <a:pt x="0" y="6865849"/>
                </a:lnTo>
                <a:close/>
              </a:path>
            </a:pathLst>
          </a:custGeom>
          <a:gradFill flip="none" rotWithShape="1">
            <a:gsLst>
              <a:gs pos="0">
                <a:schemeClr val="bg2">
                  <a:lumMod val="90000"/>
                  <a:alpha val="3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任意多边形: 形状 4"/>
          <p:cNvSpPr/>
          <p:nvPr userDrawn="1">
            <p:custDataLst>
              <p:tags r:id="rId4"/>
            </p:custDataLst>
          </p:nvPr>
        </p:nvSpPr>
        <p:spPr>
          <a:xfrm>
            <a:off x="0" y="0"/>
            <a:ext cx="4654815" cy="6857999"/>
          </a:xfrm>
          <a:custGeom>
            <a:avLst/>
            <a:gdLst>
              <a:gd name="connsiteX0" fmla="*/ 0 w 4654815"/>
              <a:gd name="connsiteY0" fmla="*/ 0 h 6857999"/>
              <a:gd name="connsiteX1" fmla="*/ 2742553 w 4654815"/>
              <a:gd name="connsiteY1" fmla="*/ 0 h 6857999"/>
              <a:gd name="connsiteX2" fmla="*/ 2877695 w 4654815"/>
              <a:gd name="connsiteY2" fmla="*/ 86638 h 6857999"/>
              <a:gd name="connsiteX3" fmla="*/ 4654815 w 4654815"/>
              <a:gd name="connsiteY3" fmla="*/ 3429000 h 6857999"/>
              <a:gd name="connsiteX4" fmla="*/ 2877695 w 4654815"/>
              <a:gd name="connsiteY4" fmla="*/ 6771362 h 6857999"/>
              <a:gd name="connsiteX5" fmla="*/ 2742555 w 4654815"/>
              <a:gd name="connsiteY5" fmla="*/ 6857999 h 6857999"/>
              <a:gd name="connsiteX6" fmla="*/ 0 w 465481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815" h="6857999">
                <a:moveTo>
                  <a:pt x="0" y="0"/>
                </a:moveTo>
                <a:lnTo>
                  <a:pt x="2742553" y="0"/>
                </a:lnTo>
                <a:lnTo>
                  <a:pt x="2877695" y="86638"/>
                </a:lnTo>
                <a:cubicBezTo>
                  <a:pt x="3949882" y="810993"/>
                  <a:pt x="4654815" y="2037674"/>
                  <a:pt x="4654815" y="3429000"/>
                </a:cubicBezTo>
                <a:cubicBezTo>
                  <a:pt x="4654815" y="4820326"/>
                  <a:pt x="3949882" y="6047007"/>
                  <a:pt x="2877695" y="6771362"/>
                </a:cubicBezTo>
                <a:lnTo>
                  <a:pt x="2742555" y="6857999"/>
                </a:lnTo>
                <a:lnTo>
                  <a:pt x="0" y="6857999"/>
                </a:lnTo>
                <a:close/>
              </a:path>
            </a:pathLst>
          </a:custGeom>
          <a:gradFill flip="none" rotWithShape="1">
            <a:gsLst>
              <a:gs pos="0">
                <a:schemeClr val="bg2">
                  <a:lumMod val="75000"/>
                  <a:alpha val="40000"/>
                </a:schemeClr>
              </a:gs>
              <a:gs pos="100000">
                <a:schemeClr val="bg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3" name="直接连接符 12"/>
          <p:cNvCxnSpPr/>
          <p:nvPr userDrawn="1">
            <p:custDataLst>
              <p:tags r:id="rId5"/>
            </p:custDataLst>
          </p:nvPr>
        </p:nvCxnSpPr>
        <p:spPr>
          <a:xfrm>
            <a:off x="695325" y="1818478"/>
            <a:ext cx="0" cy="3221044"/>
          </a:xfrm>
          <a:prstGeom prst="line">
            <a:avLst/>
          </a:prstGeom>
          <a:ln>
            <a:solidFill>
              <a:schemeClr val="bg2">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14" name="矩形: 圆角 13"/>
          <p:cNvSpPr/>
          <p:nvPr userDrawn="1">
            <p:custDataLst>
              <p:tags r:id="rId6"/>
            </p:custDataLst>
          </p:nvPr>
        </p:nvSpPr>
        <p:spPr>
          <a:xfrm>
            <a:off x="700158" y="847728"/>
            <a:ext cx="307662" cy="307662"/>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5" name="箭头: V 形 14"/>
          <p:cNvSpPr/>
          <p:nvPr userDrawn="1">
            <p:custDataLst>
              <p:tags r:id="rId7"/>
            </p:custDataLst>
          </p:nvPr>
        </p:nvSpPr>
        <p:spPr>
          <a:xfrm>
            <a:off x="793459" y="941029"/>
            <a:ext cx="121060" cy="121060"/>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6" name="图片 15"/>
          <p:cNvPicPr>
            <a:picLocks noChangeAspect="1"/>
          </p:cNvPicPr>
          <p:nvPr userDrawn="1">
            <p:custDataLst>
              <p:tags r:id="rId8"/>
            </p:custDataLst>
          </p:nvPr>
        </p:nvPicPr>
        <p:blipFill>
          <a:blip r:embed="rId9" cstate="print">
            <a:extLst>
              <a:ext uri="{BEBA8EAE-BF5A-486C-A8C5-ECC9F3942E4B}">
                <a14:imgProps xmlns:a14="http://schemas.microsoft.com/office/drawing/2010/main">
                  <a14:imgLayer r:embed="rId10">
                    <a14:imgEffect>
                      <a14:brightnessContrast contrast="20000"/>
                    </a14:imgEffect>
                    <a14:imgEffect>
                      <a14:saturation sat="200000"/>
                    </a14:imgEffect>
                  </a14:imgLayer>
                </a14:imgProps>
              </a:ext>
            </a:extLst>
          </a:blip>
          <a:stretch>
            <a:fillRect/>
          </a:stretch>
        </p:blipFill>
        <p:spPr>
          <a:xfrm flipH="1">
            <a:off x="1528553" y="2918290"/>
            <a:ext cx="2970721" cy="2823992"/>
          </a:xfrm>
          <a:prstGeom prst="rect">
            <a:avLst/>
          </a:prstGeom>
        </p:spPr>
      </p:pic>
      <p:pic>
        <p:nvPicPr>
          <p:cNvPr id="17" name="图片 16"/>
          <p:cNvPicPr>
            <a:picLocks noChangeAspect="1"/>
          </p:cNvPicPr>
          <p:nvPr userDrawn="1">
            <p:custDataLst>
              <p:tags r:id="rId11"/>
            </p:custDataLst>
          </p:nvPr>
        </p:nvPicPr>
        <p:blipFill>
          <a:blip r:embed="rId12" cstate="print">
            <a:extLst>
              <a:ext uri="{BEBA8EAE-BF5A-486C-A8C5-ECC9F3942E4B}">
                <a14:imgProps xmlns:a14="http://schemas.microsoft.com/office/drawing/2010/main">
                  <a14:imgLayer r:embed="rId13">
                    <a14:imgEffect>
                      <a14:brightnessContrast bright="1000" contrast="10000"/>
                    </a14:imgEffect>
                    <a14:imgEffect>
                      <a14:saturation sat="400000"/>
                    </a14:imgEffect>
                  </a14:imgLayer>
                </a14:imgProps>
              </a:ext>
            </a:extLst>
          </a:blip>
          <a:stretch>
            <a:fillRect/>
          </a:stretch>
        </p:blipFill>
        <p:spPr>
          <a:xfrm rot="21276729">
            <a:off x="3952174" y="5157429"/>
            <a:ext cx="990070" cy="539564"/>
          </a:xfrm>
          <a:prstGeom prst="rect">
            <a:avLst/>
          </a:prstGeom>
          <a:effectLst>
            <a:outerShdw blurRad="279400" dist="152400" dir="5400000" algn="t" rotWithShape="0">
              <a:schemeClr val="accent1">
                <a:alpha val="20000"/>
              </a:schemeClr>
            </a:outerShdw>
          </a:effectLst>
        </p:spPr>
      </p:pic>
      <p:pic>
        <p:nvPicPr>
          <p:cNvPr id="18" name="图片 17"/>
          <p:cNvPicPr>
            <a:picLocks noChangeAspect="1"/>
          </p:cNvPicPr>
          <p:nvPr userDrawn="1">
            <p:custDataLst>
              <p:tags r:id="rId14"/>
            </p:custDataLst>
          </p:nvPr>
        </p:nvPicPr>
        <p:blipFill>
          <a:blip r:embed="rId15" cstate="print">
            <a:extLst>
              <a:ext uri="{BEBA8EAE-BF5A-486C-A8C5-ECC9F3942E4B}">
                <a14:imgProps xmlns:a14="http://schemas.microsoft.com/office/drawing/2010/main">
                  <a14:imgLayer r:embed="rId16">
                    <a14:imgEffect>
                      <a14:brightnessContrast bright="1000" contrast="10000"/>
                    </a14:imgEffect>
                    <a14:imgEffect>
                      <a14:saturation sat="400000"/>
                    </a14:imgEffect>
                  </a14:imgLayer>
                </a14:imgProps>
              </a:ext>
            </a:extLst>
          </a:blip>
          <a:stretch>
            <a:fillRect/>
          </a:stretch>
        </p:blipFill>
        <p:spPr>
          <a:xfrm rot="21276729">
            <a:off x="3093258" y="5211382"/>
            <a:ext cx="1373898" cy="748742"/>
          </a:xfrm>
          <a:prstGeom prst="rect">
            <a:avLst/>
          </a:prstGeom>
          <a:effectLst>
            <a:outerShdw blurRad="279400" dist="152400" dir="5400000" algn="t" rotWithShape="0">
              <a:schemeClr val="accent1">
                <a:alpha val="20000"/>
              </a:schemeClr>
            </a:outerShdw>
          </a:effectLst>
        </p:spPr>
      </p:pic>
      <p:pic>
        <p:nvPicPr>
          <p:cNvPr id="19" name="图片 18"/>
          <p:cNvPicPr>
            <a:picLocks noChangeAspect="1"/>
          </p:cNvPicPr>
          <p:nvPr userDrawn="1">
            <p:custDataLst>
              <p:tags r:id="rId17"/>
            </p:custDataLst>
          </p:nvPr>
        </p:nvPicPr>
        <p:blipFill>
          <a:blip r:embed="rId18" cstate="print">
            <a:extLst>
              <a:ext uri="{BEBA8EAE-BF5A-486C-A8C5-ECC9F3942E4B}">
                <a14:imgProps xmlns:a14="http://schemas.microsoft.com/office/drawing/2010/main">
                  <a14:imgLayer r:embed="rId19">
                    <a14:imgEffect>
                      <a14:brightnessContrast bright="1000" contrast="10000"/>
                    </a14:imgEffect>
                    <a14:imgEffect>
                      <a14:saturation sat="400000"/>
                    </a14:imgEffect>
                  </a14:imgLayer>
                </a14:imgProps>
              </a:ext>
            </a:extLst>
          </a:blip>
          <a:stretch>
            <a:fillRect/>
          </a:stretch>
        </p:blipFill>
        <p:spPr>
          <a:xfrm rot="21276729">
            <a:off x="1784850" y="3099022"/>
            <a:ext cx="737899" cy="402137"/>
          </a:xfrm>
          <a:prstGeom prst="rect">
            <a:avLst/>
          </a:prstGeom>
          <a:effectLst>
            <a:outerShdw blurRad="279400" dist="152400" dir="5400000" algn="t" rotWithShape="0">
              <a:schemeClr val="accent1">
                <a:alpha val="20000"/>
              </a:schemeClr>
            </a:outerShdw>
          </a:effectLst>
        </p:spPr>
      </p:pic>
      <p:sp>
        <p:nvSpPr>
          <p:cNvPr id="21" name="任意多边形: 形状 20"/>
          <p:cNvSpPr/>
          <p:nvPr userDrawn="1">
            <p:custDataLst>
              <p:tags r:id="rId20"/>
            </p:custDataLst>
          </p:nvPr>
        </p:nvSpPr>
        <p:spPr>
          <a:xfrm flipH="1" flipV="1">
            <a:off x="10968992" y="5742285"/>
            <a:ext cx="1223008" cy="111571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2" name="图片 21"/>
          <p:cNvPicPr>
            <a:picLocks noChangeAspect="1"/>
          </p:cNvPicPr>
          <p:nvPr userDrawn="1">
            <p:custDataLst>
              <p:tags r:id="rId21"/>
            </p:custDataLst>
          </p:nvPr>
        </p:nvPicPr>
        <p:blipFill rotWithShape="1">
          <a:blip r:embed="rId22" cstate="print"/>
          <a:srcRect/>
          <a:stretch>
            <a:fillRect/>
          </a:stretch>
        </p:blipFill>
        <p:spPr>
          <a:xfrm>
            <a:off x="10940842" y="5693289"/>
            <a:ext cx="746205" cy="869823"/>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3"/>
            </p:custDataLst>
          </p:nvPr>
        </p:nvPicPr>
        <p:blipFill rotWithShape="1">
          <a:blip r:embed="rId24" cstate="print"/>
          <a:srcRect/>
          <a:stretch>
            <a:fillRect/>
          </a:stretch>
        </p:blipFill>
        <p:spPr>
          <a:xfrm>
            <a:off x="11760981" y="6008677"/>
            <a:ext cx="357084" cy="416240"/>
          </a:xfrm>
          <a:prstGeom prst="rect">
            <a:avLst/>
          </a:prstGeom>
          <a:effectLst>
            <a:outerShdw blurRad="63500" dist="63500" dir="5400000" algn="t" rotWithShape="0">
              <a:schemeClr val="accent1">
                <a:alpha val="15000"/>
              </a:schemeClr>
            </a:outerShdw>
          </a:effectLst>
        </p:spPr>
      </p:pic>
      <p:cxnSp>
        <p:nvCxnSpPr>
          <p:cNvPr id="32" name="直接连接符 31"/>
          <p:cNvCxnSpPr/>
          <p:nvPr userDrawn="1">
            <p:custDataLst>
              <p:tags r:id="rId25"/>
            </p:custDataLst>
          </p:nvPr>
        </p:nvCxnSpPr>
        <p:spPr>
          <a:xfrm>
            <a:off x="712552" y="597922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26"/>
            </p:custDataLst>
          </p:nvPr>
        </p:nvCxnSpPr>
        <p:spPr>
          <a:xfrm>
            <a:off x="712552" y="606081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27"/>
            </p:custDataLst>
          </p:nvPr>
        </p:nvCxnSpPr>
        <p:spPr>
          <a:xfrm>
            <a:off x="712552" y="6142401"/>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userDrawn="1">
            <p:custDataLst>
              <p:tags r:id="rId28"/>
            </p:custDataLst>
          </p:nvPr>
        </p:nvPicPr>
        <p:blipFill rotWithShape="1">
          <a:blip r:embed="rId24" cstate="print"/>
          <a:srcRect/>
          <a:stretch>
            <a:fillRect/>
          </a:stretch>
        </p:blipFill>
        <p:spPr>
          <a:xfrm>
            <a:off x="11235059" y="6520151"/>
            <a:ext cx="157770" cy="183907"/>
          </a:xfrm>
          <a:prstGeom prst="rect">
            <a:avLst/>
          </a:prstGeom>
          <a:effectLst>
            <a:outerShdw blurRad="63500" dist="63500" dir="5400000" algn="t" rotWithShape="0">
              <a:schemeClr val="accent1">
                <a:alpha val="15000"/>
              </a:schemeClr>
            </a:outerShdw>
          </a:effectLst>
        </p:spPr>
      </p:pic>
      <p:sp>
        <p:nvSpPr>
          <p:cNvPr id="2" name="标题 1"/>
          <p:cNvSpPr>
            <a:spLocks noGrp="1"/>
          </p:cNvSpPr>
          <p:nvPr>
            <p:ph type="title" hasCustomPrompt="1"/>
            <p:custDataLst>
              <p:tags r:id="rId29"/>
            </p:custDataLst>
          </p:nvPr>
        </p:nvSpPr>
        <p:spPr>
          <a:xfrm>
            <a:off x="1717778" y="972815"/>
            <a:ext cx="1416354" cy="1811761"/>
          </a:xfrm>
        </p:spPr>
        <p:txBody>
          <a:bodyPr vert="eaVert" wrap="square" anchor="b" anchorCtr="0">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31"/>
            </p:custDataLst>
          </p:nvPr>
        </p:nvSpPr>
        <p:spPr/>
        <p:txBody>
          <a:bodyPr/>
          <a:lstStyle/>
          <a:p>
            <a:endParaRPr lang="zh-CN" altLang="en-US"/>
          </a:p>
        </p:txBody>
      </p:sp>
      <p:sp>
        <p:nvSpPr>
          <p:cNvPr id="9" name="灯片编号占位符 5"/>
          <p:cNvSpPr>
            <a:spLocks noGrp="1"/>
          </p:cNvSpPr>
          <p:nvPr>
            <p:ph type="sldNum" sz="quarter" idx="12"/>
            <p:custDataLst>
              <p:tags r:id="rId3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1200" y="0"/>
            <a:ext cx="121896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pic>
        <p:nvPicPr>
          <p:cNvPr id="9" name="图形 18"/>
          <p:cNvPicPr>
            <a:picLocks noChangeAspect="1"/>
          </p:cNvPicPr>
          <p:nvPr userDrawn="1">
            <p:custDataLst>
              <p:tags r:id="rId3"/>
            </p:custDataLst>
          </p:nvPr>
        </p:nvPicPr>
        <p:blipFill rotWithShape="1">
          <a:blip r:embed="rId4" cstate="print"/>
          <a:srcRect l="328" t="17558" b="13915"/>
          <a:stretch>
            <a:fillRect/>
          </a:stretch>
        </p:blipFill>
        <p:spPr>
          <a:xfrm>
            <a:off x="19368" y="3175"/>
            <a:ext cx="12153265" cy="6851650"/>
          </a:xfrm>
          <a:prstGeom prst="rect">
            <a:avLst/>
          </a:prstGeom>
        </p:spPr>
      </p:pic>
      <p:sp>
        <p:nvSpPr>
          <p:cNvPr id="10" name="任意多边形: 形状 9"/>
          <p:cNvSpPr/>
          <p:nvPr userDrawn="1">
            <p:custDataLst>
              <p:tags r:id="rId5"/>
            </p:custDataLst>
          </p:nvPr>
        </p:nvSpPr>
        <p:spPr>
          <a:xfrm flipH="1">
            <a:off x="10352303"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V="1">
            <a:off x="0"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661014" y="5130423"/>
            <a:ext cx="11160000" cy="895258"/>
          </a:xfrm>
          <a:prstGeom prst="rect">
            <a:avLst/>
          </a:pr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4" name="矩形 13"/>
          <p:cNvSpPr/>
          <p:nvPr userDrawn="1">
            <p:custDataLst>
              <p:tags r:id="rId9"/>
            </p:custDataLst>
          </p:nvPr>
        </p:nvSpPr>
        <p:spPr>
          <a:xfrm>
            <a:off x="661014" y="4856769"/>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椭圆 14"/>
          <p:cNvSpPr/>
          <p:nvPr userDrawn="1">
            <p:custDataLst>
              <p:tags r:id="rId10"/>
            </p:custDataLst>
          </p:nvPr>
        </p:nvSpPr>
        <p:spPr>
          <a:xfrm flipV="1">
            <a:off x="108722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椭圆 15"/>
          <p:cNvSpPr/>
          <p:nvPr userDrawn="1">
            <p:custDataLst>
              <p:tags r:id="rId11"/>
            </p:custDataLst>
          </p:nvPr>
        </p:nvSpPr>
        <p:spPr>
          <a:xfrm flipV="1">
            <a:off x="110316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6"/>
          <p:cNvSpPr/>
          <p:nvPr userDrawn="1">
            <p:custDataLst>
              <p:tags r:id="rId12"/>
            </p:custDataLst>
          </p:nvPr>
        </p:nvSpPr>
        <p:spPr>
          <a:xfrm flipV="1">
            <a:off x="11186664"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椭圆 17"/>
          <p:cNvSpPr/>
          <p:nvPr userDrawn="1">
            <p:custDataLst>
              <p:tags r:id="rId13"/>
            </p:custDataLst>
          </p:nvPr>
        </p:nvSpPr>
        <p:spPr>
          <a:xfrm flipV="1">
            <a:off x="11346085" y="5505890"/>
            <a:ext cx="83392" cy="8339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userDrawn="1">
            <p:custDataLst>
              <p:tags r:id="rId14"/>
            </p:custDataLst>
          </p:nvPr>
        </p:nvSpPr>
        <p:spPr>
          <a:xfrm>
            <a:off x="661014" y="4564035"/>
            <a:ext cx="11160000" cy="180000"/>
          </a:xfrm>
          <a:prstGeom prst="rect">
            <a:avLst/>
          </a:pr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20" name="图片 19"/>
          <p:cNvPicPr>
            <a:picLocks noChangeAspect="1"/>
          </p:cNvPicPr>
          <p:nvPr userDrawn="1">
            <p:custDataLst>
              <p:tags r:id="rId15"/>
            </p:custDataLst>
          </p:nvPr>
        </p:nvPicPr>
        <p:blipFill rotWithShape="1">
          <a:blip r:embed="rId16" cstate="print"/>
          <a:srcRect/>
          <a:stretch>
            <a:fillRect/>
          </a:stretch>
        </p:blipFill>
        <p:spPr>
          <a:xfrm>
            <a:off x="10953071" y="3343153"/>
            <a:ext cx="357084" cy="416240"/>
          </a:xfrm>
          <a:prstGeom prst="rect">
            <a:avLst/>
          </a:prstGeom>
          <a:effectLst>
            <a:outerShdw blurRad="63500" dist="63500" dir="5400000" algn="t" rotWithShape="0">
              <a:schemeClr val="accent1">
                <a:alpha val="15000"/>
              </a:schemeClr>
            </a:outerShdw>
          </a:effectLst>
        </p:spPr>
      </p:pic>
      <p:pic>
        <p:nvPicPr>
          <p:cNvPr id="21" name="图片 20"/>
          <p:cNvPicPr>
            <a:picLocks noChangeAspect="1"/>
          </p:cNvPicPr>
          <p:nvPr userDrawn="1">
            <p:custDataLst>
              <p:tags r:id="rId17"/>
            </p:custDataLst>
          </p:nvPr>
        </p:nvPicPr>
        <p:blipFill rotWithShape="1">
          <a:blip r:embed="rId18" cstate="print"/>
          <a:srcRect/>
          <a:stretch>
            <a:fillRect/>
          </a:stretch>
        </p:blipFill>
        <p:spPr>
          <a:xfrm flipH="1">
            <a:off x="6341619" y="1801225"/>
            <a:ext cx="5448647" cy="3709626"/>
          </a:xfrm>
          <a:prstGeom prst="rect">
            <a:avLst/>
          </a:prstGeom>
          <a:effectLst>
            <a:outerShdw blurRad="228600" dist="12700" dir="5400000" algn="t" rotWithShape="0">
              <a:schemeClr val="accent1">
                <a:alpha val="10000"/>
              </a:schemeClr>
            </a:outerShdw>
          </a:effectLst>
        </p:spPr>
      </p:pic>
      <p:pic>
        <p:nvPicPr>
          <p:cNvPr id="22" name="图片 21"/>
          <p:cNvPicPr>
            <a:picLocks noChangeAspect="1"/>
          </p:cNvPicPr>
          <p:nvPr userDrawn="1">
            <p:custDataLst>
              <p:tags r:id="rId19"/>
            </p:custDataLst>
          </p:nvPr>
        </p:nvPicPr>
        <p:blipFill rotWithShape="1">
          <a:blip r:embed="rId20" cstate="print"/>
          <a:srcRect l="-24160"/>
          <a:stretch>
            <a:fillRect/>
          </a:stretch>
        </p:blipFill>
        <p:spPr>
          <a:xfrm>
            <a:off x="10396885" y="2936055"/>
            <a:ext cx="323580" cy="377185"/>
          </a:xfrm>
          <a:prstGeom prst="rect">
            <a:avLst/>
          </a:prstGeom>
          <a:effectLst>
            <a:outerShdw blurRad="63500" dist="63500" dir="5400000" algn="t" rotWithShape="0">
              <a:schemeClr val="accent1">
                <a:alpha val="15000"/>
              </a:schemeClr>
            </a:outerShdw>
          </a:effectLst>
        </p:spPr>
      </p:pic>
      <p:pic>
        <p:nvPicPr>
          <p:cNvPr id="23" name="图片 22"/>
          <p:cNvPicPr>
            <a:picLocks noChangeAspect="1"/>
          </p:cNvPicPr>
          <p:nvPr userDrawn="1">
            <p:custDataLst>
              <p:tags r:id="rId21"/>
            </p:custDataLst>
          </p:nvPr>
        </p:nvPicPr>
        <p:blipFill rotWithShape="1">
          <a:blip r:embed="rId22" cstate="print"/>
          <a:srcRect b="-6739"/>
          <a:stretch>
            <a:fillRect/>
          </a:stretch>
        </p:blipFill>
        <p:spPr>
          <a:xfrm>
            <a:off x="9606749" y="1518140"/>
            <a:ext cx="1583719" cy="2391261"/>
          </a:xfrm>
          <a:prstGeom prst="rect">
            <a:avLst/>
          </a:prstGeom>
        </p:spPr>
      </p:pic>
      <p:pic>
        <p:nvPicPr>
          <p:cNvPr id="25" name="图片 24"/>
          <p:cNvPicPr>
            <a:picLocks noChangeAspect="1"/>
          </p:cNvPicPr>
          <p:nvPr userDrawn="1">
            <p:custDataLst>
              <p:tags r:id="rId23"/>
            </p:custDataLst>
          </p:nvPr>
        </p:nvPicPr>
        <p:blipFill rotWithShape="1">
          <a:blip r:embed="rId24" cstate="print"/>
          <a:srcRect/>
          <a:stretch>
            <a:fillRect/>
          </a:stretch>
        </p:blipFill>
        <p:spPr>
          <a:xfrm>
            <a:off x="7213031" y="1801225"/>
            <a:ext cx="613621" cy="715275"/>
          </a:xfrm>
          <a:prstGeom prst="rect">
            <a:avLst/>
          </a:prstGeom>
          <a:effectLst>
            <a:outerShdw blurRad="63500" dist="63500" dir="5400000" algn="t" rotWithShape="0">
              <a:schemeClr val="accent1">
                <a:alpha val="15000"/>
              </a:schemeClr>
            </a:outerShdw>
          </a:effectLst>
        </p:spPr>
      </p:pic>
      <p:pic>
        <p:nvPicPr>
          <p:cNvPr id="26" name="图片 25"/>
          <p:cNvPicPr>
            <a:picLocks noChangeAspect="1"/>
          </p:cNvPicPr>
          <p:nvPr userDrawn="1">
            <p:custDataLst>
              <p:tags r:id="rId25"/>
            </p:custDataLst>
          </p:nvPr>
        </p:nvPicPr>
        <p:blipFill rotWithShape="1">
          <a:blip r:embed="rId26" cstate="print"/>
          <a:srcRect l="-24160"/>
          <a:stretch>
            <a:fillRect/>
          </a:stretch>
        </p:blipFill>
        <p:spPr>
          <a:xfrm>
            <a:off x="6828034" y="2972890"/>
            <a:ext cx="203937" cy="237721"/>
          </a:xfrm>
          <a:prstGeom prst="rect">
            <a:avLst/>
          </a:prstGeom>
          <a:effectLst>
            <a:outerShdw blurRad="63500" dist="63500" dir="5400000" algn="t" rotWithShape="0">
              <a:schemeClr val="accent1">
                <a:alpha val="15000"/>
              </a:schemeClr>
            </a:outerShdw>
          </a:effectLst>
        </p:spPr>
      </p:pic>
      <p:sp>
        <p:nvSpPr>
          <p:cNvPr id="27" name="箭头: V 形 56"/>
          <p:cNvSpPr/>
          <p:nvPr userDrawn="1">
            <p:custDataLst>
              <p:tags r:id="rId27"/>
            </p:custDataLst>
          </p:nvPr>
        </p:nvSpPr>
        <p:spPr>
          <a:xfrm>
            <a:off x="4356241" y="2414465"/>
            <a:ext cx="1071033" cy="565310"/>
          </a:xfrm>
          <a:custGeom>
            <a:avLst/>
            <a:gdLst>
              <a:gd name="adj" fmla="val 50000"/>
              <a:gd name="maxAdj" fmla="*/ 100000 w ss"/>
              <a:gd name="a" fmla="pin 0 adj maxAdj"/>
              <a:gd name="x1" fmla="*/ ss a 100000"/>
              <a:gd name="x2" fmla="+- r 0 x1"/>
              <a:gd name="x3" fmla="*/ x2 1 2"/>
              <a:gd name="dx" fmla="+- x2 0 x1"/>
              <a:gd name="il" fmla="?: dx x1 l"/>
              <a:gd name="ir" fmla="?: dx x2 r"/>
            </a:gdLst>
            <a:ahLst/>
            <a:cxnLst>
              <a:cxn ang="3">
                <a:pos x="x3" y="t"/>
              </a:cxn>
              <a:cxn ang="cd2">
                <a:pos x="x1" y="vc"/>
              </a:cxn>
              <a:cxn ang="cd4">
                <a:pos x="x3" y="b"/>
              </a:cxn>
              <a:cxn ang="0">
                <a:pos x="r" y="vc"/>
              </a:cxn>
            </a:cxnLst>
            <a:rect l="l" t="t" r="r" b="b"/>
            <a:pathLst>
              <a:path w="2235" h="1180">
                <a:moveTo>
                  <a:pt x="0" y="0"/>
                </a:moveTo>
                <a:lnTo>
                  <a:pt x="590" y="0"/>
                </a:lnTo>
                <a:lnTo>
                  <a:pt x="1180" y="590"/>
                </a:lnTo>
                <a:lnTo>
                  <a:pt x="590" y="1180"/>
                </a:lnTo>
                <a:lnTo>
                  <a:pt x="0" y="1180"/>
                </a:lnTo>
                <a:lnTo>
                  <a:pt x="590" y="590"/>
                </a:lnTo>
                <a:lnTo>
                  <a:pt x="0" y="0"/>
                </a:lnTo>
                <a:close/>
                <a:moveTo>
                  <a:pt x="1056" y="0"/>
                </a:moveTo>
                <a:lnTo>
                  <a:pt x="1645" y="0"/>
                </a:lnTo>
                <a:lnTo>
                  <a:pt x="2235" y="590"/>
                </a:lnTo>
                <a:lnTo>
                  <a:pt x="1645" y="1180"/>
                </a:lnTo>
                <a:lnTo>
                  <a:pt x="1056" y="1180"/>
                </a:lnTo>
                <a:lnTo>
                  <a:pt x="1645" y="590"/>
                </a:lnTo>
                <a:lnTo>
                  <a:pt x="1056" y="0"/>
                </a:lnTo>
                <a:close/>
              </a:path>
            </a:pathLst>
          </a:custGeom>
          <a:gradFill flip="none" rotWithShape="1">
            <a:gsLst>
              <a:gs pos="100000">
                <a:schemeClr val="accent1">
                  <a:alpha val="0"/>
                </a:schemeClr>
              </a:gs>
              <a:gs pos="20000">
                <a:schemeClr val="accent1">
                  <a:alpha val="25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cxnSp>
        <p:nvCxnSpPr>
          <p:cNvPr id="31" name="直接连接符 30"/>
          <p:cNvCxnSpPr/>
          <p:nvPr userDrawn="1">
            <p:custDataLst>
              <p:tags r:id="rId28"/>
            </p:custDataLst>
          </p:nvPr>
        </p:nvCxnSpPr>
        <p:spPr>
          <a:xfrm>
            <a:off x="11131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29"/>
            </p:custDataLst>
          </p:nvPr>
        </p:nvCxnSpPr>
        <p:spPr>
          <a:xfrm>
            <a:off x="11131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30"/>
            </p:custDataLst>
          </p:nvPr>
        </p:nvCxnSpPr>
        <p:spPr>
          <a:xfrm>
            <a:off x="11131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custDataLst>
              <p:tags r:id="rId31"/>
            </p:custDataLst>
          </p:nvPr>
        </p:nvSpPr>
        <p:spPr>
          <a:xfrm>
            <a:off x="1497372" y="3253723"/>
            <a:ext cx="5289877" cy="2350781"/>
          </a:xfrm>
        </p:spPr>
        <p:txBody>
          <a:bodyPr wrap="square" anchor="t" anchorCtr="0">
            <a:normAutofit/>
          </a:bodyPr>
          <a:lstStyle>
            <a:lvl1pPr algn="l">
              <a:defRPr sz="5400">
                <a:solidFill>
                  <a:schemeClr val="dk2"/>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32"/>
            </p:custDataLst>
          </p:nvPr>
        </p:nvSpPr>
        <p:spPr>
          <a:xfrm>
            <a:off x="1494973" y="1946604"/>
            <a:ext cx="4601028" cy="1224000"/>
          </a:xfrm>
        </p:spPr>
        <p:txBody>
          <a:bodyPr wrap="none" anchor="b" anchorCtr="0">
            <a:normAutofit/>
          </a:bodyPr>
          <a:lstStyle>
            <a:lvl1pPr marL="0" indent="0" algn="l">
              <a:buNone/>
              <a:defRPr sz="6000" b="0">
                <a:solidFill>
                  <a:schemeClr val="accent1"/>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3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4"/>
            </p:custDataLst>
          </p:nvPr>
        </p:nvSpPr>
        <p:spPr/>
        <p:txBody>
          <a:bodyPr/>
          <a:lstStyle/>
          <a:p>
            <a:endParaRPr lang="zh-CN" altLang="en-US"/>
          </a:p>
        </p:txBody>
      </p:sp>
      <p:sp>
        <p:nvSpPr>
          <p:cNvPr id="6" name="灯片编号占位符 6"/>
          <p:cNvSpPr>
            <a:spLocks noGrp="1"/>
          </p:cNvSpPr>
          <p:nvPr>
            <p:ph type="sldNum" sz="quarter" idx="12"/>
            <p:custDataLst>
              <p:tags r:id="rId3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8784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altLang="zh-CN" dirty="0"/>
              <a:t>c</a:t>
            </a:r>
            <a:endParaRPr lang="zh-CN" altLang="en-US" dirty="0"/>
          </a:p>
        </p:txBody>
      </p:sp>
      <p:pic>
        <p:nvPicPr>
          <p:cNvPr id="8" name="图形 18"/>
          <p:cNvPicPr>
            <a:picLocks noChangeAspect="1"/>
          </p:cNvPicPr>
          <p:nvPr userDrawn="1">
            <p:custDataLst>
              <p:tags r:id="rId3"/>
            </p:custDataLst>
          </p:nvPr>
        </p:nvPicPr>
        <p:blipFill rotWithShape="1">
          <a:blip r:embed="rId4" cstate="print"/>
          <a:srcRect t="17463" b="13915"/>
          <a:stretch>
            <a:fillRect/>
          </a:stretch>
        </p:blipFill>
        <p:spPr>
          <a:xfrm>
            <a:off x="30000" y="15711"/>
            <a:ext cx="12132000" cy="6826578"/>
          </a:xfrm>
          <a:prstGeom prst="rect">
            <a:avLst/>
          </a:prstGeom>
        </p:spPr>
      </p:pic>
      <p:sp>
        <p:nvSpPr>
          <p:cNvPr id="9" name="任意多边形: 形状 8"/>
          <p:cNvSpPr/>
          <p:nvPr userDrawn="1">
            <p:custDataLst>
              <p:tags r:id="rId5"/>
            </p:custDataLst>
          </p:nvPr>
        </p:nvSpPr>
        <p:spPr>
          <a:xfrm>
            <a:off x="0" y="0"/>
            <a:ext cx="1839697" cy="1659832"/>
          </a:xfrm>
          <a:custGeom>
            <a:avLst/>
            <a:gdLst>
              <a:gd name="connsiteX0" fmla="*/ 0 w 1839697"/>
              <a:gd name="connsiteY0" fmla="*/ 0 h 1659832"/>
              <a:gd name="connsiteX1" fmla="*/ 1839697 w 1839697"/>
              <a:gd name="connsiteY1" fmla="*/ 0 h 1659832"/>
              <a:gd name="connsiteX2" fmla="*/ 1812029 w 1839697"/>
              <a:gd name="connsiteY2" fmla="*/ 107608 h 1659832"/>
              <a:gd name="connsiteX3" fmla="*/ 117677 w 1839697"/>
              <a:gd name="connsiteY3" fmla="*/ 1641872 h 1659832"/>
              <a:gd name="connsiteX4" fmla="*/ 0 w 1839697"/>
              <a:gd name="connsiteY4" fmla="*/ 1659832 h 165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97" h="1659832">
                <a:moveTo>
                  <a:pt x="0" y="0"/>
                </a:moveTo>
                <a:lnTo>
                  <a:pt x="1839697" y="0"/>
                </a:lnTo>
                <a:lnTo>
                  <a:pt x="1812029" y="107608"/>
                </a:lnTo>
                <a:cubicBezTo>
                  <a:pt x="1571128" y="882128"/>
                  <a:pt x="922766" y="1477127"/>
                  <a:pt x="117677" y="1641872"/>
                </a:cubicBezTo>
                <a:lnTo>
                  <a:pt x="0" y="1659832"/>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形状 10"/>
          <p:cNvSpPr/>
          <p:nvPr userDrawn="1">
            <p:custDataLst>
              <p:tags r:id="rId6"/>
            </p:custDataLst>
          </p:nvPr>
        </p:nvSpPr>
        <p:spPr>
          <a:xfrm flipH="1" flipV="1">
            <a:off x="5983183" y="1193875"/>
            <a:ext cx="6208817" cy="5664125"/>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7"/>
            </p:custDataLst>
          </p:nvPr>
        </p:nvSpPr>
        <p:spPr>
          <a:xfrm>
            <a:off x="377943" y="357880"/>
            <a:ext cx="11436114" cy="6142241"/>
          </a:xfrm>
          <a:prstGeom prst="roundRect">
            <a:avLst>
              <a:gd name="adj" fmla="val 3334"/>
            </a:avLst>
          </a:prstGeom>
          <a:solidFill>
            <a:schemeClr val="lt1"/>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userDrawn="1">
            <p:custDataLst>
              <p:tags r:id="rId8"/>
            </p:custDataLst>
          </p:nvPr>
        </p:nvSpPr>
        <p:spPr>
          <a:xfrm>
            <a:off x="8831609" y="337690"/>
            <a:ext cx="1984251" cy="6142241"/>
          </a:xfrm>
          <a:prstGeom prst="rect">
            <a:avLst/>
          </a:prstGeom>
          <a:gradFill flip="none" rotWithShape="1">
            <a:gsLst>
              <a:gs pos="100000">
                <a:schemeClr val="accent1">
                  <a:alpha val="0"/>
                </a:schemeClr>
              </a:gs>
              <a:gs pos="20000">
                <a:schemeClr val="accent1">
                  <a:alpha val="25000"/>
                </a:schemeClr>
              </a:gs>
            </a:gsLst>
            <a:lin ang="54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15" name="矩形 14"/>
          <p:cNvSpPr/>
          <p:nvPr userDrawn="1">
            <p:custDataLst>
              <p:tags r:id="rId9"/>
            </p:custDataLst>
          </p:nvPr>
        </p:nvSpPr>
        <p:spPr>
          <a:xfrm>
            <a:off x="10915675" y="342130"/>
            <a:ext cx="172877" cy="6305181"/>
          </a:xfrm>
          <a:prstGeom prst="rect">
            <a:avLst/>
          </a:prstGeom>
          <a:gradFill flip="none" rotWithShape="1">
            <a:gsLst>
              <a:gs pos="100000">
                <a:schemeClr val="accent1">
                  <a:alpha val="0"/>
                </a:schemeClr>
              </a:gs>
              <a:gs pos="20000">
                <a:schemeClr val="accent1">
                  <a:alpha val="15000"/>
                </a:schemeClr>
              </a:gs>
            </a:gsLst>
            <a:lin ang="54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pic>
        <p:nvPicPr>
          <p:cNvPr id="16" name="图片 15"/>
          <p:cNvPicPr>
            <a:picLocks noChangeAspect="1"/>
          </p:cNvPicPr>
          <p:nvPr userDrawn="1">
            <p:custDataLst>
              <p:tags r:id="rId10"/>
            </p:custDataLst>
          </p:nvPr>
        </p:nvPicPr>
        <p:blipFill rotWithShape="1">
          <a:blip r:embed="rId11" cstate="print"/>
          <a:srcRect r="-4777"/>
          <a:stretch>
            <a:fillRect/>
          </a:stretch>
        </p:blipFill>
        <p:spPr>
          <a:xfrm>
            <a:off x="9052381" y="2073226"/>
            <a:ext cx="2136914" cy="1071353"/>
          </a:xfrm>
          <a:prstGeom prst="rect">
            <a:avLst/>
          </a:prstGeom>
          <a:effectLst>
            <a:outerShdw blurRad="177800" dist="190500" dir="5400000" algn="t" rotWithShape="0">
              <a:schemeClr val="accent1">
                <a:alpha val="20000"/>
              </a:schemeClr>
            </a:outerShdw>
          </a:effectLst>
        </p:spPr>
      </p:pic>
      <p:pic>
        <p:nvPicPr>
          <p:cNvPr id="17" name="图片 16"/>
          <p:cNvPicPr>
            <a:picLocks noChangeAspect="1"/>
          </p:cNvPicPr>
          <p:nvPr userDrawn="1">
            <p:custDataLst>
              <p:tags r:id="rId12"/>
            </p:custDataLst>
          </p:nvPr>
        </p:nvPicPr>
        <p:blipFill rotWithShape="1">
          <a:blip r:embed="rId13" cstate="print"/>
          <a:srcRect/>
          <a:stretch>
            <a:fillRect/>
          </a:stretch>
        </p:blipFill>
        <p:spPr>
          <a:xfrm>
            <a:off x="6689445" y="2932457"/>
            <a:ext cx="656600" cy="765374"/>
          </a:xfrm>
          <a:prstGeom prst="rect">
            <a:avLst/>
          </a:prstGeom>
          <a:effectLst>
            <a:outerShdw blurRad="177800" dist="190500" dir="5400000" algn="t" rotWithShape="0">
              <a:schemeClr val="accent1">
                <a:alpha val="20000"/>
              </a:schemeClr>
            </a:outerShdw>
          </a:effectLst>
        </p:spPr>
      </p:pic>
      <p:pic>
        <p:nvPicPr>
          <p:cNvPr id="19" name="图片 18"/>
          <p:cNvPicPr>
            <a:picLocks noChangeAspect="1"/>
          </p:cNvPicPr>
          <p:nvPr userDrawn="1">
            <p:custDataLst>
              <p:tags r:id="rId14"/>
            </p:custDataLst>
          </p:nvPr>
        </p:nvPicPr>
        <p:blipFill rotWithShape="1">
          <a:blip r:embed="rId15" cstate="print"/>
          <a:srcRect l="-24160"/>
          <a:stretch>
            <a:fillRect/>
          </a:stretch>
        </p:blipFill>
        <p:spPr>
          <a:xfrm>
            <a:off x="7621438" y="1699980"/>
            <a:ext cx="319505" cy="372436"/>
          </a:xfrm>
          <a:prstGeom prst="rect">
            <a:avLst/>
          </a:prstGeom>
          <a:effectLst>
            <a:outerShdw blurRad="177800" dist="190500" dir="5400000" algn="t" rotWithShape="0">
              <a:schemeClr val="accent1">
                <a:alpha val="20000"/>
              </a:schemeClr>
            </a:outerShdw>
          </a:effectLst>
        </p:spPr>
      </p:pic>
      <p:pic>
        <p:nvPicPr>
          <p:cNvPr id="21" name="图片 20"/>
          <p:cNvPicPr>
            <a:picLocks noChangeAspect="1"/>
          </p:cNvPicPr>
          <p:nvPr userDrawn="1">
            <p:custDataLst>
              <p:tags r:id="rId16"/>
            </p:custDataLst>
          </p:nvPr>
        </p:nvPicPr>
        <p:blipFill rotWithShape="1">
          <a:blip r:embed="rId17" cstate="print"/>
          <a:srcRect/>
          <a:stretch>
            <a:fillRect/>
          </a:stretch>
        </p:blipFill>
        <p:spPr>
          <a:xfrm>
            <a:off x="9640647" y="1458116"/>
            <a:ext cx="306832" cy="357663"/>
          </a:xfrm>
          <a:prstGeom prst="rect">
            <a:avLst/>
          </a:prstGeom>
          <a:effectLst>
            <a:outerShdw blurRad="177800" dist="190500" dir="5400000" algn="t" rotWithShape="0">
              <a:schemeClr val="accent1">
                <a:alpha val="20000"/>
              </a:schemeClr>
            </a:outerShdw>
          </a:effectLst>
        </p:spPr>
      </p:pic>
      <p:pic>
        <p:nvPicPr>
          <p:cNvPr id="22" name="图片 21"/>
          <p:cNvPicPr>
            <a:picLocks noChangeAspect="1"/>
          </p:cNvPicPr>
          <p:nvPr userDrawn="1">
            <p:custDataLst>
              <p:tags r:id="rId18"/>
            </p:custDataLst>
          </p:nvPr>
        </p:nvPicPr>
        <p:blipFill>
          <a:blip r:embed="rId19" cstate="print"/>
          <a:stretch>
            <a:fillRect/>
          </a:stretch>
        </p:blipFill>
        <p:spPr>
          <a:xfrm>
            <a:off x="7497810" y="1807233"/>
            <a:ext cx="3109141" cy="3956561"/>
          </a:xfrm>
          <a:prstGeom prst="rect">
            <a:avLst/>
          </a:prstGeom>
          <a:effectLst>
            <a:outerShdw blurRad="177800" dist="190500" dir="5400000" algn="t" rotWithShape="0">
              <a:schemeClr val="accent1">
                <a:alpha val="20000"/>
              </a:schemeClr>
            </a:outerShdw>
          </a:effectLst>
        </p:spPr>
      </p:pic>
      <p:pic>
        <p:nvPicPr>
          <p:cNvPr id="23" name="图片 22"/>
          <p:cNvPicPr>
            <a:picLocks noChangeAspect="1"/>
          </p:cNvPicPr>
          <p:nvPr userDrawn="1">
            <p:custDataLst>
              <p:tags r:id="rId20"/>
            </p:custDataLst>
          </p:nvPr>
        </p:nvPicPr>
        <p:blipFill rotWithShape="1">
          <a:blip r:embed="rId21" cstate="print"/>
          <a:srcRect/>
          <a:stretch>
            <a:fillRect/>
          </a:stretch>
        </p:blipFill>
        <p:spPr>
          <a:xfrm>
            <a:off x="10736771" y="1846921"/>
            <a:ext cx="357085" cy="416240"/>
          </a:xfrm>
          <a:prstGeom prst="rect">
            <a:avLst/>
          </a:prstGeom>
          <a:effectLst>
            <a:outerShdw blurRad="177800" dist="190500" dir="5400000" algn="t" rotWithShape="0">
              <a:schemeClr val="accent1">
                <a:alpha val="20000"/>
              </a:schemeClr>
            </a:outerShdw>
          </a:effectLst>
        </p:spPr>
      </p:pic>
      <p:pic>
        <p:nvPicPr>
          <p:cNvPr id="25" name="图片 24"/>
          <p:cNvPicPr>
            <a:picLocks noChangeAspect="1"/>
          </p:cNvPicPr>
          <p:nvPr userDrawn="1">
            <p:custDataLst>
              <p:tags r:id="rId22"/>
            </p:custDataLst>
          </p:nvPr>
        </p:nvPicPr>
        <p:blipFill rotWithShape="1">
          <a:blip r:embed="rId23" cstate="print"/>
          <a:srcRect r="-4777"/>
          <a:stretch>
            <a:fillRect/>
          </a:stretch>
        </p:blipFill>
        <p:spPr>
          <a:xfrm>
            <a:off x="7285798" y="4707306"/>
            <a:ext cx="1628705" cy="816560"/>
          </a:xfrm>
          <a:prstGeom prst="rect">
            <a:avLst/>
          </a:prstGeom>
          <a:effectLst>
            <a:outerShdw blurRad="177800" dist="190500" dir="5400000" algn="t" rotWithShape="0">
              <a:schemeClr val="accent1">
                <a:alpha val="20000"/>
              </a:schemeClr>
            </a:outerShdw>
          </a:effectLst>
        </p:spPr>
      </p:pic>
      <p:pic>
        <p:nvPicPr>
          <p:cNvPr id="26" name="图片 25"/>
          <p:cNvPicPr>
            <a:picLocks noChangeAspect="1"/>
          </p:cNvPicPr>
          <p:nvPr userDrawn="1">
            <p:custDataLst>
              <p:tags r:id="rId24"/>
            </p:custDataLst>
          </p:nvPr>
        </p:nvPicPr>
        <p:blipFill rotWithShape="1">
          <a:blip r:embed="rId25" cstate="print"/>
          <a:srcRect/>
          <a:stretch>
            <a:fillRect/>
          </a:stretch>
        </p:blipFill>
        <p:spPr>
          <a:xfrm>
            <a:off x="7536862" y="2404100"/>
            <a:ext cx="264014" cy="307752"/>
          </a:xfrm>
          <a:prstGeom prst="rect">
            <a:avLst/>
          </a:prstGeom>
          <a:effectLst>
            <a:outerShdw blurRad="177800" dist="190500" dir="5400000" algn="t" rotWithShape="0">
              <a:schemeClr val="accent1">
                <a:alpha val="20000"/>
              </a:schemeClr>
            </a:outerShdw>
          </a:effectLst>
        </p:spPr>
      </p:pic>
      <p:cxnSp>
        <p:nvCxnSpPr>
          <p:cNvPr id="28" name="直接连接符 27"/>
          <p:cNvCxnSpPr/>
          <p:nvPr userDrawn="1">
            <p:custDataLst>
              <p:tags r:id="rId26"/>
            </p:custDataLst>
          </p:nvPr>
        </p:nvCxnSpPr>
        <p:spPr>
          <a:xfrm>
            <a:off x="10877667" y="82867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7"/>
            </p:custDataLst>
          </p:nvPr>
        </p:nvCxnSpPr>
        <p:spPr>
          <a:xfrm>
            <a:off x="10877667" y="91026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28"/>
            </p:custDataLst>
          </p:nvPr>
        </p:nvCxnSpPr>
        <p:spPr>
          <a:xfrm>
            <a:off x="10877667" y="991852"/>
            <a:ext cx="20291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1" name="矩形: 圆角 30"/>
          <p:cNvSpPr/>
          <p:nvPr userDrawn="1">
            <p:custDataLst>
              <p:tags r:id="rId29"/>
            </p:custDataLst>
          </p:nvPr>
        </p:nvSpPr>
        <p:spPr>
          <a:xfrm>
            <a:off x="1108840" y="4728506"/>
            <a:ext cx="360000" cy="360000"/>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7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32" name="箭头: V 形 31"/>
          <p:cNvSpPr/>
          <p:nvPr userDrawn="1">
            <p:custDataLst>
              <p:tags r:id="rId30"/>
            </p:custDataLst>
          </p:nvPr>
        </p:nvSpPr>
        <p:spPr>
          <a:xfrm>
            <a:off x="1223029" y="4842695"/>
            <a:ext cx="131622" cy="131622"/>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3" name="任意多边形: 形状 32"/>
          <p:cNvSpPr/>
          <p:nvPr userDrawn="1">
            <p:custDataLst>
              <p:tags r:id="rId31"/>
            </p:custDataLst>
          </p:nvPr>
        </p:nvSpPr>
        <p:spPr>
          <a:xfrm>
            <a:off x="1066820" y="5389274"/>
            <a:ext cx="1392135" cy="377556"/>
          </a:xfrm>
          <a:custGeom>
            <a:avLst/>
            <a:gdLst>
              <a:gd name="connsiteX0" fmla="*/ 1014579 w 1392135"/>
              <a:gd name="connsiteY0" fmla="*/ 0 h 377556"/>
              <a:gd name="connsiteX1" fmla="*/ 1203357 w 1392135"/>
              <a:gd name="connsiteY1" fmla="*/ 0 h 377556"/>
              <a:gd name="connsiteX2" fmla="*/ 1392135 w 1392135"/>
              <a:gd name="connsiteY2" fmla="*/ 188778 h 377556"/>
              <a:gd name="connsiteX3" fmla="*/ 1203357 w 1392135"/>
              <a:gd name="connsiteY3" fmla="*/ 377556 h 377556"/>
              <a:gd name="connsiteX4" fmla="*/ 1014579 w 1392135"/>
              <a:gd name="connsiteY4" fmla="*/ 377556 h 377556"/>
              <a:gd name="connsiteX5" fmla="*/ 1203357 w 1392135"/>
              <a:gd name="connsiteY5" fmla="*/ 188778 h 377556"/>
              <a:gd name="connsiteX6" fmla="*/ 676386 w 1392135"/>
              <a:gd name="connsiteY6" fmla="*/ 0 h 377556"/>
              <a:gd name="connsiteX7" fmla="*/ 865164 w 1392135"/>
              <a:gd name="connsiteY7" fmla="*/ 0 h 377556"/>
              <a:gd name="connsiteX8" fmla="*/ 1053942 w 1392135"/>
              <a:gd name="connsiteY8" fmla="*/ 188778 h 377556"/>
              <a:gd name="connsiteX9" fmla="*/ 865164 w 1392135"/>
              <a:gd name="connsiteY9" fmla="*/ 377556 h 377556"/>
              <a:gd name="connsiteX10" fmla="*/ 676386 w 1392135"/>
              <a:gd name="connsiteY10" fmla="*/ 377556 h 377556"/>
              <a:gd name="connsiteX11" fmla="*/ 865164 w 1392135"/>
              <a:gd name="connsiteY11" fmla="*/ 188778 h 377556"/>
              <a:gd name="connsiteX12" fmla="*/ 338193 w 1392135"/>
              <a:gd name="connsiteY12" fmla="*/ 0 h 377556"/>
              <a:gd name="connsiteX13" fmla="*/ 526971 w 1392135"/>
              <a:gd name="connsiteY13" fmla="*/ 0 h 377556"/>
              <a:gd name="connsiteX14" fmla="*/ 715749 w 1392135"/>
              <a:gd name="connsiteY14" fmla="*/ 188778 h 377556"/>
              <a:gd name="connsiteX15" fmla="*/ 526971 w 1392135"/>
              <a:gd name="connsiteY15" fmla="*/ 377556 h 377556"/>
              <a:gd name="connsiteX16" fmla="*/ 338193 w 1392135"/>
              <a:gd name="connsiteY16" fmla="*/ 377556 h 377556"/>
              <a:gd name="connsiteX17" fmla="*/ 526971 w 1392135"/>
              <a:gd name="connsiteY17" fmla="*/ 188778 h 377556"/>
              <a:gd name="connsiteX18" fmla="*/ 0 w 1392135"/>
              <a:gd name="connsiteY18" fmla="*/ 0 h 377556"/>
              <a:gd name="connsiteX19" fmla="*/ 188778 w 1392135"/>
              <a:gd name="connsiteY19" fmla="*/ 0 h 377556"/>
              <a:gd name="connsiteX20" fmla="*/ 377556 w 1392135"/>
              <a:gd name="connsiteY20" fmla="*/ 188778 h 377556"/>
              <a:gd name="connsiteX21" fmla="*/ 188778 w 1392135"/>
              <a:gd name="connsiteY21" fmla="*/ 377556 h 377556"/>
              <a:gd name="connsiteX22" fmla="*/ 0 w 1392135"/>
              <a:gd name="connsiteY22" fmla="*/ 377556 h 377556"/>
              <a:gd name="connsiteX23" fmla="*/ 188778 w 1392135"/>
              <a:gd name="connsiteY23" fmla="*/ 188778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2135" h="377556">
                <a:moveTo>
                  <a:pt x="1014579" y="0"/>
                </a:moveTo>
                <a:lnTo>
                  <a:pt x="1203357" y="0"/>
                </a:lnTo>
                <a:lnTo>
                  <a:pt x="1392135" y="188778"/>
                </a:lnTo>
                <a:lnTo>
                  <a:pt x="1203357" y="377556"/>
                </a:lnTo>
                <a:lnTo>
                  <a:pt x="1014579" y="377556"/>
                </a:lnTo>
                <a:lnTo>
                  <a:pt x="1203357" y="188778"/>
                </a:lnTo>
                <a:close/>
                <a:moveTo>
                  <a:pt x="676386" y="0"/>
                </a:moveTo>
                <a:lnTo>
                  <a:pt x="865164" y="0"/>
                </a:lnTo>
                <a:lnTo>
                  <a:pt x="1053942" y="188778"/>
                </a:lnTo>
                <a:lnTo>
                  <a:pt x="865164" y="377556"/>
                </a:lnTo>
                <a:lnTo>
                  <a:pt x="676386" y="377556"/>
                </a:lnTo>
                <a:lnTo>
                  <a:pt x="865164" y="188778"/>
                </a:lnTo>
                <a:close/>
                <a:moveTo>
                  <a:pt x="338193" y="0"/>
                </a:moveTo>
                <a:lnTo>
                  <a:pt x="526971" y="0"/>
                </a:lnTo>
                <a:lnTo>
                  <a:pt x="715749" y="188778"/>
                </a:lnTo>
                <a:lnTo>
                  <a:pt x="526971" y="377556"/>
                </a:lnTo>
                <a:lnTo>
                  <a:pt x="338193" y="377556"/>
                </a:lnTo>
                <a:lnTo>
                  <a:pt x="526971" y="188778"/>
                </a:lnTo>
                <a:close/>
                <a:moveTo>
                  <a:pt x="0" y="0"/>
                </a:moveTo>
                <a:lnTo>
                  <a:pt x="188778" y="0"/>
                </a:lnTo>
                <a:lnTo>
                  <a:pt x="377556" y="188778"/>
                </a:lnTo>
                <a:lnTo>
                  <a:pt x="188778" y="377556"/>
                </a:lnTo>
                <a:lnTo>
                  <a:pt x="0" y="377556"/>
                </a:lnTo>
                <a:lnTo>
                  <a:pt x="188778" y="188778"/>
                </a:lnTo>
                <a:close/>
              </a:path>
            </a:pathLst>
          </a:custGeom>
          <a:gradFill flip="none" rotWithShape="1">
            <a:gsLst>
              <a:gs pos="100000">
                <a:schemeClr val="accent1">
                  <a:alpha val="0"/>
                </a:schemeClr>
              </a:gs>
              <a:gs pos="20000">
                <a:schemeClr val="accent1">
                  <a:alpha val="20000"/>
                </a:schemeClr>
              </a:gs>
            </a:gsLst>
            <a:lin ang="10800000" scaled="1"/>
            <a:tileRect/>
          </a:gradFill>
          <a:ln>
            <a:noFill/>
          </a:ln>
          <a:effectLst/>
        </p:spPr>
        <p:txBody>
          <a:bodyPr wrap="square"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00">
              <a:solidFill>
                <a:srgbClr val="102940"/>
              </a:solidFill>
              <a:sym typeface="+mn-ea"/>
            </a:endParaRPr>
          </a:p>
        </p:txBody>
      </p:sp>
      <p:sp>
        <p:nvSpPr>
          <p:cNvPr id="4" name="日期占位符 3"/>
          <p:cNvSpPr>
            <a:spLocks noGrp="1"/>
          </p:cNvSpPr>
          <p:nvPr>
            <p:ph type="dt" sz="half" idx="10"/>
            <p:custDataLst>
              <p:tags r:id="rId3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3"/>
            </p:custDataLst>
          </p:nvPr>
        </p:nvSpPr>
        <p:spPr/>
        <p:txBody>
          <a:bodyPr/>
          <a:lstStyle/>
          <a:p>
            <a:endParaRPr lang="zh-CN" altLang="en-US"/>
          </a:p>
        </p:txBody>
      </p:sp>
      <p:sp>
        <p:nvSpPr>
          <p:cNvPr id="6" name="灯片编号占位符 5"/>
          <p:cNvSpPr>
            <a:spLocks noGrp="1"/>
          </p:cNvSpPr>
          <p:nvPr>
            <p:ph type="sldNum" sz="quarter" idx="12"/>
            <p:custDataLst>
              <p:tags r:id="rId3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35"/>
            </p:custDataLst>
          </p:nvPr>
        </p:nvSpPr>
        <p:spPr>
          <a:xfrm>
            <a:off x="1079500" y="1873938"/>
            <a:ext cx="5257800" cy="2263362"/>
          </a:xfrm>
        </p:spPr>
        <p:txBody>
          <a:bodyPr wrap="square" anchor="b">
            <a:normAutofit/>
          </a:bodyPr>
          <a:lstStyle>
            <a:lvl1pPr algn="l">
              <a:lnSpc>
                <a:spcPct val="100000"/>
              </a:lnSpc>
              <a:defRPr sz="6600">
                <a:solidFill>
                  <a:schemeClr val="dk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36"/>
            </p:custDataLst>
          </p:nvPr>
        </p:nvSpPr>
        <p:spPr>
          <a:xfrm>
            <a:off x="1105498" y="656463"/>
            <a:ext cx="2880000" cy="504000"/>
          </a:xfrm>
        </p:spPr>
        <p:txBody>
          <a:bodyPr wrap="square" anchor="ctr">
            <a:normAutofit/>
          </a:bodyPr>
          <a:lstStyle>
            <a:lvl1pPr marL="0" indent="0">
              <a:lnSpc>
                <a:spcPct val="100000"/>
              </a:lnSpc>
              <a:buNone/>
              <a:defRPr sz="1800">
                <a:solidFill>
                  <a:schemeClr val="dk1">
                    <a:alpha val="70000"/>
                  </a:schemeClr>
                </a:solidFill>
              </a:defRPr>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37"/>
            </p:custDataLst>
          </p:nvPr>
        </p:nvSpPr>
        <p:spPr>
          <a:xfrm>
            <a:off x="1489388" y="4656506"/>
            <a:ext cx="2880000" cy="504000"/>
          </a:xfrm>
          <a:prstGeom prst="roundRect">
            <a:avLst>
              <a:gd name="adj" fmla="val 50000"/>
            </a:avLst>
          </a:prstGeom>
          <a:solidFill>
            <a:schemeClr val="accent1"/>
          </a:solidFill>
        </p:spPr>
        <p:txBody>
          <a:bodyPr vert="horz" wrap="square" lIns="0" tIns="0" rIns="0" bIns="0" rtlCol="0" anchor="ctr" anchorCtr="1">
            <a:normAutofit/>
          </a:bodyPr>
          <a:lstStyle>
            <a:lvl1pPr marL="0" indent="0">
              <a:lnSpc>
                <a:spcPct val="100000"/>
              </a:lnSpc>
              <a:spcAft>
                <a:spcPts val="0"/>
              </a:spcAft>
              <a:buNone/>
              <a:defRPr lang="zh-CN" altLang="en-US" sz="1600" b="1" u="none" strike="noStrike" cap="none" spc="150" normalizeH="0" baseline="0" dirty="0">
                <a:solidFill>
                  <a:srgbClr val="FFFFFF"/>
                </a:solidFill>
                <a:uFillTx/>
              </a:defRPr>
            </a:lvl1pPr>
          </a:lstStyle>
          <a:p>
            <a:pPr marL="228600" lvl="0" indent="-228600" algn="ctr" fontAlgn="auto">
              <a:lnSpc>
                <a:spcPct val="100000"/>
              </a:lnSpc>
              <a:spcBef>
                <a:spcPts val="0"/>
              </a:spcBef>
              <a:spcAft>
                <a:spcPts val="1000"/>
              </a:spcAft>
            </a:pPr>
            <a:r>
              <a:rPr lang="zh-CN" altLang="en-US" dirty="0"/>
              <a:t>署名</a:t>
            </a:r>
            <a:endParaRPr lang="zh-CN" altLang="en-US" dirty="0"/>
          </a:p>
        </p:txBody>
      </p:sp>
      <p:sp>
        <p:nvSpPr>
          <p:cNvPr id="34" name="年号占位符 8"/>
          <p:cNvSpPr>
            <a:spLocks noGrp="1"/>
          </p:cNvSpPr>
          <p:nvPr>
            <p:ph type="body" sz="quarter" idx="15" hasCustomPrompt="1"/>
            <p:custDataLst>
              <p:tags r:id="rId38"/>
            </p:custDataLst>
          </p:nvPr>
        </p:nvSpPr>
        <p:spPr>
          <a:xfrm>
            <a:off x="7815996" y="658262"/>
            <a:ext cx="2880000" cy="504000"/>
          </a:xfrm>
        </p:spPr>
        <p:txBody>
          <a:bodyPr wrap="square" anchor="ctr">
            <a:normAutofit/>
          </a:bodyPr>
          <a:lstStyle>
            <a:lvl1pPr marL="0" indent="0" algn="r">
              <a:lnSpc>
                <a:spcPct val="100000"/>
              </a:lnSpc>
              <a:buNone/>
              <a:defRPr sz="1800">
                <a:solidFill>
                  <a:schemeClr val="dk1">
                    <a:alpha val="70000"/>
                  </a:schemeClr>
                </a:solidFill>
              </a:defRPr>
            </a:lvl1pPr>
          </a:lstStyle>
          <a:p>
            <a:pPr lvl="0"/>
            <a:r>
              <a:rPr lang="zh-CN" altLang="en-US" dirty="0"/>
              <a:t>年号</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32.jpeg"/><Relationship Id="rId25" Type="http://schemas.openxmlformats.org/officeDocument/2006/relationships/tags" Target="../tags/tag153.xml"/><Relationship Id="rId24" Type="http://schemas.openxmlformats.org/officeDocument/2006/relationships/tags" Target="../tags/tag152.xml"/><Relationship Id="rId23" Type="http://schemas.openxmlformats.org/officeDocument/2006/relationships/tags" Target="../tags/tag151.xml"/><Relationship Id="rId22" Type="http://schemas.openxmlformats.org/officeDocument/2006/relationships/tags" Target="../tags/tag150.xml"/><Relationship Id="rId21" Type="http://schemas.openxmlformats.org/officeDocument/2006/relationships/tags" Target="../tags/tag149.xml"/><Relationship Id="rId20" Type="http://schemas.openxmlformats.org/officeDocument/2006/relationships/tags" Target="../tags/tag148.xml"/><Relationship Id="rId2" Type="http://schemas.openxmlformats.org/officeDocument/2006/relationships/slideLayout" Target="../slideLayouts/slideLayout2.xml"/><Relationship Id="rId19" Type="http://schemas.microsoft.com/office/2007/relationships/hdphoto" Target="../media/image5.wdp"/><Relationship Id="rId18" Type="http://schemas.openxmlformats.org/officeDocument/2006/relationships/image" Target="../media/image4.png"/><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7" Type="http://schemas.openxmlformats.org/officeDocument/2006/relationships/theme" Target="../theme/theme2.xml"/><Relationship Id="rId26" Type="http://schemas.openxmlformats.org/officeDocument/2006/relationships/image" Target="../media/image32.jpeg"/><Relationship Id="rId25" Type="http://schemas.openxmlformats.org/officeDocument/2006/relationships/tags" Target="../tags/tag306.xml"/><Relationship Id="rId24" Type="http://schemas.openxmlformats.org/officeDocument/2006/relationships/tags" Target="../tags/tag305.xml"/><Relationship Id="rId23" Type="http://schemas.openxmlformats.org/officeDocument/2006/relationships/tags" Target="../tags/tag304.xml"/><Relationship Id="rId22" Type="http://schemas.openxmlformats.org/officeDocument/2006/relationships/tags" Target="../tags/tag303.xml"/><Relationship Id="rId21" Type="http://schemas.openxmlformats.org/officeDocument/2006/relationships/tags" Target="../tags/tag302.xml"/><Relationship Id="rId20" Type="http://schemas.openxmlformats.org/officeDocument/2006/relationships/tags" Target="../tags/tag301.xml"/><Relationship Id="rId2" Type="http://schemas.openxmlformats.org/officeDocument/2006/relationships/slideLayout" Target="../slideLayouts/slideLayout13.xml"/><Relationship Id="rId19" Type="http://schemas.microsoft.com/office/2007/relationships/hdphoto" Target="../media/image5.wdp"/><Relationship Id="rId18" Type="http://schemas.openxmlformats.org/officeDocument/2006/relationships/image" Target="../media/image4.png"/><Relationship Id="rId17" Type="http://schemas.openxmlformats.org/officeDocument/2006/relationships/tags" Target="../tags/tag300.xml"/><Relationship Id="rId16" Type="http://schemas.openxmlformats.org/officeDocument/2006/relationships/tags" Target="../tags/tag299.xml"/><Relationship Id="rId15" Type="http://schemas.openxmlformats.org/officeDocument/2006/relationships/tags" Target="../tags/tag298.xml"/><Relationship Id="rId14" Type="http://schemas.openxmlformats.org/officeDocument/2006/relationships/tags" Target="../tags/tag297.xml"/><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6" Type="http://schemas.openxmlformats.org/officeDocument/2006/relationships/theme" Target="../theme/theme3.xml"/><Relationship Id="rId25" Type="http://schemas.openxmlformats.org/officeDocument/2006/relationships/tags" Target="../tags/tag459.xml"/><Relationship Id="rId24" Type="http://schemas.openxmlformats.org/officeDocument/2006/relationships/tags" Target="../tags/tag458.xml"/><Relationship Id="rId23" Type="http://schemas.openxmlformats.org/officeDocument/2006/relationships/tags" Target="../tags/tag457.xml"/><Relationship Id="rId22" Type="http://schemas.openxmlformats.org/officeDocument/2006/relationships/tags" Target="../tags/tag456.xml"/><Relationship Id="rId21" Type="http://schemas.openxmlformats.org/officeDocument/2006/relationships/tags" Target="../tags/tag455.xml"/><Relationship Id="rId20" Type="http://schemas.openxmlformats.org/officeDocument/2006/relationships/tags" Target="../tags/tag454.xml"/><Relationship Id="rId2" Type="http://schemas.openxmlformats.org/officeDocument/2006/relationships/slideLayout" Target="../slideLayouts/slideLayout24.xml"/><Relationship Id="rId19" Type="http://schemas.microsoft.com/office/2007/relationships/hdphoto" Target="../media/image5.wdp"/><Relationship Id="rId18" Type="http://schemas.openxmlformats.org/officeDocument/2006/relationships/image" Target="../media/image4.png"/><Relationship Id="rId17" Type="http://schemas.openxmlformats.org/officeDocument/2006/relationships/tags" Target="../tags/tag453.xml"/><Relationship Id="rId16" Type="http://schemas.openxmlformats.org/officeDocument/2006/relationships/tags" Target="../tags/tag452.xml"/><Relationship Id="rId15" Type="http://schemas.openxmlformats.org/officeDocument/2006/relationships/tags" Target="../tags/tag451.xml"/><Relationship Id="rId14" Type="http://schemas.openxmlformats.org/officeDocument/2006/relationships/tags" Target="../tags/tag450.xml"/><Relationship Id="rId13" Type="http://schemas.openxmlformats.org/officeDocument/2006/relationships/tags" Target="../tags/tag449.xml"/><Relationship Id="rId12" Type="http://schemas.openxmlformats.org/officeDocument/2006/relationships/tags" Target="../tags/tag448.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7" Type="http://schemas.openxmlformats.org/officeDocument/2006/relationships/theme" Target="../theme/theme4.xml"/><Relationship Id="rId26" Type="http://schemas.openxmlformats.org/officeDocument/2006/relationships/image" Target="../media/image32.jpeg"/><Relationship Id="rId25" Type="http://schemas.openxmlformats.org/officeDocument/2006/relationships/tags" Target="../tags/tag612.xml"/><Relationship Id="rId24" Type="http://schemas.openxmlformats.org/officeDocument/2006/relationships/tags" Target="../tags/tag611.xml"/><Relationship Id="rId23" Type="http://schemas.openxmlformats.org/officeDocument/2006/relationships/tags" Target="../tags/tag610.xml"/><Relationship Id="rId22" Type="http://schemas.openxmlformats.org/officeDocument/2006/relationships/tags" Target="../tags/tag609.xml"/><Relationship Id="rId21" Type="http://schemas.openxmlformats.org/officeDocument/2006/relationships/tags" Target="../tags/tag608.xml"/><Relationship Id="rId20" Type="http://schemas.openxmlformats.org/officeDocument/2006/relationships/tags" Target="../tags/tag607.xml"/><Relationship Id="rId2" Type="http://schemas.openxmlformats.org/officeDocument/2006/relationships/slideLayout" Target="../slideLayouts/slideLayout35.xml"/><Relationship Id="rId19" Type="http://schemas.microsoft.com/office/2007/relationships/hdphoto" Target="../media/image5.wdp"/><Relationship Id="rId18" Type="http://schemas.openxmlformats.org/officeDocument/2006/relationships/image" Target="../media/image4.png"/><Relationship Id="rId17" Type="http://schemas.openxmlformats.org/officeDocument/2006/relationships/tags" Target="../tags/tag606.xml"/><Relationship Id="rId16" Type="http://schemas.openxmlformats.org/officeDocument/2006/relationships/tags" Target="../tags/tag605.xml"/><Relationship Id="rId15" Type="http://schemas.openxmlformats.org/officeDocument/2006/relationships/tags" Target="../tags/tag604.xml"/><Relationship Id="rId14" Type="http://schemas.openxmlformats.org/officeDocument/2006/relationships/tags" Target="../tags/tag603.xml"/><Relationship Id="rId13" Type="http://schemas.openxmlformats.org/officeDocument/2006/relationships/tags" Target="../tags/tag602.xml"/><Relationship Id="rId12" Type="http://schemas.openxmlformats.org/officeDocument/2006/relationships/tags" Target="../tags/tag601.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7" Type="http://schemas.openxmlformats.org/officeDocument/2006/relationships/theme" Target="../theme/theme5.xml"/><Relationship Id="rId26" Type="http://schemas.openxmlformats.org/officeDocument/2006/relationships/image" Target="../media/image32.jpeg"/><Relationship Id="rId25" Type="http://schemas.openxmlformats.org/officeDocument/2006/relationships/tags" Target="../tags/tag765.xml"/><Relationship Id="rId24" Type="http://schemas.openxmlformats.org/officeDocument/2006/relationships/tags" Target="../tags/tag764.xml"/><Relationship Id="rId23" Type="http://schemas.openxmlformats.org/officeDocument/2006/relationships/tags" Target="../tags/tag763.xml"/><Relationship Id="rId22" Type="http://schemas.openxmlformats.org/officeDocument/2006/relationships/tags" Target="../tags/tag762.xml"/><Relationship Id="rId21" Type="http://schemas.openxmlformats.org/officeDocument/2006/relationships/tags" Target="../tags/tag761.xml"/><Relationship Id="rId20" Type="http://schemas.openxmlformats.org/officeDocument/2006/relationships/tags" Target="../tags/tag760.xml"/><Relationship Id="rId2" Type="http://schemas.openxmlformats.org/officeDocument/2006/relationships/slideLayout" Target="../slideLayouts/slideLayout46.xml"/><Relationship Id="rId19" Type="http://schemas.microsoft.com/office/2007/relationships/hdphoto" Target="../media/image5.wdp"/><Relationship Id="rId18" Type="http://schemas.openxmlformats.org/officeDocument/2006/relationships/image" Target="../media/image4.png"/><Relationship Id="rId17" Type="http://schemas.openxmlformats.org/officeDocument/2006/relationships/tags" Target="../tags/tag759.xml"/><Relationship Id="rId16" Type="http://schemas.openxmlformats.org/officeDocument/2006/relationships/tags" Target="../tags/tag758.xml"/><Relationship Id="rId15" Type="http://schemas.openxmlformats.org/officeDocument/2006/relationships/tags" Target="../tags/tag757.xml"/><Relationship Id="rId14" Type="http://schemas.openxmlformats.org/officeDocument/2006/relationships/tags" Target="../tags/tag756.xml"/><Relationship Id="rId13" Type="http://schemas.openxmlformats.org/officeDocument/2006/relationships/tags" Target="../tags/tag755.xml"/><Relationship Id="rId12" Type="http://schemas.openxmlformats.org/officeDocument/2006/relationships/tags" Target="../tags/tag754.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6" Type="http://schemas.openxmlformats.org/officeDocument/2006/relationships/theme" Target="../theme/theme6.xml"/><Relationship Id="rId25" Type="http://schemas.openxmlformats.org/officeDocument/2006/relationships/tags" Target="../tags/tag918.xml"/><Relationship Id="rId24" Type="http://schemas.openxmlformats.org/officeDocument/2006/relationships/tags" Target="../tags/tag917.xml"/><Relationship Id="rId23" Type="http://schemas.openxmlformats.org/officeDocument/2006/relationships/tags" Target="../tags/tag916.xml"/><Relationship Id="rId22" Type="http://schemas.openxmlformats.org/officeDocument/2006/relationships/tags" Target="../tags/tag915.xml"/><Relationship Id="rId21" Type="http://schemas.openxmlformats.org/officeDocument/2006/relationships/tags" Target="../tags/tag914.xml"/><Relationship Id="rId20" Type="http://schemas.openxmlformats.org/officeDocument/2006/relationships/tags" Target="../tags/tag913.xml"/><Relationship Id="rId2" Type="http://schemas.openxmlformats.org/officeDocument/2006/relationships/slideLayout" Target="../slideLayouts/slideLayout57.xml"/><Relationship Id="rId19" Type="http://schemas.microsoft.com/office/2007/relationships/hdphoto" Target="../media/image5.wdp"/><Relationship Id="rId18" Type="http://schemas.openxmlformats.org/officeDocument/2006/relationships/image" Target="../media/image4.png"/><Relationship Id="rId17" Type="http://schemas.openxmlformats.org/officeDocument/2006/relationships/tags" Target="../tags/tag912.xml"/><Relationship Id="rId16" Type="http://schemas.openxmlformats.org/officeDocument/2006/relationships/tags" Target="../tags/tag911.xml"/><Relationship Id="rId15" Type="http://schemas.openxmlformats.org/officeDocument/2006/relationships/tags" Target="../tags/tag910.xml"/><Relationship Id="rId14" Type="http://schemas.openxmlformats.org/officeDocument/2006/relationships/tags" Target="../tags/tag909.xml"/><Relationship Id="rId13" Type="http://schemas.openxmlformats.org/officeDocument/2006/relationships/tags" Target="../tags/tag908.xml"/><Relationship Id="rId12" Type="http://schemas.openxmlformats.org/officeDocument/2006/relationships/tags" Target="../tags/tag90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8" name="矩形 7"/>
          <p:cNvSpPr/>
          <p:nvPr userDrawn="1">
            <p:custDataLst>
              <p:tags r:id="rId12"/>
            </p:custDataLst>
          </p:nvPr>
        </p:nvSpPr>
        <p:spPr>
          <a:xfrm>
            <a:off x="0" y="0"/>
            <a:ext cx="121878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13"/>
            </p:custDataLst>
          </p:nvPr>
        </p:nvSpPr>
        <p:spPr>
          <a:xfrm>
            <a:off x="4158" y="6498000"/>
            <a:ext cx="12187842" cy="360000"/>
          </a:xfrm>
          <a:prstGeom prst="rect">
            <a:avLst/>
          </a:prstGeom>
          <a:gradFill flip="none" rotWithShape="1">
            <a:gsLst>
              <a:gs pos="100000">
                <a:schemeClr val="bg2">
                  <a:alpha val="0"/>
                </a:schemeClr>
              </a:gs>
              <a:gs pos="20000">
                <a:schemeClr val="bg2">
                  <a:lumMod val="90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1" name="任意多边形: 形状 10"/>
          <p:cNvSpPr/>
          <p:nvPr userDrawn="1">
            <p:custDataLst>
              <p:tags r:id="rId14"/>
            </p:custDataLst>
          </p:nvPr>
        </p:nvSpPr>
        <p:spPr>
          <a:xfrm flipH="1" flipV="1">
            <a:off x="11264899" y="6012234"/>
            <a:ext cx="927098" cy="845764"/>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15"/>
            </p:custDataLst>
          </p:nvPr>
        </p:nvSpPr>
        <p:spPr>
          <a:xfrm>
            <a:off x="282099" y="670148"/>
            <a:ext cx="248354" cy="248354"/>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3" name="箭头: V 形 12"/>
          <p:cNvSpPr/>
          <p:nvPr userDrawn="1">
            <p:custDataLst>
              <p:tags r:id="rId16"/>
            </p:custDataLst>
          </p:nvPr>
        </p:nvSpPr>
        <p:spPr>
          <a:xfrm>
            <a:off x="357415" y="745464"/>
            <a:ext cx="97723" cy="97723"/>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4" name="图片 13"/>
          <p:cNvPicPr>
            <a:picLocks noChangeAspect="1"/>
          </p:cNvPicPr>
          <p:nvPr userDrawn="1">
            <p:custDataLst>
              <p:tags r:id="rId17"/>
            </p:custDataLst>
          </p:nvPr>
        </p:nvPicPr>
        <p:blipFill rotWithShape="1">
          <a:blip r:embed="rId18" cstate="print">
            <a:extLst>
              <a:ext uri="{BEBA8EAE-BF5A-486C-A8C5-ECC9F3942E4B}">
                <a14:imgProps xmlns:a14="http://schemas.microsoft.com/office/drawing/2010/main">
                  <a14:imgLayer r:embed="rId19">
                    <a14:imgEffect>
                      <a14:brightnessContrast contrast="5000"/>
                    </a14:imgEffect>
                  </a14:imgLayer>
                </a14:imgProps>
              </a:ext>
            </a:extLst>
          </a:blip>
          <a:srcRect l="29599" r="38741"/>
          <a:stretch>
            <a:fillRect/>
          </a:stretch>
        </p:blipFill>
        <p:spPr>
          <a:xfrm>
            <a:off x="11334204" y="5493600"/>
            <a:ext cx="807109" cy="1218396"/>
          </a:xfrm>
          <a:prstGeom prst="rect">
            <a:avLst/>
          </a:prstGeom>
          <a:effectLst>
            <a:outerShdw blurRad="190500" dist="127000" dir="5400000" algn="t" rotWithShape="0">
              <a:schemeClr val="accent1">
                <a:alpha val="40000"/>
              </a:schemeClr>
            </a:outerShdw>
          </a:effectLst>
        </p:spPr>
      </p:pic>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5"/>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6"/>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8" name="矩形 7"/>
          <p:cNvSpPr/>
          <p:nvPr userDrawn="1">
            <p:custDataLst>
              <p:tags r:id="rId12"/>
            </p:custDataLst>
          </p:nvPr>
        </p:nvSpPr>
        <p:spPr>
          <a:xfrm>
            <a:off x="0" y="0"/>
            <a:ext cx="121878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13"/>
            </p:custDataLst>
          </p:nvPr>
        </p:nvSpPr>
        <p:spPr>
          <a:xfrm>
            <a:off x="4158" y="6498000"/>
            <a:ext cx="12187842" cy="360000"/>
          </a:xfrm>
          <a:prstGeom prst="rect">
            <a:avLst/>
          </a:prstGeom>
          <a:gradFill flip="none" rotWithShape="1">
            <a:gsLst>
              <a:gs pos="100000">
                <a:schemeClr val="bg2">
                  <a:alpha val="0"/>
                </a:schemeClr>
              </a:gs>
              <a:gs pos="20000">
                <a:schemeClr val="bg2">
                  <a:lumMod val="90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1" name="任意多边形: 形状 10"/>
          <p:cNvSpPr/>
          <p:nvPr userDrawn="1">
            <p:custDataLst>
              <p:tags r:id="rId14"/>
            </p:custDataLst>
          </p:nvPr>
        </p:nvSpPr>
        <p:spPr>
          <a:xfrm flipH="1" flipV="1">
            <a:off x="11264899" y="6012234"/>
            <a:ext cx="927098" cy="845764"/>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15"/>
            </p:custDataLst>
          </p:nvPr>
        </p:nvSpPr>
        <p:spPr>
          <a:xfrm>
            <a:off x="282099" y="670148"/>
            <a:ext cx="248354" cy="248354"/>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3" name="箭头: V 形 12"/>
          <p:cNvSpPr/>
          <p:nvPr userDrawn="1">
            <p:custDataLst>
              <p:tags r:id="rId16"/>
            </p:custDataLst>
          </p:nvPr>
        </p:nvSpPr>
        <p:spPr>
          <a:xfrm>
            <a:off x="357415" y="745464"/>
            <a:ext cx="97723" cy="97723"/>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4" name="图片 13"/>
          <p:cNvPicPr>
            <a:picLocks noChangeAspect="1"/>
          </p:cNvPicPr>
          <p:nvPr userDrawn="1">
            <p:custDataLst>
              <p:tags r:id="rId17"/>
            </p:custDataLst>
          </p:nvPr>
        </p:nvPicPr>
        <p:blipFill rotWithShape="1">
          <a:blip r:embed="rId18" cstate="print">
            <a:extLst>
              <a:ext uri="{BEBA8EAE-BF5A-486C-A8C5-ECC9F3942E4B}">
                <a14:imgProps xmlns:a14="http://schemas.microsoft.com/office/drawing/2010/main">
                  <a14:imgLayer r:embed="rId19">
                    <a14:imgEffect>
                      <a14:brightnessContrast contrast="5000"/>
                    </a14:imgEffect>
                  </a14:imgLayer>
                </a14:imgProps>
              </a:ext>
            </a:extLst>
          </a:blip>
          <a:srcRect l="29599" r="38741"/>
          <a:stretch>
            <a:fillRect/>
          </a:stretch>
        </p:blipFill>
        <p:spPr>
          <a:xfrm>
            <a:off x="11334204" y="5493600"/>
            <a:ext cx="807109" cy="1218396"/>
          </a:xfrm>
          <a:prstGeom prst="rect">
            <a:avLst/>
          </a:prstGeom>
          <a:effectLst>
            <a:outerShdw blurRad="190500" dist="127000" dir="5400000" algn="t" rotWithShape="0">
              <a:schemeClr val="accent1">
                <a:alpha val="40000"/>
              </a:schemeClr>
            </a:outerShdw>
          </a:effectLst>
        </p:spPr>
      </p:pic>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5"/>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6"/>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8" name="矩形 7"/>
          <p:cNvSpPr/>
          <p:nvPr userDrawn="1">
            <p:custDataLst>
              <p:tags r:id="rId12"/>
            </p:custDataLst>
          </p:nvPr>
        </p:nvSpPr>
        <p:spPr>
          <a:xfrm>
            <a:off x="0" y="0"/>
            <a:ext cx="121878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13"/>
            </p:custDataLst>
          </p:nvPr>
        </p:nvSpPr>
        <p:spPr>
          <a:xfrm>
            <a:off x="4158" y="6498000"/>
            <a:ext cx="12187842" cy="360000"/>
          </a:xfrm>
          <a:prstGeom prst="rect">
            <a:avLst/>
          </a:prstGeom>
          <a:gradFill flip="none" rotWithShape="1">
            <a:gsLst>
              <a:gs pos="100000">
                <a:schemeClr val="bg2">
                  <a:alpha val="0"/>
                </a:schemeClr>
              </a:gs>
              <a:gs pos="20000">
                <a:schemeClr val="bg2">
                  <a:lumMod val="90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1" name="任意多边形: 形状 10"/>
          <p:cNvSpPr/>
          <p:nvPr userDrawn="1">
            <p:custDataLst>
              <p:tags r:id="rId14"/>
            </p:custDataLst>
          </p:nvPr>
        </p:nvSpPr>
        <p:spPr>
          <a:xfrm flipH="1" flipV="1">
            <a:off x="11264899" y="6012234"/>
            <a:ext cx="927098" cy="845764"/>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15"/>
            </p:custDataLst>
          </p:nvPr>
        </p:nvSpPr>
        <p:spPr>
          <a:xfrm>
            <a:off x="282099" y="670148"/>
            <a:ext cx="248354" cy="248354"/>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3" name="箭头: V 形 12"/>
          <p:cNvSpPr/>
          <p:nvPr userDrawn="1">
            <p:custDataLst>
              <p:tags r:id="rId16"/>
            </p:custDataLst>
          </p:nvPr>
        </p:nvSpPr>
        <p:spPr>
          <a:xfrm>
            <a:off x="357415" y="745464"/>
            <a:ext cx="97723" cy="97723"/>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4" name="图片 13"/>
          <p:cNvPicPr>
            <a:picLocks noChangeAspect="1"/>
          </p:cNvPicPr>
          <p:nvPr userDrawn="1">
            <p:custDataLst>
              <p:tags r:id="rId17"/>
            </p:custDataLst>
          </p:nvPr>
        </p:nvPicPr>
        <p:blipFill rotWithShape="1">
          <a:blip r:embed="rId18" cstate="print">
            <a:extLst>
              <a:ext uri="{BEBA8EAE-BF5A-486C-A8C5-ECC9F3942E4B}">
                <a14:imgProps xmlns:a14="http://schemas.microsoft.com/office/drawing/2010/main">
                  <a14:imgLayer r:embed="rId19">
                    <a14:imgEffect>
                      <a14:brightnessContrast contrast="5000"/>
                    </a14:imgEffect>
                  </a14:imgLayer>
                </a14:imgProps>
              </a:ext>
            </a:extLst>
          </a:blip>
          <a:srcRect l="29599" r="38741"/>
          <a:stretch>
            <a:fillRect/>
          </a:stretch>
        </p:blipFill>
        <p:spPr>
          <a:xfrm>
            <a:off x="11334204" y="5493600"/>
            <a:ext cx="807109" cy="1218396"/>
          </a:xfrm>
          <a:prstGeom prst="rect">
            <a:avLst/>
          </a:prstGeom>
          <a:effectLst>
            <a:outerShdw blurRad="190500" dist="127000" dir="5400000" algn="t" rotWithShape="0">
              <a:schemeClr val="accent1">
                <a:alpha val="40000"/>
              </a:schemeClr>
            </a:outerShdw>
          </a:effectLst>
        </p:spPr>
      </p:pic>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5"/>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8" name="矩形 7"/>
          <p:cNvSpPr/>
          <p:nvPr userDrawn="1">
            <p:custDataLst>
              <p:tags r:id="rId12"/>
            </p:custDataLst>
          </p:nvPr>
        </p:nvSpPr>
        <p:spPr>
          <a:xfrm>
            <a:off x="0" y="0"/>
            <a:ext cx="121878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13"/>
            </p:custDataLst>
          </p:nvPr>
        </p:nvSpPr>
        <p:spPr>
          <a:xfrm>
            <a:off x="4158" y="6498000"/>
            <a:ext cx="12187842" cy="360000"/>
          </a:xfrm>
          <a:prstGeom prst="rect">
            <a:avLst/>
          </a:prstGeom>
          <a:gradFill flip="none" rotWithShape="1">
            <a:gsLst>
              <a:gs pos="100000">
                <a:schemeClr val="bg2">
                  <a:alpha val="0"/>
                </a:schemeClr>
              </a:gs>
              <a:gs pos="20000">
                <a:schemeClr val="bg2">
                  <a:lumMod val="90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1" name="任意多边形: 形状 10"/>
          <p:cNvSpPr/>
          <p:nvPr userDrawn="1">
            <p:custDataLst>
              <p:tags r:id="rId14"/>
            </p:custDataLst>
          </p:nvPr>
        </p:nvSpPr>
        <p:spPr>
          <a:xfrm flipH="1" flipV="1">
            <a:off x="11264899" y="6012234"/>
            <a:ext cx="927098" cy="845764"/>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15"/>
            </p:custDataLst>
          </p:nvPr>
        </p:nvSpPr>
        <p:spPr>
          <a:xfrm>
            <a:off x="282099" y="670148"/>
            <a:ext cx="248354" cy="248354"/>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3" name="箭头: V 形 12"/>
          <p:cNvSpPr/>
          <p:nvPr userDrawn="1">
            <p:custDataLst>
              <p:tags r:id="rId16"/>
            </p:custDataLst>
          </p:nvPr>
        </p:nvSpPr>
        <p:spPr>
          <a:xfrm>
            <a:off x="357415" y="745464"/>
            <a:ext cx="97723" cy="97723"/>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4" name="图片 13"/>
          <p:cNvPicPr>
            <a:picLocks noChangeAspect="1"/>
          </p:cNvPicPr>
          <p:nvPr userDrawn="1">
            <p:custDataLst>
              <p:tags r:id="rId17"/>
            </p:custDataLst>
          </p:nvPr>
        </p:nvPicPr>
        <p:blipFill rotWithShape="1">
          <a:blip r:embed="rId18" cstate="print">
            <a:extLst>
              <a:ext uri="{BEBA8EAE-BF5A-486C-A8C5-ECC9F3942E4B}">
                <a14:imgProps xmlns:a14="http://schemas.microsoft.com/office/drawing/2010/main">
                  <a14:imgLayer r:embed="rId19">
                    <a14:imgEffect>
                      <a14:brightnessContrast contrast="5000"/>
                    </a14:imgEffect>
                  </a14:imgLayer>
                </a14:imgProps>
              </a:ext>
            </a:extLst>
          </a:blip>
          <a:srcRect l="29599" r="38741"/>
          <a:stretch>
            <a:fillRect/>
          </a:stretch>
        </p:blipFill>
        <p:spPr>
          <a:xfrm>
            <a:off x="11334204" y="5493600"/>
            <a:ext cx="807109" cy="1218396"/>
          </a:xfrm>
          <a:prstGeom prst="rect">
            <a:avLst/>
          </a:prstGeom>
          <a:effectLst>
            <a:outerShdw blurRad="190500" dist="127000" dir="5400000" algn="t" rotWithShape="0">
              <a:schemeClr val="accent1">
                <a:alpha val="40000"/>
              </a:schemeClr>
            </a:outerShdw>
          </a:effectLst>
        </p:spPr>
      </p:pic>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5"/>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6"/>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8" name="矩形 7"/>
          <p:cNvSpPr/>
          <p:nvPr userDrawn="1">
            <p:custDataLst>
              <p:tags r:id="rId12"/>
            </p:custDataLst>
          </p:nvPr>
        </p:nvSpPr>
        <p:spPr>
          <a:xfrm>
            <a:off x="0" y="0"/>
            <a:ext cx="121878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13"/>
            </p:custDataLst>
          </p:nvPr>
        </p:nvSpPr>
        <p:spPr>
          <a:xfrm>
            <a:off x="4158" y="6498000"/>
            <a:ext cx="12187842" cy="360000"/>
          </a:xfrm>
          <a:prstGeom prst="rect">
            <a:avLst/>
          </a:prstGeom>
          <a:gradFill flip="none" rotWithShape="1">
            <a:gsLst>
              <a:gs pos="100000">
                <a:schemeClr val="bg2">
                  <a:alpha val="0"/>
                </a:schemeClr>
              </a:gs>
              <a:gs pos="20000">
                <a:schemeClr val="bg2">
                  <a:lumMod val="90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1" name="任意多边形: 形状 10"/>
          <p:cNvSpPr/>
          <p:nvPr userDrawn="1">
            <p:custDataLst>
              <p:tags r:id="rId14"/>
            </p:custDataLst>
          </p:nvPr>
        </p:nvSpPr>
        <p:spPr>
          <a:xfrm flipH="1" flipV="1">
            <a:off x="11264899" y="6012234"/>
            <a:ext cx="927098" cy="845764"/>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15"/>
            </p:custDataLst>
          </p:nvPr>
        </p:nvSpPr>
        <p:spPr>
          <a:xfrm>
            <a:off x="282099" y="670148"/>
            <a:ext cx="248354" cy="248354"/>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3" name="箭头: V 形 12"/>
          <p:cNvSpPr/>
          <p:nvPr userDrawn="1">
            <p:custDataLst>
              <p:tags r:id="rId16"/>
            </p:custDataLst>
          </p:nvPr>
        </p:nvSpPr>
        <p:spPr>
          <a:xfrm>
            <a:off x="357415" y="745464"/>
            <a:ext cx="97723" cy="97723"/>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4" name="图片 13"/>
          <p:cNvPicPr>
            <a:picLocks noChangeAspect="1"/>
          </p:cNvPicPr>
          <p:nvPr userDrawn="1">
            <p:custDataLst>
              <p:tags r:id="rId17"/>
            </p:custDataLst>
          </p:nvPr>
        </p:nvPicPr>
        <p:blipFill rotWithShape="1">
          <a:blip r:embed="rId18" cstate="print">
            <a:extLst>
              <a:ext uri="{BEBA8EAE-BF5A-486C-A8C5-ECC9F3942E4B}">
                <a14:imgProps xmlns:a14="http://schemas.microsoft.com/office/drawing/2010/main">
                  <a14:imgLayer r:embed="rId19">
                    <a14:imgEffect>
                      <a14:brightnessContrast contrast="5000"/>
                    </a14:imgEffect>
                  </a14:imgLayer>
                </a14:imgProps>
              </a:ext>
            </a:extLst>
          </a:blip>
          <a:srcRect l="29599" r="38741"/>
          <a:stretch>
            <a:fillRect/>
          </a:stretch>
        </p:blipFill>
        <p:spPr>
          <a:xfrm>
            <a:off x="11334204" y="5493600"/>
            <a:ext cx="807109" cy="1218396"/>
          </a:xfrm>
          <a:prstGeom prst="rect">
            <a:avLst/>
          </a:prstGeom>
          <a:effectLst>
            <a:outerShdw blurRad="190500" dist="127000" dir="5400000" algn="t" rotWithShape="0">
              <a:schemeClr val="accent1">
                <a:alpha val="40000"/>
              </a:schemeClr>
            </a:outerShdw>
          </a:effectLst>
        </p:spPr>
      </p:pic>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5"/>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24" name="图片 6" descr="logo横版 png"/>
          <p:cNvPicPr>
            <a:picLocks noChangeAspect="1"/>
          </p:cNvPicPr>
          <p:nvPr userDrawn="1"/>
        </p:nvPicPr>
        <p:blipFill>
          <a:blip r:embed="rId26"/>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10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8" name="矩形 7"/>
          <p:cNvSpPr/>
          <p:nvPr userDrawn="1">
            <p:custDataLst>
              <p:tags r:id="rId12"/>
            </p:custDataLst>
          </p:nvPr>
        </p:nvSpPr>
        <p:spPr>
          <a:xfrm>
            <a:off x="0" y="0"/>
            <a:ext cx="121878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custDataLst>
              <p:tags r:id="rId13"/>
            </p:custDataLst>
          </p:nvPr>
        </p:nvSpPr>
        <p:spPr>
          <a:xfrm>
            <a:off x="4158" y="6498000"/>
            <a:ext cx="12187842" cy="360000"/>
          </a:xfrm>
          <a:prstGeom prst="rect">
            <a:avLst/>
          </a:prstGeom>
          <a:gradFill flip="none" rotWithShape="1">
            <a:gsLst>
              <a:gs pos="100000">
                <a:schemeClr val="bg2">
                  <a:alpha val="0"/>
                </a:schemeClr>
              </a:gs>
              <a:gs pos="20000">
                <a:schemeClr val="bg2">
                  <a:lumMod val="90000"/>
                </a:schemeClr>
              </a:gs>
            </a:gsLst>
            <a:lin ang="10800000" scaled="1"/>
            <a:tileRect/>
          </a:gradFill>
          <a:ln>
            <a:noFill/>
          </a:ln>
          <a:effectLst/>
        </p:spPr>
        <p:txBody>
          <a:bodyPr wrap="square"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1200">
              <a:solidFill>
                <a:srgbClr val="102940"/>
              </a:solidFill>
            </a:endParaRPr>
          </a:p>
        </p:txBody>
      </p:sp>
      <p:sp>
        <p:nvSpPr>
          <p:cNvPr id="11" name="任意多边形: 形状 10"/>
          <p:cNvSpPr/>
          <p:nvPr userDrawn="1">
            <p:custDataLst>
              <p:tags r:id="rId14"/>
            </p:custDataLst>
          </p:nvPr>
        </p:nvSpPr>
        <p:spPr>
          <a:xfrm flipH="1" flipV="1">
            <a:off x="11264899" y="6012234"/>
            <a:ext cx="927098" cy="845764"/>
          </a:xfrm>
          <a:custGeom>
            <a:avLst/>
            <a:gdLst>
              <a:gd name="connsiteX0" fmla="*/ 0 w 6208817"/>
              <a:gd name="connsiteY0" fmla="*/ 5664125 h 5664125"/>
              <a:gd name="connsiteX1" fmla="*/ 0 w 6208817"/>
              <a:gd name="connsiteY1" fmla="*/ 0 h 5664125"/>
              <a:gd name="connsiteX2" fmla="*/ 6208817 w 6208817"/>
              <a:gd name="connsiteY2" fmla="*/ 0 h 5664125"/>
              <a:gd name="connsiteX3" fmla="*/ 6150354 w 6208817"/>
              <a:gd name="connsiteY3" fmla="*/ 327379 h 5664125"/>
              <a:gd name="connsiteX4" fmla="*/ 270331 w 6208817"/>
              <a:gd name="connsiteY4" fmla="*/ 5643569 h 566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8817" h="5664125">
                <a:moveTo>
                  <a:pt x="0" y="5664125"/>
                </a:moveTo>
                <a:lnTo>
                  <a:pt x="0" y="0"/>
                </a:lnTo>
                <a:lnTo>
                  <a:pt x="6208817" y="0"/>
                </a:lnTo>
                <a:lnTo>
                  <a:pt x="6150354" y="327379"/>
                </a:lnTo>
                <a:cubicBezTo>
                  <a:pt x="5570112" y="3162947"/>
                  <a:pt x="3198965" y="5346150"/>
                  <a:pt x="270331" y="5643569"/>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11"/>
          <p:cNvSpPr/>
          <p:nvPr userDrawn="1">
            <p:custDataLst>
              <p:tags r:id="rId15"/>
            </p:custDataLst>
          </p:nvPr>
        </p:nvSpPr>
        <p:spPr>
          <a:xfrm>
            <a:off x="282099" y="670148"/>
            <a:ext cx="248354" cy="248354"/>
          </a:xfrm>
          <a:prstGeom prst="roundRect">
            <a:avLst>
              <a:gd name="adj" fmla="val 50000"/>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solidFill>
                <a:srgbClr val="102940"/>
              </a:solidFill>
            </a:endParaRPr>
          </a:p>
        </p:txBody>
      </p:sp>
      <p:sp>
        <p:nvSpPr>
          <p:cNvPr id="13" name="箭头: V 形 12"/>
          <p:cNvSpPr/>
          <p:nvPr userDrawn="1">
            <p:custDataLst>
              <p:tags r:id="rId16"/>
            </p:custDataLst>
          </p:nvPr>
        </p:nvSpPr>
        <p:spPr>
          <a:xfrm>
            <a:off x="357415" y="745464"/>
            <a:ext cx="97723" cy="97723"/>
          </a:xfrm>
          <a:prstGeom prst="chevron">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pic>
        <p:nvPicPr>
          <p:cNvPr id="14" name="图片 13"/>
          <p:cNvPicPr>
            <a:picLocks noChangeAspect="1"/>
          </p:cNvPicPr>
          <p:nvPr userDrawn="1">
            <p:custDataLst>
              <p:tags r:id="rId17"/>
            </p:custDataLst>
          </p:nvPr>
        </p:nvPicPr>
        <p:blipFill rotWithShape="1">
          <a:blip r:embed="rId18" cstate="print">
            <a:extLst>
              <a:ext uri="{BEBA8EAE-BF5A-486C-A8C5-ECC9F3942E4B}">
                <a14:imgProps xmlns:a14="http://schemas.microsoft.com/office/drawing/2010/main">
                  <a14:imgLayer r:embed="rId19">
                    <a14:imgEffect>
                      <a14:brightnessContrast contrast="5000"/>
                    </a14:imgEffect>
                  </a14:imgLayer>
                </a14:imgProps>
              </a:ext>
            </a:extLst>
          </a:blip>
          <a:srcRect l="29599" r="38741"/>
          <a:stretch>
            <a:fillRect/>
          </a:stretch>
        </p:blipFill>
        <p:spPr>
          <a:xfrm>
            <a:off x="11334204" y="5493600"/>
            <a:ext cx="807109" cy="1218396"/>
          </a:xfrm>
          <a:prstGeom prst="rect">
            <a:avLst/>
          </a:prstGeom>
          <a:effectLst>
            <a:outerShdw blurRad="190500" dist="127000" dir="5400000" algn="t" rotWithShape="0">
              <a:schemeClr val="accent1">
                <a:alpha val="40000"/>
              </a:schemeClr>
            </a:outerShdw>
          </a:effectLst>
        </p:spPr>
      </p:pic>
      <p:sp>
        <p:nvSpPr>
          <p:cNvPr id="2" name="标题占位符 1"/>
          <p:cNvSpPr>
            <a:spLocks noGrp="1"/>
          </p:cNvSpPr>
          <p:nvPr>
            <p:ph type="title"/>
            <p:custDataLst>
              <p:tags r:id="rId20"/>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2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25"/>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10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919.xml"/><Relationship Id="rId2" Type="http://schemas.openxmlformats.org/officeDocument/2006/relationships/image" Target="../media/image34.jpeg"/><Relationship Id="rId1"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95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tags" Target="../tags/tag966.xml"/><Relationship Id="rId2" Type="http://schemas.openxmlformats.org/officeDocument/2006/relationships/tags" Target="../tags/tag965.xml"/><Relationship Id="rId1" Type="http://schemas.openxmlformats.org/officeDocument/2006/relationships/tags" Target="../tags/tag96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96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68.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923.xml"/><Relationship Id="rId3" Type="http://schemas.openxmlformats.org/officeDocument/2006/relationships/tags" Target="../tags/tag922.xml"/><Relationship Id="rId2" Type="http://schemas.openxmlformats.org/officeDocument/2006/relationships/tags" Target="../tags/tag921.xml"/><Relationship Id="rId1" Type="http://schemas.openxmlformats.org/officeDocument/2006/relationships/tags" Target="../tags/tag920.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tags" Target="../tags/tag971.xml"/><Relationship Id="rId2" Type="http://schemas.openxmlformats.org/officeDocument/2006/relationships/tags" Target="../tags/tag970.xml"/><Relationship Id="rId1" Type="http://schemas.openxmlformats.org/officeDocument/2006/relationships/tags" Target="../tags/tag96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97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973.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66.xml"/><Relationship Id="rId5" Type="http://schemas.openxmlformats.org/officeDocument/2006/relationships/tags" Target="../tags/tag978.xml"/><Relationship Id="rId4" Type="http://schemas.openxmlformats.org/officeDocument/2006/relationships/tags" Target="../tags/tag977.xml"/><Relationship Id="rId3" Type="http://schemas.openxmlformats.org/officeDocument/2006/relationships/tags" Target="../tags/tag976.xml"/><Relationship Id="rId2" Type="http://schemas.openxmlformats.org/officeDocument/2006/relationships/tags" Target="../tags/tag975.xml"/><Relationship Id="rId1" Type="http://schemas.openxmlformats.org/officeDocument/2006/relationships/tags" Target="../tags/tag974.xml"/></Relationships>
</file>

<file path=ppt/slides/_rels/slide3.xml.rels><?xml version="1.0" encoding="UTF-8" standalone="yes"?>
<Relationships xmlns="http://schemas.openxmlformats.org/package/2006/relationships"><Relationship Id="rId9" Type="http://schemas.openxmlformats.org/officeDocument/2006/relationships/tags" Target="../tags/tag932.xml"/><Relationship Id="rId8" Type="http://schemas.openxmlformats.org/officeDocument/2006/relationships/tags" Target="../tags/tag931.xml"/><Relationship Id="rId7" Type="http://schemas.openxmlformats.org/officeDocument/2006/relationships/tags" Target="../tags/tag930.xml"/><Relationship Id="rId6" Type="http://schemas.openxmlformats.org/officeDocument/2006/relationships/tags" Target="../tags/tag929.xml"/><Relationship Id="rId5" Type="http://schemas.openxmlformats.org/officeDocument/2006/relationships/tags" Target="../tags/tag928.xml"/><Relationship Id="rId4" Type="http://schemas.openxmlformats.org/officeDocument/2006/relationships/tags" Target="../tags/tag927.xml"/><Relationship Id="rId3" Type="http://schemas.openxmlformats.org/officeDocument/2006/relationships/tags" Target="../tags/tag926.xml"/><Relationship Id="rId24" Type="http://schemas.openxmlformats.org/officeDocument/2006/relationships/notesSlide" Target="../notesSlides/notesSlide2.xml"/><Relationship Id="rId23" Type="http://schemas.openxmlformats.org/officeDocument/2006/relationships/slideLayout" Target="../slideLayouts/slideLayout3.xml"/><Relationship Id="rId22" Type="http://schemas.openxmlformats.org/officeDocument/2006/relationships/tags" Target="../tags/tag945.xml"/><Relationship Id="rId21" Type="http://schemas.openxmlformats.org/officeDocument/2006/relationships/tags" Target="../tags/tag944.xml"/><Relationship Id="rId20" Type="http://schemas.openxmlformats.org/officeDocument/2006/relationships/tags" Target="../tags/tag943.xml"/><Relationship Id="rId2" Type="http://schemas.openxmlformats.org/officeDocument/2006/relationships/tags" Target="../tags/tag925.xml"/><Relationship Id="rId19" Type="http://schemas.openxmlformats.org/officeDocument/2006/relationships/tags" Target="../tags/tag942.xml"/><Relationship Id="rId18" Type="http://schemas.openxmlformats.org/officeDocument/2006/relationships/tags" Target="../tags/tag941.xml"/><Relationship Id="rId17" Type="http://schemas.openxmlformats.org/officeDocument/2006/relationships/tags" Target="../tags/tag940.xml"/><Relationship Id="rId16" Type="http://schemas.openxmlformats.org/officeDocument/2006/relationships/tags" Target="../tags/tag939.xml"/><Relationship Id="rId15" Type="http://schemas.openxmlformats.org/officeDocument/2006/relationships/tags" Target="../tags/tag938.xml"/><Relationship Id="rId14" Type="http://schemas.openxmlformats.org/officeDocument/2006/relationships/tags" Target="../tags/tag937.xml"/><Relationship Id="rId13" Type="http://schemas.openxmlformats.org/officeDocument/2006/relationships/tags" Target="../tags/tag936.xml"/><Relationship Id="rId12" Type="http://schemas.openxmlformats.org/officeDocument/2006/relationships/tags" Target="../tags/tag935.xml"/><Relationship Id="rId11" Type="http://schemas.openxmlformats.org/officeDocument/2006/relationships/tags" Target="../tags/tag934.xml"/><Relationship Id="rId10" Type="http://schemas.openxmlformats.org/officeDocument/2006/relationships/tags" Target="../tags/tag933.xml"/><Relationship Id="rId1" Type="http://schemas.openxmlformats.org/officeDocument/2006/relationships/tags" Target="../tags/tag924.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948.xml"/><Relationship Id="rId2" Type="http://schemas.openxmlformats.org/officeDocument/2006/relationships/tags" Target="../tags/tag947.xml"/><Relationship Id="rId1" Type="http://schemas.openxmlformats.org/officeDocument/2006/relationships/tags" Target="../tags/tag94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51.xml"/><Relationship Id="rId1" Type="http://schemas.openxmlformats.org/officeDocument/2006/relationships/tags" Target="../tags/tag95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95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tags" Target="../tags/tag955.xml"/><Relationship Id="rId2" Type="http://schemas.openxmlformats.org/officeDocument/2006/relationships/tags" Target="../tags/tag954.xml"/><Relationship Id="rId1" Type="http://schemas.openxmlformats.org/officeDocument/2006/relationships/tags" Target="../tags/tag95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9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95960" y="156165"/>
            <a:ext cx="10800000" cy="720000"/>
          </a:xfrm>
        </p:spPr>
        <p:txBody>
          <a:bodyPr/>
          <a:p>
            <a:r>
              <a:rPr lang="en-US" altLang="zh-CN"/>
              <a:t>Expansion </a:t>
            </a:r>
            <a:r>
              <a:rPr lang="zh-CN" altLang="en-US"/>
              <a:t>常见的邀请信开头句（基于不同语境）</a:t>
            </a:r>
            <a:endParaRPr lang="zh-CN" altLang="en-US"/>
          </a:p>
        </p:txBody>
      </p:sp>
      <p:sp>
        <p:nvSpPr>
          <p:cNvPr id="5" name="文本框 4"/>
          <p:cNvSpPr txBox="1"/>
          <p:nvPr/>
        </p:nvSpPr>
        <p:spPr>
          <a:xfrm>
            <a:off x="472440" y="1047750"/>
            <a:ext cx="10835640" cy="5262245"/>
          </a:xfrm>
          <a:prstGeom prst="rect">
            <a:avLst/>
          </a:prstGeom>
          <a:noFill/>
        </p:spPr>
        <p:txBody>
          <a:bodyPr wrap="square" rtlCol="0" anchor="t">
            <a:spAutoFit/>
          </a:bodyPr>
          <a:p>
            <a:pPr algn="l">
              <a:lnSpc>
                <a:spcPct val="120000"/>
              </a:lnSpc>
            </a:pPr>
            <a:r>
              <a:rPr lang="en-US" altLang="zh-CN" sz="2000" kern="100" dirty="0">
                <a:effectLst/>
                <a:latin typeface="Times New Roman" panose="02020603050405020304" charset="0"/>
                <a:ea typeface="微软雅黑" panose="020B0503020204020204" charset="-122"/>
                <a:cs typeface="Times New Roman" panose="02020603050405020304" charset="0"/>
                <a:sym typeface="+mn-ea"/>
              </a:rPr>
              <a:t>1.</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我代表我们学校，真诚的邀请你来比赛现场。</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kern="100" dirty="0">
                <a:effectLst/>
                <a:latin typeface="Times New Roman" panose="02020603050405020304" charset="0"/>
                <a:ea typeface="微软雅黑" panose="020B0503020204020204" charset="-122"/>
                <a:cs typeface="Times New Roman" panose="02020603050405020304" charset="0"/>
                <a:sym typeface="+mn-ea"/>
              </a:rPr>
              <a:t>  </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I, on behalf of our school, sincerely </a:t>
            </a:r>
            <a:r>
              <a:rPr lang="zh-CN" altLang="en-US" sz="2000" b="1" u="sng" kern="100" dirty="0">
                <a:effectLst/>
                <a:latin typeface="Times New Roman" panose="02020603050405020304" charset="0"/>
                <a:ea typeface="微软雅黑" panose="020B0503020204020204" charset="-122"/>
                <a:cs typeface="Times New Roman" panose="02020603050405020304" charset="0"/>
                <a:sym typeface="+mn-ea"/>
              </a:rPr>
              <a:t>invite you to be part</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 of the contest.</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2. 我写信邀请您来参加下周我们社区举行的中国民间音乐节。</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kern="100" dirty="0">
                <a:effectLst/>
                <a:latin typeface="Times New Roman" panose="02020603050405020304" charset="0"/>
                <a:ea typeface="微软雅黑" panose="020B0503020204020204" charset="-122"/>
                <a:cs typeface="Times New Roman" panose="02020603050405020304" charset="0"/>
                <a:sym typeface="+mn-ea"/>
              </a:rPr>
              <a:t>  </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I’m writing to </a:t>
            </a:r>
            <a:r>
              <a:rPr lang="zh-CN" altLang="en-US" sz="2000" b="1" u="sng" kern="100" dirty="0">
                <a:effectLst/>
                <a:latin typeface="Times New Roman" panose="02020603050405020304" charset="0"/>
                <a:ea typeface="微软雅黑" panose="020B0503020204020204" charset="-122"/>
                <a:cs typeface="Times New Roman" panose="02020603050405020304" charset="0"/>
                <a:sym typeface="+mn-ea"/>
              </a:rPr>
              <a:t>invite you to attend</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 the Chinese Folk Music Festival in our community next weekend.</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3.我写这封信是为了诚挚地邀请您参加我们学校的英语日活动。</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kern="100" dirty="0">
                <a:effectLst/>
                <a:latin typeface="Times New Roman" panose="02020603050405020304" charset="0"/>
                <a:ea typeface="微软雅黑" panose="020B0503020204020204" charset="-122"/>
                <a:cs typeface="Times New Roman" panose="02020603050405020304" charset="0"/>
                <a:sym typeface="+mn-ea"/>
              </a:rPr>
              <a:t>  </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I am writing to </a:t>
            </a:r>
            <a:r>
              <a:rPr lang="zh-CN" altLang="en-US" sz="2000" b="1" u="sng" kern="100" dirty="0">
                <a:effectLst/>
                <a:latin typeface="Times New Roman" panose="02020603050405020304" charset="0"/>
                <a:ea typeface="微软雅黑" panose="020B0503020204020204" charset="-122"/>
                <a:cs typeface="Times New Roman" panose="02020603050405020304" charset="0"/>
                <a:sym typeface="+mn-ea"/>
              </a:rPr>
              <a:t>extend my earnest invitation</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 to you to participate in/get involved in/get engaged in our school English Day. </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4. 知道你对中国文化很感兴趣,我邀请你参加浙江非物质文化遗产展览活动。</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kern="100" dirty="0">
                <a:effectLst/>
                <a:latin typeface="Times New Roman" panose="02020603050405020304" charset="0"/>
                <a:ea typeface="微软雅黑" panose="020B0503020204020204" charset="-122"/>
                <a:cs typeface="Times New Roman" panose="02020603050405020304" charset="0"/>
                <a:sym typeface="+mn-ea"/>
              </a:rPr>
              <a:t>  </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Knowing that </a:t>
            </a:r>
            <a:r>
              <a:rPr lang="zh-CN" altLang="en-US" sz="2000" b="1" u="sng" kern="100" dirty="0">
                <a:effectLst/>
                <a:latin typeface="Times New Roman" panose="02020603050405020304" charset="0"/>
                <a:ea typeface="微软雅黑" panose="020B0503020204020204" charset="-122"/>
                <a:cs typeface="Times New Roman" panose="02020603050405020304" charset="0"/>
                <a:sym typeface="+mn-ea"/>
              </a:rPr>
              <a:t>you’re keen on</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 Chinese culture, I’m writing to </a:t>
            </a:r>
            <a:r>
              <a:rPr lang="zh-CN" altLang="en-US" sz="2000" b="1" u="sng" kern="100" dirty="0">
                <a:effectLst/>
                <a:latin typeface="Times New Roman" panose="02020603050405020304" charset="0"/>
                <a:ea typeface="微软雅黑" panose="020B0503020204020204" charset="-122"/>
                <a:cs typeface="Times New Roman" panose="02020603050405020304" charset="0"/>
                <a:sym typeface="+mn-ea"/>
              </a:rPr>
              <a:t>extend my sincere/cordial invitation</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 to you to participate in the non-material cultural relics fair. </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kern="100" dirty="0">
                <a:effectLst/>
                <a:latin typeface="Times New Roman" panose="02020603050405020304" charset="0"/>
                <a:ea typeface="微软雅黑" panose="020B0503020204020204" charset="-122"/>
                <a:cs typeface="Times New Roman" panose="02020603050405020304" charset="0"/>
                <a:sym typeface="+mn-ea"/>
              </a:rPr>
              <a:t>5</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.我们深感荣幸地向您发出邀请，请您在我们一年一度的“创新思维”大会上发表演讲，届时全球的思想领袖将汇聚一堂，分享见解。</a:t>
            </a:r>
            <a:endParaRPr lang="zh-CN" altLang="en-US" sz="2000" kern="100" dirty="0">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kern="100" dirty="0">
                <a:effectLst/>
                <a:latin typeface="Times New Roman" panose="02020603050405020304" charset="0"/>
                <a:ea typeface="微软雅黑" panose="020B0503020204020204" charset="-122"/>
                <a:cs typeface="Times New Roman" panose="02020603050405020304" charset="0"/>
                <a:sym typeface="+mn-ea"/>
              </a:rPr>
              <a:t>  </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We are honored to extend an invitation to you to </a:t>
            </a:r>
            <a:r>
              <a:rPr lang="zh-CN" altLang="en-US" sz="2000" b="1" kern="100" dirty="0">
                <a:effectLst/>
                <a:latin typeface="Times New Roman" panose="02020603050405020304" charset="0"/>
                <a:ea typeface="微软雅黑" panose="020B0503020204020204" charset="-122"/>
                <a:cs typeface="Times New Roman" panose="02020603050405020304" charset="0"/>
                <a:sym typeface="+mn-ea"/>
              </a:rPr>
              <a:t>speak at our annual</a:t>
            </a:r>
            <a:r>
              <a:rPr lang="zh-CN" altLang="en-US" sz="2000" kern="100" dirty="0">
                <a:effectLst/>
                <a:latin typeface="Times New Roman" panose="02020603050405020304" charset="0"/>
                <a:ea typeface="微软雅黑" panose="020B0503020204020204" charset="-122"/>
                <a:cs typeface="Times New Roman" panose="02020603050405020304" charset="0"/>
                <a:sym typeface="+mn-ea"/>
              </a:rPr>
              <a:t> 'Innovative Minds' conference, where thought leaders from around the world gather to share insights.</a:t>
            </a:r>
            <a:endParaRPr lang="zh-CN" altLang="en-US" sz="2000" kern="100" dirty="0">
              <a:effectLst/>
              <a:latin typeface="Times New Roman" panose="02020603050405020304" charset="0"/>
              <a:ea typeface="微软雅黑" panose="020B0503020204020204" charset="-122"/>
              <a:cs typeface="Times New Roman" panose="02020603050405020304" charset="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首段：邀请句</a:t>
            </a:r>
            <a:r>
              <a:rPr lang="en-US" altLang="zh-CN"/>
              <a:t>+</a:t>
            </a:r>
            <a:r>
              <a:rPr lang="zh-CN" altLang="en-US">
                <a:highlight>
                  <a:srgbClr val="FFFF00"/>
                </a:highlight>
              </a:rPr>
              <a:t>活动介绍</a:t>
            </a:r>
            <a:endParaRPr lang="zh-CN" altLang="en-US">
              <a:highlight>
                <a:srgbClr val="FFFF00"/>
              </a:highlight>
            </a:endParaRPr>
          </a:p>
        </p:txBody>
      </p:sp>
      <p:sp>
        <p:nvSpPr>
          <p:cNvPr id="4" name="文本框 3"/>
          <p:cNvSpPr txBox="1"/>
          <p:nvPr/>
        </p:nvSpPr>
        <p:spPr>
          <a:xfrm>
            <a:off x="590550" y="1398270"/>
            <a:ext cx="10297795" cy="534035"/>
          </a:xfrm>
          <a:prstGeom prst="rect">
            <a:avLst/>
          </a:prstGeom>
          <a:noFill/>
        </p:spPr>
        <p:txBody>
          <a:bodyPr wrap="square" rtlCol="0" anchor="t">
            <a:spAutoFit/>
          </a:bodyPr>
          <a:p>
            <a:pPr algn="l">
              <a:lnSpc>
                <a:spcPct val="120000"/>
              </a:lnSpc>
            </a:pPr>
            <a:r>
              <a:rPr lang="en-US" altLang="zh-CN" sz="2400" kern="100" dirty="0">
                <a:effectLst/>
                <a:latin typeface="Times New Roman" panose="02020603050405020304" charset="0"/>
                <a:cs typeface="Times New Roman" panose="02020603050405020304" charset="0"/>
              </a:rPr>
              <a:t>Review: </a:t>
            </a:r>
            <a:r>
              <a:rPr lang="zh-CN" sz="2400" kern="100" dirty="0">
                <a:effectLst/>
                <a:latin typeface="Times New Roman" panose="02020603050405020304" charset="0"/>
                <a:cs typeface="Times New Roman" panose="02020603050405020304" charset="0"/>
              </a:rPr>
              <a:t>活动介绍一般从哪几个角度出发？</a:t>
            </a:r>
            <a:endParaRPr lang="zh-CN" sz="2400" kern="100" dirty="0">
              <a:effectLst/>
              <a:latin typeface="Times New Roman" panose="02020603050405020304" charset="0"/>
              <a:cs typeface="Times New Roman" panose="02020603050405020304" charset="0"/>
            </a:endParaRPr>
          </a:p>
        </p:txBody>
      </p:sp>
      <p:sp>
        <p:nvSpPr>
          <p:cNvPr id="6" name="文本框 5"/>
          <p:cNvSpPr txBox="1"/>
          <p:nvPr/>
        </p:nvSpPr>
        <p:spPr>
          <a:xfrm>
            <a:off x="642620" y="4098925"/>
            <a:ext cx="9966960" cy="923290"/>
          </a:xfrm>
          <a:prstGeom prst="rect">
            <a:avLst/>
          </a:prstGeom>
          <a:noFill/>
        </p:spPr>
        <p:txBody>
          <a:bodyPr wrap="square" rtlCol="0"/>
          <a:p>
            <a:pPr algn="l">
              <a:lnSpc>
                <a:spcPct val="100000"/>
              </a:lnSpc>
            </a:pPr>
            <a:r>
              <a:rPr lang="zh-CN" altLang="en-US" sz="2400" kern="100" dirty="0">
                <a:effectLst/>
                <a:latin typeface="Times New Roman" panose="02020603050405020304" charset="0"/>
                <a:cs typeface="Times New Roman" panose="02020603050405020304" charset="0"/>
              </a:rPr>
              <a:t>Our charity music event aims to </a:t>
            </a:r>
            <a:r>
              <a:rPr lang="en-US" altLang="zh-CN" sz="2400" kern="100" dirty="0">
                <a:effectLst/>
                <a:latin typeface="Times New Roman" panose="02020603050405020304" charset="0"/>
                <a:cs typeface="Times New Roman" panose="02020603050405020304" charset="0"/>
              </a:rPr>
              <a:t>encourage the school community to be </a:t>
            </a:r>
            <a:r>
              <a:rPr lang="zh-CN" altLang="en-US" sz="2400" kern="100" dirty="0">
                <a:effectLst/>
                <a:latin typeface="Times New Roman" panose="02020603050405020304" charset="0"/>
                <a:cs typeface="Times New Roman" panose="02020603050405020304" charset="0"/>
              </a:rPr>
              <a:t>dedicated to providing music education to </a:t>
            </a:r>
            <a:r>
              <a:rPr lang="zh-CN" altLang="en-US" sz="2400" b="1" kern="100" dirty="0">
                <a:effectLst/>
                <a:latin typeface="Times New Roman" panose="02020603050405020304" charset="0"/>
                <a:cs typeface="Times New Roman" panose="02020603050405020304" charset="0"/>
              </a:rPr>
              <a:t>underprivileged</a:t>
            </a:r>
            <a:r>
              <a:rPr lang="zh-CN" altLang="en-US" sz="2400" kern="100" dirty="0">
                <a:effectLst/>
                <a:latin typeface="Times New Roman" panose="02020603050405020304" charset="0"/>
                <a:cs typeface="Times New Roman" panose="02020603050405020304" charset="0"/>
              </a:rPr>
              <a:t> children. </a:t>
            </a:r>
            <a:endParaRPr lang="zh-CN" altLang="en-US" sz="2400" kern="100" dirty="0">
              <a:effectLst/>
              <a:latin typeface="Times New Roman" panose="02020603050405020304" charset="0"/>
              <a:cs typeface="Times New Roman" panose="02020603050405020304" charset="0"/>
            </a:endParaRPr>
          </a:p>
        </p:txBody>
      </p:sp>
      <p:sp>
        <p:nvSpPr>
          <p:cNvPr id="3" name="文本框 2"/>
          <p:cNvSpPr txBox="1"/>
          <p:nvPr/>
        </p:nvSpPr>
        <p:spPr>
          <a:xfrm>
            <a:off x="857885" y="2049145"/>
            <a:ext cx="10182225" cy="504190"/>
          </a:xfrm>
          <a:prstGeom prst="rect">
            <a:avLst/>
          </a:prstGeom>
          <a:noFill/>
        </p:spPr>
        <p:txBody>
          <a:bodyPr wrap="square" rtlCol="0">
            <a:normAutofit fontScale="90000" lnSpcReduction="20000"/>
          </a:bodyPr>
          <a:p>
            <a:pPr algn="l">
              <a:lnSpc>
                <a:spcPct val="140000"/>
              </a:lnSpc>
            </a:pPr>
            <a:r>
              <a:rPr lang="zh-CN" altLang="en-US" sz="2400" kern="100" dirty="0">
                <a:effectLst/>
                <a:latin typeface="微软雅黑" panose="020B0503020204020204" charset="-122"/>
                <a:ea typeface="微软雅黑" panose="020B0503020204020204" charset="-122"/>
                <a:cs typeface="微软雅黑" panose="020B0503020204020204" charset="-122"/>
              </a:rPr>
              <a:t>活动特征、</a:t>
            </a:r>
            <a:r>
              <a:rPr lang="zh-CN" altLang="en-US" sz="2400" kern="100" dirty="0">
                <a:effectLst/>
                <a:latin typeface="微软雅黑" panose="020B0503020204020204" charset="-122"/>
                <a:ea typeface="微软雅黑" panose="020B0503020204020204" charset="-122"/>
                <a:cs typeface="微软雅黑" panose="020B0503020204020204" charset="-122"/>
                <a:sym typeface="+mn-ea"/>
              </a:rPr>
              <a:t>活动目的</a:t>
            </a:r>
            <a:r>
              <a:rPr lang="zh-CN" altLang="en-US" sz="2400" kern="100" dirty="0">
                <a:effectLst/>
                <a:latin typeface="微软雅黑" panose="020B0503020204020204" charset="-122"/>
                <a:ea typeface="微软雅黑" panose="020B0503020204020204" charset="-122"/>
                <a:cs typeface="微软雅黑" panose="020B0503020204020204" charset="-122"/>
              </a:rPr>
              <a:t>、</a:t>
            </a:r>
            <a:r>
              <a:rPr lang="en-US" altLang="zh-CN" sz="2400" kern="100" dirty="0">
                <a:effectLst/>
                <a:latin typeface="微软雅黑" panose="020B0503020204020204" charset="-122"/>
                <a:ea typeface="微软雅黑" panose="020B0503020204020204" charset="-122"/>
                <a:cs typeface="微软雅黑" panose="020B0503020204020204" charset="-122"/>
              </a:rPr>
              <a:t>*</a:t>
            </a:r>
            <a:r>
              <a:rPr lang="zh-CN" altLang="en-US" sz="2400" kern="100" dirty="0">
                <a:effectLst/>
                <a:latin typeface="微软雅黑" panose="020B0503020204020204" charset="-122"/>
                <a:ea typeface="微软雅黑" panose="020B0503020204020204" charset="-122"/>
                <a:cs typeface="微软雅黑" panose="020B0503020204020204" charset="-122"/>
              </a:rPr>
              <a:t>参与人员</a:t>
            </a:r>
            <a:r>
              <a:rPr lang="zh-CN" altLang="en-US" sz="2400" kern="100" dirty="0">
                <a:effectLst/>
                <a:latin typeface="微软雅黑" panose="020B0503020204020204" charset="-122"/>
                <a:ea typeface="微软雅黑" panose="020B0503020204020204" charset="-122"/>
                <a:cs typeface="微软雅黑" panose="020B0503020204020204" charset="-122"/>
                <a:sym typeface="+mn-ea"/>
              </a:rPr>
              <a:t>、活动时间</a:t>
            </a:r>
            <a:r>
              <a:rPr lang="zh-CN" altLang="en-US" sz="2400" kern="100" dirty="0">
                <a:effectLst/>
                <a:latin typeface="微软雅黑" panose="020B0503020204020204" charset="-122"/>
                <a:ea typeface="微软雅黑" panose="020B0503020204020204" charset="-122"/>
                <a:cs typeface="微软雅黑" panose="020B0503020204020204" charset="-122"/>
              </a:rPr>
              <a:t>、</a:t>
            </a:r>
            <a:r>
              <a:rPr lang="zh-CN" altLang="en-US" sz="2400" kern="100" dirty="0">
                <a:effectLst/>
                <a:latin typeface="微软雅黑" panose="020B0503020204020204" charset="-122"/>
                <a:ea typeface="微软雅黑" panose="020B0503020204020204" charset="-122"/>
                <a:cs typeface="微软雅黑" panose="020B0503020204020204" charset="-122"/>
                <a:sym typeface="+mn-ea"/>
              </a:rPr>
              <a:t>活动举办场地</a:t>
            </a:r>
            <a:r>
              <a:rPr lang="en-US" altLang="zh-CN" sz="2400" kern="100" dirty="0">
                <a:effectLst/>
                <a:latin typeface="微软雅黑" panose="020B0503020204020204" charset="-122"/>
                <a:ea typeface="微软雅黑" panose="020B0503020204020204" charset="-122"/>
                <a:cs typeface="微软雅黑" panose="020B0503020204020204" charset="-122"/>
              </a:rPr>
              <a:t>……</a:t>
            </a:r>
            <a:endParaRPr lang="en-US" altLang="zh-CN" sz="2400" kern="100" dirty="0">
              <a:effectLst/>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590550" y="2611120"/>
            <a:ext cx="10576560" cy="1198880"/>
          </a:xfrm>
          <a:prstGeom prst="rect">
            <a:avLst/>
          </a:prstGeom>
          <a:noFill/>
        </p:spPr>
        <p:txBody>
          <a:bodyPr wrap="square" rtlCol="0" anchor="t">
            <a:spAutoFit/>
          </a:bodyPr>
          <a:p>
            <a:pPr algn="l">
              <a:lnSpc>
                <a:spcPct val="100000"/>
              </a:lnSpc>
              <a:buClrTx/>
              <a:buSzTx/>
              <a:buFontTx/>
            </a:pPr>
            <a:r>
              <a:rPr lang="zh-CN" altLang="en-US" sz="2400" kern="100" dirty="0">
                <a:effectLst/>
                <a:latin typeface="Times New Roman" panose="02020603050405020304" charset="0"/>
                <a:cs typeface="Times New Roman" panose="02020603050405020304" charset="0"/>
              </a:rPr>
              <a:t>We</a:t>
            </a:r>
            <a:r>
              <a:rPr lang="en-US" altLang="zh-CN" sz="2400" kern="100" dirty="0">
                <a:effectLst/>
                <a:latin typeface="Times New Roman" panose="02020603050405020304" charset="0"/>
                <a:cs typeface="Times New Roman" panose="02020603050405020304" charset="0"/>
              </a:rPr>
              <a:t>’</a:t>
            </a:r>
            <a:r>
              <a:rPr lang="zh-CN" altLang="en-US" sz="2400" kern="100" dirty="0">
                <a:effectLst/>
                <a:latin typeface="Times New Roman" panose="02020603050405020304" charset="0"/>
                <a:cs typeface="Times New Roman" panose="02020603050405020304" charset="0"/>
              </a:rPr>
              <a:t>re putting together a charity concert </a:t>
            </a:r>
            <a:r>
              <a:rPr lang="zh-CN" altLang="en-US" sz="2400" b="1" u="sng" kern="100" dirty="0">
                <a:effectLst/>
                <a:latin typeface="Times New Roman" panose="02020603050405020304" charset="0"/>
                <a:cs typeface="Times New Roman" panose="02020603050405020304" charset="0"/>
              </a:rPr>
              <a:t>next month</a:t>
            </a:r>
            <a:r>
              <a:rPr lang="zh-CN" altLang="en-US" sz="2400" kern="100" dirty="0">
                <a:effectLst/>
                <a:latin typeface="Times New Roman" panose="02020603050405020304" charset="0"/>
                <a:cs typeface="Times New Roman" panose="02020603050405020304" charset="0"/>
              </a:rPr>
              <a:t> with the goal of </a:t>
            </a:r>
            <a:r>
              <a:rPr lang="zh-CN" altLang="en-US" sz="2400" b="1" u="sng" kern="100" dirty="0">
                <a:effectLst/>
                <a:latin typeface="Times New Roman" panose="02020603050405020304" charset="0"/>
                <a:cs typeface="Times New Roman" panose="02020603050405020304" charset="0"/>
              </a:rPr>
              <a:t>raising funds to support students from economically disadvantaged families</a:t>
            </a:r>
            <a:r>
              <a:rPr lang="zh-CN" altLang="en-US" sz="2400" kern="100" dirty="0">
                <a:effectLst/>
                <a:latin typeface="Times New Roman" panose="02020603050405020304" charset="0"/>
                <a:cs typeface="Times New Roman" panose="02020603050405020304" charset="0"/>
              </a:rPr>
              <a:t>. It</a:t>
            </a:r>
            <a:r>
              <a:rPr lang="en-US" altLang="zh-CN" sz="2400" kern="100" dirty="0">
                <a:effectLst/>
                <a:latin typeface="Times New Roman" panose="02020603050405020304" charset="0"/>
                <a:cs typeface="Times New Roman" panose="02020603050405020304" charset="0"/>
              </a:rPr>
              <a:t>’</a:t>
            </a:r>
            <a:r>
              <a:rPr lang="zh-CN" altLang="en-US" sz="2400" kern="100" dirty="0">
                <a:effectLst/>
                <a:latin typeface="Times New Roman" panose="02020603050405020304" charset="0"/>
                <a:cs typeface="Times New Roman" panose="02020603050405020304" charset="0"/>
              </a:rPr>
              <a:t>ll be a night filled with </a:t>
            </a:r>
            <a:r>
              <a:rPr lang="zh-CN" altLang="en-US" sz="2400" b="1" u="sng" kern="100" dirty="0">
                <a:effectLst/>
                <a:latin typeface="Times New Roman" panose="02020603050405020304" charset="0"/>
                <a:cs typeface="Times New Roman" panose="02020603050405020304" charset="0"/>
              </a:rPr>
              <a:t>heartwarming music and shared smiles</a:t>
            </a:r>
            <a:r>
              <a:rPr lang="zh-CN" altLang="en-US" sz="2400" kern="100" dirty="0">
                <a:effectLst/>
                <a:latin typeface="Times New Roman" panose="02020603050405020304" charset="0"/>
                <a:cs typeface="Times New Roman" panose="02020603050405020304" charset="0"/>
              </a:rPr>
              <a:t> in our </a:t>
            </a:r>
            <a:r>
              <a:rPr lang="zh-CN" altLang="en-US" sz="2400" b="1" u="sng" kern="100" dirty="0">
                <a:effectLst/>
                <a:latin typeface="Times New Roman" panose="02020603050405020304" charset="0"/>
                <a:cs typeface="Times New Roman" panose="02020603050405020304" charset="0"/>
              </a:rPr>
              <a:t>school auditorium</a:t>
            </a:r>
            <a:r>
              <a:rPr lang="zh-CN" altLang="en-US" sz="2400" kern="100" dirty="0">
                <a:effectLst/>
                <a:latin typeface="Times New Roman" panose="02020603050405020304" charset="0"/>
                <a:cs typeface="Times New Roman" panose="02020603050405020304" charset="0"/>
              </a:rPr>
              <a:t>.</a:t>
            </a:r>
            <a:endParaRPr lang="zh-CN" altLang="en-US" sz="2400" kern="100" dirty="0">
              <a:effectLst/>
              <a:latin typeface="Times New Roman" panose="02020603050405020304" charset="0"/>
              <a:cs typeface="Times New Roman" panose="02020603050405020304" charset="0"/>
            </a:endParaRPr>
          </a:p>
        </p:txBody>
      </p:sp>
      <p:sp>
        <p:nvSpPr>
          <p:cNvPr id="8" name="文本框 7"/>
          <p:cNvSpPr txBox="1"/>
          <p:nvPr/>
        </p:nvSpPr>
        <p:spPr>
          <a:xfrm>
            <a:off x="642620" y="5022215"/>
            <a:ext cx="10156190" cy="829945"/>
          </a:xfrm>
          <a:prstGeom prst="rect">
            <a:avLst/>
          </a:prstGeom>
          <a:noFill/>
        </p:spPr>
        <p:txBody>
          <a:bodyPr wrap="square" rtlCol="0" anchor="t">
            <a:spAutoFit/>
          </a:bodyPr>
          <a:p>
            <a:pPr algn="l">
              <a:lnSpc>
                <a:spcPct val="100000"/>
              </a:lnSpc>
              <a:buClrTx/>
              <a:buSzTx/>
              <a:buFontTx/>
            </a:pPr>
            <a:r>
              <a:rPr lang="zh-CN" altLang="en-US" sz="2400" kern="100" dirty="0">
                <a:effectLst/>
                <a:latin typeface="Times New Roman" panose="02020603050405020304" charset="0"/>
                <a:cs typeface="Times New Roman" panose="02020603050405020304" charset="0"/>
              </a:rPr>
              <a:t>The concert will feature performances from various talented students and we're confident it will be an enjoyable evening </a:t>
            </a:r>
            <a:r>
              <a:rPr lang="zh-CN" altLang="en-US" sz="2400" b="1" kern="100" dirty="0">
                <a:effectLst/>
                <a:latin typeface="Times New Roman" panose="02020603050405020304" charset="0"/>
                <a:cs typeface="Times New Roman" panose="02020603050405020304" charset="0"/>
              </a:rPr>
              <a:t>for a good cause</a:t>
            </a:r>
            <a:r>
              <a:rPr lang="zh-CN" altLang="en-US" sz="2400" kern="100" dirty="0">
                <a:effectLst/>
                <a:latin typeface="Times New Roman" panose="02020603050405020304" charset="0"/>
                <a:cs typeface="Times New Roman" panose="02020603050405020304" charset="0"/>
              </a:rPr>
              <a:t>.</a:t>
            </a:r>
            <a:endParaRPr lang="zh-CN" altLang="en-US" sz="2400" kern="100" dirty="0">
              <a:effectLst/>
              <a:latin typeface="Times New Roman" panose="02020603050405020304" charset="0"/>
              <a:cs typeface="Times New Roman" panose="02020603050405020304" charset="0"/>
            </a:endParaRPr>
          </a:p>
        </p:txBody>
      </p:sp>
      <p:cxnSp>
        <p:nvCxnSpPr>
          <p:cNvPr id="9" name="直接箭头连接符 8"/>
          <p:cNvCxnSpPr/>
          <p:nvPr/>
        </p:nvCxnSpPr>
        <p:spPr>
          <a:xfrm>
            <a:off x="6073775" y="2456815"/>
            <a:ext cx="407670" cy="300355"/>
          </a:xfrm>
          <a:prstGeom prst="straightConnector1">
            <a:avLst/>
          </a:prstGeom>
          <a:ln w="31750">
            <a:gradFill>
              <a:gsLst>
                <a:gs pos="0">
                  <a:schemeClr val="accent1">
                    <a:hueOff val="-4200000"/>
                  </a:schemeClr>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cxnSp>
        <p:nvCxnSpPr>
          <p:cNvPr id="10" name="直接箭头连接符 9"/>
          <p:cNvCxnSpPr/>
          <p:nvPr/>
        </p:nvCxnSpPr>
        <p:spPr>
          <a:xfrm>
            <a:off x="1409700" y="2493010"/>
            <a:ext cx="1163955" cy="955040"/>
          </a:xfrm>
          <a:prstGeom prst="straightConnector1">
            <a:avLst/>
          </a:prstGeom>
          <a:ln w="31750">
            <a:gradFill>
              <a:gsLst>
                <a:gs pos="0">
                  <a:schemeClr val="accent1">
                    <a:hueOff val="-4200000"/>
                  </a:schemeClr>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cxnSp>
        <p:nvCxnSpPr>
          <p:cNvPr id="11" name="直接箭头连接符 10"/>
          <p:cNvCxnSpPr/>
          <p:nvPr/>
        </p:nvCxnSpPr>
        <p:spPr>
          <a:xfrm>
            <a:off x="3190875" y="2456815"/>
            <a:ext cx="826770" cy="737870"/>
          </a:xfrm>
          <a:prstGeom prst="straightConnector1">
            <a:avLst/>
          </a:prstGeom>
          <a:ln w="31750">
            <a:gradFill>
              <a:gsLst>
                <a:gs pos="0">
                  <a:schemeClr val="accent1">
                    <a:hueOff val="-4200000"/>
                  </a:schemeClr>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cxnSp>
        <p:nvCxnSpPr>
          <p:cNvPr id="12" name="直接箭头连接符 11"/>
          <p:cNvCxnSpPr/>
          <p:nvPr/>
        </p:nvCxnSpPr>
        <p:spPr>
          <a:xfrm>
            <a:off x="7675880" y="2620010"/>
            <a:ext cx="1163955" cy="955040"/>
          </a:xfrm>
          <a:prstGeom prst="straightConnector1">
            <a:avLst/>
          </a:prstGeom>
          <a:ln w="31750">
            <a:gradFill>
              <a:gsLst>
                <a:gs pos="0">
                  <a:schemeClr val="accent1">
                    <a:hueOff val="-4200000"/>
                  </a:schemeClr>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7" grpId="0"/>
      <p:bldP spid="7" grpId="1"/>
      <p:bldP spid="6" grpId="0"/>
      <p:bldP spid="6"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次段：表演形式建议</a:t>
            </a:r>
            <a:endParaRPr lang="zh-CN" altLang="en-US"/>
          </a:p>
        </p:txBody>
      </p:sp>
      <p:sp>
        <p:nvSpPr>
          <p:cNvPr id="4" name="文本框 3"/>
          <p:cNvSpPr txBox="1"/>
          <p:nvPr/>
        </p:nvSpPr>
        <p:spPr>
          <a:xfrm>
            <a:off x="550545" y="1315720"/>
            <a:ext cx="10422255" cy="1938020"/>
          </a:xfrm>
          <a:prstGeom prst="rect">
            <a:avLst/>
          </a:prstGeom>
        </p:spPr>
        <p:style>
          <a:lnRef idx="0">
            <a:srgbClr val="FFFFFF"/>
          </a:lnRef>
          <a:fillRef idx="2">
            <a:schemeClr val="accent1"/>
          </a:fillRef>
          <a:effectRef idx="0">
            <a:srgbClr val="FFFFFF"/>
          </a:effectRef>
          <a:fontRef idx="minor">
            <a:schemeClr val="lt1"/>
          </a:fontRef>
        </p:style>
        <p:txBody>
          <a:bodyPr wrap="square" rtlCol="0" anchor="t">
            <a:spAutoFit/>
          </a:bodyPr>
          <a:p>
            <a:pPr algn="l">
              <a:lnSpc>
                <a:spcPct val="120000"/>
              </a:lnSpc>
            </a:pPr>
            <a:r>
              <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rPr>
              <a:t>【武汉2024届二调】</a:t>
            </a:r>
            <a:endPar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000" kern="100" dirty="0">
                <a:solidFill>
                  <a:schemeClr val="tx2"/>
                </a:solidFill>
                <a:effectLst/>
                <a:latin typeface="Times New Roman" panose="02020603050405020304" charset="0"/>
                <a:ea typeface="微软雅黑" panose="020B0503020204020204" charset="-122"/>
                <a:cs typeface="Times New Roman" panose="02020603050405020304" charset="0"/>
              </a:rPr>
              <a:t>   </a:t>
            </a:r>
            <a:r>
              <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rPr>
              <a:t>假如你是李华,你和外国交换生Peter计划组织一场名为“Cross-Cultural Food Exhibition”的活动，请写一封邮件给Peter，内容包括:</a:t>
            </a:r>
            <a:endPar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rPr>
              <a:t>1.你对</a:t>
            </a:r>
            <a:r>
              <a:rPr lang="zh-CN" altLang="en-US" sz="2000" b="1" u="sng" kern="100" dirty="0">
                <a:solidFill>
                  <a:schemeClr val="tx2"/>
                </a:solidFill>
                <a:effectLst/>
                <a:latin typeface="Times New Roman" panose="02020603050405020304" charset="0"/>
                <a:ea typeface="微软雅黑" panose="020B0503020204020204" charset="-122"/>
                <a:cs typeface="Times New Roman" panose="02020603050405020304" charset="0"/>
              </a:rPr>
              <a:t>活动形式的建议</a:t>
            </a:r>
            <a:r>
              <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rPr>
              <a:t>;</a:t>
            </a:r>
            <a:endPar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endParaRPr>
          </a:p>
          <a:p>
            <a:pPr algn="l">
              <a:lnSpc>
                <a:spcPct val="120000"/>
              </a:lnSpc>
            </a:pPr>
            <a:r>
              <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rPr>
              <a:t>2.约定时间讨论安排和分工。</a:t>
            </a:r>
            <a:endParaRPr lang="zh-CN" altLang="en-US" sz="2000" kern="100" dirty="0">
              <a:solidFill>
                <a:schemeClr val="tx2"/>
              </a:solidFill>
              <a:effectLst/>
              <a:latin typeface="Times New Roman" panose="02020603050405020304" charset="0"/>
              <a:ea typeface="微软雅黑" panose="020B0503020204020204" charset="-122"/>
              <a:cs typeface="Times New Roman" panose="02020603050405020304" charset="0"/>
            </a:endParaRPr>
          </a:p>
        </p:txBody>
      </p:sp>
      <p:sp>
        <p:nvSpPr>
          <p:cNvPr id="5" name="文本框 4"/>
          <p:cNvSpPr txBox="1"/>
          <p:nvPr/>
        </p:nvSpPr>
        <p:spPr>
          <a:xfrm>
            <a:off x="596265" y="3559175"/>
            <a:ext cx="10552430" cy="2120900"/>
          </a:xfrm>
          <a:prstGeom prst="rect">
            <a:avLst/>
          </a:prstGeom>
          <a:noFill/>
        </p:spPr>
        <p:txBody>
          <a:bodyPr wrap="square" rtlCol="0" anchor="t">
            <a:spAutoFit/>
          </a:bodyPr>
          <a:p>
            <a:pPr algn="l">
              <a:lnSpc>
                <a:spcPct val="110000"/>
              </a:lnSpc>
            </a:pPr>
            <a:r>
              <a:rPr lang="zh-CN" altLang="en-US" sz="2400" b="1" kern="100" dirty="0">
                <a:effectLst/>
                <a:latin typeface="Times New Roman" panose="02020603050405020304" charset="0"/>
                <a:cs typeface="Times New Roman" panose="02020603050405020304" charset="0"/>
              </a:rPr>
              <a:t>I propose that</a:t>
            </a:r>
            <a:r>
              <a:rPr lang="zh-CN" altLang="en-US" sz="2400" kern="100" dirty="0">
                <a:effectLst/>
                <a:latin typeface="Times New Roman" panose="02020603050405020304" charset="0"/>
                <a:cs typeface="Times New Roman" panose="02020603050405020304" charset="0"/>
              </a:rPr>
              <a:t> we </a:t>
            </a:r>
            <a:r>
              <a:rPr lang="zh-CN" altLang="en-US" sz="2400" b="1" kern="100" dirty="0">
                <a:effectLst/>
                <a:latin typeface="Times New Roman" panose="02020603050405020304" charset="0"/>
                <a:cs typeface="Times New Roman" panose="02020603050405020304" charset="0"/>
              </a:rPr>
              <a:t>focus on</a:t>
            </a:r>
            <a:r>
              <a:rPr lang="zh-CN" altLang="en-US" sz="2400" kern="100" dirty="0">
                <a:effectLst/>
                <a:latin typeface="Times New Roman" panose="02020603050405020304" charset="0"/>
                <a:cs typeface="Times New Roman" panose="02020603050405020304" charset="0"/>
              </a:rPr>
              <a:t> featuring authentic dishes from different countries. </a:t>
            </a:r>
            <a:r>
              <a:rPr lang="zh-CN" altLang="en-US" sz="2400" b="1" kern="100" dirty="0">
                <a:effectLst/>
                <a:latin typeface="Times New Roman" panose="02020603050405020304" charset="0"/>
                <a:cs typeface="Times New Roman" panose="02020603050405020304" charset="0"/>
              </a:rPr>
              <a:t>We can set up</a:t>
            </a:r>
            <a:r>
              <a:rPr lang="zh-CN" altLang="en-US" sz="2400" kern="100" dirty="0">
                <a:effectLst/>
                <a:latin typeface="Times New Roman" panose="02020603050405020304" charset="0"/>
                <a:cs typeface="Times New Roman" panose="02020603050405020304" charset="0"/>
              </a:rPr>
              <a:t> booths where those foods are introduced and shared. Additionally, interactive cooking workshops </a:t>
            </a:r>
            <a:r>
              <a:rPr lang="zh-CN" altLang="en-US" sz="2400" b="1" kern="100" dirty="0">
                <a:effectLst/>
                <a:latin typeface="Times New Roman" panose="02020603050405020304" charset="0"/>
                <a:cs typeface="Times New Roman" panose="02020603050405020304" charset="0"/>
              </a:rPr>
              <a:t>could be arranged</a:t>
            </a:r>
            <a:r>
              <a:rPr lang="zh-CN" altLang="en-US" sz="2400" kern="100" dirty="0">
                <a:effectLst/>
                <a:latin typeface="Times New Roman" panose="02020603050405020304" charset="0"/>
                <a:cs typeface="Times New Roman" panose="02020603050405020304" charset="0"/>
              </a:rPr>
              <a:t>, thereby enhancing hands-on engagement and learning. To ensure smooth planning, </a:t>
            </a:r>
            <a:r>
              <a:rPr lang="zh-CN" altLang="en-US" sz="2400" b="1" kern="100" dirty="0">
                <a:effectLst/>
                <a:latin typeface="Times New Roman" panose="02020603050405020304" charset="0"/>
                <a:cs typeface="Times New Roman" panose="02020603050405020304" charset="0"/>
              </a:rPr>
              <a:t>let's schedule</a:t>
            </a:r>
            <a:r>
              <a:rPr lang="zh-CN" altLang="en-US" sz="2400" kern="100" dirty="0">
                <a:effectLst/>
                <a:latin typeface="Times New Roman" panose="02020603050405020304" charset="0"/>
                <a:cs typeface="Times New Roman" panose="02020603050405020304" charset="0"/>
              </a:rPr>
              <a:t> a detailed discussion session. </a:t>
            </a:r>
            <a:endParaRPr lang="zh-CN" altLang="en-US" sz="2400" kern="100" dirty="0">
              <a:effectLst/>
              <a:latin typeface="Times New Roman" panose="02020603050405020304" charset="0"/>
              <a:cs typeface="Times New Roman" panose="02020603050405020304" charset="0"/>
            </a:endParaRPr>
          </a:p>
        </p:txBody>
      </p:sp>
      <p:sp>
        <p:nvSpPr>
          <p:cNvPr id="6" name="文本框 5"/>
          <p:cNvSpPr txBox="1"/>
          <p:nvPr/>
        </p:nvSpPr>
        <p:spPr>
          <a:xfrm>
            <a:off x="619760" y="5803900"/>
            <a:ext cx="10278745" cy="640080"/>
          </a:xfrm>
          <a:prstGeom prst="rect">
            <a:avLst/>
          </a:prstGeom>
          <a:noFill/>
        </p:spPr>
        <p:txBody>
          <a:bodyPr wrap="square" rtlCol="0">
            <a:normAutofit fontScale="70000"/>
          </a:bodyPr>
          <a:p>
            <a:pPr algn="l">
              <a:lnSpc>
                <a:spcPct val="140000"/>
              </a:lnSpc>
            </a:pPr>
            <a:r>
              <a:rPr lang="zh-CN" altLang="en-US" sz="2400" kern="100" dirty="0">
                <a:effectLst/>
                <a:latin typeface="+mn-ea"/>
                <a:cs typeface="江城圆体 400W" panose="020B0500000000000000" pitchFamily="34" charset="-122"/>
              </a:rPr>
              <a:t>与本题不同的是，这篇应用文是写信人和受邀人一起参加，故而如果需要迁移，则人称角度需要改变</a:t>
            </a:r>
            <a:endParaRPr lang="zh-CN" altLang="en-US" sz="2400" kern="100" dirty="0">
              <a:effectLst/>
              <a:latin typeface="+mn-ea"/>
              <a:cs typeface="江城圆体 400W" panose="020B0500000000000000"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次段：表演形式建议（有哪些形式？）</a:t>
            </a:r>
            <a:endParaRPr lang="zh-CN" altLang="en-US"/>
          </a:p>
        </p:txBody>
      </p:sp>
      <p:sp>
        <p:nvSpPr>
          <p:cNvPr id="4" name="文本框 3"/>
          <p:cNvSpPr txBox="1"/>
          <p:nvPr/>
        </p:nvSpPr>
        <p:spPr>
          <a:xfrm>
            <a:off x="647065" y="1434465"/>
            <a:ext cx="10784205" cy="2675255"/>
          </a:xfrm>
          <a:prstGeom prst="rect">
            <a:avLst/>
          </a:prstGeom>
          <a:noFill/>
        </p:spPr>
        <p:txBody>
          <a:bodyPr wrap="square" rtlCol="0" anchor="t">
            <a:spAutoFit/>
          </a:bodyPr>
          <a:p>
            <a:pPr algn="l">
              <a:lnSpc>
                <a:spcPct val="140000"/>
              </a:lnSpc>
            </a:pPr>
            <a:r>
              <a:rPr lang="zh-CN" altLang="en-US" sz="2400" b="1" kern="100" dirty="0">
                <a:effectLst/>
                <a:latin typeface="Times New Roman" panose="02020603050405020304" charset="0"/>
                <a:cs typeface="Times New Roman" panose="02020603050405020304" charset="0"/>
              </a:rPr>
              <a:t>A solo performance</a:t>
            </a:r>
            <a:r>
              <a:rPr lang="zh-CN" altLang="en-US" sz="2400" kern="100" dirty="0">
                <a:effectLst/>
                <a:latin typeface="Times New Roman" panose="02020603050405020304" charset="0"/>
                <a:cs typeface="Times New Roman" panose="02020603050405020304" charset="0"/>
              </a:rPr>
              <a:t>：allowing you to showcase your unique musical style.</a:t>
            </a:r>
            <a:endParaRPr lang="zh-CN" altLang="en-US" sz="2400" kern="100" dirty="0">
              <a:effectLst/>
              <a:latin typeface="Times New Roman" panose="02020603050405020304" charset="0"/>
              <a:cs typeface="Times New Roman" panose="02020603050405020304" charset="0"/>
            </a:endParaRPr>
          </a:p>
          <a:p>
            <a:pPr algn="l">
              <a:lnSpc>
                <a:spcPct val="140000"/>
              </a:lnSpc>
            </a:pPr>
            <a:r>
              <a:rPr lang="zh-CN" altLang="en-US" sz="2400" b="1" kern="100" dirty="0">
                <a:effectLst/>
                <a:latin typeface="Times New Roman" panose="02020603050405020304" charset="0"/>
                <a:cs typeface="Times New Roman" panose="02020603050405020304" charset="0"/>
              </a:rPr>
              <a:t>A collaborative piece</a:t>
            </a:r>
            <a:r>
              <a:rPr lang="zh-CN" altLang="en-US" sz="2400" kern="100" dirty="0">
                <a:effectLst/>
                <a:latin typeface="Times New Roman" panose="02020603050405020304" charset="0"/>
                <a:cs typeface="Times New Roman" panose="02020603050405020304" charset="0"/>
              </a:rPr>
              <a:t> with other student musicians： fostering a sense of unity and cooperation.</a:t>
            </a:r>
            <a:endParaRPr lang="zh-CN" altLang="en-US" sz="2400" kern="100" dirty="0">
              <a:effectLst/>
              <a:latin typeface="Times New Roman" panose="02020603050405020304" charset="0"/>
              <a:cs typeface="Times New Roman" panose="02020603050405020304" charset="0"/>
            </a:endParaRPr>
          </a:p>
          <a:p>
            <a:pPr algn="l">
              <a:lnSpc>
                <a:spcPct val="140000"/>
              </a:lnSpc>
            </a:pPr>
            <a:r>
              <a:rPr lang="zh-CN" altLang="en-US" sz="2400" b="1" kern="100" dirty="0">
                <a:effectLst/>
                <a:latin typeface="Times New Roman" panose="02020603050405020304" charset="0"/>
                <a:cs typeface="Times New Roman" panose="02020603050405020304" charset="0"/>
              </a:rPr>
              <a:t>An instrumental or vocal performance</a:t>
            </a:r>
            <a:r>
              <a:rPr lang="zh-CN" altLang="en-US" sz="2400" kern="100" dirty="0">
                <a:effectLst/>
                <a:latin typeface="Times New Roman" panose="02020603050405020304" charset="0"/>
                <a:cs typeface="Times New Roman" panose="02020603050405020304" charset="0"/>
              </a:rPr>
              <a:t> of your choice： whether it's a classical masterpiece or a modern hit.</a:t>
            </a:r>
            <a:endParaRPr lang="zh-CN" altLang="en-US" sz="2400" kern="100" dirty="0">
              <a:effectLst/>
              <a:latin typeface="Times New Roman" panose="02020603050405020304" charset="0"/>
              <a:cs typeface="Times New Roman" panose="02020603050405020304" charset="0"/>
            </a:endParaRPr>
          </a:p>
        </p:txBody>
      </p:sp>
      <p:sp>
        <p:nvSpPr>
          <p:cNvPr id="5" name="文本框 4"/>
          <p:cNvSpPr txBox="1"/>
          <p:nvPr/>
        </p:nvSpPr>
        <p:spPr>
          <a:xfrm>
            <a:off x="511810" y="4464050"/>
            <a:ext cx="10829925" cy="1714500"/>
          </a:xfrm>
          <a:prstGeom prst="rect">
            <a:avLst/>
          </a:prstGeom>
          <a:noFill/>
        </p:spPr>
        <p:txBody>
          <a:bodyPr wrap="square" rtlCol="0" anchor="t">
            <a:spAutoFit/>
          </a:bodyPr>
          <a:p>
            <a:pPr algn="l">
              <a:lnSpc>
                <a:spcPct val="110000"/>
              </a:lnSpc>
            </a:pPr>
            <a:r>
              <a:rPr lang="zh-CN" altLang="en-US" sz="2400" kern="100" dirty="0">
                <a:effectLst/>
                <a:latin typeface="Times New Roman" panose="02020603050405020304" charset="0"/>
                <a:cs typeface="Times New Roman" panose="02020603050405020304" charset="0"/>
              </a:rPr>
              <a:t>We suggest a performance that could be </a:t>
            </a:r>
            <a:r>
              <a:rPr lang="zh-CN" altLang="en-US" sz="2400" b="1" kern="100" dirty="0">
                <a:effectLst/>
                <a:latin typeface="Times New Roman" panose="02020603050405020304" charset="0"/>
                <a:cs typeface="Times New Roman" panose="02020603050405020304" charset="0"/>
              </a:rPr>
              <a:t>a solo act or collaboration</a:t>
            </a:r>
            <a:r>
              <a:rPr lang="zh-CN" altLang="en-US" sz="2400" kern="100" dirty="0">
                <a:effectLst/>
                <a:latin typeface="Times New Roman" panose="02020603050405020304" charset="0"/>
                <a:cs typeface="Times New Roman" panose="02020603050405020304" charset="0"/>
              </a:rPr>
              <a:t> with other musicians. You could consider </a:t>
            </a:r>
            <a:r>
              <a:rPr lang="zh-CN" altLang="en-US" sz="2400" u="sng" kern="100" dirty="0">
                <a:effectLst/>
                <a:latin typeface="Times New Roman" panose="02020603050405020304" charset="0"/>
                <a:cs typeface="Times New Roman" panose="02020603050405020304" charset="0"/>
              </a:rPr>
              <a:t>playing classical pieces, contemporary songs, or even original compositions</a:t>
            </a:r>
            <a:r>
              <a:rPr lang="zh-CN" altLang="en-US" sz="2400" kern="100" dirty="0">
                <a:effectLst/>
                <a:latin typeface="Times New Roman" panose="02020603050405020304" charset="0"/>
                <a:cs typeface="Times New Roman" panose="02020603050405020304" charset="0"/>
              </a:rPr>
              <a:t>. </a:t>
            </a:r>
            <a:r>
              <a:rPr lang="zh-CN" altLang="en-US" sz="2400" b="1" kern="100" dirty="0">
                <a:effectLst/>
                <a:latin typeface="Times New Roman" panose="02020603050405020304" charset="0"/>
                <a:cs typeface="Times New Roman" panose="02020603050405020304" charset="0"/>
              </a:rPr>
              <a:t>The choice is yours!</a:t>
            </a:r>
            <a:r>
              <a:rPr lang="zh-CN" altLang="en-US" sz="2400" kern="100" dirty="0">
                <a:effectLst/>
                <a:latin typeface="Times New Roman" panose="02020603050405020304" charset="0"/>
                <a:cs typeface="Times New Roman" panose="02020603050405020304" charset="0"/>
              </a:rPr>
              <a:t> We are open to any form of musical expression that you are comfortable with and believe will </a:t>
            </a:r>
            <a:r>
              <a:rPr lang="zh-CN" altLang="en-US" sz="2400" b="1" kern="100" dirty="0">
                <a:effectLst/>
                <a:latin typeface="Times New Roman" panose="02020603050405020304" charset="0"/>
                <a:cs typeface="Times New Roman" panose="02020603050405020304" charset="0"/>
              </a:rPr>
              <a:t>resonate with</a:t>
            </a:r>
            <a:r>
              <a:rPr lang="zh-CN" altLang="en-US" sz="2400" kern="100" dirty="0">
                <a:effectLst/>
                <a:latin typeface="Times New Roman" panose="02020603050405020304" charset="0"/>
                <a:cs typeface="Times New Roman" panose="02020603050405020304" charset="0"/>
              </a:rPr>
              <a:t> the audience.</a:t>
            </a:r>
            <a:endParaRPr lang="zh-CN" altLang="en-US" sz="2400" kern="100" dirty="0">
              <a:effectLst/>
              <a:latin typeface="Times New Roman" panose="02020603050405020304" charset="0"/>
              <a:cs typeface="Times New Roman" panose="02020603050405020304" charset="0"/>
            </a:endParaRPr>
          </a:p>
        </p:txBody>
      </p:sp>
      <p:sp>
        <p:nvSpPr>
          <p:cNvPr id="6" name="文本框 5"/>
          <p:cNvSpPr txBox="1"/>
          <p:nvPr/>
        </p:nvSpPr>
        <p:spPr>
          <a:xfrm>
            <a:off x="5524500" y="3651885"/>
            <a:ext cx="2973070" cy="509270"/>
          </a:xfrm>
          <a:prstGeom prst="rect">
            <a:avLst/>
          </a:prstGeom>
        </p:spPr>
        <p:style>
          <a:lnRef idx="2">
            <a:schemeClr val="accent1"/>
          </a:lnRef>
          <a:fillRef idx="0">
            <a:srgbClr val="FFFFFF"/>
          </a:fillRef>
          <a:effectRef idx="0">
            <a:srgbClr val="FFFFFF"/>
          </a:effectRef>
          <a:fontRef idx="minor">
            <a:schemeClr val="tx1"/>
          </a:fontRef>
        </p:style>
        <p:txBody>
          <a:bodyPr wrap="square" rtlCol="0">
            <a:normAutofit/>
          </a:bodyPr>
          <a:p>
            <a:pPr algn="l">
              <a:lnSpc>
                <a:spcPct val="140000"/>
              </a:lnSpc>
            </a:pPr>
            <a:r>
              <a:rPr lang="zh-CN" altLang="en-US" kern="100" dirty="0">
                <a:effectLst/>
                <a:latin typeface="+mn-ea"/>
                <a:cs typeface="江城圆体 400W" panose="020B0500000000000000" pitchFamily="34" charset="-122"/>
              </a:rPr>
              <a:t>不建议</a:t>
            </a:r>
            <a:r>
              <a:rPr lang="en-US" altLang="zh-CN" kern="100" dirty="0">
                <a:effectLst/>
                <a:latin typeface="+mn-ea"/>
                <a:cs typeface="江城圆体 400W" panose="020B0500000000000000" pitchFamily="34" charset="-122"/>
              </a:rPr>
              <a:t> </a:t>
            </a:r>
            <a:r>
              <a:rPr lang="zh-CN" altLang="en-US" kern="100" dirty="0">
                <a:effectLst/>
                <a:latin typeface="+mn-ea"/>
                <a:cs typeface="江城圆体 400W" panose="020B0500000000000000" pitchFamily="34" charset="-122"/>
              </a:rPr>
              <a:t>单纯只写唱歌跳舞！</a:t>
            </a:r>
            <a:endParaRPr lang="zh-CN" altLang="en-US" kern="100" dirty="0">
              <a:effectLst/>
              <a:latin typeface="+mn-ea"/>
              <a:cs typeface="江城圆体 400W" panose="020B0500000000000000"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次段：表演形式建议</a:t>
            </a:r>
            <a:endParaRPr lang="zh-CN" altLang="en-US"/>
          </a:p>
        </p:txBody>
      </p:sp>
      <p:sp>
        <p:nvSpPr>
          <p:cNvPr id="4" name="文本框 3"/>
          <p:cNvSpPr txBox="1"/>
          <p:nvPr/>
        </p:nvSpPr>
        <p:spPr>
          <a:xfrm>
            <a:off x="695960" y="1340485"/>
            <a:ext cx="9737725" cy="1863725"/>
          </a:xfrm>
          <a:prstGeom prst="rect">
            <a:avLst/>
          </a:prstGeom>
          <a:noFill/>
        </p:spPr>
        <p:txBody>
          <a:bodyPr wrap="square" rtlCol="0" anchor="t">
            <a:spAutoFit/>
          </a:bodyPr>
          <a:p>
            <a:pPr algn="l">
              <a:lnSpc>
                <a:spcPct val="120000"/>
              </a:lnSpc>
            </a:pPr>
            <a:r>
              <a:rPr lang="zh-CN" altLang="en-US" sz="2400" b="1" kern="100" dirty="0">
                <a:effectLst/>
                <a:latin typeface="Times New Roman" panose="02020603050405020304" charset="0"/>
                <a:cs typeface="Times New Roman" panose="02020603050405020304" charset="0"/>
              </a:rPr>
              <a:t>Here are a few ideas</a:t>
            </a:r>
            <a:r>
              <a:rPr lang="zh-CN" altLang="en-US" sz="2400" kern="100" dirty="0">
                <a:effectLst/>
                <a:latin typeface="Times New Roman" panose="02020603050405020304" charset="0"/>
                <a:cs typeface="Times New Roman" panose="02020603050405020304" charset="0"/>
              </a:rPr>
              <a:t> that might suit your style: If you fancy taking center stage, </a:t>
            </a:r>
            <a:r>
              <a:rPr lang="zh-CN" altLang="en-US" sz="2400" b="1" kern="100" dirty="0">
                <a:effectLst/>
                <a:latin typeface="Times New Roman" panose="02020603050405020304" charset="0"/>
                <a:cs typeface="Times New Roman" panose="02020603050405020304" charset="0"/>
              </a:rPr>
              <a:t>how about</a:t>
            </a:r>
            <a:r>
              <a:rPr lang="zh-CN" altLang="en-US" sz="2400" kern="100" dirty="0">
                <a:effectLst/>
                <a:latin typeface="Times New Roman" panose="02020603050405020304" charset="0"/>
                <a:cs typeface="Times New Roman" panose="02020603050405020304" charset="0"/>
              </a:rPr>
              <a:t> a solo piano performance of a classical piece? It would be a showstopper! Or, </a:t>
            </a:r>
            <a:r>
              <a:rPr lang="zh-CN" altLang="en-US" sz="2400" b="1" kern="100" dirty="0">
                <a:effectLst/>
                <a:latin typeface="Times New Roman" panose="02020603050405020304" charset="0"/>
                <a:cs typeface="Times New Roman" panose="02020603050405020304" charset="0"/>
              </a:rPr>
              <a:t>if you</a:t>
            </a:r>
            <a:r>
              <a:rPr lang="en-US" altLang="zh-CN" sz="2400" b="1" kern="100" dirty="0">
                <a:effectLst/>
                <a:latin typeface="Times New Roman" panose="02020603050405020304" charset="0"/>
                <a:cs typeface="Times New Roman" panose="02020603050405020304" charset="0"/>
              </a:rPr>
              <a:t>’</a:t>
            </a:r>
            <a:r>
              <a:rPr lang="zh-CN" altLang="en-US" sz="2400" b="1" kern="100" dirty="0">
                <a:effectLst/>
                <a:latin typeface="Times New Roman" panose="02020603050405020304" charset="0"/>
                <a:cs typeface="Times New Roman" panose="02020603050405020304" charset="0"/>
              </a:rPr>
              <a:t>re up for it</a:t>
            </a:r>
            <a:r>
              <a:rPr lang="zh-CN" altLang="en-US" sz="2400" kern="100" dirty="0">
                <a:effectLst/>
                <a:latin typeface="Times New Roman" panose="02020603050405020304" charset="0"/>
                <a:cs typeface="Times New Roman" panose="02020603050405020304" charset="0"/>
              </a:rPr>
              <a:t>, a duet with other student musicians could be a magical collaboration that our audience would love.</a:t>
            </a:r>
            <a:endParaRPr lang="zh-CN" altLang="en-US" sz="2400" kern="100" dirty="0">
              <a:effectLst/>
              <a:latin typeface="Times New Roman" panose="02020603050405020304" charset="0"/>
              <a:cs typeface="Times New Roman" panose="02020603050405020304" charset="0"/>
            </a:endParaRPr>
          </a:p>
        </p:txBody>
      </p:sp>
      <p:sp>
        <p:nvSpPr>
          <p:cNvPr id="5" name="文本框 4"/>
          <p:cNvSpPr txBox="1"/>
          <p:nvPr/>
        </p:nvSpPr>
        <p:spPr>
          <a:xfrm>
            <a:off x="823595" y="3397250"/>
            <a:ext cx="5476240" cy="560070"/>
          </a:xfrm>
          <a:prstGeom prst="rect">
            <a:avLst/>
          </a:prstGeom>
        </p:spPr>
        <p:style>
          <a:lnRef idx="0">
            <a:srgbClr val="FFFFFF"/>
          </a:lnRef>
          <a:fillRef idx="1">
            <a:schemeClr val="accent1"/>
          </a:fillRef>
          <a:effectRef idx="1">
            <a:schemeClr val="accent1"/>
          </a:effectRef>
          <a:fontRef idx="minor">
            <a:schemeClr val="lt1"/>
          </a:fontRef>
        </p:style>
        <p:txBody>
          <a:bodyPr wrap="square" rtlCol="0">
            <a:normAutofit fontScale="80000"/>
          </a:bodyPr>
          <a:p>
            <a:pPr algn="l">
              <a:lnSpc>
                <a:spcPct val="140000"/>
              </a:lnSpc>
            </a:pPr>
            <a:r>
              <a:rPr lang="zh-CN" altLang="en-US" sz="2400" kern="100" dirty="0">
                <a:effectLst/>
                <a:latin typeface="+mn-ea"/>
                <a:cs typeface="江城圆体 400W" panose="020B0500000000000000" pitchFamily="34" charset="-122"/>
              </a:rPr>
              <a:t>在活动介绍和建议形式间会不会少了点东西？</a:t>
            </a:r>
            <a:endParaRPr lang="zh-CN" altLang="en-US" sz="2400" kern="100" dirty="0">
              <a:effectLst/>
              <a:latin typeface="+mn-ea"/>
              <a:cs typeface="江城圆体 400W" panose="020B0500000000000000" pitchFamily="34" charset="-122"/>
            </a:endParaRPr>
          </a:p>
        </p:txBody>
      </p:sp>
      <p:sp>
        <p:nvSpPr>
          <p:cNvPr id="6" name="文本框 5"/>
          <p:cNvSpPr txBox="1"/>
          <p:nvPr/>
        </p:nvSpPr>
        <p:spPr>
          <a:xfrm>
            <a:off x="695960" y="4081780"/>
            <a:ext cx="10699750" cy="2749550"/>
          </a:xfrm>
          <a:prstGeom prst="rect">
            <a:avLst/>
          </a:prstGeom>
          <a:noFill/>
        </p:spPr>
        <p:txBody>
          <a:bodyPr wrap="square" rtlCol="0" anchor="t">
            <a:spAutoFit/>
          </a:bodyPr>
          <a:p>
            <a:pPr algn="l">
              <a:lnSpc>
                <a:spcPct val="120000"/>
              </a:lnSpc>
            </a:pPr>
            <a:r>
              <a:rPr lang="zh-CN" altLang="en-US" sz="2400" kern="100" dirty="0">
                <a:solidFill>
                  <a:srgbClr val="FF0000"/>
                </a:solidFill>
                <a:effectLst/>
                <a:latin typeface="Times New Roman" panose="02020603050405020304" charset="0"/>
                <a:cs typeface="Times New Roman" panose="02020603050405020304" charset="0"/>
                <a:sym typeface="+mn-ea"/>
              </a:rPr>
              <a:t>Now, here</a:t>
            </a:r>
            <a:r>
              <a:rPr lang="en-US" altLang="zh-CN" sz="2400" kern="100" dirty="0">
                <a:solidFill>
                  <a:srgbClr val="FF0000"/>
                </a:solidFill>
                <a:effectLst/>
                <a:latin typeface="Times New Roman" panose="02020603050405020304" charset="0"/>
                <a:cs typeface="Times New Roman" panose="02020603050405020304" charset="0"/>
                <a:sym typeface="+mn-ea"/>
              </a:rPr>
              <a:t>’</a:t>
            </a:r>
            <a:r>
              <a:rPr lang="zh-CN" altLang="en-US" sz="2400" kern="100" dirty="0">
                <a:solidFill>
                  <a:srgbClr val="FF0000"/>
                </a:solidFill>
                <a:effectLst/>
                <a:latin typeface="Times New Roman" panose="02020603050405020304" charset="0"/>
                <a:cs typeface="Times New Roman" panose="02020603050405020304" charset="0"/>
                <a:sym typeface="+mn-ea"/>
              </a:rPr>
              <a:t>s where you come in. We</a:t>
            </a:r>
            <a:r>
              <a:rPr lang="en-US" altLang="zh-CN" sz="2400" kern="100" dirty="0">
                <a:solidFill>
                  <a:srgbClr val="FF0000"/>
                </a:solidFill>
                <a:effectLst/>
                <a:latin typeface="Times New Roman" panose="02020603050405020304" charset="0"/>
                <a:cs typeface="Times New Roman" panose="02020603050405020304" charset="0"/>
                <a:sym typeface="+mn-ea"/>
              </a:rPr>
              <a:t>’</a:t>
            </a:r>
            <a:r>
              <a:rPr lang="zh-CN" altLang="en-US" sz="2400" kern="100" dirty="0">
                <a:solidFill>
                  <a:srgbClr val="FF0000"/>
                </a:solidFill>
                <a:effectLst/>
                <a:latin typeface="Times New Roman" panose="02020603050405020304" charset="0"/>
                <a:cs typeface="Times New Roman" panose="02020603050405020304" charset="0"/>
                <a:sym typeface="+mn-ea"/>
              </a:rPr>
              <a:t>ve been fans of your performances, and we</a:t>
            </a:r>
            <a:r>
              <a:rPr lang="en-US" altLang="zh-CN" sz="2400" kern="100" dirty="0">
                <a:solidFill>
                  <a:srgbClr val="FF0000"/>
                </a:solidFill>
                <a:effectLst/>
                <a:latin typeface="Times New Roman" panose="02020603050405020304" charset="0"/>
                <a:cs typeface="Times New Roman" panose="02020603050405020304" charset="0"/>
                <a:sym typeface="+mn-ea"/>
              </a:rPr>
              <a:t>’</a:t>
            </a:r>
            <a:r>
              <a:rPr lang="zh-CN" altLang="en-US" sz="2400" kern="100" dirty="0">
                <a:solidFill>
                  <a:srgbClr val="FF0000"/>
                </a:solidFill>
                <a:effectLst/>
                <a:latin typeface="Times New Roman" panose="02020603050405020304" charset="0"/>
                <a:cs typeface="Times New Roman" panose="02020603050405020304" charset="0"/>
                <a:sym typeface="+mn-ea"/>
              </a:rPr>
              <a:t>d be absolutely excited to have you share your gift with us.</a:t>
            </a:r>
            <a:r>
              <a:rPr lang="en-US" altLang="zh-CN" sz="2400" b="1" kern="100" dirty="0">
                <a:effectLst/>
                <a:latin typeface="Times New Roman" panose="02020603050405020304" charset="0"/>
                <a:cs typeface="Times New Roman" panose="02020603050405020304" charset="0"/>
                <a:sym typeface="+mn-ea"/>
              </a:rPr>
              <a:t> </a:t>
            </a:r>
            <a:r>
              <a:rPr lang="zh-CN" altLang="en-US" sz="2400" b="1" kern="100" dirty="0">
                <a:effectLst/>
                <a:latin typeface="Times New Roman" panose="02020603050405020304" charset="0"/>
                <a:cs typeface="Times New Roman" panose="02020603050405020304" charset="0"/>
                <a:sym typeface="+mn-ea"/>
              </a:rPr>
              <a:t>Here are a few ideas</a:t>
            </a:r>
            <a:r>
              <a:rPr lang="zh-CN" altLang="en-US" sz="2400" kern="100" dirty="0">
                <a:effectLst/>
                <a:latin typeface="Times New Roman" panose="02020603050405020304" charset="0"/>
                <a:cs typeface="Times New Roman" panose="02020603050405020304" charset="0"/>
                <a:sym typeface="+mn-ea"/>
              </a:rPr>
              <a:t> that might suit your style: If you fancy taking center stage, </a:t>
            </a:r>
            <a:r>
              <a:rPr lang="zh-CN" altLang="en-US" sz="2400" b="1" kern="100" dirty="0">
                <a:effectLst/>
                <a:latin typeface="Times New Roman" panose="02020603050405020304" charset="0"/>
                <a:cs typeface="Times New Roman" panose="02020603050405020304" charset="0"/>
                <a:sym typeface="+mn-ea"/>
              </a:rPr>
              <a:t>how about</a:t>
            </a:r>
            <a:r>
              <a:rPr lang="zh-CN" altLang="en-US" sz="2400" kern="100" dirty="0">
                <a:effectLst/>
                <a:latin typeface="Times New Roman" panose="02020603050405020304" charset="0"/>
                <a:cs typeface="Times New Roman" panose="02020603050405020304" charset="0"/>
                <a:sym typeface="+mn-ea"/>
              </a:rPr>
              <a:t> a solo piano performance of a classical piece? It would be a showstopper! Or, </a:t>
            </a:r>
            <a:r>
              <a:rPr lang="zh-CN" altLang="en-US" sz="2400" b="1" kern="100" dirty="0">
                <a:effectLst/>
                <a:latin typeface="Times New Roman" panose="02020603050405020304" charset="0"/>
                <a:cs typeface="Times New Roman" panose="02020603050405020304" charset="0"/>
                <a:sym typeface="+mn-ea"/>
              </a:rPr>
              <a:t>if you</a:t>
            </a:r>
            <a:r>
              <a:rPr lang="en-US" altLang="zh-CN" sz="2400" b="1" kern="100" dirty="0">
                <a:effectLst/>
                <a:latin typeface="Times New Roman" panose="02020603050405020304" charset="0"/>
                <a:cs typeface="Times New Roman" panose="02020603050405020304" charset="0"/>
                <a:sym typeface="+mn-ea"/>
              </a:rPr>
              <a:t>’</a:t>
            </a:r>
            <a:r>
              <a:rPr lang="zh-CN" altLang="en-US" sz="2400" b="1" kern="100" dirty="0">
                <a:effectLst/>
                <a:latin typeface="Times New Roman" panose="02020603050405020304" charset="0"/>
                <a:cs typeface="Times New Roman" panose="02020603050405020304" charset="0"/>
                <a:sym typeface="+mn-ea"/>
              </a:rPr>
              <a:t>re up for it</a:t>
            </a:r>
            <a:r>
              <a:rPr lang="zh-CN" altLang="en-US" sz="2400" kern="100" dirty="0">
                <a:effectLst/>
                <a:latin typeface="Times New Roman" panose="02020603050405020304" charset="0"/>
                <a:cs typeface="Times New Roman" panose="02020603050405020304" charset="0"/>
                <a:sym typeface="+mn-ea"/>
              </a:rPr>
              <a:t>, a duet with other student musicians could be a magical collaboration that our audience would love.</a:t>
            </a:r>
            <a:endParaRPr lang="zh-CN" altLang="en-US" sz="2400" kern="100" dirty="0">
              <a:effectLst/>
              <a:latin typeface="Times New Roman" panose="02020603050405020304" charset="0"/>
              <a:cs typeface="Times New Roman" panose="02020603050405020304" charset="0"/>
              <a:sym typeface="+mn-ea"/>
            </a:endParaRPr>
          </a:p>
        </p:txBody>
      </p:sp>
      <p:sp>
        <p:nvSpPr>
          <p:cNvPr id="7" name="文本框 6"/>
          <p:cNvSpPr txBox="1"/>
          <p:nvPr/>
        </p:nvSpPr>
        <p:spPr>
          <a:xfrm>
            <a:off x="7579995" y="3464560"/>
            <a:ext cx="1008380" cy="617220"/>
          </a:xfrm>
          <a:prstGeom prst="rect">
            <a:avLst/>
          </a:prstGeom>
        </p:spPr>
        <p:style>
          <a:lnRef idx="0">
            <a:srgbClr val="FFFFFF"/>
          </a:lnRef>
          <a:fillRef idx="2">
            <a:schemeClr val="accent1"/>
          </a:fillRef>
          <a:effectRef idx="0">
            <a:srgbClr val="FFFFFF"/>
          </a:effectRef>
          <a:fontRef idx="minor">
            <a:schemeClr val="lt1"/>
          </a:fontRef>
        </p:style>
        <p:txBody>
          <a:bodyPr wrap="square" rtlCol="0">
            <a:normAutofit fontScale="80000"/>
            <a:scene3d>
              <a:camera prst="orthographicFront"/>
              <a:lightRig rig="threePt" dir="t"/>
            </a:scene3d>
          </a:bodyPr>
          <a:p>
            <a:pPr algn="l">
              <a:lnSpc>
                <a:spcPct val="140000"/>
              </a:lnSpc>
            </a:pPr>
            <a:r>
              <a:rPr lang="zh-CN" altLang="en-US"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过渡句</a:t>
            </a:r>
            <a:endParaRPr lang="zh-CN" altLang="en-US"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7" grpId="0" animBg="1"/>
      <p:bldP spid="7" grpId="1" animBg="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次段：表演形式建议（过渡句）</a:t>
            </a:r>
            <a:endParaRPr lang="zh-CN" altLang="en-US"/>
          </a:p>
        </p:txBody>
      </p:sp>
      <p:sp>
        <p:nvSpPr>
          <p:cNvPr id="4" name="文本框 3"/>
          <p:cNvSpPr txBox="1"/>
          <p:nvPr/>
        </p:nvSpPr>
        <p:spPr>
          <a:xfrm>
            <a:off x="695960" y="1420495"/>
            <a:ext cx="10845800" cy="2306320"/>
          </a:xfrm>
          <a:prstGeom prst="rect">
            <a:avLst/>
          </a:prstGeom>
          <a:noFill/>
        </p:spPr>
        <p:txBody>
          <a:bodyPr wrap="square" rtlCol="0" anchor="t">
            <a:spAutoFit/>
          </a:bodyPr>
          <a:p>
            <a:pPr algn="l">
              <a:lnSpc>
                <a:spcPct val="120000"/>
              </a:lnSpc>
            </a:pPr>
            <a:r>
              <a:rPr lang="zh-CN" altLang="en-US" sz="2400" kern="100" dirty="0">
                <a:effectLst/>
                <a:latin typeface="Times New Roman" panose="02020603050405020304" charset="0"/>
                <a:cs typeface="Times New Roman" panose="02020603050405020304" charset="0"/>
              </a:rPr>
              <a:t>We understand that you have a passion for music and possess remarkable skills as a musician. We would </a:t>
            </a:r>
            <a:r>
              <a:rPr lang="zh-CN" altLang="en-US" sz="2400" b="1" kern="100" dirty="0">
                <a:effectLst/>
                <a:latin typeface="Times New Roman" panose="02020603050405020304" charset="0"/>
                <a:cs typeface="Times New Roman" panose="02020603050405020304" charset="0"/>
              </a:rPr>
              <a:t>love for you to showcase your talent</a:t>
            </a:r>
            <a:r>
              <a:rPr lang="zh-CN" altLang="en-US" sz="2400" kern="100" dirty="0">
                <a:effectLst/>
                <a:latin typeface="Times New Roman" panose="02020603050405020304" charset="0"/>
                <a:cs typeface="Times New Roman" panose="02020603050405020304" charset="0"/>
              </a:rPr>
              <a:t> at the concert.</a:t>
            </a:r>
            <a:endParaRPr lang="zh-CN" altLang="en-US" sz="2400" kern="100" dirty="0">
              <a:effectLst/>
              <a:latin typeface="Times New Roman" panose="02020603050405020304" charset="0"/>
              <a:cs typeface="Times New Roman" panose="02020603050405020304" charset="0"/>
            </a:endParaRPr>
          </a:p>
          <a:p>
            <a:pPr algn="l">
              <a:lnSpc>
                <a:spcPct val="120000"/>
              </a:lnSpc>
            </a:pPr>
            <a:endParaRPr lang="zh-CN" altLang="en-US" sz="2400" kern="100" dirty="0">
              <a:effectLst/>
              <a:latin typeface="Times New Roman" panose="02020603050405020304" charset="0"/>
              <a:cs typeface="Times New Roman" panose="02020603050405020304" charset="0"/>
            </a:endParaRPr>
          </a:p>
          <a:p>
            <a:pPr algn="l">
              <a:lnSpc>
                <a:spcPct val="120000"/>
              </a:lnSpc>
            </a:pPr>
            <a:r>
              <a:rPr lang="zh-CN" altLang="en-US" sz="2400" kern="100" dirty="0">
                <a:effectLst/>
                <a:latin typeface="Times New Roman" panose="02020603050405020304" charset="0"/>
                <a:cs typeface="Times New Roman" panose="02020603050405020304" charset="0"/>
              </a:rPr>
              <a:t>Your talent as a musician </a:t>
            </a:r>
            <a:r>
              <a:rPr lang="zh-CN" altLang="en-US" sz="2400" b="1" kern="100" dirty="0">
                <a:effectLst/>
                <a:latin typeface="Times New Roman" panose="02020603050405020304" charset="0"/>
                <a:cs typeface="Times New Roman" panose="02020603050405020304" charset="0"/>
              </a:rPr>
              <a:t>has not gone unnoticed</a:t>
            </a:r>
            <a:r>
              <a:rPr lang="zh-CN" altLang="en-US" sz="2400" kern="100" dirty="0">
                <a:effectLst/>
                <a:latin typeface="Times New Roman" panose="02020603050405020304" charset="0"/>
                <a:cs typeface="Times New Roman" panose="02020603050405020304" charset="0"/>
              </a:rPr>
              <a:t>, and we believe your contribution to the event would greatly </a:t>
            </a:r>
            <a:r>
              <a:rPr lang="zh-CN" altLang="en-US" sz="2400" b="1" kern="100" dirty="0">
                <a:effectLst/>
                <a:latin typeface="Times New Roman" panose="02020603050405020304" charset="0"/>
                <a:cs typeface="Times New Roman" panose="02020603050405020304" charset="0"/>
              </a:rPr>
              <a:t>enhance its impact</a:t>
            </a:r>
            <a:r>
              <a:rPr lang="zh-CN" altLang="en-US" sz="2400" kern="100" dirty="0">
                <a:effectLst/>
                <a:latin typeface="Times New Roman" panose="02020603050405020304" charset="0"/>
                <a:cs typeface="Times New Roman" panose="02020603050405020304" charset="0"/>
              </a:rPr>
              <a:t>. </a:t>
            </a:r>
            <a:endParaRPr lang="zh-CN" altLang="en-US" sz="2400" kern="100" dirty="0">
              <a:effectLst/>
              <a:latin typeface="Times New Roman" panose="02020603050405020304" charset="0"/>
              <a:cs typeface="Times New Roman" panose="02020603050405020304" charset="0"/>
            </a:endParaRPr>
          </a:p>
        </p:txBody>
      </p:sp>
      <p:sp>
        <p:nvSpPr>
          <p:cNvPr id="5" name="文本框 4"/>
          <p:cNvSpPr txBox="1"/>
          <p:nvPr/>
        </p:nvSpPr>
        <p:spPr>
          <a:xfrm>
            <a:off x="626110" y="4003040"/>
            <a:ext cx="7900035" cy="514985"/>
          </a:xfrm>
          <a:prstGeom prst="rect">
            <a:avLst/>
          </a:prstGeom>
        </p:spPr>
        <p:style>
          <a:lnRef idx="0">
            <a:srgbClr val="FFFFFF"/>
          </a:lnRef>
          <a:fillRef idx="2">
            <a:schemeClr val="accent1"/>
          </a:fillRef>
          <a:effectRef idx="0">
            <a:srgbClr val="FFFFFF"/>
          </a:effectRef>
          <a:fontRef idx="minor">
            <a:schemeClr val="lt1"/>
          </a:fontRef>
        </p:style>
        <p:txBody>
          <a:bodyPr wrap="square" rtlCol="0">
            <a:normAutofit fontScale="90000" lnSpcReduction="20000"/>
          </a:bodyPr>
          <a:p>
            <a:pPr algn="l">
              <a:lnSpc>
                <a:spcPct val="140000"/>
              </a:lnSpc>
            </a:pPr>
            <a:r>
              <a:rPr lang="zh-CN" altLang="en-US" sz="2400" kern="100" dirty="0">
                <a:solidFill>
                  <a:schemeClr val="tx1"/>
                </a:solidFill>
                <a:effectLst/>
                <a:latin typeface="+mn-ea"/>
                <a:cs typeface="江城圆体 400W" panose="020B0500000000000000" pitchFamily="34" charset="-122"/>
              </a:rPr>
              <a:t>这些句子的功能是什么？</a:t>
            </a:r>
            <a:endParaRPr lang="zh-CN" altLang="en-US" sz="2400" kern="100" dirty="0">
              <a:solidFill>
                <a:schemeClr val="tx1"/>
              </a:solidFill>
              <a:effectLst/>
              <a:latin typeface="+mn-ea"/>
              <a:cs typeface="江城圆体 400W" panose="020B0500000000000000" pitchFamily="34" charset="-122"/>
            </a:endParaRPr>
          </a:p>
        </p:txBody>
      </p:sp>
      <p:sp>
        <p:nvSpPr>
          <p:cNvPr id="6" name="文本框 5"/>
          <p:cNvSpPr txBox="1"/>
          <p:nvPr/>
        </p:nvSpPr>
        <p:spPr>
          <a:xfrm>
            <a:off x="490220" y="4688205"/>
            <a:ext cx="10911840" cy="1711325"/>
          </a:xfrm>
          <a:prstGeom prst="rect">
            <a:avLst/>
          </a:prstGeom>
          <a:noFill/>
        </p:spPr>
        <p:txBody>
          <a:bodyPr wrap="square" rtlCol="0"/>
          <a:p>
            <a:pPr algn="l">
              <a:lnSpc>
                <a:spcPct val="120000"/>
              </a:lnSpc>
            </a:pPr>
            <a:r>
              <a:rPr lang="zh-CN" altLang="en-US" b="1" kern="100" dirty="0">
                <a:effectLst/>
                <a:latin typeface="微软雅黑" panose="020B0503020204020204" charset="-122"/>
                <a:ea typeface="微软雅黑" panose="020B0503020204020204" charset="-122"/>
                <a:cs typeface="微软雅黑" panose="020B0503020204020204" charset="-122"/>
              </a:rPr>
              <a:t>结构上桥梁（</a:t>
            </a:r>
            <a:r>
              <a:rPr lang="en-US" altLang="zh-CN" b="1" kern="100" dirty="0">
                <a:effectLst/>
                <a:latin typeface="微软雅黑" panose="020B0503020204020204" charset="-122"/>
                <a:ea typeface="微软雅黑" panose="020B0503020204020204" charset="-122"/>
                <a:cs typeface="微软雅黑" panose="020B0503020204020204" charset="-122"/>
              </a:rPr>
              <a:t>Bridge</a:t>
            </a:r>
            <a:r>
              <a:rPr lang="zh-CN" altLang="en-US" b="1" kern="100" dirty="0">
                <a:effectLst/>
                <a:latin typeface="微软雅黑" panose="020B0503020204020204" charset="-122"/>
                <a:ea typeface="微软雅黑" panose="020B0503020204020204" charset="-122"/>
                <a:cs typeface="微软雅黑" panose="020B0503020204020204" charset="-122"/>
              </a:rPr>
              <a:t>）</a:t>
            </a:r>
            <a:r>
              <a:rPr lang="en-US" altLang="zh-CN" kern="100" dirty="0">
                <a:effectLst/>
                <a:latin typeface="微软雅黑" panose="020B0503020204020204" charset="-122"/>
                <a:ea typeface="微软雅黑" panose="020B0503020204020204" charset="-122"/>
                <a:cs typeface="微软雅黑" panose="020B0503020204020204" charset="-122"/>
              </a:rPr>
              <a:t>: </a:t>
            </a:r>
            <a:r>
              <a:rPr lang="zh-CN" altLang="en-US" kern="100" dirty="0">
                <a:effectLst/>
                <a:latin typeface="微软雅黑" panose="020B0503020204020204" charset="-122"/>
                <a:ea typeface="微软雅黑" panose="020B0503020204020204" charset="-122"/>
                <a:cs typeface="微软雅黑" panose="020B0503020204020204" charset="-122"/>
              </a:rPr>
              <a:t>此句作为前文介绍活动的详细情况与后面提出的具体邀请之间的桥梁，确保信件内容流畅衔接。</a:t>
            </a:r>
            <a:endParaRPr lang="zh-CN" altLang="en-US" kern="100" dirty="0">
              <a:effectLst/>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b="1" kern="100" dirty="0">
                <a:effectLst/>
                <a:latin typeface="微软雅黑" panose="020B0503020204020204" charset="-122"/>
                <a:ea typeface="微软雅黑" panose="020B0503020204020204" charset="-122"/>
                <a:cs typeface="微软雅黑" panose="020B0503020204020204" charset="-122"/>
              </a:rPr>
              <a:t>赞赏（</a:t>
            </a:r>
            <a:r>
              <a:rPr lang="en-US" altLang="zh-CN" b="1" kern="100" dirty="0">
                <a:effectLst/>
                <a:latin typeface="微软雅黑" panose="020B0503020204020204" charset="-122"/>
                <a:ea typeface="微软雅黑" panose="020B0503020204020204" charset="-122"/>
                <a:cs typeface="微软雅黑" panose="020B0503020204020204" charset="-122"/>
              </a:rPr>
              <a:t>Applause</a:t>
            </a:r>
            <a:r>
              <a:rPr lang="zh-CN" altLang="en-US" b="1" kern="100" dirty="0">
                <a:effectLst/>
                <a:latin typeface="微软雅黑" panose="020B0503020204020204" charset="-122"/>
                <a:ea typeface="微软雅黑" panose="020B0503020204020204" charset="-122"/>
                <a:cs typeface="微软雅黑" panose="020B0503020204020204" charset="-122"/>
              </a:rPr>
              <a:t>）</a:t>
            </a:r>
            <a:r>
              <a:rPr lang="zh-CN" altLang="en-US" kern="100" dirty="0">
                <a:effectLst/>
                <a:latin typeface="微软雅黑" panose="020B0503020204020204" charset="-122"/>
                <a:ea typeface="微软雅黑" panose="020B0503020204020204" charset="-122"/>
                <a:cs typeface="微软雅黑" panose="020B0503020204020204" charset="-122"/>
              </a:rPr>
              <a:t>：表达了对收信人过往表演的赞赏和认可，这种正面评价为提出邀请建立了积极的基调。</a:t>
            </a:r>
            <a:endParaRPr lang="zh-CN" altLang="en-US" kern="100" dirty="0">
              <a:effectLst/>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b="1" kern="100" dirty="0">
                <a:effectLst/>
                <a:latin typeface="微软雅黑" panose="020B0503020204020204" charset="-122"/>
                <a:ea typeface="微软雅黑" panose="020B0503020204020204" charset="-122"/>
                <a:cs typeface="微软雅黑" panose="020B0503020204020204" charset="-122"/>
              </a:rPr>
              <a:t>期望</a:t>
            </a:r>
            <a:r>
              <a:rPr lang="en-US" altLang="zh-CN" b="1" kern="100" dirty="0">
                <a:effectLst/>
                <a:latin typeface="微软雅黑" panose="020B0503020204020204" charset="-122"/>
                <a:ea typeface="微软雅黑" panose="020B0503020204020204" charset="-122"/>
                <a:cs typeface="微软雅黑" panose="020B0503020204020204" charset="-122"/>
              </a:rPr>
              <a:t>(Anticipation)</a:t>
            </a:r>
            <a:r>
              <a:rPr lang="zh-CN" altLang="en-US" kern="100" dirty="0">
                <a:effectLst/>
                <a:latin typeface="微软雅黑" panose="020B0503020204020204" charset="-122"/>
                <a:ea typeface="微软雅黑" panose="020B0503020204020204" charset="-122"/>
                <a:cs typeface="微软雅黑" panose="020B0503020204020204" charset="-122"/>
              </a:rPr>
              <a:t>：强调主办方对于收信人参与的强烈期望和热情，这种情感表达有助于说服收信人接受邀请。</a:t>
            </a:r>
            <a:endParaRPr lang="zh-CN" altLang="en-US" kern="100" dirty="0">
              <a:effectLst/>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尾段：邀请结尾的功能</a:t>
            </a:r>
            <a:endParaRPr lang="zh-CN" altLang="en-US"/>
          </a:p>
        </p:txBody>
      </p:sp>
      <p:sp>
        <p:nvSpPr>
          <p:cNvPr id="4" name="文本框 3"/>
          <p:cNvSpPr txBox="1"/>
          <p:nvPr/>
        </p:nvSpPr>
        <p:spPr>
          <a:xfrm>
            <a:off x="588010" y="1386840"/>
            <a:ext cx="10750550" cy="977265"/>
          </a:xfrm>
          <a:prstGeom prst="rect">
            <a:avLst/>
          </a:prstGeom>
          <a:noFill/>
        </p:spPr>
        <p:txBody>
          <a:bodyPr wrap="square" rtlCol="0" anchor="t">
            <a:spAutoFit/>
          </a:bodyPr>
          <a:p>
            <a:pPr algn="l">
              <a:lnSpc>
                <a:spcPct val="120000"/>
              </a:lnSpc>
            </a:pPr>
            <a:r>
              <a:rPr lang="en-US" altLang="zh-CN" sz="2400" kern="100" dirty="0">
                <a:effectLst/>
                <a:latin typeface="Times New Roman" panose="02020603050405020304" charset="0"/>
                <a:cs typeface="Times New Roman" panose="02020603050405020304" charset="0"/>
              </a:rPr>
              <a:t>  </a:t>
            </a:r>
            <a:r>
              <a:rPr lang="zh-CN" altLang="en-US" sz="2400" kern="100" dirty="0">
                <a:effectLst/>
                <a:latin typeface="Times New Roman" panose="02020603050405020304" charset="0"/>
                <a:cs typeface="Times New Roman" panose="02020603050405020304" charset="0"/>
              </a:rPr>
              <a:t>I</a:t>
            </a:r>
            <a:r>
              <a:rPr lang="en-US" altLang="zh-CN" sz="2400" kern="100" dirty="0">
                <a:effectLst/>
                <a:latin typeface="Times New Roman" panose="02020603050405020304" charset="0"/>
                <a:cs typeface="Times New Roman" panose="02020603050405020304" charset="0"/>
              </a:rPr>
              <a:t>’</a:t>
            </a:r>
            <a:r>
              <a:rPr lang="zh-CN" altLang="en-US" sz="2400" kern="100" dirty="0">
                <a:effectLst/>
                <a:latin typeface="Times New Roman" panose="02020603050405020304" charset="0"/>
                <a:cs typeface="Times New Roman" panose="02020603050405020304" charset="0"/>
              </a:rPr>
              <a:t>d like to hear what you think. Just let me know by the end of this week. Looking forward to your reply and hopefully seeing you on stage!</a:t>
            </a:r>
            <a:endParaRPr lang="zh-CN" altLang="en-US" sz="2400" kern="100" dirty="0">
              <a:effectLst/>
              <a:latin typeface="Times New Roman" panose="02020603050405020304" charset="0"/>
              <a:cs typeface="Times New Roman" panose="02020603050405020304" charset="0"/>
            </a:endParaRPr>
          </a:p>
        </p:txBody>
      </p:sp>
      <p:sp>
        <p:nvSpPr>
          <p:cNvPr id="5" name="文本框 4"/>
          <p:cNvSpPr txBox="1"/>
          <p:nvPr/>
        </p:nvSpPr>
        <p:spPr>
          <a:xfrm>
            <a:off x="548640" y="2892425"/>
            <a:ext cx="10947400" cy="3187700"/>
          </a:xfrm>
          <a:prstGeom prst="rect">
            <a:avLst/>
          </a:prstGeom>
        </p:spPr>
        <p:style>
          <a:lnRef idx="3">
            <a:schemeClr val="accent1"/>
          </a:lnRef>
          <a:fillRef idx="0">
            <a:srgbClr val="FFFFFF"/>
          </a:fillRef>
          <a:effectRef idx="0">
            <a:srgbClr val="FFFFFF"/>
          </a:effectRef>
          <a:fontRef idx="minor">
            <a:schemeClr val="tx1"/>
          </a:fontRef>
        </p:style>
        <p:txBody>
          <a:bodyPr wrap="square" rtlCol="0">
            <a:normAutofit fontScale="90000"/>
          </a:bodyPr>
          <a:p>
            <a:pPr algn="ctr">
              <a:lnSpc>
                <a:spcPct val="140000"/>
              </a:lnSpc>
            </a:pPr>
            <a:r>
              <a:rPr lang="zh-CN" altLang="en-US" b="1" kern="100" dirty="0">
                <a:effectLst/>
                <a:latin typeface="微软雅黑" panose="020B0503020204020204" charset="-122"/>
                <a:ea typeface="微软雅黑" panose="020B0503020204020204" charset="-122"/>
                <a:cs typeface="江城圆体 400W" panose="020B0500000000000000" pitchFamily="34" charset="-122"/>
              </a:rPr>
              <a:t>其他邀请信结尾功能句拓展</a:t>
            </a:r>
            <a:endParaRPr lang="zh-CN" altLang="en-US" b="1"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en-US" altLang="zh-CN" kern="100" dirty="0">
                <a:effectLst/>
                <a:latin typeface="微软雅黑" panose="020B0503020204020204" charset="-122"/>
                <a:ea typeface="微软雅黑" panose="020B0503020204020204" charset="-122"/>
                <a:cs typeface="江城圆体 400W" panose="020B0500000000000000" pitchFamily="34" charset="-122"/>
              </a:rPr>
              <a:t>1</a:t>
            </a:r>
            <a:r>
              <a:rPr lang="zh-CN" altLang="en-US" kern="100" dirty="0">
                <a:effectLst/>
                <a:latin typeface="微软雅黑" panose="020B0503020204020204" charset="-122"/>
                <a:ea typeface="微软雅黑" panose="020B0503020204020204" charset="-122"/>
                <a:cs typeface="江城圆体 400W" panose="020B0500000000000000" pitchFamily="34" charset="-122"/>
              </a:rPr>
              <a:t>.我们热切期待您的参与，并希望您能在本月的10日前给予答复。</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zh-CN" altLang="en-US" kern="100" dirty="0">
                <a:effectLst/>
                <a:latin typeface="微软雅黑" panose="020B0503020204020204" charset="-122"/>
                <a:ea typeface="微软雅黑" panose="020B0503020204020204" charset="-122"/>
                <a:cs typeface="江城圆体 400W" panose="020B0500000000000000" pitchFamily="34" charset="-122"/>
              </a:rPr>
              <a:t>We eagerly </a:t>
            </a:r>
            <a:r>
              <a:rPr lang="zh-CN" altLang="en-US" b="1" kern="100" dirty="0">
                <a:effectLst/>
                <a:latin typeface="微软雅黑" panose="020B0503020204020204" charset="-122"/>
                <a:ea typeface="微软雅黑" panose="020B0503020204020204" charset="-122"/>
                <a:cs typeface="江城圆体 400W" panose="020B0500000000000000" pitchFamily="34" charset="-122"/>
              </a:rPr>
              <a:t>await your participation</a:t>
            </a:r>
            <a:r>
              <a:rPr lang="zh-CN" altLang="en-US" kern="100" dirty="0">
                <a:effectLst/>
                <a:latin typeface="微软雅黑" panose="020B0503020204020204" charset="-122"/>
                <a:ea typeface="微软雅黑" panose="020B0503020204020204" charset="-122"/>
                <a:cs typeface="江城圆体 400W" panose="020B0500000000000000" pitchFamily="34" charset="-122"/>
              </a:rPr>
              <a:t> and look forward to your </a:t>
            </a:r>
            <a:r>
              <a:rPr lang="zh-CN" altLang="en-US" b="1" kern="100" dirty="0">
                <a:effectLst/>
                <a:latin typeface="微软雅黑" panose="020B0503020204020204" charset="-122"/>
                <a:ea typeface="微软雅黑" panose="020B0503020204020204" charset="-122"/>
                <a:cs typeface="江城圆体 400W" panose="020B0500000000000000" pitchFamily="34" charset="-122"/>
              </a:rPr>
              <a:t>acceptance </a:t>
            </a:r>
            <a:r>
              <a:rPr lang="zh-CN" altLang="en-US" kern="100" dirty="0">
                <a:effectLst/>
                <a:latin typeface="微软雅黑" panose="020B0503020204020204" charset="-122"/>
                <a:ea typeface="微软雅黑" panose="020B0503020204020204" charset="-122"/>
                <a:cs typeface="江城圆体 400W" panose="020B0500000000000000" pitchFamily="34" charset="-122"/>
              </a:rPr>
              <a:t>by the 10th of this month.</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en-US" altLang="zh-CN" kern="100" dirty="0">
                <a:effectLst/>
                <a:latin typeface="微软雅黑" panose="020B0503020204020204" charset="-122"/>
                <a:ea typeface="微软雅黑" panose="020B0503020204020204" charset="-122"/>
                <a:cs typeface="江城圆体 400W" panose="020B0500000000000000" pitchFamily="34" charset="-122"/>
              </a:rPr>
              <a:t>2</a:t>
            </a:r>
            <a:r>
              <a:rPr lang="zh-CN" altLang="en-US" kern="100" dirty="0">
                <a:effectLst/>
                <a:latin typeface="微软雅黑" panose="020B0503020204020204" charset="-122"/>
                <a:ea typeface="微软雅黑" panose="020B0503020204020204" charset="-122"/>
                <a:cs typeface="江城圆体 400W" panose="020B0500000000000000" pitchFamily="34" charset="-122"/>
              </a:rPr>
              <a:t>.我们希望您能参加这次鼓舞人心的活动。请通过电子邮件至artexhibition@gallery.com回复您的出席情况。</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zh-CN" altLang="en-US" kern="100" dirty="0">
                <a:effectLst/>
                <a:latin typeface="微软雅黑" panose="020B0503020204020204" charset="-122"/>
                <a:ea typeface="微软雅黑" panose="020B0503020204020204" charset="-122"/>
                <a:cs typeface="江城圆体 400W" panose="020B0500000000000000" pitchFamily="34" charset="-122"/>
              </a:rPr>
              <a:t>We hope you can join us for this inspiring event. </a:t>
            </a:r>
            <a:r>
              <a:rPr lang="en-US" altLang="zh-CN" kern="100" dirty="0">
                <a:effectLst/>
                <a:latin typeface="微软雅黑" panose="020B0503020204020204" charset="-122"/>
                <a:ea typeface="微软雅黑" panose="020B0503020204020204" charset="-122"/>
                <a:cs typeface="江城圆体 400W" panose="020B0500000000000000" pitchFamily="34" charset="-122"/>
              </a:rPr>
              <a:t>Please</a:t>
            </a:r>
            <a:r>
              <a:rPr lang="zh-CN" altLang="en-US" kern="100" dirty="0">
                <a:effectLst/>
                <a:latin typeface="微软雅黑" panose="020B0503020204020204" charset="-122"/>
                <a:ea typeface="微软雅黑" panose="020B0503020204020204" charset="-122"/>
                <a:cs typeface="江城圆体 400W" panose="020B0500000000000000" pitchFamily="34" charset="-122"/>
              </a:rPr>
              <a:t> </a:t>
            </a:r>
            <a:r>
              <a:rPr lang="zh-CN" altLang="en-US" b="1" kern="100" dirty="0">
                <a:effectLst/>
                <a:latin typeface="微软雅黑" panose="020B0503020204020204" charset="-122"/>
                <a:ea typeface="微软雅黑" panose="020B0503020204020204" charset="-122"/>
                <a:cs typeface="江城圆体 400W" panose="020B0500000000000000" pitchFamily="34" charset="-122"/>
              </a:rPr>
              <a:t>email us</a:t>
            </a:r>
            <a:r>
              <a:rPr lang="zh-CN" altLang="en-US" kern="100" dirty="0">
                <a:effectLst/>
                <a:latin typeface="微软雅黑" panose="020B0503020204020204" charset="-122"/>
                <a:ea typeface="微软雅黑" panose="020B0503020204020204" charset="-122"/>
                <a:cs typeface="江城圆体 400W" panose="020B0500000000000000" pitchFamily="34" charset="-122"/>
              </a:rPr>
              <a:t> at artexhibition@gallery.com.</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en-US" altLang="zh-CN" kern="100" dirty="0">
                <a:effectLst/>
                <a:latin typeface="微软雅黑" panose="020B0503020204020204" charset="-122"/>
                <a:ea typeface="微软雅黑" panose="020B0503020204020204" charset="-122"/>
                <a:cs typeface="江城圆体 400W" panose="020B0500000000000000" pitchFamily="34" charset="-122"/>
              </a:rPr>
              <a:t>3</a:t>
            </a:r>
            <a:r>
              <a:rPr lang="zh-CN" altLang="en-US" kern="100" dirty="0">
                <a:effectLst/>
                <a:latin typeface="微软雅黑" panose="020B0503020204020204" charset="-122"/>
                <a:ea typeface="微软雅黑" panose="020B0503020204020204" charset="-122"/>
                <a:cs typeface="江城圆体 400W" panose="020B0500000000000000" pitchFamily="34" charset="-122"/>
              </a:rPr>
              <a:t>.能够与您重新联系真是太好了。请在本月底前发送您的确认回复。</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zh-CN" altLang="en-US" kern="100" dirty="0">
                <a:effectLst/>
                <a:latin typeface="微软雅黑" panose="020B0503020204020204" charset="-122"/>
                <a:ea typeface="微软雅黑" panose="020B0503020204020204" charset="-122"/>
                <a:cs typeface="江城圆体 400W" panose="020B0500000000000000" pitchFamily="34" charset="-122"/>
              </a:rPr>
              <a:t>It would be wonderful to </a:t>
            </a:r>
            <a:r>
              <a:rPr lang="zh-CN" altLang="en-US" b="1" kern="100" dirty="0">
                <a:effectLst/>
                <a:latin typeface="微软雅黑" panose="020B0503020204020204" charset="-122"/>
                <a:ea typeface="微软雅黑" panose="020B0503020204020204" charset="-122"/>
                <a:cs typeface="江城圆体 400W" panose="020B0500000000000000" pitchFamily="34" charset="-122"/>
              </a:rPr>
              <a:t>reconnect with</a:t>
            </a:r>
            <a:r>
              <a:rPr lang="zh-CN" altLang="en-US" kern="100" dirty="0">
                <a:effectLst/>
                <a:latin typeface="微软雅黑" panose="020B0503020204020204" charset="-122"/>
                <a:ea typeface="微软雅黑" panose="020B0503020204020204" charset="-122"/>
                <a:cs typeface="江城圆体 400W" panose="020B0500000000000000" pitchFamily="34" charset="-122"/>
              </a:rPr>
              <a:t> you. Please </a:t>
            </a:r>
            <a:r>
              <a:rPr lang="zh-CN" altLang="en-US" b="1" kern="100" dirty="0">
                <a:effectLst/>
                <a:latin typeface="微软雅黑" panose="020B0503020204020204" charset="-122"/>
                <a:ea typeface="微软雅黑" panose="020B0503020204020204" charset="-122"/>
                <a:cs typeface="江城圆体 400W" panose="020B0500000000000000" pitchFamily="34" charset="-122"/>
              </a:rPr>
              <a:t>send us your confirmation</a:t>
            </a:r>
            <a:r>
              <a:rPr lang="zh-CN" altLang="en-US" kern="100" dirty="0">
                <a:effectLst/>
                <a:latin typeface="微软雅黑" panose="020B0503020204020204" charset="-122"/>
                <a:ea typeface="微软雅黑" panose="020B0503020204020204" charset="-122"/>
                <a:cs typeface="江城圆体 400W" panose="020B0500000000000000" pitchFamily="34" charset="-122"/>
              </a:rPr>
              <a:t> by the end of this month.</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en-US" altLang="zh-CN" kern="100" dirty="0">
                <a:effectLst/>
                <a:latin typeface="微软雅黑" panose="020B0503020204020204" charset="-122"/>
                <a:ea typeface="微软雅黑" panose="020B0503020204020204" charset="-122"/>
                <a:cs typeface="江城圆体 400W" panose="020B0500000000000000" pitchFamily="34" charset="-122"/>
              </a:rPr>
              <a:t>4</a:t>
            </a:r>
            <a:r>
              <a:rPr lang="zh-CN" altLang="en-US" kern="100" dirty="0">
                <a:effectLst/>
                <a:latin typeface="微软雅黑" panose="020B0503020204020204" charset="-122"/>
                <a:ea typeface="微软雅黑" panose="020B0503020204020204" charset="-122"/>
                <a:cs typeface="江城圆体 400W" panose="020B0500000000000000" pitchFamily="34" charset="-122"/>
              </a:rPr>
              <a:t>.请尽早确认您的参与，以便我们做好安排。</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a:p>
            <a:pPr algn="l">
              <a:lnSpc>
                <a:spcPct val="140000"/>
              </a:lnSpc>
            </a:pPr>
            <a:r>
              <a:rPr lang="zh-CN" altLang="en-US" kern="100" dirty="0">
                <a:effectLst/>
                <a:latin typeface="微软雅黑" panose="020B0503020204020204" charset="-122"/>
                <a:ea typeface="微软雅黑" panose="020B0503020204020204" charset="-122"/>
                <a:cs typeface="江城圆体 400W" panose="020B0500000000000000" pitchFamily="34" charset="-122"/>
              </a:rPr>
              <a:t>Please confirm your participation</a:t>
            </a:r>
            <a:r>
              <a:rPr lang="zh-CN" altLang="en-US" b="1" kern="100" dirty="0">
                <a:effectLst/>
                <a:latin typeface="微软雅黑" panose="020B0503020204020204" charset="-122"/>
                <a:ea typeface="微软雅黑" panose="020B0503020204020204" charset="-122"/>
                <a:cs typeface="江城圆体 400W" panose="020B0500000000000000" pitchFamily="34" charset="-122"/>
              </a:rPr>
              <a:t> at your earliest convenience</a:t>
            </a:r>
            <a:r>
              <a:rPr lang="zh-CN" altLang="en-US" kern="100" dirty="0">
                <a:effectLst/>
                <a:latin typeface="微软雅黑" panose="020B0503020204020204" charset="-122"/>
                <a:ea typeface="微软雅黑" panose="020B0503020204020204" charset="-122"/>
                <a:cs typeface="江城圆体 400W" panose="020B0500000000000000" pitchFamily="34" charset="-122"/>
              </a:rPr>
              <a:t>.</a:t>
            </a:r>
            <a:endParaRPr lang="zh-CN" altLang="en-US" kern="100" dirty="0">
              <a:effectLst/>
              <a:latin typeface="微软雅黑" panose="020B0503020204020204" charset="-122"/>
              <a:ea typeface="微软雅黑" panose="020B0503020204020204" charset="-122"/>
              <a:cs typeface="江城圆体 400W" panose="020B0500000000000000"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497372" y="3253723"/>
            <a:ext cx="5289877" cy="2350781"/>
          </a:xfrm>
        </p:spPr>
        <p:txBody>
          <a:bodyPr wrap="square">
            <a:normAutofit/>
          </a:bodyPr>
          <a:lstStyle/>
          <a:p>
            <a:pPr algn="ctr"/>
            <a:r>
              <a:rPr lang="zh-CN" altLang="en-US" sz="6000" dirty="0"/>
              <a:t>例文评论</a:t>
            </a:r>
            <a:endParaRPr lang="en-US" altLang="zh-CN" sz="6000" dirty="0"/>
          </a:p>
        </p:txBody>
      </p:sp>
      <p:sp>
        <p:nvSpPr>
          <p:cNvPr id="6" name="节编号"/>
          <p:cNvSpPr>
            <a:spLocks noGrp="1"/>
          </p:cNvSpPr>
          <p:nvPr>
            <p:ph type="body" sz="quarter" idx="13"/>
            <p:custDataLst>
              <p:tags r:id="rId2"/>
            </p:custDataLst>
          </p:nvPr>
        </p:nvSpPr>
        <p:spPr>
          <a:xfrm>
            <a:off x="1494973" y="1946604"/>
            <a:ext cx="4601028" cy="1224000"/>
          </a:xfrm>
        </p:spPr>
        <p:txBody>
          <a:bodyPr wrap="none">
            <a:noAutofit/>
          </a:bodyPr>
          <a:lstStyle/>
          <a:p>
            <a:r>
              <a:rPr lang="en-US" altLang="zh-CN" sz="6600" dirty="0"/>
              <a:t>03</a:t>
            </a:r>
            <a:endParaRPr lang="en-US" altLang="zh-CN" sz="6600" dirty="0"/>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latin typeface="微软雅黑" panose="020B0503020204020204" charset="-122"/>
                <a:ea typeface="微软雅黑" panose="020B0503020204020204" charset="-122"/>
              </a:rPr>
              <a:t>官方范文</a:t>
            </a:r>
            <a:endParaRPr lang="zh-CN" altLang="en-US" b="1">
              <a:latin typeface="微软雅黑" panose="020B0503020204020204" charset="-122"/>
              <a:ea typeface="微软雅黑" panose="020B0503020204020204" charset="-122"/>
            </a:endParaRPr>
          </a:p>
        </p:txBody>
      </p:sp>
      <p:sp>
        <p:nvSpPr>
          <p:cNvPr id="4" name="文本框 3"/>
          <p:cNvSpPr txBox="1"/>
          <p:nvPr/>
        </p:nvSpPr>
        <p:spPr>
          <a:xfrm>
            <a:off x="509905" y="1231900"/>
            <a:ext cx="11337290" cy="5165725"/>
          </a:xfrm>
          <a:prstGeom prst="rect">
            <a:avLst/>
          </a:prstGeom>
          <a:noFill/>
        </p:spPr>
        <p:txBody>
          <a:bodyPr wrap="square" rtlCol="0">
            <a:spAutoFit/>
          </a:bodyPr>
          <a:p>
            <a:pPr algn="l">
              <a:lnSpc>
                <a:spcPct val="110000"/>
              </a:lnSpc>
            </a:pPr>
            <a:r>
              <a:rPr lang="en-US" altLang="zh-CN" sz="2800" dirty="0">
                <a:latin typeface="Times New Roman" panose="02020603050405020304" charset="0"/>
                <a:cs typeface="Times New Roman" panose="02020603050405020304" charset="0"/>
              </a:rPr>
              <a:t>Dear Chris,</a:t>
            </a:r>
            <a:endParaRPr lang="en-US" altLang="zh-CN" sz="2800" dirty="0">
              <a:latin typeface="Times New Roman" panose="02020603050405020304" charset="0"/>
              <a:cs typeface="Times New Roman" panose="02020603050405020304" charset="0"/>
            </a:endParaRPr>
          </a:p>
          <a:p>
            <a:pPr algn="l">
              <a:lnSpc>
                <a:spcPct val="110000"/>
              </a:lnSpc>
            </a:pPr>
            <a:r>
              <a:rPr lang="en-US" altLang="zh-CN" sz="28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I’m thrilled to invite you to be part of something truly special! We’re putting together a charity concert next month with the goal of raising funds to support students from economically disadvantaged families. It’ll be a night filled with heartwarming music and shared smiles in our school auditorium.</a:t>
            </a:r>
            <a:endParaRPr sz="2400" dirty="0">
              <a:latin typeface="Times New Roman" panose="02020603050405020304" charset="0"/>
              <a:cs typeface="Times New Roman" panose="02020603050405020304" charset="0"/>
            </a:endParaRPr>
          </a:p>
          <a:p>
            <a:pPr algn="l">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Now, here’s where you come in. We’ve been fans of your performances, and we’d be absolutely excited to have you share your gift with us. Here are a few ideas that might suit your style: If you fancy taking center stage, how about a solo piano performance of a classical piece? It would be a showstopper! Or, if you’re up for it, a duet with other student musicians could be a magical collaboration that our audience would love.</a:t>
            </a:r>
            <a:endParaRPr sz="2400" dirty="0">
              <a:latin typeface="Times New Roman" panose="02020603050405020304" charset="0"/>
              <a:cs typeface="Times New Roman" panose="02020603050405020304" charset="0"/>
            </a:endParaRPr>
          </a:p>
          <a:p>
            <a:pPr algn="l">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I’d like to hear what you think. Just let me know by the end of this week. Looking forward to your reply and hopefully seeing you on stage!   </a:t>
            </a:r>
            <a:r>
              <a:rPr sz="2800" dirty="0">
                <a:latin typeface="Times New Roman" panose="02020603050405020304" charset="0"/>
                <a:cs typeface="Times New Roman" panose="02020603050405020304" charset="0"/>
              </a:rPr>
              <a:t> </a:t>
            </a:r>
            <a:endParaRPr sz="2800" dirty="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b="1">
                <a:latin typeface="Times New Roman" panose="02020603050405020304" charset="0"/>
                <a:cs typeface="Times New Roman" panose="02020603050405020304" charset="0"/>
              </a:rPr>
              <a:t>Freely give some comments </a:t>
            </a:r>
            <a:endParaRPr lang="zh-CN" altLang="en-US" b="1">
              <a:latin typeface="Times New Roman" panose="02020603050405020304" charset="0"/>
              <a:cs typeface="Times New Roman" panose="02020603050405020304" charset="0"/>
            </a:endParaRPr>
          </a:p>
        </p:txBody>
      </p:sp>
      <p:sp>
        <p:nvSpPr>
          <p:cNvPr id="4" name="文本框 3"/>
          <p:cNvSpPr txBox="1"/>
          <p:nvPr/>
        </p:nvSpPr>
        <p:spPr>
          <a:xfrm>
            <a:off x="682625" y="1409065"/>
            <a:ext cx="10855960" cy="952500"/>
          </a:xfrm>
          <a:prstGeom prst="rect">
            <a:avLst/>
          </a:prstGeom>
          <a:noFill/>
        </p:spPr>
        <p:txBody>
          <a:bodyPr wrap="square" rtlCol="0">
            <a:normAutofit/>
          </a:bodyPr>
          <a:p>
            <a:pPr algn="l">
              <a:lnSpc>
                <a:spcPct val="100000"/>
              </a:lnSpc>
            </a:pPr>
            <a:r>
              <a:rPr lang="zh-CN" altLang="en-US" sz="2400" kern="100" dirty="0">
                <a:effectLst/>
                <a:latin typeface="Times New Roman" panose="02020603050405020304" charset="0"/>
                <a:cs typeface="Times New Roman" panose="02020603050405020304" charset="0"/>
              </a:rPr>
              <a:t>The invitation is </a:t>
            </a:r>
            <a:r>
              <a:rPr lang="zh-CN" altLang="en-US" sz="2400" b="1" kern="100" dirty="0">
                <a:effectLst/>
                <a:latin typeface="Times New Roman" panose="02020603050405020304" charset="0"/>
                <a:cs typeface="Times New Roman" panose="02020603050405020304" charset="0"/>
              </a:rPr>
              <a:t>direct and personalized</a:t>
            </a:r>
            <a:r>
              <a:rPr lang="zh-CN" altLang="en-US" sz="2400" kern="100" dirty="0">
                <a:effectLst/>
                <a:latin typeface="Times New Roman" panose="02020603050405020304" charset="0"/>
                <a:cs typeface="Times New Roman" panose="02020603050405020304" charset="0"/>
              </a:rPr>
              <a:t>. It acknowledges Chris's past performances, making him feel valued and recognized for his talent.</a:t>
            </a:r>
            <a:endParaRPr lang="zh-CN" altLang="en-US" sz="2400" kern="100" dirty="0">
              <a:effectLst/>
              <a:latin typeface="Times New Roman" panose="02020603050405020304" charset="0"/>
              <a:cs typeface="Times New Roman" panose="02020603050405020304" charset="0"/>
            </a:endParaRPr>
          </a:p>
        </p:txBody>
      </p:sp>
      <p:sp>
        <p:nvSpPr>
          <p:cNvPr id="5" name="文本框 4"/>
          <p:cNvSpPr txBox="1"/>
          <p:nvPr/>
        </p:nvSpPr>
        <p:spPr>
          <a:xfrm>
            <a:off x="695960" y="2411730"/>
            <a:ext cx="10156190" cy="829945"/>
          </a:xfrm>
          <a:prstGeom prst="rect">
            <a:avLst/>
          </a:prstGeom>
          <a:noFill/>
        </p:spPr>
        <p:txBody>
          <a:bodyPr wrap="square" rtlCol="0" anchor="t">
            <a:spAutoFit/>
          </a:bodyPr>
          <a:p>
            <a:pPr algn="l">
              <a:lnSpc>
                <a:spcPct val="100000"/>
              </a:lnSpc>
              <a:buClrTx/>
              <a:buSzTx/>
              <a:buFontTx/>
            </a:pPr>
            <a:r>
              <a:rPr lang="zh-CN" altLang="en-US" sz="2400" kern="100" dirty="0">
                <a:effectLst/>
                <a:latin typeface="Times New Roman" panose="02020603050405020304" charset="0"/>
                <a:cs typeface="Times New Roman" panose="02020603050405020304" charset="0"/>
              </a:rPr>
              <a:t>The email clearly </a:t>
            </a:r>
            <a:r>
              <a:rPr lang="zh-CN" altLang="en-US" sz="2400" b="1" kern="100" dirty="0">
                <a:effectLst/>
                <a:latin typeface="Times New Roman" panose="02020603050405020304" charset="0"/>
                <a:cs typeface="Times New Roman" panose="02020603050405020304" charset="0"/>
              </a:rPr>
              <a:t>states the goal</a:t>
            </a:r>
            <a:r>
              <a:rPr lang="zh-CN" altLang="en-US" sz="2400" kern="100" dirty="0">
                <a:effectLst/>
                <a:latin typeface="Times New Roman" panose="02020603050405020304" charset="0"/>
                <a:cs typeface="Times New Roman" panose="02020603050405020304" charset="0"/>
              </a:rPr>
              <a:t> of the charity concert, which is to raise funds for students from economically disadvantaged families.</a:t>
            </a:r>
            <a:endParaRPr lang="zh-CN" altLang="en-US" sz="2400" kern="100" dirty="0">
              <a:effectLst/>
              <a:latin typeface="Times New Roman" panose="02020603050405020304" charset="0"/>
              <a:cs typeface="Times New Roman" panose="02020603050405020304" charset="0"/>
            </a:endParaRPr>
          </a:p>
        </p:txBody>
      </p:sp>
      <p:sp>
        <p:nvSpPr>
          <p:cNvPr id="6" name="文本框 5"/>
          <p:cNvSpPr txBox="1"/>
          <p:nvPr/>
        </p:nvSpPr>
        <p:spPr>
          <a:xfrm>
            <a:off x="695960" y="3429000"/>
            <a:ext cx="10074910" cy="829945"/>
          </a:xfrm>
          <a:prstGeom prst="rect">
            <a:avLst/>
          </a:prstGeom>
          <a:noFill/>
        </p:spPr>
        <p:txBody>
          <a:bodyPr wrap="square" rtlCol="0" anchor="t">
            <a:spAutoFit/>
          </a:bodyPr>
          <a:p>
            <a:pPr algn="l">
              <a:lnSpc>
                <a:spcPct val="100000"/>
              </a:lnSpc>
              <a:buClrTx/>
              <a:buSzTx/>
              <a:buFontTx/>
            </a:pPr>
            <a:r>
              <a:rPr lang="zh-CN" altLang="en-US" sz="2400" kern="100" dirty="0">
                <a:effectLst/>
                <a:latin typeface="Times New Roman" panose="02020603050405020304" charset="0"/>
                <a:cs typeface="Times New Roman" panose="02020603050405020304" charset="0"/>
              </a:rPr>
              <a:t>The email starts with a </a:t>
            </a:r>
            <a:r>
              <a:rPr lang="zh-CN" altLang="en-US" sz="2400" b="1" kern="100" dirty="0">
                <a:effectLst/>
                <a:latin typeface="Times New Roman" panose="02020603050405020304" charset="0"/>
                <a:cs typeface="Times New Roman" panose="02020603050405020304" charset="0"/>
              </a:rPr>
              <a:t>positive and enthusiastic tone</a:t>
            </a:r>
            <a:r>
              <a:rPr lang="zh-CN" altLang="en-US" sz="2400" kern="100" dirty="0">
                <a:effectLst/>
                <a:latin typeface="Times New Roman" panose="02020603050405020304" charset="0"/>
                <a:cs typeface="Times New Roman" panose="02020603050405020304" charset="0"/>
              </a:rPr>
              <a:t>, which is likely to capture Chris's interest and make him feel excited about the invitation.</a:t>
            </a:r>
            <a:endParaRPr lang="zh-CN" altLang="en-US" sz="2400" kern="100" dirty="0">
              <a:effectLst/>
              <a:latin typeface="Times New Roman" panose="02020603050405020304" charset="0"/>
              <a:cs typeface="Times New Roman" panose="02020603050405020304" charset="0"/>
            </a:endParaRPr>
          </a:p>
        </p:txBody>
      </p:sp>
      <p:sp>
        <p:nvSpPr>
          <p:cNvPr id="7" name="文本框 6"/>
          <p:cNvSpPr txBox="1"/>
          <p:nvPr/>
        </p:nvSpPr>
        <p:spPr>
          <a:xfrm>
            <a:off x="750570" y="5503545"/>
            <a:ext cx="9777095" cy="1198880"/>
          </a:xfrm>
          <a:prstGeom prst="rect">
            <a:avLst/>
          </a:prstGeom>
          <a:noFill/>
        </p:spPr>
        <p:txBody>
          <a:bodyPr wrap="square" rtlCol="0" anchor="t">
            <a:spAutoFit/>
          </a:bodyPr>
          <a:p>
            <a:pPr algn="l">
              <a:lnSpc>
                <a:spcPct val="100000"/>
              </a:lnSpc>
              <a:buClrTx/>
              <a:buSzTx/>
              <a:buFontTx/>
            </a:pPr>
            <a:r>
              <a:rPr lang="zh-CN" altLang="en-US" sz="2400" kern="100" dirty="0">
                <a:effectLst/>
                <a:latin typeface="Times New Roman" panose="02020603050405020304" charset="0"/>
                <a:cs typeface="Times New Roman" panose="02020603050405020304" charset="0"/>
              </a:rPr>
              <a:t>The email includes personal touches like "We’ve been fans of your performances," which can make Chris feel </a:t>
            </a:r>
            <a:r>
              <a:rPr lang="zh-CN" altLang="en-US" sz="2400" b="1" kern="100" dirty="0">
                <a:effectLst/>
                <a:latin typeface="Times New Roman" panose="02020603050405020304" charset="0"/>
                <a:cs typeface="Times New Roman" panose="02020603050405020304" charset="0"/>
              </a:rPr>
              <a:t>appreciated</a:t>
            </a:r>
            <a:r>
              <a:rPr lang="zh-CN" altLang="en-US" sz="2400" kern="100" dirty="0">
                <a:effectLst/>
                <a:latin typeface="Times New Roman" panose="02020603050405020304" charset="0"/>
                <a:cs typeface="Times New Roman" panose="02020603050405020304" charset="0"/>
              </a:rPr>
              <a:t> and i</a:t>
            </a:r>
            <a:r>
              <a:rPr lang="zh-CN" altLang="en-US" sz="2400" b="1" kern="100" dirty="0">
                <a:effectLst/>
                <a:latin typeface="Times New Roman" panose="02020603050405020304" charset="0"/>
                <a:cs typeface="Times New Roman" panose="02020603050405020304" charset="0"/>
              </a:rPr>
              <a:t>ncrease his willingness to participate</a:t>
            </a:r>
            <a:r>
              <a:rPr lang="zh-CN" altLang="en-US" sz="2400" kern="100" dirty="0">
                <a:effectLst/>
                <a:latin typeface="Times New Roman" panose="02020603050405020304" charset="0"/>
                <a:cs typeface="Times New Roman" panose="02020603050405020304" charset="0"/>
              </a:rPr>
              <a:t>.</a:t>
            </a:r>
            <a:endParaRPr lang="zh-CN" altLang="en-US" sz="2400" kern="100" dirty="0">
              <a:effectLst/>
              <a:latin typeface="Times New Roman" panose="02020603050405020304" charset="0"/>
              <a:cs typeface="Times New Roman" panose="02020603050405020304" charset="0"/>
            </a:endParaRPr>
          </a:p>
        </p:txBody>
      </p:sp>
      <p:sp>
        <p:nvSpPr>
          <p:cNvPr id="8" name="文本框 7"/>
          <p:cNvSpPr txBox="1"/>
          <p:nvPr/>
        </p:nvSpPr>
        <p:spPr>
          <a:xfrm>
            <a:off x="682625" y="4258945"/>
            <a:ext cx="10219055" cy="1124585"/>
          </a:xfrm>
          <a:prstGeom prst="rect">
            <a:avLst/>
          </a:prstGeom>
          <a:noFill/>
        </p:spPr>
        <p:txBody>
          <a:bodyPr wrap="square" rtlCol="0" anchor="t">
            <a:spAutoFit/>
          </a:bodyPr>
          <a:p>
            <a:pPr algn="l">
              <a:lnSpc>
                <a:spcPct val="140000"/>
              </a:lnSpc>
            </a:pPr>
            <a:r>
              <a:rPr lang="zh-CN" altLang="en-US" sz="2400" kern="100" dirty="0">
                <a:effectLst/>
                <a:latin typeface="Times New Roman" panose="02020603050405020304" charset="0"/>
                <a:cs typeface="Times New Roman" panose="02020603050405020304" charset="0"/>
              </a:rPr>
              <a:t>Phrases like "a night filled with heartwarming music and shared smiles" and "a showstopper" help </a:t>
            </a:r>
            <a:r>
              <a:rPr lang="zh-CN" altLang="en-US" sz="2400" b="1" kern="100" dirty="0">
                <a:effectLst/>
                <a:latin typeface="Times New Roman" panose="02020603050405020304" charset="0"/>
                <a:cs typeface="Times New Roman" panose="02020603050405020304" charset="0"/>
              </a:rPr>
              <a:t>create a vivid picture</a:t>
            </a:r>
            <a:r>
              <a:rPr lang="zh-CN" altLang="en-US" sz="2400" kern="100" dirty="0">
                <a:effectLst/>
                <a:latin typeface="Times New Roman" panose="02020603050405020304" charset="0"/>
                <a:cs typeface="Times New Roman" panose="02020603050405020304" charset="0"/>
              </a:rPr>
              <a:t> of the event, making it more appealing</a:t>
            </a:r>
            <a:r>
              <a:rPr lang="zh-CN" altLang="en-US" sz="2400" kern="100" dirty="0">
                <a:effectLst/>
                <a:latin typeface="+mn-ea"/>
                <a:cs typeface="江城圆体 400W" panose="020B0500000000000000" pitchFamily="34" charset="-122"/>
              </a:rPr>
              <a:t>.</a:t>
            </a:r>
            <a:endParaRPr lang="zh-CN" altLang="en-US" sz="2400" kern="100" dirty="0">
              <a:effectLst/>
              <a:latin typeface="+mn-ea"/>
              <a:cs typeface="江城圆体 400W" panose="020B0500000000000000" pitchFamily="34" charset="-122"/>
            </a:endParaRPr>
          </a:p>
        </p:txBody>
      </p:sp>
      <p:pic>
        <p:nvPicPr>
          <p:cNvPr id="9" name="图片 8"/>
          <p:cNvPicPr>
            <a:picLocks noChangeAspect="1"/>
          </p:cNvPicPr>
          <p:nvPr/>
        </p:nvPicPr>
        <p:blipFill>
          <a:blip r:embed="rId1"/>
          <a:stretch>
            <a:fillRect/>
          </a:stretch>
        </p:blipFill>
        <p:spPr>
          <a:xfrm>
            <a:off x="5624830" y="289560"/>
            <a:ext cx="1873885" cy="11049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署名"/>
          <p:cNvSpPr>
            <a:spLocks noGrp="1"/>
          </p:cNvSpPr>
          <p:nvPr>
            <p:ph type="body" sz="quarter" idx="17"/>
            <p:custDataLst>
              <p:tags r:id="rId1"/>
            </p:custDataLst>
          </p:nvPr>
        </p:nvSpPr>
        <p:spPr>
          <a:xfrm>
            <a:off x="1474470" y="4610735"/>
            <a:ext cx="5761355" cy="504190"/>
          </a:xfrm>
        </p:spPr>
        <p:txBody>
          <a:bodyPr wrap="square">
            <a:noAutofit/>
          </a:bodyPr>
          <a:lstStyle/>
          <a:p>
            <a:r>
              <a:rPr lang="zh-CN" altLang="en-US" sz="1800" dirty="0">
                <a:latin typeface="Times New Roman" panose="02020603050405020304" charset="0"/>
                <a:cs typeface="Times New Roman" panose="02020603050405020304" charset="0"/>
              </a:rPr>
              <a:t>浙江省</a:t>
            </a:r>
            <a:r>
              <a:rPr lang="en-US" altLang="zh-CN" sz="1800" dirty="0">
                <a:latin typeface="Times New Roman" panose="02020603050405020304" charset="0"/>
                <a:cs typeface="Times New Roman" panose="02020603050405020304" charset="0"/>
              </a:rPr>
              <a:t>2024</a:t>
            </a:r>
            <a:r>
              <a:rPr sz="1800" dirty="0">
                <a:latin typeface="Times New Roman" panose="02020603050405020304" charset="0"/>
                <a:cs typeface="Times New Roman" panose="02020603050405020304" charset="0"/>
              </a:rPr>
              <a:t>年</a:t>
            </a:r>
            <a:r>
              <a:rPr lang="en-US" altLang="zh-CN" sz="1800" dirty="0">
                <a:latin typeface="Times New Roman" panose="02020603050405020304" charset="0"/>
                <a:cs typeface="Times New Roman" panose="02020603050405020304" charset="0"/>
              </a:rPr>
              <a:t>8</a:t>
            </a:r>
            <a:r>
              <a:rPr sz="1800" dirty="0">
                <a:latin typeface="Times New Roman" panose="02020603050405020304" charset="0"/>
                <a:cs typeface="Times New Roman" panose="02020603050405020304" charset="0"/>
              </a:rPr>
              <a:t>月</a:t>
            </a:r>
            <a:r>
              <a:rPr lang="en-US" altLang="zh-CN" sz="1800" dirty="0">
                <a:latin typeface="Times New Roman" panose="02020603050405020304" charset="0"/>
                <a:cs typeface="Times New Roman" panose="02020603050405020304" charset="0"/>
              </a:rPr>
              <a:t>Z20</a:t>
            </a:r>
            <a:r>
              <a:rPr sz="1800" dirty="0">
                <a:latin typeface="Times New Roman" panose="02020603050405020304" charset="0"/>
                <a:cs typeface="Times New Roman" panose="02020603050405020304" charset="0"/>
              </a:rPr>
              <a:t>联盟联考（一）应用文讲评</a:t>
            </a:r>
            <a:endParaRPr sz="1800" dirty="0">
              <a:latin typeface="Times New Roman" panose="02020603050405020304" charset="0"/>
              <a:cs typeface="Times New Roman" panose="02020603050405020304" charset="0"/>
            </a:endParaRPr>
          </a:p>
        </p:txBody>
      </p:sp>
      <p:sp>
        <p:nvSpPr>
          <p:cNvPr id="4" name="标题"/>
          <p:cNvSpPr>
            <a:spLocks noGrp="1"/>
          </p:cNvSpPr>
          <p:nvPr>
            <p:ph type="ctrTitle"/>
            <p:custDataLst>
              <p:tags r:id="rId2"/>
            </p:custDataLst>
          </p:nvPr>
        </p:nvSpPr>
        <p:spPr>
          <a:xfrm>
            <a:off x="1122045" y="1821815"/>
            <a:ext cx="6344920" cy="2127885"/>
          </a:xfrm>
        </p:spPr>
        <p:txBody>
          <a:bodyPr wrap="square">
            <a:normAutofit/>
          </a:bodyPr>
          <a:lstStyle/>
          <a:p>
            <a:pPr algn="ctr"/>
            <a:r>
              <a:rPr lang="zh-CN" altLang="en-US" dirty="0"/>
              <a:t>邀请信</a:t>
            </a:r>
            <a:br>
              <a:rPr lang="zh-CN" altLang="en-US" dirty="0"/>
            </a:br>
            <a:r>
              <a:rPr lang="zh-CN" altLang="en-US" sz="4800" dirty="0"/>
              <a:t>参加校园慈善音乐会</a:t>
            </a:r>
            <a:endParaRPr lang="zh-CN" altLang="en-US" sz="4800" dirty="0"/>
          </a:p>
        </p:txBody>
      </p:sp>
      <p:sp>
        <p:nvSpPr>
          <p:cNvPr id="8" name="年份"/>
          <p:cNvSpPr>
            <a:spLocks noGrp="1"/>
          </p:cNvSpPr>
          <p:nvPr>
            <p:ph type="body" sz="quarter" idx="15"/>
            <p:custDataLst>
              <p:tags r:id="rId3"/>
            </p:custDataLst>
          </p:nvPr>
        </p:nvSpPr>
        <p:spPr>
          <a:xfrm>
            <a:off x="7817611" y="658262"/>
            <a:ext cx="2880000" cy="504000"/>
          </a:xfrm>
        </p:spPr>
        <p:txBody>
          <a:bodyPr wrap="square">
            <a:normAutofit/>
          </a:bodyPr>
          <a:lstStyle/>
          <a:p>
            <a:r>
              <a:rPr lang="en-US" altLang="zh-CN" dirty="0"/>
              <a:t>2024</a:t>
            </a:r>
            <a:endParaRPr lang="en-US" altLang="zh-CN" dirty="0"/>
          </a:p>
        </p:txBody>
      </p:sp>
      <p:sp>
        <p:nvSpPr>
          <p:cNvPr id="2" name="文本框 1"/>
          <p:cNvSpPr txBox="1"/>
          <p:nvPr/>
        </p:nvSpPr>
        <p:spPr>
          <a:xfrm>
            <a:off x="2084070" y="1353820"/>
            <a:ext cx="4542155" cy="814070"/>
          </a:xfrm>
          <a:prstGeom prst="rect">
            <a:avLst/>
          </a:prstGeom>
          <a:noFill/>
        </p:spPr>
        <p:txBody>
          <a:bodyPr wrap="square" rtlCol="0">
            <a:noAutofit/>
          </a:bodyPr>
          <a:p>
            <a:pPr algn="ctr">
              <a:lnSpc>
                <a:spcPct val="140000"/>
              </a:lnSpc>
            </a:pPr>
            <a:r>
              <a:rPr lang="zh-CN" altLang="en-US" sz="4400" kern="100" dirty="0">
                <a:effectLst/>
                <a:latin typeface="Blackadder ITC" panose="04020505051007020D02" charset="0"/>
                <a:cs typeface="Blackadder ITC" panose="04020505051007020D02" charset="0"/>
              </a:rPr>
              <a:t> </a:t>
            </a:r>
            <a:r>
              <a:rPr lang="en-US" altLang="zh-CN" sz="4400" kern="100" dirty="0">
                <a:effectLst/>
                <a:latin typeface="Blackadder ITC" panose="04020505051007020D02" charset="0"/>
                <a:cs typeface="Blackadder ITC" panose="04020505051007020D02" charset="0"/>
              </a:rPr>
              <a:t>C</a:t>
            </a:r>
            <a:r>
              <a:rPr lang="zh-CN" altLang="en-US" sz="4400" kern="100" dirty="0">
                <a:effectLst/>
                <a:latin typeface="Blackadder ITC" panose="04020505051007020D02" charset="0"/>
                <a:cs typeface="Blackadder ITC" panose="04020505051007020D02" charset="0"/>
              </a:rPr>
              <a:t>harity </a:t>
            </a:r>
            <a:r>
              <a:rPr lang="en-US" altLang="zh-CN" sz="4400" kern="100" dirty="0">
                <a:effectLst/>
                <a:latin typeface="Blackadder ITC" panose="04020505051007020D02" charset="0"/>
                <a:cs typeface="Blackadder ITC" panose="04020505051007020D02" charset="0"/>
              </a:rPr>
              <a:t>C</a:t>
            </a:r>
            <a:r>
              <a:rPr lang="zh-CN" altLang="en-US" sz="4400" kern="100" dirty="0">
                <a:effectLst/>
                <a:latin typeface="Blackadder ITC" panose="04020505051007020D02" charset="0"/>
                <a:cs typeface="Blackadder ITC" panose="04020505051007020D02" charset="0"/>
              </a:rPr>
              <a:t>oncert</a:t>
            </a:r>
            <a:endParaRPr lang="zh-CN" altLang="en-US" sz="4400" kern="100" dirty="0">
              <a:effectLst/>
              <a:latin typeface="Blackadder ITC" panose="04020505051007020D02" charset="0"/>
              <a:cs typeface="Blackadder ITC" panose="04020505051007020D02" charset="0"/>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497372" y="3253723"/>
            <a:ext cx="5289877" cy="2350781"/>
          </a:xfrm>
        </p:spPr>
        <p:txBody>
          <a:bodyPr wrap="square">
            <a:normAutofit/>
          </a:bodyPr>
          <a:lstStyle/>
          <a:p>
            <a:pPr algn="ctr"/>
            <a:r>
              <a:rPr lang="zh-CN" altLang="en-US" sz="6000" dirty="0"/>
              <a:t>延伸拓展</a:t>
            </a:r>
            <a:endParaRPr lang="zh-CN" altLang="en-US" sz="6000" dirty="0"/>
          </a:p>
        </p:txBody>
      </p:sp>
      <p:sp>
        <p:nvSpPr>
          <p:cNvPr id="6" name="节编号"/>
          <p:cNvSpPr>
            <a:spLocks noGrp="1"/>
          </p:cNvSpPr>
          <p:nvPr>
            <p:ph type="body" sz="quarter" idx="13"/>
            <p:custDataLst>
              <p:tags r:id="rId2"/>
            </p:custDataLst>
          </p:nvPr>
        </p:nvSpPr>
        <p:spPr>
          <a:xfrm>
            <a:off x="1494973" y="1946604"/>
            <a:ext cx="4601028" cy="1224000"/>
          </a:xfrm>
        </p:spPr>
        <p:txBody>
          <a:bodyPr wrap="none">
            <a:noAutofit/>
          </a:bodyPr>
          <a:lstStyle/>
          <a:p>
            <a:r>
              <a:rPr lang="en-US" altLang="zh-CN" sz="6600" dirty="0"/>
              <a:t>04</a:t>
            </a:r>
            <a:endParaRPr lang="en-US" altLang="zh-CN" sz="6600" dirty="0"/>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b="1">
                <a:latin typeface="微软雅黑" panose="020B0503020204020204" charset="-122"/>
                <a:ea typeface="微软雅黑" panose="020B0503020204020204" charset="-122"/>
                <a:cs typeface="微软雅黑" panose="020B0503020204020204" charset="-122"/>
              </a:rPr>
              <a:t>类似</a:t>
            </a:r>
            <a:r>
              <a:rPr lang="zh-CN" b="1">
                <a:latin typeface="微软雅黑" panose="020B0503020204020204" charset="-122"/>
                <a:ea typeface="微软雅黑" panose="020B0503020204020204" charset="-122"/>
                <a:cs typeface="微软雅黑" panose="020B0503020204020204" charset="-122"/>
              </a:rPr>
              <a:t>邀请类型</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高考</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4" name="内容占位符 2"/>
          <p:cNvSpPr>
            <a:spLocks noGrp="1"/>
          </p:cNvSpPr>
          <p:nvPr/>
        </p:nvSpPr>
        <p:spPr>
          <a:xfrm>
            <a:off x="582295" y="1609090"/>
            <a:ext cx="10626725" cy="3613150"/>
          </a:xfrm>
          <a:prstGeom prst="rect">
            <a:avLst/>
          </a:prstGeom>
        </p:spPr>
        <p:txBody>
          <a:bodyPr vert="horz" wrap="square" lIns="0" tIns="0" rIns="0" bIns="0" rtlCol="0"/>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rgbClr val="000000"/>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rgbClr val="000000">
                    <a:lumMod val="65000"/>
                    <a:lumOff val="35000"/>
                  </a:srgb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rgbClr val="000000">
                    <a:lumMod val="65000"/>
                    <a:lumOff val="35000"/>
                  </a:srgb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rgbClr val="000000">
                    <a:lumMod val="65000"/>
                    <a:lumOff val="35000"/>
                  </a:srgb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rgbClr val="000000">
                    <a:lumMod val="65000"/>
                    <a:lumOff val="35000"/>
                  </a:srgb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indent="0">
              <a:lnSpc>
                <a:spcPct val="150000"/>
              </a:lnSpc>
              <a:buNone/>
            </a:pPr>
            <a:r>
              <a:rPr lang="en-US">
                <a:latin typeface="微软雅黑" panose="020B0503020204020204" charset="-122"/>
                <a:ea typeface="微软雅黑" panose="020B0503020204020204" charset="-122"/>
                <a:cs typeface="微软雅黑" panose="020B0503020204020204" charset="-122"/>
              </a:rPr>
              <a:t>    假定你是校广播站英语节目“Talk and Talk”的负责人李华，请给外教Caroline写邮件邀请她做一次访谈。</a:t>
            </a:r>
            <a:endParaRPr lang="en-US">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lang="en-US">
                <a:latin typeface="微软雅黑" panose="020B0503020204020204" charset="-122"/>
                <a:ea typeface="微软雅黑" panose="020B0503020204020204" charset="-122"/>
                <a:cs typeface="微软雅黑" panose="020B0503020204020204" charset="-122"/>
              </a:rPr>
              <a:t>内容包括：</a:t>
            </a:r>
            <a:endParaRPr lang="en-US">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lang="en-US">
                <a:latin typeface="微软雅黑" panose="020B0503020204020204" charset="-122"/>
                <a:ea typeface="微软雅黑" panose="020B0503020204020204" charset="-122"/>
                <a:cs typeface="微软雅黑" panose="020B0503020204020204" charset="-122"/>
              </a:rPr>
              <a:t>1.节目介绍；</a:t>
            </a:r>
            <a:endParaRPr lang="en-US">
              <a:latin typeface="微软雅黑" panose="020B0503020204020204" charset="-122"/>
              <a:ea typeface="微软雅黑" panose="020B0503020204020204" charset="-122"/>
              <a:cs typeface="微软雅黑" panose="020B0503020204020204" charset="-122"/>
            </a:endParaRPr>
          </a:p>
          <a:p>
            <a:pPr marL="0" indent="0">
              <a:lnSpc>
                <a:spcPct val="150000"/>
              </a:lnSpc>
              <a:buNone/>
            </a:pPr>
            <a:r>
              <a:rPr lang="en-US">
                <a:latin typeface="微软雅黑" panose="020B0503020204020204" charset="-122"/>
                <a:ea typeface="微软雅黑" panose="020B0503020204020204" charset="-122"/>
                <a:cs typeface="微软雅黑" panose="020B0503020204020204" charset="-122"/>
              </a:rPr>
              <a:t>2.访谈的时间和话题。</a:t>
            </a:r>
            <a:endParaRPr>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参考范文</a:t>
            </a:r>
            <a:endParaRPr lang="zh-CN" altLang="en-US"/>
          </a:p>
        </p:txBody>
      </p:sp>
      <p:sp>
        <p:nvSpPr>
          <p:cNvPr id="4" name="文本框 3"/>
          <p:cNvSpPr txBox="1"/>
          <p:nvPr/>
        </p:nvSpPr>
        <p:spPr>
          <a:xfrm>
            <a:off x="695960" y="1450340"/>
            <a:ext cx="9950450" cy="4672965"/>
          </a:xfrm>
          <a:prstGeom prst="rect">
            <a:avLst/>
          </a:prstGeom>
        </p:spPr>
        <p:txBody>
          <a:bodyPr wrap="square">
            <a:noAutofit/>
          </a:bodyPr>
          <a:p>
            <a:pPr marL="0" indent="0" algn="just" defTabSz="266700">
              <a:lnSpc>
                <a:spcPct val="103000"/>
              </a:lnSpc>
              <a:spcAft>
                <a:spcPct val="0"/>
              </a:spcAft>
            </a:pPr>
            <a:r>
              <a:rPr lang="en-US" altLang="zh-CN" sz="2400" b="0">
                <a:latin typeface="Times New Roman" panose="02020603050405020304"/>
                <a:ea typeface="宋体" panose="02010600030101010101" pitchFamily="2" charset="-122"/>
              </a:rPr>
              <a:t>Dear Caroline,</a:t>
            </a:r>
            <a:endParaRPr lang="en-US" altLang="zh-CN" sz="2400" b="0">
              <a:latin typeface="Times New Roman" panose="02020603050405020304"/>
              <a:ea typeface="宋体" panose="02010600030101010101" pitchFamily="2" charset="-122"/>
            </a:endParaRPr>
          </a:p>
          <a:p>
            <a:pPr marL="0" indent="0" algn="just" defTabSz="266700">
              <a:lnSpc>
                <a:spcPct val="103000"/>
              </a:lnSpc>
              <a:spcAft>
                <a:spcPct val="0"/>
              </a:spcAft>
            </a:pPr>
            <a:r>
              <a:rPr lang="en-US" altLang="zh-CN" sz="2400" b="0">
                <a:latin typeface="Times New Roman" panose="02020603050405020304"/>
                <a:ea typeface="宋体" panose="02010600030101010101" pitchFamily="2" charset="-122"/>
              </a:rPr>
              <a:t>     I am Lihua , one of your students ,</a:t>
            </a:r>
            <a:r>
              <a:rPr lang="en-US" altLang="zh-CN" sz="2400" b="1">
                <a:latin typeface="Times New Roman" panose="02020603050405020304"/>
                <a:ea typeface="宋体" panose="02010600030101010101" pitchFamily="2" charset="-122"/>
              </a:rPr>
              <a:t>who is in charge of</a:t>
            </a:r>
            <a:r>
              <a:rPr lang="en-US" altLang="zh-CN" sz="2400" b="0">
                <a:latin typeface="Times New Roman" panose="02020603050405020304"/>
                <a:ea typeface="宋体" panose="02010600030101010101" pitchFamily="2" charset="-122"/>
              </a:rPr>
              <a:t> “Talk and Talk ” of our </a:t>
            </a:r>
            <a:r>
              <a:rPr lang="en-US" altLang="zh-CN" sz="2400" b="0">
                <a:latin typeface="Times New Roman" panose="02020603050405020304"/>
                <a:ea typeface="Times New Roman" panose="02020603050405020304"/>
              </a:rPr>
              <a:t>school</a:t>
            </a:r>
            <a:r>
              <a:rPr lang="en-US" altLang="zh-CN" sz="2400" b="0">
                <a:latin typeface="Times New Roman" panose="02020603050405020304"/>
                <a:ea typeface="宋体" panose="02010600030101010101" pitchFamily="2" charset="-122"/>
              </a:rPr>
              <a:t> program. I am writing to invite you do an interview .</a:t>
            </a:r>
            <a:endParaRPr lang="en-US" altLang="zh-CN" sz="2400" b="0">
              <a:latin typeface="Times New Roman" panose="02020603050405020304"/>
              <a:ea typeface="宋体" panose="02010600030101010101" pitchFamily="2" charset="-122"/>
            </a:endParaRPr>
          </a:p>
          <a:p>
            <a:pPr marL="0" indent="0" algn="just" defTabSz="266700">
              <a:lnSpc>
                <a:spcPct val="103000"/>
              </a:lnSpc>
              <a:spcAft>
                <a:spcPct val="0"/>
              </a:spcAft>
            </a:pPr>
            <a:r>
              <a:rPr lang="en-US" altLang="zh-CN" sz="2400" b="0">
                <a:latin typeface="Times New Roman" panose="02020603050405020304"/>
                <a:ea typeface="宋体" panose="02010600030101010101" pitchFamily="2" charset="-122"/>
              </a:rPr>
              <a:t>     The program, </a:t>
            </a:r>
            <a:r>
              <a:rPr lang="en-US" altLang="zh-CN" sz="2400" b="1">
                <a:latin typeface="Times New Roman" panose="02020603050405020304"/>
                <a:ea typeface="宋体" panose="02010600030101010101" pitchFamily="2" charset="-122"/>
              </a:rPr>
              <a:t>which is intended to improve students’ speaking and listening skills</a:t>
            </a:r>
            <a:r>
              <a:rPr lang="en-US" altLang="zh-CN" sz="2400" b="0">
                <a:latin typeface="Times New Roman" panose="02020603050405020304"/>
                <a:ea typeface="宋体" panose="02010600030101010101" pitchFamily="2" charset="-122"/>
              </a:rPr>
              <a:t>, enjoys great </a:t>
            </a:r>
            <a:r>
              <a:rPr lang="en-US" altLang="zh-CN" sz="2400" b="0">
                <a:latin typeface="Times New Roman" panose="02020603050405020304"/>
                <a:ea typeface="Times New Roman" panose="02020603050405020304"/>
              </a:rPr>
              <a:t>popularity</a:t>
            </a:r>
            <a:r>
              <a:rPr lang="en-US" altLang="zh-CN" sz="2400" b="0">
                <a:latin typeface="Times New Roman" panose="02020603050405020304"/>
                <a:ea typeface="宋体" panose="02010600030101010101" pitchFamily="2" charset="-122"/>
              </a:rPr>
              <a:t> among us students . I wonder if you could tell us something </a:t>
            </a:r>
            <a:r>
              <a:rPr lang="en-US" altLang="zh-CN" sz="2400" b="1">
                <a:latin typeface="Times New Roman" panose="02020603050405020304"/>
                <a:ea typeface="宋体" panose="02010600030101010101" pitchFamily="2" charset="-122"/>
              </a:rPr>
              <a:t>concerning the daily life of American life</a:t>
            </a:r>
            <a:r>
              <a:rPr lang="en-US" altLang="zh-CN" sz="2400" b="0">
                <a:latin typeface="Times New Roman" panose="02020603050405020304"/>
                <a:ea typeface="宋体" panose="02010600030101010101" pitchFamily="2" charset="-122"/>
              </a:rPr>
              <a:t>. It is scheduled at 8.p.m next Friday, which can </a:t>
            </a:r>
            <a:r>
              <a:rPr lang="en-US" altLang="zh-CN" sz="2400" b="1">
                <a:latin typeface="Times New Roman" panose="02020603050405020304"/>
                <a:ea typeface="宋体" panose="02010600030101010101" pitchFamily="2" charset="-122"/>
              </a:rPr>
              <a:t>be chang</a:t>
            </a:r>
            <a:r>
              <a:rPr lang="en-US" altLang="zh-CN" sz="2400" b="1">
                <a:latin typeface="Times New Roman" panose="02020603050405020304"/>
                <a:ea typeface="Times New Roman" panose="02020603050405020304"/>
              </a:rPr>
              <a:t>e</a:t>
            </a:r>
            <a:r>
              <a:rPr lang="en-US" altLang="zh-CN" sz="2400" b="1">
                <a:latin typeface="Times New Roman" panose="02020603050405020304"/>
                <a:ea typeface="宋体" panose="02010600030101010101" pitchFamily="2" charset="-122"/>
              </a:rPr>
              <a:t>d</a:t>
            </a:r>
            <a:r>
              <a:rPr lang="en-US" altLang="zh-CN" sz="2400" b="1">
                <a:latin typeface="Times New Roman" panose="02020603050405020304"/>
                <a:ea typeface="Times New Roman" panose="02020603050405020304"/>
              </a:rPr>
              <a:t>/adjusted</a:t>
            </a:r>
            <a:r>
              <a:rPr lang="en-US" altLang="zh-CN" sz="2400" b="1">
                <a:latin typeface="Times New Roman" panose="02020603050405020304"/>
                <a:ea typeface="宋体" panose="02010600030101010101" pitchFamily="2" charset="-122"/>
              </a:rPr>
              <a:t> to</a:t>
            </a:r>
            <a:r>
              <a:rPr lang="en-US" altLang="zh-CN" sz="2400" b="0">
                <a:latin typeface="Times New Roman" panose="02020603050405020304"/>
                <a:ea typeface="宋体" panose="02010600030101010101" pitchFamily="2" charset="-122"/>
              </a:rPr>
              <a:t> another time if you are not available then?</a:t>
            </a:r>
            <a:endParaRPr lang="en-US" altLang="zh-CN" sz="2400" b="0">
              <a:latin typeface="Times New Roman" panose="02020603050405020304"/>
              <a:ea typeface="宋体" panose="02010600030101010101" pitchFamily="2" charset="-122"/>
            </a:endParaRPr>
          </a:p>
          <a:p>
            <a:pPr marL="0" indent="0" algn="just" defTabSz="266700">
              <a:lnSpc>
                <a:spcPct val="103000"/>
              </a:lnSpc>
              <a:spcAft>
                <a:spcPct val="0"/>
              </a:spcAft>
            </a:pPr>
            <a:r>
              <a:rPr lang="en-US" altLang="zh-CN" sz="2400" b="0">
                <a:latin typeface="Times New Roman" panose="02020603050405020304"/>
                <a:ea typeface="宋体" panose="02010600030101010101" pitchFamily="2" charset="-122"/>
              </a:rPr>
              <a:t>  I will be highly appreciated if you could come .Looking forward to your early reply.</a:t>
            </a:r>
            <a:endParaRPr lang="en-US" altLang="zh-CN" sz="2400" b="0">
              <a:latin typeface="Times New Roman" panose="02020603050405020304"/>
              <a:ea typeface="宋体" panose="02010600030101010101" pitchFamily="2" charset="-122"/>
            </a:endParaRPr>
          </a:p>
          <a:p>
            <a:pPr marL="0" indent="0" algn="r" defTabSz="266700">
              <a:lnSpc>
                <a:spcPct val="103000"/>
              </a:lnSpc>
              <a:spcAft>
                <a:spcPct val="0"/>
              </a:spcAft>
            </a:pPr>
            <a:r>
              <a:rPr lang="en-US" altLang="zh-CN" sz="2400">
                <a:latin typeface="Times New Roman" panose="02020603050405020304"/>
                <a:ea typeface="宋体" panose="02010600030101010101" pitchFamily="2" charset="-122"/>
              </a:rPr>
              <a:t>Yours,</a:t>
            </a:r>
            <a:endParaRPr lang="en-US" altLang="zh-CN" sz="2400">
              <a:latin typeface="Times New Roman" panose="02020603050405020304"/>
              <a:ea typeface="宋体" panose="02010600030101010101" pitchFamily="2" charset="-122"/>
            </a:endParaRPr>
          </a:p>
          <a:p>
            <a:pPr marL="0" indent="0" algn="r" defTabSz="266700" latinLnBrk="1">
              <a:lnSpc>
                <a:spcPct val="103000"/>
              </a:lnSpc>
              <a:spcAft>
                <a:spcPct val="0"/>
              </a:spcAft>
            </a:pPr>
            <a:r>
              <a:rPr lang="en-US" altLang="zh-CN" sz="2400">
                <a:latin typeface="Times New Roman" panose="02020603050405020304"/>
                <a:ea typeface="宋体" panose="02010600030101010101" pitchFamily="2" charset="-122"/>
              </a:rPr>
              <a:t>Li Hua</a:t>
            </a:r>
            <a:endParaRPr lang="en-US" altLang="zh-CN" sz="2400">
              <a:latin typeface="Times New Roman" panose="02020603050405020304"/>
              <a:ea typeface="宋体" panose="02010600030101010101" pitchFamily="2" charset="-122"/>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1533525" y="1796468"/>
            <a:ext cx="5257800" cy="2263362"/>
          </a:xfrm>
        </p:spPr>
        <p:txBody>
          <a:bodyPr wrap="square">
            <a:normAutofit/>
          </a:bodyPr>
          <a:lstStyle/>
          <a:p>
            <a:pPr algn="ctr"/>
            <a:r>
              <a:rPr lang="en-US" altLang="zh-CN" sz="8000" dirty="0"/>
              <a:t>Thanks</a:t>
            </a:r>
            <a:endParaRPr lang="en-US" altLang="zh-CN" sz="8000" dirty="0"/>
          </a:p>
        </p:txBody>
      </p:sp>
      <p:sp>
        <p:nvSpPr>
          <p:cNvPr id="10" name="署名"/>
          <p:cNvSpPr>
            <a:spLocks noGrp="1"/>
          </p:cNvSpPr>
          <p:nvPr>
            <p:ph type="body" sz="quarter" idx="17"/>
            <p:custDataLst>
              <p:tags r:id="rId2"/>
            </p:custDataLst>
          </p:nvPr>
        </p:nvSpPr>
        <p:spPr>
          <a:xfrm>
            <a:off x="1489388" y="4656506"/>
            <a:ext cx="2880000" cy="504000"/>
          </a:xfrm>
        </p:spPr>
        <p:txBody>
          <a:bodyPr wrap="square">
            <a:normAutofit/>
          </a:bodyPr>
          <a:lstStyle/>
          <a:p>
            <a:r>
              <a:rPr lang="zh-CN" altLang="en-US" dirty="0"/>
              <a:t>汇报人：WPS</a:t>
            </a:r>
            <a:endParaRPr lang="zh-CN" altLang="en-US" dirty="0"/>
          </a:p>
        </p:txBody>
      </p:sp>
      <p:sp>
        <p:nvSpPr>
          <p:cNvPr id="8" name="年号"/>
          <p:cNvSpPr>
            <a:spLocks noGrp="1"/>
          </p:cNvSpPr>
          <p:nvPr>
            <p:ph type="body" sz="quarter" idx="15"/>
            <p:custDataLst>
              <p:tags r:id="rId3"/>
            </p:custDataLst>
          </p:nvPr>
        </p:nvSpPr>
        <p:spPr>
          <a:xfrm>
            <a:off x="7815996" y="658262"/>
            <a:ext cx="2880000" cy="504000"/>
          </a:xfrm>
        </p:spPr>
        <p:txBody>
          <a:bodyPr wrap="square">
            <a:normAutofit/>
          </a:bodyPr>
          <a:lstStyle/>
          <a:p>
            <a:r>
              <a:rPr lang="en-US" altLang="zh-CN" dirty="0"/>
              <a:t>20XX</a:t>
            </a:r>
            <a:endParaRPr lang="zh-CN" altLang="en-US" dirty="0"/>
          </a:p>
        </p:txBody>
      </p:sp>
      <p:sp>
        <p:nvSpPr>
          <p:cNvPr id="2" name="署名"/>
          <p:cNvSpPr>
            <a:spLocks noGrp="1"/>
          </p:cNvSpPr>
          <p:nvPr>
            <p:custDataLst>
              <p:tags r:id="rId4"/>
            </p:custDataLst>
          </p:nvPr>
        </p:nvSpPr>
        <p:spPr>
          <a:xfrm>
            <a:off x="1474470" y="4610735"/>
            <a:ext cx="5147310" cy="504190"/>
          </a:xfrm>
          <a:prstGeom prst="roundRect">
            <a:avLst>
              <a:gd name="adj" fmla="val 50000"/>
            </a:avLst>
          </a:prstGeom>
          <a:solidFill>
            <a:schemeClr val="accent1"/>
          </a:solidFill>
        </p:spPr>
        <p:txBody>
          <a:bodyPr vert="horz" wrap="square" lIns="0" tIns="0" rIns="0" bIns="0" rtlCol="0" anchor="ctr" anchorCtr="1">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zh-CN" altLang="en-US" sz="1600" b="1" u="none" strike="noStrike" kern="1200" cap="none" spc="150" normalizeH="0" baseline="0" dirty="0">
                <a:solidFill>
                  <a:srgbClr val="FFFFFF"/>
                </a:solidFill>
                <a:uFillTx/>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latin typeface="Times New Roman" panose="02020603050405020304" charset="0"/>
                <a:cs typeface="Times New Roman" panose="02020603050405020304" charset="0"/>
              </a:rPr>
              <a:t>浙江省</a:t>
            </a:r>
            <a:r>
              <a:rPr lang="en-US" altLang="zh-CN" dirty="0">
                <a:latin typeface="Times New Roman" panose="02020603050405020304" charset="0"/>
                <a:cs typeface="Times New Roman" panose="02020603050405020304" charset="0"/>
              </a:rPr>
              <a:t>2024</a:t>
            </a:r>
            <a:r>
              <a:rPr dirty="0">
                <a:latin typeface="Times New Roman" panose="02020603050405020304" charset="0"/>
                <a:cs typeface="Times New Roman" panose="02020603050405020304" charset="0"/>
              </a:rPr>
              <a:t>年</a:t>
            </a:r>
            <a:r>
              <a:rPr lang="en-US" altLang="zh-CN" dirty="0">
                <a:latin typeface="Times New Roman" panose="02020603050405020304" charset="0"/>
                <a:cs typeface="Times New Roman" panose="02020603050405020304" charset="0"/>
              </a:rPr>
              <a:t>8</a:t>
            </a:r>
            <a:r>
              <a:rPr dirty="0">
                <a:latin typeface="Times New Roman" panose="02020603050405020304" charset="0"/>
                <a:cs typeface="Times New Roman" panose="02020603050405020304" charset="0"/>
              </a:rPr>
              <a:t>月</a:t>
            </a:r>
            <a:r>
              <a:rPr lang="en-US" altLang="zh-CN" dirty="0">
                <a:latin typeface="Times New Roman" panose="02020603050405020304" charset="0"/>
                <a:cs typeface="Times New Roman" panose="02020603050405020304" charset="0"/>
              </a:rPr>
              <a:t>Z20</a:t>
            </a:r>
            <a:r>
              <a:rPr dirty="0">
                <a:latin typeface="Times New Roman" panose="02020603050405020304" charset="0"/>
                <a:cs typeface="Times New Roman" panose="02020603050405020304" charset="0"/>
              </a:rPr>
              <a:t>联盟联考（一）应用文讲评</a:t>
            </a:r>
            <a:endParaRPr dirty="0">
              <a:latin typeface="Times New Roman" panose="02020603050405020304" charset="0"/>
              <a:cs typeface="Times New Roman" panose="02020603050405020304" charset="0"/>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custDataLst>
              <p:tags r:id="rId1"/>
            </p:custDataLst>
          </p:nvPr>
        </p:nvSpPr>
        <p:spPr>
          <a:xfrm>
            <a:off x="5253288" y="1353647"/>
            <a:ext cx="6238640" cy="854557"/>
          </a:xfrm>
          <a:prstGeom prst="roundRect">
            <a:avLst>
              <a:gd name="adj" fmla="val 50000"/>
            </a:avLst>
          </a:prstGeom>
          <a:solidFill>
            <a:srgbClr val="FFFFFF"/>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11" name="任意多边形: 形状 10"/>
          <p:cNvSpPr/>
          <p:nvPr>
            <p:custDataLst>
              <p:tags r:id="rId2"/>
            </p:custDataLst>
          </p:nvPr>
        </p:nvSpPr>
        <p:spPr>
          <a:xfrm>
            <a:off x="10844286" y="1692418"/>
            <a:ext cx="335372" cy="177015"/>
          </a:xfrm>
          <a:custGeom>
            <a:avLst/>
            <a:gdLst>
              <a:gd name="connsiteX0" fmla="*/ 158357 w 335372"/>
              <a:gd name="connsiteY0" fmla="*/ 0 h 177015"/>
              <a:gd name="connsiteX1" fmla="*/ 246865 w 335372"/>
              <a:gd name="connsiteY1" fmla="*/ 0 h 177015"/>
              <a:gd name="connsiteX2" fmla="*/ 335372 w 335372"/>
              <a:gd name="connsiteY2" fmla="*/ 88508 h 177015"/>
              <a:gd name="connsiteX3" fmla="*/ 246865 w 335372"/>
              <a:gd name="connsiteY3" fmla="*/ 177015 h 177015"/>
              <a:gd name="connsiteX4" fmla="*/ 158357 w 335372"/>
              <a:gd name="connsiteY4" fmla="*/ 177015 h 177015"/>
              <a:gd name="connsiteX5" fmla="*/ 246865 w 335372"/>
              <a:gd name="connsiteY5" fmla="*/ 88508 h 177015"/>
              <a:gd name="connsiteX6" fmla="*/ 0 w 335372"/>
              <a:gd name="connsiteY6" fmla="*/ 0 h 177015"/>
              <a:gd name="connsiteX7" fmla="*/ 88508 w 335372"/>
              <a:gd name="connsiteY7" fmla="*/ 0 h 177015"/>
              <a:gd name="connsiteX8" fmla="*/ 177015 w 335372"/>
              <a:gd name="connsiteY8" fmla="*/ 88508 h 177015"/>
              <a:gd name="connsiteX9" fmla="*/ 88508 w 335372"/>
              <a:gd name="connsiteY9" fmla="*/ 177015 h 177015"/>
              <a:gd name="connsiteX10" fmla="*/ 0 w 335372"/>
              <a:gd name="connsiteY10" fmla="*/ 177015 h 177015"/>
              <a:gd name="connsiteX11" fmla="*/ 88508 w 335372"/>
              <a:gd name="connsiteY11" fmla="*/ 88508 h 17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372" h="177015">
                <a:moveTo>
                  <a:pt x="158357" y="0"/>
                </a:moveTo>
                <a:lnTo>
                  <a:pt x="246865" y="0"/>
                </a:lnTo>
                <a:lnTo>
                  <a:pt x="335372" y="88508"/>
                </a:lnTo>
                <a:lnTo>
                  <a:pt x="246865" y="177015"/>
                </a:lnTo>
                <a:lnTo>
                  <a:pt x="158357" y="177015"/>
                </a:lnTo>
                <a:lnTo>
                  <a:pt x="246865" y="88508"/>
                </a:lnTo>
                <a:close/>
                <a:moveTo>
                  <a:pt x="0" y="0"/>
                </a:moveTo>
                <a:lnTo>
                  <a:pt x="88508" y="0"/>
                </a:lnTo>
                <a:lnTo>
                  <a:pt x="177015" y="88508"/>
                </a:lnTo>
                <a:lnTo>
                  <a:pt x="88508" y="177015"/>
                </a:lnTo>
                <a:lnTo>
                  <a:pt x="0" y="177015"/>
                </a:lnTo>
                <a:lnTo>
                  <a:pt x="88508" y="8850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2" name="矩形: 圆角 11"/>
          <p:cNvSpPr/>
          <p:nvPr>
            <p:custDataLst>
              <p:tags r:id="rId3"/>
            </p:custDataLst>
          </p:nvPr>
        </p:nvSpPr>
        <p:spPr>
          <a:xfrm>
            <a:off x="5253288" y="2452363"/>
            <a:ext cx="6238640" cy="854557"/>
          </a:xfrm>
          <a:prstGeom prst="roundRect">
            <a:avLst>
              <a:gd name="adj" fmla="val 50000"/>
            </a:avLst>
          </a:prstGeom>
          <a:solidFill>
            <a:srgbClr val="FFFFFF"/>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15" name="任意多边形: 形状 14"/>
          <p:cNvSpPr/>
          <p:nvPr>
            <p:custDataLst>
              <p:tags r:id="rId4"/>
            </p:custDataLst>
          </p:nvPr>
        </p:nvSpPr>
        <p:spPr>
          <a:xfrm>
            <a:off x="10844286" y="2791134"/>
            <a:ext cx="335372" cy="177015"/>
          </a:xfrm>
          <a:custGeom>
            <a:avLst/>
            <a:gdLst>
              <a:gd name="connsiteX0" fmla="*/ 158357 w 335372"/>
              <a:gd name="connsiteY0" fmla="*/ 0 h 177015"/>
              <a:gd name="connsiteX1" fmla="*/ 246865 w 335372"/>
              <a:gd name="connsiteY1" fmla="*/ 0 h 177015"/>
              <a:gd name="connsiteX2" fmla="*/ 335372 w 335372"/>
              <a:gd name="connsiteY2" fmla="*/ 88508 h 177015"/>
              <a:gd name="connsiteX3" fmla="*/ 246865 w 335372"/>
              <a:gd name="connsiteY3" fmla="*/ 177015 h 177015"/>
              <a:gd name="connsiteX4" fmla="*/ 158357 w 335372"/>
              <a:gd name="connsiteY4" fmla="*/ 177015 h 177015"/>
              <a:gd name="connsiteX5" fmla="*/ 246865 w 335372"/>
              <a:gd name="connsiteY5" fmla="*/ 88508 h 177015"/>
              <a:gd name="connsiteX6" fmla="*/ 0 w 335372"/>
              <a:gd name="connsiteY6" fmla="*/ 0 h 177015"/>
              <a:gd name="connsiteX7" fmla="*/ 88508 w 335372"/>
              <a:gd name="connsiteY7" fmla="*/ 0 h 177015"/>
              <a:gd name="connsiteX8" fmla="*/ 177015 w 335372"/>
              <a:gd name="connsiteY8" fmla="*/ 88508 h 177015"/>
              <a:gd name="connsiteX9" fmla="*/ 88508 w 335372"/>
              <a:gd name="connsiteY9" fmla="*/ 177015 h 177015"/>
              <a:gd name="connsiteX10" fmla="*/ 0 w 335372"/>
              <a:gd name="connsiteY10" fmla="*/ 177015 h 177015"/>
              <a:gd name="connsiteX11" fmla="*/ 88508 w 335372"/>
              <a:gd name="connsiteY11" fmla="*/ 88508 h 17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372" h="177015">
                <a:moveTo>
                  <a:pt x="158357" y="0"/>
                </a:moveTo>
                <a:lnTo>
                  <a:pt x="246865" y="0"/>
                </a:lnTo>
                <a:lnTo>
                  <a:pt x="335372" y="88508"/>
                </a:lnTo>
                <a:lnTo>
                  <a:pt x="246865" y="177015"/>
                </a:lnTo>
                <a:lnTo>
                  <a:pt x="158357" y="177015"/>
                </a:lnTo>
                <a:lnTo>
                  <a:pt x="246865" y="88508"/>
                </a:lnTo>
                <a:close/>
                <a:moveTo>
                  <a:pt x="0" y="0"/>
                </a:moveTo>
                <a:lnTo>
                  <a:pt x="88508" y="0"/>
                </a:lnTo>
                <a:lnTo>
                  <a:pt x="177015" y="88508"/>
                </a:lnTo>
                <a:lnTo>
                  <a:pt x="88508" y="177015"/>
                </a:lnTo>
                <a:lnTo>
                  <a:pt x="0" y="177015"/>
                </a:lnTo>
                <a:lnTo>
                  <a:pt x="88508" y="8850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6" name="矩形: 圆角 15"/>
          <p:cNvSpPr/>
          <p:nvPr>
            <p:custDataLst>
              <p:tags r:id="rId5"/>
            </p:custDataLst>
          </p:nvPr>
        </p:nvSpPr>
        <p:spPr>
          <a:xfrm>
            <a:off x="5253288" y="3551079"/>
            <a:ext cx="6238640" cy="854557"/>
          </a:xfrm>
          <a:prstGeom prst="roundRect">
            <a:avLst>
              <a:gd name="adj" fmla="val 50000"/>
            </a:avLst>
          </a:prstGeom>
          <a:solidFill>
            <a:srgbClr val="FFFFFF"/>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19" name="任意多边形: 形状 18"/>
          <p:cNvSpPr/>
          <p:nvPr>
            <p:custDataLst>
              <p:tags r:id="rId6"/>
            </p:custDataLst>
          </p:nvPr>
        </p:nvSpPr>
        <p:spPr>
          <a:xfrm>
            <a:off x="10844286" y="3889850"/>
            <a:ext cx="335372" cy="177015"/>
          </a:xfrm>
          <a:custGeom>
            <a:avLst/>
            <a:gdLst>
              <a:gd name="connsiteX0" fmla="*/ 158357 w 335372"/>
              <a:gd name="connsiteY0" fmla="*/ 0 h 177015"/>
              <a:gd name="connsiteX1" fmla="*/ 246865 w 335372"/>
              <a:gd name="connsiteY1" fmla="*/ 0 h 177015"/>
              <a:gd name="connsiteX2" fmla="*/ 335372 w 335372"/>
              <a:gd name="connsiteY2" fmla="*/ 88508 h 177015"/>
              <a:gd name="connsiteX3" fmla="*/ 246865 w 335372"/>
              <a:gd name="connsiteY3" fmla="*/ 177015 h 177015"/>
              <a:gd name="connsiteX4" fmla="*/ 158357 w 335372"/>
              <a:gd name="connsiteY4" fmla="*/ 177015 h 177015"/>
              <a:gd name="connsiteX5" fmla="*/ 246865 w 335372"/>
              <a:gd name="connsiteY5" fmla="*/ 88508 h 177015"/>
              <a:gd name="connsiteX6" fmla="*/ 0 w 335372"/>
              <a:gd name="connsiteY6" fmla="*/ 0 h 177015"/>
              <a:gd name="connsiteX7" fmla="*/ 88508 w 335372"/>
              <a:gd name="connsiteY7" fmla="*/ 0 h 177015"/>
              <a:gd name="connsiteX8" fmla="*/ 177015 w 335372"/>
              <a:gd name="connsiteY8" fmla="*/ 88508 h 177015"/>
              <a:gd name="connsiteX9" fmla="*/ 88508 w 335372"/>
              <a:gd name="connsiteY9" fmla="*/ 177015 h 177015"/>
              <a:gd name="connsiteX10" fmla="*/ 0 w 335372"/>
              <a:gd name="connsiteY10" fmla="*/ 177015 h 177015"/>
              <a:gd name="connsiteX11" fmla="*/ 88508 w 335372"/>
              <a:gd name="connsiteY11" fmla="*/ 88508 h 17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372" h="177015">
                <a:moveTo>
                  <a:pt x="158357" y="0"/>
                </a:moveTo>
                <a:lnTo>
                  <a:pt x="246865" y="0"/>
                </a:lnTo>
                <a:lnTo>
                  <a:pt x="335372" y="88508"/>
                </a:lnTo>
                <a:lnTo>
                  <a:pt x="246865" y="177015"/>
                </a:lnTo>
                <a:lnTo>
                  <a:pt x="158357" y="177015"/>
                </a:lnTo>
                <a:lnTo>
                  <a:pt x="246865" y="88508"/>
                </a:lnTo>
                <a:close/>
                <a:moveTo>
                  <a:pt x="0" y="0"/>
                </a:moveTo>
                <a:lnTo>
                  <a:pt x="88508" y="0"/>
                </a:lnTo>
                <a:lnTo>
                  <a:pt x="177015" y="88508"/>
                </a:lnTo>
                <a:lnTo>
                  <a:pt x="88508" y="177015"/>
                </a:lnTo>
                <a:lnTo>
                  <a:pt x="0" y="177015"/>
                </a:lnTo>
                <a:lnTo>
                  <a:pt x="88508" y="8850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0" name="矩形: 圆角 19"/>
          <p:cNvSpPr/>
          <p:nvPr>
            <p:custDataLst>
              <p:tags r:id="rId7"/>
            </p:custDataLst>
          </p:nvPr>
        </p:nvSpPr>
        <p:spPr>
          <a:xfrm>
            <a:off x="5253288" y="4649795"/>
            <a:ext cx="6238640" cy="854557"/>
          </a:xfrm>
          <a:prstGeom prst="roundRect">
            <a:avLst>
              <a:gd name="adj" fmla="val 50000"/>
            </a:avLst>
          </a:prstGeom>
          <a:solidFill>
            <a:srgbClr val="FFFFFF"/>
          </a:solidFill>
          <a:ln w="19050">
            <a:noFill/>
          </a:ln>
          <a:effectLst>
            <a:outerShdw blurRad="101600" dist="1016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23" name="任意多边形: 形状 22"/>
          <p:cNvSpPr/>
          <p:nvPr>
            <p:custDataLst>
              <p:tags r:id="rId8"/>
            </p:custDataLst>
          </p:nvPr>
        </p:nvSpPr>
        <p:spPr>
          <a:xfrm>
            <a:off x="10844286" y="4988566"/>
            <a:ext cx="335372" cy="177015"/>
          </a:xfrm>
          <a:custGeom>
            <a:avLst/>
            <a:gdLst>
              <a:gd name="connsiteX0" fmla="*/ 158357 w 335372"/>
              <a:gd name="connsiteY0" fmla="*/ 0 h 177015"/>
              <a:gd name="connsiteX1" fmla="*/ 246865 w 335372"/>
              <a:gd name="connsiteY1" fmla="*/ 0 h 177015"/>
              <a:gd name="connsiteX2" fmla="*/ 335372 w 335372"/>
              <a:gd name="connsiteY2" fmla="*/ 88508 h 177015"/>
              <a:gd name="connsiteX3" fmla="*/ 246865 w 335372"/>
              <a:gd name="connsiteY3" fmla="*/ 177015 h 177015"/>
              <a:gd name="connsiteX4" fmla="*/ 158357 w 335372"/>
              <a:gd name="connsiteY4" fmla="*/ 177015 h 177015"/>
              <a:gd name="connsiteX5" fmla="*/ 246865 w 335372"/>
              <a:gd name="connsiteY5" fmla="*/ 88508 h 177015"/>
              <a:gd name="connsiteX6" fmla="*/ 0 w 335372"/>
              <a:gd name="connsiteY6" fmla="*/ 0 h 177015"/>
              <a:gd name="connsiteX7" fmla="*/ 88508 w 335372"/>
              <a:gd name="connsiteY7" fmla="*/ 0 h 177015"/>
              <a:gd name="connsiteX8" fmla="*/ 177015 w 335372"/>
              <a:gd name="connsiteY8" fmla="*/ 88508 h 177015"/>
              <a:gd name="connsiteX9" fmla="*/ 88508 w 335372"/>
              <a:gd name="connsiteY9" fmla="*/ 177015 h 177015"/>
              <a:gd name="connsiteX10" fmla="*/ 0 w 335372"/>
              <a:gd name="connsiteY10" fmla="*/ 177015 h 177015"/>
              <a:gd name="connsiteX11" fmla="*/ 88508 w 335372"/>
              <a:gd name="connsiteY11" fmla="*/ 88508 h 17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372" h="177015">
                <a:moveTo>
                  <a:pt x="158357" y="0"/>
                </a:moveTo>
                <a:lnTo>
                  <a:pt x="246865" y="0"/>
                </a:lnTo>
                <a:lnTo>
                  <a:pt x="335372" y="88508"/>
                </a:lnTo>
                <a:lnTo>
                  <a:pt x="246865" y="177015"/>
                </a:lnTo>
                <a:lnTo>
                  <a:pt x="158357" y="177015"/>
                </a:lnTo>
                <a:lnTo>
                  <a:pt x="246865" y="88508"/>
                </a:lnTo>
                <a:close/>
                <a:moveTo>
                  <a:pt x="0" y="0"/>
                </a:moveTo>
                <a:lnTo>
                  <a:pt x="88508" y="0"/>
                </a:lnTo>
                <a:lnTo>
                  <a:pt x="177015" y="88508"/>
                </a:lnTo>
                <a:lnTo>
                  <a:pt x="88508" y="177015"/>
                </a:lnTo>
                <a:lnTo>
                  <a:pt x="0" y="177015"/>
                </a:lnTo>
                <a:lnTo>
                  <a:pt x="88508" y="8850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2" name="直接连接符 1"/>
          <p:cNvCxnSpPr/>
          <p:nvPr>
            <p:custDataLst>
              <p:tags r:id="rId9"/>
            </p:custDataLst>
          </p:nvPr>
        </p:nvCxnSpPr>
        <p:spPr>
          <a:xfrm>
            <a:off x="6400800" y="2752518"/>
            <a:ext cx="0" cy="254246"/>
          </a:xfrm>
          <a:prstGeom prst="line">
            <a:avLst/>
          </a:prstGeom>
          <a:ln w="25400">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10"/>
            </p:custDataLst>
          </p:nvPr>
        </p:nvCxnSpPr>
        <p:spPr>
          <a:xfrm>
            <a:off x="6400800" y="1653802"/>
            <a:ext cx="0" cy="254246"/>
          </a:xfrm>
          <a:prstGeom prst="line">
            <a:avLst/>
          </a:prstGeom>
          <a:ln w="25400">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11"/>
            </p:custDataLst>
          </p:nvPr>
        </p:nvCxnSpPr>
        <p:spPr>
          <a:xfrm>
            <a:off x="6400800" y="4949950"/>
            <a:ext cx="0" cy="254246"/>
          </a:xfrm>
          <a:prstGeom prst="line">
            <a:avLst/>
          </a:prstGeom>
          <a:ln w="25400">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12"/>
            </p:custDataLst>
          </p:nvPr>
        </p:nvCxnSpPr>
        <p:spPr>
          <a:xfrm>
            <a:off x="6400800" y="3851234"/>
            <a:ext cx="0" cy="254246"/>
          </a:xfrm>
          <a:prstGeom prst="line">
            <a:avLst/>
          </a:prstGeom>
          <a:ln w="25400">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5"/>
          <p:cNvSpPr txBox="1"/>
          <p:nvPr>
            <p:custDataLst>
              <p:tags r:id="rId13"/>
            </p:custDataLst>
          </p:nvPr>
        </p:nvSpPr>
        <p:spPr>
          <a:xfrm>
            <a:off x="5384165" y="1394460"/>
            <a:ext cx="935355" cy="814070"/>
          </a:xfrm>
          <a:prstGeom prst="rect">
            <a:avLst/>
          </a:prstGeom>
          <a:noFill/>
        </p:spPr>
        <p:txBody>
          <a:bodyPr wrap="none" rtlCol="0" anchor="ctr" anchorCtr="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1"/>
                </a:solidFill>
                <a:latin typeface="+mn-ea"/>
              </a:rPr>
              <a:t>01</a:t>
            </a:r>
            <a:endParaRPr lang="en-US" altLang="zh-CN" sz="3200" b="1" dirty="0">
              <a:solidFill>
                <a:schemeClr val="accent1"/>
              </a:solidFill>
              <a:latin typeface="+mn-ea"/>
            </a:endParaRPr>
          </a:p>
        </p:txBody>
      </p:sp>
      <p:sp>
        <p:nvSpPr>
          <p:cNvPr id="13" name="文本框 15"/>
          <p:cNvSpPr txBox="1"/>
          <p:nvPr>
            <p:custDataLst>
              <p:tags r:id="rId14"/>
            </p:custDataLst>
          </p:nvPr>
        </p:nvSpPr>
        <p:spPr>
          <a:xfrm>
            <a:off x="5384165" y="2493010"/>
            <a:ext cx="935355" cy="814070"/>
          </a:xfrm>
          <a:prstGeom prst="rect">
            <a:avLst/>
          </a:prstGeom>
          <a:noFill/>
        </p:spPr>
        <p:txBody>
          <a:bodyPr wrap="none" rtlCol="0" anchor="ctr" anchorCtr="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1"/>
                </a:solidFill>
                <a:latin typeface="+mn-ea"/>
              </a:rPr>
              <a:t>02</a:t>
            </a:r>
            <a:endParaRPr lang="en-US" altLang="zh-CN" sz="3200" b="1" dirty="0">
              <a:solidFill>
                <a:schemeClr val="accent1"/>
              </a:solidFill>
              <a:latin typeface="+mn-ea"/>
            </a:endParaRPr>
          </a:p>
        </p:txBody>
      </p:sp>
      <p:sp>
        <p:nvSpPr>
          <p:cNvPr id="17" name="文本框 23"/>
          <p:cNvSpPr txBox="1"/>
          <p:nvPr>
            <p:custDataLst>
              <p:tags r:id="rId15"/>
            </p:custDataLst>
          </p:nvPr>
        </p:nvSpPr>
        <p:spPr>
          <a:xfrm>
            <a:off x="5384165" y="3591560"/>
            <a:ext cx="935355" cy="814070"/>
          </a:xfrm>
          <a:prstGeom prst="rect">
            <a:avLst/>
          </a:prstGeom>
          <a:noFill/>
        </p:spPr>
        <p:txBody>
          <a:bodyPr wrap="none" rtlCol="0" anchor="ctr" anchorCtr="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1"/>
                </a:solidFill>
                <a:latin typeface="+mn-ea"/>
              </a:rPr>
              <a:t>03</a:t>
            </a:r>
            <a:endParaRPr lang="en-US" altLang="zh-CN" sz="3200" b="1" dirty="0">
              <a:solidFill>
                <a:schemeClr val="accent1"/>
              </a:solidFill>
              <a:latin typeface="+mn-ea"/>
            </a:endParaRPr>
          </a:p>
        </p:txBody>
      </p:sp>
      <p:sp>
        <p:nvSpPr>
          <p:cNvPr id="21" name="文本框 31"/>
          <p:cNvSpPr txBox="1"/>
          <p:nvPr>
            <p:custDataLst>
              <p:tags r:id="rId16"/>
            </p:custDataLst>
          </p:nvPr>
        </p:nvSpPr>
        <p:spPr>
          <a:xfrm>
            <a:off x="5384165" y="4690745"/>
            <a:ext cx="935355" cy="814070"/>
          </a:xfrm>
          <a:prstGeom prst="rect">
            <a:avLst/>
          </a:prstGeom>
          <a:noFill/>
        </p:spPr>
        <p:txBody>
          <a:bodyPr wrap="none" rtlCol="0" anchor="ctr" anchorCtr="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accent1"/>
                </a:solidFill>
                <a:latin typeface="+mn-ea"/>
              </a:rPr>
              <a:t>04</a:t>
            </a:r>
            <a:endParaRPr lang="en-US" altLang="zh-CN" sz="3200" b="1" dirty="0">
              <a:solidFill>
                <a:schemeClr val="accent1"/>
              </a:solidFill>
              <a:latin typeface="+mn-ea"/>
            </a:endParaRPr>
          </a:p>
        </p:txBody>
      </p:sp>
      <p:sp>
        <p:nvSpPr>
          <p:cNvPr id="10" name="文本框 7"/>
          <p:cNvSpPr txBox="1"/>
          <p:nvPr>
            <p:custDataLst>
              <p:tags r:id="rId17"/>
            </p:custDataLst>
          </p:nvPr>
        </p:nvSpPr>
        <p:spPr>
          <a:xfrm>
            <a:off x="6769192" y="1420926"/>
            <a:ext cx="3662387" cy="720000"/>
          </a:xfrm>
          <a:prstGeom prst="rect">
            <a:avLst/>
          </a:prstGeom>
          <a:noFill/>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102940"/>
                </a:solidFill>
                <a:latin typeface="+mn-ea"/>
              </a:rPr>
              <a:t>审题分析</a:t>
            </a:r>
            <a:endParaRPr lang="zh-CN" altLang="en-US" sz="2400" dirty="0">
              <a:solidFill>
                <a:srgbClr val="102940"/>
              </a:solidFill>
              <a:latin typeface="+mn-ea"/>
            </a:endParaRPr>
          </a:p>
        </p:txBody>
      </p:sp>
      <p:sp>
        <p:nvSpPr>
          <p:cNvPr id="14" name="文本框 16"/>
          <p:cNvSpPr txBox="1"/>
          <p:nvPr>
            <p:custDataLst>
              <p:tags r:id="rId18"/>
            </p:custDataLst>
          </p:nvPr>
        </p:nvSpPr>
        <p:spPr>
          <a:xfrm>
            <a:off x="6769192" y="2519642"/>
            <a:ext cx="3662387" cy="720000"/>
          </a:xfrm>
          <a:prstGeom prst="rect">
            <a:avLst/>
          </a:prstGeom>
          <a:noFill/>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102940"/>
                </a:solidFill>
                <a:latin typeface="+mn-ea"/>
              </a:rPr>
              <a:t>分段语料</a:t>
            </a:r>
            <a:endParaRPr lang="zh-CN" altLang="en-US" sz="2400" dirty="0">
              <a:solidFill>
                <a:srgbClr val="102940"/>
              </a:solidFill>
              <a:latin typeface="+mn-ea"/>
            </a:endParaRPr>
          </a:p>
        </p:txBody>
      </p:sp>
      <p:sp>
        <p:nvSpPr>
          <p:cNvPr id="18" name="文本框 24"/>
          <p:cNvSpPr txBox="1"/>
          <p:nvPr>
            <p:custDataLst>
              <p:tags r:id="rId19"/>
            </p:custDataLst>
          </p:nvPr>
        </p:nvSpPr>
        <p:spPr>
          <a:xfrm>
            <a:off x="6769192" y="3618358"/>
            <a:ext cx="3662387" cy="720000"/>
          </a:xfrm>
          <a:prstGeom prst="rect">
            <a:avLst/>
          </a:prstGeom>
          <a:noFill/>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102940"/>
                </a:solidFill>
                <a:latin typeface="+mn-ea"/>
              </a:rPr>
              <a:t>例文赏析</a:t>
            </a:r>
            <a:endParaRPr lang="zh-CN" altLang="en-US" sz="2400" dirty="0">
              <a:solidFill>
                <a:srgbClr val="102940"/>
              </a:solidFill>
              <a:latin typeface="+mn-ea"/>
            </a:endParaRPr>
          </a:p>
        </p:txBody>
      </p:sp>
      <p:sp>
        <p:nvSpPr>
          <p:cNvPr id="22" name="文本框 32"/>
          <p:cNvSpPr txBox="1"/>
          <p:nvPr>
            <p:custDataLst>
              <p:tags r:id="rId20"/>
            </p:custDataLst>
          </p:nvPr>
        </p:nvSpPr>
        <p:spPr>
          <a:xfrm>
            <a:off x="6769192" y="4717074"/>
            <a:ext cx="3662387" cy="720000"/>
          </a:xfrm>
          <a:prstGeom prst="rect">
            <a:avLst/>
          </a:prstGeom>
          <a:noFill/>
        </p:spPr>
        <p:txBody>
          <a:bodyPr wrap="square"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102940"/>
                </a:solidFill>
                <a:latin typeface="+mn-ea"/>
              </a:rPr>
              <a:t>延伸拓展</a:t>
            </a:r>
            <a:endParaRPr lang="zh-CN" altLang="en-US" sz="2400" dirty="0">
              <a:solidFill>
                <a:srgbClr val="102940"/>
              </a:solidFill>
              <a:latin typeface="+mn-ea"/>
            </a:endParaRPr>
          </a:p>
        </p:txBody>
      </p:sp>
      <p:sp>
        <p:nvSpPr>
          <p:cNvPr id="4" name="标题"/>
          <p:cNvSpPr>
            <a:spLocks noGrp="1"/>
          </p:cNvSpPr>
          <p:nvPr>
            <p:ph type="title"/>
            <p:custDataLst>
              <p:tags r:id="rId21"/>
            </p:custDataLst>
          </p:nvPr>
        </p:nvSpPr>
        <p:spPr>
          <a:xfrm>
            <a:off x="1717778" y="972815"/>
            <a:ext cx="1416354" cy="1811761"/>
          </a:xfrm>
        </p:spPr>
        <p:txBody>
          <a:bodyPr wrap="square">
            <a:normAutofit/>
          </a:bodyPr>
          <a:lstStyle/>
          <a:p>
            <a:r>
              <a:rPr lang="zh-CN" altLang="en-US" sz="6600" dirty="0"/>
              <a:t>目录</a:t>
            </a:r>
            <a:endParaRPr lang="zh-CN" altLang="en-US" sz="6600" dirty="0"/>
          </a:p>
        </p:txBody>
      </p:sp>
    </p:spTree>
    <p:custDataLst>
      <p:tags r:id="rId2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497372" y="3253723"/>
            <a:ext cx="5289877" cy="2350781"/>
          </a:xfrm>
        </p:spPr>
        <p:txBody>
          <a:bodyPr wrap="square">
            <a:normAutofit/>
          </a:bodyPr>
          <a:lstStyle/>
          <a:p>
            <a:pPr algn="ctr"/>
            <a:r>
              <a:rPr lang="zh-CN" altLang="en-US" sz="6000" dirty="0"/>
              <a:t>审题分析</a:t>
            </a:r>
            <a:endParaRPr lang="zh-CN" altLang="en-US" sz="6000" dirty="0"/>
          </a:p>
        </p:txBody>
      </p:sp>
      <p:sp>
        <p:nvSpPr>
          <p:cNvPr id="6" name="节编号"/>
          <p:cNvSpPr>
            <a:spLocks noGrp="1"/>
          </p:cNvSpPr>
          <p:nvPr>
            <p:ph type="body" sz="quarter" idx="13"/>
            <p:custDataLst>
              <p:tags r:id="rId2"/>
            </p:custDataLst>
          </p:nvPr>
        </p:nvSpPr>
        <p:spPr>
          <a:xfrm>
            <a:off x="1494973" y="1946604"/>
            <a:ext cx="4601028" cy="1224000"/>
          </a:xfrm>
        </p:spPr>
        <p:txBody>
          <a:bodyPr wrap="none">
            <a:noAutofit/>
          </a:bodyPr>
          <a:lstStyle/>
          <a:p>
            <a:r>
              <a:rPr lang="en-US" altLang="zh-CN" sz="6600" dirty="0"/>
              <a:t>01</a:t>
            </a:r>
            <a:endParaRPr lang="en-US" altLang="zh-CN" sz="6600" dirty="0"/>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原题呈现</a:t>
            </a:r>
            <a:endParaRPr lang="zh-CN" altLang="en-US"/>
          </a:p>
        </p:txBody>
      </p:sp>
      <p:sp>
        <p:nvSpPr>
          <p:cNvPr id="3" name="内容占位符 2"/>
          <p:cNvSpPr>
            <a:spLocks noGrp="1"/>
          </p:cNvSpPr>
          <p:nvPr>
            <p:ph idx="1"/>
          </p:nvPr>
        </p:nvSpPr>
        <p:spPr/>
        <p:txBody>
          <a:bodyPr/>
          <a:p>
            <a:pPr marL="0" indent="0">
              <a:buNone/>
            </a:pP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假定你是校学生会主席李华，下个月将组织举办一场</a:t>
            </a:r>
            <a:r>
              <a:rPr lang="zh-CN" altLang="en-US" b="1">
                <a:latin typeface="微软雅黑" panose="020B0503020204020204" charset="-122"/>
                <a:ea typeface="微软雅黑" panose="020B0503020204020204" charset="-122"/>
                <a:cs typeface="微软雅黑" panose="020B0503020204020204" charset="-122"/>
              </a:rPr>
              <a:t>校园慈善音乐会</a:t>
            </a:r>
            <a:r>
              <a:rPr lang="zh-CN" altLang="en-US">
                <a:latin typeface="微软雅黑" panose="020B0503020204020204" charset="-122"/>
                <a:ea typeface="微软雅黑" panose="020B0503020204020204" charset="-122"/>
                <a:cs typeface="微软雅黑" panose="020B0503020204020204" charset="-122"/>
              </a:rPr>
              <a:t>。请给你校的英国留学生Chris 写一封邮件邀请他来参与演出，内容包括:</a:t>
            </a:r>
            <a:endParaRPr lang="zh-CN" altLang="en-US">
              <a:latin typeface="微软雅黑" panose="020B0503020204020204" charset="-122"/>
              <a:ea typeface="微软雅黑" panose="020B0503020204020204" charset="-122"/>
              <a:cs typeface="微软雅黑" panose="020B0503020204020204" charset="-122"/>
            </a:endParaRPr>
          </a:p>
          <a:p>
            <a:pPr marL="0" indent="0">
              <a:buNone/>
            </a:pPr>
            <a:r>
              <a:rPr lang="zh-CN" altLang="en-US">
                <a:latin typeface="微软雅黑" panose="020B0503020204020204" charset="-122"/>
                <a:ea typeface="微软雅黑" panose="020B0503020204020204" charset="-122"/>
                <a:cs typeface="微软雅黑" panose="020B0503020204020204" charset="-122"/>
              </a:rPr>
              <a:t>1.活动</a:t>
            </a:r>
            <a:r>
              <a:rPr lang="zh-CN" altLang="en-US" b="1">
                <a:latin typeface="微软雅黑" panose="020B0503020204020204" charset="-122"/>
                <a:ea typeface="微软雅黑" panose="020B0503020204020204" charset="-122"/>
                <a:cs typeface="微软雅黑" panose="020B0503020204020204" charset="-122"/>
              </a:rPr>
              <a:t>介绍</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marL="0" indent="0">
              <a:buNone/>
            </a:pPr>
            <a:r>
              <a:rPr lang="zh-CN" altLang="en-US">
                <a:latin typeface="微软雅黑" panose="020B0503020204020204" charset="-122"/>
                <a:ea typeface="微软雅黑" panose="020B0503020204020204" charset="-122"/>
                <a:cs typeface="微软雅黑" panose="020B0503020204020204" charset="-122"/>
              </a:rPr>
              <a:t>2.表演形式</a:t>
            </a:r>
            <a:r>
              <a:rPr lang="zh-CN" altLang="en-US" b="1">
                <a:latin typeface="微软雅黑" panose="020B0503020204020204" charset="-122"/>
                <a:ea typeface="微软雅黑" panose="020B0503020204020204" charset="-122"/>
                <a:cs typeface="微软雅黑" panose="020B0503020204020204" charset="-122"/>
              </a:rPr>
              <a:t>建议</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marL="0" indent="0">
              <a:buNone/>
            </a:pPr>
            <a:endParaRPr lang="zh-CN" altLang="en-US">
              <a:latin typeface="微软雅黑" panose="020B0503020204020204" charset="-122"/>
              <a:ea typeface="微软雅黑" panose="020B0503020204020204" charset="-122"/>
              <a:cs typeface="微软雅黑" panose="020B0503020204020204" charset="-122"/>
            </a:endParaRPr>
          </a:p>
          <a:p>
            <a:pPr marL="0" indent="0">
              <a:buNone/>
            </a:pPr>
            <a:r>
              <a:rPr lang="zh-CN" altLang="en-US">
                <a:latin typeface="微软雅黑" panose="020B0503020204020204" charset="-122"/>
                <a:ea typeface="微软雅黑" panose="020B0503020204020204" charset="-122"/>
                <a:cs typeface="微软雅黑" panose="020B0503020204020204" charset="-122"/>
              </a:rPr>
              <a:t>注意：</a:t>
            </a:r>
            <a:endParaRPr lang="zh-CN" altLang="en-US">
              <a:latin typeface="微软雅黑" panose="020B0503020204020204" charset="-122"/>
              <a:ea typeface="微软雅黑" panose="020B0503020204020204" charset="-122"/>
              <a:cs typeface="微软雅黑" panose="020B0503020204020204" charset="-122"/>
            </a:endParaRPr>
          </a:p>
          <a:p>
            <a:pPr marL="0" indent="0">
              <a:buNone/>
            </a:pPr>
            <a:r>
              <a:rPr lang="zh-CN" altLang="en-US">
                <a:latin typeface="微软雅黑" panose="020B0503020204020204" charset="-122"/>
                <a:ea typeface="微软雅黑" panose="020B0503020204020204" charset="-122"/>
                <a:cs typeface="微软雅黑" panose="020B0503020204020204" charset="-122"/>
              </a:rPr>
              <a:t>    1. 写作词数应为80左右；</a:t>
            </a:r>
            <a:endParaRPr lang="zh-CN" altLang="en-US">
              <a:latin typeface="微软雅黑" panose="020B0503020204020204" charset="-122"/>
              <a:ea typeface="微软雅黑" panose="020B0503020204020204" charset="-122"/>
              <a:cs typeface="微软雅黑" panose="020B0503020204020204" charset="-122"/>
            </a:endParaRPr>
          </a:p>
          <a:p>
            <a:pPr marL="0" indent="0">
              <a:buNone/>
            </a:pPr>
            <a:r>
              <a:rPr lang="zh-CN" altLang="en-US">
                <a:latin typeface="微软雅黑" panose="020B0503020204020204" charset="-122"/>
                <a:ea typeface="微软雅黑" panose="020B0503020204020204" charset="-122"/>
                <a:cs typeface="微软雅黑" panose="020B0503020204020204" charset="-122"/>
              </a:rPr>
              <a:t>    2. 请按如下格式在相应位置作答。</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61340" y="1207135"/>
            <a:ext cx="4584065" cy="1753235"/>
          </a:xfrm>
          <a:prstGeom prst="rect">
            <a:avLst/>
          </a:prstGeom>
        </p:spPr>
        <p:style>
          <a:lnRef idx="0">
            <a:srgbClr val="FFFFFF"/>
          </a:lnRef>
          <a:fillRef idx="2">
            <a:schemeClr val="accent1"/>
          </a:fillRef>
          <a:effectRef idx="1">
            <a:schemeClr val="accent1"/>
          </a:effectRef>
          <a:fontRef idx="minor">
            <a:schemeClr val="lt1"/>
          </a:fontRef>
        </p:style>
        <p:txBody>
          <a:bodyPr wrap="square" rtlCol="0" anchor="t">
            <a:spAutoFit/>
          </a:bodyPr>
          <a:p>
            <a:r>
              <a:rPr lang="zh-CN" altLang="en-US">
                <a:solidFill>
                  <a:srgbClr val="333333"/>
                </a:solidFill>
                <a:latin typeface="微软雅黑" panose="020B0503020204020204" charset="-122"/>
                <a:ea typeface="微软雅黑" panose="020B0503020204020204" charset="-122"/>
                <a:cs typeface="微软雅黑" panose="020B0503020204020204" charset="-122"/>
              </a:rPr>
              <a:t>假定你是校学生会主席李华，下个月将组织举办一场校园慈善音乐会。请给你校的英国留学生Chris 写一封邮件邀请他来参与演出，内容包括:</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en-US" altLang="zh-CN">
                <a:solidFill>
                  <a:srgbClr val="333333"/>
                </a:solidFill>
                <a:latin typeface="微软雅黑" panose="020B0503020204020204" charset="-122"/>
                <a:ea typeface="微软雅黑" panose="020B0503020204020204" charset="-122"/>
                <a:cs typeface="微软雅黑" panose="020B0503020204020204" charset="-122"/>
              </a:rPr>
              <a:t>  </a:t>
            </a:r>
            <a:r>
              <a:rPr lang="zh-CN" altLang="en-US">
                <a:solidFill>
                  <a:srgbClr val="333333"/>
                </a:solidFill>
                <a:latin typeface="微软雅黑" panose="020B0503020204020204" charset="-122"/>
                <a:ea typeface="微软雅黑" panose="020B0503020204020204" charset="-122"/>
                <a:cs typeface="微软雅黑" panose="020B0503020204020204" charset="-122"/>
              </a:rPr>
              <a:t>1.活动介绍;</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en-US" altLang="zh-CN">
                <a:solidFill>
                  <a:srgbClr val="333333"/>
                </a:solidFill>
                <a:latin typeface="微软雅黑" panose="020B0503020204020204" charset="-122"/>
                <a:ea typeface="微软雅黑" panose="020B0503020204020204" charset="-122"/>
                <a:cs typeface="微软雅黑" panose="020B0503020204020204" charset="-122"/>
              </a:rPr>
              <a:t>  </a:t>
            </a:r>
            <a:r>
              <a:rPr lang="zh-CN" altLang="en-US">
                <a:solidFill>
                  <a:srgbClr val="333333"/>
                </a:solidFill>
                <a:latin typeface="微软雅黑" panose="020B0503020204020204" charset="-122"/>
                <a:ea typeface="微软雅黑" panose="020B0503020204020204" charset="-122"/>
                <a:cs typeface="微软雅黑" panose="020B0503020204020204" charset="-122"/>
              </a:rPr>
              <a:t>2.</a:t>
            </a:r>
            <a:r>
              <a:rPr lang="zh-CN" altLang="en-US" b="1">
                <a:solidFill>
                  <a:srgbClr val="333333"/>
                </a:solidFill>
                <a:highlight>
                  <a:srgbClr val="FFFF00"/>
                </a:highlight>
                <a:latin typeface="微软雅黑" panose="020B0503020204020204" charset="-122"/>
                <a:ea typeface="微软雅黑" panose="020B0503020204020204" charset="-122"/>
                <a:cs typeface="微软雅黑" panose="020B0503020204020204" charset="-122"/>
              </a:rPr>
              <a:t>表演形式建议</a:t>
            </a:r>
            <a:r>
              <a:rPr lang="zh-CN" altLang="en-US">
                <a:solidFill>
                  <a:srgbClr val="333333"/>
                </a:solidFill>
                <a:latin typeface="微软雅黑" panose="020B0503020204020204" charset="-122"/>
                <a:ea typeface="微软雅黑" panose="020B0503020204020204" charset="-122"/>
                <a:cs typeface="微软雅黑" panose="020B0503020204020204" charset="-122"/>
              </a:rPr>
              <a:t>。</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096000" y="775335"/>
            <a:ext cx="4584065" cy="2306955"/>
          </a:xfrm>
          <a:prstGeom prst="rect">
            <a:avLst/>
          </a:prstGeom>
        </p:spPr>
        <p:style>
          <a:lnRef idx="0">
            <a:srgbClr val="FFFFFF"/>
          </a:lnRef>
          <a:fillRef idx="1">
            <a:schemeClr val="accent3"/>
          </a:fillRef>
          <a:effectRef idx="1">
            <a:schemeClr val="accent3"/>
          </a:effectRef>
          <a:fontRef idx="minor">
            <a:schemeClr val="lt1"/>
          </a:fontRef>
        </p:style>
        <p:txBody>
          <a:bodyPr wrap="square" rtlCol="0" anchor="t">
            <a:spAutoFit/>
          </a:bodyPr>
          <a:p>
            <a:r>
              <a:rPr lang="zh-CN" altLang="en-US">
                <a:solidFill>
                  <a:srgbClr val="333333"/>
                </a:solidFill>
                <a:latin typeface="微软雅黑" panose="020B0503020204020204" charset="-122"/>
                <a:ea typeface="微软雅黑" panose="020B0503020204020204" charset="-122"/>
                <a:cs typeface="微软雅黑" panose="020B0503020204020204" charset="-122"/>
              </a:rPr>
              <a:t>假定你是李华，写信给留学生朋友 James，告知他国际学生服务中心(International Students Service Center)正面向留学生开展主题为 My China Surprise 的短视频征集活动，内容包括：</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a:solidFill>
                  <a:srgbClr val="333333"/>
                </a:solidFill>
                <a:latin typeface="微软雅黑" panose="020B0503020204020204" charset="-122"/>
                <a:ea typeface="微软雅黑" panose="020B0503020204020204" charset="-122"/>
                <a:cs typeface="微软雅黑" panose="020B0503020204020204" charset="-122"/>
              </a:rPr>
              <a:t>1．活动介绍；</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a:solidFill>
                  <a:srgbClr val="333333"/>
                </a:solidFill>
                <a:latin typeface="微软雅黑" panose="020B0503020204020204" charset="-122"/>
                <a:ea typeface="微软雅黑" panose="020B0503020204020204" charset="-122"/>
                <a:cs typeface="微软雅黑" panose="020B0503020204020204" charset="-122"/>
              </a:rPr>
              <a:t>2．</a:t>
            </a:r>
            <a:r>
              <a:rPr lang="zh-CN" altLang="en-US" b="1">
                <a:solidFill>
                  <a:srgbClr val="333333"/>
                </a:solidFill>
                <a:highlight>
                  <a:srgbClr val="FFFF00"/>
                </a:highlight>
                <a:latin typeface="微软雅黑" panose="020B0503020204020204" charset="-122"/>
                <a:ea typeface="微软雅黑" panose="020B0503020204020204" charset="-122"/>
                <a:cs typeface="微软雅黑" panose="020B0503020204020204" charset="-122"/>
              </a:rPr>
              <a:t>视频要求</a:t>
            </a:r>
            <a:r>
              <a:rPr lang="zh-CN" altLang="en-US">
                <a:solidFill>
                  <a:srgbClr val="333333"/>
                </a:solidFill>
                <a:latin typeface="微软雅黑" panose="020B0503020204020204" charset="-122"/>
                <a:ea typeface="微软雅黑" panose="020B0503020204020204" charset="-122"/>
                <a:cs typeface="微软雅黑" panose="020B0503020204020204" charset="-122"/>
              </a:rPr>
              <a:t>；</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a:solidFill>
                  <a:srgbClr val="333333"/>
                </a:solidFill>
                <a:latin typeface="微软雅黑" panose="020B0503020204020204" charset="-122"/>
                <a:ea typeface="微软雅黑" panose="020B0503020204020204" charset="-122"/>
                <a:cs typeface="微软雅黑" panose="020B0503020204020204" charset="-122"/>
              </a:rPr>
              <a:t>3．鼓励参加。</a:t>
            </a:r>
            <a:endParaRPr lang="zh-CN" altLang="en-US">
              <a:solidFill>
                <a:srgbClr val="333333"/>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custDataLst>
              <p:tags r:id="rId1"/>
            </p:custDataLst>
          </p:nvPr>
        </p:nvGraphicFramePr>
        <p:xfrm>
          <a:off x="1073150" y="3292475"/>
          <a:ext cx="9852025" cy="2004060"/>
        </p:xfrm>
        <a:graphic>
          <a:graphicData uri="http://schemas.openxmlformats.org/drawingml/2006/table">
            <a:tbl>
              <a:tblPr firstRow="1" bandRow="1">
                <a:effectLst/>
                <a:tableStyleId>{5940675A-B579-460E-94D1-54222C63F5DA}</a:tableStyleId>
              </a:tblPr>
              <a:tblGrid>
                <a:gridCol w="1950085"/>
                <a:gridCol w="4296410"/>
                <a:gridCol w="3605530"/>
              </a:tblGrid>
              <a:tr h="449580">
                <a:tc>
                  <a:txBody>
                    <a:bodyPr/>
                    <a:p>
                      <a:pPr algn="ctr">
                        <a:buNone/>
                      </a:pPr>
                      <a:endParaRPr lang="zh-CN" altLang="en-US" b="1">
                        <a:solidFill>
                          <a:sysClr val="window" lastClr="FFFFFF"/>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7FDFBF"/>
                    </a:solidFill>
                  </a:tcPr>
                </a:tc>
                <a:tc>
                  <a:txBody>
                    <a:bodyPr/>
                    <a:p>
                      <a:pPr algn="ctr">
                        <a:buNone/>
                      </a:pPr>
                      <a:r>
                        <a:rPr lang="zh-CN" altLang="en-US" b="1">
                          <a:solidFill>
                            <a:sysClr val="window" lastClr="FFFFFF"/>
                          </a:solidFill>
                          <a:latin typeface="Arial" panose="020B0604020202020204" pitchFamily="34" charset="0"/>
                          <a:ea typeface="微软雅黑" panose="020B0503020204020204" charset="-122"/>
                        </a:rPr>
                        <a:t>左边题目</a:t>
                      </a:r>
                      <a:endParaRPr lang="zh-CN" altLang="en-US" b="1">
                        <a:solidFill>
                          <a:sysClr val="window" lastClr="FFFFFF"/>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7FDFBF"/>
                    </a:solidFill>
                  </a:tcPr>
                </a:tc>
                <a:tc>
                  <a:txBody>
                    <a:bodyPr/>
                    <a:p>
                      <a:pPr algn="ctr">
                        <a:buNone/>
                      </a:pPr>
                      <a:r>
                        <a:rPr lang="zh-CN" altLang="en-US" b="1">
                          <a:solidFill>
                            <a:sysClr val="window" lastClr="FFFFFF"/>
                          </a:solidFill>
                          <a:latin typeface="Arial" panose="020B0604020202020204" pitchFamily="34" charset="0"/>
                          <a:ea typeface="微软雅黑" panose="020B0503020204020204" charset="-122"/>
                        </a:rPr>
                        <a:t>右边题目</a:t>
                      </a:r>
                      <a:endParaRPr lang="zh-CN" altLang="en-US" b="1">
                        <a:solidFill>
                          <a:sysClr val="window" lastClr="FFFFFF"/>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7FDFBF"/>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情境载体</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邀请信</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solidFill>
                            <a:srgbClr val="333333"/>
                          </a:solidFill>
                          <a:ea typeface="微软雅黑" panose="020B0503020204020204" charset="-122"/>
                        </a:rPr>
                        <a:t>邀请信</a:t>
                      </a:r>
                      <a:endParaRPr lang="zh-CN" b="1" u="sng">
                        <a:solidFill>
                          <a:srgbClr val="333333"/>
                        </a:solidFill>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作者立场</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代表学校</a:t>
                      </a:r>
                      <a:r>
                        <a:rPr lang="en-US" altLang="zh-CN">
                          <a:solidFill>
                            <a:srgbClr val="333333"/>
                          </a:solidFill>
                          <a:latin typeface="Arial" panose="020B0604020202020204" pitchFamily="34" charset="0"/>
                          <a:ea typeface="微软雅黑" panose="020B0503020204020204" charset="-122"/>
                        </a:rPr>
                        <a:t>(</a:t>
                      </a:r>
                      <a:r>
                        <a:rPr lang="zh-CN" altLang="en-US">
                          <a:solidFill>
                            <a:srgbClr val="333333"/>
                          </a:solidFill>
                          <a:latin typeface="Arial" panose="020B0604020202020204" pitchFamily="34" charset="0"/>
                          <a:ea typeface="微软雅黑" panose="020B0503020204020204" charset="-122"/>
                        </a:rPr>
                        <a:t>学生会</a:t>
                      </a:r>
                      <a:r>
                        <a:rPr lang="en-US" altLang="zh-CN">
                          <a:solidFill>
                            <a:srgbClr val="333333"/>
                          </a:solidFill>
                          <a:latin typeface="Arial" panose="020B0604020202020204" pitchFamily="34" charset="0"/>
                          <a:ea typeface="微软雅黑" panose="020B0503020204020204" charset="-122"/>
                        </a:rPr>
                        <a:t>)</a:t>
                      </a:r>
                      <a:endParaRPr lang="en-US" altLang="zh-CN">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代表自己</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写作要点</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solidFill>
                            <a:srgbClr val="333333"/>
                          </a:solidFill>
                          <a:latin typeface="Arial" panose="020B0604020202020204" pitchFamily="34" charset="0"/>
                          <a:ea typeface="微软雅黑" panose="020B0503020204020204" charset="-122"/>
                        </a:rPr>
                        <a:t>活动介绍</a:t>
                      </a:r>
                      <a:r>
                        <a:rPr lang="en-US" altLang="zh-CN">
                          <a:solidFill>
                            <a:srgbClr val="333333"/>
                          </a:solidFill>
                          <a:latin typeface="Arial" panose="020B0604020202020204" pitchFamily="34" charset="0"/>
                          <a:ea typeface="微软雅黑" panose="020B0503020204020204" charset="-122"/>
                        </a:rPr>
                        <a:t>+</a:t>
                      </a:r>
                      <a:r>
                        <a:rPr lang="zh-CN" altLang="en-US">
                          <a:solidFill>
                            <a:srgbClr val="333333"/>
                          </a:solidFill>
                          <a:latin typeface="Arial" panose="020B0604020202020204" pitchFamily="34" charset="0"/>
                          <a:ea typeface="微软雅黑" panose="020B0503020204020204" charset="-122"/>
                        </a:rPr>
                        <a:t>形式建议</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c>
                  <a:txBody>
                    <a:bodyPr/>
                    <a:p>
                      <a:pPr algn="ctr">
                        <a:buNone/>
                      </a:pPr>
                      <a:r>
                        <a:rPr lang="zh-CN">
                          <a:solidFill>
                            <a:srgbClr val="333333"/>
                          </a:solidFill>
                          <a:ea typeface="微软雅黑" panose="020B0503020204020204" charset="-122"/>
                        </a:rPr>
                        <a:t>活动介绍</a:t>
                      </a:r>
                      <a:r>
                        <a:rPr lang="en-US" altLang="zh-CN">
                          <a:solidFill>
                            <a:srgbClr val="333333"/>
                          </a:solidFill>
                          <a:ea typeface="微软雅黑" panose="020B0503020204020204" charset="-122"/>
                        </a:rPr>
                        <a:t>+</a:t>
                      </a:r>
                      <a:r>
                        <a:rPr lang="zh-CN" altLang="en-US">
                          <a:solidFill>
                            <a:srgbClr val="333333"/>
                          </a:solidFill>
                          <a:ea typeface="微软雅黑" panose="020B0503020204020204" charset="-122"/>
                        </a:rPr>
                        <a:t>视频要求</a:t>
                      </a:r>
                      <a:r>
                        <a:rPr lang="en-US" altLang="zh-CN">
                          <a:solidFill>
                            <a:srgbClr val="333333"/>
                          </a:solidFill>
                          <a:ea typeface="微软雅黑" panose="020B0503020204020204" charset="-122"/>
                        </a:rPr>
                        <a:t>+</a:t>
                      </a:r>
                      <a:r>
                        <a:rPr lang="zh-CN" altLang="en-US">
                          <a:solidFill>
                            <a:srgbClr val="333333"/>
                          </a:solidFill>
                          <a:ea typeface="微软雅黑" panose="020B0503020204020204" charset="-122"/>
                        </a:rPr>
                        <a:t>鼓励</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40000"/>
                      </a:srgbClr>
                    </a:solidFill>
                  </a:tcPr>
                </a:tc>
              </a:tr>
              <a:tr h="388620">
                <a:tc>
                  <a:txBody>
                    <a:bodyPr/>
                    <a:p>
                      <a:pPr algn="ctr">
                        <a:buNone/>
                      </a:pPr>
                      <a:r>
                        <a:rPr lang="zh-CN" altLang="en-US">
                          <a:solidFill>
                            <a:srgbClr val="333333"/>
                          </a:solidFill>
                          <a:latin typeface="Arial" panose="020B0604020202020204" pitchFamily="34" charset="0"/>
                          <a:ea typeface="微软雅黑" panose="020B0503020204020204" charset="-122"/>
                        </a:rPr>
                        <a:t>语气态度</a:t>
                      </a:r>
                      <a:endParaRPr lang="zh-CN" altLang="en-US">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客观叙述</a:t>
                      </a:r>
                      <a:r>
                        <a:rPr lang="en-US" altLang="zh-CN">
                          <a:solidFill>
                            <a:srgbClr val="333333"/>
                          </a:solidFill>
                          <a:latin typeface="Arial" panose="020B0604020202020204" pitchFamily="34" charset="0"/>
                          <a:ea typeface="微软雅黑" panose="020B0503020204020204" charset="-122"/>
                        </a:rPr>
                        <a:t>+</a:t>
                      </a:r>
                      <a:r>
                        <a:rPr lang="zh-CN" altLang="en-US">
                          <a:solidFill>
                            <a:srgbClr val="333333"/>
                          </a:solidFill>
                          <a:latin typeface="Arial" panose="020B0604020202020204" pitchFamily="34" charset="0"/>
                          <a:ea typeface="微软雅黑" panose="020B0503020204020204" charset="-122"/>
                        </a:rPr>
                        <a:t>提建议</a:t>
                      </a:r>
                      <a:endParaRPr lang="zh-CN" altLang="en-US" b="1">
                        <a:solidFill>
                          <a:srgbClr val="333333"/>
                        </a:solidFill>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c>
                  <a:txBody>
                    <a:bodyPr/>
                    <a:p>
                      <a:pPr algn="ctr">
                        <a:buNone/>
                      </a:pPr>
                      <a:r>
                        <a:rPr lang="zh-CN" altLang="en-US">
                          <a:solidFill>
                            <a:srgbClr val="333333"/>
                          </a:solidFill>
                          <a:latin typeface="Arial" panose="020B0604020202020204" pitchFamily="34" charset="0"/>
                          <a:ea typeface="微软雅黑" panose="020B0503020204020204" charset="-122"/>
                        </a:rPr>
                        <a:t>客观叙述</a:t>
                      </a:r>
                      <a:r>
                        <a:rPr lang="en-US" altLang="zh-CN">
                          <a:solidFill>
                            <a:srgbClr val="333333"/>
                          </a:solidFill>
                          <a:latin typeface="Arial" panose="020B0604020202020204" pitchFamily="34" charset="0"/>
                          <a:ea typeface="微软雅黑" panose="020B0503020204020204" charset="-122"/>
                        </a:rPr>
                        <a:t>+</a:t>
                      </a:r>
                      <a:r>
                        <a:rPr lang="zh-CN" altLang="en-US">
                          <a:solidFill>
                            <a:srgbClr val="333333"/>
                          </a:solidFill>
                          <a:latin typeface="Arial" panose="020B0604020202020204" pitchFamily="34" charset="0"/>
                          <a:ea typeface="微软雅黑" panose="020B0503020204020204" charset="-122"/>
                        </a:rPr>
                        <a:t>主观</a:t>
                      </a:r>
                      <a:r>
                        <a:rPr lang="zh-CN" b="1">
                          <a:solidFill>
                            <a:srgbClr val="333333"/>
                          </a:solidFill>
                          <a:latin typeface="Arial" panose="020B0604020202020204" pitchFamily="34" charset="0"/>
                          <a:ea typeface="微软雅黑" panose="020B0503020204020204" charset="-122"/>
                        </a:rPr>
                        <a:t>鼓励</a:t>
                      </a:r>
                      <a:endParaRPr lang="zh-CN" b="1">
                        <a:solidFill>
                          <a:srgbClr val="333333"/>
                        </a:solidFill>
                        <a:highlight>
                          <a:srgbClr val="FFFF00"/>
                        </a:highlight>
                        <a:latin typeface="Arial" panose="020B0604020202020204" pitchFamily="34" charset="0"/>
                        <a:ea typeface="微软雅黑" panose="020B050302020402020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7FDFBF">
                        <a:tint val="20000"/>
                      </a:srgbClr>
                    </a:solidFill>
                  </a:tcPr>
                </a:tc>
              </a:tr>
            </a:tbl>
          </a:graphicData>
        </a:graphic>
      </p:graphicFrame>
      <p:sp>
        <p:nvSpPr>
          <p:cNvPr id="9" name="文本框 8"/>
          <p:cNvSpPr txBox="1"/>
          <p:nvPr/>
        </p:nvSpPr>
        <p:spPr>
          <a:xfrm>
            <a:off x="619760" y="304800"/>
            <a:ext cx="5097145" cy="605790"/>
          </a:xfrm>
          <a:prstGeom prst="rect">
            <a:avLst/>
          </a:prstGeom>
          <a:noFill/>
        </p:spPr>
        <p:txBody>
          <a:bodyPr wrap="square" rtlCol="0">
            <a:normAutofit/>
          </a:bodyPr>
          <a:p>
            <a:pPr algn="l">
              <a:lnSpc>
                <a:spcPct val="140000"/>
              </a:lnSpc>
            </a:pPr>
            <a:r>
              <a:rPr lang="zh-CN" altLang="en-US" sz="2400" b="1" kern="100" dirty="0">
                <a:effectLst/>
                <a:latin typeface="Times New Roman" panose="02020603050405020304" charset="0"/>
                <a:ea typeface="微软雅黑" panose="020B0503020204020204" charset="-122"/>
                <a:cs typeface="Times New Roman" panose="02020603050405020304" charset="0"/>
              </a:rPr>
              <a:t>比对</a:t>
            </a:r>
            <a:r>
              <a:rPr lang="en-US" altLang="zh-CN" sz="2400" b="1" kern="100" dirty="0">
                <a:effectLst/>
                <a:latin typeface="Times New Roman" panose="02020603050405020304" charset="0"/>
                <a:ea typeface="微软雅黑" panose="020B0503020204020204" charset="-122"/>
                <a:cs typeface="Times New Roman" panose="02020603050405020304" charset="0"/>
              </a:rPr>
              <a:t>2024</a:t>
            </a:r>
            <a:r>
              <a:rPr lang="zh-CN" altLang="en-US" sz="2400" b="1" kern="100" dirty="0">
                <a:effectLst/>
                <a:latin typeface="Times New Roman" panose="02020603050405020304" charset="0"/>
                <a:ea typeface="微软雅黑" panose="020B0503020204020204" charset="-122"/>
                <a:cs typeface="Times New Roman" panose="02020603050405020304" charset="0"/>
              </a:rPr>
              <a:t>届</a:t>
            </a:r>
            <a:r>
              <a:rPr lang="en-US" altLang="zh-CN" sz="2400" b="1" kern="100" dirty="0">
                <a:effectLst/>
                <a:latin typeface="Times New Roman" panose="02020603050405020304" charset="0"/>
                <a:ea typeface="微软雅黑" panose="020B0503020204020204" charset="-122"/>
                <a:cs typeface="Times New Roman" panose="02020603050405020304" charset="0"/>
              </a:rPr>
              <a:t>12</a:t>
            </a:r>
            <a:r>
              <a:rPr lang="zh-CN" altLang="en-US" sz="2400" b="1" kern="100" dirty="0">
                <a:effectLst/>
                <a:latin typeface="Times New Roman" panose="02020603050405020304" charset="0"/>
                <a:ea typeface="微软雅黑" panose="020B0503020204020204" charset="-122"/>
                <a:cs typeface="Times New Roman" panose="02020603050405020304" charset="0"/>
              </a:rPr>
              <a:t>月四校联考</a:t>
            </a:r>
            <a:endParaRPr lang="zh-CN" altLang="en-US" sz="2400" b="1" kern="100" dirty="0">
              <a:effectLst/>
              <a:latin typeface="Times New Roman" panose="02020603050405020304" charset="0"/>
              <a:ea typeface="微软雅黑" panose="020B0503020204020204" charset="-122"/>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960" y="104730"/>
            <a:ext cx="10800000" cy="720000"/>
          </a:xfrm>
        </p:spPr>
        <p:txBody>
          <a:bodyPr/>
          <a:lstStyle/>
          <a:p>
            <a:r>
              <a:rPr lang="zh-CN" altLang="en-US" dirty="0"/>
              <a:t>总结</a:t>
            </a:r>
            <a:r>
              <a:rPr lang="en-US" altLang="zh-CN" dirty="0"/>
              <a:t>—</a:t>
            </a:r>
            <a:r>
              <a:rPr lang="zh-CN" altLang="en-US" dirty="0"/>
              <a:t>破解题目</a:t>
            </a:r>
            <a:r>
              <a:rPr lang="zh-CN" altLang="en-US" dirty="0" smtClean="0"/>
              <a:t>信息 </a:t>
            </a:r>
            <a:endParaRPr lang="en-US" altLang="zh-CN" dirty="0"/>
          </a:p>
        </p:txBody>
      </p:sp>
      <p:graphicFrame>
        <p:nvGraphicFramePr>
          <p:cNvPr id="4" name="内容占位符 3"/>
          <p:cNvGraphicFramePr>
            <a:graphicFrameLocks noGrp="1"/>
          </p:cNvGraphicFramePr>
          <p:nvPr>
            <p:ph idx="1"/>
          </p:nvPr>
        </p:nvGraphicFramePr>
        <p:xfrm>
          <a:off x="614388" y="838766"/>
          <a:ext cx="11030241" cy="5756910"/>
        </p:xfrm>
        <a:graphic>
          <a:graphicData uri="http://schemas.openxmlformats.org/drawingml/2006/table">
            <a:tbl>
              <a:tblPr firstRow="1" firstCol="1" bandRow="1">
                <a:tableStyleId>{5C22544A-7EE6-4342-B048-85BDC9FD1C3A}</a:tableStyleId>
              </a:tblPr>
              <a:tblGrid>
                <a:gridCol w="2253347"/>
                <a:gridCol w="1670081"/>
                <a:gridCol w="1785171"/>
                <a:gridCol w="2034746"/>
                <a:gridCol w="3286896"/>
              </a:tblGrid>
              <a:tr h="805180">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文体体裁</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just">
                        <a:spcAft>
                          <a:spcPts val="0"/>
                        </a:spcAft>
                      </a:pPr>
                      <a:r>
                        <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邀请信</a:t>
                      </a:r>
                      <a:endPar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hMerge="1">
                  <a:tcPr/>
                </a:tc>
                <a:tc hMerge="1">
                  <a:tcPr/>
                </a:tc>
                <a:tc hMerge="1">
                  <a:tcPr/>
                </a:tc>
              </a:tr>
              <a:tr h="662940">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写作人</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just">
                        <a:spcAft>
                          <a:spcPts val="0"/>
                        </a:spcAft>
                      </a:pPr>
                      <a:r>
                        <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学生会主席</a:t>
                      </a:r>
                      <a:endParaRPr lang="zh-CN" altLang="en-US"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hMerge="1">
                  <a:tcPr/>
                </a:tc>
                <a:tc hMerge="1">
                  <a:tcPr/>
                </a:tc>
                <a:tc hMerge="1">
                  <a:tcPr/>
                </a:tc>
              </a:tr>
              <a:tr h="641350">
                <a:tc>
                  <a:txBody>
                    <a:bodyPr/>
                    <a:lstStyle/>
                    <a:p>
                      <a:pPr algn="ctr">
                        <a:spcAft>
                          <a:spcPts val="0"/>
                        </a:spcAft>
                        <a:buClrTx/>
                        <a:buSzTx/>
                        <a:buFontTx/>
                      </a:pPr>
                      <a:r>
                        <a:rPr lang="zh-CN" sz="2800" b="0" kern="100" dirty="0">
                          <a:solidFill>
                            <a:schemeClr val="tx1"/>
                          </a:solidFill>
                          <a:effectLst/>
                          <a:latin typeface="微软雅黑" panose="020B0503020204020204" charset="-122"/>
                          <a:ea typeface="微软雅黑" panose="020B0503020204020204" charset="-122"/>
                        </a:rPr>
                        <a:t>目标读者</a:t>
                      </a:r>
                      <a:endParaRPr lang="zh-CN" sz="2800" b="0" kern="100" dirty="0">
                        <a:solidFill>
                          <a:schemeClr val="tx1"/>
                        </a:solidFill>
                        <a:effectLst/>
                        <a:latin typeface="微软雅黑" panose="020B0503020204020204" charset="-122"/>
                        <a:ea typeface="微软雅黑" panose="020B0503020204020204" charset="-122"/>
                      </a:endParaRPr>
                    </a:p>
                  </a:txBody>
                  <a:tcPr marL="68580" marR="68580" marT="0" marB="0" anchor="ctr">
                    <a:solidFill>
                      <a:schemeClr val="accent1">
                        <a:lumMod val="60000"/>
                        <a:lumOff val="40000"/>
                      </a:schemeClr>
                    </a:solidFill>
                  </a:tcPr>
                </a:tc>
                <a:tc gridSpan="4">
                  <a:txBody>
                    <a:bodyPr/>
                    <a:lstStyle/>
                    <a:p>
                      <a:pPr algn="just">
                        <a:spcAft>
                          <a:spcPts val="0"/>
                        </a:spcAft>
                      </a:pPr>
                      <a:r>
                        <a:rPr 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留学生</a:t>
                      </a:r>
                      <a:r>
                        <a:rPr lang="en-US"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Chris</a:t>
                      </a:r>
                      <a:endParaRPr lang="en-US"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hMerge="1">
                  <a:tcPr/>
                </a:tc>
                <a:tc hMerge="1">
                  <a:tcPr/>
                </a:tc>
                <a:tc hMerge="1">
                  <a:tcPr/>
                </a:tc>
              </a:tr>
              <a:tr h="782257">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rPr>
                        <a:t>写作背景</a:t>
                      </a:r>
                      <a:endParaRPr lang="zh-CN" sz="2800" b="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solidFill>
                      <a:schemeClr val="accent1">
                        <a:lumMod val="60000"/>
                        <a:lumOff val="40000"/>
                      </a:schemeClr>
                    </a:solidFill>
                  </a:tcPr>
                </a:tc>
                <a:tc gridSpan="4">
                  <a:txBody>
                    <a:bodyPr/>
                    <a:lstStyle/>
                    <a:p>
                      <a:pPr algn="l">
                        <a:buClrTx/>
                        <a:buSzTx/>
                        <a:buFontTx/>
                      </a:pP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The scenario presents Li Hua, the president of the Student Union, who is organizing a charity concert at the school. Li Hua is </a:t>
                      </a:r>
                      <a:r>
                        <a:rPr sz="2000" b="1" kern="100" dirty="0" smtClean="0">
                          <a:solidFill>
                            <a:schemeClr val="tx1"/>
                          </a:solidFill>
                          <a:effectLst/>
                          <a:latin typeface="Times New Roman" panose="02020603050405020304" charset="0"/>
                          <a:ea typeface="微软雅黑" panose="020B0503020204020204" charset="-122"/>
                          <a:cs typeface="Times New Roman" panose="02020603050405020304" charset="0"/>
                        </a:rPr>
                        <a:t>reaching out to</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 Chris, a British student at the school, to invite him to </a:t>
                      </a:r>
                      <a:r>
                        <a:rPr sz="2000" b="1" kern="100" dirty="0" smtClean="0">
                          <a:solidFill>
                            <a:schemeClr val="tx1"/>
                          </a:solidFill>
                          <a:effectLst/>
                          <a:latin typeface="Times New Roman" panose="02020603050405020304" charset="0"/>
                          <a:ea typeface="微软雅黑" panose="020B0503020204020204" charset="-122"/>
                          <a:cs typeface="Times New Roman" panose="02020603050405020304" charset="0"/>
                        </a:rPr>
                        <a:t>participate in the event</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 Chris is known for his musical talent, which makes him a </a:t>
                      </a:r>
                      <a:r>
                        <a:rPr sz="2000" b="1" kern="100" dirty="0" smtClean="0">
                          <a:solidFill>
                            <a:schemeClr val="tx1"/>
                          </a:solidFill>
                          <a:effectLst/>
                          <a:latin typeface="Times New Roman" panose="02020603050405020304" charset="0"/>
                          <a:ea typeface="微软雅黑" panose="020B0503020204020204" charset="-122"/>
                          <a:cs typeface="Times New Roman" panose="02020603050405020304" charset="0"/>
                        </a:rPr>
                        <a:t>valuable addition</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 to the concert's lineup.</a:t>
                      </a:r>
                      <a:endPar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endParaRPr>
                    </a:p>
                  </a:txBody>
                  <a:tcPr marL="68580" marR="68580" marT="0" marB="0" anchor="ctr"/>
                </a:tc>
                <a:tc hMerge="1">
                  <a:tcPr/>
                </a:tc>
                <a:tc hMerge="1">
                  <a:tcPr/>
                </a:tc>
                <a:tc hMerge="1">
                  <a:tcPr/>
                </a:tc>
              </a:tr>
              <a:tr h="1358265">
                <a:tc>
                  <a:txBody>
                    <a:bodyPr/>
                    <a:lstStyle/>
                    <a:p>
                      <a:pPr algn="ctr"/>
                      <a:r>
                        <a:rPr lang="zh-CN" altLang="en-US" sz="2800" b="0" kern="100" dirty="0" smtClean="0">
                          <a:solidFill>
                            <a:schemeClr val="tx1"/>
                          </a:solidFill>
                          <a:effectLst/>
                          <a:latin typeface="微软雅黑" panose="020B0503020204020204" charset="-122"/>
                          <a:ea typeface="微软雅黑" panose="020B0503020204020204" charset="-122"/>
                          <a:cs typeface="+mn-cs"/>
                        </a:rPr>
                        <a:t>写作目的</a:t>
                      </a:r>
                      <a:endParaRPr lang="zh-CN" altLang="en-US" sz="2800" b="0" kern="100" dirty="0" smtClean="0">
                        <a:solidFill>
                          <a:schemeClr val="tx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60000"/>
                        <a:lumOff val="40000"/>
                      </a:schemeClr>
                    </a:solidFill>
                  </a:tcPr>
                </a:tc>
                <a:tc gridSpan="4">
                  <a:txBody>
                    <a:bodyPr/>
                    <a:lstStyle/>
                    <a:p>
                      <a:r>
                        <a:rPr lang="en-US" altLang="zh-CN" sz="2400" kern="100" dirty="0" smtClean="0">
                          <a:solidFill>
                            <a:schemeClr val="tx1"/>
                          </a:solidFill>
                          <a:effectLst/>
                          <a:latin typeface="微软雅黑" panose="020B0503020204020204" charset="-122"/>
                          <a:ea typeface="微软雅黑" panose="020B0503020204020204" charset="-122"/>
                          <a:cs typeface="微软雅黑" panose="020B0503020204020204" charset="-122"/>
                        </a:rPr>
                        <a:t> </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The primary purpose of the email is to</a:t>
                      </a:r>
                      <a:r>
                        <a:rPr lang="en-US"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 </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invite Chris to perform at the charity concert. Li Hua aims to p</a:t>
                      </a:r>
                      <a:r>
                        <a:rPr sz="2000" b="1" kern="100" dirty="0" smtClean="0">
                          <a:solidFill>
                            <a:schemeClr val="tx1"/>
                          </a:solidFill>
                          <a:effectLst/>
                          <a:latin typeface="Times New Roman" panose="02020603050405020304" charset="0"/>
                          <a:ea typeface="微软雅黑" panose="020B0503020204020204" charset="-122"/>
                          <a:cs typeface="Times New Roman" panose="02020603050405020304" charset="0"/>
                        </a:rPr>
                        <a:t>rovide Chris with the necessary details</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 about the event and suggest </a:t>
                      </a:r>
                      <a:r>
                        <a:rPr sz="2000" b="1" kern="100" dirty="0" smtClean="0">
                          <a:solidFill>
                            <a:schemeClr val="tx1"/>
                          </a:solidFill>
                          <a:effectLst/>
                          <a:latin typeface="Times New Roman" panose="02020603050405020304" charset="0"/>
                          <a:ea typeface="微软雅黑" panose="020B0503020204020204" charset="-122"/>
                          <a:cs typeface="Times New Roman" panose="02020603050405020304" charset="0"/>
                        </a:rPr>
                        <a:t>possible performance formats</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 The goal is to engage Chris's interest and </a:t>
                      </a:r>
                      <a:r>
                        <a:rPr sz="2000" b="1" kern="100" dirty="0" smtClean="0">
                          <a:solidFill>
                            <a:schemeClr val="tx1"/>
                          </a:solidFill>
                          <a:effectLst/>
                          <a:latin typeface="Times New Roman" panose="02020603050405020304" charset="0"/>
                          <a:ea typeface="微软雅黑" panose="020B0503020204020204" charset="-122"/>
                          <a:cs typeface="Times New Roman" panose="02020603050405020304" charset="0"/>
                        </a:rPr>
                        <a:t>secure his participation</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 which would not only enhance the quality of the concert but also contribute to the success of the charity effort. The email should be </a:t>
                      </a:r>
                      <a:r>
                        <a:rPr sz="2000" b="1" u="sng" kern="100" dirty="0" smtClean="0">
                          <a:solidFill>
                            <a:schemeClr val="tx1"/>
                          </a:solidFill>
                          <a:effectLst/>
                          <a:highlight>
                            <a:srgbClr val="FFFF00"/>
                          </a:highlight>
                          <a:latin typeface="Times New Roman" panose="02020603050405020304" charset="0"/>
                          <a:ea typeface="微软雅黑" panose="020B0503020204020204" charset="-122"/>
                          <a:cs typeface="Times New Roman" panose="02020603050405020304" charset="0"/>
                        </a:rPr>
                        <a:t>persuasive, friendly, and informative</a:t>
                      </a:r>
                      <a:r>
                        <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rPr>
                        <a:t>.</a:t>
                      </a:r>
                      <a:endParaRPr sz="2000" kern="100" dirty="0" smtClean="0">
                        <a:solidFill>
                          <a:schemeClr val="tx1"/>
                        </a:solidFill>
                        <a:effectLst/>
                        <a:latin typeface="Times New Roman" panose="02020603050405020304" charset="0"/>
                        <a:ea typeface="微软雅黑" panose="020B0503020204020204" charset="-122"/>
                        <a:cs typeface="Times New Roman" panose="02020603050405020304" charset="0"/>
                      </a:endParaRPr>
                    </a:p>
                  </a:txBody>
                  <a:tcPr marL="68580" marR="68580" marT="0" marB="0" anchor="ctr"/>
                </a:tc>
                <a:tc hMerge="1">
                  <a:tcPr marL="68580" marR="68580" marT="0" marB="0"/>
                </a:tc>
                <a:tc hMerge="1">
                  <a:tcPr marL="68580" marR="68580" marT="0" marB="0"/>
                </a:tc>
                <a:tc hMerge="1">
                  <a:tcPr marL="68580" marR="68580" marT="0" marB="0"/>
                </a:tc>
              </a:tr>
              <a:tr h="782257">
                <a:tc>
                  <a:txBody>
                    <a:bodyPr/>
                    <a:lstStyle/>
                    <a:p>
                      <a:pPr algn="ctr">
                        <a:spcAft>
                          <a:spcPts val="0"/>
                        </a:spcAft>
                      </a:pPr>
                      <a:r>
                        <a:rPr lang="zh-CN" sz="2800" b="0" kern="100" dirty="0">
                          <a:solidFill>
                            <a:schemeClr val="tx1"/>
                          </a:solidFill>
                          <a:effectLst/>
                          <a:latin typeface="微软雅黑" panose="020B0503020204020204" charset="-122"/>
                          <a:ea typeface="微软雅黑" panose="020B0503020204020204" charset="-122"/>
                          <a:cs typeface="+mn-cs"/>
                        </a:rPr>
                        <a:t>人称时态</a:t>
                      </a:r>
                      <a:endParaRPr lang="zh-CN" sz="2800" b="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60000"/>
                        <a:lumOff val="40000"/>
                      </a:schemeClr>
                    </a:solidFill>
                  </a:tcPr>
                </a:tc>
                <a:tc>
                  <a:txBody>
                    <a:bodyPr/>
                    <a:lstStyle/>
                    <a:p>
                      <a:pPr algn="just">
                        <a:spcAft>
                          <a:spcPts val="0"/>
                        </a:spcAft>
                      </a:pPr>
                      <a:r>
                        <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rPr>
                        <a:t>第一人称</a:t>
                      </a: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algn="just">
                        <a:spcAft>
                          <a:spcPts val="0"/>
                        </a:spcAft>
                      </a:pPr>
                      <a:r>
                        <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rPr>
                        <a:t>第二人称</a:t>
                      </a: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rPr>
                        <a:t>一般将来时</a:t>
                      </a:r>
                      <a:endParaRPr lang="zh-CN" altLang="zh-CN" sz="2800" kern="100" dirty="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c>
                  <a:txBody>
                    <a:bodyPr/>
                    <a:lstStyle/>
                    <a:p>
                      <a:pPr algn="just">
                        <a:spcAft>
                          <a:spcPts val="0"/>
                        </a:spcAft>
                      </a:pPr>
                      <a:endParaRPr lang="zh-CN" sz="2800" kern="100" dirty="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80" marR="68580" marT="0" marB="0" anchor="ct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497372" y="3253723"/>
            <a:ext cx="5289877" cy="2350781"/>
          </a:xfrm>
        </p:spPr>
        <p:txBody>
          <a:bodyPr wrap="square">
            <a:normAutofit/>
          </a:bodyPr>
          <a:lstStyle/>
          <a:p>
            <a:pPr algn="ctr"/>
            <a:r>
              <a:rPr lang="zh-CN" altLang="en-US" sz="6000" dirty="0"/>
              <a:t>分段语料</a:t>
            </a:r>
            <a:endParaRPr lang="zh-CN" altLang="en-US" sz="6000" dirty="0"/>
          </a:p>
        </p:txBody>
      </p:sp>
      <p:sp>
        <p:nvSpPr>
          <p:cNvPr id="6" name="节编号"/>
          <p:cNvSpPr>
            <a:spLocks noGrp="1"/>
          </p:cNvSpPr>
          <p:nvPr>
            <p:ph type="body" sz="quarter" idx="13"/>
            <p:custDataLst>
              <p:tags r:id="rId2"/>
            </p:custDataLst>
          </p:nvPr>
        </p:nvSpPr>
        <p:spPr>
          <a:xfrm>
            <a:off x="1494973" y="1946604"/>
            <a:ext cx="4601028" cy="1224000"/>
          </a:xfrm>
        </p:spPr>
        <p:txBody>
          <a:bodyPr wrap="none">
            <a:noAutofit/>
          </a:bodyPr>
          <a:lstStyle/>
          <a:p>
            <a:r>
              <a:rPr lang="en-US" altLang="zh-CN" sz="6600" dirty="0"/>
              <a:t>02</a:t>
            </a:r>
            <a:endParaRPr lang="en-US" altLang="zh-CN" sz="6600" dirty="0"/>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首段：</a:t>
            </a:r>
            <a:r>
              <a:rPr lang="zh-CN" altLang="en-US">
                <a:highlight>
                  <a:srgbClr val="FFFF00"/>
                </a:highlight>
              </a:rPr>
              <a:t>邀请句</a:t>
            </a:r>
            <a:r>
              <a:rPr lang="en-US" altLang="zh-CN"/>
              <a:t>+</a:t>
            </a:r>
            <a:r>
              <a:rPr lang="zh-CN" altLang="en-US"/>
              <a:t>活动介绍</a:t>
            </a:r>
            <a:endParaRPr lang="zh-CN" altLang="en-US"/>
          </a:p>
        </p:txBody>
      </p:sp>
      <p:sp>
        <p:nvSpPr>
          <p:cNvPr id="4" name="文本框 3"/>
          <p:cNvSpPr txBox="1"/>
          <p:nvPr/>
        </p:nvSpPr>
        <p:spPr>
          <a:xfrm>
            <a:off x="590550" y="1398270"/>
            <a:ext cx="10297795" cy="977265"/>
          </a:xfrm>
          <a:prstGeom prst="rect">
            <a:avLst/>
          </a:prstGeom>
          <a:noFill/>
        </p:spPr>
        <p:txBody>
          <a:bodyPr wrap="square" rtlCol="0" anchor="t">
            <a:spAutoFit/>
          </a:bodyPr>
          <a:p>
            <a:pPr algn="l">
              <a:lnSpc>
                <a:spcPct val="120000"/>
              </a:lnSpc>
            </a:pPr>
            <a:r>
              <a:rPr lang="en-US" altLang="zh-CN" sz="2400" kern="100" dirty="0">
                <a:effectLst/>
                <a:latin typeface="Times New Roman" panose="02020603050405020304" charset="0"/>
                <a:cs typeface="Times New Roman" panose="02020603050405020304" charset="0"/>
              </a:rPr>
              <a:t>  </a:t>
            </a:r>
            <a:r>
              <a:rPr lang="zh-CN" altLang="en-US" sz="2400" kern="100" dirty="0">
                <a:effectLst/>
                <a:latin typeface="Times New Roman" panose="02020603050405020304" charset="0"/>
                <a:cs typeface="Times New Roman" panose="02020603050405020304" charset="0"/>
              </a:rPr>
              <a:t>I trust this message finds you </a:t>
            </a:r>
            <a:r>
              <a:rPr lang="zh-CN" altLang="en-US" sz="2400" b="1" kern="100" dirty="0">
                <a:effectLst/>
                <a:latin typeface="Times New Roman" panose="02020603050405020304" charset="0"/>
                <a:cs typeface="Times New Roman" panose="02020603050405020304" charset="0"/>
              </a:rPr>
              <a:t>in good spirits</a:t>
            </a:r>
            <a:r>
              <a:rPr lang="zh-CN" altLang="en-US" sz="2400" kern="100" dirty="0">
                <a:effectLst/>
                <a:latin typeface="Times New Roman" panose="02020603050405020304" charset="0"/>
                <a:cs typeface="Times New Roman" panose="02020603050405020304" charset="0"/>
              </a:rPr>
              <a:t>. As the president of the Student Union at our school, I am </a:t>
            </a:r>
            <a:r>
              <a:rPr lang="zh-CN" altLang="en-US" sz="2400" b="1" kern="100" dirty="0">
                <a:effectLst/>
                <a:latin typeface="Times New Roman" panose="02020603050405020304" charset="0"/>
                <a:cs typeface="Times New Roman" panose="02020603050405020304" charset="0"/>
              </a:rPr>
              <a:t>reaching out to</a:t>
            </a:r>
            <a:r>
              <a:rPr lang="zh-CN" altLang="en-US" sz="2400" kern="100" dirty="0">
                <a:effectLst/>
                <a:latin typeface="Times New Roman" panose="02020603050405020304" charset="0"/>
                <a:cs typeface="Times New Roman" panose="02020603050405020304" charset="0"/>
              </a:rPr>
              <a:t> </a:t>
            </a:r>
            <a:r>
              <a:rPr lang="zh-CN" altLang="en-US" sz="2400" i="1" kern="100" dirty="0">
                <a:effectLst/>
                <a:latin typeface="Times New Roman" panose="02020603050405020304" charset="0"/>
                <a:cs typeface="Times New Roman" panose="02020603050405020304" charset="0"/>
              </a:rPr>
              <a:t>invite you to a very special event</a:t>
            </a:r>
            <a:r>
              <a:rPr lang="zh-CN" altLang="en-US" sz="2400" kern="100" dirty="0">
                <a:effectLst/>
                <a:latin typeface="Times New Roman" panose="02020603050405020304" charset="0"/>
                <a:cs typeface="Times New Roman" panose="02020603050405020304" charset="0"/>
              </a:rPr>
              <a:t>. </a:t>
            </a:r>
            <a:endParaRPr lang="zh-CN" altLang="en-US" sz="2400" kern="100" dirty="0">
              <a:effectLst/>
              <a:latin typeface="Times New Roman" panose="02020603050405020304" charset="0"/>
              <a:cs typeface="Times New Roman" panose="02020603050405020304" charset="0"/>
            </a:endParaRPr>
          </a:p>
        </p:txBody>
      </p:sp>
      <p:sp>
        <p:nvSpPr>
          <p:cNvPr id="5" name="文本框 4"/>
          <p:cNvSpPr txBox="1"/>
          <p:nvPr/>
        </p:nvSpPr>
        <p:spPr>
          <a:xfrm>
            <a:off x="642620" y="2578735"/>
            <a:ext cx="9663430" cy="977265"/>
          </a:xfrm>
          <a:prstGeom prst="rect">
            <a:avLst/>
          </a:prstGeom>
          <a:noFill/>
        </p:spPr>
        <p:txBody>
          <a:bodyPr wrap="square" rtlCol="0" anchor="t">
            <a:spAutoFit/>
          </a:bodyPr>
          <a:p>
            <a:pPr algn="l">
              <a:lnSpc>
                <a:spcPct val="120000"/>
              </a:lnSpc>
              <a:buClrTx/>
              <a:buSzTx/>
              <a:buFontTx/>
            </a:pPr>
            <a:r>
              <a:rPr lang="zh-CN" altLang="en-US" sz="2400" kern="100" dirty="0">
                <a:effectLst/>
                <a:latin typeface="Times New Roman" panose="02020603050405020304" charset="0"/>
                <a:cs typeface="Times New Roman" panose="02020603050405020304" charset="0"/>
              </a:rPr>
              <a:t>I</a:t>
            </a:r>
            <a:r>
              <a:rPr lang="en-US" altLang="zh-CN" sz="2400" kern="100" dirty="0">
                <a:effectLst/>
                <a:latin typeface="Times New Roman" panose="02020603050405020304" charset="0"/>
                <a:cs typeface="Times New Roman" panose="02020603050405020304" charset="0"/>
              </a:rPr>
              <a:t>’</a:t>
            </a:r>
            <a:r>
              <a:rPr lang="zh-CN" altLang="en-US" sz="2400" kern="100" dirty="0">
                <a:effectLst/>
                <a:latin typeface="Times New Roman" panose="02020603050405020304" charset="0"/>
                <a:cs typeface="Times New Roman" panose="02020603050405020304" charset="0"/>
              </a:rPr>
              <a:t>m thrilled to invite you to </a:t>
            </a:r>
            <a:r>
              <a:rPr lang="zh-CN" altLang="en-US" sz="2400" b="1" i="1" kern="100" dirty="0">
                <a:effectLst/>
                <a:latin typeface="Times New Roman" panose="02020603050405020304" charset="0"/>
                <a:cs typeface="Times New Roman" panose="02020603050405020304" charset="0"/>
              </a:rPr>
              <a:t>be part of something truly special</a:t>
            </a:r>
            <a:r>
              <a:rPr lang="zh-CN" altLang="en-US" sz="2400" kern="100" dirty="0">
                <a:effectLst/>
                <a:latin typeface="Times New Roman" panose="02020603050405020304" charset="0"/>
                <a:cs typeface="Times New Roman" panose="02020603050405020304" charset="0"/>
              </a:rPr>
              <a:t>!</a:t>
            </a:r>
            <a:r>
              <a:rPr lang="en-US" altLang="zh-CN" sz="2400" kern="100" dirty="0">
                <a:effectLst/>
                <a:latin typeface="Times New Roman" panose="02020603050405020304" charset="0"/>
                <a:cs typeface="Times New Roman" panose="02020603050405020304" charset="0"/>
              </a:rPr>
              <a:t> </a:t>
            </a:r>
            <a:r>
              <a:rPr lang="zh-CN" altLang="en-US" sz="2400" kern="100" dirty="0">
                <a:effectLst/>
                <a:latin typeface="Times New Roman" panose="02020603050405020304" charset="0"/>
                <a:cs typeface="Times New Roman" panose="02020603050405020304" charset="0"/>
              </a:rPr>
              <a:t>We’re putting together a charity concert next month</a:t>
            </a:r>
            <a:r>
              <a:rPr lang="en-US" altLang="zh-CN" sz="2400" kern="100" dirty="0">
                <a:effectLst/>
                <a:latin typeface="Times New Roman" panose="02020603050405020304" charset="0"/>
                <a:cs typeface="Times New Roman" panose="02020603050405020304" charset="0"/>
              </a:rPr>
              <a:t>……</a:t>
            </a:r>
            <a:endParaRPr lang="en-US" altLang="zh-CN" sz="2400" kern="100" dirty="0">
              <a:effectLst/>
              <a:latin typeface="Times New Roman" panose="02020603050405020304" charset="0"/>
              <a:cs typeface="Times New Roman" panose="02020603050405020304" charset="0"/>
            </a:endParaRPr>
          </a:p>
        </p:txBody>
      </p:sp>
      <p:sp>
        <p:nvSpPr>
          <p:cNvPr id="6" name="文本框 5"/>
          <p:cNvSpPr txBox="1"/>
          <p:nvPr/>
        </p:nvSpPr>
        <p:spPr>
          <a:xfrm>
            <a:off x="544195" y="3655695"/>
            <a:ext cx="9966960" cy="1478915"/>
          </a:xfrm>
          <a:prstGeom prst="rect">
            <a:avLst/>
          </a:prstGeom>
          <a:noFill/>
        </p:spPr>
        <p:txBody>
          <a:bodyPr wrap="square" rtlCol="0"/>
          <a:p>
            <a:pPr algn="l">
              <a:lnSpc>
                <a:spcPct val="120000"/>
              </a:lnSpc>
            </a:pPr>
            <a:r>
              <a:rPr lang="zh-CN" altLang="en-US" sz="2400" kern="100" dirty="0">
                <a:effectLst/>
                <a:latin typeface="Times New Roman" panose="02020603050405020304" charset="0"/>
                <a:cs typeface="Times New Roman" panose="02020603050405020304" charset="0"/>
              </a:rPr>
              <a:t>I hope this email finds you well. As the president of our school's Student Union, I am excited to </a:t>
            </a:r>
            <a:r>
              <a:rPr lang="zh-CN" altLang="en-US" sz="2400" b="1" kern="100" dirty="0">
                <a:effectLst/>
                <a:latin typeface="Times New Roman" panose="02020603050405020304" charset="0"/>
                <a:cs typeface="Times New Roman" panose="02020603050405020304" charset="0"/>
              </a:rPr>
              <a:t>inform you</a:t>
            </a:r>
            <a:r>
              <a:rPr lang="zh-CN" altLang="en-US" sz="2400" kern="100" dirty="0">
                <a:effectLst/>
                <a:latin typeface="Times New Roman" panose="02020603050405020304" charset="0"/>
                <a:cs typeface="Times New Roman" panose="02020603050405020304" charset="0"/>
              </a:rPr>
              <a:t> that we will be hosting a campus charity concert next month. We would be honored if you could </a:t>
            </a:r>
            <a:r>
              <a:rPr lang="zh-CN" altLang="en-US" sz="2400" b="1" i="1" kern="100" dirty="0">
                <a:effectLst/>
                <a:latin typeface="Times New Roman" panose="02020603050405020304" charset="0"/>
                <a:cs typeface="Times New Roman" panose="02020603050405020304" charset="0"/>
              </a:rPr>
              <a:t>participate in</a:t>
            </a:r>
            <a:r>
              <a:rPr lang="zh-CN" altLang="en-US" sz="2400" i="1" kern="100" dirty="0">
                <a:effectLst/>
                <a:latin typeface="Times New Roman" panose="02020603050405020304" charset="0"/>
                <a:cs typeface="Times New Roman" panose="02020603050405020304" charset="0"/>
              </a:rPr>
              <a:t> this special event</a:t>
            </a:r>
            <a:r>
              <a:rPr lang="zh-CN" altLang="en-US" sz="2400" kern="100" dirty="0">
                <a:effectLst/>
                <a:latin typeface="Times New Roman" panose="02020603050405020304" charset="0"/>
                <a:cs typeface="Times New Roman" panose="02020603050405020304" charset="0"/>
              </a:rPr>
              <a:t>.</a:t>
            </a:r>
            <a:endParaRPr lang="zh-CN" altLang="en-US" sz="2400" kern="100" dirty="0">
              <a:effectLst/>
              <a:latin typeface="Times New Roman" panose="02020603050405020304" charset="0"/>
              <a:cs typeface="Times New Roman" panose="02020603050405020304" charset="0"/>
            </a:endParaRPr>
          </a:p>
        </p:txBody>
      </p:sp>
      <p:sp>
        <p:nvSpPr>
          <p:cNvPr id="7" name="文本框 6"/>
          <p:cNvSpPr txBox="1"/>
          <p:nvPr/>
        </p:nvSpPr>
        <p:spPr>
          <a:xfrm>
            <a:off x="642620" y="5168900"/>
            <a:ext cx="9497060" cy="651510"/>
          </a:xfrm>
          <a:prstGeom prst="rect">
            <a:avLst/>
          </a:prstGeom>
          <a:noFill/>
        </p:spPr>
        <p:txBody>
          <a:bodyPr wrap="square" rtlCol="0">
            <a:normAutofit/>
          </a:bodyPr>
          <a:p>
            <a:pPr algn="l">
              <a:lnSpc>
                <a:spcPct val="140000"/>
              </a:lnSpc>
            </a:pPr>
            <a:r>
              <a:rPr lang="zh-CN" altLang="en-US" sz="2400" kern="100" dirty="0">
                <a:effectLst/>
                <a:latin typeface="+mn-ea"/>
                <a:cs typeface="江城圆体 400W" panose="020B0500000000000000" pitchFamily="34" charset="-122"/>
              </a:rPr>
              <a:t>哪个邀请的写法相对最好？</a:t>
            </a:r>
            <a:endParaRPr lang="zh-CN" altLang="en-US" sz="2400" kern="100" dirty="0">
              <a:effectLst/>
              <a:latin typeface="+mn-ea"/>
              <a:cs typeface="江城圆体 400W" panose="020B0500000000000000" pitchFamily="34" charset="-122"/>
            </a:endParaRPr>
          </a:p>
        </p:txBody>
      </p:sp>
      <p:sp>
        <p:nvSpPr>
          <p:cNvPr id="8" name="文本框 7"/>
          <p:cNvSpPr txBox="1"/>
          <p:nvPr/>
        </p:nvSpPr>
        <p:spPr>
          <a:xfrm>
            <a:off x="665480" y="5939790"/>
            <a:ext cx="10091420" cy="554990"/>
          </a:xfrm>
          <a:prstGeom prst="rect">
            <a:avLst/>
          </a:prstGeom>
          <a:noFill/>
        </p:spPr>
        <p:txBody>
          <a:bodyPr wrap="square" rtlCol="0">
            <a:normAutofit lnSpcReduction="20000"/>
          </a:bodyPr>
          <a:p>
            <a:pPr algn="l">
              <a:lnSpc>
                <a:spcPct val="140000"/>
              </a:lnSpc>
            </a:pPr>
            <a:r>
              <a:rPr lang="zh-CN" altLang="en-US" sz="2400" kern="100" dirty="0">
                <a:effectLst/>
                <a:latin typeface="微软雅黑" panose="020B0503020204020204" charset="-122"/>
                <a:ea typeface="微软雅黑" panose="020B0503020204020204" charset="-122"/>
                <a:cs typeface="微软雅黑" panose="020B0503020204020204" charset="-122"/>
              </a:rPr>
              <a:t>第二句。“写明</a:t>
            </a:r>
            <a:r>
              <a:rPr lang="zh-CN" altLang="en-US" sz="2400" b="1" u="sng" kern="100" dirty="0">
                <a:effectLst/>
                <a:latin typeface="微软雅黑" panose="020B0503020204020204" charset="-122"/>
                <a:ea typeface="微软雅黑" panose="020B0503020204020204" charset="-122"/>
                <a:cs typeface="微软雅黑" panose="020B0503020204020204" charset="-122"/>
              </a:rPr>
              <a:t>邀请参与</a:t>
            </a:r>
            <a:r>
              <a:rPr lang="zh-CN" altLang="en-US" sz="2400" kern="100" dirty="0">
                <a:effectLst/>
                <a:latin typeface="微软雅黑" panose="020B0503020204020204" charset="-122"/>
                <a:ea typeface="微软雅黑" panose="020B0503020204020204" charset="-122"/>
                <a:cs typeface="微软雅黑" panose="020B0503020204020204" charset="-122"/>
              </a:rPr>
              <a:t>演出”而不是单纯邀请参加音乐会。</a:t>
            </a:r>
            <a:endParaRPr lang="zh-CN" altLang="en-US" sz="2400" kern="100" dirty="0">
              <a:effectLst/>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tags/tag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4.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9.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42"/>
</p:tagLst>
</file>

<file path=ppt/tags/tag149.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42"/>
</p:tagLst>
</file>

<file path=ppt/tags/tag1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42"/>
  <p:tag name="KSO_WM_TEMPLATE_CATEGORY" val="custom"/>
  <p:tag name="KSO_WM_TEMPLATE_MASTER_TYPE" val="0"/>
</p:tagLst>
</file>

<file path=ppt/tags/tag154.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TYPE" val="i"/>
  <p:tag name="KSO_WM_UNIT_INDEX" val="15"/>
  <p:tag name="KSO_WM_BEAUTIFY_FLAG" val="#wm#"/>
  <p:tag name="KSO_WM_TAG_VERSION" val="3.0"/>
  <p:tag name="KSO_WM_UNIT_ID" val="_3*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i"/>
  <p:tag name="KSO_WM_UNIT_INDEX" val="14"/>
  <p:tag name="KSO_WM_BEAUTIFY_FLAG" val="#wm#"/>
  <p:tag name="KSO_WM_TAG_VERSION" val="3.0"/>
  <p:tag name="KSO_WM_UNIT_ID" val="_3*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TYPE" val="i"/>
  <p:tag name="KSO_WM_UNIT_INDEX" val="17"/>
  <p:tag name="KSO_WM_BEAUTIFY_FLAG" val="#wm#"/>
  <p:tag name="KSO_WM_TAG_VERSION" val="3.0"/>
  <p:tag name="KSO_WM_UNIT_ID" val="_3*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TYPE" val="i"/>
  <p:tag name="KSO_WM_UNIT_INDEX" val="16"/>
  <p:tag name="KSO_WM_BEAUTIFY_FLAG" val="#wm#"/>
  <p:tag name="KSO_WM_TAG_VERSION" val="3.0"/>
  <p:tag name="KSO_WM_UNIT_ID" val="_3*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20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4.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7.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8.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9.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1.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2.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4.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5.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8.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9.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1.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33.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3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9.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3.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44.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45.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46.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4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2.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7.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8.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9.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1.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2.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3.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4.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5.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6.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7.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8.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9.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1.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2.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3.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4.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5.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6.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7.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92.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4.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7.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8.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9.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1.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42"/>
</p:tagLst>
</file>

<file path=ppt/tags/tag302.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42"/>
</p:tagLst>
</file>

<file path=ppt/tags/tag30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6.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42"/>
  <p:tag name="KSO_WM_TEMPLATE_CATEGORY" val="custom"/>
  <p:tag name="KSO_WM_TEMPLATE_MASTER_TYPE" val="0"/>
</p:tagLst>
</file>

<file path=ppt/tags/tag307.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8.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9.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10.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1.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2.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3.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5.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6.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7.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8.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9.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0.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1.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2.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3.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4.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5.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6.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7.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8.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9.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3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5.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6.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3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2.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3.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4.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5.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6.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7.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8.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9.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0.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1.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2.xml><?xml version="1.0" encoding="utf-8"?>
<p:tagLst xmlns:p="http://schemas.openxmlformats.org/presentationml/2006/main">
  <p:tag name="KSO_WM_UNIT_TYPE" val="i"/>
  <p:tag name="KSO_WM_UNIT_INDEX" val="15"/>
  <p:tag name="KSO_WM_BEAUTIFY_FLAG" val="#wm#"/>
  <p:tag name="KSO_WM_TAG_VERSION" val="3.0"/>
  <p:tag name="KSO_WM_UNIT_ID" val="_3*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3.xml><?xml version="1.0" encoding="utf-8"?>
<p:tagLst xmlns:p="http://schemas.openxmlformats.org/presentationml/2006/main">
  <p:tag name="KSO_WM_UNIT_TYPE" val="i"/>
  <p:tag name="KSO_WM_UNIT_INDEX" val="14"/>
  <p:tag name="KSO_WM_BEAUTIFY_FLAG" val="#wm#"/>
  <p:tag name="KSO_WM_TAG_VERSION" val="3.0"/>
  <p:tag name="KSO_WM_UNIT_ID" val="_3*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4.xml><?xml version="1.0" encoding="utf-8"?>
<p:tagLst xmlns:p="http://schemas.openxmlformats.org/presentationml/2006/main">
  <p:tag name="KSO_WM_UNIT_TYPE" val="i"/>
  <p:tag name="KSO_WM_UNIT_INDEX" val="17"/>
  <p:tag name="KSO_WM_BEAUTIFY_FLAG" val="#wm#"/>
  <p:tag name="KSO_WM_TAG_VERSION" val="3.0"/>
  <p:tag name="KSO_WM_UNIT_ID" val="_3*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5.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6.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7.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8.xml><?xml version="1.0" encoding="utf-8"?>
<p:tagLst xmlns:p="http://schemas.openxmlformats.org/presentationml/2006/main">
  <p:tag name="KSO_WM_UNIT_TYPE" val="i"/>
  <p:tag name="KSO_WM_UNIT_INDEX" val="16"/>
  <p:tag name="KSO_WM_BEAUTIFY_FLAG" val="#wm#"/>
  <p:tag name="KSO_WM_TAG_VERSION" val="3.0"/>
  <p:tag name="KSO_WM_UNIT_ID" val="_3*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9.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36.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3.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4.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5.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6.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7.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8.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9.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0.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1.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2.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3.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4.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5.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6.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7.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8.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9.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0.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1.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2.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3.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4.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86.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9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2.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6.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397.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398.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399.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4.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2.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0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0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7.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1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2.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1.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2.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3.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4.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5.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6.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7.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8.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9.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0.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1.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2.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3.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4.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5.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6.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7.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8.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9.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0.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45.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7.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8.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9.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0.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1.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2.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3.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4.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42"/>
</p:tagLst>
</file>

<file path=ppt/tags/tag455.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42"/>
</p:tagLst>
</file>

<file path=ppt/tags/tag45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9.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42"/>
  <p:tag name="KSO_WM_TEMPLATE_CATEGORY" val="custom"/>
  <p:tag name="KSO_WM_TEMPLATE_MASTER_TYPE" val="0"/>
</p:tagLst>
</file>

<file path=ppt/tags/tag46.xml><?xml version="1.0" encoding="utf-8"?>
<p:tagLst xmlns:p="http://schemas.openxmlformats.org/presentationml/2006/main">
  <p:tag name="KSO_WM_UNIT_TYPE" val="i"/>
  <p:tag name="KSO_WM_UNIT_INDEX" val="15"/>
  <p:tag name="KSO_WM_BEAUTIFY_FLAG" val="#wm#"/>
  <p:tag name="KSO_WM_TAG_VERSION" val="3.0"/>
  <p:tag name="KSO_WM_UNIT_ID" val="_3*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0.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1.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2.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3.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4.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5.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6.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7.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8.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9.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i"/>
  <p:tag name="KSO_WM_UNIT_INDEX" val="14"/>
  <p:tag name="KSO_WM_BEAUTIFY_FLAG" val="#wm#"/>
  <p:tag name="KSO_WM_TAG_VERSION" val="3.0"/>
  <p:tag name="KSO_WM_UNIT_ID" val="_3*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0.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1.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2.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3.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4.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5.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6.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7.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8.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9.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TYPE" val="i"/>
  <p:tag name="KSO_WM_UNIT_INDEX" val="17"/>
  <p:tag name="KSO_WM_BEAUTIFY_FLAG" val="#wm#"/>
  <p:tag name="KSO_WM_TAG_VERSION" val="3.0"/>
  <p:tag name="KSO_WM_UNIT_ID" val="_3*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0.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1.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2.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8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8.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9.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9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3.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5.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6.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7.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8.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9.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0.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1.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2.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3.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4.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5.xml><?xml version="1.0" encoding="utf-8"?>
<p:tagLst xmlns:p="http://schemas.openxmlformats.org/presentationml/2006/main">
  <p:tag name="KSO_WM_UNIT_TYPE" val="i"/>
  <p:tag name="KSO_WM_UNIT_INDEX" val="15"/>
  <p:tag name="KSO_WM_BEAUTIFY_FLAG" val="#wm#"/>
  <p:tag name="KSO_WM_TAG_VERSION" val="3.0"/>
  <p:tag name="KSO_WM_UNIT_ID" val="_3*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6.xml><?xml version="1.0" encoding="utf-8"?>
<p:tagLst xmlns:p="http://schemas.openxmlformats.org/presentationml/2006/main">
  <p:tag name="KSO_WM_UNIT_TYPE" val="i"/>
  <p:tag name="KSO_WM_UNIT_INDEX" val="14"/>
  <p:tag name="KSO_WM_BEAUTIFY_FLAG" val="#wm#"/>
  <p:tag name="KSO_WM_TAG_VERSION" val="3.0"/>
  <p:tag name="KSO_WM_UNIT_ID" val="_3*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7.xml><?xml version="1.0" encoding="utf-8"?>
<p:tagLst xmlns:p="http://schemas.openxmlformats.org/presentationml/2006/main">
  <p:tag name="KSO_WM_UNIT_TYPE" val="i"/>
  <p:tag name="KSO_WM_UNIT_INDEX" val="17"/>
  <p:tag name="KSO_WM_BEAUTIFY_FLAG" val="#wm#"/>
  <p:tag name="KSO_WM_TAG_VERSION" val="3.0"/>
  <p:tag name="KSO_WM_UNIT_ID" val="_3*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8.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9.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0.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1.xml><?xml version="1.0" encoding="utf-8"?>
<p:tagLst xmlns:p="http://schemas.openxmlformats.org/presentationml/2006/main">
  <p:tag name="KSO_WM_UNIT_TYPE" val="i"/>
  <p:tag name="KSO_WM_UNIT_INDEX" val="16"/>
  <p:tag name="KSO_WM_BEAUTIFY_FLAG" val="#wm#"/>
  <p:tag name="KSO_WM_TAG_VERSION" val="3.0"/>
  <p:tag name="KSO_WM_UNIT_ID" val="_3*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2.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51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6.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7.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8.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9.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i"/>
  <p:tag name="KSO_WM_UNIT_INDEX" val="16"/>
  <p:tag name="KSO_WM_BEAUTIFY_FLAG" val="#wm#"/>
  <p:tag name="KSO_WM_TAG_VERSION" val="3.0"/>
  <p:tag name="KSO_WM_UNIT_ID" val="_3*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0.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1.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2.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3.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4.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5.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6.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7.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8.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9.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530.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1.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2.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3.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4.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5.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6.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7.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39.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4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5.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9.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0.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51.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52.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5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5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5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6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73.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5.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6.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7.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8.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9.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0.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1.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2.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3.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4.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5.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6.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7.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8.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9.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0.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1.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2.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3.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98.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0.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1.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2.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3.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4.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5.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6.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7.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42"/>
</p:tagLst>
</file>

<file path=ppt/tags/tag608.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42"/>
</p:tagLst>
</file>

<file path=ppt/tags/tag60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2.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42"/>
  <p:tag name="KSO_WM_TEMPLATE_CATEGORY" val="custom"/>
  <p:tag name="KSO_WM_TEMPLATE_MASTER_TYPE" val="0"/>
</p:tagLst>
</file>

<file path=ppt/tags/tag613.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4.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5.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6.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7.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8.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9.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0.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1.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2.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3.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4.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5.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6.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7.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8.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9.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0.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1.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2.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3.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4.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5.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3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1.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2.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4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8.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9.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0.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1.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2.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3.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4.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5.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6.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7.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8.xml><?xml version="1.0" encoding="utf-8"?>
<p:tagLst xmlns:p="http://schemas.openxmlformats.org/presentationml/2006/main">
  <p:tag name="KSO_WM_UNIT_TYPE" val="i"/>
  <p:tag name="KSO_WM_UNIT_INDEX" val="15"/>
  <p:tag name="KSO_WM_BEAUTIFY_FLAG" val="#wm#"/>
  <p:tag name="KSO_WM_TAG_VERSION" val="3.0"/>
  <p:tag name="KSO_WM_UNIT_ID" val="_3*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9.xml><?xml version="1.0" encoding="utf-8"?>
<p:tagLst xmlns:p="http://schemas.openxmlformats.org/presentationml/2006/main">
  <p:tag name="KSO_WM_UNIT_TYPE" val="i"/>
  <p:tag name="KSO_WM_UNIT_INDEX" val="14"/>
  <p:tag name="KSO_WM_BEAUTIFY_FLAG" val="#wm#"/>
  <p:tag name="KSO_WM_TAG_VERSION" val="3.0"/>
  <p:tag name="KSO_WM_UNIT_ID" val="_3*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0.xml><?xml version="1.0" encoding="utf-8"?>
<p:tagLst xmlns:p="http://schemas.openxmlformats.org/presentationml/2006/main">
  <p:tag name="KSO_WM_UNIT_TYPE" val="i"/>
  <p:tag name="KSO_WM_UNIT_INDEX" val="17"/>
  <p:tag name="KSO_WM_BEAUTIFY_FLAG" val="#wm#"/>
  <p:tag name="KSO_WM_TAG_VERSION" val="3.0"/>
  <p:tag name="KSO_WM_UNIT_ID" val="_3*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1.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2.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3.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4.xml><?xml version="1.0" encoding="utf-8"?>
<p:tagLst xmlns:p="http://schemas.openxmlformats.org/presentationml/2006/main">
  <p:tag name="KSO_WM_UNIT_TYPE" val="i"/>
  <p:tag name="KSO_WM_UNIT_INDEX" val="16"/>
  <p:tag name="KSO_WM_BEAUTIFY_FLAG" val="#wm#"/>
  <p:tag name="KSO_WM_TAG_VERSION" val="3.0"/>
  <p:tag name="KSO_WM_UNIT_ID" val="_3*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5.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66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9.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0.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1.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2.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3.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4.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5.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6.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7.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8.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9.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0.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1.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2.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3.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4.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5.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6.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7.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8.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9.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0.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92.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3.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9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8.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2.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703.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704.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705.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70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1.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1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1.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2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26.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7.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8.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9.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0.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1.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2.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3.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4.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5.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6.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7.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8.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9.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0.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1.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2.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3.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4.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5.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6.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51.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3.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4.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5.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6.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7.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8.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9.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0.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42"/>
</p:tagLst>
</file>

<file path=ppt/tags/tag761.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42"/>
</p:tagLst>
</file>

<file path=ppt/tags/tag76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5.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42"/>
  <p:tag name="KSO_WM_TEMPLATE_CATEGORY" val="custom"/>
  <p:tag name="KSO_WM_TEMPLATE_MASTER_TYPE" val="0"/>
</p:tagLst>
</file>

<file path=ppt/tags/tag766.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8.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9.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0.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1.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2.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3.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4.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5.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6.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7.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8.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9.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0.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1.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2.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3.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4.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5.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6.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7.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8.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9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9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4.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5.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9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4.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5.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6.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7.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8.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9.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0.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1.xml><?xml version="1.0" encoding="utf-8"?>
<p:tagLst xmlns:p="http://schemas.openxmlformats.org/presentationml/2006/main">
  <p:tag name="KSO_WM_UNIT_TYPE" val="i"/>
  <p:tag name="KSO_WM_UNIT_INDEX" val="15"/>
  <p:tag name="KSO_WM_BEAUTIFY_FLAG" val="#wm#"/>
  <p:tag name="KSO_WM_TAG_VERSION" val="3.0"/>
  <p:tag name="KSO_WM_UNIT_ID" val="_3*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2.xml><?xml version="1.0" encoding="utf-8"?>
<p:tagLst xmlns:p="http://schemas.openxmlformats.org/presentationml/2006/main">
  <p:tag name="KSO_WM_UNIT_TYPE" val="i"/>
  <p:tag name="KSO_WM_UNIT_INDEX" val="14"/>
  <p:tag name="KSO_WM_BEAUTIFY_FLAG" val="#wm#"/>
  <p:tag name="KSO_WM_TAG_VERSION" val="3.0"/>
  <p:tag name="KSO_WM_UNIT_ID" val="_3*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3.xml><?xml version="1.0" encoding="utf-8"?>
<p:tagLst xmlns:p="http://schemas.openxmlformats.org/presentationml/2006/main">
  <p:tag name="KSO_WM_UNIT_TYPE" val="i"/>
  <p:tag name="KSO_WM_UNIT_INDEX" val="17"/>
  <p:tag name="KSO_WM_BEAUTIFY_FLAG" val="#wm#"/>
  <p:tag name="KSO_WM_TAG_VERSION" val="3.0"/>
  <p:tag name="KSO_WM_UNIT_ID" val="_3*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4.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5.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6.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7.xml><?xml version="1.0" encoding="utf-8"?>
<p:tagLst xmlns:p="http://schemas.openxmlformats.org/presentationml/2006/main">
  <p:tag name="KSO_WM_UNIT_TYPE" val="i"/>
  <p:tag name="KSO_WM_UNIT_INDEX" val="16"/>
  <p:tag name="KSO_WM_BEAUTIFY_FLAG" val="#wm#"/>
  <p:tag name="KSO_WM_TAG_VERSION" val="3.0"/>
  <p:tag name="KSO_WM_UNIT_ID" val="_3*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8.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81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3.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4.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5.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6.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7.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8.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9.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0.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1.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2.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3.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4.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5.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6.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7.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8.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9.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40.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1.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2.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3.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45.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1.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5.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856.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857.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858.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85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6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6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4.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7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79.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0.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1.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2.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3.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4.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5.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6.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7.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8.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9.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0.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1.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2.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3.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4.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5.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6.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7.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8.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9.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90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04.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6.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9.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910.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1.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2.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3.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42"/>
</p:tagLst>
</file>

<file path=ppt/tags/tag914.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42"/>
</p:tagLst>
</file>

<file path=ppt/tags/tag91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8.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42"/>
  <p:tag name="KSO_WM_TEMPLATE_CATEGORY" val="custom"/>
  <p:tag name="KSO_WM_TEMPLATE_MASTER_TYPE" val="0"/>
</p:tagLst>
</file>

<file path=ppt/tags/tag919.xml><?xml version="1.0" encoding="utf-8"?>
<p:tagLst xmlns:p="http://schemas.openxmlformats.org/presentationml/2006/main">
  <p:tag name="KSO_WM_BEAUTIFY_FLAG" val="#wm#"/>
  <p:tag name="KSO_WM_TEMPLATE_CATEGORY" val="custom"/>
  <p:tag name="KSO_WM_TEMPLATE_INDEX" val="20235942"/>
</p:tagLst>
</file>

<file path=ppt/tags/tag92.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92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汇报人：WPS"/>
  <p:tag name="KSO_WM_UNIT_ID" val="custom20235942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21.xml><?xml version="1.0" encoding="utf-8"?>
<p:tagLst xmlns:p="http://schemas.openxmlformats.org/presentationml/2006/main">
  <p:tag name="KSO_WM_UNIT_TYPE" val="a"/>
  <p:tag name="KSO_WM_UNIT_INDEX" val="1"/>
  <p:tag name="KSO_WM_BEAUTIFY_FLAG" val="#wm#"/>
  <p:tag name="KSO_WM_TAG_VERSION" val="3.0"/>
  <p:tag name="KSO_WM_UNIT_PRESET_TEXT" val="单击此处&#13;添加文档标题"/>
  <p:tag name="KSO_WM_UNIT_ID" val="custom20235942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ISCONTENTSTITLE" val="0"/>
</p:tagLst>
</file>

<file path=ppt/tags/tag922.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20XX"/>
  <p:tag name="KSO_WM_UNIT_ID" val="custom20235942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23.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5942"/>
  <p:tag name="KSO_WM_TEMPLATE_CATEGORY" val="custom"/>
  <p:tag name="KSO_WM_SLIDE_INDEX" val="1"/>
  <p:tag name="KSO_WM_SLIDE_ID" val="custom20235942_1"/>
  <p:tag name="KSO_WM_TEMPLATE_MASTER_TYPE" val="0"/>
  <p:tag name="KSO_WM_SLIDE_LAYOUT" val="a_f"/>
  <p:tag name="KSO_WM_SLIDE_LAYOUT_CNT" val="1_3"/>
</p:tagLst>
</file>

<file path=ppt/tags/tag924.xml><?xml version="1.0" encoding="utf-8"?>
<p:tagLst xmlns:p="http://schemas.openxmlformats.org/presentationml/2006/main">
  <p:tag name="KSO_WM_UNIT_TYPE" val="l_h_i"/>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5.xml><?xml version="1.0" encoding="utf-8"?>
<p:tagLst xmlns:p="http://schemas.openxmlformats.org/presentationml/2006/main">
  <p:tag name="KSO_WM_UNIT_TYPE" val="l_h_i"/>
  <p:tag name="KSO_WM_UNIT_INDEX" val="1_1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1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6.xml><?xml version="1.0" encoding="utf-8"?>
<p:tagLst xmlns:p="http://schemas.openxmlformats.org/presentationml/2006/main">
  <p:tag name="KSO_WM_UNIT_TYPE" val="l_h_i"/>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7.xml><?xml version="1.0" encoding="utf-8"?>
<p:tagLst xmlns:p="http://schemas.openxmlformats.org/presentationml/2006/main">
  <p:tag name="KSO_WM_UNIT_TYPE" val="l_h_i"/>
  <p:tag name="KSO_WM_UNIT_INDEX" val="1_2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2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8.xml><?xml version="1.0" encoding="utf-8"?>
<p:tagLst xmlns:p="http://schemas.openxmlformats.org/presentationml/2006/main">
  <p:tag name="KSO_WM_UNIT_TYPE" val="l_h_i"/>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29.xml><?xml version="1.0" encoding="utf-8"?>
<p:tagLst xmlns:p="http://schemas.openxmlformats.org/presentationml/2006/main">
  <p:tag name="KSO_WM_UNIT_TYPE" val="l_h_i"/>
  <p:tag name="KSO_WM_UNIT_INDEX" val="1_3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3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3.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930.xml><?xml version="1.0" encoding="utf-8"?>
<p:tagLst xmlns:p="http://schemas.openxmlformats.org/presentationml/2006/main">
  <p:tag name="KSO_WM_UNIT_TYPE" val="l_h_i"/>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31.xml><?xml version="1.0" encoding="utf-8"?>
<p:tagLst xmlns:p="http://schemas.openxmlformats.org/presentationml/2006/main">
  <p:tag name="KSO_WM_UNIT_TYPE" val="l_h_i"/>
  <p:tag name="KSO_WM_UNIT_INDEX" val="1_4_3"/>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4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32.xml><?xml version="1.0" encoding="utf-8"?>
<p:tagLst xmlns:p="http://schemas.openxmlformats.org/presentationml/2006/main">
  <p:tag name="KSO_WM_UNIT_TYPE" val="l_h_i"/>
  <p:tag name="KSO_WM_UNIT_INDEX" val="1_2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2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solidLine&quot;:{&quot;brightness&quot;:0.800000011920929,&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933.xml><?xml version="1.0" encoding="utf-8"?>
<p:tagLst xmlns:p="http://schemas.openxmlformats.org/presentationml/2006/main">
  <p:tag name="KSO_WM_UNIT_TYPE" val="l_h_i"/>
  <p:tag name="KSO_WM_UNIT_INDEX" val="1_1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solidLine&quot;:{&quot;brightness&quot;:0.800000011920929,&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934.xml><?xml version="1.0" encoding="utf-8"?>
<p:tagLst xmlns:p="http://schemas.openxmlformats.org/presentationml/2006/main">
  <p:tag name="KSO_WM_UNIT_TYPE" val="l_h_i"/>
  <p:tag name="KSO_WM_UNIT_INDEX" val="1_4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solidLine&quot;:{&quot;brightness&quot;:0.800000011920929,&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935.xml><?xml version="1.0" encoding="utf-8"?>
<p:tagLst xmlns:p="http://schemas.openxmlformats.org/presentationml/2006/main">
  <p:tag name="KSO_WM_UNIT_TYPE" val="l_h_i"/>
  <p:tag name="KSO_WM_UNIT_INDEX" val="1_3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3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solidLine&quot;:{&quot;brightness&quot;:0.800000011920929,&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936.xml><?xml version="1.0" encoding="utf-8"?>
<p:tagLst xmlns:p="http://schemas.openxmlformats.org/presentationml/2006/main">
  <p:tag name="KSO_WM_UNIT_TYPE" val="l_h_i"/>
  <p:tag name="KSO_WM_UNIT_SUBTYPE" val="d"/>
  <p:tag name="KSO_WM_UNIT_INDEX" val="1_1_4"/>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1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37.xml><?xml version="1.0" encoding="utf-8"?>
<p:tagLst xmlns:p="http://schemas.openxmlformats.org/presentationml/2006/main">
  <p:tag name="KSO_WM_UNIT_TYPE" val="l_h_i"/>
  <p:tag name="KSO_WM_UNIT_SUBTYPE" val="d"/>
  <p:tag name="KSO_WM_UNIT_INDEX" val="1_2_4"/>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2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38.xml><?xml version="1.0" encoding="utf-8"?>
<p:tagLst xmlns:p="http://schemas.openxmlformats.org/presentationml/2006/main">
  <p:tag name="KSO_WM_UNIT_TYPE" val="l_h_i"/>
  <p:tag name="KSO_WM_UNIT_SUBTYPE" val="d"/>
  <p:tag name="KSO_WM_UNIT_INDEX" val="1_3_4"/>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3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39.xml><?xml version="1.0" encoding="utf-8"?>
<p:tagLst xmlns:p="http://schemas.openxmlformats.org/presentationml/2006/main">
  <p:tag name="KSO_WM_UNIT_TYPE" val="l_h_i"/>
  <p:tag name="KSO_WM_UNIT_SUBTYPE" val="d"/>
  <p:tag name="KSO_WM_UNIT_INDEX" val="1_4_4"/>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42_4*l_h_i*1_4_4"/>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0.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5942_4*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UNIT_SUBTYPE" val="a"/>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0294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41.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5942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UNIT_SUBTYPE" val="a"/>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0294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42.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5942_4*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UNIT_SUBTYPE" val="a"/>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0294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43.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UNIT_PRESET_TEXT" val="添加目录项标题"/>
  <p:tag name="KSO_WM_DIAGRAM_GROUP_CODE" val="l1-1"/>
  <p:tag name="KSO_WM_DIAGRAM_COLOR_TRICK" val="1"/>
  <p:tag name="KSO_WM_DIAGRAM_COLOR_TEXT_CAN_REMOVE" val="n"/>
  <p:tag name="KSO_WM_UNIT_ID" val="custom20235942_4*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42"/>
  <p:tag name="KSO_WM_TEMPLATE_CATEGORY" val="custom"/>
  <p:tag name="KSO_WM_UNIT_SUBTYPE" val="a"/>
  <p:tag name="KSO_WM_DIAGRAM_MAX_ITEMCNT" val="6"/>
  <p:tag name="KSO_WM_DIAGRAM_MIN_ITEMCNT" val="2"/>
  <p:tag name="KSO_WM_DIAGRAM_VIRTUALLY_FRAME" val="{&quot;height&quot;:402.2804870605469,&quot;left&quot;:413.6447192671168,&quot;top&quot;:68.87794544610452,&quot;width&quot;:491.231506347656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02940&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44.xml><?xml version="1.0" encoding="utf-8"?>
<p:tagLst xmlns:p="http://schemas.openxmlformats.org/presentationml/2006/main">
  <p:tag name="KSO_WM_UNIT_TYPE" val="a"/>
  <p:tag name="KSO_WM_UNIT_INDEX" val="1"/>
  <p:tag name="KSO_WM_BEAUTIFY_FLAG" val="#wm#"/>
  <p:tag name="KSO_WM_TAG_VERSION" val="3.0"/>
  <p:tag name="KSO_WM_UNIT_PRESET_TEXT" val="目录"/>
  <p:tag name="KSO_WM_UNIT_ISCONTENTSTITLE" val="1"/>
  <p:tag name="KSO_WM_DIAGRAM_GROUP_CODE" val="l1-1"/>
  <p:tag name="KSO_WM_DIAGRAM_COLOR_TRICK" val="1"/>
  <p:tag name="KSO_WM_DIAGRAM_COLOR_TEXT_CAN_REMOVE" val="n"/>
  <p:tag name="KSO_WM_UNIT_ID" val="custom20235942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45.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5942"/>
  <p:tag name="KSO_WM_TEMPLATE_CATEGORY" val="custom"/>
  <p:tag name="KSO_WM_SLIDE_INDEX" val="4"/>
  <p:tag name="KSO_WM_SLIDE_ID" val="custom20235942_4"/>
  <p:tag name="KSO_WM_TEMPLATE_MASTER_TYPE" val="0"/>
  <p:tag name="KSO_WM_SLIDE_LAYOUT" val="a_l"/>
  <p:tag name="KSO_WM_SLIDE_LAYOUT_CNT" val="1_1"/>
  <p:tag name="KSO_WM_SLIDE_DIAGTYPE" val="l"/>
</p:tagLst>
</file>

<file path=ppt/tags/tag946.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5942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ISCONTENTSTITLE" val="0"/>
</p:tagLst>
</file>

<file path=ppt/tags/tag947.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5942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48.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42"/>
  <p:tag name="KSO_WM_TEMPLATE_CATEGORY" val="custom"/>
  <p:tag name="KSO_WM_SLIDE_INDEX" val="7"/>
  <p:tag name="KSO_WM_SLIDE_ID" val="custom20235942_7"/>
  <p:tag name="KSO_WM_TEMPLATE_MASTER_TYPE" val="0"/>
  <p:tag name="KSO_WM_SLIDE_LAYOUT" val="a_e"/>
  <p:tag name="KSO_WM_SLIDE_LAYOUT_CNT" val="1_1"/>
</p:tagLst>
</file>

<file path=ppt/tags/tag949.xml><?xml version="1.0" encoding="utf-8"?>
<p:tagLst xmlns:p="http://schemas.openxmlformats.org/presentationml/2006/main">
  <p:tag name="KSO_WM_BEAUTIFY_FLAG" val="#wm#"/>
  <p:tag name="KSO_WM_TEMPLATE_CATEGORY" val="custom"/>
  <p:tag name="KSO_WM_TEMPLATE_INDEX" val="20235942"/>
</p:tagLst>
</file>

<file path=ppt/tags/tag9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0.xml><?xml version="1.0" encoding="utf-8"?>
<p:tagLst xmlns:p="http://schemas.openxmlformats.org/presentationml/2006/main">
  <p:tag name="TABLE_ENDDRAG_ORIGIN_RECT" val="775*152"/>
  <p:tag name="TABLE_ENDDRAG_RECT" val="118*268*775*152"/>
</p:tagLst>
</file>

<file path=ppt/tags/tag951.xml><?xml version="1.0" encoding="utf-8"?>
<p:tagLst xmlns:p="http://schemas.openxmlformats.org/presentationml/2006/main">
  <p:tag name="KSO_WM_BEAUTIFY_FLAG" val="#wm#"/>
  <p:tag name="KSO_WM_TEMPLATE_CATEGORY" val="custom"/>
  <p:tag name="KSO_WM_TEMPLATE_INDEX" val="20235942"/>
</p:tagLst>
</file>

<file path=ppt/tags/tag952.xml><?xml version="1.0" encoding="utf-8"?>
<p:tagLst xmlns:p="http://schemas.openxmlformats.org/presentationml/2006/main">
  <p:tag name="KSO_WM_BEAUTIFY_FLAG" val="#wm#"/>
  <p:tag name="KSO_WM_TEMPLATE_CATEGORY" val="custom"/>
  <p:tag name="KSO_WM_TEMPLATE_INDEX" val="20231225"/>
</p:tagLst>
</file>

<file path=ppt/tags/tag953.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5942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ISCONTENTSTITLE" val="0"/>
</p:tagLst>
</file>

<file path=ppt/tags/tag954.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5942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55.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42"/>
  <p:tag name="KSO_WM_TEMPLATE_CATEGORY" val="custom"/>
  <p:tag name="KSO_WM_SLIDE_INDEX" val="7"/>
  <p:tag name="KSO_WM_SLIDE_ID" val="custom20235942_7"/>
  <p:tag name="KSO_WM_TEMPLATE_MASTER_TYPE" val="0"/>
  <p:tag name="KSO_WM_SLIDE_LAYOUT" val="a_e"/>
  <p:tag name="KSO_WM_SLIDE_LAYOUT_CNT" val="1_1"/>
</p:tagLst>
</file>

<file path=ppt/tags/tag956.xml><?xml version="1.0" encoding="utf-8"?>
<p:tagLst xmlns:p="http://schemas.openxmlformats.org/presentationml/2006/main">
  <p:tag name="KSO_WM_BEAUTIFY_FLAG" val="#wm#"/>
  <p:tag name="KSO_WM_TEMPLATE_CATEGORY" val="custom"/>
  <p:tag name="KSO_WM_TEMPLATE_INDEX" val="20235942"/>
</p:tagLst>
</file>

<file path=ppt/tags/tag957.xml><?xml version="1.0" encoding="utf-8"?>
<p:tagLst xmlns:p="http://schemas.openxmlformats.org/presentationml/2006/main">
  <p:tag name="KSO_WM_BEAUTIFY_FLAG" val="#wm#"/>
  <p:tag name="KSO_WM_TEMPLATE_CATEGORY" val="custom"/>
  <p:tag name="KSO_WM_TEMPLATE_INDEX" val="20235942"/>
</p:tagLst>
</file>

<file path=ppt/tags/tag958.xml><?xml version="1.0" encoding="utf-8"?>
<p:tagLst xmlns:p="http://schemas.openxmlformats.org/presentationml/2006/main">
  <p:tag name="KSO_WM_BEAUTIFY_FLAG" val="#wm#"/>
  <p:tag name="KSO_WM_TEMPLATE_CATEGORY" val="custom"/>
  <p:tag name="KSO_WM_TEMPLATE_INDEX" val="20235942"/>
</p:tagLst>
</file>

<file path=ppt/tags/tag959.xml><?xml version="1.0" encoding="utf-8"?>
<p:tagLst xmlns:p="http://schemas.openxmlformats.org/presentationml/2006/main">
  <p:tag name="KSO_WM_BEAUTIFY_FLAG" val="#wm#"/>
  <p:tag name="KSO_WM_TEMPLATE_CATEGORY" val="custom"/>
  <p:tag name="KSO_WM_TEMPLATE_INDEX" val="20235942"/>
</p:tagLst>
</file>

<file path=ppt/tags/tag9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0.xml><?xml version="1.0" encoding="utf-8"?>
<p:tagLst xmlns:p="http://schemas.openxmlformats.org/presentationml/2006/main">
  <p:tag name="KSO_WM_BEAUTIFY_FLAG" val="#wm#"/>
  <p:tag name="KSO_WM_TEMPLATE_CATEGORY" val="custom"/>
  <p:tag name="KSO_WM_TEMPLATE_INDEX" val="20235942"/>
</p:tagLst>
</file>

<file path=ppt/tags/tag961.xml><?xml version="1.0" encoding="utf-8"?>
<p:tagLst xmlns:p="http://schemas.openxmlformats.org/presentationml/2006/main">
  <p:tag name="KSO_WM_BEAUTIFY_FLAG" val="#wm#"/>
  <p:tag name="KSO_WM_TEMPLATE_CATEGORY" val="custom"/>
  <p:tag name="KSO_WM_TEMPLATE_INDEX" val="20235942"/>
</p:tagLst>
</file>

<file path=ppt/tags/tag962.xml><?xml version="1.0" encoding="utf-8"?>
<p:tagLst xmlns:p="http://schemas.openxmlformats.org/presentationml/2006/main">
  <p:tag name="KSO_WM_BEAUTIFY_FLAG" val="#wm#"/>
  <p:tag name="KSO_WM_TEMPLATE_CATEGORY" val="custom"/>
  <p:tag name="KSO_WM_TEMPLATE_INDEX" val="20235942"/>
</p:tagLst>
</file>

<file path=ppt/tags/tag963.xml><?xml version="1.0" encoding="utf-8"?>
<p:tagLst xmlns:p="http://schemas.openxmlformats.org/presentationml/2006/main">
  <p:tag name="KSO_WM_BEAUTIFY_FLAG" val="#wm#"/>
  <p:tag name="KSO_WM_TEMPLATE_CATEGORY" val="custom"/>
  <p:tag name="KSO_WM_TEMPLATE_INDEX" val="20235942"/>
</p:tagLst>
</file>

<file path=ppt/tags/tag964.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5942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ISCONTENTSTITLE" val="0"/>
</p:tagLst>
</file>

<file path=ppt/tags/tag965.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5942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66.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42"/>
  <p:tag name="KSO_WM_TEMPLATE_CATEGORY" val="custom"/>
  <p:tag name="KSO_WM_SLIDE_INDEX" val="7"/>
  <p:tag name="KSO_WM_SLIDE_ID" val="custom20235942_7"/>
  <p:tag name="KSO_WM_TEMPLATE_MASTER_TYPE" val="0"/>
  <p:tag name="KSO_WM_SLIDE_LAYOUT" val="a_e"/>
  <p:tag name="KSO_WM_SLIDE_LAYOUT_CNT" val="1_1"/>
</p:tagLst>
</file>

<file path=ppt/tags/tag967.xml><?xml version="1.0" encoding="utf-8"?>
<p:tagLst xmlns:p="http://schemas.openxmlformats.org/presentationml/2006/main">
  <p:tag name="KSO_WM_BEAUTIFY_FLAG" val="#wm#"/>
  <p:tag name="KSO_WM_TEMPLATE_CATEGORY" val="custom"/>
  <p:tag name="KSO_WM_TEMPLATE_INDEX" val="20233370"/>
</p:tagLst>
</file>

<file path=ppt/tags/tag968.xml><?xml version="1.0" encoding="utf-8"?>
<p:tagLst xmlns:p="http://schemas.openxmlformats.org/presentationml/2006/main">
  <p:tag name="KSO_WM_BEAUTIFY_FLAG" val="#wm#"/>
  <p:tag name="KSO_WM_TEMPLATE_CATEGORY" val="custom"/>
  <p:tag name="KSO_WM_TEMPLATE_INDEX" val="20233370"/>
</p:tagLst>
</file>

<file path=ppt/tags/tag969.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5942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ISCONTENTSTITLE" val="0"/>
</p:tagLst>
</file>

<file path=ppt/tags/tag9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70.xml><?xml version="1.0" encoding="utf-8"?>
<p:tagLst xmlns:p="http://schemas.openxmlformats.org/presentationml/2006/main">
  <p:tag name="KSO_WM_UNIT_TYPE" val="e"/>
  <p:tag name="KSO_WM_UNIT_INDEX" val="1"/>
  <p:tag name="KSO_WM_BEAUTIFY_FLAG" val="#wm#"/>
  <p:tag name="KSO_WM_TAG_VERSION" val="3.0"/>
  <p:tag name="KSO_WM_UNIT_PRESET_TEXT" val="01"/>
  <p:tag name="KSO_WM_UNIT_ID" val="custom20235942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71.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42"/>
  <p:tag name="KSO_WM_TEMPLATE_CATEGORY" val="custom"/>
  <p:tag name="KSO_WM_SLIDE_INDEX" val="7"/>
  <p:tag name="KSO_WM_SLIDE_ID" val="custom20235942_7"/>
  <p:tag name="KSO_WM_TEMPLATE_MASTER_TYPE" val="0"/>
  <p:tag name="KSO_WM_SLIDE_LAYOUT" val="a_e"/>
  <p:tag name="KSO_WM_SLIDE_LAYOUT_CNT" val="1_1"/>
</p:tagLst>
</file>

<file path=ppt/tags/tag972.xml><?xml version="1.0" encoding="utf-8"?>
<p:tagLst xmlns:p="http://schemas.openxmlformats.org/presentationml/2006/main">
  <p:tag name="KSO_WM_BEAUTIFY_FLAG" val="#wm#"/>
  <p:tag name="KSO_WM_TEMPLATE_CATEGORY" val="custom"/>
  <p:tag name="KSO_WM_TEMPLATE_INDEX" val="20231225"/>
</p:tagLst>
</file>

<file path=ppt/tags/tag973.xml><?xml version="1.0" encoding="utf-8"?>
<p:tagLst xmlns:p="http://schemas.openxmlformats.org/presentationml/2006/main">
  <p:tag name="KSO_WM_BEAUTIFY_FLAG" val="#wm#"/>
  <p:tag name="KSO_WM_TEMPLATE_CATEGORY" val="custom"/>
  <p:tag name="KSO_WM_TEMPLATE_INDEX" val="20231225"/>
</p:tagLst>
</file>

<file path=ppt/tags/tag974.xml><?xml version="1.0" encoding="utf-8"?>
<p:tagLst xmlns:p="http://schemas.openxmlformats.org/presentationml/2006/main">
  <p:tag name="KSO_WM_UNIT_TYPE" val="a"/>
  <p:tag name="KSO_WM_UNIT_INDEX" val="1"/>
  <p:tag name="KSO_WM_BEAUTIFY_FLAG" val="#wm#"/>
  <p:tag name="KSO_WM_TAG_VERSION" val="3.0"/>
  <p:tag name="KSO_WM_UNIT_PRESET_TEXT" val="感谢观看"/>
  <p:tag name="KSO_WM_UNIT_ID" val="custom20235942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ISCONTENTSTITLE" val="0"/>
</p:tagLst>
</file>

<file path=ppt/tags/tag97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汇报人：WPS"/>
  <p:tag name="KSO_WM_UNIT_ID" val="custom20235942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VALUE" val="13"/>
</p:tagLst>
</file>

<file path=ppt/tags/tag976.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20XX"/>
  <p:tag name="KSO_WM_UNIT_ID" val="custom20235942_9*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 name="KSO_WM_UNIT_VALUE" val="11"/>
</p:tagLst>
</file>

<file path=ppt/tags/tag97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汇报人：WPS"/>
  <p:tag name="KSO_WM_UNIT_ID" val="custom20235942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42"/>
  <p:tag name="KSO_WM_TEMPLATE_CATEGORY" val="custom"/>
</p:tagLst>
</file>

<file path=ppt/tags/tag978.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5942"/>
  <p:tag name="KSO_WM_TEMPLATE_CATEGORY" val="custom"/>
  <p:tag name="KSO_WM_SLIDE_INDEX" val="9"/>
  <p:tag name="KSO_WM_SLIDE_ID" val="custom20235942_9"/>
  <p:tag name="KSO_WM_TEMPLATE_MASTER_TYPE" val="0"/>
  <p:tag name="KSO_WM_SLIDE_LAYOUT" val="a_f"/>
  <p:tag name="KSO_WM_SLIDE_LAYOUT_CNT" val="1_3"/>
</p:tagLst>
</file>

<file path=ppt/tags/tag9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Office 主题​​">
  <a:themeElements>
    <a:clrScheme name="0313-6">
      <a:dk1>
        <a:srgbClr val="333333"/>
      </a:dk1>
      <a:lt1>
        <a:srgbClr val="FFFFFF"/>
      </a:lt1>
      <a:dk2>
        <a:srgbClr val="102940"/>
      </a:dk2>
      <a:lt2>
        <a:srgbClr val="EFF9FF"/>
      </a:lt2>
      <a:accent1>
        <a:srgbClr val="38A2FA"/>
      </a:accent1>
      <a:accent2>
        <a:srgbClr val="FFAD2A"/>
      </a:accent2>
      <a:accent3>
        <a:srgbClr val="48AFD4"/>
      </a:accent3>
      <a:accent4>
        <a:srgbClr val="FF5E05"/>
      </a:accent4>
      <a:accent5>
        <a:srgbClr val="FC9F6C"/>
      </a:accent5>
      <a:accent6>
        <a:srgbClr val="6767B5"/>
      </a:accent6>
      <a:hlink>
        <a:srgbClr val="304FFE"/>
      </a:hlink>
      <a:folHlink>
        <a:srgbClr val="492067"/>
      </a:folHlink>
    </a:clrScheme>
    <a:fontScheme name="自定义 3">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0313-6">
      <a:dk1>
        <a:srgbClr val="333333"/>
      </a:dk1>
      <a:lt1>
        <a:srgbClr val="FFFFFF"/>
      </a:lt1>
      <a:dk2>
        <a:srgbClr val="102940"/>
      </a:dk2>
      <a:lt2>
        <a:srgbClr val="EFF9FF"/>
      </a:lt2>
      <a:accent1>
        <a:srgbClr val="38A2FA"/>
      </a:accent1>
      <a:accent2>
        <a:srgbClr val="FFAD2A"/>
      </a:accent2>
      <a:accent3>
        <a:srgbClr val="48AFD4"/>
      </a:accent3>
      <a:accent4>
        <a:srgbClr val="FF5E05"/>
      </a:accent4>
      <a:accent5>
        <a:srgbClr val="FC9F6C"/>
      </a:accent5>
      <a:accent6>
        <a:srgbClr val="6767B5"/>
      </a:accent6>
      <a:hlink>
        <a:srgbClr val="304FFE"/>
      </a:hlink>
      <a:folHlink>
        <a:srgbClr val="492067"/>
      </a:folHlink>
    </a:clrScheme>
    <a:fontScheme name="自定义 3">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0313-6">
      <a:dk1>
        <a:srgbClr val="333333"/>
      </a:dk1>
      <a:lt1>
        <a:srgbClr val="FFFFFF"/>
      </a:lt1>
      <a:dk2>
        <a:srgbClr val="102940"/>
      </a:dk2>
      <a:lt2>
        <a:srgbClr val="EFF9FF"/>
      </a:lt2>
      <a:accent1>
        <a:srgbClr val="38A2FA"/>
      </a:accent1>
      <a:accent2>
        <a:srgbClr val="FFAD2A"/>
      </a:accent2>
      <a:accent3>
        <a:srgbClr val="48AFD4"/>
      </a:accent3>
      <a:accent4>
        <a:srgbClr val="FF5E05"/>
      </a:accent4>
      <a:accent5>
        <a:srgbClr val="FC9F6C"/>
      </a:accent5>
      <a:accent6>
        <a:srgbClr val="6767B5"/>
      </a:accent6>
      <a:hlink>
        <a:srgbClr val="304FFE"/>
      </a:hlink>
      <a:folHlink>
        <a:srgbClr val="492067"/>
      </a:folHlink>
    </a:clrScheme>
    <a:fontScheme name="自定义 3">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0313-6">
      <a:dk1>
        <a:srgbClr val="333333"/>
      </a:dk1>
      <a:lt1>
        <a:srgbClr val="FFFFFF"/>
      </a:lt1>
      <a:dk2>
        <a:srgbClr val="102940"/>
      </a:dk2>
      <a:lt2>
        <a:srgbClr val="EFF9FF"/>
      </a:lt2>
      <a:accent1>
        <a:srgbClr val="38A2FA"/>
      </a:accent1>
      <a:accent2>
        <a:srgbClr val="FFAD2A"/>
      </a:accent2>
      <a:accent3>
        <a:srgbClr val="48AFD4"/>
      </a:accent3>
      <a:accent4>
        <a:srgbClr val="FF5E05"/>
      </a:accent4>
      <a:accent5>
        <a:srgbClr val="FC9F6C"/>
      </a:accent5>
      <a:accent6>
        <a:srgbClr val="6767B5"/>
      </a:accent6>
      <a:hlink>
        <a:srgbClr val="304FFE"/>
      </a:hlink>
      <a:folHlink>
        <a:srgbClr val="492067"/>
      </a:folHlink>
    </a:clrScheme>
    <a:fontScheme name="自定义 3">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0313-6">
      <a:dk1>
        <a:srgbClr val="333333"/>
      </a:dk1>
      <a:lt1>
        <a:srgbClr val="FFFFFF"/>
      </a:lt1>
      <a:dk2>
        <a:srgbClr val="102940"/>
      </a:dk2>
      <a:lt2>
        <a:srgbClr val="EFF9FF"/>
      </a:lt2>
      <a:accent1>
        <a:srgbClr val="38A2FA"/>
      </a:accent1>
      <a:accent2>
        <a:srgbClr val="FFAD2A"/>
      </a:accent2>
      <a:accent3>
        <a:srgbClr val="48AFD4"/>
      </a:accent3>
      <a:accent4>
        <a:srgbClr val="FF5E05"/>
      </a:accent4>
      <a:accent5>
        <a:srgbClr val="FC9F6C"/>
      </a:accent5>
      <a:accent6>
        <a:srgbClr val="6767B5"/>
      </a:accent6>
      <a:hlink>
        <a:srgbClr val="304FFE"/>
      </a:hlink>
      <a:folHlink>
        <a:srgbClr val="492067"/>
      </a:folHlink>
    </a:clrScheme>
    <a:fontScheme name="自定义 3">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0313-6">
      <a:dk1>
        <a:srgbClr val="333333"/>
      </a:dk1>
      <a:lt1>
        <a:srgbClr val="FFFFFF"/>
      </a:lt1>
      <a:dk2>
        <a:srgbClr val="102940"/>
      </a:dk2>
      <a:lt2>
        <a:srgbClr val="EFF9FF"/>
      </a:lt2>
      <a:accent1>
        <a:srgbClr val="38A2FA"/>
      </a:accent1>
      <a:accent2>
        <a:srgbClr val="FFAD2A"/>
      </a:accent2>
      <a:accent3>
        <a:srgbClr val="48AFD4"/>
      </a:accent3>
      <a:accent4>
        <a:srgbClr val="FF5E05"/>
      </a:accent4>
      <a:accent5>
        <a:srgbClr val="FC9F6C"/>
      </a:accent5>
      <a:accent6>
        <a:srgbClr val="6767B5"/>
      </a:accent6>
      <a:hlink>
        <a:srgbClr val="304FFE"/>
      </a:hlink>
      <a:folHlink>
        <a:srgbClr val="492067"/>
      </a:folHlink>
    </a:clrScheme>
    <a:fontScheme name="自定义 3">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11216</Words>
  <Application>WPS 演示</Application>
  <PresentationFormat>宽屏</PresentationFormat>
  <Paragraphs>295</Paragraphs>
  <Slides>23</Slides>
  <Notes>0</Notes>
  <HiddenSlides>0</HiddenSlides>
  <MMClips>0</MMClips>
  <ScaleCrop>false</ScaleCrop>
  <HeadingPairs>
    <vt:vector size="6" baseType="variant">
      <vt:variant>
        <vt:lpstr>已用的字体</vt:lpstr>
      </vt:variant>
      <vt:variant>
        <vt:i4>14</vt:i4>
      </vt:variant>
      <vt:variant>
        <vt:lpstr>主题</vt:lpstr>
      </vt:variant>
      <vt:variant>
        <vt:i4>6</vt:i4>
      </vt:variant>
      <vt:variant>
        <vt:lpstr>幻灯片标题</vt:lpstr>
      </vt:variant>
      <vt:variant>
        <vt:i4>23</vt:i4>
      </vt:variant>
    </vt:vector>
  </HeadingPairs>
  <TitlesOfParts>
    <vt:vector size="43" baseType="lpstr">
      <vt:lpstr>Arial</vt:lpstr>
      <vt:lpstr>宋体</vt:lpstr>
      <vt:lpstr>Wingdings</vt:lpstr>
      <vt:lpstr>江城圆体 400W</vt:lpstr>
      <vt:lpstr>Times New Roman</vt:lpstr>
      <vt:lpstr>Blackadder ITC</vt:lpstr>
      <vt:lpstr>微软雅黑</vt:lpstr>
      <vt:lpstr>汉仪粗圆简</vt:lpstr>
      <vt:lpstr>Arial Unicode MS</vt:lpstr>
      <vt:lpstr>Calibri</vt:lpstr>
      <vt:lpstr>Times New Roman</vt:lpstr>
      <vt:lpstr>HelveticaNeue</vt:lpstr>
      <vt:lpstr>华文新魏</vt:lpstr>
      <vt:lpstr>Segoe Print</vt:lpstr>
      <vt:lpstr>Office 主题​​</vt:lpstr>
      <vt:lpstr>1_Office 主题​​</vt:lpstr>
      <vt:lpstr>2_Office 主题​​</vt:lpstr>
      <vt:lpstr>3_Office 主题​​</vt:lpstr>
      <vt:lpstr>4_Office 主题​​</vt:lpstr>
      <vt:lpstr>5_Office 主题​​</vt:lpstr>
      <vt:lpstr>PowerPoint 演示文稿</vt:lpstr>
      <vt:lpstr>邀请信 参加校园慈善音乐会</vt:lpstr>
      <vt:lpstr>目录</vt:lpstr>
      <vt:lpstr>审题分析</vt:lpstr>
      <vt:lpstr>原题呈现</vt:lpstr>
      <vt:lpstr>PowerPoint 演示文稿</vt:lpstr>
      <vt:lpstr>总结—破解题目信息 </vt:lpstr>
      <vt:lpstr>分段语料</vt:lpstr>
      <vt:lpstr>首段：邀请句+活动介绍</vt:lpstr>
      <vt:lpstr>Expansion 常见的邀请信开头句（基于不同语境）</vt:lpstr>
      <vt:lpstr>首段：邀请句+活动介绍</vt:lpstr>
      <vt:lpstr>次段：表演形式建议</vt:lpstr>
      <vt:lpstr>次段：表演形式建议（有哪些形式？）</vt:lpstr>
      <vt:lpstr>次段：表演形式建议</vt:lpstr>
      <vt:lpstr>次段：表演形式建议（过渡句）</vt:lpstr>
      <vt:lpstr>尾段：邀请结尾的功能</vt:lpstr>
      <vt:lpstr>例文评论</vt:lpstr>
      <vt:lpstr>官方范文</vt:lpstr>
      <vt:lpstr>Freely give some comments </vt:lpstr>
      <vt:lpstr>延伸拓展</vt:lpstr>
      <vt:lpstr>类似邀请类型——高考</vt:lpstr>
      <vt:lpstr>参考范文</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Administrator</cp:lastModifiedBy>
  <cp:revision>10</cp:revision>
  <dcterms:created xsi:type="dcterms:W3CDTF">2023-08-09T12:44:00Z</dcterms:created>
  <dcterms:modified xsi:type="dcterms:W3CDTF">2024-08-23T07:13:16Z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79CEBDDE07D048D89232268A7FEFF6E4_12</vt:lpwstr>
  </property>
  <property fmtid="{D5CDD505-2E9C-101B-9397-08002B2CF9AE}" pid="3" name="KSOProductBuildVer">
    <vt:lpwstr>2052-11.8.2.7978</vt:lpwstr>
  </property>
</Properties>
</file>