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336" r:id="rId3"/>
    <p:sldId id="289" r:id="rId4"/>
    <p:sldId id="291" r:id="rId5"/>
    <p:sldId id="305" r:id="rId6"/>
    <p:sldId id="294" r:id="rId7"/>
    <p:sldId id="295" r:id="rId8"/>
    <p:sldId id="322" r:id="rId9"/>
    <p:sldId id="323" r:id="rId10"/>
    <p:sldId id="325" r:id="rId11"/>
    <p:sldId id="298" r:id="rId12"/>
    <p:sldId id="324" r:id="rId13"/>
    <p:sldId id="306" r:id="rId14"/>
    <p:sldId id="302" r:id="rId15"/>
    <p:sldId id="326" r:id="rId17"/>
    <p:sldId id="321" r:id="rId18"/>
    <p:sldId id="329" r:id="rId19"/>
    <p:sldId id="331" r:id="rId20"/>
    <p:sldId id="334" r:id="rId21"/>
    <p:sldId id="335"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CEE"/>
    <a:srgbClr val="FFFFFF"/>
    <a:srgbClr val="4F57C2"/>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80"/>
        <p:guide pos="381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2.xml"/><Relationship Id="rId3" Type="http://schemas.openxmlformats.org/officeDocument/2006/relationships/image" Target="../media/image2.png"/><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image" Target="../media/image1.jpeg"/><Relationship Id="rId2" Type="http://schemas.openxmlformats.org/officeDocument/2006/relationships/tags" Target="../tags/tag2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image" Target="../media/image3.png"/><Relationship Id="rId4" Type="http://schemas.openxmlformats.org/officeDocument/2006/relationships/tags" Target="../tags/tag27.xml"/><Relationship Id="rId3" Type="http://schemas.openxmlformats.org/officeDocument/2006/relationships/image" Target="../media/image2.png"/><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image" Target="../media/image3.png"/><Relationship Id="rId5" Type="http://schemas.openxmlformats.org/officeDocument/2006/relationships/tags" Target="../tags/tag34.xml"/><Relationship Id="rId4" Type="http://schemas.openxmlformats.org/officeDocument/2006/relationships/image" Target="../media/image2.png"/><Relationship Id="rId3" Type="http://schemas.openxmlformats.org/officeDocument/2006/relationships/tags" Target="../tags/tag33.xml"/><Relationship Id="rId2" Type="http://schemas.openxmlformats.org/officeDocument/2006/relationships/tags" Target="../tags/tag32.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image" Target="../media/image3.png"/><Relationship Id="rId5" Type="http://schemas.openxmlformats.org/officeDocument/2006/relationships/tags" Target="../tags/tag42.xml"/><Relationship Id="rId4" Type="http://schemas.openxmlformats.org/officeDocument/2006/relationships/image" Target="../media/image2.png"/><Relationship Id="rId3" Type="http://schemas.openxmlformats.org/officeDocument/2006/relationships/tags" Target="../tags/tag41.xml"/><Relationship Id="rId2" Type="http://schemas.openxmlformats.org/officeDocument/2006/relationships/tags" Target="../tags/tag40.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image" Target="../media/image3.png"/><Relationship Id="rId5" Type="http://schemas.openxmlformats.org/officeDocument/2006/relationships/tags" Target="../tags/tag51.xml"/><Relationship Id="rId4" Type="http://schemas.openxmlformats.org/officeDocument/2006/relationships/image" Target="../media/image2.png"/><Relationship Id="rId3" Type="http://schemas.openxmlformats.org/officeDocument/2006/relationships/tags" Target="../tags/tag50.xml"/><Relationship Id="rId2" Type="http://schemas.openxmlformats.org/officeDocument/2006/relationships/tags" Target="../tags/tag49.xml"/><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image" Target="../media/image3.png"/><Relationship Id="rId5" Type="http://schemas.openxmlformats.org/officeDocument/2006/relationships/tags" Target="../tags/tag60.xml"/><Relationship Id="rId4" Type="http://schemas.openxmlformats.org/officeDocument/2006/relationships/image" Target="../media/image2.png"/><Relationship Id="rId3" Type="http://schemas.openxmlformats.org/officeDocument/2006/relationships/tags" Target="../tags/tag59.xml"/><Relationship Id="rId2" Type="http://schemas.openxmlformats.org/officeDocument/2006/relationships/tags" Target="../tags/tag58.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image" Target="../media/image3.png"/><Relationship Id="rId5" Type="http://schemas.openxmlformats.org/officeDocument/2006/relationships/tags" Target="../tags/tag69.xml"/><Relationship Id="rId4" Type="http://schemas.openxmlformats.org/officeDocument/2006/relationships/image" Target="../media/image2.png"/><Relationship Id="rId3" Type="http://schemas.openxmlformats.org/officeDocument/2006/relationships/tags" Target="../tags/tag68.xml"/><Relationship Id="rId2" Type="http://schemas.openxmlformats.org/officeDocument/2006/relationships/tags" Target="../tags/tag67.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image" Target="../media/image3.png"/><Relationship Id="rId5" Type="http://schemas.openxmlformats.org/officeDocument/2006/relationships/tags" Target="../tags/tag80.xml"/><Relationship Id="rId4" Type="http://schemas.openxmlformats.org/officeDocument/2006/relationships/image" Target="../media/image6.png"/><Relationship Id="rId3" Type="http://schemas.openxmlformats.org/officeDocument/2006/relationships/tags" Target="../tags/tag79.xml"/><Relationship Id="rId2" Type="http://schemas.openxmlformats.org/officeDocument/2006/relationships/tags" Target="../tags/tag78.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5.xml"/><Relationship Id="rId3" Type="http://schemas.openxmlformats.org/officeDocument/2006/relationships/image" Target="../media/image2.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image" Target="../media/image3.png"/><Relationship Id="rId6" Type="http://schemas.openxmlformats.org/officeDocument/2006/relationships/tags" Target="../tags/tag8.xml"/><Relationship Id="rId5" Type="http://schemas.openxmlformats.org/officeDocument/2006/relationships/image" Target="../media/image2.png"/><Relationship Id="rId4" Type="http://schemas.openxmlformats.org/officeDocument/2006/relationships/tags" Target="../tags/tag7.xml"/><Relationship Id="rId3" Type="http://schemas.openxmlformats.org/officeDocument/2006/relationships/image" Target="../media/image4.png"/><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2.xml"/><Relationship Id="rId3" Type="http://schemas.openxmlformats.org/officeDocument/2006/relationships/image" Target="../media/image2.png"/><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4.xml"/><Relationship Id="rId3" Type="http://schemas.openxmlformats.org/officeDocument/2006/relationships/image" Target="../media/image2.png"/><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16.xml"/><Relationship Id="rId3" Type="http://schemas.openxmlformats.org/officeDocument/2006/relationships/image" Target="../media/image5.png"/><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8.xml"/><Relationship Id="rId3" Type="http://schemas.openxmlformats.org/officeDocument/2006/relationships/image" Target="../media/image2.png"/><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0.xml"/><Relationship Id="rId3" Type="http://schemas.openxmlformats.org/officeDocument/2006/relationships/image" Target="../media/image2.png"/><Relationship Id="rId2" Type="http://schemas.openxmlformats.org/officeDocument/2006/relationships/tags" Target="../tags/tag1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descr="图片6"/>
          <p:cNvPicPr>
            <a:picLocks noChangeAspect="1"/>
          </p:cNvPicPr>
          <p:nvPr>
            <p:custDataLst>
              <p:tags r:id="rId2"/>
            </p:custDataLst>
          </p:nvPr>
        </p:nvPicPr>
        <p:blipFill>
          <a:blip r:embed="rId3"/>
          <a:stretch>
            <a:fillRect/>
          </a:stretch>
        </p:blipFill>
        <p:spPr>
          <a:xfrm>
            <a:off x="10143" y="0"/>
            <a:ext cx="12171714" cy="68580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3" name="标题 2"/>
          <p:cNvSpPr/>
          <p:nvPr>
            <p:ph type="ctrTitle" idx="2" hasCustomPrompt="1"/>
            <p:custDataLst>
              <p:tags r:id="rId4"/>
            </p:custDataLst>
          </p:nvPr>
        </p:nvSpPr>
        <p:spPr>
          <a:xfrm>
            <a:off x="6299269" y="2095765"/>
            <a:ext cx="4825365" cy="1846659"/>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Arial" panose="020B0604020202020204" pitchFamily="34" charset="0"/>
              </a:defRPr>
            </a:lvl1pPr>
          </a:lstStyle>
          <a:p>
            <a:pPr lvl="0"/>
            <a:r>
              <a:rPr>
                <a:sym typeface="+mn-ea"/>
              </a:rPr>
              <a:t>编辑标题</a:t>
            </a:r>
            <a:endParaRPr>
              <a:sym typeface="+mn-ea"/>
            </a:endParaRPr>
          </a:p>
        </p:txBody>
      </p:sp>
      <p:sp>
        <p:nvSpPr>
          <p:cNvPr id="4" name="副标题 3"/>
          <p:cNvSpPr/>
          <p:nvPr>
            <p:ph type="subTitle" idx="3" hasCustomPrompt="1"/>
            <p:custDataLst>
              <p:tags r:id="rId5"/>
            </p:custDataLst>
          </p:nvPr>
        </p:nvSpPr>
        <p:spPr>
          <a:xfrm>
            <a:off x="6299269" y="4115857"/>
            <a:ext cx="4826000" cy="370205"/>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2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sym typeface="Arial" panose="020B0604020202020204" pitchFamily="34" charset="0"/>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13" name="图片 12" descr="图片9"/>
          <p:cNvPicPr>
            <a:picLocks noChangeAspect="1"/>
          </p:cNvPicPr>
          <p:nvPr>
            <p:custDataLst>
              <p:tags r:id="rId2"/>
            </p:custDataLst>
          </p:nvPr>
        </p:nvPicPr>
        <p:blipFill>
          <a:blip r:embed="rId3"/>
          <a:stretch>
            <a:fillRect/>
          </a:stretch>
        </p:blipFill>
        <p:spPr>
          <a:xfrm>
            <a:off x="0" y="0"/>
            <a:ext cx="720090" cy="720090"/>
          </a:xfrm>
          <a:prstGeom prst="rect">
            <a:avLst/>
          </a:prstGeom>
        </p:spPr>
      </p:pic>
      <p:pic>
        <p:nvPicPr>
          <p:cNvPr id="2" name="图片 1" descr="图片7"/>
          <p:cNvPicPr>
            <a:picLocks noChangeAspect="1"/>
          </p:cNvPicPr>
          <p:nvPr>
            <p:custDataLst>
              <p:tags r:id="rId4"/>
            </p:custDataLst>
          </p:nvPr>
        </p:nvPicPr>
        <p:blipFill>
          <a:blip r:embed="rId5"/>
          <a:stretch>
            <a:fillRect/>
          </a:stretch>
        </p:blipFill>
        <p:spPr>
          <a:xfrm>
            <a:off x="11471910" y="-5379"/>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descr="图片6"/>
          <p:cNvPicPr>
            <a:picLocks noChangeAspect="1"/>
          </p:cNvPicPr>
          <p:nvPr>
            <p:custDataLst>
              <p:tags r:id="rId2"/>
            </p:custDataLst>
          </p:nvPr>
        </p:nvPicPr>
        <p:blipFill>
          <a:blip r:embed="rId3"/>
          <a:stretch>
            <a:fillRect/>
          </a:stretch>
        </p:blipFill>
        <p:spPr>
          <a:xfrm>
            <a:off x="10143" y="0"/>
            <a:ext cx="12171714" cy="68580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6" name="文本占位符 4"/>
          <p:cNvSpPr/>
          <p:nvPr>
            <p:ph type="body" idx="1" hasCustomPrompt="1"/>
            <p:custDataLst>
              <p:tags r:id="rId4"/>
            </p:custDataLst>
          </p:nvPr>
        </p:nvSpPr>
        <p:spPr>
          <a:xfrm>
            <a:off x="6604687" y="2463322"/>
            <a:ext cx="4825403" cy="640394"/>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5"/>
          <p:cNvSpPr/>
          <p:nvPr>
            <p:ph type="title" hasCustomPrompt="1"/>
            <p:custDataLst>
              <p:tags r:id="rId5"/>
            </p:custDataLst>
          </p:nvPr>
        </p:nvSpPr>
        <p:spPr>
          <a:xfrm>
            <a:off x="6604053" y="3256115"/>
            <a:ext cx="4826038" cy="1138555"/>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60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13" name="图片 12" descr="图片9"/>
          <p:cNvPicPr>
            <a:picLocks noChangeAspect="1"/>
          </p:cNvPicPr>
          <p:nvPr>
            <p:custDataLst>
              <p:tags r:id="rId2"/>
            </p:custDataLst>
          </p:nvPr>
        </p:nvPicPr>
        <p:blipFill>
          <a:blip r:embed="rId3"/>
          <a:stretch>
            <a:fillRect/>
          </a:stretch>
        </p:blipFill>
        <p:spPr>
          <a:xfrm>
            <a:off x="0" y="0"/>
            <a:ext cx="720090" cy="720090"/>
          </a:xfrm>
          <a:prstGeom prst="rect">
            <a:avLst/>
          </a:prstGeom>
        </p:spPr>
      </p:pic>
      <p:pic>
        <p:nvPicPr>
          <p:cNvPr id="6" name="图片 5" descr="图片7"/>
          <p:cNvPicPr>
            <a:picLocks noChangeAspect="1"/>
          </p:cNvPicPr>
          <p:nvPr>
            <p:custDataLst>
              <p:tags r:id="rId4"/>
            </p:custDataLst>
          </p:nvPr>
        </p:nvPicPr>
        <p:blipFill>
          <a:blip r:embed="rId5"/>
          <a:stretch>
            <a:fillRect/>
          </a:stretch>
        </p:blipFill>
        <p:spPr>
          <a:xfrm>
            <a:off x="11471910" y="-5379"/>
            <a:ext cx="720090" cy="720090"/>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p:custDataLst>
              <p:tags r:id="rId2"/>
            </p:custDataLst>
          </p:nvPr>
        </p:nvSpPr>
        <p:spPr>
          <a:xfrm>
            <a:off x="294600" y="302400"/>
            <a:ext cx="11602796" cy="6253188"/>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13" name="图片 12" descr="图片9"/>
          <p:cNvPicPr>
            <a:picLocks noChangeAspect="1"/>
          </p:cNvPicPr>
          <p:nvPr>
            <p:custDataLst>
              <p:tags r:id="rId3"/>
            </p:custDataLst>
          </p:nvPr>
        </p:nvPicPr>
        <p:blipFill>
          <a:blip r:embed="rId4"/>
          <a:stretch>
            <a:fillRect/>
          </a:stretch>
        </p:blipFill>
        <p:spPr>
          <a:xfrm>
            <a:off x="294600" y="302400"/>
            <a:ext cx="720090" cy="720090"/>
          </a:xfrm>
          <a:prstGeom prst="rect">
            <a:avLst/>
          </a:prstGeom>
        </p:spPr>
      </p:pic>
      <p:pic>
        <p:nvPicPr>
          <p:cNvPr id="6" name="图片 5" descr="图片7"/>
          <p:cNvPicPr>
            <a:picLocks noChangeAspect="1"/>
          </p:cNvPicPr>
          <p:nvPr>
            <p:custDataLst>
              <p:tags r:id="rId5"/>
            </p:custDataLst>
          </p:nvPr>
        </p:nvPicPr>
        <p:blipFill>
          <a:blip r:embed="rId6"/>
          <a:stretch>
            <a:fillRect/>
          </a:stretch>
        </p:blipFill>
        <p:spPr>
          <a:xfrm>
            <a:off x="11177310" y="5835510"/>
            <a:ext cx="720090" cy="72009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10800"/>
            <a:ext cx="4827588" cy="686879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13" name="图片 12" descr="图片9"/>
          <p:cNvPicPr>
            <a:picLocks noChangeAspect="1"/>
          </p:cNvPicPr>
          <p:nvPr>
            <p:custDataLst>
              <p:tags r:id="rId3"/>
            </p:custDataLst>
          </p:nvPr>
        </p:nvPicPr>
        <p:blipFill>
          <a:blip r:embed="rId4"/>
          <a:stretch>
            <a:fillRect/>
          </a:stretch>
        </p:blipFill>
        <p:spPr>
          <a:xfrm>
            <a:off x="11471910" y="0"/>
            <a:ext cx="720090" cy="720090"/>
          </a:xfrm>
          <a:prstGeom prst="rect">
            <a:avLst/>
          </a:prstGeom>
        </p:spPr>
      </p:pic>
      <p:pic>
        <p:nvPicPr>
          <p:cNvPr id="6" name="图片 5" descr="图片7"/>
          <p:cNvPicPr>
            <a:picLocks noChangeAspect="1"/>
          </p:cNvPicPr>
          <p:nvPr>
            <p:custDataLst>
              <p:tags r:id="rId5"/>
            </p:custDataLst>
          </p:nvPr>
        </p:nvPicPr>
        <p:blipFill>
          <a:blip r:embed="rId6"/>
          <a:stretch>
            <a:fillRect/>
          </a:stretch>
        </p:blipFill>
        <p:spPr>
          <a:xfrm>
            <a:off x="0" y="6137910"/>
            <a:ext cx="720090" cy="720090"/>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8" name="矩形 7"/>
          <p:cNvSpPr/>
          <p:nvPr>
            <p:custDataLst>
              <p:tags r:id="rId2"/>
            </p:custDataLst>
          </p:nvPr>
        </p:nvSpPr>
        <p:spPr>
          <a:xfrm>
            <a:off x="0" y="-10800"/>
            <a:ext cx="12189600" cy="2660396"/>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13" name="图片 12" descr="图片9"/>
          <p:cNvPicPr>
            <a:picLocks noChangeAspect="1"/>
          </p:cNvPicPr>
          <p:nvPr>
            <p:custDataLst>
              <p:tags r:id="rId3"/>
            </p:custDataLst>
          </p:nvPr>
        </p:nvPicPr>
        <p:blipFill>
          <a:blip r:embed="rId4"/>
          <a:stretch>
            <a:fillRect/>
          </a:stretch>
        </p:blipFill>
        <p:spPr>
          <a:xfrm>
            <a:off x="0" y="-10800"/>
            <a:ext cx="720090" cy="720090"/>
          </a:xfrm>
          <a:prstGeom prst="rect">
            <a:avLst/>
          </a:prstGeom>
        </p:spPr>
      </p:pic>
      <p:pic>
        <p:nvPicPr>
          <p:cNvPr id="6" name="图片 5" descr="图片7"/>
          <p:cNvPicPr>
            <a:picLocks noChangeAspect="1"/>
          </p:cNvPicPr>
          <p:nvPr>
            <p:custDataLst>
              <p:tags r:id="rId5"/>
            </p:custDataLst>
          </p:nvPr>
        </p:nvPicPr>
        <p:blipFill>
          <a:blip r:embed="rId6"/>
          <a:stretch>
            <a:fillRect/>
          </a:stretch>
        </p:blipFill>
        <p:spPr>
          <a:xfrm>
            <a:off x="11471910" y="6137910"/>
            <a:ext cx="720090" cy="72009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0"/>
            <a:ext cx="12189600" cy="18288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13" name="图片 12" descr="图片9"/>
          <p:cNvPicPr>
            <a:picLocks noChangeAspect="1"/>
          </p:cNvPicPr>
          <p:nvPr>
            <p:custDataLst>
              <p:tags r:id="rId3"/>
            </p:custDataLst>
          </p:nvPr>
        </p:nvPicPr>
        <p:blipFill>
          <a:blip r:embed="rId4"/>
          <a:stretch>
            <a:fillRect/>
          </a:stretch>
        </p:blipFill>
        <p:spPr>
          <a:xfrm>
            <a:off x="0" y="0"/>
            <a:ext cx="720090" cy="720090"/>
          </a:xfrm>
          <a:prstGeom prst="rect">
            <a:avLst/>
          </a:prstGeom>
        </p:spPr>
      </p:pic>
      <p:pic>
        <p:nvPicPr>
          <p:cNvPr id="6" name="图片 5" descr="图片7"/>
          <p:cNvPicPr>
            <a:picLocks noChangeAspect="1"/>
          </p:cNvPicPr>
          <p:nvPr>
            <p:custDataLst>
              <p:tags r:id="rId5"/>
            </p:custDataLst>
          </p:nvPr>
        </p:nvPicPr>
        <p:blipFill>
          <a:blip r:embed="rId6"/>
          <a:stretch>
            <a:fillRect/>
          </a:stretch>
        </p:blipFill>
        <p:spPr>
          <a:xfrm>
            <a:off x="11471910" y="6137910"/>
            <a:ext cx="720090" cy="72009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9144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descr="图片9"/>
          <p:cNvPicPr>
            <a:picLocks noChangeAspect="1"/>
          </p:cNvPicPr>
          <p:nvPr>
            <p:custDataLst>
              <p:tags r:id="rId3"/>
            </p:custDataLst>
          </p:nvPr>
        </p:nvPicPr>
        <p:blipFill>
          <a:blip r:embed="rId4"/>
          <a:stretch>
            <a:fillRect/>
          </a:stretch>
        </p:blipFill>
        <p:spPr>
          <a:xfrm>
            <a:off x="11471910" y="6137910"/>
            <a:ext cx="720090" cy="720090"/>
          </a:xfrm>
          <a:prstGeom prst="rect">
            <a:avLst/>
          </a:prstGeom>
        </p:spPr>
      </p:pic>
      <p:pic>
        <p:nvPicPr>
          <p:cNvPr id="6" name="图片 5" descr="图片7"/>
          <p:cNvPicPr>
            <a:picLocks noChangeAspect="1"/>
          </p:cNvPicPr>
          <p:nvPr>
            <p:custDataLst>
              <p:tags r:id="rId5"/>
            </p:custDataLst>
          </p:nvPr>
        </p:nvPicPr>
        <p:blipFill>
          <a:blip r:embed="rId6"/>
          <a:stretch>
            <a:fillRect/>
          </a:stretch>
        </p:blipFill>
        <p:spPr>
          <a:xfrm>
            <a:off x="0" y="6137910"/>
            <a:ext cx="720090" cy="72009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8" name="矩形 7"/>
          <p:cNvSpPr/>
          <p:nvPr>
            <p:custDataLst>
              <p:tags r:id="rId2"/>
            </p:custDataLst>
          </p:nvPr>
        </p:nvSpPr>
        <p:spPr>
          <a:xfrm>
            <a:off x="0" y="959400"/>
            <a:ext cx="12189600" cy="493919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13" name="图片 12" descr="图片9"/>
          <p:cNvPicPr>
            <a:picLocks noChangeAspect="1"/>
          </p:cNvPicPr>
          <p:nvPr>
            <p:custDataLst>
              <p:tags r:id="rId3"/>
            </p:custDataLst>
          </p:nvPr>
        </p:nvPicPr>
        <p:blipFill>
          <a:blip r:embed="rId4"/>
          <a:stretch>
            <a:fillRect/>
          </a:stretch>
        </p:blipFill>
        <p:spPr>
          <a:xfrm>
            <a:off x="10436061" y="-10801"/>
            <a:ext cx="1753527" cy="1753527"/>
          </a:xfrm>
          <a:prstGeom prst="rect">
            <a:avLst/>
          </a:prstGeom>
        </p:spPr>
      </p:pic>
      <p:pic>
        <p:nvPicPr>
          <p:cNvPr id="6" name="图片 5" descr="图片7"/>
          <p:cNvPicPr>
            <a:picLocks noChangeAspect="1"/>
          </p:cNvPicPr>
          <p:nvPr>
            <p:custDataLst>
              <p:tags r:id="rId5"/>
            </p:custDataLst>
          </p:nvPr>
        </p:nvPicPr>
        <p:blipFill>
          <a:blip r:embed="rId6"/>
          <a:stretch>
            <a:fillRect/>
          </a:stretch>
        </p:blipFill>
        <p:spPr>
          <a:xfrm>
            <a:off x="0" y="5104461"/>
            <a:ext cx="1753527" cy="1753527"/>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3" name="图片 12" descr="图片9"/>
          <p:cNvPicPr>
            <a:picLocks noChangeAspect="1"/>
          </p:cNvPicPr>
          <p:nvPr>
            <p:custDataLst>
              <p:tags r:id="rId2"/>
            </p:custDataLst>
          </p:nvPr>
        </p:nvPicPr>
        <p:blipFill>
          <a:blip r:embed="rId3"/>
          <a:stretch>
            <a:fillRect/>
          </a:stretch>
        </p:blipFill>
        <p:spPr>
          <a:xfrm>
            <a:off x="0" y="0"/>
            <a:ext cx="720090" cy="720090"/>
          </a:xfrm>
          <a:prstGeom prst="rect">
            <a:avLst/>
          </a:prstGeom>
        </p:spPr>
      </p:pic>
      <p:pic>
        <p:nvPicPr>
          <p:cNvPr id="7" name="图片 6" descr="图片7"/>
          <p:cNvPicPr>
            <a:picLocks noChangeAspect="1"/>
          </p:cNvPicPr>
          <p:nvPr>
            <p:custDataLst>
              <p:tags r:id="rId4"/>
            </p:custDataLst>
          </p:nvPr>
        </p:nvPicPr>
        <p:blipFill>
          <a:blip r:embed="rId5"/>
          <a:stretch>
            <a:fillRect/>
          </a:stretch>
        </p:blipFill>
        <p:spPr>
          <a:xfrm>
            <a:off x="11471910" y="-5379"/>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12" name="图片 11" descr="图片8"/>
          <p:cNvPicPr>
            <a:picLocks noChangeAspect="1"/>
          </p:cNvPicPr>
          <p:nvPr>
            <p:custDataLst>
              <p:tags r:id="rId2"/>
            </p:custDataLst>
          </p:nvPr>
        </p:nvPicPr>
        <p:blipFill>
          <a:blip r:embed="rId3"/>
          <a:stretch>
            <a:fillRect/>
          </a:stretch>
        </p:blipFill>
        <p:spPr>
          <a:xfrm>
            <a:off x="215153" y="2397462"/>
            <a:ext cx="3235350" cy="2063064"/>
          </a:xfrm>
          <a:prstGeom prst="rect">
            <a:avLst/>
          </a:prstGeom>
        </p:spPr>
      </p:pic>
      <p:pic>
        <p:nvPicPr>
          <p:cNvPr id="13" name="图片 12" descr="图片9"/>
          <p:cNvPicPr>
            <a:picLocks noChangeAspect="1"/>
          </p:cNvPicPr>
          <p:nvPr>
            <p:custDataLst>
              <p:tags r:id="rId4"/>
            </p:custDataLst>
          </p:nvPr>
        </p:nvPicPr>
        <p:blipFill>
          <a:blip r:embed="rId5"/>
          <a:stretch>
            <a:fillRect/>
          </a:stretch>
        </p:blipFill>
        <p:spPr>
          <a:xfrm>
            <a:off x="11471910" y="6137910"/>
            <a:ext cx="720090" cy="720090"/>
          </a:xfrm>
          <a:prstGeom prst="rect">
            <a:avLst/>
          </a:prstGeom>
        </p:spPr>
      </p:pic>
      <p:pic>
        <p:nvPicPr>
          <p:cNvPr id="2" name="图片 1" descr="图片7"/>
          <p:cNvPicPr>
            <a:picLocks noChangeAspect="1"/>
          </p:cNvPicPr>
          <p:nvPr>
            <p:custDataLst>
              <p:tags r:id="rId6"/>
            </p:custDataLst>
          </p:nvPr>
        </p:nvPicPr>
        <p:blipFill>
          <a:blip r:embed="rId7"/>
          <a:stretch>
            <a:fillRect/>
          </a:stretch>
        </p:blipFill>
        <p:spPr>
          <a:xfrm>
            <a:off x="11471910" y="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副标题 2"/>
          <p:cNvSpPr/>
          <p:nvPr>
            <p:ph type="subTitle" idx="3" hasCustomPrompt="1"/>
            <p:custDataLst>
              <p:tags r:id="rId8"/>
            </p:custDataLst>
          </p:nvPr>
        </p:nvSpPr>
        <p:spPr>
          <a:xfrm>
            <a:off x="4521236" y="2976598"/>
            <a:ext cx="6857365" cy="825334"/>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3"/>
          <p:cNvSpPr/>
          <p:nvPr>
            <p:ph type="ctrTitle" idx="2" hasCustomPrompt="1"/>
            <p:custDataLst>
              <p:tags r:id="rId9"/>
            </p:custDataLst>
          </p:nvPr>
        </p:nvSpPr>
        <p:spPr>
          <a:xfrm>
            <a:off x="4521236" y="2000603"/>
            <a:ext cx="6858000" cy="845820"/>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5500"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3" name="图片 12" descr="图片9"/>
          <p:cNvPicPr>
            <a:picLocks noChangeAspect="1"/>
          </p:cNvPicPr>
          <p:nvPr>
            <p:custDataLst>
              <p:tags r:id="rId2"/>
            </p:custDataLst>
          </p:nvPr>
        </p:nvPicPr>
        <p:blipFill>
          <a:blip r:embed="rId3"/>
          <a:stretch>
            <a:fillRect/>
          </a:stretch>
        </p:blipFill>
        <p:spPr>
          <a:xfrm>
            <a:off x="0" y="0"/>
            <a:ext cx="720090" cy="720090"/>
          </a:xfrm>
          <a:prstGeom prst="rect">
            <a:avLst/>
          </a:prstGeom>
        </p:spPr>
      </p:pic>
      <p:pic>
        <p:nvPicPr>
          <p:cNvPr id="8" name="图片 7" descr="图片7"/>
          <p:cNvPicPr>
            <a:picLocks noChangeAspect="1"/>
          </p:cNvPicPr>
          <p:nvPr>
            <p:custDataLst>
              <p:tags r:id="rId4"/>
            </p:custDataLst>
          </p:nvPr>
        </p:nvPicPr>
        <p:blipFill>
          <a:blip r:embed="rId5"/>
          <a:stretch>
            <a:fillRect/>
          </a:stretch>
        </p:blipFill>
        <p:spPr>
          <a:xfrm>
            <a:off x="11471910" y="-5379"/>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3" name="图片 12" descr="图片9"/>
          <p:cNvPicPr>
            <a:picLocks noChangeAspect="1"/>
          </p:cNvPicPr>
          <p:nvPr>
            <p:custDataLst>
              <p:tags r:id="rId2"/>
            </p:custDataLst>
          </p:nvPr>
        </p:nvPicPr>
        <p:blipFill>
          <a:blip r:embed="rId3"/>
          <a:stretch>
            <a:fillRect/>
          </a:stretch>
        </p:blipFill>
        <p:spPr>
          <a:xfrm>
            <a:off x="0" y="0"/>
            <a:ext cx="720090" cy="720090"/>
          </a:xfrm>
          <a:prstGeom prst="rect">
            <a:avLst/>
          </a:prstGeom>
        </p:spPr>
      </p:pic>
      <p:pic>
        <p:nvPicPr>
          <p:cNvPr id="10" name="图片 9" descr="图片7"/>
          <p:cNvPicPr>
            <a:picLocks noChangeAspect="1"/>
          </p:cNvPicPr>
          <p:nvPr>
            <p:custDataLst>
              <p:tags r:id="rId4"/>
            </p:custDataLst>
          </p:nvPr>
        </p:nvPicPr>
        <p:blipFill>
          <a:blip r:embed="rId5"/>
          <a:stretch>
            <a:fillRect/>
          </a:stretch>
        </p:blipFill>
        <p:spPr>
          <a:xfrm>
            <a:off x="11471910" y="-5379"/>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2" name="图片 11" descr="图片8"/>
          <p:cNvPicPr>
            <a:picLocks noChangeAspect="1"/>
          </p:cNvPicPr>
          <p:nvPr>
            <p:custDataLst>
              <p:tags r:id="rId2"/>
            </p:custDataLst>
          </p:nvPr>
        </p:nvPicPr>
        <p:blipFill>
          <a:blip r:embed="rId3"/>
          <a:stretch>
            <a:fillRect/>
          </a:stretch>
        </p:blipFill>
        <p:spPr>
          <a:xfrm>
            <a:off x="408790" y="2029610"/>
            <a:ext cx="4389120" cy="2798780"/>
          </a:xfrm>
          <a:prstGeom prst="rect">
            <a:avLst/>
          </a:prstGeom>
        </p:spPr>
      </p:pic>
      <p:pic>
        <p:nvPicPr>
          <p:cNvPr id="13" name="图片 12" descr="图片9"/>
          <p:cNvPicPr>
            <a:picLocks noChangeAspect="1"/>
          </p:cNvPicPr>
          <p:nvPr>
            <p:custDataLst>
              <p:tags r:id="rId4"/>
            </p:custDataLst>
          </p:nvPr>
        </p:nvPicPr>
        <p:blipFill>
          <a:blip r:embed="rId5"/>
          <a:stretch>
            <a:fillRect/>
          </a:stretch>
        </p:blipFill>
        <p:spPr>
          <a:xfrm>
            <a:off x="1147191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13" name="图片 12" descr="图片9"/>
          <p:cNvPicPr>
            <a:picLocks noChangeAspect="1"/>
          </p:cNvPicPr>
          <p:nvPr>
            <p:custDataLst>
              <p:tags r:id="rId2"/>
            </p:custDataLst>
          </p:nvPr>
        </p:nvPicPr>
        <p:blipFill>
          <a:blip r:embed="rId3"/>
          <a:stretch>
            <a:fillRect/>
          </a:stretch>
        </p:blipFill>
        <p:spPr>
          <a:xfrm>
            <a:off x="0" y="0"/>
            <a:ext cx="720090" cy="720090"/>
          </a:xfrm>
          <a:prstGeom prst="rect">
            <a:avLst/>
          </a:prstGeom>
        </p:spPr>
      </p:pic>
      <p:pic>
        <p:nvPicPr>
          <p:cNvPr id="8" name="图片 7" descr="图片7"/>
          <p:cNvPicPr>
            <a:picLocks noChangeAspect="1"/>
          </p:cNvPicPr>
          <p:nvPr>
            <p:custDataLst>
              <p:tags r:id="rId4"/>
            </p:custDataLst>
          </p:nvPr>
        </p:nvPicPr>
        <p:blipFill>
          <a:blip r:embed="rId5"/>
          <a:stretch>
            <a:fillRect/>
          </a:stretch>
        </p:blipFill>
        <p:spPr>
          <a:xfrm>
            <a:off x="11471910" y="-5379"/>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13" name="图片 12" descr="图片9"/>
          <p:cNvPicPr>
            <a:picLocks noChangeAspect="1"/>
          </p:cNvPicPr>
          <p:nvPr>
            <p:custDataLst>
              <p:tags r:id="rId2"/>
            </p:custDataLst>
          </p:nvPr>
        </p:nvPicPr>
        <p:blipFill>
          <a:blip r:embed="rId3"/>
          <a:stretch>
            <a:fillRect/>
          </a:stretch>
        </p:blipFill>
        <p:spPr>
          <a:xfrm>
            <a:off x="0" y="0"/>
            <a:ext cx="720090" cy="720090"/>
          </a:xfrm>
          <a:prstGeom prst="rect">
            <a:avLst/>
          </a:prstGeom>
        </p:spPr>
      </p:pic>
      <p:pic>
        <p:nvPicPr>
          <p:cNvPr id="7" name="图片 6" descr="图片7"/>
          <p:cNvPicPr>
            <a:picLocks noChangeAspect="1"/>
          </p:cNvPicPr>
          <p:nvPr>
            <p:custDataLst>
              <p:tags r:id="rId4"/>
            </p:custDataLst>
          </p:nvPr>
        </p:nvPicPr>
        <p:blipFill>
          <a:blip r:embed="rId5"/>
          <a:stretch>
            <a:fillRect/>
          </a:stretch>
        </p:blipFill>
        <p:spPr>
          <a:xfrm>
            <a:off x="11471910" y="-5379"/>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image" Target="../media/image7.png"/><Relationship Id="rId21" Type="http://schemas.openxmlformats.org/officeDocument/2006/relationships/tags" Target="../tags/tag88.xml"/><Relationship Id="rId20" Type="http://schemas.openxmlformats.org/officeDocument/2006/relationships/tags" Target="../tags/tag87.xml"/><Relationship Id="rId2" Type="http://schemas.openxmlformats.org/officeDocument/2006/relationships/slideLayout" Target="../slideLayouts/slideLayout2.xml"/><Relationship Id="rId19" Type="http://schemas.openxmlformats.org/officeDocument/2006/relationships/tags" Target="../tags/tag86.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图片 11" descr="水印"/>
          <p:cNvPicPr>
            <a:picLocks noChangeAspect="1"/>
          </p:cNvPicPr>
          <p:nvPr userDrawn="1"/>
        </p:nvPicPr>
        <p:blipFill>
          <a:blip r:embed="rId2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image" Target="../media/image3.png"/><Relationship Id="rId3" Type="http://schemas.openxmlformats.org/officeDocument/2006/relationships/tags" Target="../tags/tag146.xml"/><Relationship Id="rId2" Type="http://schemas.openxmlformats.org/officeDocument/2006/relationships/image" Target="../media/image2.png"/><Relationship Id="rId19" Type="http://schemas.openxmlformats.org/officeDocument/2006/relationships/slideLayout" Target="../slideLayouts/slideLayout7.xml"/><Relationship Id="rId18" Type="http://schemas.openxmlformats.org/officeDocument/2006/relationships/tags" Target="../tags/tag160.xml"/><Relationship Id="rId17" Type="http://schemas.openxmlformats.org/officeDocument/2006/relationships/tags" Target="../tags/tag159.xml"/><Relationship Id="rId16" Type="http://schemas.openxmlformats.org/officeDocument/2006/relationships/tags" Target="../tags/tag158.xml"/><Relationship Id="rId15" Type="http://schemas.openxmlformats.org/officeDocument/2006/relationships/tags" Target="../tags/tag157.xml"/><Relationship Id="rId14" Type="http://schemas.openxmlformats.org/officeDocument/2006/relationships/tags" Target="../tags/tag156.xml"/><Relationship Id="rId13" Type="http://schemas.openxmlformats.org/officeDocument/2006/relationships/tags" Target="../tags/tag155.xml"/><Relationship Id="rId12" Type="http://schemas.openxmlformats.org/officeDocument/2006/relationships/tags" Target="../tags/tag154.xml"/><Relationship Id="rId11" Type="http://schemas.openxmlformats.org/officeDocument/2006/relationships/tags" Target="../tags/tag153.xml"/><Relationship Id="rId10" Type="http://schemas.openxmlformats.org/officeDocument/2006/relationships/tags" Target="../tags/tag152.xml"/><Relationship Id="rId1" Type="http://schemas.openxmlformats.org/officeDocument/2006/relationships/tags" Target="../tags/tag145.xml"/></Relationships>
</file>

<file path=ppt/slides/_rels/slide11.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image" Target="../media/image3.png"/><Relationship Id="rId3" Type="http://schemas.openxmlformats.org/officeDocument/2006/relationships/tags" Target="../tags/tag162.xml"/><Relationship Id="rId2" Type="http://schemas.openxmlformats.org/officeDocument/2006/relationships/image" Target="../media/image2.png"/><Relationship Id="rId14" Type="http://schemas.openxmlformats.org/officeDocument/2006/relationships/slideLayout" Target="../slideLayouts/slideLayout7.xml"/><Relationship Id="rId13" Type="http://schemas.openxmlformats.org/officeDocument/2006/relationships/tags" Target="../tags/tag171.xml"/><Relationship Id="rId12" Type="http://schemas.openxmlformats.org/officeDocument/2006/relationships/tags" Target="../tags/tag170.xml"/><Relationship Id="rId11" Type="http://schemas.openxmlformats.org/officeDocument/2006/relationships/tags" Target="../tags/tag169.xml"/><Relationship Id="rId10" Type="http://schemas.openxmlformats.org/officeDocument/2006/relationships/tags" Target="../tags/tag168.xml"/><Relationship Id="rId1" Type="http://schemas.openxmlformats.org/officeDocument/2006/relationships/tags" Target="../tags/tag16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3.xml"/><Relationship Id="rId1" Type="http://schemas.openxmlformats.org/officeDocument/2006/relationships/tags" Target="../tags/tag172.xml"/></Relationships>
</file>

<file path=ppt/slides/_rels/slide13.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tags" Target="../tags/tag179.xml"/><Relationship Id="rId7" Type="http://schemas.openxmlformats.org/officeDocument/2006/relationships/tags" Target="../tags/tag17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image" Target="../media/image3.png"/><Relationship Id="rId3" Type="http://schemas.openxmlformats.org/officeDocument/2006/relationships/tags" Target="../tags/tag175.xml"/><Relationship Id="rId2" Type="http://schemas.openxmlformats.org/officeDocument/2006/relationships/image" Target="../media/image2.png"/><Relationship Id="rId13" Type="http://schemas.openxmlformats.org/officeDocument/2006/relationships/notesSlide" Target="../notesSlides/notesSlide1.xml"/><Relationship Id="rId12" Type="http://schemas.openxmlformats.org/officeDocument/2006/relationships/slideLayout" Target="../slideLayouts/slideLayout7.xml"/><Relationship Id="rId11" Type="http://schemas.openxmlformats.org/officeDocument/2006/relationships/tags" Target="../tags/tag182.xml"/><Relationship Id="rId10" Type="http://schemas.openxmlformats.org/officeDocument/2006/relationships/tags" Target="../tags/tag181.xml"/><Relationship Id="rId1" Type="http://schemas.openxmlformats.org/officeDocument/2006/relationships/tags" Target="../tags/tag174.xml"/></Relationships>
</file>

<file path=ppt/slides/_rels/slide14.xml.rels><?xml version="1.0" encoding="UTF-8" standalone="yes"?>
<Relationships xmlns="http://schemas.openxmlformats.org/package/2006/relationships"><Relationship Id="rId9" Type="http://schemas.openxmlformats.org/officeDocument/2006/relationships/tags" Target="../tags/tag189.xml"/><Relationship Id="rId8" Type="http://schemas.openxmlformats.org/officeDocument/2006/relationships/tags" Target="../tags/tag188.xml"/><Relationship Id="rId7" Type="http://schemas.openxmlformats.org/officeDocument/2006/relationships/tags" Target="../tags/tag187.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image" Target="../media/image3.png"/><Relationship Id="rId34" Type="http://schemas.openxmlformats.org/officeDocument/2006/relationships/slideLayout" Target="../slideLayouts/slideLayout7.xml"/><Relationship Id="rId33" Type="http://schemas.openxmlformats.org/officeDocument/2006/relationships/tags" Target="../tags/tag212.xml"/><Relationship Id="rId32" Type="http://schemas.openxmlformats.org/officeDocument/2006/relationships/tags" Target="../tags/tag211.xml"/><Relationship Id="rId31" Type="http://schemas.openxmlformats.org/officeDocument/2006/relationships/image" Target="../media/image11.png"/><Relationship Id="rId30" Type="http://schemas.openxmlformats.org/officeDocument/2006/relationships/tags" Target="../tags/tag210.xml"/><Relationship Id="rId3" Type="http://schemas.openxmlformats.org/officeDocument/2006/relationships/tags" Target="../tags/tag184.xml"/><Relationship Id="rId29" Type="http://schemas.openxmlformats.org/officeDocument/2006/relationships/tags" Target="../tags/tag209.xml"/><Relationship Id="rId28" Type="http://schemas.openxmlformats.org/officeDocument/2006/relationships/tags" Target="../tags/tag208.xml"/><Relationship Id="rId27" Type="http://schemas.openxmlformats.org/officeDocument/2006/relationships/tags" Target="../tags/tag207.xml"/><Relationship Id="rId26" Type="http://schemas.openxmlformats.org/officeDocument/2006/relationships/tags" Target="../tags/tag206.xml"/><Relationship Id="rId25" Type="http://schemas.openxmlformats.org/officeDocument/2006/relationships/tags" Target="../tags/tag205.xml"/><Relationship Id="rId24" Type="http://schemas.openxmlformats.org/officeDocument/2006/relationships/tags" Target="../tags/tag204.xml"/><Relationship Id="rId23" Type="http://schemas.openxmlformats.org/officeDocument/2006/relationships/tags" Target="../tags/tag203.xml"/><Relationship Id="rId22" Type="http://schemas.openxmlformats.org/officeDocument/2006/relationships/tags" Target="../tags/tag202.xml"/><Relationship Id="rId21" Type="http://schemas.openxmlformats.org/officeDocument/2006/relationships/tags" Target="../tags/tag201.xml"/><Relationship Id="rId20" Type="http://schemas.openxmlformats.org/officeDocument/2006/relationships/tags" Target="../tags/tag200.xml"/><Relationship Id="rId2" Type="http://schemas.openxmlformats.org/officeDocument/2006/relationships/image" Target="../media/image2.png"/><Relationship Id="rId19" Type="http://schemas.openxmlformats.org/officeDocument/2006/relationships/tags" Target="../tags/tag199.xml"/><Relationship Id="rId18" Type="http://schemas.openxmlformats.org/officeDocument/2006/relationships/tags" Target="../tags/tag198.xml"/><Relationship Id="rId17" Type="http://schemas.openxmlformats.org/officeDocument/2006/relationships/tags" Target="../tags/tag197.xml"/><Relationship Id="rId16" Type="http://schemas.openxmlformats.org/officeDocument/2006/relationships/tags" Target="../tags/tag196.xml"/><Relationship Id="rId15" Type="http://schemas.openxmlformats.org/officeDocument/2006/relationships/tags" Target="../tags/tag195.xml"/><Relationship Id="rId14" Type="http://schemas.openxmlformats.org/officeDocument/2006/relationships/tags" Target="../tags/tag194.xml"/><Relationship Id="rId13" Type="http://schemas.openxmlformats.org/officeDocument/2006/relationships/tags" Target="../tags/tag193.xml"/><Relationship Id="rId12" Type="http://schemas.openxmlformats.org/officeDocument/2006/relationships/tags" Target="../tags/tag192.xml"/><Relationship Id="rId11" Type="http://schemas.openxmlformats.org/officeDocument/2006/relationships/tags" Target="../tags/tag191.xml"/><Relationship Id="rId10" Type="http://schemas.openxmlformats.org/officeDocument/2006/relationships/tags" Target="../tags/tag190.xml"/><Relationship Id="rId1" Type="http://schemas.openxmlformats.org/officeDocument/2006/relationships/tags" Target="../tags/tag183.xml"/></Relationships>
</file>

<file path=ppt/slides/_rels/slide15.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image" Target="../media/image3.png"/><Relationship Id="rId3" Type="http://schemas.openxmlformats.org/officeDocument/2006/relationships/tags" Target="../tags/tag214.xml"/><Relationship Id="rId20" Type="http://schemas.openxmlformats.org/officeDocument/2006/relationships/slideLayout" Target="../slideLayouts/slideLayout7.xml"/><Relationship Id="rId2" Type="http://schemas.openxmlformats.org/officeDocument/2006/relationships/image" Target="../media/image2.png"/><Relationship Id="rId19" Type="http://schemas.openxmlformats.org/officeDocument/2006/relationships/tags" Target="../tags/tag229.xml"/><Relationship Id="rId18" Type="http://schemas.openxmlformats.org/officeDocument/2006/relationships/tags" Target="../tags/tag228.xml"/><Relationship Id="rId17" Type="http://schemas.openxmlformats.org/officeDocument/2006/relationships/tags" Target="../tags/tag227.xml"/><Relationship Id="rId16" Type="http://schemas.openxmlformats.org/officeDocument/2006/relationships/tags" Target="../tags/tag226.xml"/><Relationship Id="rId15" Type="http://schemas.openxmlformats.org/officeDocument/2006/relationships/tags" Target="../tags/tag225.xml"/><Relationship Id="rId14" Type="http://schemas.openxmlformats.org/officeDocument/2006/relationships/tags" Target="../tags/tag224.xml"/><Relationship Id="rId13" Type="http://schemas.openxmlformats.org/officeDocument/2006/relationships/tags" Target="../tags/tag223.xml"/><Relationship Id="rId12" Type="http://schemas.openxmlformats.org/officeDocument/2006/relationships/tags" Target="../tags/tag222.xml"/><Relationship Id="rId11" Type="http://schemas.openxmlformats.org/officeDocument/2006/relationships/tags" Target="../tags/tag221.xml"/><Relationship Id="rId10" Type="http://schemas.openxmlformats.org/officeDocument/2006/relationships/tags" Target="../tags/tag220.xml"/><Relationship Id="rId1" Type="http://schemas.openxmlformats.org/officeDocument/2006/relationships/tags" Target="../tags/tag213.xml"/></Relationships>
</file>

<file path=ppt/slides/_rels/slide16.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235.xml"/><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image" Target="../media/image3.png"/><Relationship Id="rId3" Type="http://schemas.openxmlformats.org/officeDocument/2006/relationships/tags" Target="../tags/tag231.xml"/><Relationship Id="rId2" Type="http://schemas.openxmlformats.org/officeDocument/2006/relationships/image" Target="../media/image2.png"/><Relationship Id="rId11" Type="http://schemas.openxmlformats.org/officeDocument/2006/relationships/slideLayout" Target="../slideLayouts/slideLayout7.xml"/><Relationship Id="rId10" Type="http://schemas.openxmlformats.org/officeDocument/2006/relationships/tags" Target="../tags/tag236.xml"/><Relationship Id="rId1" Type="http://schemas.openxmlformats.org/officeDocument/2006/relationships/tags" Target="../tags/tag230.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38.xml"/><Relationship Id="rId2" Type="http://schemas.openxmlformats.org/officeDocument/2006/relationships/image" Target="../media/image13.png"/><Relationship Id="rId1" Type="http://schemas.openxmlformats.org/officeDocument/2006/relationships/tags" Target="../tags/tag237.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43.xml"/><Relationship Id="rId7" Type="http://schemas.openxmlformats.org/officeDocument/2006/relationships/image" Target="../media/image14.png"/><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image" Target="../media/image3.png"/><Relationship Id="rId3" Type="http://schemas.openxmlformats.org/officeDocument/2006/relationships/tags" Target="../tags/tag240.xml"/><Relationship Id="rId2" Type="http://schemas.openxmlformats.org/officeDocument/2006/relationships/image" Target="../media/image2.png"/><Relationship Id="rId1" Type="http://schemas.openxmlformats.org/officeDocument/2006/relationships/tags" Target="../tags/tag23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4.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1.xml"/><Relationship Id="rId3" Type="http://schemas.openxmlformats.org/officeDocument/2006/relationships/image" Target="../media/image9.png"/><Relationship Id="rId2" Type="http://schemas.openxmlformats.org/officeDocument/2006/relationships/tags" Target="../tags/tag90.xml"/><Relationship Id="rId1" Type="http://schemas.openxmlformats.org/officeDocument/2006/relationships/tags" Target="../tags/tag89.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image" Target="../media/image3.png"/><Relationship Id="rId3" Type="http://schemas.openxmlformats.org/officeDocument/2006/relationships/tags" Target="../tags/tag93.xml"/><Relationship Id="rId2" Type="http://schemas.openxmlformats.org/officeDocument/2006/relationships/image" Target="../media/image2.png"/><Relationship Id="rId1" Type="http://schemas.openxmlformats.org/officeDocument/2006/relationships/tags" Target="../tags/tag92.xml"/></Relationships>
</file>

<file path=ppt/slides/_rels/slide4.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image" Target="../media/image3.png"/><Relationship Id="rId4" Type="http://schemas.openxmlformats.org/officeDocument/2006/relationships/tags" Target="../tags/tag100.xml"/><Relationship Id="rId3" Type="http://schemas.openxmlformats.org/officeDocument/2006/relationships/image" Target="../media/image2.png"/><Relationship Id="rId2" Type="http://schemas.openxmlformats.org/officeDocument/2006/relationships/tags" Target="../tags/tag99.xml"/><Relationship Id="rId13" Type="http://schemas.openxmlformats.org/officeDocument/2006/relationships/slideLayout" Target="../slideLayouts/slideLayout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image" Target="../media/image10.png"/><Relationship Id="rId1" Type="http://schemas.openxmlformats.org/officeDocument/2006/relationships/tags" Target="../tags/tag9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8.xml"/><Relationship Id="rId1" Type="http://schemas.openxmlformats.org/officeDocument/2006/relationships/tags" Target="../tags/tag107.xml"/></Relationships>
</file>

<file path=ppt/slides/_rels/slide6.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image" Target="../media/image3.png"/><Relationship Id="rId3" Type="http://schemas.openxmlformats.org/officeDocument/2006/relationships/tags" Target="../tags/tag110.xml"/><Relationship Id="rId2" Type="http://schemas.openxmlformats.org/officeDocument/2006/relationships/image" Target="../media/image2.png"/><Relationship Id="rId10" Type="http://schemas.openxmlformats.org/officeDocument/2006/relationships/slideLayout" Target="../slideLayouts/slideLayout7.xml"/><Relationship Id="rId1" Type="http://schemas.openxmlformats.org/officeDocument/2006/relationships/tags" Target="../tags/tag109.xml"/></Relationships>
</file>

<file path=ppt/slides/_rels/slide7.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image" Target="../media/image3.png"/><Relationship Id="rId3" Type="http://schemas.openxmlformats.org/officeDocument/2006/relationships/tags" Target="../tags/tag117.xml"/><Relationship Id="rId2" Type="http://schemas.openxmlformats.org/officeDocument/2006/relationships/image" Target="../media/image2.png"/><Relationship Id="rId11" Type="http://schemas.openxmlformats.org/officeDocument/2006/relationships/slideLayout" Target="../slideLayouts/slideLayout7.xml"/><Relationship Id="rId10" Type="http://schemas.openxmlformats.org/officeDocument/2006/relationships/tags" Target="../tags/tag123.xml"/><Relationship Id="rId1" Type="http://schemas.openxmlformats.org/officeDocument/2006/relationships/tags" Target="../tags/tag116.xml"/></Relationships>
</file>

<file path=ppt/slides/_rels/slide8.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image" Target="../media/image3.png"/><Relationship Id="rId3" Type="http://schemas.openxmlformats.org/officeDocument/2006/relationships/tags" Target="../tags/tag125.xml"/><Relationship Id="rId2" Type="http://schemas.openxmlformats.org/officeDocument/2006/relationships/image" Target="../media/image2.png"/><Relationship Id="rId14" Type="http://schemas.openxmlformats.org/officeDocument/2006/relationships/slideLayout" Target="../slideLayouts/slideLayout7.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tags" Target="../tags/tag124.xml"/></Relationships>
</file>

<file path=ppt/slides/_rels/slide9.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image" Target="../media/image3.png"/><Relationship Id="rId3" Type="http://schemas.openxmlformats.org/officeDocument/2006/relationships/tags" Target="../tags/tag136.xml"/><Relationship Id="rId2" Type="http://schemas.openxmlformats.org/officeDocument/2006/relationships/image" Target="../media/image2.png"/><Relationship Id="rId13" Type="http://schemas.openxmlformats.org/officeDocument/2006/relationships/slideLayout" Target="../slideLayouts/slideLayout7.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tags" Target="../tags/tag1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0" name="图片 19" descr="图片9"/>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9" name="图片 18" descr="图片7"/>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00" name="文本框 99"/>
          <p:cNvSpPr txBox="1"/>
          <p:nvPr>
            <p:custDataLst>
              <p:tags r:id="rId5"/>
            </p:custDataLst>
          </p:nvPr>
        </p:nvSpPr>
        <p:spPr>
          <a:xfrm>
            <a:off x="49530" y="59055"/>
            <a:ext cx="11931015" cy="4523105"/>
          </a:xfrm>
          <a:prstGeom prst="rect">
            <a:avLst/>
          </a:prstGeom>
          <a:noFill/>
          <a:ln w="9525">
            <a:noFill/>
          </a:ln>
        </p:spPr>
        <p:txBody>
          <a:bodyPr wrap="square">
            <a:spAutoFit/>
          </a:bodyPr>
          <a:p>
            <a:pPr indent="0" algn="just" fontAlgn="auto">
              <a:lnSpc>
                <a:spcPct val="90000"/>
              </a:lnSpc>
            </a:pPr>
            <a:r>
              <a:rPr lang="en-US" altLang="zh-CN" sz="2000" b="1">
                <a:solidFill>
                  <a:schemeClr val="dk1"/>
                </a:solidFill>
                <a:latin typeface="Times New Roman" panose="02020603050405020304" charset="0"/>
                <a:ea typeface="微软雅黑" panose="020B0503020204020204" charset="-122"/>
                <a:cs typeface="Times New Roman" panose="02020603050405020304" charset="0"/>
              </a:rPr>
              <a:t>         </a:t>
            </a:r>
            <a:r>
              <a:rPr lang="zh-CN" sz="2000" b="1">
                <a:solidFill>
                  <a:schemeClr val="dk1"/>
                </a:solidFill>
                <a:latin typeface="Times New Roman" panose="02020603050405020304" charset="0"/>
                <a:ea typeface="微软雅黑" panose="020B0503020204020204" charset="-122"/>
                <a:cs typeface="Times New Roman" panose="02020603050405020304" charset="0"/>
              </a:rPr>
              <a:t>阅读下面短文，从短文后的选项中选出可以填入空白处的最佳选项。选项中有两项为多余选项。</a:t>
            </a:r>
            <a:r>
              <a:rPr lang="en-US" altLang="zh-CN" sz="2000" b="0">
                <a:solidFill>
                  <a:schemeClr val="dk1"/>
                </a:solidFill>
                <a:latin typeface="Times New Roman" panose="02020603050405020304" charset="0"/>
                <a:ea typeface="微软雅黑" panose="020B0503020204020204" charset="-122"/>
                <a:cs typeface="Times New Roman" panose="02020603050405020304" charset="0"/>
              </a:rPr>
              <a:t> </a:t>
            </a:r>
            <a:endParaRPr lang="en-US" altLang="zh-CN" sz="2000" b="0">
              <a:solidFill>
                <a:schemeClr val="dk1"/>
              </a:solidFill>
              <a:latin typeface="Times New Roman" panose="02020603050405020304" charset="0"/>
              <a:ea typeface="微软雅黑" panose="020B0503020204020204" charset="-122"/>
              <a:cs typeface="Times New Roman" panose="02020603050405020304" charset="0"/>
            </a:endParaRPr>
          </a:p>
          <a:p>
            <a:pPr indent="0" algn="ctr" fontAlgn="auto">
              <a:lnSpc>
                <a:spcPct val="90000"/>
              </a:lnSpc>
            </a:pPr>
            <a:r>
              <a:rPr lang="en-US" sz="2000" b="0">
                <a:solidFill>
                  <a:schemeClr val="dk1"/>
                </a:solidFill>
                <a:latin typeface="Times New Roman" panose="02020603050405020304" charset="0"/>
                <a:ea typeface="微软雅黑" panose="020B0503020204020204" charset="-122"/>
                <a:cs typeface="Times New Roman" panose="02020603050405020304" charset="0"/>
              </a:rPr>
              <a:t>Personal Forgiveness</a:t>
            </a:r>
            <a:endParaRPr lang="en-US" sz="2000" b="0">
              <a:solidFill>
                <a:schemeClr val="dk1"/>
              </a:solidFill>
              <a:latin typeface="Times New Roman" panose="02020603050405020304" charset="0"/>
              <a:ea typeface="微软雅黑" panose="020B0503020204020204" charset="-122"/>
              <a:cs typeface="Times New Roman" panose="02020603050405020304" charset="0"/>
            </a:endParaRPr>
          </a:p>
          <a:p>
            <a:pPr indent="0" algn="just" fontAlgn="auto">
              <a:lnSpc>
                <a:spcPct val="90000"/>
              </a:lnSpc>
            </a:pPr>
            <a:r>
              <a:rPr lang="en-US" sz="2000" b="0">
                <a:solidFill>
                  <a:schemeClr val="dk1"/>
                </a:solidFill>
                <a:latin typeface="Times New Roman" panose="02020603050405020304" charset="0"/>
                <a:ea typeface="微软雅黑" panose="020B0503020204020204" charset="-122"/>
                <a:cs typeface="Times New Roman" panose="02020603050405020304" charset="0"/>
              </a:rPr>
              <a:t>     Taking responsibility for mistakes is a positive step, but don’t beat yourself up about them. To err (</a:t>
            </a:r>
            <a:r>
              <a:rPr lang="zh-CN" sz="2000" b="0">
                <a:solidFill>
                  <a:schemeClr val="dk1"/>
                </a:solidFill>
                <a:latin typeface="Times New Roman" panose="02020603050405020304" charset="0"/>
                <a:ea typeface="微软雅黑" panose="020B0503020204020204" charset="-122"/>
                <a:cs typeface="Times New Roman" panose="02020603050405020304" charset="0"/>
              </a:rPr>
              <a:t>犯错</a:t>
            </a:r>
            <a:r>
              <a:rPr lang="en-US" sz="2000" b="0">
                <a:solidFill>
                  <a:schemeClr val="dk1"/>
                </a:solidFill>
                <a:latin typeface="Times New Roman" panose="02020603050405020304" charset="0"/>
                <a:ea typeface="微软雅黑" panose="020B0503020204020204" charset="-122"/>
                <a:cs typeface="Times New Roman" panose="02020603050405020304" charset="0"/>
              </a:rPr>
              <a:t>) is human.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36   </a:t>
            </a:r>
            <a:r>
              <a:rPr lang="en-US" sz="2000" b="0">
                <a:solidFill>
                  <a:schemeClr val="dk1"/>
                </a:solidFill>
                <a:latin typeface="Times New Roman" panose="02020603050405020304" charset="0"/>
                <a:ea typeface="微软雅黑" panose="020B0503020204020204" charset="-122"/>
                <a:cs typeface="Times New Roman" panose="02020603050405020304" charset="0"/>
              </a:rPr>
              <a:t> You can use the following writing exercise to help you do this.     In a journal or on a piece of paper, put the heading “Personal strengths.”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37   </a:t>
            </a:r>
            <a:r>
              <a:rPr lang="en-US" sz="2000" b="0">
                <a:solidFill>
                  <a:schemeClr val="dk1"/>
                </a:solidFill>
                <a:latin typeface="Times New Roman" panose="02020603050405020304" charset="0"/>
                <a:ea typeface="微软雅黑" panose="020B0503020204020204" charset="-122"/>
                <a:cs typeface="Times New Roman" panose="02020603050405020304" charset="0"/>
              </a:rPr>
              <a:t> Are you caring? Creative? Generous? A good listener? Fun to be around? They don’t have to be world-changing, just aspects of your personality that you’re proud of.     At the top of a second page, put the heading “Acts of kindness.” On this one, list all the positive things you’ve done for others. It might be the time when you helped a friend with their homework, when you did the ironing without being asked, or when you baked cookies after the family had had a tiring day.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38   </a:t>
            </a:r>
            <a:r>
              <a:rPr lang="en-US" sz="2000" b="0">
                <a:solidFill>
                  <a:schemeClr val="dk1"/>
                </a:solidFill>
                <a:latin typeface="Times New Roman" panose="02020603050405020304" charset="0"/>
                <a:ea typeface="微软雅黑" panose="020B0503020204020204" charset="-122"/>
                <a:cs typeface="Times New Roman" panose="02020603050405020304" charset="0"/>
              </a:rPr>
              <a:t>     You could ask a friend or family member to help add to your list.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39 </a:t>
            </a:r>
            <a:r>
              <a:rPr lang="en-US" sz="2000" b="0">
                <a:solidFill>
                  <a:schemeClr val="dk1"/>
                </a:solidFill>
                <a:latin typeface="Times New Roman" panose="02020603050405020304" charset="0"/>
                <a:ea typeface="微软雅黑" panose="020B0503020204020204" charset="-122"/>
                <a:cs typeface="Times New Roman" panose="02020603050405020304" charset="0"/>
              </a:rPr>
              <a:t>That way, you could exchange thoughts on what makes each of you special and the aspects of your personality that shine through. In fact, don’t wait until you’ve made a mistake to try this — it’s a great way to boost self-confidence at any time.     It’s something of a cliché (</a:t>
            </a:r>
            <a:r>
              <a:rPr lang="zh-CN" sz="2000" b="0">
                <a:solidFill>
                  <a:schemeClr val="dk1"/>
                </a:solidFill>
                <a:latin typeface="Times New Roman" panose="02020603050405020304" charset="0"/>
                <a:ea typeface="微软雅黑" panose="020B0503020204020204" charset="-122"/>
                <a:cs typeface="Times New Roman" panose="02020603050405020304" charset="0"/>
              </a:rPr>
              <a:t>陈词滥调</a:t>
            </a:r>
            <a:r>
              <a:rPr lang="en-US" sz="2000" b="0">
                <a:solidFill>
                  <a:schemeClr val="dk1"/>
                </a:solidFill>
                <a:latin typeface="Times New Roman" panose="02020603050405020304" charset="0"/>
                <a:ea typeface="微软雅黑" panose="020B0503020204020204" charset="-122"/>
                <a:cs typeface="Times New Roman" panose="02020603050405020304" charset="0"/>
              </a:rPr>
              <a:t>) that most people learn not from their successes but their mistakes. The thing is, it’s true.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40   </a:t>
            </a:r>
            <a:r>
              <a:rPr lang="en-US" sz="2000" b="0">
                <a:solidFill>
                  <a:schemeClr val="dk1"/>
                </a:solidFill>
                <a:latin typeface="Times New Roman" panose="02020603050405020304" charset="0"/>
                <a:ea typeface="微软雅黑" panose="020B0503020204020204" charset="-122"/>
                <a:cs typeface="Times New Roman" panose="02020603050405020304" charset="0"/>
              </a:rPr>
              <a:t> We’re all changing and learning all the time and mistakes are a positive way to develop and grow.</a:t>
            </a:r>
            <a:endParaRPr lang="en-US" altLang="en-US" sz="2000" b="0">
              <a:solidFill>
                <a:schemeClr val="dk1"/>
              </a:solidFill>
              <a:latin typeface="Times New Roman" panose="02020603050405020304" charset="0"/>
              <a:ea typeface="微软雅黑" panose="020B0503020204020204" charset="-122"/>
              <a:cs typeface="Times New Roman" panose="02020603050405020304" charset="0"/>
            </a:endParaRPr>
          </a:p>
        </p:txBody>
      </p:sp>
      <p:sp>
        <p:nvSpPr>
          <p:cNvPr id="4" name="文本框 3"/>
          <p:cNvSpPr txBox="1"/>
          <p:nvPr>
            <p:custDataLst>
              <p:tags r:id="rId6"/>
            </p:custDataLst>
          </p:nvPr>
        </p:nvSpPr>
        <p:spPr>
          <a:xfrm>
            <a:off x="116205" y="4500880"/>
            <a:ext cx="8139430" cy="2021840"/>
          </a:xfrm>
          <a:prstGeom prst="rect">
            <a:avLst/>
          </a:prstGeom>
          <a:noFill/>
          <a:ln>
            <a:solidFill>
              <a:srgbClr val="0070C0"/>
            </a:solidFill>
          </a:ln>
        </p:spPr>
        <p:txBody>
          <a:bodyPr wrap="square" rtlCol="0" anchor="t">
            <a:noAutofit/>
          </a:bodyPr>
          <a:p>
            <a:pPr indent="0" fontAlgn="auto">
              <a:lnSpc>
                <a:spcPct val="90000"/>
              </a:lnSpc>
            </a:pPr>
            <a:r>
              <a:rPr lang="en-US" sz="2000">
                <a:solidFill>
                  <a:schemeClr val="dk1"/>
                </a:solidFill>
                <a:latin typeface="Times New Roman" panose="02020603050405020304" charset="0"/>
                <a:ea typeface="微软雅黑" panose="020B0503020204020204" charset="-122"/>
                <a:cs typeface="Times New Roman" panose="02020603050405020304" charset="0"/>
                <a:sym typeface="+mn-ea"/>
              </a:rPr>
              <a:t>A. A little self-forgiveness also goes a long way.B. Now list all the characteristics you like about yourself.C. They might even like to have a go at doing the exercise.D. It’s just as important to show yourself some forgiveness.E. It doesn’t mean you have to ignore what’s happened or forget it.F. Whatever it is, no matter how small it might seem, write it down.G. Whatever the mistake, remember it isn’t a fixed aspect of your personality. </a:t>
            </a:r>
            <a:endParaRPr lang="en-US" altLang="en-US" sz="2000">
              <a:solidFill>
                <a:schemeClr val="dk1"/>
              </a:solidFill>
              <a:latin typeface="Times New Roman" panose="02020603050405020304" charset="0"/>
              <a:ea typeface="微软雅黑" panose="020B0503020204020204" charset="-122"/>
              <a:cs typeface="Times New Roman" panose="02020603050405020304" charset="0"/>
              <a:sym typeface="+mn-ea"/>
            </a:endParaRPr>
          </a:p>
        </p:txBody>
      </p:sp>
      <p:sp>
        <p:nvSpPr>
          <p:cNvPr id="2" name="文本框 1"/>
          <p:cNvSpPr txBox="1"/>
          <p:nvPr>
            <p:custDataLst>
              <p:tags r:id="rId7"/>
            </p:custDataLst>
          </p:nvPr>
        </p:nvSpPr>
        <p:spPr>
          <a:xfrm>
            <a:off x="2392680" y="3839210"/>
            <a:ext cx="321310" cy="398780"/>
          </a:xfrm>
          <a:prstGeom prst="rect">
            <a:avLst/>
          </a:prstGeom>
          <a:noFill/>
        </p:spPr>
        <p:txBody>
          <a:bodyPr wrap="square" rtlCol="0">
            <a:spAutoFit/>
          </a:bodyPr>
          <a:p>
            <a:r>
              <a:rPr lang="en-US" altLang="zh-CN" sz="2000" b="1">
                <a:solidFill>
                  <a:srgbClr val="C00000"/>
                </a:solidFill>
                <a:latin typeface="微软雅黑" panose="020B0503020204020204" charset="-122"/>
                <a:ea typeface="微软雅黑" panose="020B0503020204020204" charset="-122"/>
              </a:rPr>
              <a:t>G</a:t>
            </a:r>
            <a:endParaRPr lang="en-US" altLang="zh-CN" sz="2000" b="1">
              <a:solidFill>
                <a:srgbClr val="C00000"/>
              </a:solidFill>
              <a:latin typeface="微软雅黑" panose="020B0503020204020204" charset="-122"/>
              <a:ea typeface="微软雅黑" panose="020B0503020204020204" charset="-122"/>
            </a:endParaRPr>
          </a:p>
        </p:txBody>
      </p:sp>
      <p:sp>
        <p:nvSpPr>
          <p:cNvPr id="13" name="圆角矩形 12"/>
          <p:cNvSpPr/>
          <p:nvPr>
            <p:custDataLst>
              <p:tags r:id="rId8"/>
            </p:custDataLst>
          </p:nvPr>
        </p:nvSpPr>
        <p:spPr>
          <a:xfrm>
            <a:off x="116205" y="4237990"/>
            <a:ext cx="1072515" cy="249555"/>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4" name="圆角矩形 13"/>
          <p:cNvSpPr/>
          <p:nvPr>
            <p:custDataLst>
              <p:tags r:id="rId9"/>
            </p:custDataLst>
          </p:nvPr>
        </p:nvSpPr>
        <p:spPr>
          <a:xfrm>
            <a:off x="988060" y="3943985"/>
            <a:ext cx="956310" cy="25146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5" name="圆角矩形 14"/>
          <p:cNvSpPr/>
          <p:nvPr>
            <p:custDataLst>
              <p:tags r:id="rId10"/>
            </p:custDataLst>
          </p:nvPr>
        </p:nvSpPr>
        <p:spPr>
          <a:xfrm>
            <a:off x="10758805" y="3948430"/>
            <a:ext cx="1144270" cy="266065"/>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6" name="圆角矩形 15"/>
          <p:cNvSpPr/>
          <p:nvPr>
            <p:custDataLst>
              <p:tags r:id="rId11"/>
            </p:custDataLst>
          </p:nvPr>
        </p:nvSpPr>
        <p:spPr>
          <a:xfrm>
            <a:off x="476885" y="6182360"/>
            <a:ext cx="1068705" cy="266065"/>
          </a:xfrm>
          <a:prstGeom prst="round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17" name="圆角矩形 16"/>
          <p:cNvSpPr/>
          <p:nvPr>
            <p:custDataLst>
              <p:tags r:id="rId12"/>
            </p:custDataLst>
          </p:nvPr>
        </p:nvSpPr>
        <p:spPr>
          <a:xfrm>
            <a:off x="4131310" y="6182360"/>
            <a:ext cx="498475" cy="266065"/>
          </a:xfrm>
          <a:prstGeom prst="round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18" name="圆角矩形 17"/>
          <p:cNvSpPr/>
          <p:nvPr>
            <p:custDataLst>
              <p:tags r:id="rId13"/>
            </p:custDataLst>
          </p:nvPr>
        </p:nvSpPr>
        <p:spPr>
          <a:xfrm>
            <a:off x="4808855" y="6182360"/>
            <a:ext cx="593090" cy="266065"/>
          </a:xfrm>
          <a:prstGeom prst="round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21" name="圆角矩形 20"/>
          <p:cNvSpPr/>
          <p:nvPr>
            <p:custDataLst>
              <p:tags r:id="rId14"/>
            </p:custDataLst>
          </p:nvPr>
        </p:nvSpPr>
        <p:spPr>
          <a:xfrm>
            <a:off x="3723005" y="3954780"/>
            <a:ext cx="1003300" cy="26035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2" name="圆角矩形 21"/>
          <p:cNvSpPr/>
          <p:nvPr>
            <p:custDataLst>
              <p:tags r:id="rId15"/>
            </p:custDataLst>
          </p:nvPr>
        </p:nvSpPr>
        <p:spPr>
          <a:xfrm>
            <a:off x="5184140" y="3958590"/>
            <a:ext cx="912495" cy="26035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3" name="圆角矩形 22"/>
          <p:cNvSpPr/>
          <p:nvPr>
            <p:custDataLst>
              <p:tags r:id="rId16"/>
            </p:custDataLst>
          </p:nvPr>
        </p:nvSpPr>
        <p:spPr>
          <a:xfrm>
            <a:off x="6252210" y="3692525"/>
            <a:ext cx="5107305" cy="25146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4" name="椭圆 23"/>
          <p:cNvSpPr/>
          <p:nvPr/>
        </p:nvSpPr>
        <p:spPr>
          <a:xfrm>
            <a:off x="3326130" y="3933190"/>
            <a:ext cx="396875" cy="281940"/>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圆角矩形 24"/>
          <p:cNvSpPr/>
          <p:nvPr>
            <p:custDataLst>
              <p:tags r:id="rId17"/>
            </p:custDataLst>
          </p:nvPr>
        </p:nvSpPr>
        <p:spPr>
          <a:xfrm>
            <a:off x="6129655" y="3958590"/>
            <a:ext cx="1196340" cy="26035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6" name="文本框 25"/>
          <p:cNvSpPr txBox="1"/>
          <p:nvPr/>
        </p:nvSpPr>
        <p:spPr>
          <a:xfrm>
            <a:off x="8309610" y="4500880"/>
            <a:ext cx="3800475" cy="2021840"/>
          </a:xfrm>
          <a:prstGeom prst="rect">
            <a:avLst/>
          </a:prstGeom>
          <a:solidFill>
            <a:schemeClr val="bg2">
              <a:lumMod val="90000"/>
            </a:schemeClr>
          </a:solidFill>
        </p:spPr>
        <p:txBody>
          <a:bodyPr wrap="square" rtlCol="0">
            <a:noAutofit/>
          </a:bodyPr>
          <a:p>
            <a:r>
              <a:rPr lang="en-US" altLang="zh-CN" sz="2200" b="1" u="sng">
                <a:solidFill>
                  <a:srgbClr val="C00000"/>
                </a:solidFill>
              </a:rPr>
              <a:t>Cohesion in the context:</a:t>
            </a:r>
            <a:endParaRPr lang="zh-CN" altLang="en-US" sz="2200" b="1" u="sng">
              <a:solidFill>
                <a:srgbClr val="C00000"/>
              </a:solidFill>
            </a:endParaRPr>
          </a:p>
          <a:p>
            <a:r>
              <a:rPr lang="en-US" altLang="zh-CN" sz="2200">
                <a:solidFill>
                  <a:srgbClr val="4F57C2"/>
                </a:solidFill>
                <a:latin typeface="Times New Roman" panose="02020603050405020304" charset="0"/>
                <a:cs typeface="Times New Roman" panose="02020603050405020304" charset="0"/>
              </a:rPr>
              <a:t>1. References like similar expressions, synonyms, pronouns</a:t>
            </a:r>
            <a:endParaRPr lang="en-US" altLang="zh-CN" sz="2200">
              <a:solidFill>
                <a:srgbClr val="4F57C2"/>
              </a:solidFill>
              <a:latin typeface="Times New Roman" panose="02020603050405020304" charset="0"/>
              <a:cs typeface="Times New Roman" panose="02020603050405020304" charset="0"/>
            </a:endParaRPr>
          </a:p>
          <a:p>
            <a:endParaRPr lang="en-US" altLang="zh-CN" sz="2200">
              <a:solidFill>
                <a:srgbClr val="4F57C2"/>
              </a:solidFill>
              <a:latin typeface="Times New Roman" panose="02020603050405020304" charset="0"/>
              <a:cs typeface="Times New Roman" panose="02020603050405020304" charset="0"/>
            </a:endParaRPr>
          </a:p>
        </p:txBody>
      </p:sp>
    </p:spTree>
    <p:custDataLst>
      <p:tags r:id="rId1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randombar(horizontal)">
                                      <p:cBhvr>
                                        <p:cTn id="24" dur="500"/>
                                        <p:tgtEl>
                                          <p:spTgt spid="2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randombar(horizont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horizont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randombar(horizont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randombar(horizontal)">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 grpId="0" animBg="1"/>
      <p:bldP spid="23" grpId="1" animBg="1"/>
      <p:bldP spid="14" grpId="1" animBg="1"/>
      <p:bldP spid="15" grpId="0" animBg="1"/>
      <p:bldP spid="21" grpId="0" animBg="1"/>
      <p:bldP spid="22" grpId="0" animBg="1"/>
      <p:bldP spid="25" grpId="0" animBg="1"/>
      <p:bldP spid="13" grpId="0" animBg="1"/>
      <p:bldP spid="15" grpId="1" animBg="1"/>
      <p:bldP spid="21" grpId="1" animBg="1"/>
      <p:bldP spid="22" grpId="1" animBg="1"/>
      <p:bldP spid="25" grpId="1" animBg="1"/>
      <p:bldP spid="13" grpId="1" animBg="1"/>
      <p:bldP spid="17" grpId="0" animBg="1"/>
      <p:bldP spid="18" grpId="0" animBg="1"/>
      <p:bldP spid="17" grpId="1" animBg="1"/>
      <p:bldP spid="18" grpId="1" animBg="1"/>
      <p:bldP spid="16" grpId="0" animBg="1"/>
      <p:bldP spid="16" grpId="1" animBg="1"/>
      <p:bldP spid="2" grpId="0"/>
      <p:bldP spid="2" grpId="1"/>
      <p:bldP spid="26" grpId="0" animBg="1"/>
      <p:bldP spid="26" grpId="1" animBg="1"/>
      <p:bldP spid="24" grpId="0" animBg="1"/>
      <p:bldP spid="2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 name="图片 19" descr="图片9"/>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9" name="图片 18" descr="图片7"/>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00" name="文本框 99"/>
          <p:cNvSpPr txBox="1"/>
          <p:nvPr>
            <p:custDataLst>
              <p:tags r:id="rId5"/>
            </p:custDataLst>
          </p:nvPr>
        </p:nvSpPr>
        <p:spPr>
          <a:xfrm>
            <a:off x="49530" y="59055"/>
            <a:ext cx="11931015" cy="4523105"/>
          </a:xfrm>
          <a:prstGeom prst="rect">
            <a:avLst/>
          </a:prstGeom>
          <a:noFill/>
          <a:ln w="9525">
            <a:noFill/>
          </a:ln>
        </p:spPr>
        <p:txBody>
          <a:bodyPr wrap="square">
            <a:spAutoFit/>
          </a:bodyPr>
          <a:p>
            <a:pPr indent="0" algn="just" fontAlgn="auto">
              <a:lnSpc>
                <a:spcPct val="90000"/>
              </a:lnSpc>
            </a:pPr>
            <a:r>
              <a:rPr lang="en-US" altLang="zh-CN" sz="2000" b="1">
                <a:solidFill>
                  <a:schemeClr val="dk1"/>
                </a:solidFill>
                <a:latin typeface="Times New Roman" panose="02020603050405020304" charset="0"/>
                <a:ea typeface="微软雅黑" panose="020B0503020204020204" charset="-122"/>
                <a:cs typeface="Times New Roman" panose="02020603050405020304" charset="0"/>
              </a:rPr>
              <a:t>         </a:t>
            </a:r>
            <a:r>
              <a:rPr lang="zh-CN" sz="2000" b="1">
                <a:solidFill>
                  <a:schemeClr val="dk1"/>
                </a:solidFill>
                <a:latin typeface="Times New Roman" panose="02020603050405020304" charset="0"/>
                <a:ea typeface="微软雅黑" panose="020B0503020204020204" charset="-122"/>
                <a:cs typeface="Times New Roman" panose="02020603050405020304" charset="0"/>
              </a:rPr>
              <a:t>阅读下面短文，从短文后的选项中选出可以填入空白处的最佳选项。选项中有两项为多余选项。</a:t>
            </a:r>
            <a:r>
              <a:rPr lang="en-US" altLang="zh-CN" sz="2000" b="0">
                <a:solidFill>
                  <a:schemeClr val="dk1"/>
                </a:solidFill>
                <a:latin typeface="Times New Roman" panose="02020603050405020304" charset="0"/>
                <a:ea typeface="微软雅黑" panose="020B0503020204020204" charset="-122"/>
                <a:cs typeface="Times New Roman" panose="02020603050405020304" charset="0"/>
              </a:rPr>
              <a:t> </a:t>
            </a:r>
            <a:endParaRPr lang="en-US" altLang="zh-CN" sz="2000" b="0">
              <a:solidFill>
                <a:schemeClr val="dk1"/>
              </a:solidFill>
              <a:latin typeface="Times New Roman" panose="02020603050405020304" charset="0"/>
              <a:ea typeface="微软雅黑" panose="020B0503020204020204" charset="-122"/>
              <a:cs typeface="Times New Roman" panose="02020603050405020304" charset="0"/>
            </a:endParaRPr>
          </a:p>
          <a:p>
            <a:pPr indent="0" algn="ctr" fontAlgn="auto">
              <a:lnSpc>
                <a:spcPct val="90000"/>
              </a:lnSpc>
            </a:pPr>
            <a:r>
              <a:rPr lang="en-US" sz="2000" b="0">
                <a:solidFill>
                  <a:schemeClr val="dk1"/>
                </a:solidFill>
                <a:latin typeface="Times New Roman" panose="02020603050405020304" charset="0"/>
                <a:ea typeface="微软雅黑" panose="020B0503020204020204" charset="-122"/>
                <a:cs typeface="Times New Roman" panose="02020603050405020304" charset="0"/>
              </a:rPr>
              <a:t>Personal Forgiveness</a:t>
            </a:r>
            <a:endParaRPr lang="en-US" sz="2000" b="0">
              <a:solidFill>
                <a:schemeClr val="dk1"/>
              </a:solidFill>
              <a:latin typeface="Times New Roman" panose="02020603050405020304" charset="0"/>
              <a:ea typeface="微软雅黑" panose="020B0503020204020204" charset="-122"/>
              <a:cs typeface="Times New Roman" panose="02020603050405020304" charset="0"/>
            </a:endParaRPr>
          </a:p>
          <a:p>
            <a:pPr indent="0" algn="just" fontAlgn="auto">
              <a:lnSpc>
                <a:spcPct val="90000"/>
              </a:lnSpc>
            </a:pPr>
            <a:r>
              <a:rPr lang="en-US" sz="2000" b="0">
                <a:solidFill>
                  <a:schemeClr val="dk1"/>
                </a:solidFill>
                <a:latin typeface="Times New Roman" panose="02020603050405020304" charset="0"/>
                <a:ea typeface="微软雅黑" panose="020B0503020204020204" charset="-122"/>
                <a:cs typeface="Times New Roman" panose="02020603050405020304" charset="0"/>
              </a:rPr>
              <a:t>     Taking responsibility for mistakes is a positive step, but don’t beat yourself up about them. To err (</a:t>
            </a:r>
            <a:r>
              <a:rPr lang="zh-CN" sz="2000" b="0">
                <a:solidFill>
                  <a:schemeClr val="dk1"/>
                </a:solidFill>
                <a:latin typeface="Times New Roman" panose="02020603050405020304" charset="0"/>
                <a:ea typeface="微软雅黑" panose="020B0503020204020204" charset="-122"/>
                <a:cs typeface="Times New Roman" panose="02020603050405020304" charset="0"/>
              </a:rPr>
              <a:t>犯错</a:t>
            </a:r>
            <a:r>
              <a:rPr lang="en-US" sz="2000" b="0">
                <a:solidFill>
                  <a:schemeClr val="dk1"/>
                </a:solidFill>
                <a:latin typeface="Times New Roman" panose="02020603050405020304" charset="0"/>
                <a:ea typeface="微软雅黑" panose="020B0503020204020204" charset="-122"/>
                <a:cs typeface="Times New Roman" panose="02020603050405020304" charset="0"/>
              </a:rPr>
              <a:t>) is human.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36   </a:t>
            </a:r>
            <a:r>
              <a:rPr lang="en-US" sz="2000" b="0">
                <a:solidFill>
                  <a:schemeClr val="dk1"/>
                </a:solidFill>
                <a:latin typeface="Times New Roman" panose="02020603050405020304" charset="0"/>
                <a:ea typeface="微软雅黑" panose="020B0503020204020204" charset="-122"/>
                <a:cs typeface="Times New Roman" panose="02020603050405020304" charset="0"/>
              </a:rPr>
              <a:t> You can use the following writing exercise to help you do this.     In a journal or on a piece of paper, put the heading “Personal strengths.”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37   </a:t>
            </a:r>
            <a:r>
              <a:rPr lang="en-US" sz="2000" b="0">
                <a:solidFill>
                  <a:schemeClr val="dk1"/>
                </a:solidFill>
                <a:latin typeface="Times New Roman" panose="02020603050405020304" charset="0"/>
                <a:ea typeface="微软雅黑" panose="020B0503020204020204" charset="-122"/>
                <a:cs typeface="Times New Roman" panose="02020603050405020304" charset="0"/>
              </a:rPr>
              <a:t> Are you caring? Creative? Generous? A good listener? Fun to be around? They don’t have to be world-changing, just aspects of your personality that you’re proud of.     At the top of a second page, put the heading “Acts of kindness.” On this one, list all the positive things you’ve done for others. It might be the time when you helped a friend with their homework, when you did the ironing without being asked, or when you baked cookies after the family had had a tiring day.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38   </a:t>
            </a:r>
            <a:r>
              <a:rPr lang="en-US" sz="2000" b="0">
                <a:solidFill>
                  <a:schemeClr val="dk1"/>
                </a:solidFill>
                <a:latin typeface="Times New Roman" panose="02020603050405020304" charset="0"/>
                <a:ea typeface="微软雅黑" panose="020B0503020204020204" charset="-122"/>
                <a:cs typeface="Times New Roman" panose="02020603050405020304" charset="0"/>
              </a:rPr>
              <a:t>     You could ask a friend or family member to help add to your list.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39 </a:t>
            </a:r>
            <a:r>
              <a:rPr lang="en-US" sz="2000" b="0">
                <a:solidFill>
                  <a:schemeClr val="dk1"/>
                </a:solidFill>
                <a:latin typeface="Times New Roman" panose="02020603050405020304" charset="0"/>
                <a:ea typeface="微软雅黑" panose="020B0503020204020204" charset="-122"/>
                <a:cs typeface="Times New Roman" panose="02020603050405020304" charset="0"/>
              </a:rPr>
              <a:t>That way, you could exchange thoughts on what makes each of you special and the aspects of your personality that shine through. In fact, don’t wait until you’ve made a mistake to try this — it’s a great way to boost self-confidence at any time.     It’s something of a cliché (</a:t>
            </a:r>
            <a:r>
              <a:rPr lang="zh-CN" sz="2000" b="0">
                <a:solidFill>
                  <a:schemeClr val="dk1"/>
                </a:solidFill>
                <a:latin typeface="Times New Roman" panose="02020603050405020304" charset="0"/>
                <a:ea typeface="微软雅黑" panose="020B0503020204020204" charset="-122"/>
                <a:cs typeface="Times New Roman" panose="02020603050405020304" charset="0"/>
              </a:rPr>
              <a:t>陈词滥调</a:t>
            </a:r>
            <a:r>
              <a:rPr lang="en-US" sz="2000" b="0">
                <a:solidFill>
                  <a:schemeClr val="dk1"/>
                </a:solidFill>
                <a:latin typeface="Times New Roman" panose="02020603050405020304" charset="0"/>
                <a:ea typeface="微软雅黑" panose="020B0503020204020204" charset="-122"/>
                <a:cs typeface="Times New Roman" panose="02020603050405020304" charset="0"/>
              </a:rPr>
              <a:t>) that most people learn not from their successes but their mistakes. The thing is, it’s true.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40   </a:t>
            </a:r>
            <a:r>
              <a:rPr lang="en-US" sz="2000" b="0">
                <a:solidFill>
                  <a:schemeClr val="dk1"/>
                </a:solidFill>
                <a:latin typeface="Times New Roman" panose="02020603050405020304" charset="0"/>
                <a:ea typeface="微软雅黑" panose="020B0503020204020204" charset="-122"/>
                <a:cs typeface="Times New Roman" panose="02020603050405020304" charset="0"/>
              </a:rPr>
              <a:t> We’re all changing and learning all the time and mistakes are a positive way to develop and grow.</a:t>
            </a:r>
            <a:endParaRPr lang="en-US" altLang="en-US" sz="2000" b="0">
              <a:solidFill>
                <a:schemeClr val="dk1"/>
              </a:solidFill>
              <a:latin typeface="Times New Roman" panose="02020603050405020304" charset="0"/>
              <a:ea typeface="微软雅黑" panose="020B0503020204020204" charset="-122"/>
              <a:cs typeface="Times New Roman" panose="02020603050405020304" charset="0"/>
            </a:endParaRPr>
          </a:p>
        </p:txBody>
      </p:sp>
      <p:sp>
        <p:nvSpPr>
          <p:cNvPr id="4" name="文本框 3"/>
          <p:cNvSpPr txBox="1"/>
          <p:nvPr>
            <p:custDataLst>
              <p:tags r:id="rId6"/>
            </p:custDataLst>
          </p:nvPr>
        </p:nvSpPr>
        <p:spPr>
          <a:xfrm>
            <a:off x="116205" y="4500880"/>
            <a:ext cx="8139430" cy="2021205"/>
          </a:xfrm>
          <a:prstGeom prst="rect">
            <a:avLst/>
          </a:prstGeom>
          <a:noFill/>
          <a:ln>
            <a:solidFill>
              <a:srgbClr val="0070C0"/>
            </a:solidFill>
          </a:ln>
        </p:spPr>
        <p:txBody>
          <a:bodyPr wrap="square" rtlCol="0" anchor="t">
            <a:noAutofit/>
          </a:bodyPr>
          <a:p>
            <a:pPr indent="0" fontAlgn="auto">
              <a:lnSpc>
                <a:spcPct val="90000"/>
              </a:lnSpc>
            </a:pPr>
            <a:r>
              <a:rPr lang="en-US" sz="2000">
                <a:solidFill>
                  <a:schemeClr val="dk1"/>
                </a:solidFill>
                <a:latin typeface="Times New Roman" panose="02020603050405020304" charset="0"/>
                <a:ea typeface="微软雅黑" panose="020B0503020204020204" charset="-122"/>
                <a:cs typeface="Times New Roman" panose="02020603050405020304" charset="0"/>
                <a:sym typeface="+mn-ea"/>
              </a:rPr>
              <a:t>A. A little self-forgiveness also goes a long way.B. Now list all the characteristics you like about yourself.C. They might even like to have a go at doing the exercise.D. It’s just as important to show yourself some forgiveness.E. It doesn’t mean you have to ignore what’s happened or forget it.F. Whatever it is, no matter how small it might seem, write it down.G. Whatever the mistake, remember it isn’t a fixed aspect of your personality. </a:t>
            </a:r>
            <a:endParaRPr lang="en-US" altLang="en-US" sz="2000">
              <a:solidFill>
                <a:schemeClr val="dk1"/>
              </a:solidFill>
              <a:latin typeface="Times New Roman" panose="02020603050405020304" charset="0"/>
              <a:ea typeface="微软雅黑" panose="020B0503020204020204" charset="-122"/>
              <a:cs typeface="Times New Roman" panose="02020603050405020304" charset="0"/>
              <a:sym typeface="+mn-ea"/>
            </a:endParaRPr>
          </a:p>
        </p:txBody>
      </p:sp>
      <p:sp>
        <p:nvSpPr>
          <p:cNvPr id="2" name="椭圆 1"/>
          <p:cNvSpPr/>
          <p:nvPr/>
        </p:nvSpPr>
        <p:spPr>
          <a:xfrm>
            <a:off x="4994275" y="2030095"/>
            <a:ext cx="2114550" cy="281940"/>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8436610" y="2030095"/>
            <a:ext cx="759460" cy="281940"/>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9331960" y="2472055"/>
            <a:ext cx="402590" cy="460375"/>
          </a:xfrm>
          <a:prstGeom prst="rect">
            <a:avLst/>
          </a:prstGeom>
          <a:noFill/>
        </p:spPr>
        <p:txBody>
          <a:bodyPr wrap="square" rtlCol="0" anchor="t">
            <a:spAutoFit/>
          </a:bodyPr>
          <a:p>
            <a:r>
              <a:rPr lang="en-US" altLang="zh-CN" sz="2400">
                <a:solidFill>
                  <a:srgbClr val="C00000"/>
                </a:solidFill>
                <a:latin typeface="微软雅黑" panose="020B0503020204020204" charset="-122"/>
                <a:ea typeface="微软雅黑" panose="020B0503020204020204" charset="-122"/>
                <a:sym typeface="+mn-ea"/>
              </a:rPr>
              <a:t>F</a:t>
            </a:r>
            <a:endParaRPr lang="en-US" altLang="zh-CN" sz="2400">
              <a:solidFill>
                <a:srgbClr val="C00000"/>
              </a:solidFill>
              <a:latin typeface="微软雅黑" panose="020B0503020204020204" charset="-122"/>
              <a:ea typeface="微软雅黑" panose="020B0503020204020204" charset="-122"/>
              <a:sym typeface="+mn-ea"/>
            </a:endParaRPr>
          </a:p>
        </p:txBody>
      </p:sp>
      <p:sp>
        <p:nvSpPr>
          <p:cNvPr id="8" name="圆角矩形 7"/>
          <p:cNvSpPr/>
          <p:nvPr>
            <p:custDataLst>
              <p:tags r:id="rId7"/>
            </p:custDataLst>
          </p:nvPr>
        </p:nvSpPr>
        <p:spPr>
          <a:xfrm>
            <a:off x="484505" y="5922010"/>
            <a:ext cx="988695" cy="266065"/>
          </a:xfrm>
          <a:prstGeom prst="round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9" name="圆角矩形 8"/>
          <p:cNvSpPr/>
          <p:nvPr>
            <p:custDataLst>
              <p:tags r:id="rId8"/>
            </p:custDataLst>
          </p:nvPr>
        </p:nvSpPr>
        <p:spPr>
          <a:xfrm>
            <a:off x="1999615" y="5922010"/>
            <a:ext cx="2108200" cy="266065"/>
          </a:xfrm>
          <a:prstGeom prst="round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10" name="圆角矩形 9"/>
          <p:cNvSpPr/>
          <p:nvPr>
            <p:custDataLst>
              <p:tags r:id="rId9"/>
            </p:custDataLst>
          </p:nvPr>
        </p:nvSpPr>
        <p:spPr>
          <a:xfrm>
            <a:off x="5668010" y="5922010"/>
            <a:ext cx="1350010" cy="266065"/>
          </a:xfrm>
          <a:prstGeom prst="round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cxnSp>
        <p:nvCxnSpPr>
          <p:cNvPr id="13" name="直接连接符 12"/>
          <p:cNvCxnSpPr/>
          <p:nvPr/>
        </p:nvCxnSpPr>
        <p:spPr>
          <a:xfrm flipV="1">
            <a:off x="1877060" y="2560320"/>
            <a:ext cx="3218815" cy="381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9233535" y="2567940"/>
            <a:ext cx="1086485" cy="635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314575" y="2842260"/>
            <a:ext cx="1285875" cy="1016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8309610" y="4500880"/>
            <a:ext cx="3800475" cy="2069465"/>
          </a:xfrm>
          <a:prstGeom prst="rect">
            <a:avLst/>
          </a:prstGeom>
          <a:solidFill>
            <a:schemeClr val="bg2">
              <a:lumMod val="90000"/>
            </a:schemeClr>
          </a:solidFill>
        </p:spPr>
        <p:txBody>
          <a:bodyPr wrap="square" rtlCol="0">
            <a:noAutofit/>
          </a:bodyPr>
          <a:p>
            <a:r>
              <a:rPr lang="en-US" altLang="zh-CN" sz="2200" b="1" u="sng">
                <a:solidFill>
                  <a:srgbClr val="C00000"/>
                </a:solidFill>
              </a:rPr>
              <a:t>Cohesion in the structure:</a:t>
            </a:r>
            <a:endParaRPr lang="zh-CN" altLang="en-US" sz="2200" b="1" u="sng">
              <a:solidFill>
                <a:srgbClr val="C00000"/>
              </a:solidFill>
            </a:endParaRPr>
          </a:p>
          <a:p>
            <a:r>
              <a:rPr lang="en-US" altLang="zh-CN" sz="2200">
                <a:solidFill>
                  <a:srgbClr val="4F57C2"/>
                </a:solidFill>
                <a:latin typeface="Times New Roman" panose="02020603050405020304" charset="0"/>
                <a:cs typeface="Times New Roman" panose="02020603050405020304" charset="0"/>
              </a:rPr>
              <a:t>1. What’s the function of the last sentence of a paragraph?</a:t>
            </a:r>
            <a:endParaRPr lang="en-US" altLang="zh-CN" sz="2200">
              <a:solidFill>
                <a:srgbClr val="4F57C2"/>
              </a:solidFill>
              <a:latin typeface="Times New Roman" panose="02020603050405020304" charset="0"/>
              <a:cs typeface="Times New Roman" panose="02020603050405020304" charset="0"/>
            </a:endParaRPr>
          </a:p>
          <a:p>
            <a:r>
              <a:rPr lang="en-US" altLang="zh-CN" sz="2200">
                <a:solidFill>
                  <a:srgbClr val="4F57C2"/>
                </a:solidFill>
                <a:latin typeface="Times New Roman" panose="02020603050405020304" charset="0"/>
                <a:cs typeface="Times New Roman" panose="02020603050405020304" charset="0"/>
              </a:rPr>
              <a:t>2.</a:t>
            </a:r>
            <a:r>
              <a:rPr lang="en-US" altLang="zh-CN" sz="2200">
                <a:solidFill>
                  <a:srgbClr val="4F57C2"/>
                </a:solidFill>
                <a:latin typeface="Times New Roman" panose="02020603050405020304" charset="0"/>
                <a:cs typeface="Times New Roman" panose="02020603050405020304" charset="0"/>
                <a:sym typeface="+mn-ea"/>
              </a:rPr>
              <a:t>Sentence patterns indicates the structure.</a:t>
            </a:r>
            <a:endParaRPr lang="en-US" altLang="zh-CN" sz="2200">
              <a:solidFill>
                <a:srgbClr val="4F57C2"/>
              </a:solidFill>
              <a:latin typeface="Times New Roman" panose="02020603050405020304" charset="0"/>
              <a:cs typeface="Times New Roman" panose="02020603050405020304" charset="0"/>
            </a:endParaRPr>
          </a:p>
          <a:p>
            <a:r>
              <a:rPr lang="en-US" altLang="zh-CN" sz="2200">
                <a:solidFill>
                  <a:srgbClr val="4F57C2"/>
                </a:solidFill>
                <a:latin typeface="Times New Roman" panose="02020603050405020304" charset="0"/>
                <a:cs typeface="Times New Roman" panose="02020603050405020304" charset="0"/>
              </a:rPr>
              <a:t>3. </a:t>
            </a:r>
            <a:r>
              <a:rPr lang="en-US" altLang="zh-CN" sz="2200">
                <a:solidFill>
                  <a:srgbClr val="4F57C2"/>
                </a:solidFill>
                <a:latin typeface="Times New Roman" panose="02020603050405020304" charset="0"/>
                <a:cs typeface="Times New Roman" panose="02020603050405020304" charset="0"/>
                <a:sym typeface="+mn-ea"/>
              </a:rPr>
              <a:t>Topic focused</a:t>
            </a:r>
            <a:endParaRPr lang="en-US" altLang="zh-CN" sz="2200">
              <a:solidFill>
                <a:srgbClr val="4F57C2"/>
              </a:solidFill>
              <a:latin typeface="Times New Roman" panose="02020603050405020304" charset="0"/>
              <a:cs typeface="Times New Roman" panose="02020603050405020304" charset="0"/>
              <a:sym typeface="+mn-ea"/>
            </a:endParaRPr>
          </a:p>
        </p:txBody>
      </p:sp>
      <p:sp>
        <p:nvSpPr>
          <p:cNvPr id="16" name="圆角矩形 15"/>
          <p:cNvSpPr/>
          <p:nvPr>
            <p:custDataLst>
              <p:tags r:id="rId10"/>
            </p:custDataLst>
          </p:nvPr>
        </p:nvSpPr>
        <p:spPr>
          <a:xfrm>
            <a:off x="417195" y="2048510"/>
            <a:ext cx="1056005" cy="25273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17" name="圆角矩形 16"/>
          <p:cNvSpPr/>
          <p:nvPr>
            <p:custDataLst>
              <p:tags r:id="rId11"/>
            </p:custDataLst>
          </p:nvPr>
        </p:nvSpPr>
        <p:spPr>
          <a:xfrm>
            <a:off x="3362325" y="2066925"/>
            <a:ext cx="417830" cy="25273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27" name="圆角矩形标注 26"/>
          <p:cNvSpPr/>
          <p:nvPr>
            <p:custDataLst>
              <p:tags r:id="rId12"/>
            </p:custDataLst>
          </p:nvPr>
        </p:nvSpPr>
        <p:spPr>
          <a:xfrm>
            <a:off x="88265" y="698500"/>
            <a:ext cx="11993880" cy="3369310"/>
          </a:xfrm>
          <a:prstGeom prst="wedgeRoundRectCallou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800" b="1" i="1">
                <a:latin typeface="Times New Roman" panose="02020603050405020304" charset="0"/>
                <a:cs typeface="Times New Roman" panose="02020603050405020304" charset="0"/>
              </a:rPr>
              <a:t>连贯是在主题引领下，文本内容、结构、表达、语言等方面合作实现的统一。</a:t>
            </a:r>
            <a:endParaRPr lang="zh-CN" altLang="en-US" sz="4800" b="1" i="1">
              <a:latin typeface="Times New Roman" panose="02020603050405020304" charset="0"/>
              <a:cs typeface="Times New Roman" panose="02020603050405020304" charset="0"/>
            </a:endParaRPr>
          </a:p>
          <a:p>
            <a:pPr algn="ctr"/>
            <a:r>
              <a:rPr lang="en-US" altLang="zh-CN" sz="4800" b="1" i="1">
                <a:solidFill>
                  <a:srgbClr val="C00000"/>
                </a:solidFill>
                <a:latin typeface="Times New Roman" panose="02020603050405020304" charset="0"/>
                <a:cs typeface="Times New Roman" panose="02020603050405020304" charset="0"/>
              </a:rPr>
              <a:t>all parts+ fit well= a united whole</a:t>
            </a:r>
            <a:endParaRPr lang="en-US" altLang="zh-CN" sz="4800" b="1" i="1">
              <a:solidFill>
                <a:srgbClr val="C00000"/>
              </a:solidFill>
              <a:latin typeface="Times New Roman" panose="02020603050405020304" charset="0"/>
              <a:cs typeface="Times New Roman" panose="02020603050405020304" charset="0"/>
            </a:endParaRPr>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randombar(horizontal)">
                                      <p:cBhvr>
                                        <p:cTn id="7" dur="500"/>
                                        <p:tgtEl>
                                          <p:spTgt spid="26">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10" dur="500"/>
                                        <p:tgtEl>
                                          <p:spTgt spid="2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par>
                                <p:cTn id="21" presetID="14" presetClass="entr" presetSubtype="1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31" dur="500"/>
                                        <p:tgtEl>
                                          <p:spTgt spid="2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randombar(horizont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randombar(horizont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randombar(horizontal)">
                                      <p:cBhvr>
                                        <p:cTn id="54" dur="500"/>
                                        <p:tgtEl>
                                          <p:spTgt spid="16"/>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randombar(horizont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randombar(horizontal)">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26">
                                            <p:txEl>
                                              <p:pRg st="3" end="3"/>
                                            </p:txEl>
                                          </p:spTgt>
                                        </p:tgtEl>
                                        <p:attrNameLst>
                                          <p:attrName>style.visibility</p:attrName>
                                        </p:attrNameLst>
                                      </p:cBhvr>
                                      <p:to>
                                        <p:strVal val="visible"/>
                                      </p:to>
                                    </p:set>
                                    <p:animEffect transition="in" filter="randombar(horizontal)">
                                      <p:cBhvr>
                                        <p:cTn id="67" dur="500"/>
                                        <p:tgtEl>
                                          <p:spTgt spid="26">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72" dur="500"/>
                                        <p:tgtEl>
                                          <p:spTgt spid="2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randombar(horizontal)">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uiExpand="1" build="p"/>
      <p:bldP spid="26" grpId="1" animBg="1"/>
      <p:bldP spid="2" grpId="0" animBg="1"/>
      <p:bldP spid="2" grpId="1" animBg="1"/>
      <p:bldP spid="6" grpId="0" bldLvl="0" animBg="1"/>
      <p:bldP spid="6" grpId="1" animBg="1"/>
      <p:bldP spid="10" grpId="0" animBg="1"/>
      <p:bldP spid="10" grpId="1" animBg="1"/>
      <p:bldP spid="8" grpId="0" animBg="1"/>
      <p:bldP spid="8" grpId="1" animBg="1"/>
      <p:bldP spid="9" grpId="0" animBg="1"/>
      <p:bldP spid="9" grpId="1" animBg="1"/>
      <p:bldP spid="16" grpId="0" animBg="1"/>
      <p:bldP spid="17" grpId="0" animBg="1"/>
      <p:bldP spid="16" grpId="1" animBg="1"/>
      <p:bldP spid="17" grpId="1" animBg="1"/>
      <p:bldP spid="7" grpId="0"/>
      <p:bldP spid="7" grpId="1"/>
      <p:bldP spid="27" grpId="0" bldLvl="0" animBg="1"/>
      <p:bldP spid="2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p:nvPr>
            <p:ph type="ctrTitle" idx="2"/>
            <p:custDataLst>
              <p:tags r:id="rId1"/>
            </p:custDataLst>
          </p:nvPr>
        </p:nvSpPr>
        <p:spPr>
          <a:xfrm>
            <a:off x="3564926" y="2793083"/>
            <a:ext cx="6858000" cy="1030986"/>
          </a:xfrm>
        </p:spPr>
        <p:txBody>
          <a:bodyPr>
            <a:normAutofit fontScale="90000"/>
          </a:bodyPr>
          <a:p>
            <a:pPr marL="0" indent="0" algn="ctr">
              <a:lnSpc>
                <a:spcPct val="100000"/>
              </a:lnSpc>
              <a:spcBef>
                <a:spcPts val="0"/>
              </a:spcBef>
              <a:spcAft>
                <a:spcPts val="0"/>
              </a:spcAft>
              <a:buSzPct val="100000"/>
              <a:buNone/>
            </a:pPr>
            <a:r>
              <a:rPr lang="en-US" altLang="zh-CN" sz="4400" i="1">
                <a:solidFill>
                  <a:schemeClr val="accent1"/>
                </a:solidFill>
              </a:rPr>
              <a:t>2023年</a:t>
            </a:r>
            <a:r>
              <a:rPr sz="4400" i="1">
                <a:solidFill>
                  <a:schemeClr val="accent1"/>
                </a:solidFill>
              </a:rPr>
              <a:t>新</a:t>
            </a:r>
            <a:r>
              <a:rPr lang="en-US" altLang="zh-CN" sz="4400" i="1">
                <a:solidFill>
                  <a:schemeClr val="accent1"/>
                </a:solidFill>
              </a:rPr>
              <a:t>高考英语II卷</a:t>
            </a:r>
            <a:endParaRPr lang="en-US" altLang="zh-CN" sz="4400" i="1">
              <a:solidFill>
                <a:schemeClr val="accent1"/>
              </a:solidFill>
            </a:endParaRPr>
          </a:p>
        </p:txBody>
      </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3" name="图片 12" descr="图片9"/>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8" name="图片 7" descr="图片7"/>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00" name="文本框 99"/>
          <p:cNvSpPr txBox="1"/>
          <p:nvPr>
            <p:custDataLst>
              <p:tags r:id="rId5"/>
            </p:custDataLst>
          </p:nvPr>
        </p:nvSpPr>
        <p:spPr>
          <a:xfrm>
            <a:off x="100330" y="76200"/>
            <a:ext cx="11990705" cy="4799965"/>
          </a:xfrm>
          <a:prstGeom prst="rect">
            <a:avLst/>
          </a:prstGeom>
          <a:noFill/>
          <a:ln w="9525">
            <a:noFill/>
          </a:ln>
        </p:spPr>
        <p:txBody>
          <a:bodyPr wrap="square">
            <a:spAutoFit/>
          </a:bodyPr>
          <a:p>
            <a:pPr indent="0" algn="just" fontAlgn="auto">
              <a:lnSpc>
                <a:spcPct val="90000"/>
              </a:lnSpc>
            </a:pPr>
            <a:r>
              <a:rPr lang="en-US" altLang="zh-CN" sz="2000">
                <a:solidFill>
                  <a:schemeClr val="dk1"/>
                </a:solidFill>
                <a:latin typeface="Times New Roman" panose="02020603050405020304" charset="0"/>
                <a:ea typeface="微软雅黑" panose="020B0503020204020204" charset="-122"/>
                <a:cs typeface="Times New Roman" panose="02020603050405020304" charset="0"/>
              </a:rPr>
              <a:t>        </a:t>
            </a:r>
            <a:r>
              <a:rPr lang="zh-CN" sz="2000">
                <a:solidFill>
                  <a:schemeClr val="dk1"/>
                </a:solidFill>
                <a:latin typeface="Times New Roman" panose="02020603050405020304" charset="0"/>
                <a:ea typeface="微软雅黑" panose="020B0503020204020204" charset="-122"/>
                <a:cs typeface="Times New Roman" panose="02020603050405020304" charset="0"/>
              </a:rPr>
              <a:t>阅读下面短文，从短文后的选项中选出可以填入空白处的最佳选项。选项中有两项为多余选项。</a:t>
            </a:r>
            <a:r>
              <a:rPr lang="en-US" sz="2000">
                <a:solidFill>
                  <a:schemeClr val="dk1"/>
                </a:solidFill>
                <a:latin typeface="Times New Roman" panose="02020603050405020304" charset="0"/>
                <a:ea typeface="微软雅黑" panose="020B0503020204020204" charset="-122"/>
                <a:cs typeface="Times New Roman" panose="02020603050405020304" charset="0"/>
              </a:rPr>
              <a:t>       As an artist who shares her journey on social media, I’m often asked by curious followers how to begin an art journey. Unfortunately, there is no magic list I can offer. I do remember, though, what it was like to be a complete beginner. So I’ve put together some good tips for starting an art journey.</a:t>
            </a:r>
            <a:endParaRPr lang="en-US" sz="2000">
              <a:solidFill>
                <a:schemeClr val="dk1"/>
              </a:solidFill>
              <a:latin typeface="Times New Roman" panose="02020603050405020304" charset="0"/>
              <a:ea typeface="微软雅黑" panose="020B0503020204020204" charset="-122"/>
              <a:cs typeface="Times New Roman" panose="02020603050405020304" charset="0"/>
            </a:endParaRPr>
          </a:p>
          <a:p>
            <a:pPr indent="0" algn="just" fontAlgn="auto">
              <a:lnSpc>
                <a:spcPct val="90000"/>
              </a:lnSpc>
            </a:pPr>
            <a:r>
              <a:rPr lang="en-US" sz="2000">
                <a:solidFill>
                  <a:schemeClr val="dk1"/>
                </a:solidFill>
                <a:latin typeface="Times New Roman" panose="02020603050405020304" charset="0"/>
                <a:ea typeface="微软雅黑" panose="020B0503020204020204" charset="-122"/>
                <a:cs typeface="Times New Roman" panose="02020603050405020304" charset="0"/>
              </a:rPr>
              <a:t>     • Start small. I suggest using a sketchbook (</a:t>
            </a:r>
            <a:r>
              <a:rPr lang="zh-CN" sz="2000">
                <a:solidFill>
                  <a:schemeClr val="dk1"/>
                </a:solidFill>
                <a:latin typeface="Times New Roman" panose="02020603050405020304" charset="0"/>
                <a:ea typeface="微软雅黑" panose="020B0503020204020204" charset="-122"/>
                <a:cs typeface="Times New Roman" panose="02020603050405020304" charset="0"/>
              </a:rPr>
              <a:t>素描本</a:t>
            </a:r>
            <a:r>
              <a:rPr lang="en-US" sz="2000">
                <a:solidFill>
                  <a:schemeClr val="dk1"/>
                </a:solidFill>
                <a:latin typeface="Times New Roman" panose="02020603050405020304" charset="0"/>
                <a:ea typeface="微软雅黑" panose="020B0503020204020204" charset="-122"/>
                <a:cs typeface="Times New Roman" panose="02020603050405020304" charset="0"/>
              </a:rPr>
              <a:t>) for small studies. These small studies provide inspiration and may be a springboard for more complex works in the future. </a:t>
            </a:r>
            <a:r>
              <a:rPr lang="en-US" sz="2000" u="sng">
                <a:solidFill>
                  <a:schemeClr val="dk1"/>
                </a:solidFill>
                <a:latin typeface="Times New Roman" panose="02020603050405020304" charset="0"/>
                <a:ea typeface="微软雅黑" panose="020B0503020204020204" charset="-122"/>
                <a:cs typeface="Times New Roman" panose="02020603050405020304" charset="0"/>
              </a:rPr>
              <a:t>  36  </a:t>
            </a:r>
            <a:r>
              <a:rPr lang="en-US" sz="2000">
                <a:solidFill>
                  <a:schemeClr val="dk1"/>
                </a:solidFill>
                <a:latin typeface="Times New Roman" panose="02020603050405020304" charset="0"/>
                <a:ea typeface="微软雅黑" panose="020B0503020204020204" charset="-122"/>
                <a:cs typeface="Times New Roman" panose="02020603050405020304" charset="0"/>
              </a:rPr>
              <a:t> You’ll want to look back on your journey to see how far you’ve come.</a:t>
            </a:r>
            <a:endParaRPr lang="en-US" sz="2000">
              <a:solidFill>
                <a:schemeClr val="dk1"/>
              </a:solidFill>
              <a:latin typeface="Times New Roman" panose="02020603050405020304" charset="0"/>
              <a:ea typeface="微软雅黑" panose="020B0503020204020204" charset="-122"/>
              <a:cs typeface="Times New Roman" panose="02020603050405020304" charset="0"/>
            </a:endParaRPr>
          </a:p>
          <a:p>
            <a:pPr indent="0" algn="just" fontAlgn="auto">
              <a:lnSpc>
                <a:spcPct val="90000"/>
              </a:lnSpc>
            </a:pPr>
            <a:r>
              <a:rPr lang="en-US" sz="2000">
                <a:solidFill>
                  <a:schemeClr val="dk1"/>
                </a:solidFill>
                <a:latin typeface="Times New Roman" panose="02020603050405020304" charset="0"/>
                <a:ea typeface="微软雅黑" panose="020B0503020204020204" charset="-122"/>
                <a:cs typeface="Times New Roman" panose="02020603050405020304" charset="0"/>
                <a:sym typeface="+mn-ea"/>
              </a:rPr>
              <a:t>     • </a:t>
            </a:r>
            <a:r>
              <a:rPr lang="en-US" sz="2000">
                <a:solidFill>
                  <a:schemeClr val="dk1"/>
                </a:solidFill>
                <a:latin typeface="Times New Roman" panose="02020603050405020304" charset="0"/>
                <a:ea typeface="微软雅黑" panose="020B0503020204020204" charset="-122"/>
                <a:cs typeface="Times New Roman" panose="02020603050405020304" charset="0"/>
              </a:rPr>
              <a:t>Paint often and paint from life. There’s no better way to improve than to put in those brush miles. Whether you paint still lifes, portraits, or landscapes, paint from life as much as possible. </a:t>
            </a:r>
            <a:r>
              <a:rPr lang="en-US" sz="2000" u="sng">
                <a:solidFill>
                  <a:schemeClr val="dk1"/>
                </a:solidFill>
                <a:latin typeface="Times New Roman" panose="02020603050405020304" charset="0"/>
                <a:ea typeface="微软雅黑" panose="020B0503020204020204" charset="-122"/>
                <a:cs typeface="Times New Roman" panose="02020603050405020304" charset="0"/>
              </a:rPr>
              <a:t>  37  </a:t>
            </a:r>
            <a:endParaRPr lang="en-US" sz="2000">
              <a:solidFill>
                <a:schemeClr val="dk1"/>
              </a:solidFill>
              <a:latin typeface="Times New Roman" panose="02020603050405020304" charset="0"/>
              <a:ea typeface="微软雅黑" panose="020B0503020204020204" charset="-122"/>
              <a:cs typeface="Times New Roman" panose="02020603050405020304" charset="0"/>
            </a:endParaRPr>
          </a:p>
          <a:p>
            <a:pPr indent="0" algn="just" fontAlgn="auto">
              <a:lnSpc>
                <a:spcPct val="90000"/>
              </a:lnSpc>
            </a:pPr>
            <a:r>
              <a:rPr lang="en-US" sz="2000">
                <a:solidFill>
                  <a:schemeClr val="dk1"/>
                </a:solidFill>
                <a:latin typeface="Times New Roman" panose="02020603050405020304" charset="0"/>
                <a:ea typeface="微软雅黑" panose="020B0503020204020204" charset="-122"/>
                <a:cs typeface="Times New Roman" panose="02020603050405020304" charset="0"/>
                <a:sym typeface="+mn-ea"/>
              </a:rPr>
              <a:t>     • </a:t>
            </a:r>
            <a:r>
              <a:rPr lang="en-US" sz="2000">
                <a:solidFill>
                  <a:schemeClr val="dk1"/>
                </a:solidFill>
                <a:latin typeface="Times New Roman" panose="02020603050405020304" charset="0"/>
                <a:ea typeface="微软雅黑" panose="020B0503020204020204" charset="-122"/>
                <a:cs typeface="Times New Roman" panose="02020603050405020304" charset="0"/>
              </a:rPr>
              <a:t>Continually challenge yourself to try something new. </a:t>
            </a:r>
            <a:r>
              <a:rPr lang="en-US" sz="2000" u="sng">
                <a:solidFill>
                  <a:schemeClr val="dk1"/>
                </a:solidFill>
                <a:latin typeface="Times New Roman" panose="02020603050405020304" charset="0"/>
                <a:ea typeface="微软雅黑" panose="020B0503020204020204" charset="-122"/>
                <a:cs typeface="Times New Roman" panose="02020603050405020304" charset="0"/>
              </a:rPr>
              <a:t>  38  </a:t>
            </a:r>
            <a:r>
              <a:rPr lang="en-US" sz="2000">
                <a:solidFill>
                  <a:schemeClr val="dk1"/>
                </a:solidFill>
                <a:latin typeface="Times New Roman" panose="02020603050405020304" charset="0"/>
                <a:ea typeface="微软雅黑" panose="020B0503020204020204" charset="-122"/>
                <a:cs typeface="Times New Roman" panose="02020603050405020304" charset="0"/>
              </a:rPr>
              <a:t> Artistic growth can be a bit painful. Welcome to the club; we’ve all been there. I love taking on challenges. I once took up a challenge to create a painting every day for a month and post the works online.</a:t>
            </a:r>
            <a:endParaRPr lang="en-US" sz="2000">
              <a:solidFill>
                <a:schemeClr val="dk1"/>
              </a:solidFill>
              <a:latin typeface="Times New Roman" panose="02020603050405020304" charset="0"/>
              <a:ea typeface="微软雅黑" panose="020B0503020204020204" charset="-122"/>
              <a:cs typeface="Times New Roman" panose="02020603050405020304" charset="0"/>
            </a:endParaRPr>
          </a:p>
          <a:p>
            <a:pPr indent="0" algn="just" fontAlgn="auto">
              <a:lnSpc>
                <a:spcPct val="90000"/>
              </a:lnSpc>
            </a:pPr>
            <a:r>
              <a:rPr lang="en-US" sz="2000">
                <a:solidFill>
                  <a:schemeClr val="dk1"/>
                </a:solidFill>
                <a:latin typeface="Times New Roman" panose="02020603050405020304" charset="0"/>
                <a:ea typeface="微软雅黑" panose="020B0503020204020204" charset="-122"/>
                <a:cs typeface="Times New Roman" panose="02020603050405020304" charset="0"/>
                <a:sym typeface="+mn-ea"/>
              </a:rPr>
              <a:t>     • </a:t>
            </a:r>
            <a:r>
              <a:rPr lang="en-US" sz="2000">
                <a:solidFill>
                  <a:schemeClr val="dk1"/>
                </a:solidFill>
                <a:latin typeface="Times New Roman" panose="02020603050405020304" charset="0"/>
                <a:ea typeface="微软雅黑" panose="020B0503020204020204" charset="-122"/>
                <a:cs typeface="Times New Roman" panose="02020603050405020304" charset="0"/>
              </a:rPr>
              <a:t> </a:t>
            </a:r>
            <a:r>
              <a:rPr lang="en-US" sz="2000" u="sng">
                <a:solidFill>
                  <a:schemeClr val="dk1"/>
                </a:solidFill>
                <a:latin typeface="Times New Roman" panose="02020603050405020304" charset="0"/>
                <a:ea typeface="微软雅黑" panose="020B0503020204020204" charset="-122"/>
                <a:cs typeface="Times New Roman" panose="02020603050405020304" charset="0"/>
              </a:rPr>
              <a:t>  39  </a:t>
            </a:r>
            <a:r>
              <a:rPr lang="en-US" sz="2000">
                <a:solidFill>
                  <a:schemeClr val="dk1"/>
                </a:solidFill>
                <a:latin typeface="Times New Roman" panose="02020603050405020304" charset="0"/>
                <a:ea typeface="微软雅黑" panose="020B0503020204020204" charset="-122"/>
                <a:cs typeface="Times New Roman" panose="02020603050405020304" charset="0"/>
              </a:rPr>
              <a:t> Seeking and accepting constructive feedback (</a:t>
            </a:r>
            <a:r>
              <a:rPr lang="zh-CN" sz="2000">
                <a:solidFill>
                  <a:schemeClr val="dk1"/>
                </a:solidFill>
                <a:latin typeface="Times New Roman" panose="02020603050405020304" charset="0"/>
                <a:ea typeface="微软雅黑" panose="020B0503020204020204" charset="-122"/>
                <a:cs typeface="Times New Roman" panose="02020603050405020304" charset="0"/>
              </a:rPr>
              <a:t>反馈</a:t>
            </a:r>
            <a:r>
              <a:rPr lang="en-US" sz="2000">
                <a:solidFill>
                  <a:schemeClr val="dk1"/>
                </a:solidFill>
                <a:latin typeface="Times New Roman" panose="02020603050405020304" charset="0"/>
                <a:ea typeface="微软雅黑" panose="020B0503020204020204" charset="-122"/>
                <a:cs typeface="Times New Roman" panose="02020603050405020304" charset="0"/>
              </a:rPr>
              <a:t>) is crucial to growth. I post my work on social media and, in turn, have met some of the kindest people. They make me feel valued and respected, no matter my level of artistic ability.      The journey you’re on won’t follow a straight path. </a:t>
            </a:r>
            <a:r>
              <a:rPr lang="en-US" sz="2000" u="sng">
                <a:solidFill>
                  <a:schemeClr val="dk1"/>
                </a:solidFill>
                <a:latin typeface="Times New Roman" panose="02020603050405020304" charset="0"/>
                <a:ea typeface="微软雅黑" panose="020B0503020204020204" charset="-122"/>
                <a:cs typeface="Times New Roman" panose="02020603050405020304" charset="0"/>
              </a:rPr>
              <a:t>  40  </a:t>
            </a:r>
            <a:r>
              <a:rPr lang="en-US" sz="2000">
                <a:solidFill>
                  <a:schemeClr val="dk1"/>
                </a:solidFill>
                <a:latin typeface="Times New Roman" panose="02020603050405020304" charset="0"/>
                <a:ea typeface="微软雅黑" panose="020B0503020204020204" charset="-122"/>
                <a:cs typeface="Times New Roman" panose="02020603050405020304" charset="0"/>
              </a:rPr>
              <a:t> Push through, give it time and put in the effort. You will harvest the rewards of an artistic life.</a:t>
            </a:r>
            <a:endParaRPr lang="en-US" altLang="en-US" sz="2000">
              <a:solidFill>
                <a:schemeClr val="dk1"/>
              </a:solidFill>
              <a:latin typeface="Times New Roman" panose="02020603050405020304" charset="0"/>
              <a:ea typeface="微软雅黑" panose="020B0503020204020204" charset="-122"/>
              <a:cs typeface="Times New Roman" panose="02020603050405020304" charset="0"/>
            </a:endParaRPr>
          </a:p>
        </p:txBody>
      </p:sp>
      <p:sp>
        <p:nvSpPr>
          <p:cNvPr id="4" name="文本框 3"/>
          <p:cNvSpPr txBox="1"/>
          <p:nvPr>
            <p:custDataLst>
              <p:tags r:id="rId6"/>
            </p:custDataLst>
          </p:nvPr>
        </p:nvSpPr>
        <p:spPr>
          <a:xfrm>
            <a:off x="143510" y="4792345"/>
            <a:ext cx="8317230" cy="2004060"/>
          </a:xfrm>
          <a:prstGeom prst="rect">
            <a:avLst/>
          </a:prstGeom>
          <a:noFill/>
          <a:ln>
            <a:solidFill>
              <a:srgbClr val="0070C0"/>
            </a:solidFill>
          </a:ln>
        </p:spPr>
        <p:txBody>
          <a:bodyPr wrap="square" rtlCol="0" anchor="t">
            <a:noAutofit/>
          </a:bodyPr>
          <a:p>
            <a:pPr indent="0" algn="just" fontAlgn="auto">
              <a:lnSpc>
                <a:spcPct val="90000"/>
              </a:lnSpc>
            </a:pPr>
            <a:r>
              <a:rPr lang="en-US" sz="2000">
                <a:solidFill>
                  <a:schemeClr val="dk1"/>
                </a:solidFill>
                <a:latin typeface="Times New Roman" panose="02020603050405020304" charset="0"/>
                <a:ea typeface="微软雅黑" panose="020B0503020204020204" charset="-122"/>
                <a:cs typeface="Times New Roman" panose="02020603050405020304" charset="0"/>
                <a:sym typeface="+mn-ea"/>
              </a:rPr>
              <a:t>A. Get out of your comfort zone.B. Make career plans and set goals.C. Don’t throw away your beginner art.D. Share your work if you feel comfortable doing so.E. You’ll hit roadblocks, and you’ll feel discouraged at times.F. Evaluate your performance and, if needed, redefine your role.G. You’ll develop that painting muscle memory that only comes with repetition.</a:t>
            </a:r>
            <a:endParaRPr lang="en-US" altLang="en-US" sz="2000">
              <a:solidFill>
                <a:schemeClr val="dk1"/>
              </a:solidFill>
              <a:latin typeface="Times New Roman" panose="02020603050405020304" charset="0"/>
              <a:ea typeface="微软雅黑" panose="020B0503020204020204" charset="-122"/>
              <a:cs typeface="Times New Roman" panose="02020603050405020304" charset="0"/>
              <a:sym typeface="+mn-ea"/>
            </a:endParaRPr>
          </a:p>
        </p:txBody>
      </p:sp>
      <p:sp>
        <p:nvSpPr>
          <p:cNvPr id="24" name="椭圆 23"/>
          <p:cNvSpPr/>
          <p:nvPr/>
        </p:nvSpPr>
        <p:spPr>
          <a:xfrm>
            <a:off x="482600" y="1183640"/>
            <a:ext cx="1409065" cy="308610"/>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椭圆 2"/>
          <p:cNvSpPr/>
          <p:nvPr/>
        </p:nvSpPr>
        <p:spPr>
          <a:xfrm>
            <a:off x="441960" y="2028190"/>
            <a:ext cx="3347085" cy="308610"/>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441960" y="3383280"/>
            <a:ext cx="886460" cy="308610"/>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441960" y="2564765"/>
            <a:ext cx="5654040" cy="308610"/>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custDataLst>
              <p:tags r:id="rId7"/>
            </p:custDataLst>
          </p:nvPr>
        </p:nvSpPr>
        <p:spPr>
          <a:xfrm>
            <a:off x="2005330" y="963930"/>
            <a:ext cx="3190240" cy="26416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9" name="圆角矩形 8"/>
          <p:cNvSpPr/>
          <p:nvPr>
            <p:custDataLst>
              <p:tags r:id="rId8"/>
            </p:custDataLst>
          </p:nvPr>
        </p:nvSpPr>
        <p:spPr>
          <a:xfrm>
            <a:off x="520700" y="4229100"/>
            <a:ext cx="3109595" cy="26416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 name="圆角矩形 9"/>
          <p:cNvSpPr/>
          <p:nvPr>
            <p:custDataLst>
              <p:tags r:id="rId9"/>
            </p:custDataLst>
          </p:nvPr>
        </p:nvSpPr>
        <p:spPr>
          <a:xfrm>
            <a:off x="11560810" y="4229100"/>
            <a:ext cx="440690" cy="26416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1" name="圆角矩形 10"/>
          <p:cNvSpPr/>
          <p:nvPr>
            <p:custDataLst>
              <p:tags r:id="rId10"/>
            </p:custDataLst>
          </p:nvPr>
        </p:nvSpPr>
        <p:spPr>
          <a:xfrm>
            <a:off x="143510" y="4510405"/>
            <a:ext cx="1293495" cy="26416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nvGrpSpPr>
          <p:cNvPr id="16" name="组合 15"/>
          <p:cNvGrpSpPr/>
          <p:nvPr/>
        </p:nvGrpSpPr>
        <p:grpSpPr>
          <a:xfrm>
            <a:off x="8568690" y="4792345"/>
            <a:ext cx="3431540" cy="2004060"/>
            <a:chOff x="13494" y="7547"/>
            <a:chExt cx="5404" cy="3156"/>
          </a:xfrm>
        </p:grpSpPr>
        <p:sp>
          <p:nvSpPr>
            <p:cNvPr id="14" name="文本框 13"/>
            <p:cNvSpPr txBox="1"/>
            <p:nvPr/>
          </p:nvSpPr>
          <p:spPr>
            <a:xfrm>
              <a:off x="13494" y="7547"/>
              <a:ext cx="5405" cy="3157"/>
            </a:xfrm>
            <a:prstGeom prst="rect">
              <a:avLst/>
            </a:prstGeom>
            <a:solidFill>
              <a:schemeClr val="bg2">
                <a:lumMod val="90000"/>
              </a:schemeClr>
            </a:solidFill>
          </p:spPr>
          <p:txBody>
            <a:bodyPr wrap="square" rtlCol="0" anchor="ctr" anchorCtr="0">
              <a:noAutofit/>
            </a:bodyPr>
            <a:p>
              <a:pPr algn="ctr"/>
              <a:r>
                <a:rPr lang="zh-CN" sz="2000" b="1">
                  <a:solidFill>
                    <a:srgbClr val="C00000"/>
                  </a:solidFill>
                </a:rPr>
                <a:t>总分总的结构</a:t>
              </a:r>
              <a:r>
                <a:rPr lang="en-US" altLang="zh-CN" sz="2000" b="1">
                  <a:solidFill>
                    <a:srgbClr val="C00000"/>
                  </a:solidFill>
                </a:rPr>
                <a:t>+</a:t>
              </a:r>
              <a:r>
                <a:rPr lang="zh-CN" sz="2000" b="1">
                  <a:solidFill>
                    <a:srgbClr val="C00000"/>
                  </a:solidFill>
                </a:rPr>
                <a:t>设空位置</a:t>
              </a:r>
              <a:endParaRPr lang="zh-CN" sz="2000" b="1">
                <a:solidFill>
                  <a:srgbClr val="C00000"/>
                </a:solidFill>
              </a:endParaRPr>
            </a:p>
            <a:p>
              <a:pPr algn="ctr"/>
              <a:endParaRPr lang="zh-CN" sz="2000" b="1">
                <a:solidFill>
                  <a:srgbClr val="C00000"/>
                </a:solidFill>
              </a:endParaRPr>
            </a:p>
            <a:p>
              <a:pPr algn="ctr"/>
              <a:endParaRPr lang="zh-CN" sz="2000" b="1">
                <a:solidFill>
                  <a:srgbClr val="C00000"/>
                </a:solidFill>
              </a:endParaRPr>
            </a:p>
            <a:p>
              <a:pPr algn="ctr"/>
              <a:endParaRPr lang="zh-CN" sz="2000" b="1">
                <a:solidFill>
                  <a:srgbClr val="C00000"/>
                </a:solidFill>
              </a:endParaRPr>
            </a:p>
            <a:p>
              <a:pPr algn="ctr"/>
              <a:r>
                <a:rPr lang="zh-CN" sz="2000" b="1">
                  <a:solidFill>
                    <a:srgbClr val="C00000"/>
                  </a:solidFill>
                  <a:sym typeface="+mn-ea"/>
                </a:rPr>
                <a:t>预判</a:t>
              </a:r>
              <a:r>
                <a:rPr lang="zh-CN" sz="2000" b="1">
                  <a:solidFill>
                    <a:srgbClr val="C00000"/>
                  </a:solidFill>
                </a:rPr>
                <a:t>各部分及空处的内容。</a:t>
              </a:r>
              <a:endParaRPr lang="zh-CN" sz="2000" b="1">
                <a:solidFill>
                  <a:srgbClr val="C00000"/>
                </a:solidFill>
                <a:latin typeface="Times New Roman" panose="02020603050405020304" charset="0"/>
                <a:cs typeface="Times New Roman" panose="02020603050405020304" charset="0"/>
              </a:endParaRPr>
            </a:p>
          </p:txBody>
        </p:sp>
        <p:sp>
          <p:nvSpPr>
            <p:cNvPr id="12" name="下箭头 11"/>
            <p:cNvSpPr/>
            <p:nvPr/>
          </p:nvSpPr>
          <p:spPr>
            <a:xfrm>
              <a:off x="15648" y="8523"/>
              <a:ext cx="1097" cy="12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4" grpId="0" animBg="1"/>
      <p:bldP spid="3" grpId="0" animBg="1"/>
      <p:bldP spid="6" grpId="0" animBg="1"/>
      <p:bldP spid="5" grpId="0" animBg="1"/>
      <p:bldP spid="24" grpId="1" animBg="1"/>
      <p:bldP spid="3" grpId="1" animBg="1"/>
      <p:bldP spid="6" grpId="1" animBg="1"/>
      <p:bldP spid="5" grpId="1" animBg="1"/>
      <p:bldP spid="9" grpId="0" animBg="1"/>
      <p:bldP spid="10" grpId="0" animBg="1"/>
      <p:bldP spid="11" grpId="0" animBg="1"/>
      <p:bldP spid="9" grpId="1" animBg="1"/>
      <p:bldP spid="10" grpId="1"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 name="图片 19" descr="图片9"/>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9" name="图片 18" descr="图片7"/>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00" name="文本框 99"/>
          <p:cNvSpPr txBox="1"/>
          <p:nvPr>
            <p:custDataLst>
              <p:tags r:id="rId5"/>
            </p:custDataLst>
          </p:nvPr>
        </p:nvSpPr>
        <p:spPr>
          <a:xfrm>
            <a:off x="100330" y="76200"/>
            <a:ext cx="11990705" cy="4799965"/>
          </a:xfrm>
          <a:prstGeom prst="rect">
            <a:avLst/>
          </a:prstGeom>
          <a:noFill/>
          <a:ln w="9525">
            <a:noFill/>
          </a:ln>
        </p:spPr>
        <p:txBody>
          <a:bodyPr wrap="square">
            <a:spAutoFit/>
          </a:bodyPr>
          <a:p>
            <a:pPr indent="0" algn="just" fontAlgn="auto">
              <a:lnSpc>
                <a:spcPct val="90000"/>
              </a:lnSpc>
            </a:pPr>
            <a:r>
              <a:rPr lang="en-US" altLang="zh-CN" sz="2000">
                <a:solidFill>
                  <a:schemeClr val="dk1"/>
                </a:solidFill>
                <a:latin typeface="Times New Roman" panose="02020603050405020304" charset="0"/>
                <a:ea typeface="微软雅黑" panose="020B0503020204020204" charset="-122"/>
                <a:cs typeface="Times New Roman" panose="02020603050405020304" charset="0"/>
              </a:rPr>
              <a:t>        </a:t>
            </a:r>
            <a:r>
              <a:rPr lang="zh-CN" sz="2000">
                <a:solidFill>
                  <a:schemeClr val="dk1"/>
                </a:solidFill>
                <a:latin typeface="Times New Roman" panose="02020603050405020304" charset="0"/>
                <a:ea typeface="微软雅黑" panose="020B0503020204020204" charset="-122"/>
                <a:cs typeface="Times New Roman" panose="02020603050405020304" charset="0"/>
              </a:rPr>
              <a:t>阅读下面短文，从短文后的选项中选出可以填入空白处的最佳选项。选项中有两项为多余选项。</a:t>
            </a:r>
            <a:r>
              <a:rPr lang="en-US" sz="2000">
                <a:solidFill>
                  <a:schemeClr val="dk1"/>
                </a:solidFill>
                <a:latin typeface="Times New Roman" panose="02020603050405020304" charset="0"/>
                <a:ea typeface="微软雅黑" panose="020B0503020204020204" charset="-122"/>
                <a:cs typeface="Times New Roman" panose="02020603050405020304" charset="0"/>
              </a:rPr>
              <a:t>       As an artist who shares her journey on social media, I’m often asked by curious followers how to begin an art journey. Unfortunately, there is no magic list I can offer. I do remember, though, what it was like to be a complete beginner. So I’ve put together some good tips for starting an art journey.</a:t>
            </a:r>
            <a:endParaRPr lang="en-US" sz="2000">
              <a:solidFill>
                <a:schemeClr val="dk1"/>
              </a:solidFill>
              <a:latin typeface="Times New Roman" panose="02020603050405020304" charset="0"/>
              <a:ea typeface="微软雅黑" panose="020B0503020204020204" charset="-122"/>
              <a:cs typeface="Times New Roman" panose="02020603050405020304" charset="0"/>
            </a:endParaRPr>
          </a:p>
          <a:p>
            <a:pPr indent="0" algn="just" fontAlgn="auto">
              <a:lnSpc>
                <a:spcPct val="90000"/>
              </a:lnSpc>
            </a:pPr>
            <a:r>
              <a:rPr lang="en-US" sz="2000">
                <a:solidFill>
                  <a:schemeClr val="dk1"/>
                </a:solidFill>
                <a:latin typeface="Times New Roman" panose="02020603050405020304" charset="0"/>
                <a:ea typeface="微软雅黑" panose="020B0503020204020204" charset="-122"/>
                <a:cs typeface="Times New Roman" panose="02020603050405020304" charset="0"/>
              </a:rPr>
              <a:t>     • Start small. I suggest using a sketchbook (</a:t>
            </a:r>
            <a:r>
              <a:rPr lang="zh-CN" sz="2000">
                <a:solidFill>
                  <a:schemeClr val="dk1"/>
                </a:solidFill>
                <a:latin typeface="Times New Roman" panose="02020603050405020304" charset="0"/>
                <a:ea typeface="微软雅黑" panose="020B0503020204020204" charset="-122"/>
                <a:cs typeface="Times New Roman" panose="02020603050405020304" charset="0"/>
              </a:rPr>
              <a:t>素描本</a:t>
            </a:r>
            <a:r>
              <a:rPr lang="en-US" sz="2000">
                <a:solidFill>
                  <a:schemeClr val="dk1"/>
                </a:solidFill>
                <a:latin typeface="Times New Roman" panose="02020603050405020304" charset="0"/>
                <a:ea typeface="微软雅黑" panose="020B0503020204020204" charset="-122"/>
                <a:cs typeface="Times New Roman" panose="02020603050405020304" charset="0"/>
              </a:rPr>
              <a:t>) for small studies. These small studies provide inspiration and may be a springboard for more complex works in the future. </a:t>
            </a:r>
            <a:r>
              <a:rPr lang="en-US" sz="2000" u="sng">
                <a:solidFill>
                  <a:schemeClr val="dk1"/>
                </a:solidFill>
                <a:latin typeface="Times New Roman" panose="02020603050405020304" charset="0"/>
                <a:ea typeface="微软雅黑" panose="020B0503020204020204" charset="-122"/>
                <a:cs typeface="Times New Roman" panose="02020603050405020304" charset="0"/>
              </a:rPr>
              <a:t>  36    </a:t>
            </a:r>
            <a:r>
              <a:rPr lang="en-US" sz="2000">
                <a:solidFill>
                  <a:schemeClr val="dk1"/>
                </a:solidFill>
                <a:latin typeface="Times New Roman" panose="02020603050405020304" charset="0"/>
                <a:ea typeface="微软雅黑" panose="020B0503020204020204" charset="-122"/>
                <a:cs typeface="Times New Roman" panose="02020603050405020304" charset="0"/>
              </a:rPr>
              <a:t> You’ll want to look back on your journey to see how far you’ve come.</a:t>
            </a:r>
            <a:endParaRPr lang="en-US" sz="2000">
              <a:solidFill>
                <a:schemeClr val="dk1"/>
              </a:solidFill>
              <a:latin typeface="Times New Roman" panose="02020603050405020304" charset="0"/>
              <a:ea typeface="微软雅黑" panose="020B0503020204020204" charset="-122"/>
              <a:cs typeface="Times New Roman" panose="02020603050405020304" charset="0"/>
            </a:endParaRPr>
          </a:p>
          <a:p>
            <a:pPr indent="0" algn="just" fontAlgn="auto">
              <a:lnSpc>
                <a:spcPct val="90000"/>
              </a:lnSpc>
            </a:pPr>
            <a:r>
              <a:rPr lang="en-US" sz="2000">
                <a:solidFill>
                  <a:schemeClr val="dk1"/>
                </a:solidFill>
                <a:latin typeface="Times New Roman" panose="02020603050405020304" charset="0"/>
                <a:ea typeface="微软雅黑" panose="020B0503020204020204" charset="-122"/>
                <a:cs typeface="Times New Roman" panose="02020603050405020304" charset="0"/>
                <a:sym typeface="+mn-ea"/>
              </a:rPr>
              <a:t>     • </a:t>
            </a:r>
            <a:r>
              <a:rPr lang="en-US" sz="2000">
                <a:solidFill>
                  <a:schemeClr val="dk1"/>
                </a:solidFill>
                <a:latin typeface="Times New Roman" panose="02020603050405020304" charset="0"/>
                <a:ea typeface="微软雅黑" panose="020B0503020204020204" charset="-122"/>
                <a:cs typeface="Times New Roman" panose="02020603050405020304" charset="0"/>
              </a:rPr>
              <a:t>Paint often and paint from life. There’s no better way to improve than to put in those brush miles. Whether you paint still lifes, portraits, or landscapes, paint from life as much as possible. </a:t>
            </a:r>
            <a:r>
              <a:rPr lang="en-US" sz="2000" u="sng">
                <a:solidFill>
                  <a:schemeClr val="dk1"/>
                </a:solidFill>
                <a:latin typeface="Times New Roman" panose="02020603050405020304" charset="0"/>
                <a:ea typeface="微软雅黑" panose="020B0503020204020204" charset="-122"/>
                <a:cs typeface="Times New Roman" panose="02020603050405020304" charset="0"/>
              </a:rPr>
              <a:t>  37  </a:t>
            </a:r>
            <a:endParaRPr lang="en-US" sz="2000">
              <a:solidFill>
                <a:schemeClr val="dk1"/>
              </a:solidFill>
              <a:latin typeface="Times New Roman" panose="02020603050405020304" charset="0"/>
              <a:ea typeface="微软雅黑" panose="020B0503020204020204" charset="-122"/>
              <a:cs typeface="Times New Roman" panose="02020603050405020304" charset="0"/>
            </a:endParaRPr>
          </a:p>
          <a:p>
            <a:pPr indent="0" algn="just" fontAlgn="auto">
              <a:lnSpc>
                <a:spcPct val="90000"/>
              </a:lnSpc>
            </a:pPr>
            <a:r>
              <a:rPr lang="en-US" sz="2000">
                <a:solidFill>
                  <a:schemeClr val="dk1"/>
                </a:solidFill>
                <a:latin typeface="Times New Roman" panose="02020603050405020304" charset="0"/>
                <a:ea typeface="微软雅黑" panose="020B0503020204020204" charset="-122"/>
                <a:cs typeface="Times New Roman" panose="02020603050405020304" charset="0"/>
                <a:sym typeface="+mn-ea"/>
              </a:rPr>
              <a:t>     • </a:t>
            </a:r>
            <a:r>
              <a:rPr lang="en-US" sz="2000">
                <a:solidFill>
                  <a:schemeClr val="dk1"/>
                </a:solidFill>
                <a:latin typeface="Times New Roman" panose="02020603050405020304" charset="0"/>
                <a:ea typeface="微软雅黑" panose="020B0503020204020204" charset="-122"/>
                <a:cs typeface="Times New Roman" panose="02020603050405020304" charset="0"/>
              </a:rPr>
              <a:t>Continually challenge yourself to try something new. </a:t>
            </a:r>
            <a:r>
              <a:rPr lang="en-US" sz="2000" u="sng">
                <a:solidFill>
                  <a:schemeClr val="dk1"/>
                </a:solidFill>
                <a:latin typeface="Times New Roman" panose="02020603050405020304" charset="0"/>
                <a:ea typeface="微软雅黑" panose="020B0503020204020204" charset="-122"/>
                <a:cs typeface="Times New Roman" panose="02020603050405020304" charset="0"/>
              </a:rPr>
              <a:t>  38   </a:t>
            </a:r>
            <a:r>
              <a:rPr lang="en-US" sz="2000">
                <a:solidFill>
                  <a:schemeClr val="dk1"/>
                </a:solidFill>
                <a:latin typeface="Times New Roman" panose="02020603050405020304" charset="0"/>
                <a:ea typeface="微软雅黑" panose="020B0503020204020204" charset="-122"/>
                <a:cs typeface="Times New Roman" panose="02020603050405020304" charset="0"/>
              </a:rPr>
              <a:t> Artistic growth can be a bit painful. Welcome to the club; we’ve all been there. I love taking on challenges. I once took up a challenge to create a painting every day for a month and post the works online.</a:t>
            </a:r>
            <a:endParaRPr lang="en-US" sz="2000">
              <a:solidFill>
                <a:schemeClr val="dk1"/>
              </a:solidFill>
              <a:latin typeface="Times New Roman" panose="02020603050405020304" charset="0"/>
              <a:ea typeface="微软雅黑" panose="020B0503020204020204" charset="-122"/>
              <a:cs typeface="Times New Roman" panose="02020603050405020304" charset="0"/>
            </a:endParaRPr>
          </a:p>
          <a:p>
            <a:pPr indent="0" algn="just" fontAlgn="auto">
              <a:lnSpc>
                <a:spcPct val="90000"/>
              </a:lnSpc>
            </a:pPr>
            <a:r>
              <a:rPr lang="en-US" sz="2000">
                <a:solidFill>
                  <a:schemeClr val="dk1"/>
                </a:solidFill>
                <a:latin typeface="Times New Roman" panose="02020603050405020304" charset="0"/>
                <a:ea typeface="微软雅黑" panose="020B0503020204020204" charset="-122"/>
                <a:cs typeface="Times New Roman" panose="02020603050405020304" charset="0"/>
                <a:sym typeface="+mn-ea"/>
              </a:rPr>
              <a:t>     • </a:t>
            </a:r>
            <a:r>
              <a:rPr lang="en-US" sz="2000">
                <a:solidFill>
                  <a:schemeClr val="dk1"/>
                </a:solidFill>
                <a:latin typeface="Times New Roman" panose="02020603050405020304" charset="0"/>
                <a:ea typeface="微软雅黑" panose="020B0503020204020204" charset="-122"/>
                <a:cs typeface="Times New Roman" panose="02020603050405020304" charset="0"/>
              </a:rPr>
              <a:t> </a:t>
            </a:r>
            <a:r>
              <a:rPr lang="en-US" sz="2000" u="sng">
                <a:solidFill>
                  <a:schemeClr val="dk1"/>
                </a:solidFill>
                <a:latin typeface="Times New Roman" panose="02020603050405020304" charset="0"/>
                <a:ea typeface="微软雅黑" panose="020B0503020204020204" charset="-122"/>
                <a:cs typeface="Times New Roman" panose="02020603050405020304" charset="0"/>
              </a:rPr>
              <a:t>  39  </a:t>
            </a:r>
            <a:r>
              <a:rPr lang="en-US" sz="2000">
                <a:solidFill>
                  <a:schemeClr val="dk1"/>
                </a:solidFill>
                <a:latin typeface="Times New Roman" panose="02020603050405020304" charset="0"/>
                <a:ea typeface="微软雅黑" panose="020B0503020204020204" charset="-122"/>
                <a:cs typeface="Times New Roman" panose="02020603050405020304" charset="0"/>
              </a:rPr>
              <a:t> Seeking and accepting constructive feedback (</a:t>
            </a:r>
            <a:r>
              <a:rPr lang="zh-CN" sz="2000">
                <a:solidFill>
                  <a:schemeClr val="dk1"/>
                </a:solidFill>
                <a:latin typeface="Times New Roman" panose="02020603050405020304" charset="0"/>
                <a:ea typeface="微软雅黑" panose="020B0503020204020204" charset="-122"/>
                <a:cs typeface="Times New Roman" panose="02020603050405020304" charset="0"/>
              </a:rPr>
              <a:t>反馈</a:t>
            </a:r>
            <a:r>
              <a:rPr lang="en-US" sz="2000">
                <a:solidFill>
                  <a:schemeClr val="dk1"/>
                </a:solidFill>
                <a:latin typeface="Times New Roman" panose="02020603050405020304" charset="0"/>
                <a:ea typeface="微软雅黑" panose="020B0503020204020204" charset="-122"/>
                <a:cs typeface="Times New Roman" panose="02020603050405020304" charset="0"/>
              </a:rPr>
              <a:t>) is crucial to growth. I post my work on social media and, in turn, have met some of the kindest people. They make me feel valued and respected, no matter my level of artistic ability.      The journey you’re on won’t follow a straight path. </a:t>
            </a:r>
            <a:r>
              <a:rPr lang="en-US" sz="2000" u="sng">
                <a:solidFill>
                  <a:schemeClr val="dk1"/>
                </a:solidFill>
                <a:latin typeface="Times New Roman" panose="02020603050405020304" charset="0"/>
                <a:ea typeface="微软雅黑" panose="020B0503020204020204" charset="-122"/>
                <a:cs typeface="Times New Roman" panose="02020603050405020304" charset="0"/>
              </a:rPr>
              <a:t>  40  </a:t>
            </a:r>
            <a:r>
              <a:rPr lang="en-US" sz="2000">
                <a:solidFill>
                  <a:schemeClr val="dk1"/>
                </a:solidFill>
                <a:latin typeface="Times New Roman" panose="02020603050405020304" charset="0"/>
                <a:ea typeface="微软雅黑" panose="020B0503020204020204" charset="-122"/>
                <a:cs typeface="Times New Roman" panose="02020603050405020304" charset="0"/>
              </a:rPr>
              <a:t> Push through, give it time and put in the effort. You will harvest the rewards of an artistic life.</a:t>
            </a:r>
            <a:endParaRPr lang="en-US" altLang="en-US" sz="2000">
              <a:solidFill>
                <a:schemeClr val="dk1"/>
              </a:solidFill>
              <a:latin typeface="Times New Roman" panose="02020603050405020304" charset="0"/>
              <a:ea typeface="微软雅黑" panose="020B0503020204020204" charset="-122"/>
              <a:cs typeface="Times New Roman" panose="02020603050405020304" charset="0"/>
            </a:endParaRPr>
          </a:p>
        </p:txBody>
      </p:sp>
      <p:sp>
        <p:nvSpPr>
          <p:cNvPr id="4" name="文本框 3"/>
          <p:cNvSpPr txBox="1"/>
          <p:nvPr>
            <p:custDataLst>
              <p:tags r:id="rId6"/>
            </p:custDataLst>
          </p:nvPr>
        </p:nvSpPr>
        <p:spPr>
          <a:xfrm>
            <a:off x="143510" y="4792345"/>
            <a:ext cx="8304530" cy="2004060"/>
          </a:xfrm>
          <a:prstGeom prst="rect">
            <a:avLst/>
          </a:prstGeom>
          <a:noFill/>
          <a:ln>
            <a:solidFill>
              <a:srgbClr val="0070C0"/>
            </a:solidFill>
          </a:ln>
        </p:spPr>
        <p:txBody>
          <a:bodyPr wrap="square" rtlCol="0" anchor="t">
            <a:noAutofit/>
          </a:bodyPr>
          <a:p>
            <a:pPr indent="0" algn="just" fontAlgn="auto">
              <a:lnSpc>
                <a:spcPct val="90000"/>
              </a:lnSpc>
            </a:pPr>
            <a:r>
              <a:rPr lang="en-US" sz="2000">
                <a:solidFill>
                  <a:schemeClr val="dk1"/>
                </a:solidFill>
                <a:latin typeface="Times New Roman" panose="02020603050405020304" charset="0"/>
                <a:ea typeface="微软雅黑" panose="020B0503020204020204" charset="-122"/>
                <a:cs typeface="Times New Roman" panose="02020603050405020304" charset="0"/>
                <a:sym typeface="+mn-ea"/>
              </a:rPr>
              <a:t>A. Get out of your comfort zone.B. Make career plans and set goals.C. Don’t throw away your beginner art.D. Share your work if you feel comfortable doing so.E. You’ll hit roadblocks, and you’ll feel discouraged at times.F. Evaluate your performance and, if needed, redefine your role.G. You’ll develop that painting muscle memory that only comes with repetition.</a:t>
            </a:r>
            <a:endParaRPr lang="en-US" altLang="en-US" sz="2000">
              <a:solidFill>
                <a:schemeClr val="dk1"/>
              </a:solidFill>
              <a:latin typeface="Times New Roman" panose="02020603050405020304" charset="0"/>
              <a:ea typeface="微软雅黑" panose="020B0503020204020204" charset="-122"/>
              <a:cs typeface="Times New Roman" panose="02020603050405020304" charset="0"/>
              <a:sym typeface="+mn-ea"/>
            </a:endParaRPr>
          </a:p>
        </p:txBody>
      </p:sp>
      <p:sp>
        <p:nvSpPr>
          <p:cNvPr id="2" name="文本框 1"/>
          <p:cNvSpPr txBox="1"/>
          <p:nvPr>
            <p:custDataLst>
              <p:tags r:id="rId7"/>
            </p:custDataLst>
          </p:nvPr>
        </p:nvSpPr>
        <p:spPr>
          <a:xfrm>
            <a:off x="7181215" y="1416685"/>
            <a:ext cx="321310" cy="460375"/>
          </a:xfrm>
          <a:prstGeom prst="rect">
            <a:avLst/>
          </a:prstGeom>
          <a:noFill/>
        </p:spPr>
        <p:txBody>
          <a:bodyPr wrap="square" rtlCol="0">
            <a:spAutoFit/>
          </a:bodyPr>
          <a:p>
            <a:r>
              <a:rPr lang="en-US" altLang="zh-CN" sz="2400" b="1">
                <a:solidFill>
                  <a:srgbClr val="C00000"/>
                </a:solidFill>
                <a:latin typeface="微软雅黑" panose="020B0503020204020204" charset="-122"/>
                <a:ea typeface="微软雅黑" panose="020B0503020204020204" charset="-122"/>
              </a:rPr>
              <a:t>C</a:t>
            </a:r>
            <a:endParaRPr lang="en-US" altLang="zh-CN" sz="2400" b="1">
              <a:solidFill>
                <a:srgbClr val="C00000"/>
              </a:solidFill>
              <a:latin typeface="微软雅黑" panose="020B0503020204020204" charset="-122"/>
              <a:ea typeface="微软雅黑" panose="020B0503020204020204" charset="-122"/>
            </a:endParaRPr>
          </a:p>
        </p:txBody>
      </p:sp>
      <p:sp>
        <p:nvSpPr>
          <p:cNvPr id="14" name="圆角矩形 13"/>
          <p:cNvSpPr/>
          <p:nvPr>
            <p:custDataLst>
              <p:tags r:id="rId8"/>
            </p:custDataLst>
          </p:nvPr>
        </p:nvSpPr>
        <p:spPr>
          <a:xfrm>
            <a:off x="1128395" y="1504950"/>
            <a:ext cx="1739900" cy="25781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6" name="圆角矩形 15"/>
          <p:cNvSpPr/>
          <p:nvPr>
            <p:custDataLst>
              <p:tags r:id="rId9"/>
            </p:custDataLst>
          </p:nvPr>
        </p:nvSpPr>
        <p:spPr>
          <a:xfrm>
            <a:off x="550545" y="5396230"/>
            <a:ext cx="1842135" cy="259715"/>
          </a:xfrm>
          <a:prstGeom prst="round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24" name="椭圆 23"/>
          <p:cNvSpPr/>
          <p:nvPr/>
        </p:nvSpPr>
        <p:spPr>
          <a:xfrm>
            <a:off x="623570" y="1202055"/>
            <a:ext cx="585470" cy="281940"/>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custDataLst>
              <p:tags r:id="rId10"/>
            </p:custDataLst>
          </p:nvPr>
        </p:nvSpPr>
        <p:spPr>
          <a:xfrm>
            <a:off x="7859395" y="1219835"/>
            <a:ext cx="673735" cy="26416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 name="圆角矩形 5"/>
          <p:cNvSpPr/>
          <p:nvPr>
            <p:custDataLst>
              <p:tags r:id="rId11"/>
            </p:custDataLst>
          </p:nvPr>
        </p:nvSpPr>
        <p:spPr>
          <a:xfrm>
            <a:off x="5451475" y="1483995"/>
            <a:ext cx="1323975" cy="26416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7" name="圆角矩形 6"/>
          <p:cNvSpPr/>
          <p:nvPr>
            <p:custDataLst>
              <p:tags r:id="rId12"/>
            </p:custDataLst>
          </p:nvPr>
        </p:nvSpPr>
        <p:spPr>
          <a:xfrm>
            <a:off x="8141335" y="1504950"/>
            <a:ext cx="3604260" cy="26416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8" name="圆角矩形 7"/>
          <p:cNvSpPr/>
          <p:nvPr>
            <p:custDataLst>
              <p:tags r:id="rId13"/>
            </p:custDataLst>
          </p:nvPr>
        </p:nvSpPr>
        <p:spPr>
          <a:xfrm>
            <a:off x="2957195" y="5396230"/>
            <a:ext cx="1252855" cy="259715"/>
          </a:xfrm>
          <a:prstGeom prst="round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10" name="圆角矩形 9"/>
          <p:cNvSpPr/>
          <p:nvPr>
            <p:custDataLst>
              <p:tags r:id="rId14"/>
            </p:custDataLst>
          </p:nvPr>
        </p:nvSpPr>
        <p:spPr>
          <a:xfrm>
            <a:off x="4211955" y="2602230"/>
            <a:ext cx="1960880" cy="257810"/>
          </a:xfrm>
          <a:prstGeom prst="roundRect">
            <a:avLst/>
          </a:prstGeom>
          <a:noFill/>
          <a:ln w="15875"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1" name="圆角矩形 10"/>
          <p:cNvSpPr/>
          <p:nvPr>
            <p:custDataLst>
              <p:tags r:id="rId15"/>
            </p:custDataLst>
          </p:nvPr>
        </p:nvSpPr>
        <p:spPr>
          <a:xfrm>
            <a:off x="537845" y="4833620"/>
            <a:ext cx="795020" cy="259715"/>
          </a:xfrm>
          <a:prstGeom prst="roundRect">
            <a:avLst/>
          </a:prstGeom>
          <a:noFill/>
          <a:ln w="28575"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12" name="圆角矩形 11"/>
          <p:cNvSpPr/>
          <p:nvPr>
            <p:custDataLst>
              <p:tags r:id="rId16"/>
            </p:custDataLst>
          </p:nvPr>
        </p:nvSpPr>
        <p:spPr>
          <a:xfrm>
            <a:off x="7793355" y="2602230"/>
            <a:ext cx="2847340" cy="264160"/>
          </a:xfrm>
          <a:prstGeom prst="roundRect">
            <a:avLst/>
          </a:prstGeom>
          <a:noFill/>
          <a:ln w="15875"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3" name="圆角矩形 12"/>
          <p:cNvSpPr/>
          <p:nvPr>
            <p:custDataLst>
              <p:tags r:id="rId17"/>
            </p:custDataLst>
          </p:nvPr>
        </p:nvSpPr>
        <p:spPr>
          <a:xfrm>
            <a:off x="2146935" y="4833620"/>
            <a:ext cx="1384935" cy="259715"/>
          </a:xfrm>
          <a:prstGeom prst="roundRect">
            <a:avLst/>
          </a:prstGeom>
          <a:noFill/>
          <a:ln w="28575"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15" name="文本框 14"/>
          <p:cNvSpPr txBox="1"/>
          <p:nvPr>
            <p:custDataLst>
              <p:tags r:id="rId18"/>
            </p:custDataLst>
          </p:nvPr>
        </p:nvSpPr>
        <p:spPr>
          <a:xfrm>
            <a:off x="6580505" y="2494280"/>
            <a:ext cx="321310" cy="460375"/>
          </a:xfrm>
          <a:prstGeom prst="rect">
            <a:avLst/>
          </a:prstGeom>
          <a:noFill/>
        </p:spPr>
        <p:txBody>
          <a:bodyPr wrap="square" rtlCol="0">
            <a:spAutoFit/>
          </a:bodyPr>
          <a:p>
            <a:r>
              <a:rPr lang="en-US" altLang="zh-CN" sz="2400" b="1">
                <a:solidFill>
                  <a:srgbClr val="C00000"/>
                </a:solidFill>
                <a:latin typeface="微软雅黑" panose="020B0503020204020204" charset="-122"/>
                <a:ea typeface="微软雅黑" panose="020B0503020204020204" charset="-122"/>
              </a:rPr>
              <a:t>A</a:t>
            </a:r>
            <a:endParaRPr lang="en-US" altLang="zh-CN" sz="2400" b="1">
              <a:solidFill>
                <a:srgbClr val="C00000"/>
              </a:solidFill>
              <a:latin typeface="微软雅黑" panose="020B0503020204020204" charset="-122"/>
              <a:ea typeface="微软雅黑" panose="020B0503020204020204" charset="-122"/>
            </a:endParaRPr>
          </a:p>
        </p:txBody>
      </p:sp>
      <p:sp>
        <p:nvSpPr>
          <p:cNvPr id="17" name="圆角矩形 16"/>
          <p:cNvSpPr/>
          <p:nvPr>
            <p:custDataLst>
              <p:tags r:id="rId19"/>
            </p:custDataLst>
          </p:nvPr>
        </p:nvSpPr>
        <p:spPr>
          <a:xfrm>
            <a:off x="3293745" y="2866390"/>
            <a:ext cx="2847340" cy="264160"/>
          </a:xfrm>
          <a:prstGeom prst="roundRect">
            <a:avLst/>
          </a:prstGeom>
          <a:noFill/>
          <a:ln w="15875"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8" name="圆角矩形 17"/>
          <p:cNvSpPr/>
          <p:nvPr>
            <p:custDataLst>
              <p:tags r:id="rId20"/>
            </p:custDataLst>
          </p:nvPr>
        </p:nvSpPr>
        <p:spPr>
          <a:xfrm>
            <a:off x="6198235" y="2866390"/>
            <a:ext cx="3014345" cy="264160"/>
          </a:xfrm>
          <a:prstGeom prst="roundRect">
            <a:avLst/>
          </a:prstGeom>
          <a:noFill/>
          <a:ln w="15875"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1" name="圆角矩形 20"/>
          <p:cNvSpPr/>
          <p:nvPr>
            <p:custDataLst>
              <p:tags r:id="rId21"/>
            </p:custDataLst>
          </p:nvPr>
        </p:nvSpPr>
        <p:spPr>
          <a:xfrm>
            <a:off x="10975975" y="2872740"/>
            <a:ext cx="1083945" cy="264160"/>
          </a:xfrm>
          <a:prstGeom prst="roundRect">
            <a:avLst/>
          </a:prstGeom>
          <a:noFill/>
          <a:ln w="15875"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2" name="圆角矩形 21"/>
          <p:cNvSpPr/>
          <p:nvPr>
            <p:custDataLst>
              <p:tags r:id="rId22"/>
            </p:custDataLst>
          </p:nvPr>
        </p:nvSpPr>
        <p:spPr>
          <a:xfrm>
            <a:off x="185420" y="3136900"/>
            <a:ext cx="1190625" cy="264160"/>
          </a:xfrm>
          <a:prstGeom prst="roundRect">
            <a:avLst/>
          </a:prstGeom>
          <a:noFill/>
          <a:ln w="15875"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6" name="文本框 35"/>
          <p:cNvSpPr txBox="1"/>
          <p:nvPr>
            <p:custDataLst>
              <p:tags r:id="rId23"/>
            </p:custDataLst>
          </p:nvPr>
        </p:nvSpPr>
        <p:spPr>
          <a:xfrm>
            <a:off x="6294755" y="4102735"/>
            <a:ext cx="365125" cy="460375"/>
          </a:xfrm>
          <a:prstGeom prst="rect">
            <a:avLst/>
          </a:prstGeom>
          <a:noFill/>
        </p:spPr>
        <p:txBody>
          <a:bodyPr wrap="square" rtlCol="0">
            <a:spAutoFit/>
          </a:bodyPr>
          <a:p>
            <a:r>
              <a:rPr lang="en-US" altLang="zh-CN" sz="2400" b="1">
                <a:solidFill>
                  <a:srgbClr val="C00000"/>
                </a:solidFill>
                <a:latin typeface="微软雅黑" panose="020B0503020204020204" charset="-122"/>
                <a:ea typeface="微软雅黑" panose="020B0503020204020204" charset="-122"/>
              </a:rPr>
              <a:t>E</a:t>
            </a:r>
            <a:endParaRPr lang="en-US" altLang="zh-CN" sz="2400" b="1">
              <a:solidFill>
                <a:srgbClr val="C00000"/>
              </a:solidFill>
              <a:latin typeface="微软雅黑" panose="020B0503020204020204" charset="-122"/>
              <a:ea typeface="微软雅黑" panose="020B0503020204020204" charset="-122"/>
            </a:endParaRPr>
          </a:p>
        </p:txBody>
      </p:sp>
      <p:sp>
        <p:nvSpPr>
          <p:cNvPr id="37" name="圆角矩形 36"/>
          <p:cNvSpPr/>
          <p:nvPr>
            <p:custDataLst>
              <p:tags r:id="rId24"/>
            </p:custDataLst>
          </p:nvPr>
        </p:nvSpPr>
        <p:spPr>
          <a:xfrm>
            <a:off x="6600825" y="4258945"/>
            <a:ext cx="4871085" cy="248920"/>
          </a:xfrm>
          <a:prstGeom prst="roundRect">
            <a:avLst/>
          </a:prstGeom>
          <a:noFill/>
          <a:ln w="15875"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38" name="圆角矩形 37"/>
          <p:cNvSpPr/>
          <p:nvPr>
            <p:custDataLst>
              <p:tags r:id="rId25"/>
            </p:custDataLst>
          </p:nvPr>
        </p:nvSpPr>
        <p:spPr>
          <a:xfrm>
            <a:off x="1168400" y="5920740"/>
            <a:ext cx="1510665" cy="248920"/>
          </a:xfrm>
          <a:prstGeom prst="roundRect">
            <a:avLst/>
          </a:prstGeom>
          <a:noFill/>
          <a:ln w="28575"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39" name="圆角矩形 38"/>
          <p:cNvSpPr/>
          <p:nvPr>
            <p:custDataLst>
              <p:tags r:id="rId26"/>
            </p:custDataLst>
          </p:nvPr>
        </p:nvSpPr>
        <p:spPr>
          <a:xfrm>
            <a:off x="3850005" y="5939790"/>
            <a:ext cx="2569845" cy="248920"/>
          </a:xfrm>
          <a:prstGeom prst="roundRect">
            <a:avLst/>
          </a:prstGeom>
          <a:noFill/>
          <a:ln w="28575"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40" name="圆角矩形 39"/>
          <p:cNvSpPr/>
          <p:nvPr>
            <p:custDataLst>
              <p:tags r:id="rId27"/>
            </p:custDataLst>
          </p:nvPr>
        </p:nvSpPr>
        <p:spPr>
          <a:xfrm>
            <a:off x="511810" y="4258945"/>
            <a:ext cx="3039745" cy="248920"/>
          </a:xfrm>
          <a:prstGeom prst="roundRect">
            <a:avLst/>
          </a:prstGeom>
          <a:noFill/>
          <a:ln w="15875"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41" name="圆角矩形 40"/>
          <p:cNvSpPr/>
          <p:nvPr>
            <p:custDataLst>
              <p:tags r:id="rId28"/>
            </p:custDataLst>
          </p:nvPr>
        </p:nvSpPr>
        <p:spPr>
          <a:xfrm>
            <a:off x="4509135" y="4258945"/>
            <a:ext cx="819150" cy="248920"/>
          </a:xfrm>
          <a:prstGeom prst="roundRect">
            <a:avLst/>
          </a:prstGeom>
          <a:noFill/>
          <a:ln w="15875"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44" name="圆角矩形 43"/>
          <p:cNvSpPr/>
          <p:nvPr>
            <p:custDataLst>
              <p:tags r:id="rId29"/>
            </p:custDataLst>
          </p:nvPr>
        </p:nvSpPr>
        <p:spPr>
          <a:xfrm>
            <a:off x="7818755" y="2630170"/>
            <a:ext cx="2847340" cy="248920"/>
          </a:xfrm>
          <a:prstGeom prst="roundRect">
            <a:avLst/>
          </a:prstGeom>
          <a:noFill/>
          <a:ln w="22225"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45" name="文本框 44"/>
          <p:cNvSpPr txBox="1"/>
          <p:nvPr/>
        </p:nvSpPr>
        <p:spPr>
          <a:xfrm>
            <a:off x="3041015" y="1753870"/>
            <a:ext cx="4140200" cy="368300"/>
          </a:xfrm>
          <a:prstGeom prst="rect">
            <a:avLst/>
          </a:prstGeom>
          <a:solidFill>
            <a:srgbClr val="FFECEE">
              <a:alpha val="89000"/>
            </a:srgbClr>
          </a:solidFill>
        </p:spPr>
        <p:txBody>
          <a:bodyPr wrap="square" rtlCol="0">
            <a:spAutoFit/>
          </a:bodyPr>
          <a:p>
            <a:r>
              <a:rPr lang="en-US" altLang="zh-CN" b="1" i="1"/>
              <a:t>topic, prono</a:t>
            </a:r>
            <a:r>
              <a:rPr lang="en-US" altLang="zh-CN" b="1" i="1">
                <a:sym typeface="+mn-ea"/>
              </a:rPr>
              <a:t>u</a:t>
            </a:r>
            <a:r>
              <a:rPr lang="en-US" altLang="zh-CN" b="1" i="1"/>
              <a:t>ns, similar expression</a:t>
            </a:r>
            <a:endParaRPr lang="en-US" altLang="zh-CN" b="1" i="1"/>
          </a:p>
        </p:txBody>
      </p:sp>
      <p:sp>
        <p:nvSpPr>
          <p:cNvPr id="46" name="文本框 45"/>
          <p:cNvSpPr txBox="1"/>
          <p:nvPr/>
        </p:nvSpPr>
        <p:spPr>
          <a:xfrm>
            <a:off x="4105910" y="3136900"/>
            <a:ext cx="3341370" cy="368300"/>
          </a:xfrm>
          <a:prstGeom prst="rect">
            <a:avLst/>
          </a:prstGeom>
          <a:solidFill>
            <a:srgbClr val="FFECEE">
              <a:alpha val="89000"/>
            </a:srgbClr>
          </a:solidFill>
        </p:spPr>
        <p:txBody>
          <a:bodyPr wrap="square" rtlCol="0">
            <a:spAutoFit/>
          </a:bodyPr>
          <a:p>
            <a:r>
              <a:rPr lang="en-US" altLang="zh-CN" b="1" i="1"/>
              <a:t>structure, similar expression</a:t>
            </a:r>
            <a:endParaRPr lang="en-US" altLang="zh-CN" b="1" i="1"/>
          </a:p>
        </p:txBody>
      </p:sp>
      <p:sp>
        <p:nvSpPr>
          <p:cNvPr id="47" name="文本框 46"/>
          <p:cNvSpPr txBox="1"/>
          <p:nvPr/>
        </p:nvSpPr>
        <p:spPr>
          <a:xfrm>
            <a:off x="8533130" y="4512945"/>
            <a:ext cx="3341370" cy="368300"/>
          </a:xfrm>
          <a:prstGeom prst="rect">
            <a:avLst/>
          </a:prstGeom>
          <a:solidFill>
            <a:srgbClr val="FFECEE">
              <a:alpha val="89000"/>
            </a:srgbClr>
          </a:solidFill>
        </p:spPr>
        <p:txBody>
          <a:bodyPr wrap="square" rtlCol="0">
            <a:spAutoFit/>
          </a:bodyPr>
          <a:p>
            <a:r>
              <a:rPr lang="en-US" altLang="zh-CN" b="1" i="1"/>
              <a:t>topic, similar expression</a:t>
            </a:r>
            <a:endParaRPr lang="en-US" altLang="zh-CN" b="1" i="1"/>
          </a:p>
        </p:txBody>
      </p:sp>
      <p:pic>
        <p:nvPicPr>
          <p:cNvPr id="48" name="图片 47" descr="teamwork-quotes"/>
          <p:cNvPicPr>
            <a:picLocks noChangeAspect="1"/>
          </p:cNvPicPr>
          <p:nvPr>
            <p:custDataLst>
              <p:tags r:id="rId30"/>
            </p:custDataLst>
          </p:nvPr>
        </p:nvPicPr>
        <p:blipFill>
          <a:blip r:embed="rId31">
            <a:clrChange>
              <a:clrFrom>
                <a:srgbClr val="F3EBFF">
                  <a:alpha val="100000"/>
                </a:srgbClr>
              </a:clrFrom>
              <a:clrTo>
                <a:srgbClr val="F3EBFF">
                  <a:alpha val="100000"/>
                  <a:alpha val="0"/>
                </a:srgbClr>
              </a:clrTo>
            </a:clrChange>
          </a:blip>
          <a:srcRect l="6624" t="9675" r="5675" b="6360"/>
          <a:stretch>
            <a:fillRect/>
          </a:stretch>
        </p:blipFill>
        <p:spPr>
          <a:xfrm>
            <a:off x="10156825" y="5799455"/>
            <a:ext cx="1934210" cy="1038860"/>
          </a:xfrm>
          <a:prstGeom prst="rect">
            <a:avLst/>
          </a:prstGeom>
        </p:spPr>
      </p:pic>
      <p:sp>
        <p:nvSpPr>
          <p:cNvPr id="5" name="文本框 4"/>
          <p:cNvSpPr txBox="1"/>
          <p:nvPr>
            <p:custDataLst>
              <p:tags r:id="rId32"/>
            </p:custDataLst>
          </p:nvPr>
        </p:nvSpPr>
        <p:spPr>
          <a:xfrm>
            <a:off x="8568690" y="4876165"/>
            <a:ext cx="3432175" cy="1007745"/>
          </a:xfrm>
          <a:prstGeom prst="rect">
            <a:avLst/>
          </a:prstGeom>
          <a:solidFill>
            <a:schemeClr val="bg2">
              <a:lumMod val="90000"/>
            </a:schemeClr>
          </a:solidFill>
        </p:spPr>
        <p:txBody>
          <a:bodyPr wrap="square" rtlCol="0" anchor="ctr" anchorCtr="0">
            <a:noAutofit/>
          </a:bodyPr>
          <a:p>
            <a:pPr algn="l"/>
            <a:r>
              <a:rPr lang="en-US" sz="2400" b="1">
                <a:solidFill>
                  <a:srgbClr val="C00000"/>
                </a:solidFill>
                <a:latin typeface="Times New Roman" panose="02020603050405020304" charset="0"/>
                <a:cs typeface="Times New Roman" panose="02020603050405020304" charset="0"/>
              </a:rPr>
              <a:t>Find the answer and tell us why!</a:t>
            </a:r>
            <a:endParaRPr lang="en-US" sz="2400" b="1">
              <a:solidFill>
                <a:srgbClr val="C00000"/>
              </a:solidFill>
              <a:latin typeface="Times New Roman" panose="02020603050405020304" charset="0"/>
              <a:cs typeface="Times New Roman" panose="02020603050405020304" charset="0"/>
            </a:endParaRPr>
          </a:p>
        </p:txBody>
      </p:sp>
    </p:spTree>
    <p:custDataLst>
      <p:tags r:id="rId3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randombar(horizontal)">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randombar(horizontal)">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randombar(horizontal)">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randombar(horizontal)">
                                      <p:cBhvr>
                                        <p:cTn id="53" dur="500"/>
                                        <p:tgtEl>
                                          <p:spTgt spid="17"/>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randombar(horizontal)">
                                      <p:cBhvr>
                                        <p:cTn id="56" dur="500"/>
                                        <p:tgtEl>
                                          <p:spTgt spid="18"/>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randombar(horizontal)">
                                      <p:cBhvr>
                                        <p:cTn id="59" dur="500"/>
                                        <p:tgtEl>
                                          <p:spTgt spid="2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randombar(horizont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randombar(horizont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randombar(horizontal)">
                                      <p:cBhvr>
                                        <p:cTn id="72" dur="500"/>
                                        <p:tgtEl>
                                          <p:spTgt spid="11"/>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randombar(horizontal)">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randombar(horizontal)">
                                      <p:cBhvr>
                                        <p:cTn id="80" dur="500"/>
                                        <p:tgtEl>
                                          <p:spTgt spid="15"/>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randombar(horizontal)">
                                      <p:cBhvr>
                                        <p:cTn id="85" dur="500"/>
                                        <p:tgtEl>
                                          <p:spTgt spid="46"/>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randombar(horizontal)">
                                      <p:cBhvr>
                                        <p:cTn id="90" dur="500"/>
                                        <p:tgtEl>
                                          <p:spTgt spid="40"/>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randombar(horizontal)">
                                      <p:cBhvr>
                                        <p:cTn id="93" dur="500"/>
                                        <p:tgtEl>
                                          <p:spTgt spid="41"/>
                                        </p:tgtEl>
                                      </p:cBhvr>
                                    </p:animEffect>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grpId="0" nodeType="click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randombar(horizontal)">
                                      <p:cBhvr>
                                        <p:cTn id="98" dur="500"/>
                                        <p:tgtEl>
                                          <p:spTgt spid="37"/>
                                        </p:tgtEl>
                                      </p:cBhvr>
                                    </p:animEffect>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grpId="0" nodeType="click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randombar(horizontal)">
                                      <p:cBhvr>
                                        <p:cTn id="103" dur="500"/>
                                        <p:tgtEl>
                                          <p:spTgt spid="38"/>
                                        </p:tgtEl>
                                      </p:cBhvr>
                                    </p:animEffect>
                                  </p:childTnLst>
                                </p:cTn>
                              </p:par>
                              <p:par>
                                <p:cTn id="104" presetID="14" presetClass="entr" presetSubtype="10"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randombar(horizontal)">
                                      <p:cBhvr>
                                        <p:cTn id="106" dur="500"/>
                                        <p:tgtEl>
                                          <p:spTgt spid="39"/>
                                        </p:tgtEl>
                                      </p:cBhvr>
                                    </p:animEffect>
                                  </p:childTnLst>
                                </p:cTn>
                              </p:par>
                            </p:childTnLst>
                          </p:cTn>
                        </p:par>
                      </p:childTnLst>
                    </p:cTn>
                  </p:par>
                  <p:par>
                    <p:cTn id="107" fill="hold">
                      <p:stCondLst>
                        <p:cond delay="indefinite"/>
                      </p:stCondLst>
                      <p:childTnLst>
                        <p:par>
                          <p:cTn id="108" fill="hold">
                            <p:stCondLst>
                              <p:cond delay="0"/>
                            </p:stCondLst>
                            <p:childTnLst>
                              <p:par>
                                <p:cTn id="109" presetID="14" presetClass="entr" presetSubtype="10" fill="hold" grpId="0" nodeType="click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randombar(horizontal)">
                                      <p:cBhvr>
                                        <p:cTn id="111" dur="500"/>
                                        <p:tgtEl>
                                          <p:spTgt spid="36"/>
                                        </p:tgtEl>
                                      </p:cBhvr>
                                    </p:animEffect>
                                  </p:childTnLst>
                                </p:cTn>
                              </p:par>
                            </p:childTnLst>
                          </p:cTn>
                        </p:par>
                      </p:childTnLst>
                    </p:cTn>
                  </p:par>
                  <p:par>
                    <p:cTn id="112" fill="hold">
                      <p:stCondLst>
                        <p:cond delay="indefinite"/>
                      </p:stCondLst>
                      <p:childTnLst>
                        <p:par>
                          <p:cTn id="113" fill="hold">
                            <p:stCondLst>
                              <p:cond delay="0"/>
                            </p:stCondLst>
                            <p:childTnLst>
                              <p:par>
                                <p:cTn id="114" presetID="14" presetClass="entr" presetSubtype="10" fill="hold" grpId="0" nodeType="click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randombar(horizontal)">
                                      <p:cBhvr>
                                        <p:cTn id="116" dur="500"/>
                                        <p:tgtEl>
                                          <p:spTgt spid="44"/>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randombar(horizontal)">
                                      <p:cBhvr>
                                        <p:cTn id="12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3" grpId="0" animBg="1"/>
      <p:bldP spid="3" grpId="1" animBg="1"/>
      <p:bldP spid="14" grpId="0" animBg="1"/>
      <p:bldP spid="6" grpId="0" animBg="1"/>
      <p:bldP spid="7" grpId="0" animBg="1"/>
      <p:bldP spid="14" grpId="1" animBg="1"/>
      <p:bldP spid="6" grpId="1" animBg="1"/>
      <p:bldP spid="7" grpId="1" animBg="1"/>
      <p:bldP spid="8" grpId="0" animBg="1"/>
      <p:bldP spid="8" grpId="1" animBg="1"/>
      <p:bldP spid="16" grpId="0" animBg="1"/>
      <p:bldP spid="16" grpId="1" animBg="1"/>
      <p:bldP spid="2" grpId="0"/>
      <p:bldP spid="2" grpId="1"/>
      <p:bldP spid="10" grpId="0" animBg="1"/>
      <p:bldP spid="10" grpId="1" animBg="1"/>
      <p:bldP spid="17" grpId="0" animBg="1"/>
      <p:bldP spid="18" grpId="0" animBg="1"/>
      <p:bldP spid="21" grpId="0" animBg="1"/>
      <p:bldP spid="22" grpId="0" animBg="1"/>
      <p:bldP spid="17" grpId="1" animBg="1"/>
      <p:bldP spid="18" grpId="1" animBg="1"/>
      <p:bldP spid="21" grpId="1" animBg="1"/>
      <p:bldP spid="22" grpId="1" animBg="1"/>
      <p:bldP spid="12" grpId="0" animBg="1"/>
      <p:bldP spid="12" grpId="1" animBg="1"/>
      <p:bldP spid="11" grpId="0" animBg="1"/>
      <p:bldP spid="13" grpId="0" animBg="1"/>
      <p:bldP spid="11" grpId="1" animBg="1"/>
      <p:bldP spid="13" grpId="1" animBg="1"/>
      <p:bldP spid="15" grpId="0"/>
      <p:bldP spid="15" grpId="1"/>
      <p:bldP spid="40" grpId="0" animBg="1"/>
      <p:bldP spid="41" grpId="0" animBg="1"/>
      <p:bldP spid="40" grpId="1" animBg="1"/>
      <p:bldP spid="41" grpId="1" animBg="1"/>
      <p:bldP spid="37" grpId="0" animBg="1"/>
      <p:bldP spid="37" grpId="1" animBg="1"/>
      <p:bldP spid="38" grpId="0" animBg="1"/>
      <p:bldP spid="39" grpId="0" animBg="1"/>
      <p:bldP spid="38" grpId="1" animBg="1"/>
      <p:bldP spid="39" grpId="1" animBg="1"/>
      <p:bldP spid="36" grpId="0"/>
      <p:bldP spid="36" grpId="1"/>
      <p:bldP spid="44" grpId="0" bldLvl="0" animBg="1"/>
      <p:bldP spid="44" grpId="1" animBg="1"/>
      <p:bldP spid="45" grpId="0" animBg="1"/>
      <p:bldP spid="45" grpId="1" animBg="1"/>
      <p:bldP spid="46" grpId="0" animBg="1"/>
      <p:bldP spid="46" grpId="1" animBg="1"/>
      <p:bldP spid="47" grpId="0" animBg="1"/>
      <p:bldP spid="47" grpId="1"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 name="图片 19" descr="图片9"/>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9" name="图片 18" descr="图片7"/>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00" name="文本框 99"/>
          <p:cNvSpPr txBox="1"/>
          <p:nvPr>
            <p:custDataLst>
              <p:tags r:id="rId5"/>
            </p:custDataLst>
          </p:nvPr>
        </p:nvSpPr>
        <p:spPr>
          <a:xfrm>
            <a:off x="100330" y="76200"/>
            <a:ext cx="11990705" cy="4799965"/>
          </a:xfrm>
          <a:prstGeom prst="rect">
            <a:avLst/>
          </a:prstGeom>
          <a:noFill/>
          <a:ln w="9525">
            <a:noFill/>
          </a:ln>
        </p:spPr>
        <p:txBody>
          <a:bodyPr wrap="square">
            <a:spAutoFit/>
          </a:bodyPr>
          <a:p>
            <a:pPr indent="0" algn="just" fontAlgn="auto">
              <a:lnSpc>
                <a:spcPct val="90000"/>
              </a:lnSpc>
            </a:pPr>
            <a:r>
              <a:rPr lang="en-US" altLang="zh-CN" sz="2000">
                <a:solidFill>
                  <a:schemeClr val="dk1"/>
                </a:solidFill>
                <a:latin typeface="Times New Roman" panose="02020603050405020304" charset="0"/>
                <a:ea typeface="微软雅黑" panose="020B0503020204020204" charset="-122"/>
                <a:cs typeface="Times New Roman" panose="02020603050405020304" charset="0"/>
              </a:rPr>
              <a:t>        </a:t>
            </a:r>
            <a:r>
              <a:rPr lang="zh-CN" sz="2000">
                <a:solidFill>
                  <a:schemeClr val="dk1"/>
                </a:solidFill>
                <a:latin typeface="Times New Roman" panose="02020603050405020304" charset="0"/>
                <a:ea typeface="微软雅黑" panose="020B0503020204020204" charset="-122"/>
                <a:cs typeface="Times New Roman" panose="02020603050405020304" charset="0"/>
              </a:rPr>
              <a:t>阅读下面短文，从短文后的选项中选出可以填入空白处的最佳选项。选项中有两项为多余选项。</a:t>
            </a:r>
            <a:r>
              <a:rPr lang="en-US" sz="2000">
                <a:solidFill>
                  <a:schemeClr val="dk1"/>
                </a:solidFill>
                <a:latin typeface="Times New Roman" panose="02020603050405020304" charset="0"/>
                <a:ea typeface="微软雅黑" panose="020B0503020204020204" charset="-122"/>
                <a:cs typeface="Times New Roman" panose="02020603050405020304" charset="0"/>
              </a:rPr>
              <a:t>       As an artist who shares her journey on social media, I’m often asked by curious followers how to begin an art journey. Unfortunately, there is no magic list I can offer. I do remember, though, what it was like to be a complete beginner. So I’ve put together some good tips for starting an art journey.</a:t>
            </a:r>
            <a:endParaRPr lang="en-US" sz="2000">
              <a:solidFill>
                <a:schemeClr val="dk1"/>
              </a:solidFill>
              <a:latin typeface="Times New Roman" panose="02020603050405020304" charset="0"/>
              <a:ea typeface="微软雅黑" panose="020B0503020204020204" charset="-122"/>
              <a:cs typeface="Times New Roman" panose="02020603050405020304" charset="0"/>
            </a:endParaRPr>
          </a:p>
          <a:p>
            <a:pPr indent="0" algn="just" fontAlgn="auto">
              <a:lnSpc>
                <a:spcPct val="90000"/>
              </a:lnSpc>
            </a:pPr>
            <a:r>
              <a:rPr lang="en-US" sz="2000">
                <a:solidFill>
                  <a:schemeClr val="dk1"/>
                </a:solidFill>
                <a:latin typeface="Times New Roman" panose="02020603050405020304" charset="0"/>
                <a:ea typeface="微软雅黑" panose="020B0503020204020204" charset="-122"/>
                <a:cs typeface="Times New Roman" panose="02020603050405020304" charset="0"/>
              </a:rPr>
              <a:t>     • Start small. I suggest using a sketchbook (</a:t>
            </a:r>
            <a:r>
              <a:rPr lang="zh-CN" sz="2000">
                <a:solidFill>
                  <a:schemeClr val="dk1"/>
                </a:solidFill>
                <a:latin typeface="Times New Roman" panose="02020603050405020304" charset="0"/>
                <a:ea typeface="微软雅黑" panose="020B0503020204020204" charset="-122"/>
                <a:cs typeface="Times New Roman" panose="02020603050405020304" charset="0"/>
              </a:rPr>
              <a:t>素描本</a:t>
            </a:r>
            <a:r>
              <a:rPr lang="en-US" sz="2000">
                <a:solidFill>
                  <a:schemeClr val="dk1"/>
                </a:solidFill>
                <a:latin typeface="Times New Roman" panose="02020603050405020304" charset="0"/>
                <a:ea typeface="微软雅黑" panose="020B0503020204020204" charset="-122"/>
                <a:cs typeface="Times New Roman" panose="02020603050405020304" charset="0"/>
              </a:rPr>
              <a:t>) for small studies. These small studies provide inspiration and may be a springboard for more complex works in the future. </a:t>
            </a:r>
            <a:r>
              <a:rPr lang="en-US" sz="2000" u="sng">
                <a:solidFill>
                  <a:schemeClr val="dk1"/>
                </a:solidFill>
                <a:latin typeface="Times New Roman" panose="02020603050405020304" charset="0"/>
                <a:ea typeface="微软雅黑" panose="020B0503020204020204" charset="-122"/>
                <a:cs typeface="Times New Roman" panose="02020603050405020304" charset="0"/>
              </a:rPr>
              <a:t>  36  </a:t>
            </a:r>
            <a:r>
              <a:rPr lang="en-US" sz="2000">
                <a:solidFill>
                  <a:schemeClr val="dk1"/>
                </a:solidFill>
                <a:latin typeface="Times New Roman" panose="02020603050405020304" charset="0"/>
                <a:ea typeface="微软雅黑" panose="020B0503020204020204" charset="-122"/>
                <a:cs typeface="Times New Roman" panose="02020603050405020304" charset="0"/>
              </a:rPr>
              <a:t> You’ll want to look back on your journey to see how far you’ve come.</a:t>
            </a:r>
            <a:endParaRPr lang="en-US" sz="2000">
              <a:solidFill>
                <a:schemeClr val="dk1"/>
              </a:solidFill>
              <a:latin typeface="Times New Roman" panose="02020603050405020304" charset="0"/>
              <a:ea typeface="微软雅黑" panose="020B0503020204020204" charset="-122"/>
              <a:cs typeface="Times New Roman" panose="02020603050405020304" charset="0"/>
            </a:endParaRPr>
          </a:p>
          <a:p>
            <a:pPr indent="0" algn="just" fontAlgn="auto">
              <a:lnSpc>
                <a:spcPct val="90000"/>
              </a:lnSpc>
            </a:pPr>
            <a:r>
              <a:rPr lang="en-US" sz="2000">
                <a:solidFill>
                  <a:schemeClr val="dk1"/>
                </a:solidFill>
                <a:latin typeface="Times New Roman" panose="02020603050405020304" charset="0"/>
                <a:ea typeface="微软雅黑" panose="020B0503020204020204" charset="-122"/>
                <a:cs typeface="Times New Roman" panose="02020603050405020304" charset="0"/>
                <a:sym typeface="+mn-ea"/>
              </a:rPr>
              <a:t>     • </a:t>
            </a:r>
            <a:r>
              <a:rPr lang="en-US" sz="2000">
                <a:solidFill>
                  <a:schemeClr val="dk1"/>
                </a:solidFill>
                <a:latin typeface="Times New Roman" panose="02020603050405020304" charset="0"/>
                <a:ea typeface="微软雅黑" panose="020B0503020204020204" charset="-122"/>
                <a:cs typeface="Times New Roman" panose="02020603050405020304" charset="0"/>
              </a:rPr>
              <a:t>Paint often and paint from life. There’s no better way to improve than to put in those brush miles. Whether you paint still lifes, portraits, or landscapes, paint from life as much as possible. </a:t>
            </a:r>
            <a:r>
              <a:rPr lang="en-US" sz="2000" u="sng">
                <a:solidFill>
                  <a:schemeClr val="dk1"/>
                </a:solidFill>
                <a:latin typeface="Times New Roman" panose="02020603050405020304" charset="0"/>
                <a:ea typeface="微软雅黑" panose="020B0503020204020204" charset="-122"/>
                <a:cs typeface="Times New Roman" panose="02020603050405020304" charset="0"/>
              </a:rPr>
              <a:t>  37  </a:t>
            </a:r>
            <a:endParaRPr lang="en-US" sz="2000">
              <a:solidFill>
                <a:schemeClr val="dk1"/>
              </a:solidFill>
              <a:latin typeface="Times New Roman" panose="02020603050405020304" charset="0"/>
              <a:ea typeface="微软雅黑" panose="020B0503020204020204" charset="-122"/>
              <a:cs typeface="Times New Roman" panose="02020603050405020304" charset="0"/>
            </a:endParaRPr>
          </a:p>
          <a:p>
            <a:pPr indent="0" algn="just" fontAlgn="auto">
              <a:lnSpc>
                <a:spcPct val="90000"/>
              </a:lnSpc>
            </a:pPr>
            <a:r>
              <a:rPr lang="en-US" sz="2000">
                <a:solidFill>
                  <a:schemeClr val="dk1"/>
                </a:solidFill>
                <a:latin typeface="Times New Roman" panose="02020603050405020304" charset="0"/>
                <a:ea typeface="微软雅黑" panose="020B0503020204020204" charset="-122"/>
                <a:cs typeface="Times New Roman" panose="02020603050405020304" charset="0"/>
                <a:sym typeface="+mn-ea"/>
              </a:rPr>
              <a:t>     • </a:t>
            </a:r>
            <a:r>
              <a:rPr lang="en-US" sz="2000">
                <a:solidFill>
                  <a:schemeClr val="dk1"/>
                </a:solidFill>
                <a:latin typeface="Times New Roman" panose="02020603050405020304" charset="0"/>
                <a:ea typeface="微软雅黑" panose="020B0503020204020204" charset="-122"/>
                <a:cs typeface="Times New Roman" panose="02020603050405020304" charset="0"/>
              </a:rPr>
              <a:t>Continually challenge yourself to try something new. </a:t>
            </a:r>
            <a:r>
              <a:rPr lang="en-US" sz="2000" u="sng">
                <a:solidFill>
                  <a:schemeClr val="dk1"/>
                </a:solidFill>
                <a:latin typeface="Times New Roman" panose="02020603050405020304" charset="0"/>
                <a:ea typeface="微软雅黑" panose="020B0503020204020204" charset="-122"/>
                <a:cs typeface="Times New Roman" panose="02020603050405020304" charset="0"/>
              </a:rPr>
              <a:t>  38  </a:t>
            </a:r>
            <a:r>
              <a:rPr lang="en-US" sz="2000">
                <a:solidFill>
                  <a:schemeClr val="dk1"/>
                </a:solidFill>
                <a:latin typeface="Times New Roman" panose="02020603050405020304" charset="0"/>
                <a:ea typeface="微软雅黑" panose="020B0503020204020204" charset="-122"/>
                <a:cs typeface="Times New Roman" panose="02020603050405020304" charset="0"/>
              </a:rPr>
              <a:t> Artistic growth can be a bit painful. Welcome to the club; we’ve all been there. I love taking on challenges. I once took up a challenge to create a painting every day for a month and post the works online.</a:t>
            </a:r>
            <a:endParaRPr lang="en-US" sz="2000">
              <a:solidFill>
                <a:schemeClr val="dk1"/>
              </a:solidFill>
              <a:latin typeface="Times New Roman" panose="02020603050405020304" charset="0"/>
              <a:ea typeface="微软雅黑" panose="020B0503020204020204" charset="-122"/>
              <a:cs typeface="Times New Roman" panose="02020603050405020304" charset="0"/>
            </a:endParaRPr>
          </a:p>
          <a:p>
            <a:pPr indent="0" algn="just" fontAlgn="auto">
              <a:lnSpc>
                <a:spcPct val="90000"/>
              </a:lnSpc>
            </a:pPr>
            <a:r>
              <a:rPr lang="en-US" sz="2000">
                <a:solidFill>
                  <a:schemeClr val="dk1"/>
                </a:solidFill>
                <a:latin typeface="Times New Roman" panose="02020603050405020304" charset="0"/>
                <a:ea typeface="微软雅黑" panose="020B0503020204020204" charset="-122"/>
                <a:cs typeface="Times New Roman" panose="02020603050405020304" charset="0"/>
                <a:sym typeface="+mn-ea"/>
              </a:rPr>
              <a:t>     • </a:t>
            </a:r>
            <a:r>
              <a:rPr lang="en-US" sz="2000">
                <a:solidFill>
                  <a:schemeClr val="dk1"/>
                </a:solidFill>
                <a:latin typeface="Times New Roman" panose="02020603050405020304" charset="0"/>
                <a:ea typeface="微软雅黑" panose="020B0503020204020204" charset="-122"/>
                <a:cs typeface="Times New Roman" panose="02020603050405020304" charset="0"/>
              </a:rPr>
              <a:t> </a:t>
            </a:r>
            <a:r>
              <a:rPr lang="en-US" sz="2000" u="sng">
                <a:solidFill>
                  <a:schemeClr val="dk1"/>
                </a:solidFill>
                <a:latin typeface="Times New Roman" panose="02020603050405020304" charset="0"/>
                <a:ea typeface="微软雅黑" panose="020B0503020204020204" charset="-122"/>
                <a:cs typeface="Times New Roman" panose="02020603050405020304" charset="0"/>
              </a:rPr>
              <a:t>  39     </a:t>
            </a:r>
            <a:r>
              <a:rPr lang="en-US" sz="2000">
                <a:solidFill>
                  <a:schemeClr val="dk1"/>
                </a:solidFill>
                <a:latin typeface="Times New Roman" panose="02020603050405020304" charset="0"/>
                <a:ea typeface="微软雅黑" panose="020B0503020204020204" charset="-122"/>
                <a:cs typeface="Times New Roman" panose="02020603050405020304" charset="0"/>
              </a:rPr>
              <a:t> Seeking and accepting constructive feedback (</a:t>
            </a:r>
            <a:r>
              <a:rPr lang="zh-CN" sz="2000">
                <a:solidFill>
                  <a:schemeClr val="dk1"/>
                </a:solidFill>
                <a:latin typeface="Times New Roman" panose="02020603050405020304" charset="0"/>
                <a:ea typeface="微软雅黑" panose="020B0503020204020204" charset="-122"/>
                <a:cs typeface="Times New Roman" panose="02020603050405020304" charset="0"/>
              </a:rPr>
              <a:t>反馈</a:t>
            </a:r>
            <a:r>
              <a:rPr lang="en-US" sz="2000">
                <a:solidFill>
                  <a:schemeClr val="dk1"/>
                </a:solidFill>
                <a:latin typeface="Times New Roman" panose="02020603050405020304" charset="0"/>
                <a:ea typeface="微软雅黑" panose="020B0503020204020204" charset="-122"/>
                <a:cs typeface="Times New Roman" panose="02020603050405020304" charset="0"/>
              </a:rPr>
              <a:t>) is crucial to growth. I post my work on social media and, in turn, have met some of the kindest people. They make me feel valued and respected, no matter my level of artistic ability.      The journey you’re on won’t follow a straight path. </a:t>
            </a:r>
            <a:r>
              <a:rPr lang="en-US" sz="2000" u="sng">
                <a:solidFill>
                  <a:schemeClr val="dk1"/>
                </a:solidFill>
                <a:latin typeface="Times New Roman" panose="02020603050405020304" charset="0"/>
                <a:ea typeface="微软雅黑" panose="020B0503020204020204" charset="-122"/>
                <a:cs typeface="Times New Roman" panose="02020603050405020304" charset="0"/>
              </a:rPr>
              <a:t>  40  </a:t>
            </a:r>
            <a:r>
              <a:rPr lang="en-US" sz="2000">
                <a:solidFill>
                  <a:schemeClr val="dk1"/>
                </a:solidFill>
                <a:latin typeface="Times New Roman" panose="02020603050405020304" charset="0"/>
                <a:ea typeface="微软雅黑" panose="020B0503020204020204" charset="-122"/>
                <a:cs typeface="Times New Roman" panose="02020603050405020304" charset="0"/>
              </a:rPr>
              <a:t> Push through, give it time and put in the effort. You will harvest the rewards of an artistic life.</a:t>
            </a:r>
            <a:endParaRPr lang="en-US" altLang="en-US" sz="2000">
              <a:solidFill>
                <a:schemeClr val="dk1"/>
              </a:solidFill>
              <a:latin typeface="Times New Roman" panose="02020603050405020304" charset="0"/>
              <a:ea typeface="微软雅黑" panose="020B0503020204020204" charset="-122"/>
              <a:cs typeface="Times New Roman" panose="02020603050405020304" charset="0"/>
            </a:endParaRPr>
          </a:p>
        </p:txBody>
      </p:sp>
      <p:sp>
        <p:nvSpPr>
          <p:cNvPr id="4" name="文本框 3"/>
          <p:cNvSpPr txBox="1"/>
          <p:nvPr>
            <p:custDataLst>
              <p:tags r:id="rId6"/>
            </p:custDataLst>
          </p:nvPr>
        </p:nvSpPr>
        <p:spPr>
          <a:xfrm>
            <a:off x="143510" y="4792345"/>
            <a:ext cx="8296910" cy="2004060"/>
          </a:xfrm>
          <a:prstGeom prst="rect">
            <a:avLst/>
          </a:prstGeom>
          <a:noFill/>
          <a:ln>
            <a:solidFill>
              <a:srgbClr val="0070C0"/>
            </a:solidFill>
          </a:ln>
        </p:spPr>
        <p:txBody>
          <a:bodyPr wrap="square" rtlCol="0" anchor="t">
            <a:noAutofit/>
          </a:bodyPr>
          <a:p>
            <a:pPr indent="0" algn="just" fontAlgn="auto">
              <a:lnSpc>
                <a:spcPct val="90000"/>
              </a:lnSpc>
            </a:pPr>
            <a:r>
              <a:rPr lang="en-US" sz="2000">
                <a:solidFill>
                  <a:schemeClr val="dk1"/>
                </a:solidFill>
                <a:latin typeface="Times New Roman" panose="02020603050405020304" charset="0"/>
                <a:ea typeface="微软雅黑" panose="020B0503020204020204" charset="-122"/>
                <a:cs typeface="Times New Roman" panose="02020603050405020304" charset="0"/>
                <a:sym typeface="+mn-ea"/>
              </a:rPr>
              <a:t>A. Get out of your comfort zone.B. Make career plans and set goals.C. Don’t throw away your beginner art.D. Share your work if you feel comfortable doing so.E. You’ll hit roadblocks, and you’ll feel discouraged at times.F. Evaluate your performance and, if needed, redefine your role.G. You’ll develop that painting muscle memory that only comes with repetition.</a:t>
            </a:r>
            <a:endParaRPr lang="en-US" altLang="en-US" sz="2000">
              <a:solidFill>
                <a:schemeClr val="dk1"/>
              </a:solidFill>
              <a:latin typeface="Times New Roman" panose="02020603050405020304" charset="0"/>
              <a:ea typeface="微软雅黑" panose="020B0503020204020204" charset="-122"/>
              <a:cs typeface="Times New Roman" panose="02020603050405020304" charset="0"/>
              <a:sym typeface="+mn-ea"/>
            </a:endParaRPr>
          </a:p>
        </p:txBody>
      </p:sp>
      <p:sp>
        <p:nvSpPr>
          <p:cNvPr id="14" name="圆角矩形 13"/>
          <p:cNvSpPr/>
          <p:nvPr>
            <p:custDataLst>
              <p:tags r:id="rId7"/>
            </p:custDataLst>
          </p:nvPr>
        </p:nvSpPr>
        <p:spPr>
          <a:xfrm>
            <a:off x="652780" y="2061845"/>
            <a:ext cx="1143635" cy="25781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6" name="圆角矩形 15"/>
          <p:cNvSpPr/>
          <p:nvPr>
            <p:custDataLst>
              <p:tags r:id="rId8"/>
            </p:custDataLst>
          </p:nvPr>
        </p:nvSpPr>
        <p:spPr>
          <a:xfrm>
            <a:off x="1217930" y="6496685"/>
            <a:ext cx="3870325" cy="259715"/>
          </a:xfrm>
          <a:prstGeom prst="round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6" name="圆角矩形 5"/>
          <p:cNvSpPr/>
          <p:nvPr>
            <p:custDataLst>
              <p:tags r:id="rId9"/>
            </p:custDataLst>
          </p:nvPr>
        </p:nvSpPr>
        <p:spPr>
          <a:xfrm>
            <a:off x="4225290" y="2338070"/>
            <a:ext cx="3578225" cy="26416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7" name="圆角矩形 6"/>
          <p:cNvSpPr/>
          <p:nvPr>
            <p:custDataLst>
              <p:tags r:id="rId10"/>
            </p:custDataLst>
          </p:nvPr>
        </p:nvSpPr>
        <p:spPr>
          <a:xfrm>
            <a:off x="7301865" y="6496685"/>
            <a:ext cx="1011555" cy="259715"/>
          </a:xfrm>
          <a:prstGeom prst="round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8" name="文本框 7"/>
          <p:cNvSpPr txBox="1"/>
          <p:nvPr>
            <p:custDataLst>
              <p:tags r:id="rId11"/>
            </p:custDataLst>
          </p:nvPr>
        </p:nvSpPr>
        <p:spPr>
          <a:xfrm>
            <a:off x="8261350" y="2203450"/>
            <a:ext cx="321310" cy="460375"/>
          </a:xfrm>
          <a:prstGeom prst="rect">
            <a:avLst/>
          </a:prstGeom>
          <a:noFill/>
        </p:spPr>
        <p:txBody>
          <a:bodyPr wrap="square" rtlCol="0">
            <a:spAutoFit/>
          </a:bodyPr>
          <a:p>
            <a:r>
              <a:rPr lang="en-US" altLang="zh-CN" sz="2400" b="1">
                <a:solidFill>
                  <a:srgbClr val="C00000"/>
                </a:solidFill>
                <a:latin typeface="微软雅黑" panose="020B0503020204020204" charset="-122"/>
                <a:ea typeface="微软雅黑" panose="020B0503020204020204" charset="-122"/>
              </a:rPr>
              <a:t>G</a:t>
            </a:r>
            <a:endParaRPr lang="en-US" altLang="zh-CN" sz="2400" b="1">
              <a:solidFill>
                <a:srgbClr val="C00000"/>
              </a:solidFill>
              <a:latin typeface="微软雅黑" panose="020B0503020204020204" charset="-122"/>
              <a:ea typeface="微软雅黑" panose="020B0503020204020204" charset="-122"/>
            </a:endParaRPr>
          </a:p>
        </p:txBody>
      </p:sp>
      <p:sp>
        <p:nvSpPr>
          <p:cNvPr id="43" name="文本框 42"/>
          <p:cNvSpPr txBox="1"/>
          <p:nvPr/>
        </p:nvSpPr>
        <p:spPr>
          <a:xfrm>
            <a:off x="8568690" y="4791710"/>
            <a:ext cx="3432175" cy="2004695"/>
          </a:xfrm>
          <a:prstGeom prst="rect">
            <a:avLst/>
          </a:prstGeom>
          <a:solidFill>
            <a:schemeClr val="bg2">
              <a:lumMod val="90000"/>
            </a:schemeClr>
          </a:solidFill>
        </p:spPr>
        <p:txBody>
          <a:bodyPr wrap="square" rtlCol="0" anchor="ctr" anchorCtr="0">
            <a:noAutofit/>
          </a:bodyPr>
          <a:p>
            <a:pPr algn="l"/>
            <a:r>
              <a:rPr lang="en-US" sz="2400" b="1">
                <a:solidFill>
                  <a:srgbClr val="C00000"/>
                </a:solidFill>
                <a:latin typeface="Times New Roman" panose="02020603050405020304" charset="0"/>
                <a:cs typeface="Times New Roman" panose="02020603050405020304" charset="0"/>
              </a:rPr>
              <a:t>* Pay attention to the connection between paragraphs</a:t>
            </a:r>
            <a:endParaRPr lang="en-US" sz="2400" b="1">
              <a:solidFill>
                <a:srgbClr val="C00000"/>
              </a:solidFill>
              <a:latin typeface="Times New Roman" panose="02020603050405020304" charset="0"/>
              <a:cs typeface="Times New Roman" panose="02020603050405020304" charset="0"/>
            </a:endParaRPr>
          </a:p>
        </p:txBody>
      </p:sp>
      <p:sp>
        <p:nvSpPr>
          <p:cNvPr id="10" name="圆角矩形 9"/>
          <p:cNvSpPr/>
          <p:nvPr>
            <p:custDataLst>
              <p:tags r:id="rId12"/>
            </p:custDataLst>
          </p:nvPr>
        </p:nvSpPr>
        <p:spPr>
          <a:xfrm>
            <a:off x="1510030" y="3441700"/>
            <a:ext cx="4783455" cy="25781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1" name="圆角矩形 10"/>
          <p:cNvSpPr/>
          <p:nvPr>
            <p:custDataLst>
              <p:tags r:id="rId13"/>
            </p:custDataLst>
          </p:nvPr>
        </p:nvSpPr>
        <p:spPr>
          <a:xfrm>
            <a:off x="503555" y="5676900"/>
            <a:ext cx="1746885" cy="259715"/>
          </a:xfrm>
          <a:prstGeom prst="round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12" name="圆角矩形 11"/>
          <p:cNvSpPr/>
          <p:nvPr>
            <p:custDataLst>
              <p:tags r:id="rId14"/>
            </p:custDataLst>
          </p:nvPr>
        </p:nvSpPr>
        <p:spPr>
          <a:xfrm>
            <a:off x="9363075" y="3435350"/>
            <a:ext cx="2651125" cy="26416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3" name="文本框 12"/>
          <p:cNvSpPr txBox="1"/>
          <p:nvPr>
            <p:custDataLst>
              <p:tags r:id="rId15"/>
            </p:custDataLst>
          </p:nvPr>
        </p:nvSpPr>
        <p:spPr>
          <a:xfrm>
            <a:off x="1075690" y="3311525"/>
            <a:ext cx="321310" cy="460375"/>
          </a:xfrm>
          <a:prstGeom prst="rect">
            <a:avLst/>
          </a:prstGeom>
          <a:noFill/>
        </p:spPr>
        <p:txBody>
          <a:bodyPr wrap="square" rtlCol="0">
            <a:spAutoFit/>
          </a:bodyPr>
          <a:p>
            <a:r>
              <a:rPr lang="en-US" altLang="zh-CN" sz="2400" b="1">
                <a:solidFill>
                  <a:srgbClr val="C00000"/>
                </a:solidFill>
                <a:latin typeface="微软雅黑" panose="020B0503020204020204" charset="-122"/>
                <a:ea typeface="微软雅黑" panose="020B0503020204020204" charset="-122"/>
              </a:rPr>
              <a:t>D</a:t>
            </a:r>
            <a:endParaRPr lang="en-US" altLang="zh-CN" sz="2400" b="1">
              <a:solidFill>
                <a:srgbClr val="C00000"/>
              </a:solidFill>
              <a:latin typeface="微软雅黑" panose="020B0503020204020204" charset="-122"/>
              <a:ea typeface="微软雅黑" panose="020B0503020204020204" charset="-122"/>
            </a:endParaRPr>
          </a:p>
        </p:txBody>
      </p:sp>
      <p:sp>
        <p:nvSpPr>
          <p:cNvPr id="17" name="圆角矩形 16"/>
          <p:cNvSpPr/>
          <p:nvPr>
            <p:custDataLst>
              <p:tags r:id="rId16"/>
            </p:custDataLst>
          </p:nvPr>
        </p:nvSpPr>
        <p:spPr>
          <a:xfrm>
            <a:off x="7371080" y="3429000"/>
            <a:ext cx="739775" cy="26416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8" name="圆角矩形 17"/>
          <p:cNvSpPr/>
          <p:nvPr>
            <p:custDataLst>
              <p:tags r:id="rId17"/>
            </p:custDataLst>
          </p:nvPr>
        </p:nvSpPr>
        <p:spPr>
          <a:xfrm>
            <a:off x="1510030" y="3164840"/>
            <a:ext cx="2158365" cy="26416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1" name="圆角矩形 20"/>
          <p:cNvSpPr/>
          <p:nvPr>
            <p:custDataLst>
              <p:tags r:id="rId18"/>
            </p:custDataLst>
          </p:nvPr>
        </p:nvSpPr>
        <p:spPr>
          <a:xfrm>
            <a:off x="195580" y="3712210"/>
            <a:ext cx="666115" cy="26416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Tree>
    <p:custDataLst>
      <p:tags r:id="rId1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randombar(horizontal)">
                                      <p:cBhvr>
                                        <p:cTn id="6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6" grpId="0" animBg="1"/>
      <p:bldP spid="6" grpId="1" animBg="1"/>
      <p:bldP spid="7" grpId="0" animBg="1"/>
      <p:bldP spid="7" grpId="1" animBg="1"/>
      <p:bldP spid="16" grpId="0" animBg="1"/>
      <p:bldP spid="16" grpId="1" animBg="1"/>
      <p:bldP spid="8" grpId="0"/>
      <p:bldP spid="8" grpId="1"/>
      <p:bldP spid="10" grpId="0" animBg="1"/>
      <p:bldP spid="10" grpId="1" animBg="1"/>
      <p:bldP spid="21" grpId="0" animBg="1"/>
      <p:bldP spid="12" grpId="0" animBg="1"/>
      <p:bldP spid="21" grpId="1" animBg="1"/>
      <p:bldP spid="12" grpId="1" animBg="1"/>
      <p:bldP spid="11" grpId="0" animBg="1"/>
      <p:bldP spid="11" grpId="1" animBg="1"/>
      <p:bldP spid="13" grpId="0"/>
      <p:bldP spid="13" grpId="1"/>
      <p:bldP spid="18" grpId="0" animBg="1"/>
      <p:bldP spid="18" grpId="1" animBg="1"/>
      <p:bldP spid="43" grpId="0" animBg="1"/>
      <p:bldP spid="4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3" name="图片 12" descr="图片9"/>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9" name="图片 8" descr="图片7"/>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5" name="内容占位符 2"/>
          <p:cNvSpPr>
            <a:spLocks noGrp="1"/>
          </p:cNvSpPr>
          <p:nvPr>
            <p:custDataLst>
              <p:tags r:id="rId5"/>
            </p:custDataLst>
          </p:nvPr>
        </p:nvSpPr>
        <p:spPr>
          <a:xfrm>
            <a:off x="1921510" y="715010"/>
            <a:ext cx="9479280" cy="3653790"/>
          </a:xfrm>
          <a:prstGeom prst="rect">
            <a:avLst/>
          </a:prstGeom>
        </p:spPr>
        <p:txBody>
          <a:bodyPr vert="horz" lIns="90000" tIns="46800" rIns="90000" bIns="46800" rtlCol="0"/>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ea"/>
              </a:rPr>
              <a:t>有标题，标题即主题</a:t>
            </a:r>
            <a:r>
              <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ea"/>
              </a:rPr>
              <a:t>引领全文放心中。无标题说明文常为总分或总分总，</a:t>
            </a:r>
            <a:r>
              <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ea"/>
              </a:rPr>
              <a:t>总</a:t>
            </a:r>
            <a:r>
              <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sz="2400">
                <a:solidFill>
                  <a:schemeClr val="dk1"/>
                </a:solidFill>
                <a:latin typeface="微软雅黑" panose="020B0503020204020204" charset="-122"/>
                <a:ea typeface="微软雅黑" panose="020B0503020204020204" charset="-122"/>
                <a:cs typeface="微软雅黑" panose="020B0503020204020204" charset="-122"/>
                <a:sym typeface="+mn-ea"/>
              </a:rPr>
              <a:t>来扣主题句</a:t>
            </a:r>
            <a:r>
              <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ea"/>
              </a:rPr>
              <a:t>分</a:t>
            </a:r>
            <a:r>
              <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ea"/>
              </a:rPr>
              <a:t>中抓细节。</a:t>
            </a:r>
            <a:endPar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ea"/>
            </a:endParaRPr>
          </a:p>
          <a:p>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6" name="标题 1"/>
          <p:cNvSpPr>
            <a:spLocks noGrp="1"/>
          </p:cNvSpPr>
          <p:nvPr>
            <p:custDataLst>
              <p:tags r:id="rId6"/>
            </p:custDataLst>
          </p:nvPr>
        </p:nvSpPr>
        <p:spPr>
          <a:xfrm>
            <a:off x="720090" y="14605"/>
            <a:ext cx="3808730" cy="705485"/>
          </a:xfrm>
          <a:prstGeom prst="rect">
            <a:avLst/>
          </a:prstGeom>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sz="2800" u="sng">
                <a:solidFill>
                  <a:schemeClr val="dk1">
                    <a:lumMod val="85000"/>
                    <a:lumOff val="15000"/>
                  </a:schemeClr>
                </a:solidFill>
                <a:latin typeface="微软雅黑" panose="020B0503020204020204" charset="-122"/>
                <a:ea typeface="微软雅黑" panose="020B0503020204020204" charset="-122"/>
              </a:rPr>
              <a:t>七选五阅读四步走：</a:t>
            </a:r>
            <a:endParaRPr lang="zh-CN" altLang="en-US" sz="2800" u="sng">
              <a:solidFill>
                <a:schemeClr val="dk1">
                  <a:lumMod val="85000"/>
                  <a:lumOff val="15000"/>
                </a:schemeClr>
              </a:solidFill>
              <a:latin typeface="微软雅黑" panose="020B0503020204020204" charset="-122"/>
              <a:ea typeface="微软雅黑" panose="020B0503020204020204" charset="-122"/>
            </a:endParaRPr>
          </a:p>
        </p:txBody>
      </p:sp>
      <p:sp>
        <p:nvSpPr>
          <p:cNvPr id="7" name="内容占位符 2"/>
          <p:cNvSpPr>
            <a:spLocks noGrp="1"/>
          </p:cNvSpPr>
          <p:nvPr>
            <p:custDataLst>
              <p:tags r:id="rId7"/>
            </p:custDataLst>
          </p:nvPr>
        </p:nvSpPr>
        <p:spPr>
          <a:xfrm>
            <a:off x="165735" y="328930"/>
            <a:ext cx="2495550" cy="5162550"/>
          </a:xfrm>
          <a:prstGeom prst="rect">
            <a:avLst/>
          </a:prstGeom>
        </p:spPr>
        <p:txBody>
          <a:bodyPr vert="horz" wrap="square" lIns="90170" tIns="46990" rIns="90170" bIns="4699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50000"/>
              </a:lnSpc>
              <a:buFont typeface="Arial" panose="020B0604020202020204" pitchFamily="34" charset="0"/>
              <a:buChar char="•"/>
            </a:pPr>
            <a:r>
              <a:rPr lang="zh-CN" altLang="en-US" sz="2400" b="1">
                <a:solidFill>
                  <a:srgbClr val="C00000"/>
                </a:solidFill>
                <a:latin typeface="微软雅黑" panose="020B0503020204020204" charset="-122"/>
                <a:ea typeface="微软雅黑" panose="020B0503020204020204" charset="-122"/>
                <a:sym typeface="+mn-ea"/>
              </a:rPr>
              <a:t>一扫结构</a:t>
            </a:r>
            <a:endParaRPr lang="zh-CN" altLang="en-US" sz="2400" b="1">
              <a:solidFill>
                <a:srgbClr val="C00000"/>
              </a:solidFill>
              <a:latin typeface="微软雅黑" panose="020B0503020204020204" charset="-122"/>
              <a:ea typeface="微软雅黑" panose="020B0503020204020204" charset="-122"/>
            </a:endParaRPr>
          </a:p>
          <a:p>
            <a:pPr>
              <a:lnSpc>
                <a:spcPct val="250000"/>
              </a:lnSpc>
              <a:buFont typeface="Arial" panose="020B0604020202020204" pitchFamily="34" charset="0"/>
              <a:buChar char="•"/>
            </a:pPr>
            <a:r>
              <a:rPr lang="zh-CN" altLang="en-US" sz="2400" b="1">
                <a:solidFill>
                  <a:srgbClr val="C00000"/>
                </a:solidFill>
                <a:latin typeface="微软雅黑" panose="020B0503020204020204" charset="-122"/>
                <a:ea typeface="微软雅黑" panose="020B0503020204020204" charset="-122"/>
                <a:sym typeface="+mn-ea"/>
              </a:rPr>
              <a:t>二看布局</a:t>
            </a:r>
            <a:endParaRPr lang="zh-CN" altLang="en-US" sz="2400" b="1">
              <a:solidFill>
                <a:srgbClr val="C00000"/>
              </a:solidFill>
              <a:latin typeface="微软雅黑" panose="020B0503020204020204" charset="-122"/>
              <a:ea typeface="微软雅黑" panose="020B0503020204020204" charset="-122"/>
            </a:endParaRPr>
          </a:p>
          <a:p>
            <a:pPr>
              <a:lnSpc>
                <a:spcPct val="250000"/>
              </a:lnSpc>
              <a:buFont typeface="Arial" panose="020B0604020202020204" pitchFamily="34" charset="0"/>
              <a:buChar char="•"/>
            </a:pPr>
            <a:r>
              <a:rPr lang="zh-CN" altLang="en-US" sz="2400" b="1">
                <a:solidFill>
                  <a:srgbClr val="C00000"/>
                </a:solidFill>
                <a:latin typeface="微软雅黑" panose="020B0503020204020204" charset="-122"/>
                <a:ea typeface="微软雅黑" panose="020B0503020204020204" charset="-122"/>
                <a:sym typeface="+mn-ea"/>
              </a:rPr>
              <a:t>三读衔接</a:t>
            </a:r>
            <a:endParaRPr lang="zh-CN" altLang="en-US" sz="2400" b="1">
              <a:solidFill>
                <a:srgbClr val="C00000"/>
              </a:solidFill>
              <a:latin typeface="微软雅黑" panose="020B0503020204020204" charset="-122"/>
              <a:ea typeface="微软雅黑" panose="020B0503020204020204" charset="-122"/>
            </a:endParaRPr>
          </a:p>
          <a:p>
            <a:pPr>
              <a:lnSpc>
                <a:spcPct val="250000"/>
              </a:lnSpc>
              <a:buFont typeface="Arial" panose="020B0604020202020204" pitchFamily="34" charset="0"/>
              <a:buChar char="•"/>
            </a:pPr>
            <a:r>
              <a:rPr lang="zh-CN" altLang="en-US" sz="2400" b="1">
                <a:solidFill>
                  <a:srgbClr val="C00000"/>
                </a:solidFill>
                <a:latin typeface="微软雅黑" panose="020B0503020204020204" charset="-122"/>
                <a:ea typeface="微软雅黑" panose="020B0503020204020204" charset="-122"/>
                <a:sym typeface="+mn-ea"/>
              </a:rPr>
              <a:t>四核连贯</a:t>
            </a:r>
            <a:endParaRPr lang="zh-CN" altLang="en-US" sz="2400" b="1">
              <a:solidFill>
                <a:srgbClr val="C00000"/>
              </a:solidFill>
              <a:latin typeface="微软雅黑" panose="020B0503020204020204" charset="-122"/>
              <a:ea typeface="微软雅黑" panose="020B0503020204020204" charset="-122"/>
            </a:endParaRPr>
          </a:p>
          <a:p>
            <a:endParaRPr lang="zh-CN" altLang="en-US" sz="2400" b="1">
              <a:solidFill>
                <a:srgbClr val="C00000"/>
              </a:solidFill>
              <a:latin typeface="微软雅黑" panose="020B0503020204020204" charset="-122"/>
              <a:ea typeface="微软雅黑" panose="020B0503020204020204" charset="-122"/>
            </a:endParaRPr>
          </a:p>
        </p:txBody>
      </p:sp>
      <p:sp>
        <p:nvSpPr>
          <p:cNvPr id="3" name="文本框 2"/>
          <p:cNvSpPr txBox="1"/>
          <p:nvPr/>
        </p:nvSpPr>
        <p:spPr>
          <a:xfrm>
            <a:off x="1921510" y="1678940"/>
            <a:ext cx="8731250" cy="829945"/>
          </a:xfrm>
          <a:prstGeom prst="rect">
            <a:avLst/>
          </a:prstGeom>
          <a:noFill/>
        </p:spPr>
        <p:txBody>
          <a:bodyPr wrap="square" rtlCol="0" anchor="t">
            <a:spAutoFit/>
          </a:bodyPr>
          <a:p>
            <a:pPr marL="0" indent="0">
              <a:lnSpc>
                <a:spcPct val="100000"/>
              </a:lnSpc>
              <a:buNone/>
            </a:pPr>
            <a:r>
              <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ea"/>
              </a:rPr>
              <a:t>设空不同位置承担不同的功能，段首常为主题句</a:t>
            </a:r>
            <a:r>
              <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ea"/>
              </a:rPr>
              <a:t>段中过渡呈上和启下，段尾呈上、启下或总结。帮助对设空内容进行预判。</a:t>
            </a:r>
            <a:endPar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1921510" y="3908425"/>
            <a:ext cx="6096000" cy="460375"/>
          </a:xfrm>
          <a:prstGeom prst="rect">
            <a:avLst/>
          </a:prstGeom>
          <a:noFill/>
        </p:spPr>
        <p:txBody>
          <a:bodyPr wrap="square" rtlCol="0" anchor="t">
            <a:spAutoFit/>
          </a:bodyPr>
          <a:p>
            <a:pPr marL="0" indent="0">
              <a:lnSpc>
                <a:spcPct val="100000"/>
              </a:lnSpc>
              <a:buNone/>
            </a:pPr>
            <a:r>
              <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ea"/>
              </a:rPr>
              <a:t>内容和句式等做到型投意合</a:t>
            </a:r>
            <a:endPar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14" name="文本框 13"/>
          <p:cNvSpPr txBox="1"/>
          <p:nvPr/>
        </p:nvSpPr>
        <p:spPr>
          <a:xfrm>
            <a:off x="1921510" y="2811145"/>
            <a:ext cx="9738360" cy="829945"/>
          </a:xfrm>
          <a:prstGeom prst="rect">
            <a:avLst/>
          </a:prstGeom>
          <a:noFill/>
        </p:spPr>
        <p:txBody>
          <a:bodyPr wrap="square" rtlCol="0" anchor="t">
            <a:spAutoFit/>
          </a:bodyPr>
          <a:p>
            <a:pPr marL="0" indent="0">
              <a:lnSpc>
                <a:spcPct val="100000"/>
              </a:lnSpc>
              <a:buNone/>
            </a:pPr>
            <a:r>
              <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ea"/>
              </a:rPr>
              <a:t>衔接朋友多：连接词，代词，同义词，反义词，上下义词，解释说明举例等</a:t>
            </a:r>
            <a:endPar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descr="32f3c2e0b9b9811cba1aca3aa279b8c9"/>
          <p:cNvPicPr>
            <a:picLocks noChangeAspect="1"/>
          </p:cNvPicPr>
          <p:nvPr>
            <p:custDataLst>
              <p:tags r:id="rId8"/>
            </p:custDataLst>
          </p:nvPr>
        </p:nvPicPr>
        <p:blipFill>
          <a:blip r:embed="rId9"/>
          <a:stretch>
            <a:fillRect/>
          </a:stretch>
        </p:blipFill>
        <p:spPr>
          <a:xfrm>
            <a:off x="2917190" y="4420235"/>
            <a:ext cx="5390515" cy="2873375"/>
          </a:xfrm>
          <a:prstGeom prst="rect">
            <a:avLst/>
          </a:prstGeom>
        </p:spPr>
      </p:pic>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p:bldP spid="3" grpId="1"/>
      <p:bldP spid="14" grpId="0"/>
      <p:bldP spid="14" grpId="1"/>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219710" y="112395"/>
          <a:ext cx="6886575" cy="6583680"/>
        </p:xfrm>
        <a:graphic>
          <a:graphicData uri="http://schemas.openxmlformats.org/drawingml/2006/table">
            <a:tbl>
              <a:tblPr firstRow="1" bandRow="1">
                <a:tableStyleId>{5C22544A-7EE6-4342-B048-85BDC9FD1C3A}</a:tableStyleId>
              </a:tblPr>
              <a:tblGrid>
                <a:gridCol w="3503295"/>
                <a:gridCol w="3383280"/>
              </a:tblGrid>
              <a:tr h="314325">
                <a:tc>
                  <a:txBody>
                    <a:bodyPr/>
                    <a:p>
                      <a:pPr>
                        <a:buNone/>
                      </a:pPr>
                      <a:r>
                        <a:rPr lang="en-US" sz="1800" b="0">
                          <a:solidFill>
                            <a:srgbClr val="C00000"/>
                          </a:solidFill>
                          <a:latin typeface="Times New Roman" panose="02020603050405020304" charset="0"/>
                          <a:ea typeface="微软雅黑" panose="020B0503020204020204" charset="-122"/>
                          <a:cs typeface="Times New Roman" panose="02020603050405020304" charset="0"/>
                          <a:sym typeface="+mn-ea"/>
                        </a:rPr>
                        <a:t>beat oneself up about sth.</a:t>
                      </a:r>
                      <a:endParaRPr lang="en-US" altLang="en-US" sz="1800" b="0">
                        <a:solidFill>
                          <a:srgbClr val="C00000"/>
                        </a:solidFill>
                        <a:latin typeface="Times New Roman" panose="02020603050405020304" charset="0"/>
                        <a:ea typeface="微软雅黑" panose="020B0503020204020204" charset="-122"/>
                        <a:cs typeface="Times New Roman" panose="02020603050405020304" charset="0"/>
                        <a:sym typeface="+mn-ea"/>
                      </a:endParaRPr>
                    </a:p>
                  </a:txBody>
                  <a:tcPr>
                    <a:solidFill>
                      <a:schemeClr val="tx2">
                        <a:lumMod val="75000"/>
                      </a:schemeClr>
                    </a:solidFill>
                  </a:tcPr>
                </a:tc>
                <a:tc>
                  <a:txBody>
                    <a:bodyPr/>
                    <a:p>
                      <a:pPr>
                        <a:buNone/>
                      </a:pPr>
                      <a:r>
                        <a:rPr lang="zh-CN" altLang="en-US" sz="1800" b="0"/>
                        <a:t>因</a:t>
                      </a:r>
                      <a:r>
                        <a:rPr lang="en-US" altLang="zh-CN" sz="1800" b="0"/>
                        <a:t>......</a:t>
                      </a:r>
                      <a:r>
                        <a:rPr lang="zh-CN" altLang="en-US" sz="1800" b="0"/>
                        <a:t>而自责</a:t>
                      </a:r>
                      <a:endParaRPr lang="zh-CN" altLang="en-US" sz="1800" b="0"/>
                    </a:p>
                  </a:txBody>
                  <a:tcPr>
                    <a:solidFill>
                      <a:schemeClr val="tx2">
                        <a:lumMod val="75000"/>
                      </a:schemeClr>
                    </a:solidFill>
                  </a:tcPr>
                </a:tc>
              </a:tr>
              <a:tr h="311150">
                <a:tc>
                  <a:txBody>
                    <a:bodyPr/>
                    <a:p>
                      <a:pPr>
                        <a:buNone/>
                      </a:pPr>
                      <a:r>
                        <a:rPr lang="en-US" sz="1800">
                          <a:solidFill>
                            <a:srgbClr val="C00000"/>
                          </a:solidFill>
                          <a:latin typeface="Times New Roman" panose="02020603050405020304" charset="0"/>
                          <a:ea typeface="微软雅黑" panose="020B0503020204020204" charset="-122"/>
                          <a:cs typeface="Times New Roman" panose="02020603050405020304" charset="0"/>
                          <a:sym typeface="+mn-ea"/>
                        </a:rPr>
                        <a:t>To err is human. </a:t>
                      </a:r>
                      <a:endParaRPr lang="en-US" altLang="en-US" sz="1800">
                        <a:solidFill>
                          <a:srgbClr val="C00000"/>
                        </a:solidFill>
                        <a:latin typeface="Times New Roman" panose="02020603050405020304" charset="0"/>
                        <a:ea typeface="微软雅黑" panose="020B0503020204020204" charset="-122"/>
                        <a:cs typeface="Times New Roman" panose="02020603050405020304" charset="0"/>
                        <a:sym typeface="+mn-ea"/>
                      </a:endParaRPr>
                    </a:p>
                  </a:txBody>
                  <a:tcPr/>
                </a:tc>
                <a:tc>
                  <a:txBody>
                    <a:bodyPr/>
                    <a:p>
                      <a:pPr>
                        <a:buNone/>
                      </a:pPr>
                      <a:r>
                        <a:rPr lang="zh-CN" altLang="en-US" sz="1800">
                          <a:latin typeface="Times New Roman" panose="02020603050405020304" charset="0"/>
                          <a:cs typeface="Times New Roman" panose="02020603050405020304" charset="0"/>
                        </a:rPr>
                        <a:t>孰能无过？</a:t>
                      </a:r>
                      <a:endParaRPr lang="zh-CN" altLang="en-US" sz="1800">
                        <a:latin typeface="Times New Roman" panose="02020603050405020304" charset="0"/>
                        <a:cs typeface="Times New Roman" panose="02020603050405020304" charset="0"/>
                      </a:endParaRPr>
                    </a:p>
                  </a:txBody>
                  <a:tcPr/>
                </a:tc>
              </a:tr>
              <a:tr h="276860">
                <a:tc>
                  <a:txBody>
                    <a:bodyPr/>
                    <a:p>
                      <a:pPr>
                        <a:buNone/>
                      </a:pPr>
                      <a:r>
                        <a:rPr lang="en-US" sz="1800">
                          <a:solidFill>
                            <a:srgbClr val="C00000"/>
                          </a:solidFill>
                          <a:latin typeface="Times New Roman" panose="02020603050405020304" charset="0"/>
                          <a:ea typeface="微软雅黑" panose="020B0503020204020204" charset="-122"/>
                          <a:cs typeface="Times New Roman" panose="02020603050405020304" charset="0"/>
                          <a:sym typeface="+mn-ea"/>
                        </a:rPr>
                        <a:t>have a go at doing sth.</a:t>
                      </a:r>
                      <a:endParaRPr lang="en-US" altLang="en-US" sz="1800">
                        <a:solidFill>
                          <a:srgbClr val="C00000"/>
                        </a:solidFill>
                        <a:latin typeface="Times New Roman" panose="02020603050405020304" charset="0"/>
                        <a:ea typeface="微软雅黑" panose="020B0503020204020204" charset="-122"/>
                        <a:cs typeface="Times New Roman" panose="02020603050405020304" charset="0"/>
                        <a:sym typeface="+mn-ea"/>
                      </a:endParaRPr>
                    </a:p>
                  </a:txBody>
                  <a:tcPr/>
                </a:tc>
                <a:tc>
                  <a:txBody>
                    <a:bodyPr/>
                    <a:p>
                      <a:pPr>
                        <a:buNone/>
                      </a:pPr>
                      <a:r>
                        <a:rPr lang="zh-CN" altLang="en-US" sz="1800"/>
                        <a:t>试试做</a:t>
                      </a:r>
                      <a:r>
                        <a:rPr lang="en-US" altLang="zh-CN" sz="1800"/>
                        <a:t>......</a:t>
                      </a:r>
                      <a:endParaRPr lang="en-US" altLang="zh-CN" sz="1800"/>
                    </a:p>
                  </a:txBody>
                  <a:tcPr/>
                </a:tc>
              </a:tr>
              <a:tr h="280035">
                <a:tc>
                  <a:txBody>
                    <a:bodyPr/>
                    <a:p>
                      <a:pPr>
                        <a:buNone/>
                      </a:pPr>
                      <a:r>
                        <a:rPr lang="en-US" sz="1800">
                          <a:solidFill>
                            <a:srgbClr val="C00000"/>
                          </a:solidFill>
                          <a:latin typeface="Times New Roman" panose="02020603050405020304" charset="0"/>
                          <a:ea typeface="微软雅黑" panose="020B0503020204020204" charset="-122"/>
                          <a:cs typeface="Times New Roman" panose="02020603050405020304" charset="0"/>
                          <a:sym typeface="+mn-ea"/>
                        </a:rPr>
                        <a:t>shine through</a:t>
                      </a:r>
                      <a:endParaRPr lang="en-US" altLang="en-US" sz="1800">
                        <a:solidFill>
                          <a:srgbClr val="C00000"/>
                        </a:solidFill>
                        <a:latin typeface="Times New Roman" panose="02020603050405020304" charset="0"/>
                        <a:ea typeface="微软雅黑" panose="020B0503020204020204" charset="-122"/>
                        <a:cs typeface="Times New Roman" panose="02020603050405020304" charset="0"/>
                        <a:sym typeface="+mn-ea"/>
                      </a:endParaRPr>
                    </a:p>
                  </a:txBody>
                  <a:tcPr/>
                </a:tc>
                <a:tc>
                  <a:txBody>
                    <a:bodyPr/>
                    <a:p>
                      <a:pPr>
                        <a:buNone/>
                      </a:pPr>
                      <a:r>
                        <a:rPr lang="zh-CN" altLang="en-US" sz="1800"/>
                        <a:t>透过，穿透</a:t>
                      </a:r>
                      <a:endParaRPr lang="zh-CN" altLang="en-US" sz="1800"/>
                    </a:p>
                  </a:txBody>
                  <a:tcPr/>
                </a:tc>
              </a:tr>
              <a:tr h="365760">
                <a:tc>
                  <a:txBody>
                    <a:bodyPr/>
                    <a:p>
                      <a:pPr>
                        <a:buNone/>
                      </a:pPr>
                      <a:r>
                        <a:rPr lang="en-US" sz="1800">
                          <a:solidFill>
                            <a:srgbClr val="C00000"/>
                          </a:solidFill>
                          <a:latin typeface="Times New Roman" panose="02020603050405020304" charset="0"/>
                          <a:ea typeface="微软雅黑" panose="020B0503020204020204" charset="-122"/>
                          <a:cs typeface="Times New Roman" panose="02020603050405020304" charset="0"/>
                          <a:sym typeface="+mn-ea"/>
                        </a:rPr>
                        <a:t>boost self-confidence</a:t>
                      </a:r>
                      <a:endParaRPr lang="en-US" altLang="en-US" sz="1800">
                        <a:solidFill>
                          <a:srgbClr val="C00000"/>
                        </a:solidFill>
                        <a:latin typeface="Times New Roman" panose="02020603050405020304" charset="0"/>
                        <a:ea typeface="微软雅黑" panose="020B0503020204020204" charset="-122"/>
                        <a:cs typeface="Times New Roman" panose="02020603050405020304" charset="0"/>
                        <a:sym typeface="+mn-ea"/>
                      </a:endParaRPr>
                    </a:p>
                  </a:txBody>
                  <a:tcPr/>
                </a:tc>
                <a:tc>
                  <a:txBody>
                    <a:bodyPr/>
                    <a:p>
                      <a:pPr>
                        <a:buNone/>
                      </a:pPr>
                      <a:r>
                        <a:rPr lang="zh-CN" altLang="en-US" sz="1800"/>
                        <a:t>激发自信</a:t>
                      </a:r>
                      <a:endParaRPr lang="zh-CN" altLang="en-US" sz="1800"/>
                    </a:p>
                  </a:txBody>
                  <a:tcPr/>
                </a:tc>
              </a:tr>
              <a:tr h="313690">
                <a:tc>
                  <a:txBody>
                    <a:bodyPr/>
                    <a:p>
                      <a:pPr>
                        <a:buNone/>
                      </a:pPr>
                      <a:r>
                        <a:rPr lang="zh-CN" altLang="en-US" sz="1800">
                          <a:solidFill>
                            <a:srgbClr val="C00000"/>
                          </a:solidFill>
                          <a:latin typeface="Times New Roman" panose="02020603050405020304" charset="0"/>
                          <a:cs typeface="Times New Roman" panose="02020603050405020304" charset="0"/>
                        </a:rPr>
                        <a:t>It</a:t>
                      </a:r>
                      <a:r>
                        <a:rPr lang="en-US" altLang="zh-CN" sz="1800">
                          <a:solidFill>
                            <a:srgbClr val="C00000"/>
                          </a:solidFill>
                          <a:latin typeface="Times New Roman" panose="02020603050405020304" charset="0"/>
                          <a:cs typeface="Times New Roman" panose="02020603050405020304" charset="0"/>
                        </a:rPr>
                        <a:t>’</a:t>
                      </a:r>
                      <a:r>
                        <a:rPr lang="zh-CN" altLang="en-US" sz="1800">
                          <a:solidFill>
                            <a:srgbClr val="C00000"/>
                          </a:solidFill>
                          <a:latin typeface="Times New Roman" panose="02020603050405020304" charset="0"/>
                          <a:cs typeface="Times New Roman" panose="02020603050405020304" charset="0"/>
                        </a:rPr>
                        <a:t>s something of a cliché that</a:t>
                      </a:r>
                      <a:r>
                        <a:rPr lang="en-US" altLang="zh-CN" sz="1800">
                          <a:solidFill>
                            <a:srgbClr val="C00000"/>
                          </a:solidFill>
                          <a:latin typeface="Times New Roman" panose="02020603050405020304" charset="0"/>
                          <a:cs typeface="Times New Roman" panose="02020603050405020304" charset="0"/>
                        </a:rPr>
                        <a:t>...</a:t>
                      </a:r>
                      <a:endParaRPr lang="en-US" altLang="zh-CN" sz="1800">
                        <a:solidFill>
                          <a:srgbClr val="C00000"/>
                        </a:solidFill>
                        <a:latin typeface="Times New Roman" panose="02020603050405020304" charset="0"/>
                        <a:cs typeface="Times New Roman" panose="02020603050405020304" charset="0"/>
                      </a:endParaRPr>
                    </a:p>
                  </a:txBody>
                  <a:tcPr/>
                </a:tc>
                <a:tc>
                  <a:txBody>
                    <a:bodyPr/>
                    <a:p>
                      <a:pPr>
                        <a:buNone/>
                      </a:pPr>
                      <a:r>
                        <a:rPr lang="en-US" altLang="zh-CN" sz="1800"/>
                        <a:t>......</a:t>
                      </a:r>
                      <a:r>
                        <a:rPr lang="zh-CN" altLang="en-US" sz="1800"/>
                        <a:t>是陈词滥调。</a:t>
                      </a:r>
                      <a:endParaRPr lang="zh-CN" altLang="en-US" sz="1800"/>
                    </a:p>
                  </a:txBody>
                  <a:tcPr/>
                </a:tc>
              </a:tr>
              <a:tr h="280035">
                <a:tc>
                  <a:txBody>
                    <a:bodyPr/>
                    <a:p>
                      <a:pPr>
                        <a:buNone/>
                      </a:pPr>
                      <a:r>
                        <a:rPr lang="en-US" sz="1800">
                          <a:solidFill>
                            <a:srgbClr val="C00000"/>
                          </a:solidFill>
                          <a:latin typeface="Times New Roman" panose="02020603050405020304" charset="0"/>
                          <a:ea typeface="微软雅黑" panose="020B0503020204020204" charset="-122"/>
                          <a:cs typeface="Times New Roman" panose="02020603050405020304" charset="0"/>
                          <a:sym typeface="+mn-ea"/>
                        </a:rPr>
                        <a:t>a fixed aspect of</a:t>
                      </a:r>
                      <a:endParaRPr lang="en-US" altLang="en-US" sz="1800">
                        <a:solidFill>
                          <a:srgbClr val="C00000"/>
                        </a:solidFill>
                        <a:latin typeface="Times New Roman" panose="02020603050405020304" charset="0"/>
                        <a:ea typeface="微软雅黑" panose="020B0503020204020204" charset="-122"/>
                        <a:cs typeface="Times New Roman" panose="02020603050405020304" charset="0"/>
                        <a:sym typeface="+mn-ea"/>
                      </a:endParaRPr>
                    </a:p>
                  </a:txBody>
                  <a:tcPr/>
                </a:tc>
                <a:tc>
                  <a:txBody>
                    <a:bodyPr/>
                    <a:p>
                      <a:pPr>
                        <a:buNone/>
                      </a:pPr>
                      <a:r>
                        <a:rPr lang="zh-CN" altLang="en-US" sz="1800"/>
                        <a:t>固定的</a:t>
                      </a:r>
                      <a:r>
                        <a:rPr lang="en-US" altLang="zh-CN" sz="1800"/>
                        <a:t>/</a:t>
                      </a:r>
                      <a:r>
                        <a:rPr lang="zh-CN" altLang="en-US" sz="1800"/>
                        <a:t>一成不变的一个方面</a:t>
                      </a:r>
                      <a:endParaRPr lang="zh-CN" altLang="en-US" sz="1800"/>
                    </a:p>
                  </a:txBody>
                  <a:tcPr/>
                </a:tc>
              </a:tr>
              <a:tr h="273685">
                <a:tc>
                  <a:txBody>
                    <a:bodyPr/>
                    <a:p>
                      <a:pPr>
                        <a:buNone/>
                      </a:pPr>
                      <a:r>
                        <a:rPr lang="en-US" sz="1800">
                          <a:solidFill>
                            <a:srgbClr val="C00000"/>
                          </a:solidFill>
                          <a:latin typeface="Times New Roman" panose="02020603050405020304" charset="0"/>
                          <a:ea typeface="微软雅黑" panose="020B0503020204020204" charset="-122"/>
                          <a:cs typeface="Times New Roman" panose="02020603050405020304" charset="0"/>
                          <a:sym typeface="+mn-ea"/>
                        </a:rPr>
                        <a:t>be a springboard for</a:t>
                      </a:r>
                      <a:endParaRPr lang="en-US" altLang="en-US" sz="1800">
                        <a:solidFill>
                          <a:srgbClr val="C00000"/>
                        </a:solidFill>
                        <a:latin typeface="Times New Roman" panose="02020603050405020304" charset="0"/>
                        <a:ea typeface="微软雅黑" panose="020B0503020204020204" charset="-122"/>
                        <a:cs typeface="Times New Roman" panose="02020603050405020304" charset="0"/>
                        <a:sym typeface="+mn-ea"/>
                      </a:endParaRPr>
                    </a:p>
                  </a:txBody>
                  <a:tcPr/>
                </a:tc>
                <a:tc>
                  <a:txBody>
                    <a:bodyPr/>
                    <a:p>
                      <a:pPr>
                        <a:buNone/>
                      </a:pPr>
                      <a:r>
                        <a:rPr lang="zh-CN" altLang="en-US" sz="1800">
                          <a:latin typeface="Times New Roman" panose="02020603050405020304" charset="0"/>
                          <a:cs typeface="Times New Roman" panose="02020603050405020304" charset="0"/>
                        </a:rPr>
                        <a:t>成为</a:t>
                      </a:r>
                      <a:r>
                        <a:rPr lang="en-US" altLang="zh-CN" sz="1800">
                          <a:latin typeface="Times New Roman" panose="02020603050405020304" charset="0"/>
                          <a:cs typeface="Times New Roman" panose="02020603050405020304" charset="0"/>
                        </a:rPr>
                        <a:t>......</a:t>
                      </a:r>
                      <a:r>
                        <a:rPr lang="zh-CN" altLang="en-US" sz="1800">
                          <a:latin typeface="Times New Roman" panose="02020603050405020304" charset="0"/>
                          <a:cs typeface="Times New Roman" panose="02020603050405020304" charset="0"/>
                        </a:rPr>
                        <a:t>的跳板</a:t>
                      </a:r>
                      <a:endParaRPr lang="zh-CN" altLang="en-US" sz="1800">
                        <a:latin typeface="Times New Roman" panose="02020603050405020304" charset="0"/>
                        <a:cs typeface="Times New Roman" panose="02020603050405020304" charset="0"/>
                      </a:endParaRPr>
                    </a:p>
                  </a:txBody>
                  <a:tcPr/>
                </a:tc>
              </a:tr>
              <a:tr h="314325">
                <a:tc>
                  <a:txBody>
                    <a:bodyPr/>
                    <a:p>
                      <a:pPr>
                        <a:buNone/>
                      </a:pPr>
                      <a:r>
                        <a:rPr lang="en-US" sz="1800">
                          <a:solidFill>
                            <a:srgbClr val="C00000"/>
                          </a:solidFill>
                          <a:latin typeface="Times New Roman" panose="02020603050405020304" charset="0"/>
                          <a:ea typeface="微软雅黑" panose="020B0503020204020204" charset="-122"/>
                          <a:cs typeface="Times New Roman" panose="02020603050405020304" charset="0"/>
                          <a:sym typeface="+mn-ea"/>
                        </a:rPr>
                        <a:t>There is no better way to...</a:t>
                      </a:r>
                      <a:endParaRPr lang="en-US" altLang="en-US" sz="1800">
                        <a:solidFill>
                          <a:srgbClr val="C00000"/>
                        </a:solidFill>
                        <a:latin typeface="Times New Roman" panose="02020603050405020304" charset="0"/>
                        <a:ea typeface="微软雅黑" panose="020B0503020204020204" charset="-122"/>
                        <a:cs typeface="Times New Roman" panose="02020603050405020304" charset="0"/>
                        <a:sym typeface="+mn-ea"/>
                      </a:endParaRPr>
                    </a:p>
                  </a:txBody>
                  <a:tcPr/>
                </a:tc>
                <a:tc>
                  <a:txBody>
                    <a:bodyPr/>
                    <a:p>
                      <a:pPr>
                        <a:buNone/>
                      </a:pPr>
                      <a:r>
                        <a:rPr lang="zh-CN" sz="1800"/>
                        <a:t>没有比</a:t>
                      </a:r>
                      <a:r>
                        <a:rPr lang="en-US" altLang="zh-CN" sz="1800"/>
                        <a:t>...</a:t>
                      </a:r>
                      <a:r>
                        <a:rPr lang="zh-CN" altLang="en-US" sz="1800"/>
                        <a:t>更好的方式了（最好的）</a:t>
                      </a:r>
                      <a:endParaRPr lang="zh-CN" altLang="en-US" sz="1800"/>
                    </a:p>
                  </a:txBody>
                  <a:tcPr/>
                </a:tc>
              </a:tr>
              <a:tr h="273685">
                <a:tc>
                  <a:txBody>
                    <a:bodyPr/>
                    <a:p>
                      <a:pPr>
                        <a:buNone/>
                      </a:pPr>
                      <a:r>
                        <a:rPr lang="en-US" altLang="en-US" sz="1800">
                          <a:solidFill>
                            <a:srgbClr val="C00000"/>
                          </a:solidFill>
                          <a:latin typeface="Times New Roman" panose="02020603050405020304" charset="0"/>
                          <a:ea typeface="微软雅黑" panose="020B0503020204020204" charset="-122"/>
                          <a:cs typeface="Times New Roman" panose="02020603050405020304" charset="0"/>
                          <a:sym typeface="+mn-ea"/>
                        </a:rPr>
                        <a:t>take on challenges</a:t>
                      </a:r>
                      <a:endParaRPr lang="en-US" altLang="en-US" sz="1800">
                        <a:solidFill>
                          <a:srgbClr val="C00000"/>
                        </a:solidFill>
                        <a:latin typeface="Times New Roman" panose="02020603050405020304" charset="0"/>
                        <a:ea typeface="微软雅黑" panose="020B0503020204020204" charset="-122"/>
                        <a:cs typeface="Times New Roman" panose="02020603050405020304" charset="0"/>
                        <a:sym typeface="+mn-ea"/>
                      </a:endParaRPr>
                    </a:p>
                  </a:txBody>
                  <a:tcPr/>
                </a:tc>
                <a:tc>
                  <a:txBody>
                    <a:bodyPr/>
                    <a:p>
                      <a:pPr>
                        <a:buNone/>
                      </a:pPr>
                      <a:r>
                        <a:rPr lang="zh-CN" altLang="en-US" sz="1800"/>
                        <a:t>迎接挑战</a:t>
                      </a:r>
                      <a:endParaRPr lang="zh-CN" altLang="en-US" sz="1800"/>
                    </a:p>
                  </a:txBody>
                  <a:tcPr/>
                </a:tc>
              </a:tr>
              <a:tr h="294005">
                <a:tc>
                  <a:txBody>
                    <a:bodyPr/>
                    <a:p>
                      <a:pPr>
                        <a:buNone/>
                      </a:pPr>
                      <a:r>
                        <a:rPr lang="en-US" sz="1800">
                          <a:solidFill>
                            <a:srgbClr val="C00000"/>
                          </a:solidFill>
                          <a:latin typeface="Times New Roman" panose="02020603050405020304" charset="0"/>
                          <a:cs typeface="Times New Roman" panose="02020603050405020304" charset="0"/>
                        </a:rPr>
                        <a:t>seek constructive feedback</a:t>
                      </a:r>
                      <a:endParaRPr lang="en-US" sz="1800">
                        <a:solidFill>
                          <a:srgbClr val="C00000"/>
                        </a:solidFill>
                        <a:latin typeface="Times New Roman" panose="02020603050405020304" charset="0"/>
                        <a:cs typeface="Times New Roman" panose="02020603050405020304" charset="0"/>
                      </a:endParaRPr>
                    </a:p>
                  </a:txBody>
                  <a:tcPr/>
                </a:tc>
                <a:tc>
                  <a:txBody>
                    <a:bodyPr/>
                    <a:p>
                      <a:pPr>
                        <a:buNone/>
                      </a:pPr>
                      <a:r>
                        <a:rPr lang="zh-CN" altLang="en-US" sz="1800"/>
                        <a:t>寻求有建设性的反馈</a:t>
                      </a:r>
                      <a:endParaRPr lang="zh-CN" altLang="en-US" sz="1800"/>
                    </a:p>
                  </a:txBody>
                  <a:tcPr/>
                </a:tc>
              </a:tr>
              <a:tr h="273685">
                <a:tc>
                  <a:txBody>
                    <a:bodyPr/>
                    <a:p>
                      <a:pPr>
                        <a:buNone/>
                      </a:pPr>
                      <a:r>
                        <a:rPr lang="en-US" sz="1800">
                          <a:solidFill>
                            <a:srgbClr val="C00000"/>
                          </a:solidFill>
                          <a:latin typeface="Times New Roman" panose="02020603050405020304" charset="0"/>
                          <a:ea typeface="微软雅黑" panose="020B0503020204020204" charset="-122"/>
                          <a:cs typeface="Times New Roman" panose="02020603050405020304" charset="0"/>
                          <a:sym typeface="+mn-ea"/>
                        </a:rPr>
                        <a:t>in turn</a:t>
                      </a:r>
                      <a:endParaRPr lang="en-US" altLang="en-US" sz="1800">
                        <a:solidFill>
                          <a:srgbClr val="C00000"/>
                        </a:solidFill>
                        <a:latin typeface="Times New Roman" panose="02020603050405020304" charset="0"/>
                        <a:ea typeface="微软雅黑" panose="020B0503020204020204" charset="-122"/>
                        <a:cs typeface="Times New Roman" panose="02020603050405020304" charset="0"/>
                        <a:sym typeface="+mn-ea"/>
                      </a:endParaRPr>
                    </a:p>
                  </a:txBody>
                  <a:tcPr/>
                </a:tc>
                <a:tc>
                  <a:txBody>
                    <a:bodyPr/>
                    <a:p>
                      <a:pPr>
                        <a:buNone/>
                      </a:pPr>
                      <a:r>
                        <a:rPr sz="1800"/>
                        <a:t>依次</a:t>
                      </a:r>
                      <a:r>
                        <a:rPr lang="en-US" sz="1800"/>
                        <a:t>;</a:t>
                      </a:r>
                      <a:r>
                        <a:rPr sz="1800"/>
                        <a:t>轮流</a:t>
                      </a:r>
                      <a:r>
                        <a:rPr lang="en-US" sz="1800"/>
                        <a:t>;相应地;</a:t>
                      </a:r>
                      <a:r>
                        <a:rPr lang="zh-CN" altLang="en-US" sz="1800"/>
                        <a:t>结果</a:t>
                      </a:r>
                      <a:r>
                        <a:rPr lang="en-US" altLang="zh-CN" sz="1800"/>
                        <a:t>;</a:t>
                      </a:r>
                      <a:r>
                        <a:rPr lang="zh-CN" altLang="en-US" sz="1800"/>
                        <a:t>后来</a:t>
                      </a:r>
                      <a:endParaRPr lang="zh-CN" altLang="en-US" sz="1800"/>
                    </a:p>
                  </a:txBody>
                  <a:tcPr/>
                </a:tc>
              </a:tr>
              <a:tr h="245745">
                <a:tc>
                  <a:txBody>
                    <a:bodyPr/>
                    <a:p>
                      <a:pPr>
                        <a:buNone/>
                      </a:pPr>
                      <a:r>
                        <a:rPr lang="en-US" altLang="en-US" sz="1800">
                          <a:solidFill>
                            <a:srgbClr val="C00000"/>
                          </a:solidFill>
                          <a:latin typeface="Times New Roman" panose="02020603050405020304" charset="0"/>
                          <a:ea typeface="微软雅黑" panose="020B0503020204020204" charset="-122"/>
                          <a:cs typeface="Times New Roman" panose="02020603050405020304" charset="0"/>
                          <a:sym typeface="+mn-ea"/>
                        </a:rPr>
                        <a:t>follow a straight path</a:t>
                      </a:r>
                      <a:endParaRPr lang="en-US" altLang="en-US" sz="1800">
                        <a:solidFill>
                          <a:srgbClr val="C00000"/>
                        </a:solidFill>
                        <a:latin typeface="Times New Roman" panose="02020603050405020304" charset="0"/>
                        <a:ea typeface="微软雅黑" panose="020B0503020204020204" charset="-122"/>
                        <a:cs typeface="Times New Roman" panose="02020603050405020304" charset="0"/>
                        <a:sym typeface="+mn-ea"/>
                      </a:endParaRPr>
                    </a:p>
                  </a:txBody>
                  <a:tcPr/>
                </a:tc>
                <a:tc>
                  <a:txBody>
                    <a:bodyPr/>
                    <a:p>
                      <a:pPr>
                        <a:buNone/>
                      </a:pPr>
                      <a:r>
                        <a:rPr lang="zh-CN" sz="1800"/>
                        <a:t>一帆风顺的</a:t>
                      </a:r>
                      <a:endParaRPr lang="zh-CN" sz="1800"/>
                    </a:p>
                  </a:txBody>
                  <a:tcPr/>
                </a:tc>
              </a:tr>
              <a:tr h="287020">
                <a:tc>
                  <a:txBody>
                    <a:bodyPr/>
                    <a:p>
                      <a:pPr>
                        <a:buNone/>
                      </a:pPr>
                      <a:r>
                        <a:rPr lang="en-US" altLang="en-US" sz="1800">
                          <a:solidFill>
                            <a:srgbClr val="C00000"/>
                          </a:solidFill>
                          <a:latin typeface="Times New Roman" panose="02020603050405020304" charset="0"/>
                          <a:ea typeface="微软雅黑" panose="020B0503020204020204" charset="-122"/>
                          <a:cs typeface="Times New Roman" panose="02020603050405020304" charset="0"/>
                          <a:sym typeface="+mn-ea"/>
                        </a:rPr>
                        <a:t>hit roadblocks</a:t>
                      </a:r>
                      <a:endParaRPr lang="en-US" altLang="en-US" sz="1800">
                        <a:solidFill>
                          <a:srgbClr val="C00000"/>
                        </a:solidFill>
                        <a:latin typeface="Times New Roman" panose="02020603050405020304" charset="0"/>
                        <a:ea typeface="微软雅黑" panose="020B0503020204020204" charset="-122"/>
                        <a:cs typeface="Times New Roman" panose="02020603050405020304" charset="0"/>
                        <a:sym typeface="+mn-ea"/>
                      </a:endParaRPr>
                    </a:p>
                  </a:txBody>
                  <a:tcPr/>
                </a:tc>
                <a:tc>
                  <a:txBody>
                    <a:bodyPr/>
                    <a:p>
                      <a:pPr>
                        <a:buNone/>
                      </a:pPr>
                      <a:r>
                        <a:rPr lang="zh-CN" altLang="en-US" sz="1800"/>
                        <a:t>遇到障碍</a:t>
                      </a:r>
                      <a:endParaRPr lang="zh-CN" altLang="en-US" sz="1800"/>
                    </a:p>
                  </a:txBody>
                  <a:tcPr/>
                </a:tc>
              </a:tr>
              <a:tr h="300355">
                <a:tc>
                  <a:txBody>
                    <a:bodyPr/>
                    <a:p>
                      <a:pPr>
                        <a:buNone/>
                      </a:pPr>
                      <a:r>
                        <a:rPr lang="en-US" altLang="en-US" sz="1800">
                          <a:solidFill>
                            <a:srgbClr val="C00000"/>
                          </a:solidFill>
                          <a:latin typeface="Times New Roman" panose="02020603050405020304" charset="0"/>
                          <a:ea typeface="微软雅黑" panose="020B0503020204020204" charset="-122"/>
                          <a:cs typeface="Times New Roman" panose="02020603050405020304" charset="0"/>
                          <a:sym typeface="+mn-ea"/>
                        </a:rPr>
                        <a:t>push through</a:t>
                      </a:r>
                      <a:endParaRPr lang="en-US" altLang="en-US" sz="1800">
                        <a:solidFill>
                          <a:srgbClr val="C00000"/>
                        </a:solidFill>
                        <a:latin typeface="Times New Roman" panose="02020603050405020304" charset="0"/>
                        <a:ea typeface="微软雅黑" panose="020B0503020204020204" charset="-122"/>
                        <a:cs typeface="Times New Roman" panose="02020603050405020304" charset="0"/>
                        <a:sym typeface="+mn-ea"/>
                      </a:endParaRPr>
                    </a:p>
                  </a:txBody>
                  <a:tcPr/>
                </a:tc>
                <a:tc>
                  <a:txBody>
                    <a:bodyPr/>
                    <a:p>
                      <a:pPr>
                        <a:buNone/>
                      </a:pPr>
                      <a:r>
                        <a:rPr lang="zh-CN" altLang="en-US" sz="1800"/>
                        <a:t>强行通过，力行</a:t>
                      </a:r>
                      <a:endParaRPr lang="zh-CN" altLang="en-US" sz="1800"/>
                    </a:p>
                  </a:txBody>
                  <a:tcPr/>
                </a:tc>
              </a:tr>
              <a:tr h="280035">
                <a:tc>
                  <a:txBody>
                    <a:bodyPr/>
                    <a:p>
                      <a:pPr>
                        <a:buNone/>
                      </a:pPr>
                      <a:r>
                        <a:rPr lang="en-US" sz="1800">
                          <a:solidFill>
                            <a:srgbClr val="C00000"/>
                          </a:solidFill>
                          <a:latin typeface="Times New Roman" panose="02020603050405020304" charset="0"/>
                          <a:ea typeface="微软雅黑" panose="020B0503020204020204" charset="-122"/>
                          <a:cs typeface="Times New Roman" panose="02020603050405020304" charset="0"/>
                          <a:sym typeface="+mn-ea"/>
                        </a:rPr>
                        <a:t>harvest the rewards</a:t>
                      </a:r>
                      <a:endParaRPr lang="en-US" altLang="en-US" sz="1800">
                        <a:solidFill>
                          <a:srgbClr val="C00000"/>
                        </a:solidFill>
                        <a:latin typeface="Times New Roman" panose="02020603050405020304" charset="0"/>
                        <a:ea typeface="微软雅黑" panose="020B0503020204020204" charset="-122"/>
                        <a:cs typeface="Times New Roman" panose="02020603050405020304" charset="0"/>
                        <a:sym typeface="+mn-ea"/>
                      </a:endParaRPr>
                    </a:p>
                  </a:txBody>
                  <a:tcPr/>
                </a:tc>
                <a:tc>
                  <a:txBody>
                    <a:bodyPr/>
                    <a:p>
                      <a:pPr>
                        <a:buNone/>
                      </a:pPr>
                      <a:r>
                        <a:rPr lang="zh-CN" altLang="en-US" sz="1800"/>
                        <a:t>收获回报</a:t>
                      </a:r>
                      <a:endParaRPr lang="zh-CN" altLang="en-US" sz="1800"/>
                    </a:p>
                  </a:txBody>
                  <a:tcPr/>
                </a:tc>
              </a:tr>
              <a:tr h="252730">
                <a:tc>
                  <a:txBody>
                    <a:bodyPr/>
                    <a:p>
                      <a:pPr>
                        <a:buNone/>
                      </a:pPr>
                      <a:r>
                        <a:rPr lang="en-US" sz="1800">
                          <a:solidFill>
                            <a:srgbClr val="C00000"/>
                          </a:solidFill>
                          <a:latin typeface="Times New Roman" panose="02020603050405020304" charset="0"/>
                          <a:ea typeface="微软雅黑" panose="020B0503020204020204" charset="-122"/>
                          <a:cs typeface="Times New Roman" panose="02020603050405020304" charset="0"/>
                          <a:sym typeface="+mn-ea"/>
                        </a:rPr>
                        <a:t>an artistic life</a:t>
                      </a:r>
                      <a:endParaRPr lang="en-US" altLang="en-US" sz="1800">
                        <a:solidFill>
                          <a:srgbClr val="C00000"/>
                        </a:solidFill>
                        <a:latin typeface="Times New Roman" panose="02020603050405020304" charset="0"/>
                        <a:ea typeface="微软雅黑" panose="020B0503020204020204" charset="-122"/>
                        <a:cs typeface="Times New Roman" panose="02020603050405020304" charset="0"/>
                        <a:sym typeface="+mn-ea"/>
                      </a:endParaRPr>
                    </a:p>
                  </a:txBody>
                  <a:tcPr/>
                </a:tc>
                <a:tc>
                  <a:txBody>
                    <a:bodyPr/>
                    <a:p>
                      <a:pPr>
                        <a:buNone/>
                      </a:pPr>
                      <a:r>
                        <a:rPr lang="zh-CN" altLang="en-US" sz="1800"/>
                        <a:t>艺术人生</a:t>
                      </a:r>
                      <a:endParaRPr lang="zh-CN" altLang="en-US" sz="1800"/>
                    </a:p>
                  </a:txBody>
                  <a:tcPr/>
                </a:tc>
              </a:tr>
              <a:tr h="365760">
                <a:tc>
                  <a:txBody>
                    <a:bodyPr/>
                    <a:p>
                      <a:pPr>
                        <a:buNone/>
                      </a:pPr>
                      <a:r>
                        <a:rPr lang="en-US" altLang="en-US" sz="1800">
                          <a:solidFill>
                            <a:srgbClr val="C00000"/>
                          </a:solidFill>
                          <a:latin typeface="Times New Roman" panose="02020603050405020304" charset="0"/>
                          <a:ea typeface="微软雅黑" panose="020B0503020204020204" charset="-122"/>
                          <a:cs typeface="Times New Roman" panose="02020603050405020304" charset="0"/>
                          <a:sym typeface="+mn-ea"/>
                        </a:rPr>
                        <a:t>muscle memory</a:t>
                      </a:r>
                      <a:endParaRPr lang="en-US" altLang="en-US" sz="1800">
                        <a:solidFill>
                          <a:srgbClr val="C00000"/>
                        </a:solidFill>
                        <a:latin typeface="Times New Roman" panose="02020603050405020304" charset="0"/>
                        <a:ea typeface="微软雅黑" panose="020B0503020204020204" charset="-122"/>
                        <a:cs typeface="Times New Roman" panose="02020603050405020304" charset="0"/>
                        <a:sym typeface="+mn-ea"/>
                      </a:endParaRPr>
                    </a:p>
                  </a:txBody>
                  <a:tcPr/>
                </a:tc>
                <a:tc>
                  <a:txBody>
                    <a:bodyPr/>
                    <a:p>
                      <a:pPr>
                        <a:buNone/>
                      </a:pPr>
                      <a:r>
                        <a:rPr lang="zh-CN" altLang="en-US" sz="1800"/>
                        <a:t>肌肉记忆</a:t>
                      </a:r>
                      <a:endParaRPr lang="zh-CN" altLang="en-US" sz="1800"/>
                    </a:p>
                  </a:txBody>
                  <a:tcPr/>
                </a:tc>
              </a:tr>
            </a:tbl>
          </a:graphicData>
        </a:graphic>
      </p:graphicFrame>
      <p:grpSp>
        <p:nvGrpSpPr>
          <p:cNvPr id="9" name="组合 8"/>
          <p:cNvGrpSpPr/>
          <p:nvPr/>
        </p:nvGrpSpPr>
        <p:grpSpPr>
          <a:xfrm>
            <a:off x="7585710" y="667385"/>
            <a:ext cx="4440555" cy="1522242"/>
            <a:chOff x="11946" y="1051"/>
            <a:chExt cx="6993" cy="2208"/>
          </a:xfrm>
        </p:grpSpPr>
        <p:sp>
          <p:nvSpPr>
            <p:cNvPr id="8" name="圆角矩形标注 7"/>
            <p:cNvSpPr/>
            <p:nvPr/>
          </p:nvSpPr>
          <p:spPr>
            <a:xfrm>
              <a:off x="11946" y="1051"/>
              <a:ext cx="6993" cy="2159"/>
            </a:xfrm>
            <a:prstGeom prst="wedgeRoundRectCallout">
              <a:avLst>
                <a:gd name="adj1" fmla="val -59403"/>
                <a:gd name="adj2" fmla="val -54458"/>
                <a:gd name="adj3" fmla="val 16667"/>
              </a:avLst>
            </a:prstGeom>
            <a:solidFill>
              <a:schemeClr val="bg2">
                <a:lumMod val="75000"/>
              </a:schemeClr>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2025" y="1118"/>
              <a:ext cx="6913" cy="2141"/>
            </a:xfrm>
            <a:prstGeom prst="rect">
              <a:avLst/>
            </a:prstGeom>
            <a:noFill/>
          </p:spPr>
          <p:txBody>
            <a:bodyPr wrap="square" rtlCol="0" anchor="t">
              <a:spAutoFit/>
            </a:bodyPr>
            <a:p>
              <a:pPr>
                <a:buNone/>
              </a:pPr>
              <a:r>
                <a:rPr lang="en-US" altLang="zh-CN" b="1" i="1">
                  <a:solidFill>
                    <a:schemeClr val="bg1"/>
                  </a:solidFill>
                  <a:latin typeface="Times New Roman" panose="02020603050405020304" charset="0"/>
                  <a:cs typeface="Times New Roman" panose="02020603050405020304" charset="0"/>
                  <a:sym typeface="+mn-ea"/>
                </a:rPr>
                <a:t>“T</a:t>
              </a:r>
              <a:r>
                <a:rPr lang="zh-CN" altLang="en-US" b="1" i="1">
                  <a:solidFill>
                    <a:schemeClr val="bg1"/>
                  </a:solidFill>
                  <a:latin typeface="Times New Roman" panose="02020603050405020304" charset="0"/>
                  <a:cs typeface="Times New Roman" panose="02020603050405020304" charset="0"/>
                  <a:sym typeface="+mn-ea"/>
                </a:rPr>
                <a:t>o err is human，to forgive devine</a:t>
              </a:r>
              <a:r>
                <a:rPr lang="en-US" altLang="zh-CN" b="1" i="1">
                  <a:solidFill>
                    <a:schemeClr val="bg1"/>
                  </a:solidFill>
                  <a:latin typeface="Times New Roman" panose="02020603050405020304" charset="0"/>
                  <a:cs typeface="Times New Roman" panose="02020603050405020304" charset="0"/>
                  <a:sym typeface="+mn-ea"/>
                </a:rPr>
                <a:t> (</a:t>
              </a:r>
              <a:r>
                <a:rPr lang="zh-CN" altLang="en-US" b="1" i="1">
                  <a:solidFill>
                    <a:schemeClr val="bg1"/>
                  </a:solidFill>
                  <a:latin typeface="Times New Roman" panose="02020603050405020304" charset="0"/>
                  <a:cs typeface="Times New Roman" panose="02020603050405020304" charset="0"/>
                  <a:sym typeface="+mn-ea"/>
                </a:rPr>
                <a:t>/dəˈvaɪn/</a:t>
              </a:r>
              <a:r>
                <a:rPr lang="en-US" altLang="zh-CN" b="1" i="1">
                  <a:solidFill>
                    <a:schemeClr val="bg1"/>
                  </a:solidFill>
                  <a:latin typeface="Times New Roman" panose="02020603050405020304" charset="0"/>
                  <a:cs typeface="Times New Roman" panose="02020603050405020304" charset="0"/>
                  <a:sym typeface="+mn-ea"/>
                </a:rPr>
                <a:t> </a:t>
              </a:r>
              <a:r>
                <a:rPr lang="zh-CN" altLang="en-US" b="1" i="1">
                  <a:solidFill>
                    <a:schemeClr val="bg1"/>
                  </a:solidFill>
                  <a:latin typeface="Times New Roman" panose="02020603050405020304" charset="0"/>
                  <a:cs typeface="Times New Roman" panose="02020603050405020304" charset="0"/>
                  <a:sym typeface="+mn-ea"/>
                </a:rPr>
                <a:t>神</a:t>
              </a:r>
              <a:r>
                <a:rPr lang="en-US" altLang="zh-CN" b="1" i="1">
                  <a:solidFill>
                    <a:schemeClr val="bg1"/>
                  </a:solidFill>
                  <a:latin typeface="Times New Roman" panose="02020603050405020304" charset="0"/>
                  <a:cs typeface="Times New Roman" panose="02020603050405020304" charset="0"/>
                  <a:sym typeface="+mn-ea"/>
                </a:rPr>
                <a:t>).”</a:t>
              </a:r>
              <a:endParaRPr lang="en-US" altLang="zh-CN" b="1" i="1">
                <a:solidFill>
                  <a:schemeClr val="bg1"/>
                </a:solidFill>
                <a:latin typeface="Times New Roman" panose="02020603050405020304" charset="0"/>
                <a:cs typeface="Times New Roman" panose="02020603050405020304" charset="0"/>
              </a:endParaRPr>
            </a:p>
            <a:p>
              <a:pPr>
                <a:buNone/>
              </a:pPr>
              <a:r>
                <a:rPr lang="en-US" altLang="zh-CN" b="1" i="1">
                  <a:solidFill>
                    <a:schemeClr val="bg1"/>
                  </a:solidFill>
                  <a:latin typeface="Times New Roman" panose="02020603050405020304" charset="0"/>
                  <a:cs typeface="Times New Roman" panose="02020603050405020304" charset="0"/>
                  <a:sym typeface="+mn-ea"/>
                </a:rPr>
                <a:t>犯错者为人，谅错者为神。</a:t>
              </a:r>
              <a:endParaRPr lang="en-US" altLang="zh-CN" b="1" i="1">
                <a:solidFill>
                  <a:schemeClr val="bg1"/>
                </a:solidFill>
                <a:latin typeface="Times New Roman" panose="02020603050405020304" charset="0"/>
                <a:cs typeface="Times New Roman" panose="02020603050405020304" charset="0"/>
                <a:sym typeface="+mn-ea"/>
              </a:endParaRPr>
            </a:p>
            <a:p>
              <a:pPr>
                <a:buNone/>
              </a:pPr>
              <a:r>
                <a:rPr lang="en-US" altLang="zh-CN" b="1" i="1">
                  <a:solidFill>
                    <a:schemeClr val="bg1"/>
                  </a:solidFill>
                  <a:latin typeface="Times New Roman" panose="02020603050405020304" charset="0"/>
                  <a:cs typeface="Times New Roman" panose="02020603050405020304" charset="0"/>
                  <a:sym typeface="+mn-ea"/>
                </a:rPr>
                <a:t>(By Alexander Pope, a British poet -An Essay on Criticism)</a:t>
              </a:r>
              <a:endParaRPr lang="en-US" altLang="zh-CN" b="1" i="1">
                <a:solidFill>
                  <a:schemeClr val="bg1"/>
                </a:solidFill>
                <a:latin typeface="Times New Roman" panose="02020603050405020304" charset="0"/>
                <a:cs typeface="Times New Roman" panose="02020603050405020304" charset="0"/>
                <a:sym typeface="+mn-ea"/>
              </a:endParaRPr>
            </a:p>
          </p:txBody>
        </p:sp>
      </p:grpSp>
      <p:pic>
        <p:nvPicPr>
          <p:cNvPr id="10" name="图片 9" descr="Track,Plan-Overcoming Obstacle"/>
          <p:cNvPicPr>
            <a:picLocks noChangeAspect="1"/>
          </p:cNvPicPr>
          <p:nvPr/>
        </p:nvPicPr>
        <p:blipFill>
          <a:blip r:embed="rId2"/>
          <a:stretch>
            <a:fillRect/>
          </a:stretch>
        </p:blipFill>
        <p:spPr>
          <a:xfrm>
            <a:off x="9314815" y="5200650"/>
            <a:ext cx="2932430" cy="1710690"/>
          </a:xfrm>
          <a:prstGeom prst="rect">
            <a:avLst/>
          </a:prstGeom>
        </p:spPr>
      </p:pic>
    </p:spTree>
    <p:custDataLst>
      <p:tags r:id="rId3"/>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流程图: 可选过程 3"/>
          <p:cNvSpPr/>
          <p:nvPr/>
        </p:nvSpPr>
        <p:spPr>
          <a:xfrm>
            <a:off x="2395220" y="573405"/>
            <a:ext cx="9629775" cy="6238240"/>
          </a:xfrm>
          <a:prstGeom prst="flowChartAlternateProcess">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3" name="图片 12" descr="图片9"/>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9" name="图片 8" descr="图片7"/>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6" name="标题 1"/>
          <p:cNvSpPr>
            <a:spLocks noGrp="1"/>
          </p:cNvSpPr>
          <p:nvPr>
            <p:custDataLst>
              <p:tags r:id="rId5"/>
            </p:custDataLst>
          </p:nvPr>
        </p:nvSpPr>
        <p:spPr>
          <a:xfrm>
            <a:off x="651510" y="-5080"/>
            <a:ext cx="10751185" cy="705485"/>
          </a:xfrm>
          <a:prstGeom prst="rect">
            <a:avLst/>
          </a:prstGeom>
        </p:spPr>
        <p:txBody>
          <a:bodyPr vert="horz" lIns="90000" tIns="46800" rIns="90000" bIns="46800" rtlCol="0" anchor="ctr" anchorCtr="0">
            <a:normAutofit fontScale="60000"/>
            <a:scene3d>
              <a:camera prst="orthographicFront"/>
              <a:lightRig rig="threePt" dir="t"/>
            </a:scene3d>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en-US" altLang="zh-CN" sz="2800" u="sng">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Assignment: Make your own exercise with your partner including the interfering choices</a:t>
            </a:r>
            <a:endParaRPr lang="en-US" altLang="zh-CN" sz="2800" u="sng">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 name="文本框 1"/>
          <p:cNvSpPr txBox="1"/>
          <p:nvPr/>
        </p:nvSpPr>
        <p:spPr>
          <a:xfrm>
            <a:off x="2528570" y="548640"/>
            <a:ext cx="9460865" cy="6185535"/>
          </a:xfrm>
          <a:prstGeom prst="rect">
            <a:avLst/>
          </a:prstGeom>
          <a:noFill/>
        </p:spPr>
        <p:txBody>
          <a:bodyPr wrap="square" rtlCol="0" anchor="t">
            <a:spAutoFit/>
          </a:bodyPr>
          <a:p>
            <a:pPr algn="ctr"/>
            <a:r>
              <a:rPr lang="zh-CN" altLang="en-US" b="1">
                <a:latin typeface="Times New Roman" panose="02020603050405020304" charset="0"/>
                <a:cs typeface="Times New Roman" panose="02020603050405020304" charset="0"/>
              </a:rPr>
              <a:t>Tricks To Becoming A Patient Person</a:t>
            </a:r>
            <a:endParaRPr lang="zh-CN" altLang="en-US" b="1">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Here's a riddle: What do traffic jams, long lines and waiting for a vacation to start all have in common? There's one answer</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They're all situations where we could use a little extra patience.</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In the Digital Age, we're used to having what we need immediately and right ai our fingertips. However, research suggests that if we practiced patience, we'd be a whole lot better off. Here are several tricks.</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●Practice gratitude</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Thankfulness has a lot of benefits: Research shows it makes us happier, less stressed and even more optimistic.</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It can also help us practice more patience. ” Showing thankfulness can foster self control," said Ye Li, researcher at the</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University of California.</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●Make yourself wait</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Instant gratification( 满足) may seem like the most " feel good" option at the time, but psychology research suggests waiting for things actually makes us happier in the long run. And the only way for us to get into the habit of waiting is to practice</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Start with small tasks. Put off watching your favorite show until the weekend or wait 10 extra minutes before going for that cake. You'll soon find that the more patience you practice，the more you start to apply it to other, more annoying situations.</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●Accept the uncomfortable</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So many of us have the belief that being comfortable is the only state we will tolerate, and when we experience something outside of our comfort zone, we get impatient about the circumstances. You should learn to say to yourself, " This is merely uncomfortable, not intolerable " You'll then gradually become more patient.</a:t>
            </a:r>
            <a:endParaRPr lang="zh-CN" altLang="en-US">
              <a:latin typeface="Times New Roman" panose="02020603050405020304" charset="0"/>
              <a:cs typeface="Times New Roman" panose="02020603050405020304" charset="0"/>
            </a:endParaRPr>
          </a:p>
        </p:txBody>
      </p:sp>
      <p:pic>
        <p:nvPicPr>
          <p:cNvPr id="3" name="图片 2" descr="30-day-challenge"/>
          <p:cNvPicPr>
            <a:picLocks noChangeAspect="1"/>
          </p:cNvPicPr>
          <p:nvPr>
            <p:custDataLst>
              <p:tags r:id="rId6"/>
            </p:custDataLst>
          </p:nvPr>
        </p:nvPicPr>
        <p:blipFill>
          <a:blip r:embed="rId7">
            <a:clrChange>
              <a:clrFrom>
                <a:srgbClr val="FFEDD9">
                  <a:alpha val="100000"/>
                </a:srgbClr>
              </a:clrFrom>
              <a:clrTo>
                <a:srgbClr val="FFEDD9">
                  <a:alpha val="100000"/>
                  <a:alpha val="0"/>
                </a:srgbClr>
              </a:clrTo>
            </a:clrChange>
          </a:blip>
          <a:stretch>
            <a:fillRect/>
          </a:stretch>
        </p:blipFill>
        <p:spPr>
          <a:xfrm>
            <a:off x="-151765" y="2860040"/>
            <a:ext cx="2973070" cy="1680845"/>
          </a:xfrm>
          <a:prstGeom prst="rect">
            <a:avLst/>
          </a:prstGeom>
        </p:spPr>
      </p:pic>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8260" y="0"/>
            <a:ext cx="12059285" cy="5048885"/>
          </a:xfrm>
          <a:prstGeom prst="rect">
            <a:avLst/>
          </a:prstGeom>
          <a:noFill/>
        </p:spPr>
        <p:txBody>
          <a:bodyPr wrap="square" rtlCol="0" anchor="t">
            <a:spAutoFit/>
          </a:bodyPr>
          <a:p>
            <a:pPr indent="0" algn="ctr" fontAlgn="auto">
              <a:lnSpc>
                <a:spcPct val="90000"/>
              </a:lnSpc>
            </a:pPr>
            <a:r>
              <a:rPr lang="zh-CN" altLang="en-US">
                <a:latin typeface="Times New Roman" panose="02020603050405020304" charset="0"/>
                <a:cs typeface="Times New Roman" panose="02020603050405020304" charset="0"/>
              </a:rPr>
              <a:t>Tricks To Becoming A Patient Person</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Here's a riddle: What do traffic jams, long lines and waiting for a vacation to start all have in common? There's one answer     36   .</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In the Digital Age, we're used to having what we need immediately and right ai our fingertips. However, research suggests that if we practiced patience, we'd be a whole lot better off. Here are several tricks.</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●Practice gratitude(感激)</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Thankfulness has a lot of benefits: Research shows it makes us happier, less stressed and even more optimistic._ 37_. ” Showing thankfulness can foster self control," said Ye Li, researcher at the</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University of California.</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●Make yourself wait</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Instant gratification( 满足) may seem like the most " feel good" option at the time, but psychology research suggests waiting for things actually makes us happier in the long run. And the only way for us to get into the habit of waiting is to practice 38 . Put off watching your favorite show until the weekend or wait 10 extra minutes before going for that cake. You'll soon find that the more patience you practice，the more you start to apply it to other, more annoying situations.</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●39</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So many of us have the belief that being comfortable is the only state we will tolerate, and when we experience something outside of our comfort zone, we get impatient about the circumstances. You should learn to say to yourself, " 40. " You'll then gradually become more patient.</a:t>
            </a:r>
            <a:endParaRPr lang="zh-CN" altLang="en-US">
              <a:latin typeface="Times New Roman" panose="02020603050405020304" charset="0"/>
              <a:cs typeface="Times New Roman" panose="02020603050405020304" charset="0"/>
            </a:endParaRPr>
          </a:p>
        </p:txBody>
      </p:sp>
      <p:sp>
        <p:nvSpPr>
          <p:cNvPr id="4" name="文本框 3"/>
          <p:cNvSpPr txBox="1"/>
          <p:nvPr/>
        </p:nvSpPr>
        <p:spPr>
          <a:xfrm>
            <a:off x="5657215" y="4729480"/>
            <a:ext cx="6363335" cy="2030095"/>
          </a:xfrm>
          <a:prstGeom prst="rect">
            <a:avLst/>
          </a:prstGeom>
          <a:noFill/>
          <a:ln w="15875">
            <a:solidFill>
              <a:schemeClr val="accent1"/>
            </a:solidFill>
          </a:ln>
        </p:spPr>
        <p:txBody>
          <a:bodyPr wrap="square" rtlCol="0" anchor="t">
            <a:spAutoFit/>
          </a:bodyPr>
          <a:p>
            <a:r>
              <a:rPr lang="zh-CN" altLang="en-US">
                <a:latin typeface="Times New Roman" panose="02020603050405020304" charset="0"/>
                <a:cs typeface="Times New Roman" panose="02020603050405020304" charset="0"/>
              </a:rPr>
              <a:t>A. Find your causes</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B. Start with small tasks</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C. Accept the uncomfortable</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D. All this adds up to a state of hurry</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E. It can also help us practice more patience</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F. This is merely uncomfortable, not intolerable</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G. They're all situations where we could use a little extra patience</a:t>
            </a:r>
            <a:endParaRPr lang="zh-CN" altLang="en-US">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custDataLst>
              <p:tags r:id="rId1"/>
            </p:custDataLst>
          </p:nvPr>
        </p:nvCxnSpPr>
        <p:spPr>
          <a:xfrm flipH="1">
            <a:off x="6299269" y="5026323"/>
            <a:ext cx="4825366" cy="0"/>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4" name="标题 3"/>
          <p:cNvSpPr/>
          <p:nvPr>
            <p:ph type="ctrTitle" idx="2"/>
            <p:custDataLst>
              <p:tags r:id="rId2"/>
            </p:custDataLst>
          </p:nvPr>
        </p:nvSpPr>
        <p:spPr>
          <a:xfrm>
            <a:off x="3698240" y="1679575"/>
            <a:ext cx="8062595" cy="2141855"/>
          </a:xfrm>
        </p:spPr>
        <p:txBody>
          <a:bodyPr>
            <a:normAutofit fontScale="90000" lnSpcReduction="10000"/>
          </a:bodyPr>
          <a:p>
            <a:pPr marL="0" indent="0" algn="ctr">
              <a:lnSpc>
                <a:spcPct val="100000"/>
              </a:lnSpc>
              <a:spcBef>
                <a:spcPts val="0"/>
              </a:spcBef>
              <a:spcAft>
                <a:spcPts val="0"/>
              </a:spcAft>
              <a:buSzPct val="100000"/>
              <a:buNone/>
            </a:pPr>
            <a:r>
              <a:rPr lang="en-US" altLang="zh-CN" sz="4800">
                <a:solidFill>
                  <a:schemeClr val="accent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2023年6</a:t>
            </a:r>
            <a:r>
              <a:rPr sz="4800">
                <a:solidFill>
                  <a:schemeClr val="accent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月全国</a:t>
            </a:r>
            <a:r>
              <a:rPr lang="en-US" altLang="zh-CN" sz="4800">
                <a:solidFill>
                  <a:schemeClr val="accent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高考</a:t>
            </a:r>
            <a:r>
              <a:rPr sz="4800">
                <a:solidFill>
                  <a:schemeClr val="accent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英语</a:t>
            </a:r>
            <a:br>
              <a:rPr lang="en-US" altLang="zh-CN" sz="4800">
                <a:solidFill>
                  <a:schemeClr val="accent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br>
            <a:r>
              <a:rPr lang="en-US" altLang="zh-CN" sz="4800">
                <a:solidFill>
                  <a:schemeClr val="accent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新课标I&amp;II卷</a:t>
            </a:r>
            <a:br>
              <a:rPr lang="en-US" altLang="zh-CN" sz="4800">
                <a:solidFill>
                  <a:schemeClr val="accent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br>
            <a:r>
              <a:rPr lang="en-US" altLang="zh-CN" sz="4800">
                <a:solidFill>
                  <a:schemeClr val="accent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七选五</a:t>
            </a:r>
            <a:r>
              <a:rPr sz="4800">
                <a:solidFill>
                  <a:schemeClr val="accent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阅读</a:t>
            </a:r>
            <a:r>
              <a:rPr lang="en-US" altLang="zh-CN" sz="4800">
                <a:solidFill>
                  <a:schemeClr val="accent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试题分析</a:t>
            </a:r>
            <a:endParaRPr lang="en-US" altLang="zh-CN" sz="4800">
              <a:solidFill>
                <a:schemeClr val="accent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pic>
        <p:nvPicPr>
          <p:cNvPr id="2" name="图片 1" descr="LearnMore-002_2x"/>
          <p:cNvPicPr>
            <a:picLocks noChangeAspect="1"/>
          </p:cNvPicPr>
          <p:nvPr/>
        </p:nvPicPr>
        <p:blipFill>
          <a:blip r:embed="rId3">
            <a:clrChange>
              <a:clrFrom>
                <a:srgbClr val="E6FCFF">
                  <a:alpha val="100000"/>
                </a:srgbClr>
              </a:clrFrom>
              <a:clrTo>
                <a:srgbClr val="E6FCFF">
                  <a:alpha val="100000"/>
                  <a:alpha val="0"/>
                </a:srgbClr>
              </a:clrTo>
            </a:clrChange>
          </a:blip>
          <a:stretch>
            <a:fillRect/>
          </a:stretch>
        </p:blipFill>
        <p:spPr>
          <a:xfrm>
            <a:off x="7750810" y="4678045"/>
            <a:ext cx="4673600" cy="2279650"/>
          </a:xfrm>
          <a:prstGeom prst="rect">
            <a:avLst/>
          </a:prstGeom>
        </p:spPr>
      </p:pic>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8" name="文本框 17"/>
          <p:cNvSpPr txBox="1"/>
          <p:nvPr/>
        </p:nvSpPr>
        <p:spPr>
          <a:xfrm>
            <a:off x="2051050" y="3868420"/>
            <a:ext cx="1031240" cy="398780"/>
          </a:xfrm>
          <a:prstGeom prst="rect">
            <a:avLst/>
          </a:prstGeom>
          <a:noFill/>
        </p:spPr>
        <p:txBody>
          <a:bodyPr wrap="square" rtlCol="0">
            <a:spAutoFit/>
          </a:bodyPr>
          <a:p>
            <a:r>
              <a:rPr lang="zh-CN" altLang="en-US" sz="2000"/>
              <a:t>段首句</a:t>
            </a:r>
            <a:endParaRPr lang="zh-CN" altLang="en-US" sz="2000"/>
          </a:p>
        </p:txBody>
      </p:sp>
      <p:pic>
        <p:nvPicPr>
          <p:cNvPr id="10" name="图片 9" descr="图片9"/>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9" name="图片 8" descr="图片7"/>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4" name="文本框 3"/>
          <p:cNvSpPr txBox="1"/>
          <p:nvPr>
            <p:custDataLst>
              <p:tags r:id="rId5"/>
            </p:custDataLst>
          </p:nvPr>
        </p:nvSpPr>
        <p:spPr>
          <a:xfrm>
            <a:off x="142875" y="73025"/>
            <a:ext cx="11915140" cy="3871595"/>
          </a:xfrm>
          <a:prstGeom prst="rect">
            <a:avLst/>
          </a:prstGeom>
          <a:noFill/>
        </p:spPr>
        <p:txBody>
          <a:bodyPr wrap="square" rtlCol="0">
            <a:spAutoFit/>
          </a:bodyPr>
          <a:p>
            <a:pPr indent="0" fontAlgn="auto">
              <a:lnSpc>
                <a:spcPct val="115000"/>
              </a:lnSpc>
              <a:spcAft>
                <a:spcPts val="1000"/>
              </a:spcAft>
            </a:pPr>
            <a:r>
              <a:rPr lang="en-US" altLang="zh-CN" sz="2400" b="1" i="1">
                <a:solidFill>
                  <a:schemeClr val="dk1"/>
                </a:solidFill>
                <a:latin typeface="微软雅黑" panose="020B0503020204020204" charset="-122"/>
                <a:ea typeface="微软雅黑" panose="020B0503020204020204" charset="-122"/>
              </a:rPr>
              <a:t>     </a:t>
            </a:r>
            <a:r>
              <a:rPr lang="zh-CN" altLang="en-US" sz="2400" b="1" i="1" u="sng">
                <a:solidFill>
                  <a:schemeClr val="dk1"/>
                </a:solidFill>
                <a:latin typeface="微软雅黑" panose="020B0503020204020204" charset="-122"/>
                <a:ea typeface="微软雅黑" panose="020B0503020204020204" charset="-122"/>
              </a:rPr>
              <a:t>七选五命题分析：</a:t>
            </a:r>
            <a:endParaRPr lang="zh-CN" altLang="en-US" sz="2400">
              <a:solidFill>
                <a:schemeClr val="dk1"/>
              </a:solidFill>
              <a:latin typeface="微软雅黑" panose="020B0503020204020204" charset="-122"/>
              <a:ea typeface="微软雅黑" panose="020B0503020204020204" charset="-122"/>
            </a:endParaRPr>
          </a:p>
          <a:p>
            <a:pPr marL="198120" indent="-198120" fontAlgn="auto">
              <a:lnSpc>
                <a:spcPct val="115000"/>
              </a:lnSpc>
              <a:spcAft>
                <a:spcPts val="1000"/>
              </a:spcAft>
              <a:buFont typeface="Arial" panose="020B0604020202020204" pitchFamily="34" charset="0"/>
              <a:buChar char="•"/>
            </a:pPr>
            <a:r>
              <a:rPr lang="zh-CN" altLang="en-US" sz="2400">
                <a:solidFill>
                  <a:schemeClr val="dk1"/>
                </a:solidFill>
                <a:highlight>
                  <a:srgbClr val="FFFF00"/>
                </a:highlight>
                <a:latin typeface="微软雅黑" panose="020B0503020204020204" charset="-122"/>
                <a:ea typeface="微软雅黑" panose="020B0503020204020204" charset="-122"/>
              </a:rPr>
              <a:t>题型</a:t>
            </a:r>
            <a:r>
              <a:rPr lang="en-US" altLang="zh-CN" sz="2400">
                <a:solidFill>
                  <a:schemeClr val="dk1"/>
                </a:solidFill>
                <a:latin typeface="微软雅黑" panose="020B0503020204020204" charset="-122"/>
                <a:ea typeface="微软雅黑" panose="020B0503020204020204" charset="-122"/>
              </a:rPr>
              <a:t>: </a:t>
            </a:r>
            <a:r>
              <a:rPr lang="zh-CN" altLang="en-US" sz="2400">
                <a:solidFill>
                  <a:schemeClr val="dk1"/>
                </a:solidFill>
                <a:latin typeface="微软雅黑" panose="020B0503020204020204" charset="-122"/>
                <a:ea typeface="微软雅黑" panose="020B0503020204020204" charset="-122"/>
                <a:sym typeface="+mn-ea"/>
              </a:rPr>
              <a:t>高中英语阅读七选五题型</a:t>
            </a:r>
            <a:r>
              <a:rPr lang="zh-CN" altLang="en-US" sz="2400">
                <a:solidFill>
                  <a:schemeClr val="dk1"/>
                </a:solidFill>
                <a:latin typeface="微软雅黑" panose="020B0503020204020204" charset="-122"/>
                <a:ea typeface="微软雅黑" panose="020B0503020204020204" charset="-122"/>
              </a:rPr>
              <a:t>给出一篇缺少5个句子的文章，对应有</a:t>
            </a:r>
            <a:r>
              <a:rPr lang="en-US" altLang="zh-CN" sz="2400">
                <a:solidFill>
                  <a:schemeClr val="dk1"/>
                </a:solidFill>
                <a:latin typeface="微软雅黑" panose="020B0503020204020204" charset="-122"/>
                <a:ea typeface="微软雅黑" panose="020B0503020204020204" charset="-122"/>
              </a:rPr>
              <a:t>7</a:t>
            </a:r>
            <a:r>
              <a:rPr lang="zh-CN" altLang="en-US" sz="2400">
                <a:solidFill>
                  <a:schemeClr val="dk1"/>
                </a:solidFill>
                <a:latin typeface="微软雅黑" panose="020B0503020204020204" charset="-122"/>
                <a:ea typeface="微软雅黑" panose="020B0503020204020204" charset="-122"/>
              </a:rPr>
              <a:t>个选项，要求同学们根据文章结构、内容，选出正确的句子，填入相应的空白处。</a:t>
            </a:r>
            <a:endParaRPr lang="zh-CN" altLang="en-US" sz="2400">
              <a:solidFill>
                <a:schemeClr val="dk1"/>
              </a:solidFill>
              <a:latin typeface="微软雅黑" panose="020B0503020204020204" charset="-122"/>
              <a:ea typeface="微软雅黑" panose="020B0503020204020204" charset="-122"/>
            </a:endParaRPr>
          </a:p>
          <a:p>
            <a:pPr marL="198120" indent="-198120" fontAlgn="auto">
              <a:lnSpc>
                <a:spcPct val="115000"/>
              </a:lnSpc>
              <a:spcAft>
                <a:spcPts val="1000"/>
              </a:spcAft>
              <a:buFont typeface="Arial" panose="020B0604020202020204" pitchFamily="34" charset="0"/>
              <a:buChar char="•"/>
            </a:pPr>
            <a:r>
              <a:rPr lang="zh-CN" altLang="en-US" sz="2400">
                <a:solidFill>
                  <a:schemeClr val="dk1"/>
                </a:solidFill>
                <a:highlight>
                  <a:srgbClr val="FFFF00"/>
                </a:highlight>
                <a:latin typeface="微软雅黑" panose="020B0503020204020204" charset="-122"/>
                <a:ea typeface="微软雅黑" panose="020B0503020204020204" charset="-122"/>
              </a:rPr>
              <a:t>考点</a:t>
            </a:r>
            <a:r>
              <a:rPr lang="en-US" altLang="zh-CN" sz="2400">
                <a:solidFill>
                  <a:schemeClr val="dk1"/>
                </a:solidFill>
                <a:latin typeface="微软雅黑" panose="020B0503020204020204" charset="-122"/>
                <a:ea typeface="微软雅黑" panose="020B0503020204020204" charset="-122"/>
              </a:rPr>
              <a:t>: </a:t>
            </a:r>
            <a:r>
              <a:rPr lang="zh-CN" altLang="en-US" sz="2400">
                <a:solidFill>
                  <a:schemeClr val="dk1"/>
                </a:solidFill>
                <a:latin typeface="微软雅黑" panose="020B0503020204020204" charset="-122"/>
                <a:ea typeface="微软雅黑" panose="020B0503020204020204" charset="-122"/>
              </a:rPr>
              <a:t>要求考生从整体上把握文章的逻辑结构和内容上的联系，理解句子之间、段落之间的关系，对诸如连贯性、一致性等语段特征有较强的意识和熟练的把握，并具备运用语法知识分析理解长难句的能力。可以说，此题型是对语言能力和阅读理解能力的综合测试。</a:t>
            </a:r>
            <a:endParaRPr lang="zh-CN" altLang="en-US" sz="2400">
              <a:solidFill>
                <a:schemeClr val="dk1"/>
              </a:solidFill>
              <a:latin typeface="微软雅黑" panose="020B0503020204020204" charset="-122"/>
              <a:ea typeface="微软雅黑" panose="020B0503020204020204" charset="-122"/>
            </a:endParaRPr>
          </a:p>
          <a:p>
            <a:pPr marL="198120" indent="-198120" fontAlgn="auto">
              <a:lnSpc>
                <a:spcPct val="115000"/>
              </a:lnSpc>
              <a:spcAft>
                <a:spcPts val="1000"/>
              </a:spcAft>
              <a:buFont typeface="Arial" panose="020B0604020202020204" pitchFamily="34" charset="0"/>
              <a:buChar char="•"/>
            </a:pPr>
            <a:r>
              <a:rPr lang="zh-CN" altLang="en-US" sz="2400">
                <a:solidFill>
                  <a:schemeClr val="dk1"/>
                </a:solidFill>
                <a:highlight>
                  <a:srgbClr val="FFFF00"/>
                </a:highlight>
                <a:latin typeface="微软雅黑" panose="020B0503020204020204" charset="-122"/>
                <a:ea typeface="微软雅黑" panose="020B0503020204020204" charset="-122"/>
              </a:rPr>
              <a:t>设空特点</a:t>
            </a:r>
            <a:r>
              <a:rPr lang="zh-CN" altLang="en-US" sz="2400">
                <a:solidFill>
                  <a:schemeClr val="dk1"/>
                </a:solidFill>
                <a:latin typeface="微软雅黑" panose="020B0503020204020204" charset="-122"/>
                <a:ea typeface="微软雅黑" panose="020B0503020204020204" charset="-122"/>
              </a:rPr>
              <a:t>：</a:t>
            </a:r>
            <a:endParaRPr lang="zh-CN" altLang="en-US" sz="2400">
              <a:solidFill>
                <a:schemeClr val="dk1"/>
              </a:solidFill>
              <a:latin typeface="微软雅黑" panose="020B0503020204020204" charset="-122"/>
              <a:ea typeface="微软雅黑" panose="020B0503020204020204" charset="-122"/>
            </a:endParaRPr>
          </a:p>
        </p:txBody>
      </p:sp>
      <p:grpSp>
        <p:nvGrpSpPr>
          <p:cNvPr id="28" name="组合 27"/>
          <p:cNvGrpSpPr/>
          <p:nvPr/>
        </p:nvGrpSpPr>
        <p:grpSpPr>
          <a:xfrm>
            <a:off x="404495" y="3944620"/>
            <a:ext cx="2149475" cy="2635250"/>
            <a:chOff x="637" y="6212"/>
            <a:chExt cx="3385" cy="4150"/>
          </a:xfrm>
        </p:grpSpPr>
        <p:sp>
          <p:nvSpPr>
            <p:cNvPr id="5" name="椭圆 4"/>
            <p:cNvSpPr/>
            <p:nvPr/>
          </p:nvSpPr>
          <p:spPr>
            <a:xfrm>
              <a:off x="971" y="7307"/>
              <a:ext cx="2186" cy="2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t>七选五</a:t>
              </a:r>
              <a:endParaRPr lang="zh-CN" altLang="en-US" sz="3200" b="1"/>
            </a:p>
          </p:txBody>
        </p:sp>
        <p:sp>
          <p:nvSpPr>
            <p:cNvPr id="6" name="弧形 5"/>
            <p:cNvSpPr/>
            <p:nvPr/>
          </p:nvSpPr>
          <p:spPr>
            <a:xfrm>
              <a:off x="637" y="6212"/>
              <a:ext cx="3229" cy="4151"/>
            </a:xfrm>
            <a:prstGeom prst="arc">
              <a:avLst>
                <a:gd name="adj1" fmla="val 16200000"/>
                <a:gd name="adj2" fmla="val 5354973"/>
              </a:avLst>
            </a:prstGeom>
            <a:ln w="22225"/>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5" name="椭圆 14"/>
            <p:cNvSpPr/>
            <p:nvPr/>
          </p:nvSpPr>
          <p:spPr>
            <a:xfrm>
              <a:off x="2924" y="6356"/>
              <a:ext cx="306" cy="3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椭圆 15"/>
            <p:cNvSpPr/>
            <p:nvPr>
              <p:custDataLst>
                <p:tags r:id="rId6"/>
              </p:custDataLst>
            </p:nvPr>
          </p:nvSpPr>
          <p:spPr>
            <a:xfrm>
              <a:off x="3716" y="8014"/>
              <a:ext cx="306" cy="3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椭圆 16"/>
            <p:cNvSpPr/>
            <p:nvPr>
              <p:custDataLst>
                <p:tags r:id="rId7"/>
              </p:custDataLst>
            </p:nvPr>
          </p:nvSpPr>
          <p:spPr>
            <a:xfrm>
              <a:off x="3253" y="9607"/>
              <a:ext cx="305" cy="3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9" name="文本框 18"/>
          <p:cNvSpPr txBox="1"/>
          <p:nvPr/>
        </p:nvSpPr>
        <p:spPr>
          <a:xfrm>
            <a:off x="2553970" y="5005070"/>
            <a:ext cx="1193800" cy="398780"/>
          </a:xfrm>
          <a:prstGeom prst="rect">
            <a:avLst/>
          </a:prstGeom>
          <a:noFill/>
        </p:spPr>
        <p:txBody>
          <a:bodyPr wrap="square" rtlCol="0">
            <a:spAutoFit/>
          </a:bodyPr>
          <a:p>
            <a:r>
              <a:rPr lang="zh-CN" altLang="en-US" sz="2000"/>
              <a:t>段中句</a:t>
            </a:r>
            <a:endParaRPr lang="zh-CN" altLang="en-US" sz="2000"/>
          </a:p>
        </p:txBody>
      </p:sp>
      <p:sp>
        <p:nvSpPr>
          <p:cNvPr id="20" name="文本框 19"/>
          <p:cNvSpPr txBox="1"/>
          <p:nvPr/>
        </p:nvSpPr>
        <p:spPr>
          <a:xfrm>
            <a:off x="2305685" y="6046470"/>
            <a:ext cx="1186815" cy="398780"/>
          </a:xfrm>
          <a:prstGeom prst="rect">
            <a:avLst/>
          </a:prstGeom>
          <a:noFill/>
        </p:spPr>
        <p:txBody>
          <a:bodyPr wrap="square" rtlCol="0">
            <a:spAutoFit/>
          </a:bodyPr>
          <a:p>
            <a:r>
              <a:rPr lang="zh-CN" altLang="en-US" sz="2000"/>
              <a:t>段尾句</a:t>
            </a:r>
            <a:endParaRPr lang="zh-CN" altLang="en-US" sz="2000"/>
          </a:p>
        </p:txBody>
      </p:sp>
      <p:sp>
        <p:nvSpPr>
          <p:cNvPr id="21" name="左大括号 20"/>
          <p:cNvSpPr/>
          <p:nvPr/>
        </p:nvSpPr>
        <p:spPr>
          <a:xfrm>
            <a:off x="3005455" y="3868420"/>
            <a:ext cx="76200" cy="418465"/>
          </a:xfrm>
          <a:prstGeom prst="leftBrace">
            <a:avLst>
              <a:gd name="adj1" fmla="val 303991"/>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2" name="文本框 21"/>
          <p:cNvSpPr txBox="1"/>
          <p:nvPr/>
        </p:nvSpPr>
        <p:spPr>
          <a:xfrm>
            <a:off x="3168015" y="3616960"/>
            <a:ext cx="5275580" cy="1030605"/>
          </a:xfrm>
          <a:prstGeom prst="rect">
            <a:avLst/>
          </a:prstGeom>
          <a:noFill/>
        </p:spPr>
        <p:txBody>
          <a:bodyPr wrap="square" rtlCol="0">
            <a:noAutofit/>
          </a:bodyPr>
          <a:p>
            <a:pPr marL="176530" indent="-176530" fontAlgn="auto">
              <a:buFont typeface="Arial" panose="020B0604020202020204" pitchFamily="34" charset="0"/>
              <a:buChar char="•"/>
            </a:pPr>
            <a:r>
              <a:rPr lang="zh-CN" altLang="en-US" sz="2000"/>
              <a:t>段落标题</a:t>
            </a:r>
            <a:endParaRPr lang="zh-CN" altLang="en-US" sz="2000"/>
          </a:p>
          <a:p>
            <a:pPr marL="176530" indent="-176530" fontAlgn="auto">
              <a:buFont typeface="Arial" panose="020B0604020202020204" pitchFamily="34" charset="0"/>
              <a:buChar char="•"/>
            </a:pPr>
            <a:r>
              <a:rPr lang="zh-CN" altLang="en-US" sz="2000"/>
              <a:t>段落主题句</a:t>
            </a:r>
            <a:endParaRPr lang="zh-CN" altLang="en-US" sz="2000"/>
          </a:p>
          <a:p>
            <a:pPr marL="176530" indent="-176530" fontAlgn="auto">
              <a:buFont typeface="Arial" panose="020B0604020202020204" pitchFamily="34" charset="0"/>
              <a:buChar char="•"/>
            </a:pPr>
            <a:r>
              <a:rPr lang="zh-CN" altLang="en-US" sz="2000"/>
              <a:t>段落内部或段落间过渡句，</a:t>
            </a:r>
            <a:r>
              <a:rPr lang="zh-CN" altLang="en-US" sz="2000">
                <a:sym typeface="+mn-ea"/>
              </a:rPr>
              <a:t>承上和启下</a:t>
            </a:r>
            <a:endParaRPr lang="zh-CN" altLang="en-US" sz="2000"/>
          </a:p>
          <a:p>
            <a:pPr marL="176530" indent="-176530" fontAlgn="auto">
              <a:buFont typeface="Arial" panose="020B0604020202020204" pitchFamily="34" charset="0"/>
              <a:buChar char="•"/>
            </a:pPr>
            <a:endParaRPr lang="zh-CN" altLang="en-US" sz="2000"/>
          </a:p>
        </p:txBody>
      </p:sp>
      <p:sp>
        <p:nvSpPr>
          <p:cNvPr id="23" name="左大括号 22"/>
          <p:cNvSpPr/>
          <p:nvPr/>
        </p:nvSpPr>
        <p:spPr>
          <a:xfrm>
            <a:off x="3487420" y="5005705"/>
            <a:ext cx="76200" cy="418465"/>
          </a:xfrm>
          <a:prstGeom prst="leftBrace">
            <a:avLst>
              <a:gd name="adj1" fmla="val 303991"/>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4" name="文本框 23"/>
          <p:cNvSpPr txBox="1"/>
          <p:nvPr/>
        </p:nvSpPr>
        <p:spPr>
          <a:xfrm>
            <a:off x="3563620" y="4860925"/>
            <a:ext cx="3956685" cy="706755"/>
          </a:xfrm>
          <a:prstGeom prst="rect">
            <a:avLst/>
          </a:prstGeom>
          <a:noFill/>
        </p:spPr>
        <p:txBody>
          <a:bodyPr wrap="square" rtlCol="0">
            <a:spAutoFit/>
          </a:bodyPr>
          <a:p>
            <a:pPr marL="176530" indent="-176530" fontAlgn="auto">
              <a:buFont typeface="Arial" panose="020B0604020202020204" pitchFamily="34" charset="0"/>
              <a:buChar char="•"/>
            </a:pPr>
            <a:r>
              <a:rPr lang="zh-CN" altLang="en-US" sz="2000"/>
              <a:t>段落内部过渡句，</a:t>
            </a:r>
            <a:r>
              <a:rPr lang="zh-CN" altLang="en-US" sz="2000">
                <a:sym typeface="+mn-ea"/>
              </a:rPr>
              <a:t>承上和启下</a:t>
            </a:r>
            <a:endParaRPr lang="zh-CN" altLang="en-US" sz="2000"/>
          </a:p>
          <a:p>
            <a:pPr marL="176530" indent="-176530" fontAlgn="auto">
              <a:buFont typeface="Arial" panose="020B0604020202020204" pitchFamily="34" charset="0"/>
              <a:buChar char="•"/>
            </a:pPr>
            <a:r>
              <a:rPr lang="zh-CN" altLang="en-US" sz="2000"/>
              <a:t>找关键</a:t>
            </a:r>
            <a:r>
              <a:rPr lang="en-US" altLang="zh-CN" sz="2000"/>
              <a:t>/</a:t>
            </a:r>
            <a:r>
              <a:rPr lang="zh-CN" altLang="en-US" sz="2000"/>
              <a:t>信号词确立逻辑关系</a:t>
            </a:r>
            <a:endParaRPr lang="zh-CN" altLang="en-US" sz="2000"/>
          </a:p>
        </p:txBody>
      </p:sp>
      <p:sp>
        <p:nvSpPr>
          <p:cNvPr id="25" name="左大括号 24"/>
          <p:cNvSpPr/>
          <p:nvPr/>
        </p:nvSpPr>
        <p:spPr>
          <a:xfrm>
            <a:off x="3244850" y="6046470"/>
            <a:ext cx="76200" cy="418465"/>
          </a:xfrm>
          <a:prstGeom prst="leftBrace">
            <a:avLst>
              <a:gd name="adj1" fmla="val 303991"/>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6" name="文本框 25"/>
          <p:cNvSpPr txBox="1"/>
          <p:nvPr/>
        </p:nvSpPr>
        <p:spPr>
          <a:xfrm>
            <a:off x="3321050" y="5781040"/>
            <a:ext cx="2103120" cy="1014730"/>
          </a:xfrm>
          <a:prstGeom prst="rect">
            <a:avLst/>
          </a:prstGeom>
          <a:noFill/>
        </p:spPr>
        <p:txBody>
          <a:bodyPr wrap="square" rtlCol="0">
            <a:spAutoFit/>
          </a:bodyPr>
          <a:p>
            <a:pPr marL="176530" indent="-176530" fontAlgn="auto">
              <a:buFont typeface="Arial" panose="020B0604020202020204" pitchFamily="34" charset="0"/>
              <a:buChar char="•"/>
            </a:pPr>
            <a:r>
              <a:rPr lang="zh-CN" altLang="en-US" sz="2000"/>
              <a:t>段落间过渡句</a:t>
            </a:r>
            <a:endParaRPr lang="zh-CN" altLang="en-US" sz="2000"/>
          </a:p>
          <a:p>
            <a:pPr marL="176530" indent="-176530" fontAlgn="auto">
              <a:buFont typeface="Arial" panose="020B0604020202020204" pitchFamily="34" charset="0"/>
              <a:buChar char="•"/>
            </a:pPr>
            <a:r>
              <a:rPr lang="zh-CN" altLang="en-US" sz="2000">
                <a:sym typeface="+mn-ea"/>
              </a:rPr>
              <a:t>承上和启下</a:t>
            </a:r>
            <a:endParaRPr lang="zh-CN" altLang="en-US" sz="2000"/>
          </a:p>
          <a:p>
            <a:pPr marL="176530" indent="-176530" fontAlgn="auto">
              <a:buFont typeface="Arial" panose="020B0604020202020204" pitchFamily="34" charset="0"/>
              <a:buChar char="•"/>
            </a:pPr>
            <a:r>
              <a:rPr lang="zh-CN" altLang="en-US" sz="2000"/>
              <a:t>总结句</a:t>
            </a:r>
            <a:endParaRPr lang="zh-CN" altLang="en-US" sz="2000"/>
          </a:p>
        </p:txBody>
      </p:sp>
      <p:sp>
        <p:nvSpPr>
          <p:cNvPr id="27" name="文本框 26"/>
          <p:cNvSpPr txBox="1"/>
          <p:nvPr/>
        </p:nvSpPr>
        <p:spPr>
          <a:xfrm>
            <a:off x="6852285" y="5168900"/>
            <a:ext cx="4619625" cy="398780"/>
          </a:xfrm>
          <a:prstGeom prst="rect">
            <a:avLst/>
          </a:prstGeom>
          <a:noFill/>
        </p:spPr>
        <p:txBody>
          <a:bodyPr wrap="square" rtlCol="0">
            <a:spAutoFit/>
          </a:bodyPr>
          <a:p>
            <a:r>
              <a:rPr lang="zh-CN" altLang="en-US" sz="2000"/>
              <a:t>（并列、转折、因果、总分、递进等）</a:t>
            </a:r>
            <a:endParaRPr lang="zh-CN" altLang="en-US" sz="200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randombar(horizontal)">
                                      <p:cBhvr>
                                        <p:cTn id="36" dur="500"/>
                                        <p:tgtEl>
                                          <p:spTgt spid="21"/>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randombar(horizont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randombar(horizontal)">
                                      <p:cBhvr>
                                        <p:cTn id="44" dur="500"/>
                                        <p:tgtEl>
                                          <p:spTgt spid="2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randombar(horizontal)">
                                      <p:cBhvr>
                                        <p:cTn id="57" dur="500"/>
                                        <p:tgtEl>
                                          <p:spTgt spid="25"/>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randombar(horizontal)">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p:bldP spid="18" grpId="0"/>
      <p:bldP spid="19" grpId="0"/>
      <p:bldP spid="20" grpId="0"/>
      <p:bldP spid="18" grpId="1"/>
      <p:bldP spid="19" grpId="1"/>
      <p:bldP spid="20" grpId="1"/>
      <p:bldP spid="21" grpId="0" animBg="1"/>
      <p:bldP spid="22" grpId="0"/>
      <p:bldP spid="21" grpId="1" animBg="1"/>
      <p:bldP spid="22" grpId="1"/>
      <p:bldP spid="24" grpId="0"/>
      <p:bldP spid="23" grpId="0" animBg="1"/>
      <p:bldP spid="24" grpId="1"/>
      <p:bldP spid="23" grpId="1" animBg="1"/>
      <p:bldP spid="27" grpId="0"/>
      <p:bldP spid="27" grpId="1"/>
      <p:bldP spid="25" grpId="0" animBg="1"/>
      <p:bldP spid="26" grpId="0"/>
      <p:bldP spid="25" grpId="1" animBg="1"/>
      <p:bldP spid="2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42875" y="73025"/>
            <a:ext cx="11915140" cy="641985"/>
          </a:xfrm>
          <a:prstGeom prst="rect">
            <a:avLst/>
          </a:prstGeom>
          <a:noFill/>
        </p:spPr>
        <p:txBody>
          <a:bodyPr wrap="square" rtlCol="0">
            <a:noAutofit/>
          </a:bodyPr>
          <a:p>
            <a:pPr indent="0" fontAlgn="auto">
              <a:lnSpc>
                <a:spcPct val="125000"/>
              </a:lnSpc>
            </a:pPr>
            <a:r>
              <a:rPr lang="en-US" altLang="zh-CN" sz="2800" b="1" i="1">
                <a:solidFill>
                  <a:schemeClr val="dk1"/>
                </a:solidFill>
                <a:latin typeface="微软雅黑" panose="020B0503020204020204" charset="-122"/>
                <a:ea typeface="微软雅黑" panose="020B0503020204020204" charset="-122"/>
              </a:rPr>
              <a:t>     </a:t>
            </a:r>
            <a:r>
              <a:rPr lang="en-US" altLang="zh-CN" sz="2800" b="1" i="1" u="sng">
                <a:solidFill>
                  <a:schemeClr val="dk1"/>
                </a:solidFill>
                <a:latin typeface="微软雅黑" panose="020B0503020204020204" charset="-122"/>
                <a:ea typeface="微软雅黑" panose="020B0503020204020204" charset="-122"/>
              </a:rPr>
              <a:t>2023</a:t>
            </a:r>
            <a:r>
              <a:rPr lang="zh-CN" altLang="en-US" sz="2800" b="1" i="1" u="sng">
                <a:solidFill>
                  <a:schemeClr val="dk1"/>
                </a:solidFill>
                <a:latin typeface="微软雅黑" panose="020B0503020204020204" charset="-122"/>
                <a:ea typeface="微软雅黑" panose="020B0503020204020204" charset="-122"/>
              </a:rPr>
              <a:t>年新高考卷</a:t>
            </a:r>
            <a:r>
              <a:rPr lang="en-US" altLang="zh-CN" sz="2800" b="1" i="1" u="sng">
                <a:solidFill>
                  <a:schemeClr val="dk1"/>
                </a:solidFill>
                <a:latin typeface="微软雅黑" panose="020B0503020204020204" charset="-122"/>
                <a:ea typeface="微软雅黑" panose="020B0503020204020204" charset="-122"/>
              </a:rPr>
              <a:t>I&amp;II </a:t>
            </a:r>
            <a:r>
              <a:rPr lang="zh-CN" altLang="en-US" sz="2800" b="1" i="1" u="sng">
                <a:solidFill>
                  <a:schemeClr val="dk1"/>
                </a:solidFill>
                <a:latin typeface="微软雅黑" panose="020B0503020204020204" charset="-122"/>
                <a:ea typeface="微软雅黑" panose="020B0503020204020204" charset="-122"/>
              </a:rPr>
              <a:t>七选五阅读：</a:t>
            </a:r>
            <a:endParaRPr lang="zh-CN" altLang="en-US" sz="2800" b="1" i="1" u="sng">
              <a:solidFill>
                <a:schemeClr val="dk1"/>
              </a:solidFill>
              <a:latin typeface="微软雅黑" panose="020B0503020204020204" charset="-122"/>
              <a:ea typeface="微软雅黑" panose="020B0503020204020204" charset="-122"/>
            </a:endParaRPr>
          </a:p>
          <a:p>
            <a:pPr indent="0" fontAlgn="auto">
              <a:lnSpc>
                <a:spcPct val="125000"/>
              </a:lnSpc>
            </a:pPr>
            <a:endParaRPr lang="zh-CN" altLang="en-US" sz="2800">
              <a:solidFill>
                <a:schemeClr val="dk1"/>
              </a:solidFill>
              <a:latin typeface="微软雅黑" panose="020B0503020204020204" charset="-122"/>
              <a:ea typeface="微软雅黑" panose="020B0503020204020204" charset="-122"/>
            </a:endParaRPr>
          </a:p>
          <a:p>
            <a:pPr indent="0" fontAlgn="auto">
              <a:lnSpc>
                <a:spcPct val="125000"/>
              </a:lnSpc>
            </a:pPr>
            <a:endParaRPr lang="zh-CN" altLang="en-US" sz="2800">
              <a:solidFill>
                <a:schemeClr val="dk1"/>
              </a:solidFill>
              <a:latin typeface="微软雅黑" panose="020B0503020204020204" charset="-122"/>
              <a:ea typeface="微软雅黑" panose="020B0503020204020204" charset="-122"/>
            </a:endParaRPr>
          </a:p>
          <a:p>
            <a:pPr indent="0" fontAlgn="auto">
              <a:lnSpc>
                <a:spcPct val="125000"/>
              </a:lnSpc>
            </a:pPr>
            <a:endParaRPr lang="zh-CN" altLang="en-US" sz="2800">
              <a:solidFill>
                <a:schemeClr val="dk1"/>
              </a:solidFill>
              <a:latin typeface="微软雅黑" panose="020B0503020204020204" charset="-122"/>
              <a:ea typeface="微软雅黑" panose="020B0503020204020204" charset="-122"/>
            </a:endParaRPr>
          </a:p>
          <a:p>
            <a:pPr indent="0" fontAlgn="auto">
              <a:lnSpc>
                <a:spcPct val="125000"/>
              </a:lnSpc>
            </a:pPr>
            <a:endParaRPr lang="zh-CN" altLang="en-US" sz="2800">
              <a:solidFill>
                <a:schemeClr val="dk1"/>
              </a:solidFill>
              <a:latin typeface="微软雅黑" panose="020B0503020204020204" charset="-122"/>
              <a:ea typeface="微软雅黑" panose="020B0503020204020204" charset="-122"/>
            </a:endParaRPr>
          </a:p>
          <a:p>
            <a:pPr indent="0" fontAlgn="auto">
              <a:lnSpc>
                <a:spcPct val="125000"/>
              </a:lnSpc>
            </a:pPr>
            <a:endParaRPr lang="zh-CN" altLang="en-US" sz="2800">
              <a:solidFill>
                <a:schemeClr val="dk1"/>
              </a:solidFill>
              <a:latin typeface="微软雅黑" panose="020B0503020204020204" charset="-122"/>
              <a:ea typeface="微软雅黑" panose="020B0503020204020204" charset="-122"/>
            </a:endParaRPr>
          </a:p>
          <a:p>
            <a:pPr indent="0" fontAlgn="auto">
              <a:lnSpc>
                <a:spcPct val="125000"/>
              </a:lnSpc>
            </a:pPr>
            <a:endParaRPr lang="zh-CN" altLang="en-US" sz="2800">
              <a:solidFill>
                <a:schemeClr val="dk1"/>
              </a:solidFill>
              <a:latin typeface="微软雅黑" panose="020B0503020204020204" charset="-122"/>
              <a:ea typeface="微软雅黑" panose="020B0503020204020204" charset="-122"/>
            </a:endParaRPr>
          </a:p>
          <a:p>
            <a:pPr indent="0" fontAlgn="auto">
              <a:lnSpc>
                <a:spcPct val="125000"/>
              </a:lnSpc>
            </a:pPr>
            <a:endParaRPr lang="zh-CN" altLang="en-US" sz="2800">
              <a:solidFill>
                <a:schemeClr val="dk1"/>
              </a:solidFill>
              <a:latin typeface="微软雅黑" panose="020B0503020204020204" charset="-122"/>
              <a:ea typeface="微软雅黑" panose="020B0503020204020204" charset="-122"/>
            </a:endParaRPr>
          </a:p>
          <a:p>
            <a:pPr indent="0" fontAlgn="auto">
              <a:lnSpc>
                <a:spcPct val="125000"/>
              </a:lnSpc>
            </a:pPr>
            <a:endParaRPr lang="zh-CN" altLang="en-US" sz="2800">
              <a:solidFill>
                <a:schemeClr val="dk1"/>
              </a:solidFill>
              <a:latin typeface="微软雅黑" panose="020B0503020204020204" charset="-122"/>
              <a:ea typeface="微软雅黑" panose="020B0503020204020204" charset="-122"/>
            </a:endParaRPr>
          </a:p>
        </p:txBody>
      </p:sp>
      <p:pic>
        <p:nvPicPr>
          <p:cNvPr id="10" name="图片 9" descr="图片9"/>
          <p:cNvPicPr>
            <a:picLocks noChangeAspect="1"/>
          </p:cNvPicPr>
          <p:nvPr>
            <p:custDataLst>
              <p:tags r:id="rId2"/>
            </p:custDataLst>
          </p:nvPr>
        </p:nvPicPr>
        <p:blipFill>
          <a:blip r:embed="rId3"/>
          <a:stretch>
            <a:fillRect/>
          </a:stretch>
        </p:blipFill>
        <p:spPr>
          <a:xfrm>
            <a:off x="0" y="0"/>
            <a:ext cx="720090" cy="720090"/>
          </a:xfrm>
          <a:prstGeom prst="rect">
            <a:avLst/>
          </a:prstGeom>
        </p:spPr>
      </p:pic>
      <p:pic>
        <p:nvPicPr>
          <p:cNvPr id="9" name="图片 8" descr="图片7"/>
          <p:cNvPicPr>
            <a:picLocks noChangeAspect="1"/>
          </p:cNvPicPr>
          <p:nvPr>
            <p:custDataLst>
              <p:tags r:id="rId4"/>
            </p:custDataLst>
          </p:nvPr>
        </p:nvPicPr>
        <p:blipFill>
          <a:blip r:embed="rId5"/>
          <a:stretch>
            <a:fillRect/>
          </a:stretch>
        </p:blipFill>
        <p:spPr>
          <a:xfrm>
            <a:off x="11471910" y="-5379"/>
            <a:ext cx="720090" cy="720090"/>
          </a:xfrm>
          <a:prstGeom prst="rect">
            <a:avLst/>
          </a:prstGeom>
        </p:spPr>
      </p:pic>
      <p:graphicFrame>
        <p:nvGraphicFramePr>
          <p:cNvPr id="14" name="表格 13"/>
          <p:cNvGraphicFramePr/>
          <p:nvPr>
            <p:custDataLst>
              <p:tags r:id="rId6"/>
            </p:custDataLst>
          </p:nvPr>
        </p:nvGraphicFramePr>
        <p:xfrm>
          <a:off x="575945" y="753745"/>
          <a:ext cx="10591165" cy="29743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89405"/>
                <a:gridCol w="2899410"/>
                <a:gridCol w="1343025"/>
                <a:gridCol w="1048385"/>
                <a:gridCol w="901700"/>
                <a:gridCol w="894080"/>
                <a:gridCol w="949960"/>
                <a:gridCol w="965200"/>
              </a:tblGrid>
              <a:tr h="610870">
                <a:tc>
                  <a:txBody>
                    <a:bodyPr/>
                    <a:p>
                      <a:pPr algn="ctr">
                        <a:buNone/>
                      </a:pPr>
                      <a:r>
                        <a:rPr lang="zh-CN" altLang="en-US">
                          <a:latin typeface="微软雅黑" panose="020B0503020204020204" charset="-122"/>
                          <a:ea typeface="微软雅黑" panose="020B0503020204020204" charset="-122"/>
                        </a:rPr>
                        <a:t>七选五</a:t>
                      </a:r>
                      <a:endParaRPr lang="zh-CN" altLang="en-US">
                        <a:latin typeface="微软雅黑" panose="020B0503020204020204" charset="-122"/>
                        <a:ea typeface="微软雅黑" panose="020B0503020204020204" charset="-122"/>
                      </a:endParaRPr>
                    </a:p>
                  </a:txBody>
                  <a:tcPr anchor="ctr" anchorCtr="0"/>
                </a:tc>
                <a:tc>
                  <a:txBody>
                    <a:bodyPr/>
                    <a:p>
                      <a:pPr algn="ctr">
                        <a:buNone/>
                      </a:pPr>
                      <a:r>
                        <a:rPr lang="zh-CN" altLang="en-US">
                          <a:latin typeface="微软雅黑" panose="020B0503020204020204" charset="-122"/>
                          <a:ea typeface="微软雅黑" panose="020B0503020204020204" charset="-122"/>
                        </a:rPr>
                        <a:t>出处</a:t>
                      </a:r>
                      <a:endParaRPr lang="zh-CN" altLang="en-US">
                        <a:latin typeface="微软雅黑" panose="020B0503020204020204" charset="-122"/>
                        <a:ea typeface="微软雅黑" panose="020B0503020204020204" charset="-122"/>
                      </a:endParaRPr>
                    </a:p>
                  </a:txBody>
                  <a:tcPr anchor="ctr" anchorCtr="0"/>
                </a:tc>
                <a:tc>
                  <a:txBody>
                    <a:bodyPr/>
                    <a:p>
                      <a:pPr algn="ctr">
                        <a:buNone/>
                      </a:pPr>
                      <a:r>
                        <a:rPr lang="zh-CN" altLang="en-US">
                          <a:latin typeface="微软雅黑" panose="020B0503020204020204" charset="-122"/>
                          <a:ea typeface="微软雅黑" panose="020B0503020204020204" charset="-122"/>
                        </a:rPr>
                        <a:t>主题</a:t>
                      </a:r>
                      <a:endParaRPr lang="zh-CN" altLang="en-US">
                        <a:latin typeface="微软雅黑" panose="020B0503020204020204" charset="-122"/>
                        <a:ea typeface="微软雅黑" panose="020B0503020204020204" charset="-122"/>
                      </a:endParaRPr>
                    </a:p>
                  </a:txBody>
                  <a:tcPr anchor="ctr" anchorCtr="0"/>
                </a:tc>
                <a:tc>
                  <a:txBody>
                    <a:bodyPr/>
                    <a:p>
                      <a:pPr algn="ctr">
                        <a:buNone/>
                      </a:pPr>
                      <a:r>
                        <a:rPr lang="zh-CN" altLang="en-US">
                          <a:latin typeface="微软雅黑" panose="020B0503020204020204" charset="-122"/>
                          <a:ea typeface="微软雅黑" panose="020B0503020204020204" charset="-122"/>
                        </a:rPr>
                        <a:t>词数</a:t>
                      </a:r>
                      <a:endParaRPr lang="zh-CN" altLang="en-US">
                        <a:latin typeface="微软雅黑" panose="020B0503020204020204" charset="-122"/>
                        <a:ea typeface="微软雅黑" panose="020B0503020204020204" charset="-122"/>
                      </a:endParaRPr>
                    </a:p>
                  </a:txBody>
                  <a:tcPr anchor="ctr" anchorCtr="0"/>
                </a:tc>
                <a:tc>
                  <a:txBody>
                    <a:bodyPr/>
                    <a:p>
                      <a:pPr algn="ctr">
                        <a:buNone/>
                      </a:pPr>
                      <a:r>
                        <a:rPr lang="zh-CN" altLang="en-US">
                          <a:latin typeface="微软雅黑" panose="020B0503020204020204" charset="-122"/>
                          <a:ea typeface="微软雅黑" panose="020B0503020204020204" charset="-122"/>
                        </a:rPr>
                        <a:t>体裁</a:t>
                      </a:r>
                      <a:endParaRPr lang="zh-CN" altLang="en-US">
                        <a:latin typeface="微软雅黑" panose="020B0503020204020204" charset="-122"/>
                        <a:ea typeface="微软雅黑" panose="020B0503020204020204" charset="-122"/>
                      </a:endParaRPr>
                    </a:p>
                  </a:txBody>
                  <a:tcPr anchor="ctr" anchorCtr="0"/>
                </a:tc>
                <a:tc>
                  <a:txBody>
                    <a:bodyPr/>
                    <a:p>
                      <a:pPr algn="ctr">
                        <a:buNone/>
                      </a:pPr>
                      <a:r>
                        <a:rPr lang="zh-CN" altLang="en-US">
                          <a:latin typeface="微软雅黑" panose="020B0503020204020204" charset="-122"/>
                          <a:ea typeface="微软雅黑" panose="020B0503020204020204" charset="-122"/>
                        </a:rPr>
                        <a:t>段首空</a:t>
                      </a:r>
                      <a:endParaRPr lang="zh-CN" altLang="en-US">
                        <a:latin typeface="微软雅黑" panose="020B0503020204020204" charset="-122"/>
                        <a:ea typeface="微软雅黑" panose="020B0503020204020204" charset="-122"/>
                      </a:endParaRPr>
                    </a:p>
                  </a:txBody>
                  <a:tcPr anchor="ctr" anchorCtr="0"/>
                </a:tc>
                <a:tc>
                  <a:txBody>
                    <a:bodyPr/>
                    <a:p>
                      <a:pPr algn="ctr">
                        <a:buNone/>
                      </a:pPr>
                      <a:r>
                        <a:rPr lang="zh-CN" altLang="en-US" sz="1800">
                          <a:latin typeface="微软雅黑" panose="020B0503020204020204" charset="-122"/>
                          <a:ea typeface="微软雅黑" panose="020B0503020204020204" charset="-122"/>
                          <a:sym typeface="+mn-ea"/>
                        </a:rPr>
                        <a:t>段中空</a:t>
                      </a:r>
                      <a:endParaRPr lang="zh-CN" altLang="en-US" sz="1800">
                        <a:latin typeface="微软雅黑" panose="020B0503020204020204" charset="-122"/>
                        <a:ea typeface="微软雅黑" panose="020B0503020204020204" charset="-122"/>
                        <a:sym typeface="+mn-ea"/>
                      </a:endParaRPr>
                    </a:p>
                  </a:txBody>
                  <a:tcPr anchor="ctr" anchorCtr="0"/>
                </a:tc>
                <a:tc>
                  <a:txBody>
                    <a:bodyPr/>
                    <a:p>
                      <a:pPr algn="ctr">
                        <a:buNone/>
                      </a:pPr>
                      <a:r>
                        <a:rPr lang="zh-CN" altLang="en-US" sz="1800">
                          <a:latin typeface="微软雅黑" panose="020B0503020204020204" charset="-122"/>
                          <a:ea typeface="微软雅黑" panose="020B0503020204020204" charset="-122"/>
                          <a:sym typeface="+mn-ea"/>
                        </a:rPr>
                        <a:t>段尾空</a:t>
                      </a:r>
                      <a:endParaRPr lang="zh-CN" altLang="en-US" sz="1800">
                        <a:latin typeface="微软雅黑" panose="020B0503020204020204" charset="-122"/>
                        <a:ea typeface="微软雅黑" panose="020B0503020204020204" charset="-122"/>
                        <a:sym typeface="+mn-ea"/>
                      </a:endParaRPr>
                    </a:p>
                  </a:txBody>
                  <a:tcPr anchor="ctr" anchorCtr="0"/>
                </a:tc>
              </a:tr>
              <a:tr h="1008380">
                <a:tc>
                  <a:txBody>
                    <a:bodyPr/>
                    <a:p>
                      <a:pPr>
                        <a:buNone/>
                      </a:pPr>
                      <a:r>
                        <a:rPr lang="en-US" altLang="zh-CN">
                          <a:latin typeface="微软雅黑" panose="020B0503020204020204" charset="-122"/>
                          <a:ea typeface="微软雅黑" panose="020B0503020204020204" charset="-122"/>
                          <a:cs typeface="微软雅黑" panose="020B0503020204020204" charset="-122"/>
                        </a:rPr>
                        <a:t>23</a:t>
                      </a:r>
                      <a:r>
                        <a:rPr lang="zh-CN" altLang="en-US">
                          <a:latin typeface="微软雅黑" panose="020B0503020204020204" charset="-122"/>
                          <a:ea typeface="微软雅黑" panose="020B0503020204020204" charset="-122"/>
                          <a:cs typeface="微软雅黑" panose="020B0503020204020204" charset="-122"/>
                        </a:rPr>
                        <a:t>年</a:t>
                      </a:r>
                      <a:endParaRPr lang="zh-CN" altLang="en-US">
                        <a:latin typeface="微软雅黑" panose="020B0503020204020204" charset="-122"/>
                        <a:ea typeface="微软雅黑" panose="020B0503020204020204" charset="-122"/>
                        <a:cs typeface="微软雅黑" panose="020B0503020204020204" charset="-122"/>
                      </a:endParaRPr>
                    </a:p>
                    <a:p>
                      <a:pPr>
                        <a:buNone/>
                      </a:pPr>
                      <a:r>
                        <a:rPr lang="zh-CN" altLang="en-US">
                          <a:latin typeface="微软雅黑" panose="020B0503020204020204" charset="-122"/>
                          <a:ea typeface="微软雅黑" panose="020B0503020204020204" charset="-122"/>
                          <a:cs typeface="微软雅黑" panose="020B0503020204020204" charset="-122"/>
                        </a:rPr>
                        <a:t>新高考卷</a:t>
                      </a:r>
                      <a:r>
                        <a:rPr lang="en-US" altLang="zh-CN">
                          <a:latin typeface="微软雅黑" panose="020B0503020204020204" charset="-122"/>
                          <a:ea typeface="微软雅黑" panose="020B0503020204020204" charset="-122"/>
                          <a:cs typeface="微软雅黑" panose="020B0503020204020204" charset="-122"/>
                        </a:rPr>
                        <a:t>I</a:t>
                      </a:r>
                      <a:endParaRPr lang="en-US" altLang="zh-CN">
                        <a:latin typeface="微软雅黑" panose="020B0503020204020204" charset="-122"/>
                        <a:ea typeface="微软雅黑" panose="020B0503020204020204" charset="-122"/>
                        <a:cs typeface="微软雅黑" panose="020B0503020204020204" charset="-122"/>
                      </a:endParaRPr>
                    </a:p>
                  </a:txBody>
                  <a:tcPr anchor="ctr" anchorCtr="0"/>
                </a:tc>
                <a:tc>
                  <a:txBody>
                    <a:bodyPr/>
                    <a:p>
                      <a:pPr algn="ctr">
                        <a:buNone/>
                      </a:pPr>
                      <a:r>
                        <a:rPr lang="en-US" altLang="zh-CN">
                          <a:latin typeface="微软雅黑" panose="020B0503020204020204" charset="-122"/>
                          <a:ea typeface="微软雅黑" panose="020B0503020204020204" charset="-122"/>
                        </a:rPr>
                        <a:t>--</a:t>
                      </a:r>
                      <a:endParaRPr lang="en-US" altLang="zh-CN">
                        <a:latin typeface="微软雅黑" panose="020B0503020204020204" charset="-122"/>
                        <a:ea typeface="微软雅黑" panose="020B0503020204020204" charset="-122"/>
                      </a:endParaRPr>
                    </a:p>
                  </a:txBody>
                  <a:tcPr anchor="ctr" anchorCtr="0"/>
                </a:tc>
                <a:tc>
                  <a:txBody>
                    <a:bodyPr/>
                    <a:p>
                      <a:pPr>
                        <a:buNone/>
                      </a:pPr>
                      <a:r>
                        <a:rPr lang="zh-CN" altLang="en-US">
                          <a:latin typeface="微软雅黑" panose="020B0503020204020204" charset="-122"/>
                          <a:ea typeface="微软雅黑" panose="020B0503020204020204" charset="-122"/>
                        </a:rPr>
                        <a:t>德育：自我原谅，增强自信</a:t>
                      </a:r>
                      <a:endParaRPr lang="zh-CN" altLang="en-US">
                        <a:latin typeface="微软雅黑" panose="020B0503020204020204" charset="-122"/>
                        <a:ea typeface="微软雅黑" panose="020B0503020204020204" charset="-122"/>
                      </a:endParaRPr>
                    </a:p>
                  </a:txBody>
                  <a:tcPr anchor="ctr" anchorCtr="0"/>
                </a:tc>
                <a:tc>
                  <a:txBody>
                    <a:bodyPr/>
                    <a:p>
                      <a:pPr>
                        <a:buNone/>
                      </a:pPr>
                      <a:r>
                        <a:rPr lang="en-US" altLang="zh-CN">
                          <a:latin typeface="微软雅黑" panose="020B0503020204020204" charset="-122"/>
                          <a:ea typeface="微软雅黑" panose="020B0503020204020204" charset="-122"/>
                        </a:rPr>
                        <a:t>235+82</a:t>
                      </a:r>
                      <a:endParaRPr lang="en-US" altLang="zh-CN">
                        <a:latin typeface="微软雅黑" panose="020B0503020204020204" charset="-122"/>
                        <a:ea typeface="微软雅黑" panose="020B0503020204020204" charset="-122"/>
                      </a:endParaRPr>
                    </a:p>
                  </a:txBody>
                  <a:tcPr anchor="ctr" anchorCtr="0"/>
                </a:tc>
                <a:tc>
                  <a:txBody>
                    <a:bodyPr/>
                    <a:p>
                      <a:pPr>
                        <a:buNone/>
                      </a:pPr>
                      <a:r>
                        <a:rPr lang="zh-CN" altLang="en-US">
                          <a:latin typeface="微软雅黑" panose="020B0503020204020204" charset="-122"/>
                          <a:ea typeface="微软雅黑" panose="020B0503020204020204" charset="-122"/>
                        </a:rPr>
                        <a:t>说明文</a:t>
                      </a:r>
                      <a:endParaRPr lang="zh-CN" altLang="en-US">
                        <a:latin typeface="微软雅黑" panose="020B0503020204020204" charset="-122"/>
                        <a:ea typeface="微软雅黑" panose="020B0503020204020204" charset="-122"/>
                      </a:endParaRPr>
                    </a:p>
                  </a:txBody>
                  <a:tcPr anchor="ctr" anchorCtr="0"/>
                </a:tc>
                <a:tc>
                  <a:txBody>
                    <a:bodyPr/>
                    <a:p>
                      <a:pPr algn="ctr">
                        <a:buNone/>
                      </a:pPr>
                      <a:r>
                        <a:rPr lang="en-US" altLang="zh-CN" sz="1800">
                          <a:latin typeface="微软雅黑" panose="020B0503020204020204" charset="-122"/>
                          <a:ea typeface="微软雅黑" panose="020B0503020204020204" charset="-122"/>
                          <a:sym typeface="+mn-ea"/>
                        </a:rPr>
                        <a:t>--</a:t>
                      </a:r>
                      <a:endParaRPr lang="en-US" altLang="zh-CN" sz="1800">
                        <a:latin typeface="微软雅黑" panose="020B0503020204020204" charset="-122"/>
                        <a:ea typeface="微软雅黑" panose="020B0503020204020204" charset="-122"/>
                        <a:sym typeface="+mn-ea"/>
                      </a:endParaRPr>
                    </a:p>
                  </a:txBody>
                  <a:tcPr anchor="ctr" anchorCtr="0"/>
                </a:tc>
                <a:tc>
                  <a:txBody>
                    <a:bodyPr/>
                    <a:p>
                      <a:pPr>
                        <a:buNone/>
                      </a:pPr>
                      <a:r>
                        <a:rPr lang="en-US" altLang="zh-CN" sz="1800">
                          <a:latin typeface="微软雅黑" panose="020B0503020204020204" charset="-122"/>
                          <a:ea typeface="微软雅黑" panose="020B0503020204020204" charset="-122"/>
                          <a:sym typeface="+mn-ea"/>
                        </a:rPr>
                        <a:t>36,37, 38,40</a:t>
                      </a:r>
                      <a:endParaRPr lang="en-US" altLang="zh-CN" sz="1800">
                        <a:latin typeface="微软雅黑" panose="020B0503020204020204" charset="-122"/>
                        <a:ea typeface="微软雅黑" panose="020B0503020204020204" charset="-122"/>
                        <a:sym typeface="+mn-ea"/>
                      </a:endParaRPr>
                    </a:p>
                  </a:txBody>
                  <a:tcPr anchor="ctr" anchorCtr="0"/>
                </a:tc>
                <a:tc>
                  <a:txBody>
                    <a:bodyPr/>
                    <a:p>
                      <a:pPr algn="ctr">
                        <a:buNone/>
                      </a:pPr>
                      <a:r>
                        <a:rPr lang="en-US" altLang="zh-CN">
                          <a:latin typeface="微软雅黑" panose="020B0503020204020204" charset="-122"/>
                          <a:ea typeface="微软雅黑" panose="020B0503020204020204" charset="-122"/>
                        </a:rPr>
                        <a:t>39</a:t>
                      </a:r>
                      <a:endParaRPr lang="en-US" altLang="zh-CN">
                        <a:latin typeface="微软雅黑" panose="020B0503020204020204" charset="-122"/>
                        <a:ea typeface="微软雅黑" panose="020B0503020204020204" charset="-122"/>
                      </a:endParaRPr>
                    </a:p>
                  </a:txBody>
                  <a:tcPr anchor="ctr" anchorCtr="0"/>
                </a:tc>
              </a:tr>
              <a:tr h="1355090">
                <a:tc>
                  <a:txBody>
                    <a:bodyPr/>
                    <a:p>
                      <a:pPr>
                        <a:buNone/>
                      </a:pPr>
                      <a:r>
                        <a:rPr lang="en-US" altLang="zh-CN">
                          <a:latin typeface="微软雅黑" panose="020B0503020204020204" charset="-122"/>
                          <a:ea typeface="微软雅黑" panose="020B0503020204020204" charset="-122"/>
                          <a:cs typeface="微软雅黑" panose="020B0503020204020204" charset="-122"/>
                        </a:rPr>
                        <a:t>23</a:t>
                      </a:r>
                      <a:r>
                        <a:rPr lang="zh-CN" altLang="en-US">
                          <a:latin typeface="微软雅黑" panose="020B0503020204020204" charset="-122"/>
                          <a:ea typeface="微软雅黑" panose="020B0503020204020204" charset="-122"/>
                          <a:cs typeface="微软雅黑" panose="020B0503020204020204" charset="-122"/>
                        </a:rPr>
                        <a:t>年</a:t>
                      </a:r>
                      <a:endParaRPr lang="zh-CN" altLang="en-US">
                        <a:latin typeface="微软雅黑" panose="020B0503020204020204" charset="-122"/>
                        <a:ea typeface="微软雅黑" panose="020B0503020204020204" charset="-122"/>
                        <a:cs typeface="微软雅黑" panose="020B0503020204020204" charset="-122"/>
                      </a:endParaRPr>
                    </a:p>
                    <a:p>
                      <a:pPr>
                        <a:buNone/>
                      </a:pPr>
                      <a:r>
                        <a:rPr lang="zh-CN" altLang="en-US">
                          <a:latin typeface="微软雅黑" panose="020B0503020204020204" charset="-122"/>
                          <a:ea typeface="微软雅黑" panose="020B0503020204020204" charset="-122"/>
                          <a:cs typeface="微软雅黑" panose="020B0503020204020204" charset="-122"/>
                        </a:rPr>
                        <a:t>新高考卷</a:t>
                      </a:r>
                      <a:r>
                        <a:rPr lang="en-US" altLang="zh-CN">
                          <a:latin typeface="微软雅黑" panose="020B0503020204020204" charset="-122"/>
                          <a:ea typeface="微软雅黑" panose="020B0503020204020204" charset="-122"/>
                          <a:cs typeface="微软雅黑" panose="020B0503020204020204" charset="-122"/>
                        </a:rPr>
                        <a:t>II</a:t>
                      </a:r>
                      <a:endParaRPr lang="en-US" altLang="zh-CN">
                        <a:latin typeface="微软雅黑" panose="020B0503020204020204" charset="-122"/>
                        <a:ea typeface="微软雅黑" panose="020B0503020204020204" charset="-122"/>
                        <a:cs typeface="微软雅黑" panose="020B0503020204020204" charset="-122"/>
                      </a:endParaRPr>
                    </a:p>
                  </a:txBody>
                  <a:tcPr anchor="ctr" anchorCtr="0"/>
                </a:tc>
                <a:tc>
                  <a:txBody>
                    <a:bodyPr/>
                    <a:p>
                      <a:pPr>
                        <a:buNone/>
                      </a:pPr>
                      <a:r>
                        <a:rPr lang="zh-CN" altLang="en-US">
                          <a:latin typeface="微软雅黑" panose="020B0503020204020204" charset="-122"/>
                          <a:ea typeface="微软雅黑" panose="020B0503020204020204" charset="-122"/>
                        </a:rPr>
                        <a:t>Issue May/June 2021 - Artists Magazine </a:t>
                      </a:r>
                      <a:endParaRPr lang="zh-CN" altLang="en-US">
                        <a:latin typeface="微软雅黑" panose="020B0503020204020204" charset="-122"/>
                        <a:ea typeface="微软雅黑" panose="020B0503020204020204" charset="-122"/>
                      </a:endParaRPr>
                    </a:p>
                  </a:txBody>
                  <a:tcPr anchor="ctr" anchorCtr="0"/>
                </a:tc>
                <a:tc>
                  <a:txBody>
                    <a:bodyPr/>
                    <a:p>
                      <a:pPr>
                        <a:buNone/>
                      </a:pPr>
                      <a:r>
                        <a:rPr lang="zh-CN" altLang="en-US">
                          <a:latin typeface="微软雅黑" panose="020B0503020204020204" charset="-122"/>
                          <a:ea typeface="微软雅黑" panose="020B0503020204020204" charset="-122"/>
                        </a:rPr>
                        <a:t>美育德育：从艺小贴士，从小做起，努力，坚持</a:t>
                      </a:r>
                      <a:endParaRPr lang="zh-CN" altLang="en-US">
                        <a:latin typeface="微软雅黑" panose="020B0503020204020204" charset="-122"/>
                        <a:ea typeface="微软雅黑" panose="020B0503020204020204" charset="-122"/>
                      </a:endParaRPr>
                    </a:p>
                  </a:txBody>
                  <a:tcPr anchor="ctr" anchorCtr="0"/>
                </a:tc>
                <a:tc>
                  <a:txBody>
                    <a:bodyPr/>
                    <a:p>
                      <a:pPr>
                        <a:buNone/>
                      </a:pPr>
                      <a:r>
                        <a:rPr lang="en-US" altLang="zh-CN">
                          <a:latin typeface="微软雅黑" panose="020B0503020204020204" charset="-122"/>
                          <a:ea typeface="微软雅黑" panose="020B0503020204020204" charset="-122"/>
                        </a:rPr>
                        <a:t>254+63</a:t>
                      </a:r>
                      <a:endParaRPr lang="en-US" altLang="zh-CN">
                        <a:latin typeface="微软雅黑" panose="020B0503020204020204" charset="-122"/>
                        <a:ea typeface="微软雅黑" panose="020B0503020204020204" charset="-122"/>
                      </a:endParaRPr>
                    </a:p>
                  </a:txBody>
                  <a:tcPr anchor="ctr" anchorCtr="0"/>
                </a:tc>
                <a:tc>
                  <a:txBody>
                    <a:bodyPr/>
                    <a:p>
                      <a:pPr>
                        <a:buNone/>
                      </a:pPr>
                      <a:r>
                        <a:rPr lang="zh-CN" altLang="en-US" sz="1800">
                          <a:latin typeface="微软雅黑" panose="020B0503020204020204" charset="-122"/>
                          <a:ea typeface="微软雅黑" panose="020B0503020204020204" charset="-122"/>
                          <a:sym typeface="+mn-ea"/>
                        </a:rPr>
                        <a:t>说明文</a:t>
                      </a:r>
                      <a:endParaRPr lang="zh-CN" altLang="en-US" sz="1800">
                        <a:latin typeface="微软雅黑" panose="020B0503020204020204" charset="-122"/>
                        <a:ea typeface="微软雅黑" panose="020B0503020204020204" charset="-122"/>
                        <a:sym typeface="+mn-ea"/>
                      </a:endParaRPr>
                    </a:p>
                  </a:txBody>
                  <a:tcPr anchor="ctr" anchorCtr="0"/>
                </a:tc>
                <a:tc>
                  <a:txBody>
                    <a:bodyPr/>
                    <a:p>
                      <a:pPr algn="ctr">
                        <a:buNone/>
                      </a:pPr>
                      <a:r>
                        <a:rPr lang="en-US" altLang="zh-CN">
                          <a:latin typeface="微软雅黑" panose="020B0503020204020204" charset="-122"/>
                          <a:ea typeface="微软雅黑" panose="020B0503020204020204" charset="-122"/>
                        </a:rPr>
                        <a:t>39</a:t>
                      </a:r>
                      <a:endParaRPr lang="en-US" altLang="zh-CN">
                        <a:latin typeface="微软雅黑" panose="020B0503020204020204" charset="-122"/>
                        <a:ea typeface="微软雅黑" panose="020B0503020204020204" charset="-122"/>
                      </a:endParaRPr>
                    </a:p>
                  </a:txBody>
                  <a:tcPr anchor="ctr" anchorCtr="0"/>
                </a:tc>
                <a:tc>
                  <a:txBody>
                    <a:bodyPr/>
                    <a:p>
                      <a:pPr>
                        <a:buNone/>
                      </a:pPr>
                      <a:r>
                        <a:rPr lang="en-US" altLang="zh-CN">
                          <a:latin typeface="微软雅黑" panose="020B0503020204020204" charset="-122"/>
                          <a:ea typeface="微软雅黑" panose="020B0503020204020204" charset="-122"/>
                        </a:rPr>
                        <a:t>36,38,40</a:t>
                      </a:r>
                      <a:endParaRPr lang="en-US" altLang="zh-CN">
                        <a:latin typeface="微软雅黑" panose="020B0503020204020204" charset="-122"/>
                        <a:ea typeface="微软雅黑" panose="020B0503020204020204" charset="-122"/>
                      </a:endParaRPr>
                    </a:p>
                  </a:txBody>
                  <a:tcPr anchor="ctr" anchorCtr="0"/>
                </a:tc>
                <a:tc>
                  <a:txBody>
                    <a:bodyPr/>
                    <a:p>
                      <a:pPr algn="ctr">
                        <a:buNone/>
                      </a:pPr>
                      <a:r>
                        <a:rPr lang="en-US" altLang="zh-CN">
                          <a:latin typeface="微软雅黑" panose="020B0503020204020204" charset="-122"/>
                          <a:ea typeface="微软雅黑" panose="020B0503020204020204" charset="-122"/>
                        </a:rPr>
                        <a:t>37</a:t>
                      </a:r>
                      <a:endParaRPr lang="en-US" altLang="zh-CN">
                        <a:latin typeface="微软雅黑" panose="020B0503020204020204" charset="-122"/>
                        <a:ea typeface="微软雅黑" panose="020B0503020204020204" charset="-122"/>
                      </a:endParaRPr>
                    </a:p>
                  </a:txBody>
                  <a:tcPr anchor="ctr" anchorCtr="0"/>
                </a:tc>
              </a:tr>
            </a:tbl>
          </a:graphicData>
        </a:graphic>
      </p:graphicFrame>
      <p:sp>
        <p:nvSpPr>
          <p:cNvPr id="2" name="文本框 1"/>
          <p:cNvSpPr txBox="1"/>
          <p:nvPr/>
        </p:nvSpPr>
        <p:spPr>
          <a:xfrm>
            <a:off x="575945" y="3761740"/>
            <a:ext cx="10609580" cy="829945"/>
          </a:xfrm>
          <a:prstGeom prst="rect">
            <a:avLst/>
          </a:prstGeom>
          <a:noFill/>
        </p:spPr>
        <p:txBody>
          <a:bodyPr wrap="square" rtlCol="0">
            <a:spAutoFit/>
          </a:bodyPr>
          <a:p>
            <a:r>
              <a:rPr lang="en-US" altLang="zh-CN" sz="2400">
                <a:solidFill>
                  <a:srgbClr val="4F57C2"/>
                </a:solidFill>
              </a:rPr>
              <a:t>* I</a:t>
            </a:r>
            <a:r>
              <a:rPr lang="zh-CN" altLang="en-US" sz="2400">
                <a:solidFill>
                  <a:srgbClr val="4F57C2"/>
                </a:solidFill>
              </a:rPr>
              <a:t>卷和</a:t>
            </a:r>
            <a:r>
              <a:rPr lang="en-US" altLang="zh-CN" sz="2400">
                <a:solidFill>
                  <a:srgbClr val="4F57C2"/>
                </a:solidFill>
              </a:rPr>
              <a:t>II</a:t>
            </a:r>
            <a:r>
              <a:rPr lang="zh-CN" altLang="en-US" sz="2400">
                <a:solidFill>
                  <a:srgbClr val="4F57C2"/>
                </a:solidFill>
              </a:rPr>
              <a:t>卷设空均以段中空为主，重点考察段落中的过渡句。如何解题重点聚焦上下文中的连贯（</a:t>
            </a:r>
            <a:r>
              <a:rPr lang="en-US" altLang="zh-CN" sz="2400">
                <a:solidFill>
                  <a:srgbClr val="4F57C2"/>
                </a:solidFill>
              </a:rPr>
              <a:t>Cohesion</a:t>
            </a:r>
            <a:r>
              <a:rPr lang="zh-CN" altLang="en-US" sz="2400">
                <a:solidFill>
                  <a:srgbClr val="4F57C2"/>
                </a:solidFill>
              </a:rPr>
              <a:t>）。</a:t>
            </a:r>
            <a:endParaRPr lang="zh-CN" altLang="en-US" sz="2400">
              <a:solidFill>
                <a:srgbClr val="4F57C2"/>
              </a:solidFill>
            </a:endParaRPr>
          </a:p>
        </p:txBody>
      </p:sp>
      <p:grpSp>
        <p:nvGrpSpPr>
          <p:cNvPr id="3" name="组合 2"/>
          <p:cNvGrpSpPr/>
          <p:nvPr/>
        </p:nvGrpSpPr>
        <p:grpSpPr>
          <a:xfrm>
            <a:off x="7393940" y="5165725"/>
            <a:ext cx="3238723" cy="879475"/>
            <a:chOff x="9317" y="3395"/>
            <a:chExt cx="7480" cy="1385"/>
          </a:xfrm>
        </p:grpSpPr>
        <p:sp>
          <p:nvSpPr>
            <p:cNvPr id="53" name="云形标注 52"/>
            <p:cNvSpPr/>
            <p:nvPr>
              <p:custDataLst>
                <p:tags r:id="rId7"/>
              </p:custDataLst>
            </p:nvPr>
          </p:nvSpPr>
          <p:spPr>
            <a:xfrm>
              <a:off x="9317" y="3395"/>
              <a:ext cx="7305" cy="1385"/>
            </a:xfrm>
            <a:prstGeom prst="cloudCallout">
              <a:avLst>
                <a:gd name="adj1" fmla="val -64254"/>
                <a:gd name="adj2" fmla="val 15054"/>
              </a:avLst>
            </a:prstGeom>
            <a:solidFill>
              <a:schemeClr val="dk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5" name="文本框 4"/>
            <p:cNvSpPr txBox="1"/>
            <p:nvPr>
              <p:custDataLst>
                <p:tags r:id="rId8"/>
              </p:custDataLst>
            </p:nvPr>
          </p:nvSpPr>
          <p:spPr>
            <a:xfrm>
              <a:off x="9775" y="3716"/>
              <a:ext cx="7022" cy="682"/>
            </a:xfrm>
            <a:prstGeom prst="rect">
              <a:avLst/>
            </a:prstGeom>
            <a:noFill/>
            <a:extLst>
              <a:ext uri="{909E8E84-426E-40DD-AFC4-6F175D3DCCD1}">
                <a14:hiddenFill xmlns:a14="http://schemas.microsoft.com/office/drawing/2010/main">
                  <a:grpFill/>
                </a14:hiddenFill>
              </a:ext>
            </a:extLst>
          </p:spPr>
          <p:txBody>
            <a:bodyPr wrap="square" rtlCol="0">
              <a:noAutofit/>
            </a:bodyPr>
            <a:p>
              <a:pPr fontAlgn="auto">
                <a:lnSpc>
                  <a:spcPct val="80000"/>
                </a:lnSpc>
                <a:spcBef>
                  <a:spcPts val="0"/>
                </a:spcBef>
                <a:spcAft>
                  <a:spcPts val="0"/>
                </a:spcAft>
              </a:pPr>
              <a:r>
                <a:rPr lang="en-US" sz="2800" b="1" i="1">
                  <a:solidFill>
                    <a:srgbClr val="C00000"/>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rPr>
                <a:t>How to realize it?</a:t>
              </a:r>
              <a:endParaRPr lang="en-US" sz="2800" b="1" i="1">
                <a:solidFill>
                  <a:srgbClr val="C00000"/>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endParaRPr>
            </a:p>
          </p:txBody>
        </p:sp>
      </p:grpSp>
      <p:grpSp>
        <p:nvGrpSpPr>
          <p:cNvPr id="8" name="组合 7"/>
          <p:cNvGrpSpPr/>
          <p:nvPr/>
        </p:nvGrpSpPr>
        <p:grpSpPr>
          <a:xfrm>
            <a:off x="379095" y="4643755"/>
            <a:ext cx="6264910" cy="1924050"/>
            <a:chOff x="348" y="3575"/>
            <a:chExt cx="9866" cy="3030"/>
          </a:xfrm>
        </p:grpSpPr>
        <p:pic>
          <p:nvPicPr>
            <p:cNvPr id="12" name="图片 11"/>
            <p:cNvPicPr>
              <a:picLocks noChangeAspect="1"/>
            </p:cNvPicPr>
            <p:nvPr>
              <p:custDataLst>
                <p:tags r:id="rId9"/>
              </p:custDataLst>
            </p:nvPr>
          </p:nvPicPr>
          <p:blipFill>
            <a:blip r:embed="rId10"/>
            <a:srcRect b="33781"/>
            <a:stretch>
              <a:fillRect/>
            </a:stretch>
          </p:blipFill>
          <p:spPr>
            <a:xfrm>
              <a:off x="348" y="3575"/>
              <a:ext cx="9867" cy="3030"/>
            </a:xfrm>
            <a:prstGeom prst="rect">
              <a:avLst/>
            </a:prstGeom>
            <a:effectLst>
              <a:outerShdw blurRad="50800" dist="63500" dir="2700000" algn="tl" rotWithShape="0">
                <a:prstClr val="black">
                  <a:alpha val="40000"/>
                </a:prstClr>
              </a:outerShdw>
            </a:effectLst>
          </p:spPr>
        </p:pic>
        <p:sp>
          <p:nvSpPr>
            <p:cNvPr id="6" name="圆角矩形 5"/>
            <p:cNvSpPr/>
            <p:nvPr>
              <p:custDataLst>
                <p:tags r:id="rId11"/>
              </p:custDataLst>
            </p:nvPr>
          </p:nvSpPr>
          <p:spPr>
            <a:xfrm>
              <a:off x="856" y="5849"/>
              <a:ext cx="9297" cy="66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p:nvPr>
            <p:ph type="ctrTitle" idx="2"/>
            <p:custDataLst>
              <p:tags r:id="rId1"/>
            </p:custDataLst>
          </p:nvPr>
        </p:nvSpPr>
        <p:spPr>
          <a:xfrm>
            <a:off x="3960531" y="2615283"/>
            <a:ext cx="6858000" cy="1030986"/>
          </a:xfrm>
        </p:spPr>
        <p:txBody>
          <a:bodyPr>
            <a:normAutofit fontScale="90000"/>
          </a:bodyPr>
          <a:p>
            <a:pPr marL="0" indent="0" algn="l">
              <a:lnSpc>
                <a:spcPct val="100000"/>
              </a:lnSpc>
              <a:spcBef>
                <a:spcPts val="0"/>
              </a:spcBef>
              <a:spcAft>
                <a:spcPts val="0"/>
              </a:spcAft>
              <a:buSzPct val="100000"/>
              <a:buNone/>
            </a:pPr>
            <a:r>
              <a:rPr lang="en-US" altLang="zh-CN" sz="4400" i="1">
                <a:solidFill>
                  <a:schemeClr val="accent1"/>
                </a:solidFill>
              </a:rPr>
              <a:t>2023年</a:t>
            </a:r>
            <a:r>
              <a:rPr sz="4400" i="1">
                <a:solidFill>
                  <a:schemeClr val="accent1"/>
                </a:solidFill>
                <a:sym typeface="+mn-ea"/>
              </a:rPr>
              <a:t>新</a:t>
            </a:r>
            <a:r>
              <a:rPr lang="en-US" altLang="zh-CN" sz="4400" i="1">
                <a:solidFill>
                  <a:schemeClr val="accent1"/>
                </a:solidFill>
                <a:sym typeface="+mn-ea"/>
              </a:rPr>
              <a:t>高考英语</a:t>
            </a:r>
            <a:r>
              <a:rPr lang="en-US" altLang="zh-CN" sz="4400" i="1">
                <a:solidFill>
                  <a:schemeClr val="accent1"/>
                </a:solidFill>
              </a:rPr>
              <a:t>I卷</a:t>
            </a:r>
            <a:endParaRPr lang="en-US" altLang="zh-CN" sz="4400" i="1">
              <a:solidFill>
                <a:schemeClr val="accent1"/>
              </a:solidFill>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3" name="图片 12" descr="图片9"/>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5" name="图片 4" descr="图片7"/>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00" name="文本框 99"/>
          <p:cNvSpPr txBox="1"/>
          <p:nvPr>
            <p:custDataLst>
              <p:tags r:id="rId5"/>
            </p:custDataLst>
          </p:nvPr>
        </p:nvSpPr>
        <p:spPr>
          <a:xfrm>
            <a:off x="49530" y="59055"/>
            <a:ext cx="11931015" cy="4523105"/>
          </a:xfrm>
          <a:prstGeom prst="rect">
            <a:avLst/>
          </a:prstGeom>
          <a:noFill/>
          <a:ln w="9525">
            <a:noFill/>
          </a:ln>
        </p:spPr>
        <p:txBody>
          <a:bodyPr wrap="square">
            <a:spAutoFit/>
          </a:bodyPr>
          <a:p>
            <a:pPr indent="0" algn="just" fontAlgn="auto">
              <a:lnSpc>
                <a:spcPct val="90000"/>
              </a:lnSpc>
            </a:pPr>
            <a:r>
              <a:rPr lang="en-US" altLang="zh-CN" sz="2000" b="1">
                <a:solidFill>
                  <a:schemeClr val="dk1"/>
                </a:solidFill>
                <a:latin typeface="Times New Roman" panose="02020603050405020304" charset="0"/>
                <a:ea typeface="微软雅黑" panose="020B0503020204020204" charset="-122"/>
                <a:cs typeface="Times New Roman" panose="02020603050405020304" charset="0"/>
              </a:rPr>
              <a:t>         </a:t>
            </a:r>
            <a:r>
              <a:rPr lang="zh-CN" sz="2000" b="1">
                <a:solidFill>
                  <a:schemeClr val="dk1"/>
                </a:solidFill>
                <a:latin typeface="Times New Roman" panose="02020603050405020304" charset="0"/>
                <a:ea typeface="微软雅黑" panose="020B0503020204020204" charset="-122"/>
                <a:cs typeface="Times New Roman" panose="02020603050405020304" charset="0"/>
              </a:rPr>
              <a:t>阅读下面短文，从短文后的选项中选出可以填入空白处的最佳选项。选项中有两项为多余选项。</a:t>
            </a:r>
            <a:r>
              <a:rPr lang="en-US" altLang="zh-CN" sz="2000" b="0">
                <a:solidFill>
                  <a:schemeClr val="dk1"/>
                </a:solidFill>
                <a:latin typeface="Times New Roman" panose="02020603050405020304" charset="0"/>
                <a:ea typeface="微软雅黑" panose="020B0503020204020204" charset="-122"/>
                <a:cs typeface="Times New Roman" panose="02020603050405020304" charset="0"/>
              </a:rPr>
              <a:t> </a:t>
            </a:r>
            <a:endParaRPr lang="en-US" altLang="zh-CN" sz="2000" b="0">
              <a:solidFill>
                <a:schemeClr val="dk1"/>
              </a:solidFill>
              <a:latin typeface="Times New Roman" panose="02020603050405020304" charset="0"/>
              <a:ea typeface="微软雅黑" panose="020B0503020204020204" charset="-122"/>
              <a:cs typeface="Times New Roman" panose="02020603050405020304" charset="0"/>
            </a:endParaRPr>
          </a:p>
          <a:p>
            <a:pPr indent="0" algn="ctr" fontAlgn="auto">
              <a:lnSpc>
                <a:spcPct val="90000"/>
              </a:lnSpc>
            </a:pPr>
            <a:r>
              <a:rPr lang="en-US" sz="2000" b="0">
                <a:solidFill>
                  <a:schemeClr val="dk1"/>
                </a:solidFill>
                <a:latin typeface="Times New Roman" panose="02020603050405020304" charset="0"/>
                <a:ea typeface="微软雅黑" panose="020B0503020204020204" charset="-122"/>
                <a:cs typeface="Times New Roman" panose="02020603050405020304" charset="0"/>
              </a:rPr>
              <a:t>Personal Forgiveness</a:t>
            </a:r>
            <a:endParaRPr lang="en-US" sz="2000" b="0">
              <a:solidFill>
                <a:schemeClr val="dk1"/>
              </a:solidFill>
              <a:latin typeface="Times New Roman" panose="02020603050405020304" charset="0"/>
              <a:ea typeface="微软雅黑" panose="020B0503020204020204" charset="-122"/>
              <a:cs typeface="Times New Roman" panose="02020603050405020304" charset="0"/>
            </a:endParaRPr>
          </a:p>
          <a:p>
            <a:pPr indent="0" algn="just" fontAlgn="auto">
              <a:lnSpc>
                <a:spcPct val="90000"/>
              </a:lnSpc>
            </a:pPr>
            <a:r>
              <a:rPr lang="en-US" sz="2000" b="0">
                <a:solidFill>
                  <a:schemeClr val="dk1"/>
                </a:solidFill>
                <a:latin typeface="Times New Roman" panose="02020603050405020304" charset="0"/>
                <a:ea typeface="微软雅黑" panose="020B0503020204020204" charset="-122"/>
                <a:cs typeface="Times New Roman" panose="02020603050405020304" charset="0"/>
              </a:rPr>
              <a:t>     Taking responsibility for mistakes is a positive step, but don’t beat yourself up about them. To err (</a:t>
            </a:r>
            <a:r>
              <a:rPr lang="zh-CN" sz="2000" b="0">
                <a:solidFill>
                  <a:schemeClr val="dk1"/>
                </a:solidFill>
                <a:latin typeface="Times New Roman" panose="02020603050405020304" charset="0"/>
                <a:ea typeface="微软雅黑" panose="020B0503020204020204" charset="-122"/>
                <a:cs typeface="Times New Roman" panose="02020603050405020304" charset="0"/>
              </a:rPr>
              <a:t>犯错</a:t>
            </a:r>
            <a:r>
              <a:rPr lang="en-US" sz="2000" b="0">
                <a:solidFill>
                  <a:schemeClr val="dk1"/>
                </a:solidFill>
                <a:latin typeface="Times New Roman" panose="02020603050405020304" charset="0"/>
                <a:ea typeface="微软雅黑" panose="020B0503020204020204" charset="-122"/>
                <a:cs typeface="Times New Roman" panose="02020603050405020304" charset="0"/>
              </a:rPr>
              <a:t>) is human.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36   </a:t>
            </a:r>
            <a:r>
              <a:rPr lang="en-US" sz="2000" b="0">
                <a:solidFill>
                  <a:schemeClr val="dk1"/>
                </a:solidFill>
                <a:latin typeface="Times New Roman" panose="02020603050405020304" charset="0"/>
                <a:ea typeface="微软雅黑" panose="020B0503020204020204" charset="-122"/>
                <a:cs typeface="Times New Roman" panose="02020603050405020304" charset="0"/>
              </a:rPr>
              <a:t> You can use the following writing exercise to help you do this.     In a journal or on a piece of paper, put the heading “Personal strengths.”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37   </a:t>
            </a:r>
            <a:r>
              <a:rPr lang="en-US" sz="2000" b="0">
                <a:solidFill>
                  <a:schemeClr val="dk1"/>
                </a:solidFill>
                <a:latin typeface="Times New Roman" panose="02020603050405020304" charset="0"/>
                <a:ea typeface="微软雅黑" panose="020B0503020204020204" charset="-122"/>
                <a:cs typeface="Times New Roman" panose="02020603050405020304" charset="0"/>
              </a:rPr>
              <a:t> Are you caring? Creative? Generous? A good listener? Fun to be around? They don’t have to be world-changing, just aspects of your personality that you’re proud of.     At the top of a second page, put the heading “Acts of kindness.” On this one, list all the positive things you’ve done for others. It might be the time when you helped a friend with their homework, when you did the ironing without being asked, or when you baked cookies after the family had had a tiring day.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38   </a:t>
            </a:r>
            <a:r>
              <a:rPr lang="en-US" sz="2000" b="0">
                <a:solidFill>
                  <a:schemeClr val="dk1"/>
                </a:solidFill>
                <a:latin typeface="Times New Roman" panose="02020603050405020304" charset="0"/>
                <a:ea typeface="微软雅黑" panose="020B0503020204020204" charset="-122"/>
                <a:cs typeface="Times New Roman" panose="02020603050405020304" charset="0"/>
              </a:rPr>
              <a:t>     You could ask a friend or family member to help add to your list.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39 </a:t>
            </a:r>
            <a:r>
              <a:rPr lang="en-US" sz="2000" b="0">
                <a:solidFill>
                  <a:schemeClr val="dk1"/>
                </a:solidFill>
                <a:latin typeface="Times New Roman" panose="02020603050405020304" charset="0"/>
                <a:ea typeface="微软雅黑" panose="020B0503020204020204" charset="-122"/>
                <a:cs typeface="Times New Roman" panose="02020603050405020304" charset="0"/>
              </a:rPr>
              <a:t>That way, you could exchange thoughts on what makes each of you special and the aspects of your personality that shine through. In fact, don’t wait until you’ve made a mistake to try this — it’s a great way to boost self-confidence at any time.     It’s something of a cliché (</a:t>
            </a:r>
            <a:r>
              <a:rPr lang="zh-CN" sz="2000" b="0">
                <a:solidFill>
                  <a:schemeClr val="dk1"/>
                </a:solidFill>
                <a:latin typeface="Times New Roman" panose="02020603050405020304" charset="0"/>
                <a:ea typeface="微软雅黑" panose="020B0503020204020204" charset="-122"/>
                <a:cs typeface="Times New Roman" panose="02020603050405020304" charset="0"/>
              </a:rPr>
              <a:t>陈词滥调</a:t>
            </a:r>
            <a:r>
              <a:rPr lang="en-US" sz="2000" b="0">
                <a:solidFill>
                  <a:schemeClr val="dk1"/>
                </a:solidFill>
                <a:latin typeface="Times New Roman" panose="02020603050405020304" charset="0"/>
                <a:ea typeface="微软雅黑" panose="020B0503020204020204" charset="-122"/>
                <a:cs typeface="Times New Roman" panose="02020603050405020304" charset="0"/>
              </a:rPr>
              <a:t>) that most people learn not from their successes but their mistakes. The thing is, it’s true.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40   </a:t>
            </a:r>
            <a:r>
              <a:rPr lang="en-US" sz="2000" b="0">
                <a:solidFill>
                  <a:schemeClr val="dk1"/>
                </a:solidFill>
                <a:latin typeface="Times New Roman" panose="02020603050405020304" charset="0"/>
                <a:ea typeface="微软雅黑" panose="020B0503020204020204" charset="-122"/>
                <a:cs typeface="Times New Roman" panose="02020603050405020304" charset="0"/>
              </a:rPr>
              <a:t> We’re all changing and learning all the time and mistakes are a positive way to develop and grow.</a:t>
            </a:r>
            <a:endParaRPr lang="en-US" altLang="en-US" sz="2000" b="0">
              <a:solidFill>
                <a:schemeClr val="dk1"/>
              </a:solidFill>
              <a:latin typeface="Times New Roman" panose="02020603050405020304" charset="0"/>
              <a:ea typeface="微软雅黑" panose="020B0503020204020204" charset="-122"/>
              <a:cs typeface="Times New Roman" panose="02020603050405020304" charset="0"/>
            </a:endParaRPr>
          </a:p>
        </p:txBody>
      </p:sp>
      <p:sp>
        <p:nvSpPr>
          <p:cNvPr id="4" name="文本框 3"/>
          <p:cNvSpPr txBox="1"/>
          <p:nvPr>
            <p:custDataLst>
              <p:tags r:id="rId6"/>
            </p:custDataLst>
          </p:nvPr>
        </p:nvSpPr>
        <p:spPr>
          <a:xfrm>
            <a:off x="116205" y="4500880"/>
            <a:ext cx="8139430" cy="2079625"/>
          </a:xfrm>
          <a:prstGeom prst="rect">
            <a:avLst/>
          </a:prstGeom>
          <a:noFill/>
          <a:ln>
            <a:solidFill>
              <a:srgbClr val="0070C0"/>
            </a:solidFill>
          </a:ln>
        </p:spPr>
        <p:txBody>
          <a:bodyPr wrap="square" rtlCol="0" anchor="t">
            <a:noAutofit/>
          </a:bodyPr>
          <a:p>
            <a:pPr indent="0" fontAlgn="auto">
              <a:lnSpc>
                <a:spcPct val="90000"/>
              </a:lnSpc>
            </a:pPr>
            <a:r>
              <a:rPr lang="en-US" sz="2000">
                <a:solidFill>
                  <a:schemeClr val="dk1"/>
                </a:solidFill>
                <a:latin typeface="Times New Roman" panose="02020603050405020304" charset="0"/>
                <a:ea typeface="微软雅黑" panose="020B0503020204020204" charset="-122"/>
                <a:cs typeface="Times New Roman" panose="02020603050405020304" charset="0"/>
                <a:sym typeface="+mn-ea"/>
              </a:rPr>
              <a:t>A. A little self-forgiveness also goes a long way.B. Now list all the characteristics you like about yourself.C. They might even like to have a go at doing the exercise.D. It’s just as important to show yourself some forgiveness.E. It doesn’t mean you have to ignore what’s happened or forget it.F. Whatever it is, no matter how small it might seem, write it down.G. Whatever the mistake, remember it isn’t a fixed aspect of your personality. </a:t>
            </a:r>
            <a:endParaRPr lang="en-US" altLang="en-US" sz="2000">
              <a:solidFill>
                <a:schemeClr val="dk1"/>
              </a:solidFill>
              <a:latin typeface="Times New Roman" panose="02020603050405020304" charset="0"/>
              <a:ea typeface="微软雅黑" panose="020B0503020204020204" charset="-122"/>
              <a:cs typeface="Times New Roman" panose="02020603050405020304" charset="0"/>
              <a:sym typeface="+mn-ea"/>
            </a:endParaRPr>
          </a:p>
        </p:txBody>
      </p:sp>
      <p:sp>
        <p:nvSpPr>
          <p:cNvPr id="10" name="圆角矩形 9"/>
          <p:cNvSpPr/>
          <p:nvPr>
            <p:custDataLst>
              <p:tags r:id="rId7"/>
            </p:custDataLst>
          </p:nvPr>
        </p:nvSpPr>
        <p:spPr>
          <a:xfrm>
            <a:off x="4862830" y="376555"/>
            <a:ext cx="2323465" cy="28892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 name="文本框 1"/>
          <p:cNvSpPr txBox="1"/>
          <p:nvPr/>
        </p:nvSpPr>
        <p:spPr>
          <a:xfrm>
            <a:off x="8309610" y="4500880"/>
            <a:ext cx="3800475" cy="2078990"/>
          </a:xfrm>
          <a:prstGeom prst="rect">
            <a:avLst/>
          </a:prstGeom>
          <a:solidFill>
            <a:schemeClr val="bg2">
              <a:lumMod val="90000"/>
            </a:schemeClr>
          </a:solidFill>
        </p:spPr>
        <p:txBody>
          <a:bodyPr wrap="square" rtlCol="0">
            <a:noAutofit/>
          </a:bodyPr>
          <a:p>
            <a:r>
              <a:rPr lang="en-US" altLang="zh-CN" sz="2200" b="1" u="sng">
                <a:solidFill>
                  <a:srgbClr val="C00000"/>
                </a:solidFill>
              </a:rPr>
              <a:t>Cohesion in the structure:</a:t>
            </a:r>
            <a:endParaRPr lang="zh-CN" altLang="en-US" sz="2200" b="1" u="sng">
              <a:solidFill>
                <a:srgbClr val="C00000"/>
              </a:solidFill>
            </a:endParaRPr>
          </a:p>
          <a:p>
            <a:r>
              <a:rPr lang="en-US" altLang="zh-CN" sz="2200">
                <a:solidFill>
                  <a:srgbClr val="4F57C2"/>
                </a:solidFill>
                <a:latin typeface="Times New Roman" panose="02020603050405020304" charset="0"/>
                <a:cs typeface="Times New Roman" panose="02020603050405020304" charset="0"/>
              </a:rPr>
              <a:t>1. What’s </a:t>
            </a:r>
            <a:r>
              <a:rPr lang="en-US" altLang="zh-CN" sz="2200">
                <a:solidFill>
                  <a:srgbClr val="C00000"/>
                </a:solidFill>
                <a:latin typeface="Times New Roman" panose="02020603050405020304" charset="0"/>
                <a:cs typeface="Times New Roman" panose="02020603050405020304" charset="0"/>
              </a:rPr>
              <a:t>the function</a:t>
            </a:r>
            <a:r>
              <a:rPr lang="en-US" altLang="zh-CN" sz="2200">
                <a:solidFill>
                  <a:srgbClr val="4F57C2"/>
                </a:solidFill>
                <a:latin typeface="Times New Roman" panose="02020603050405020304" charset="0"/>
                <a:cs typeface="Times New Roman" panose="02020603050405020304" charset="0"/>
              </a:rPr>
              <a:t> of </a:t>
            </a:r>
            <a:r>
              <a:rPr lang="en-US" altLang="zh-CN" sz="2200">
                <a:solidFill>
                  <a:srgbClr val="C00000"/>
                </a:solidFill>
                <a:latin typeface="Times New Roman" panose="02020603050405020304" charset="0"/>
                <a:cs typeface="Times New Roman" panose="02020603050405020304" charset="0"/>
              </a:rPr>
              <a:t>the title</a:t>
            </a:r>
            <a:r>
              <a:rPr lang="en-US" altLang="zh-CN" sz="2200">
                <a:solidFill>
                  <a:srgbClr val="4F57C2"/>
                </a:solidFill>
                <a:latin typeface="Times New Roman" panose="02020603050405020304" charset="0"/>
                <a:cs typeface="Times New Roman" panose="02020603050405020304" charset="0"/>
              </a:rPr>
              <a:t>?</a:t>
            </a:r>
            <a:endParaRPr lang="en-US" altLang="zh-CN" sz="2200">
              <a:solidFill>
                <a:srgbClr val="4F57C2"/>
              </a:solidFill>
              <a:latin typeface="Times New Roman" panose="02020603050405020304" charset="0"/>
              <a:cs typeface="Times New Roman" panose="02020603050405020304" charset="0"/>
            </a:endParaRPr>
          </a:p>
          <a:p>
            <a:r>
              <a:rPr lang="en-US" altLang="zh-CN" sz="2200">
                <a:solidFill>
                  <a:srgbClr val="4F57C2"/>
                </a:solidFill>
                <a:latin typeface="Times New Roman" panose="02020603050405020304" charset="0"/>
                <a:cs typeface="Times New Roman" panose="02020603050405020304" charset="0"/>
              </a:rPr>
              <a:t>2. What does </a:t>
            </a:r>
            <a:r>
              <a:rPr lang="en-US" altLang="zh-CN" sz="2200">
                <a:solidFill>
                  <a:srgbClr val="C00000"/>
                </a:solidFill>
                <a:latin typeface="Times New Roman" panose="02020603050405020304" charset="0"/>
                <a:cs typeface="Times New Roman" panose="02020603050405020304" charset="0"/>
              </a:rPr>
              <a:t>the structure</a:t>
            </a:r>
            <a:r>
              <a:rPr lang="en-US" altLang="zh-CN" sz="2200">
                <a:solidFill>
                  <a:srgbClr val="4F57C2"/>
                </a:solidFill>
                <a:latin typeface="Times New Roman" panose="02020603050405020304" charset="0"/>
                <a:cs typeface="Times New Roman" panose="02020603050405020304" charset="0"/>
              </a:rPr>
              <a:t> of the passage </a:t>
            </a:r>
            <a:r>
              <a:rPr lang="en-US" altLang="zh-CN" sz="2200">
                <a:solidFill>
                  <a:srgbClr val="C00000"/>
                </a:solidFill>
                <a:latin typeface="Times New Roman" panose="02020603050405020304" charset="0"/>
                <a:cs typeface="Times New Roman" panose="02020603050405020304" charset="0"/>
              </a:rPr>
              <a:t>indicate</a:t>
            </a:r>
            <a:r>
              <a:rPr lang="en-US" altLang="zh-CN" sz="2200">
                <a:solidFill>
                  <a:srgbClr val="4F57C2"/>
                </a:solidFill>
                <a:latin typeface="Times New Roman" panose="02020603050405020304" charset="0"/>
                <a:cs typeface="Times New Roman" panose="02020603050405020304" charset="0"/>
              </a:rPr>
              <a:t>?</a:t>
            </a:r>
            <a:endParaRPr lang="en-US" altLang="zh-CN" sz="2200">
              <a:solidFill>
                <a:srgbClr val="4F57C2"/>
              </a:solidFill>
              <a:latin typeface="Times New Roman" panose="02020603050405020304" charset="0"/>
              <a:cs typeface="Times New Roman" panose="02020603050405020304" charset="0"/>
            </a:endParaRPr>
          </a:p>
          <a:p>
            <a:endParaRPr lang="en-US" altLang="zh-CN" sz="2200">
              <a:solidFill>
                <a:srgbClr val="4F57C2"/>
              </a:solidFill>
              <a:latin typeface="Times New Roman" panose="02020603050405020304" charset="0"/>
              <a:cs typeface="Times New Roman" panose="02020603050405020304" charset="0"/>
            </a:endParaRPr>
          </a:p>
        </p:txBody>
      </p:sp>
      <p:cxnSp>
        <p:nvCxnSpPr>
          <p:cNvPr id="3" name="直接连接符 2"/>
          <p:cNvCxnSpPr/>
          <p:nvPr/>
        </p:nvCxnSpPr>
        <p:spPr>
          <a:xfrm flipV="1">
            <a:off x="455295" y="1473835"/>
            <a:ext cx="7785735" cy="13335"/>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55295" y="2292350"/>
            <a:ext cx="6525260" cy="1651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502285" y="3114040"/>
            <a:ext cx="6525260" cy="1651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455295" y="3935095"/>
            <a:ext cx="11393805" cy="17145"/>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16205" y="4234815"/>
            <a:ext cx="1774190" cy="1905"/>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圆角矩形 10"/>
          <p:cNvSpPr/>
          <p:nvPr>
            <p:custDataLst>
              <p:tags r:id="rId8"/>
            </p:custDataLst>
          </p:nvPr>
        </p:nvSpPr>
        <p:spPr>
          <a:xfrm>
            <a:off x="1648460" y="913765"/>
            <a:ext cx="6320790" cy="28892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randombar(horizontal)">
                                      <p:cBhvr>
                                        <p:cTn id="7" dur="500"/>
                                        <p:tgtEl>
                                          <p:spTgt spid="2">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par>
                                <p:cTn id="29" presetID="14" presetClass="entr" presetSubtype="1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par>
                                <p:cTn id="32" presetID="14" presetClass="entr" presetSubtype="1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par>
                                <p:cTn id="40" presetID="14" presetClass="entr" presetSubtype="1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4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uiExpand="1" build="p"/>
      <p:bldP spid="2" grpId="1" animBg="1"/>
      <p:bldP spid="10" grpId="0" animBg="1"/>
      <p:bldP spid="10" grpId="1" animBg="1"/>
      <p:bldP spid="11"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 name="图片 19" descr="图片9"/>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9" name="图片 18" descr="图片7"/>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00" name="文本框 99"/>
          <p:cNvSpPr txBox="1"/>
          <p:nvPr>
            <p:custDataLst>
              <p:tags r:id="rId5"/>
            </p:custDataLst>
          </p:nvPr>
        </p:nvSpPr>
        <p:spPr>
          <a:xfrm>
            <a:off x="49530" y="59055"/>
            <a:ext cx="11931015" cy="4523105"/>
          </a:xfrm>
          <a:prstGeom prst="rect">
            <a:avLst/>
          </a:prstGeom>
          <a:noFill/>
          <a:ln w="9525">
            <a:noFill/>
          </a:ln>
        </p:spPr>
        <p:txBody>
          <a:bodyPr wrap="square">
            <a:spAutoFit/>
          </a:bodyPr>
          <a:p>
            <a:pPr indent="0" algn="just" fontAlgn="auto">
              <a:lnSpc>
                <a:spcPct val="90000"/>
              </a:lnSpc>
            </a:pPr>
            <a:r>
              <a:rPr lang="en-US" altLang="zh-CN" sz="2000" b="1">
                <a:solidFill>
                  <a:schemeClr val="dk1"/>
                </a:solidFill>
                <a:latin typeface="Times New Roman" panose="02020603050405020304" charset="0"/>
                <a:ea typeface="微软雅黑" panose="020B0503020204020204" charset="-122"/>
                <a:cs typeface="Times New Roman" panose="02020603050405020304" charset="0"/>
              </a:rPr>
              <a:t>         </a:t>
            </a:r>
            <a:r>
              <a:rPr lang="zh-CN" sz="2000" b="1">
                <a:solidFill>
                  <a:schemeClr val="dk1"/>
                </a:solidFill>
                <a:latin typeface="Times New Roman" panose="02020603050405020304" charset="0"/>
                <a:ea typeface="微软雅黑" panose="020B0503020204020204" charset="-122"/>
                <a:cs typeface="Times New Roman" panose="02020603050405020304" charset="0"/>
              </a:rPr>
              <a:t>阅读下面短文，从短文后的选项中选出可以填入空白处的最佳选项。选项中有两项为多余选项。</a:t>
            </a:r>
            <a:r>
              <a:rPr lang="en-US" altLang="zh-CN" sz="2000" b="0">
                <a:solidFill>
                  <a:schemeClr val="dk1"/>
                </a:solidFill>
                <a:latin typeface="Times New Roman" panose="02020603050405020304" charset="0"/>
                <a:ea typeface="微软雅黑" panose="020B0503020204020204" charset="-122"/>
                <a:cs typeface="Times New Roman" panose="02020603050405020304" charset="0"/>
              </a:rPr>
              <a:t> </a:t>
            </a:r>
            <a:endParaRPr lang="en-US" altLang="zh-CN" sz="2000" b="0">
              <a:solidFill>
                <a:schemeClr val="dk1"/>
              </a:solidFill>
              <a:latin typeface="Times New Roman" panose="02020603050405020304" charset="0"/>
              <a:ea typeface="微软雅黑" panose="020B0503020204020204" charset="-122"/>
              <a:cs typeface="Times New Roman" panose="02020603050405020304" charset="0"/>
            </a:endParaRPr>
          </a:p>
          <a:p>
            <a:pPr indent="0" algn="ctr" fontAlgn="auto">
              <a:lnSpc>
                <a:spcPct val="90000"/>
              </a:lnSpc>
            </a:pPr>
            <a:r>
              <a:rPr lang="en-US" sz="2000" b="0">
                <a:solidFill>
                  <a:schemeClr val="dk1"/>
                </a:solidFill>
                <a:latin typeface="Times New Roman" panose="02020603050405020304" charset="0"/>
                <a:ea typeface="微软雅黑" panose="020B0503020204020204" charset="-122"/>
                <a:cs typeface="Times New Roman" panose="02020603050405020304" charset="0"/>
              </a:rPr>
              <a:t>Personal Forgiveness</a:t>
            </a:r>
            <a:endParaRPr lang="en-US" sz="2000" b="0">
              <a:solidFill>
                <a:schemeClr val="dk1"/>
              </a:solidFill>
              <a:latin typeface="Times New Roman" panose="02020603050405020304" charset="0"/>
              <a:ea typeface="微软雅黑" panose="020B0503020204020204" charset="-122"/>
              <a:cs typeface="Times New Roman" panose="02020603050405020304" charset="0"/>
            </a:endParaRPr>
          </a:p>
          <a:p>
            <a:pPr indent="0" algn="just" fontAlgn="auto">
              <a:lnSpc>
                <a:spcPct val="90000"/>
              </a:lnSpc>
            </a:pPr>
            <a:r>
              <a:rPr lang="en-US" sz="2000" b="0">
                <a:solidFill>
                  <a:schemeClr val="dk1"/>
                </a:solidFill>
                <a:latin typeface="Times New Roman" panose="02020603050405020304" charset="0"/>
                <a:ea typeface="微软雅黑" panose="020B0503020204020204" charset="-122"/>
                <a:cs typeface="Times New Roman" panose="02020603050405020304" charset="0"/>
              </a:rPr>
              <a:t>     Taking responsibility for mistakes is a positive step, but don’t beat yourself up about them. To err (</a:t>
            </a:r>
            <a:r>
              <a:rPr lang="zh-CN" sz="2000" b="0">
                <a:solidFill>
                  <a:schemeClr val="dk1"/>
                </a:solidFill>
                <a:latin typeface="Times New Roman" panose="02020603050405020304" charset="0"/>
                <a:ea typeface="微软雅黑" panose="020B0503020204020204" charset="-122"/>
                <a:cs typeface="Times New Roman" panose="02020603050405020304" charset="0"/>
              </a:rPr>
              <a:t>犯错</a:t>
            </a:r>
            <a:r>
              <a:rPr lang="en-US" sz="2000" b="0">
                <a:solidFill>
                  <a:schemeClr val="dk1"/>
                </a:solidFill>
                <a:latin typeface="Times New Roman" panose="02020603050405020304" charset="0"/>
                <a:ea typeface="微软雅黑" panose="020B0503020204020204" charset="-122"/>
                <a:cs typeface="Times New Roman" panose="02020603050405020304" charset="0"/>
              </a:rPr>
              <a:t>) is human.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36   </a:t>
            </a:r>
            <a:r>
              <a:rPr lang="en-US" sz="2000" b="0">
                <a:solidFill>
                  <a:schemeClr val="dk1"/>
                </a:solidFill>
                <a:latin typeface="Times New Roman" panose="02020603050405020304" charset="0"/>
                <a:ea typeface="微软雅黑" panose="020B0503020204020204" charset="-122"/>
                <a:cs typeface="Times New Roman" panose="02020603050405020304" charset="0"/>
              </a:rPr>
              <a:t> You can use the following writing exercise to help you do this.     In a journal or on a piece of paper, put the heading “Personal strengths.”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37   </a:t>
            </a:r>
            <a:r>
              <a:rPr lang="en-US" sz="2000" b="0">
                <a:solidFill>
                  <a:schemeClr val="dk1"/>
                </a:solidFill>
                <a:latin typeface="Times New Roman" panose="02020603050405020304" charset="0"/>
                <a:ea typeface="微软雅黑" panose="020B0503020204020204" charset="-122"/>
                <a:cs typeface="Times New Roman" panose="02020603050405020304" charset="0"/>
              </a:rPr>
              <a:t> Are you caring? Creative? Generous? A good listener? Fun to be around? They don’t have to be world-changing, just aspects of your personality that you’re proud of.     At the top of a second page, put the heading “Acts of kindness.” On this one, list all the positive things you’ve done for others. It might be the time when you helped a friend with their homework, when you did the ironing without being asked, or when you baked cookies after the family had had a tiring day.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38   </a:t>
            </a:r>
            <a:r>
              <a:rPr lang="en-US" sz="2000" b="0">
                <a:solidFill>
                  <a:schemeClr val="dk1"/>
                </a:solidFill>
                <a:latin typeface="Times New Roman" panose="02020603050405020304" charset="0"/>
                <a:ea typeface="微软雅黑" panose="020B0503020204020204" charset="-122"/>
                <a:cs typeface="Times New Roman" panose="02020603050405020304" charset="0"/>
              </a:rPr>
              <a:t>     You could ask a friend or family member to help add to your list.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39 </a:t>
            </a:r>
            <a:r>
              <a:rPr lang="en-US" sz="2000" b="0">
                <a:solidFill>
                  <a:schemeClr val="dk1"/>
                </a:solidFill>
                <a:latin typeface="Times New Roman" panose="02020603050405020304" charset="0"/>
                <a:ea typeface="微软雅黑" panose="020B0503020204020204" charset="-122"/>
                <a:cs typeface="Times New Roman" panose="02020603050405020304" charset="0"/>
              </a:rPr>
              <a:t>That way, you could exchange thoughts on what makes each of you special and the aspects of your personality that shine through. In fact, don’t wait until you’ve made a mistake to try this — it’s a great way to boost self-confidence at any time.     It’s something of a cliché (</a:t>
            </a:r>
            <a:r>
              <a:rPr lang="zh-CN" sz="2000" b="0">
                <a:solidFill>
                  <a:schemeClr val="dk1"/>
                </a:solidFill>
                <a:latin typeface="Times New Roman" panose="02020603050405020304" charset="0"/>
                <a:ea typeface="微软雅黑" panose="020B0503020204020204" charset="-122"/>
                <a:cs typeface="Times New Roman" panose="02020603050405020304" charset="0"/>
              </a:rPr>
              <a:t>陈词滥调</a:t>
            </a:r>
            <a:r>
              <a:rPr lang="en-US" sz="2000" b="0">
                <a:solidFill>
                  <a:schemeClr val="dk1"/>
                </a:solidFill>
                <a:latin typeface="Times New Roman" panose="02020603050405020304" charset="0"/>
                <a:ea typeface="微软雅黑" panose="020B0503020204020204" charset="-122"/>
                <a:cs typeface="Times New Roman" panose="02020603050405020304" charset="0"/>
              </a:rPr>
              <a:t>) that most people learn not from their successes but their mistakes. The thing is, it’s true.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40   </a:t>
            </a:r>
            <a:r>
              <a:rPr lang="en-US" sz="2000" b="0">
                <a:solidFill>
                  <a:schemeClr val="dk1"/>
                </a:solidFill>
                <a:latin typeface="Times New Roman" panose="02020603050405020304" charset="0"/>
                <a:ea typeface="微软雅黑" panose="020B0503020204020204" charset="-122"/>
                <a:cs typeface="Times New Roman" panose="02020603050405020304" charset="0"/>
              </a:rPr>
              <a:t> We’re all changing and learning all the time and mistakes are a positive way to develop and grow.</a:t>
            </a:r>
            <a:endParaRPr lang="en-US" altLang="en-US" sz="2000" b="0">
              <a:solidFill>
                <a:schemeClr val="dk1"/>
              </a:solidFill>
              <a:latin typeface="Times New Roman" panose="02020603050405020304" charset="0"/>
              <a:ea typeface="微软雅黑" panose="020B0503020204020204" charset="-122"/>
              <a:cs typeface="Times New Roman" panose="02020603050405020304" charset="0"/>
            </a:endParaRPr>
          </a:p>
        </p:txBody>
      </p:sp>
      <p:sp>
        <p:nvSpPr>
          <p:cNvPr id="4" name="文本框 3"/>
          <p:cNvSpPr txBox="1"/>
          <p:nvPr>
            <p:custDataLst>
              <p:tags r:id="rId6"/>
            </p:custDataLst>
          </p:nvPr>
        </p:nvSpPr>
        <p:spPr>
          <a:xfrm>
            <a:off x="116205" y="4500880"/>
            <a:ext cx="8139430" cy="2047240"/>
          </a:xfrm>
          <a:prstGeom prst="rect">
            <a:avLst/>
          </a:prstGeom>
          <a:noFill/>
          <a:ln>
            <a:solidFill>
              <a:srgbClr val="0070C0"/>
            </a:solidFill>
          </a:ln>
        </p:spPr>
        <p:txBody>
          <a:bodyPr wrap="square" rtlCol="0" anchor="t">
            <a:noAutofit/>
          </a:bodyPr>
          <a:p>
            <a:pPr indent="0" fontAlgn="auto">
              <a:lnSpc>
                <a:spcPct val="90000"/>
              </a:lnSpc>
            </a:pPr>
            <a:r>
              <a:rPr lang="en-US" sz="2000">
                <a:solidFill>
                  <a:schemeClr val="dk1"/>
                </a:solidFill>
                <a:latin typeface="Times New Roman" panose="02020603050405020304" charset="0"/>
                <a:ea typeface="微软雅黑" panose="020B0503020204020204" charset="-122"/>
                <a:cs typeface="Times New Roman" panose="02020603050405020304" charset="0"/>
                <a:sym typeface="+mn-ea"/>
              </a:rPr>
              <a:t>A. A little self-forgiveness also goes a long way.B. Now list all the characteristics you like about yourself.C. They might even like to have a go at doing the exercise.D. It’s just as important to show yourself some forgiveness.E. It doesn’t mean you have to ignore what’s happened or forget it.F. Whatever it is, no matter how small it might seem, write it down.G. Whatever the mistake, remember it isn’t a fixed aspect of your personality. </a:t>
            </a:r>
            <a:endParaRPr lang="en-US" altLang="en-US" sz="2000">
              <a:solidFill>
                <a:schemeClr val="dk1"/>
              </a:solidFill>
              <a:latin typeface="Times New Roman" panose="02020603050405020304" charset="0"/>
              <a:ea typeface="微软雅黑" panose="020B0503020204020204" charset="-122"/>
              <a:cs typeface="Times New Roman" panose="02020603050405020304" charset="0"/>
              <a:sym typeface="+mn-ea"/>
            </a:endParaRPr>
          </a:p>
        </p:txBody>
      </p:sp>
      <p:sp>
        <p:nvSpPr>
          <p:cNvPr id="3" name="圆角矩形 2"/>
          <p:cNvSpPr/>
          <p:nvPr>
            <p:custDataLst>
              <p:tags r:id="rId7"/>
            </p:custDataLst>
          </p:nvPr>
        </p:nvSpPr>
        <p:spPr>
          <a:xfrm>
            <a:off x="6021070" y="939165"/>
            <a:ext cx="1531620" cy="25273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2" name="椭圆 1"/>
          <p:cNvSpPr/>
          <p:nvPr/>
        </p:nvSpPr>
        <p:spPr>
          <a:xfrm>
            <a:off x="6021070" y="628650"/>
            <a:ext cx="422910" cy="281940"/>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custDataLst>
              <p:tags r:id="rId8"/>
            </p:custDataLst>
          </p:nvPr>
        </p:nvSpPr>
        <p:spPr>
          <a:xfrm>
            <a:off x="6490335" y="644525"/>
            <a:ext cx="3696970" cy="266065"/>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6" name="椭圆 5"/>
          <p:cNvSpPr/>
          <p:nvPr/>
        </p:nvSpPr>
        <p:spPr>
          <a:xfrm>
            <a:off x="7552055" y="916940"/>
            <a:ext cx="422910" cy="281940"/>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283970" y="835660"/>
            <a:ext cx="402590" cy="460375"/>
          </a:xfrm>
          <a:prstGeom prst="rect">
            <a:avLst/>
          </a:prstGeom>
          <a:noFill/>
        </p:spPr>
        <p:txBody>
          <a:bodyPr wrap="square" rtlCol="0" anchor="t">
            <a:spAutoFit/>
          </a:bodyPr>
          <a:p>
            <a:r>
              <a:rPr lang="en-US" altLang="zh-CN" sz="2400" b="1">
                <a:solidFill>
                  <a:srgbClr val="C00000"/>
                </a:solidFill>
                <a:latin typeface="微软雅黑" panose="020B0503020204020204" charset="-122"/>
                <a:ea typeface="微软雅黑" panose="020B0503020204020204" charset="-122"/>
                <a:sym typeface="+mn-ea"/>
              </a:rPr>
              <a:t>D</a:t>
            </a:r>
            <a:endParaRPr lang="en-US" altLang="zh-CN" sz="2400" b="1">
              <a:solidFill>
                <a:srgbClr val="C00000"/>
              </a:solidFill>
              <a:latin typeface="微软雅黑" panose="020B0503020204020204" charset="-122"/>
              <a:ea typeface="微软雅黑" panose="020B0503020204020204" charset="-122"/>
              <a:sym typeface="+mn-ea"/>
            </a:endParaRPr>
          </a:p>
        </p:txBody>
      </p:sp>
      <p:sp>
        <p:nvSpPr>
          <p:cNvPr id="8" name="圆角矩形 7"/>
          <p:cNvSpPr/>
          <p:nvPr>
            <p:custDataLst>
              <p:tags r:id="rId9"/>
            </p:custDataLst>
          </p:nvPr>
        </p:nvSpPr>
        <p:spPr>
          <a:xfrm>
            <a:off x="1283970" y="5372100"/>
            <a:ext cx="4916805" cy="266065"/>
          </a:xfrm>
          <a:prstGeom prst="round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11" name="文本框 10"/>
          <p:cNvSpPr txBox="1"/>
          <p:nvPr/>
        </p:nvSpPr>
        <p:spPr>
          <a:xfrm>
            <a:off x="8309610" y="4456430"/>
            <a:ext cx="3800475" cy="2209800"/>
          </a:xfrm>
          <a:prstGeom prst="rect">
            <a:avLst/>
          </a:prstGeom>
          <a:solidFill>
            <a:schemeClr val="bg2">
              <a:lumMod val="90000"/>
            </a:schemeClr>
          </a:solidFill>
        </p:spPr>
        <p:txBody>
          <a:bodyPr wrap="square" rtlCol="0">
            <a:noAutofit/>
          </a:bodyPr>
          <a:p>
            <a:r>
              <a:rPr lang="en-US" altLang="zh-CN" sz="2200" b="1" u="sng">
                <a:solidFill>
                  <a:srgbClr val="C00000"/>
                </a:solidFill>
              </a:rPr>
              <a:t>Cohesion in the context:</a:t>
            </a:r>
            <a:endParaRPr lang="zh-CN" altLang="en-US" sz="2200" b="1" u="sng">
              <a:solidFill>
                <a:srgbClr val="C00000"/>
              </a:solidFill>
            </a:endParaRPr>
          </a:p>
          <a:p>
            <a:pPr indent="0" fontAlgn="auto">
              <a:lnSpc>
                <a:spcPct val="90000"/>
              </a:lnSpc>
            </a:pPr>
            <a:r>
              <a:rPr lang="en-US" altLang="zh-CN" sz="2200">
                <a:solidFill>
                  <a:srgbClr val="4F57C2"/>
                </a:solidFill>
                <a:latin typeface="Times New Roman" panose="02020603050405020304" charset="0"/>
                <a:cs typeface="Times New Roman" panose="02020603050405020304" charset="0"/>
              </a:rPr>
              <a:t>1. What could be our focus when the blank is in the middle?</a:t>
            </a:r>
            <a:endParaRPr lang="en-US" altLang="zh-CN" sz="2200">
              <a:solidFill>
                <a:srgbClr val="4F57C2"/>
              </a:solidFill>
              <a:latin typeface="Times New Roman" panose="02020603050405020304" charset="0"/>
              <a:cs typeface="Times New Roman" panose="02020603050405020304" charset="0"/>
            </a:endParaRPr>
          </a:p>
          <a:p>
            <a:pPr indent="0" fontAlgn="auto">
              <a:lnSpc>
                <a:spcPct val="90000"/>
              </a:lnSpc>
            </a:pPr>
            <a:r>
              <a:rPr lang="en-US" altLang="zh-CN" sz="2200">
                <a:solidFill>
                  <a:srgbClr val="C00000"/>
                </a:solidFill>
                <a:latin typeface="Times New Roman" panose="02020603050405020304" charset="0"/>
                <a:cs typeface="Times New Roman" panose="02020603050405020304" charset="0"/>
              </a:rPr>
              <a:t>Linking words and pronouns</a:t>
            </a:r>
            <a:r>
              <a:rPr lang="en-US" altLang="zh-CN" sz="2200">
                <a:solidFill>
                  <a:srgbClr val="4F57C2"/>
                </a:solidFill>
                <a:latin typeface="Times New Roman" panose="02020603050405020304" charset="0"/>
                <a:cs typeface="Times New Roman" panose="02020603050405020304" charset="0"/>
              </a:rPr>
              <a:t> connect the contents.</a:t>
            </a:r>
            <a:endParaRPr lang="en-US" altLang="zh-CN" sz="2200">
              <a:solidFill>
                <a:srgbClr val="4F57C2"/>
              </a:solidFill>
              <a:latin typeface="Times New Roman" panose="02020603050405020304" charset="0"/>
              <a:cs typeface="Times New Roman" panose="02020603050405020304" charset="0"/>
            </a:endParaRPr>
          </a:p>
          <a:p>
            <a:pPr indent="0" fontAlgn="auto">
              <a:lnSpc>
                <a:spcPct val="90000"/>
              </a:lnSpc>
            </a:pPr>
            <a:r>
              <a:rPr lang="en-US" altLang="zh-CN" sz="2200" i="1">
                <a:solidFill>
                  <a:srgbClr val="4F57C2"/>
                </a:solidFill>
                <a:latin typeface="Times New Roman" panose="02020603050405020304" charset="0"/>
                <a:cs typeface="Times New Roman" panose="02020603050405020304" charset="0"/>
              </a:rPr>
              <a:t>* linking words are </a:t>
            </a:r>
            <a:r>
              <a:rPr lang="en-US" altLang="zh-CN" sz="2200" i="1">
                <a:solidFill>
                  <a:srgbClr val="C00000"/>
                </a:solidFill>
                <a:latin typeface="Times New Roman" panose="02020603050405020304" charset="0"/>
                <a:cs typeface="Times New Roman" panose="02020603050405020304" charset="0"/>
              </a:rPr>
              <a:t>not a must</a:t>
            </a:r>
            <a:r>
              <a:rPr lang="en-US" altLang="zh-CN" sz="2200" i="1">
                <a:solidFill>
                  <a:srgbClr val="4F57C2"/>
                </a:solidFill>
                <a:latin typeface="Times New Roman" panose="02020603050405020304" charset="0"/>
                <a:cs typeface="Times New Roman" panose="02020603050405020304" charset="0"/>
              </a:rPr>
              <a:t> for connection</a:t>
            </a:r>
            <a:endParaRPr lang="en-US" altLang="zh-CN" sz="2200" i="1">
              <a:solidFill>
                <a:srgbClr val="4F57C2"/>
              </a:solidFill>
              <a:latin typeface="Times New Roman" panose="02020603050405020304" charset="0"/>
              <a:cs typeface="Times New Roman" panose="02020603050405020304" charset="0"/>
            </a:endParaRPr>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randombar(horizontal)">
                                      <p:cBhvr>
                                        <p:cTn id="7" dur="500"/>
                                        <p:tgtEl>
                                          <p:spTgt spid="11">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25" dur="500"/>
                                        <p:tgtEl>
                                          <p:spTgt spid="1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randombar(horizontal)">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50" dur="500"/>
                                        <p:tgtEl>
                                          <p:spTgt spid="11">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5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uiExpand="1" build="p"/>
      <p:bldP spid="11" grpId="1" animBg="1"/>
      <p:bldP spid="2" grpId="0" animBg="1"/>
      <p:bldP spid="2" grpId="1" animBg="1"/>
      <p:bldP spid="6" grpId="0" animBg="1"/>
      <p:bldP spid="6" grpId="1" animBg="1"/>
      <p:bldP spid="5" grpId="0" animBg="1"/>
      <p:bldP spid="5" grpId="1" animBg="1"/>
      <p:bldP spid="3" grpId="0" animBg="1"/>
      <p:bldP spid="3" grpId="1" animBg="1"/>
      <p:bldP spid="8" grpId="0" animBg="1"/>
      <p:bldP spid="8" grpId="1" animBg="1"/>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 name="图片 19" descr="图片9"/>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9" name="图片 18" descr="图片7"/>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00" name="文本框 99"/>
          <p:cNvSpPr txBox="1"/>
          <p:nvPr>
            <p:custDataLst>
              <p:tags r:id="rId5"/>
            </p:custDataLst>
          </p:nvPr>
        </p:nvSpPr>
        <p:spPr>
          <a:xfrm>
            <a:off x="49530" y="59055"/>
            <a:ext cx="11931015" cy="4523105"/>
          </a:xfrm>
          <a:prstGeom prst="rect">
            <a:avLst/>
          </a:prstGeom>
          <a:noFill/>
          <a:ln w="9525">
            <a:noFill/>
          </a:ln>
        </p:spPr>
        <p:txBody>
          <a:bodyPr wrap="square">
            <a:spAutoFit/>
          </a:bodyPr>
          <a:p>
            <a:pPr indent="0" algn="just" fontAlgn="auto">
              <a:lnSpc>
                <a:spcPct val="90000"/>
              </a:lnSpc>
            </a:pPr>
            <a:r>
              <a:rPr lang="en-US" altLang="zh-CN" sz="2000" b="1">
                <a:solidFill>
                  <a:schemeClr val="dk1"/>
                </a:solidFill>
                <a:latin typeface="Times New Roman" panose="02020603050405020304" charset="0"/>
                <a:ea typeface="微软雅黑" panose="020B0503020204020204" charset="-122"/>
                <a:cs typeface="Times New Roman" panose="02020603050405020304" charset="0"/>
              </a:rPr>
              <a:t>         </a:t>
            </a:r>
            <a:r>
              <a:rPr lang="zh-CN" sz="2000" b="1">
                <a:solidFill>
                  <a:schemeClr val="dk1"/>
                </a:solidFill>
                <a:latin typeface="Times New Roman" panose="02020603050405020304" charset="0"/>
                <a:ea typeface="微软雅黑" panose="020B0503020204020204" charset="-122"/>
                <a:cs typeface="Times New Roman" panose="02020603050405020304" charset="0"/>
              </a:rPr>
              <a:t>阅读下面短文，从短文后的选项中选出可以填入空白处的最佳选项。选项中有两项为多余选项。</a:t>
            </a:r>
            <a:r>
              <a:rPr lang="en-US" altLang="zh-CN" sz="2000" b="0">
                <a:solidFill>
                  <a:schemeClr val="dk1"/>
                </a:solidFill>
                <a:latin typeface="Times New Roman" panose="02020603050405020304" charset="0"/>
                <a:ea typeface="微软雅黑" panose="020B0503020204020204" charset="-122"/>
                <a:cs typeface="Times New Roman" panose="02020603050405020304" charset="0"/>
              </a:rPr>
              <a:t> </a:t>
            </a:r>
            <a:endParaRPr lang="en-US" altLang="zh-CN" sz="2000" b="0">
              <a:solidFill>
                <a:schemeClr val="dk1"/>
              </a:solidFill>
              <a:latin typeface="Times New Roman" panose="02020603050405020304" charset="0"/>
              <a:ea typeface="微软雅黑" panose="020B0503020204020204" charset="-122"/>
              <a:cs typeface="Times New Roman" panose="02020603050405020304" charset="0"/>
            </a:endParaRPr>
          </a:p>
          <a:p>
            <a:pPr indent="0" algn="ctr" fontAlgn="auto">
              <a:lnSpc>
                <a:spcPct val="90000"/>
              </a:lnSpc>
            </a:pPr>
            <a:r>
              <a:rPr lang="en-US" sz="2000" b="0">
                <a:solidFill>
                  <a:schemeClr val="dk1"/>
                </a:solidFill>
                <a:latin typeface="Times New Roman" panose="02020603050405020304" charset="0"/>
                <a:ea typeface="微软雅黑" panose="020B0503020204020204" charset="-122"/>
                <a:cs typeface="Times New Roman" panose="02020603050405020304" charset="0"/>
              </a:rPr>
              <a:t>Personal Forgiveness</a:t>
            </a:r>
            <a:endParaRPr lang="en-US" sz="2000" b="0">
              <a:solidFill>
                <a:schemeClr val="dk1"/>
              </a:solidFill>
              <a:latin typeface="Times New Roman" panose="02020603050405020304" charset="0"/>
              <a:ea typeface="微软雅黑" panose="020B0503020204020204" charset="-122"/>
              <a:cs typeface="Times New Roman" panose="02020603050405020304" charset="0"/>
            </a:endParaRPr>
          </a:p>
          <a:p>
            <a:pPr indent="0" algn="just" fontAlgn="auto">
              <a:lnSpc>
                <a:spcPct val="90000"/>
              </a:lnSpc>
            </a:pPr>
            <a:r>
              <a:rPr lang="en-US" sz="2000" b="0">
                <a:solidFill>
                  <a:schemeClr val="dk1"/>
                </a:solidFill>
                <a:latin typeface="Times New Roman" panose="02020603050405020304" charset="0"/>
                <a:ea typeface="微软雅黑" panose="020B0503020204020204" charset="-122"/>
                <a:cs typeface="Times New Roman" panose="02020603050405020304" charset="0"/>
              </a:rPr>
              <a:t>     Taking responsibility for mistakes is a positive step, but don’t beat yourself up about them. To err (</a:t>
            </a:r>
            <a:r>
              <a:rPr lang="zh-CN" sz="2000" b="0">
                <a:solidFill>
                  <a:schemeClr val="dk1"/>
                </a:solidFill>
                <a:latin typeface="Times New Roman" panose="02020603050405020304" charset="0"/>
                <a:ea typeface="微软雅黑" panose="020B0503020204020204" charset="-122"/>
                <a:cs typeface="Times New Roman" panose="02020603050405020304" charset="0"/>
              </a:rPr>
              <a:t>犯错</a:t>
            </a:r>
            <a:r>
              <a:rPr lang="en-US" sz="2000" b="0">
                <a:solidFill>
                  <a:schemeClr val="dk1"/>
                </a:solidFill>
                <a:latin typeface="Times New Roman" panose="02020603050405020304" charset="0"/>
                <a:ea typeface="微软雅黑" panose="020B0503020204020204" charset="-122"/>
                <a:cs typeface="Times New Roman" panose="02020603050405020304" charset="0"/>
              </a:rPr>
              <a:t>) is human.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36   </a:t>
            </a:r>
            <a:r>
              <a:rPr lang="en-US" sz="2000" b="0">
                <a:solidFill>
                  <a:schemeClr val="dk1"/>
                </a:solidFill>
                <a:latin typeface="Times New Roman" panose="02020603050405020304" charset="0"/>
                <a:ea typeface="微软雅黑" panose="020B0503020204020204" charset="-122"/>
                <a:cs typeface="Times New Roman" panose="02020603050405020304" charset="0"/>
              </a:rPr>
              <a:t> You can use the following writing exercise to help you do this.     In a journal or on a piece of paper, put the heading “Personal strengths.”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37   </a:t>
            </a:r>
            <a:r>
              <a:rPr lang="en-US" sz="2000" b="0">
                <a:solidFill>
                  <a:schemeClr val="dk1"/>
                </a:solidFill>
                <a:latin typeface="Times New Roman" panose="02020603050405020304" charset="0"/>
                <a:ea typeface="微软雅黑" panose="020B0503020204020204" charset="-122"/>
                <a:cs typeface="Times New Roman" panose="02020603050405020304" charset="0"/>
              </a:rPr>
              <a:t> Are you caring? Creative? Generous? A good listener? Fun to be around? They don’t have to be world-changing, just aspects of your personality that you’re proud of.     At the top of a second page, put the heading “Acts of kindness.” On this one, list all the positive things you’ve done for others. It might be the time when you helped a friend with their homework, when you did the ironing without being asked, or when you baked cookies after the family had had a tiring day.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38   </a:t>
            </a:r>
            <a:r>
              <a:rPr lang="en-US" sz="2000" b="0">
                <a:solidFill>
                  <a:schemeClr val="dk1"/>
                </a:solidFill>
                <a:latin typeface="Times New Roman" panose="02020603050405020304" charset="0"/>
                <a:ea typeface="微软雅黑" panose="020B0503020204020204" charset="-122"/>
                <a:cs typeface="Times New Roman" panose="02020603050405020304" charset="0"/>
              </a:rPr>
              <a:t>     You could ask a friend or family member to help add to your list.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39 </a:t>
            </a:r>
            <a:r>
              <a:rPr lang="en-US" sz="2000" b="0">
                <a:solidFill>
                  <a:schemeClr val="dk1"/>
                </a:solidFill>
                <a:latin typeface="Times New Roman" panose="02020603050405020304" charset="0"/>
                <a:ea typeface="微软雅黑" panose="020B0503020204020204" charset="-122"/>
                <a:cs typeface="Times New Roman" panose="02020603050405020304" charset="0"/>
              </a:rPr>
              <a:t>That way, you could exchange thoughts on what makes each of you special and the aspects of your personality that shine through. In fact, don’t wait until you’ve made a mistake to try this — it’s a great way to boost self-confidence at any time.     It’s something of a cliché (</a:t>
            </a:r>
            <a:r>
              <a:rPr lang="zh-CN" sz="2000" b="0">
                <a:solidFill>
                  <a:schemeClr val="dk1"/>
                </a:solidFill>
                <a:latin typeface="Times New Roman" panose="02020603050405020304" charset="0"/>
                <a:ea typeface="微软雅黑" panose="020B0503020204020204" charset="-122"/>
                <a:cs typeface="Times New Roman" panose="02020603050405020304" charset="0"/>
              </a:rPr>
              <a:t>陈词滥调</a:t>
            </a:r>
            <a:r>
              <a:rPr lang="en-US" sz="2000" b="0">
                <a:solidFill>
                  <a:schemeClr val="dk1"/>
                </a:solidFill>
                <a:latin typeface="Times New Roman" panose="02020603050405020304" charset="0"/>
                <a:ea typeface="微软雅黑" panose="020B0503020204020204" charset="-122"/>
                <a:cs typeface="Times New Roman" panose="02020603050405020304" charset="0"/>
              </a:rPr>
              <a:t>) that most people learn not from their successes but their mistakes. The thing is, it’s true.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40   </a:t>
            </a:r>
            <a:r>
              <a:rPr lang="en-US" sz="2000" b="0">
                <a:solidFill>
                  <a:schemeClr val="dk1"/>
                </a:solidFill>
                <a:latin typeface="Times New Roman" panose="02020603050405020304" charset="0"/>
                <a:ea typeface="微软雅黑" panose="020B0503020204020204" charset="-122"/>
                <a:cs typeface="Times New Roman" panose="02020603050405020304" charset="0"/>
              </a:rPr>
              <a:t> We’re all changing and learning all the time and mistakes are a positive way to develop and grow.</a:t>
            </a:r>
            <a:endParaRPr lang="en-US" altLang="en-US" sz="2000" b="0">
              <a:solidFill>
                <a:schemeClr val="dk1"/>
              </a:solidFill>
              <a:latin typeface="Times New Roman" panose="02020603050405020304" charset="0"/>
              <a:ea typeface="微软雅黑" panose="020B0503020204020204" charset="-122"/>
              <a:cs typeface="Times New Roman" panose="02020603050405020304" charset="0"/>
            </a:endParaRPr>
          </a:p>
        </p:txBody>
      </p:sp>
      <p:sp>
        <p:nvSpPr>
          <p:cNvPr id="4" name="文本框 3"/>
          <p:cNvSpPr txBox="1"/>
          <p:nvPr>
            <p:custDataLst>
              <p:tags r:id="rId6"/>
            </p:custDataLst>
          </p:nvPr>
        </p:nvSpPr>
        <p:spPr>
          <a:xfrm>
            <a:off x="116205" y="4500880"/>
            <a:ext cx="8051165" cy="2007235"/>
          </a:xfrm>
          <a:prstGeom prst="rect">
            <a:avLst/>
          </a:prstGeom>
          <a:noFill/>
          <a:ln>
            <a:solidFill>
              <a:srgbClr val="0070C0"/>
            </a:solidFill>
          </a:ln>
        </p:spPr>
        <p:txBody>
          <a:bodyPr wrap="square" rtlCol="0" anchor="t">
            <a:noAutofit/>
          </a:bodyPr>
          <a:p>
            <a:pPr indent="0" fontAlgn="auto">
              <a:lnSpc>
                <a:spcPct val="90000"/>
              </a:lnSpc>
            </a:pPr>
            <a:r>
              <a:rPr lang="en-US" sz="2000">
                <a:solidFill>
                  <a:schemeClr val="dk1"/>
                </a:solidFill>
                <a:latin typeface="Times New Roman" panose="02020603050405020304" charset="0"/>
                <a:ea typeface="微软雅黑" panose="020B0503020204020204" charset="-122"/>
                <a:cs typeface="Times New Roman" panose="02020603050405020304" charset="0"/>
                <a:sym typeface="+mn-ea"/>
              </a:rPr>
              <a:t>A. A little self-forgiveness also goes a long way.B. Now list all the characteristics you like about yourself.C. They might even like to have a go at doing the exercise.D. It’s just as important to show yourself some forgiveness.E. It doesn’t mean you have to ignore what’s happened or forget it.F. Whatever it is, no matter how small it might seem, write it down.G. Whatever the mistake, remember it isn’t a fixed aspect of your personality. </a:t>
            </a:r>
            <a:endParaRPr lang="en-US" altLang="en-US" sz="2000">
              <a:solidFill>
                <a:schemeClr val="dk1"/>
              </a:solidFill>
              <a:latin typeface="Times New Roman" panose="02020603050405020304" charset="0"/>
              <a:ea typeface="微软雅黑" panose="020B0503020204020204" charset="-122"/>
              <a:cs typeface="Times New Roman" panose="02020603050405020304" charset="0"/>
              <a:sym typeface="+mn-ea"/>
            </a:endParaRPr>
          </a:p>
        </p:txBody>
      </p:sp>
      <p:sp>
        <p:nvSpPr>
          <p:cNvPr id="2" name="椭圆 1"/>
          <p:cNvSpPr/>
          <p:nvPr/>
        </p:nvSpPr>
        <p:spPr>
          <a:xfrm>
            <a:off x="5875655" y="1201420"/>
            <a:ext cx="2291715" cy="281940"/>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custDataLst>
              <p:tags r:id="rId7"/>
            </p:custDataLst>
          </p:nvPr>
        </p:nvSpPr>
        <p:spPr>
          <a:xfrm>
            <a:off x="1776730" y="1764030"/>
            <a:ext cx="1620520" cy="266065"/>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7" name="文本框 6"/>
          <p:cNvSpPr txBox="1"/>
          <p:nvPr/>
        </p:nvSpPr>
        <p:spPr>
          <a:xfrm>
            <a:off x="8714740" y="1057275"/>
            <a:ext cx="402590" cy="460375"/>
          </a:xfrm>
          <a:prstGeom prst="rect">
            <a:avLst/>
          </a:prstGeom>
          <a:noFill/>
        </p:spPr>
        <p:txBody>
          <a:bodyPr wrap="square" rtlCol="0" anchor="t">
            <a:spAutoFit/>
          </a:bodyPr>
          <a:p>
            <a:r>
              <a:rPr lang="en-US" altLang="zh-CN" sz="2400" b="1">
                <a:solidFill>
                  <a:srgbClr val="C00000"/>
                </a:solidFill>
                <a:latin typeface="微软雅黑" panose="020B0503020204020204" charset="-122"/>
                <a:ea typeface="微软雅黑" panose="020B0503020204020204" charset="-122"/>
                <a:sym typeface="+mn-ea"/>
              </a:rPr>
              <a:t>B</a:t>
            </a:r>
            <a:endParaRPr lang="en-US" altLang="zh-CN" sz="2400" b="1">
              <a:solidFill>
                <a:srgbClr val="C00000"/>
              </a:solidFill>
              <a:latin typeface="微软雅黑" panose="020B0503020204020204" charset="-122"/>
              <a:ea typeface="微软雅黑" panose="020B0503020204020204" charset="-122"/>
              <a:sym typeface="+mn-ea"/>
            </a:endParaRPr>
          </a:p>
        </p:txBody>
      </p:sp>
      <p:sp>
        <p:nvSpPr>
          <p:cNvPr id="8" name="圆角矩形 7"/>
          <p:cNvSpPr/>
          <p:nvPr>
            <p:custDataLst>
              <p:tags r:id="rId8"/>
            </p:custDataLst>
          </p:nvPr>
        </p:nvSpPr>
        <p:spPr>
          <a:xfrm>
            <a:off x="1062990" y="4834255"/>
            <a:ext cx="645160" cy="266065"/>
          </a:xfrm>
          <a:prstGeom prst="round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11" name="圆角矩形 10"/>
          <p:cNvSpPr/>
          <p:nvPr>
            <p:custDataLst>
              <p:tags r:id="rId9"/>
            </p:custDataLst>
          </p:nvPr>
        </p:nvSpPr>
        <p:spPr>
          <a:xfrm>
            <a:off x="9078595" y="1198880"/>
            <a:ext cx="2846070" cy="25273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12" name="圆角矩形 11"/>
          <p:cNvSpPr/>
          <p:nvPr>
            <p:custDataLst>
              <p:tags r:id="rId10"/>
            </p:custDataLst>
          </p:nvPr>
        </p:nvSpPr>
        <p:spPr>
          <a:xfrm>
            <a:off x="116205" y="1483360"/>
            <a:ext cx="5146675" cy="252730"/>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14" name="文本框 13"/>
          <p:cNvSpPr txBox="1"/>
          <p:nvPr/>
        </p:nvSpPr>
        <p:spPr>
          <a:xfrm>
            <a:off x="8227695" y="4429760"/>
            <a:ext cx="3903345" cy="2150110"/>
          </a:xfrm>
          <a:prstGeom prst="rect">
            <a:avLst/>
          </a:prstGeom>
          <a:solidFill>
            <a:schemeClr val="bg2">
              <a:lumMod val="90000"/>
            </a:schemeClr>
          </a:solidFill>
        </p:spPr>
        <p:txBody>
          <a:bodyPr wrap="square" rtlCol="0">
            <a:noAutofit/>
          </a:bodyPr>
          <a:p>
            <a:r>
              <a:rPr lang="en-US" altLang="zh-CN" sz="2200" b="1" u="sng">
                <a:solidFill>
                  <a:srgbClr val="C00000"/>
                </a:solidFill>
              </a:rPr>
              <a:t>Cohesion led by the topic:</a:t>
            </a:r>
            <a:endParaRPr lang="zh-CN" altLang="en-US" sz="2200" b="1" u="sng">
              <a:solidFill>
                <a:srgbClr val="C00000"/>
              </a:solidFill>
            </a:endParaRPr>
          </a:p>
          <a:p>
            <a:pPr indent="0" fontAlgn="auto">
              <a:lnSpc>
                <a:spcPct val="90000"/>
              </a:lnSpc>
            </a:pPr>
            <a:r>
              <a:rPr lang="en-US" altLang="zh-CN" sz="2200">
                <a:solidFill>
                  <a:srgbClr val="4F57C2"/>
                </a:solidFill>
                <a:latin typeface="Times New Roman" panose="02020603050405020304" charset="0"/>
                <a:cs typeface="Times New Roman" panose="02020603050405020304" charset="0"/>
              </a:rPr>
              <a:t>1. What reveals the connection other than linking words?</a:t>
            </a:r>
            <a:endParaRPr lang="en-US" altLang="zh-CN" sz="2200">
              <a:solidFill>
                <a:srgbClr val="4F57C2"/>
              </a:solidFill>
              <a:latin typeface="Times New Roman" panose="02020603050405020304" charset="0"/>
              <a:cs typeface="Times New Roman" panose="02020603050405020304" charset="0"/>
            </a:endParaRPr>
          </a:p>
          <a:p>
            <a:r>
              <a:rPr lang="en-US" altLang="zh-CN" sz="2200">
                <a:solidFill>
                  <a:srgbClr val="4F57C2"/>
                </a:solidFill>
                <a:latin typeface="Times New Roman" panose="02020603050405020304" charset="0"/>
                <a:cs typeface="Times New Roman" panose="02020603050405020304" charset="0"/>
              </a:rPr>
              <a:t>2. Topic sentence leads the paragraph. Focus on the key words.</a:t>
            </a:r>
            <a:endParaRPr lang="en-US" altLang="zh-CN" sz="2200">
              <a:solidFill>
                <a:srgbClr val="4F57C2"/>
              </a:solidFill>
              <a:latin typeface="Times New Roman" panose="02020603050405020304" charset="0"/>
              <a:cs typeface="Times New Roman" panose="02020603050405020304" charset="0"/>
            </a:endParaRPr>
          </a:p>
        </p:txBody>
      </p:sp>
      <p:sp>
        <p:nvSpPr>
          <p:cNvPr id="15" name="圆角矩形 14"/>
          <p:cNvSpPr/>
          <p:nvPr>
            <p:custDataLst>
              <p:tags r:id="rId11"/>
            </p:custDataLst>
          </p:nvPr>
        </p:nvSpPr>
        <p:spPr>
          <a:xfrm>
            <a:off x="3656965" y="4834255"/>
            <a:ext cx="2381250" cy="266065"/>
          </a:xfrm>
          <a:prstGeom prst="round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16" name="圆角矩形 15"/>
          <p:cNvSpPr/>
          <p:nvPr>
            <p:custDataLst>
              <p:tags r:id="rId12"/>
            </p:custDataLst>
          </p:nvPr>
        </p:nvSpPr>
        <p:spPr>
          <a:xfrm>
            <a:off x="2108835" y="4834255"/>
            <a:ext cx="1505585" cy="266065"/>
          </a:xfrm>
          <a:prstGeom prst="round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17" name="文本框 16"/>
          <p:cNvSpPr txBox="1"/>
          <p:nvPr/>
        </p:nvSpPr>
        <p:spPr>
          <a:xfrm>
            <a:off x="9078595" y="814705"/>
            <a:ext cx="1920875" cy="429895"/>
          </a:xfrm>
          <a:prstGeom prst="rect">
            <a:avLst/>
          </a:prstGeom>
          <a:noFill/>
        </p:spPr>
        <p:txBody>
          <a:bodyPr wrap="square" rtlCol="0" anchor="t">
            <a:spAutoFit/>
          </a:bodyPr>
          <a:p>
            <a:r>
              <a:rPr lang="en-US" altLang="zh-CN" sz="2200" b="1">
                <a:solidFill>
                  <a:srgbClr val="C00000"/>
                </a:solidFill>
                <a:sym typeface="+mn-ea"/>
              </a:rPr>
              <a:t>Examples</a:t>
            </a:r>
            <a:endParaRPr lang="en-US" altLang="zh-CN" sz="2200" b="1">
              <a:solidFill>
                <a:srgbClr val="C00000"/>
              </a:solidFill>
              <a:sym typeface="+mn-ea"/>
            </a:endParaRPr>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randombar(horizontal)">
                                      <p:cBhvr>
                                        <p:cTn id="7" dur="500"/>
                                        <p:tgtEl>
                                          <p:spTgt spid="14">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randombar(horizont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randombar(horizontal)">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56" dur="500"/>
                                        <p:tgtEl>
                                          <p:spTgt spid="14">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6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uiExpand="1" build="p"/>
      <p:bldP spid="14" grpId="1" animBg="1"/>
      <p:bldP spid="2" grpId="0" animBg="1"/>
      <p:bldP spid="2" grpId="1" animBg="1"/>
      <p:bldP spid="11" grpId="0" animBg="1"/>
      <p:bldP spid="12" grpId="0" animBg="1"/>
      <p:bldP spid="11" grpId="1" animBg="1"/>
      <p:bldP spid="12" grpId="1" animBg="1"/>
      <p:bldP spid="17" grpId="0"/>
      <p:bldP spid="17" grpId="1"/>
      <p:bldP spid="16" grpId="0" animBg="1"/>
      <p:bldP spid="16" grpId="1" animBg="1"/>
      <p:bldP spid="5" grpId="0" animBg="1"/>
      <p:bldP spid="15" grpId="0" animBg="1"/>
      <p:bldP spid="5" grpId="1" animBg="1"/>
      <p:bldP spid="15" grpId="1" animBg="1"/>
      <p:bldP spid="8" grpId="0" animBg="1"/>
      <p:bldP spid="8" grpId="1" animBg="1"/>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 name="图片 19" descr="图片9"/>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9" name="图片 18" descr="图片7"/>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00" name="文本框 99"/>
          <p:cNvSpPr txBox="1"/>
          <p:nvPr>
            <p:custDataLst>
              <p:tags r:id="rId5"/>
            </p:custDataLst>
          </p:nvPr>
        </p:nvSpPr>
        <p:spPr>
          <a:xfrm>
            <a:off x="49530" y="59055"/>
            <a:ext cx="11931015" cy="4523105"/>
          </a:xfrm>
          <a:prstGeom prst="rect">
            <a:avLst/>
          </a:prstGeom>
          <a:noFill/>
          <a:ln w="9525">
            <a:noFill/>
          </a:ln>
        </p:spPr>
        <p:txBody>
          <a:bodyPr wrap="square">
            <a:spAutoFit/>
          </a:bodyPr>
          <a:p>
            <a:pPr indent="0" algn="just" fontAlgn="auto">
              <a:lnSpc>
                <a:spcPct val="90000"/>
              </a:lnSpc>
            </a:pPr>
            <a:r>
              <a:rPr lang="en-US" altLang="zh-CN" sz="2000" b="1">
                <a:solidFill>
                  <a:schemeClr val="dk1"/>
                </a:solidFill>
                <a:latin typeface="Times New Roman" panose="02020603050405020304" charset="0"/>
                <a:ea typeface="微软雅黑" panose="020B0503020204020204" charset="-122"/>
                <a:cs typeface="Times New Roman" panose="02020603050405020304" charset="0"/>
              </a:rPr>
              <a:t>         </a:t>
            </a:r>
            <a:r>
              <a:rPr lang="zh-CN" sz="2000" b="1">
                <a:solidFill>
                  <a:schemeClr val="dk1"/>
                </a:solidFill>
                <a:latin typeface="Times New Roman" panose="02020603050405020304" charset="0"/>
                <a:ea typeface="微软雅黑" panose="020B0503020204020204" charset="-122"/>
                <a:cs typeface="Times New Roman" panose="02020603050405020304" charset="0"/>
              </a:rPr>
              <a:t>阅读下面短文，从短文后的选项中选出可以填入空白处的最佳选项。选项中有两项为多余选项。</a:t>
            </a:r>
            <a:r>
              <a:rPr lang="en-US" altLang="zh-CN" sz="2000" b="0">
                <a:solidFill>
                  <a:schemeClr val="dk1"/>
                </a:solidFill>
                <a:latin typeface="Times New Roman" panose="02020603050405020304" charset="0"/>
                <a:ea typeface="微软雅黑" panose="020B0503020204020204" charset="-122"/>
                <a:cs typeface="Times New Roman" panose="02020603050405020304" charset="0"/>
              </a:rPr>
              <a:t> </a:t>
            </a:r>
            <a:endParaRPr lang="en-US" altLang="zh-CN" sz="2000" b="0">
              <a:solidFill>
                <a:schemeClr val="dk1"/>
              </a:solidFill>
              <a:latin typeface="Times New Roman" panose="02020603050405020304" charset="0"/>
              <a:ea typeface="微软雅黑" panose="020B0503020204020204" charset="-122"/>
              <a:cs typeface="Times New Roman" panose="02020603050405020304" charset="0"/>
            </a:endParaRPr>
          </a:p>
          <a:p>
            <a:pPr indent="0" algn="ctr" fontAlgn="auto">
              <a:lnSpc>
                <a:spcPct val="90000"/>
              </a:lnSpc>
            </a:pPr>
            <a:r>
              <a:rPr lang="en-US" sz="2000" b="0">
                <a:solidFill>
                  <a:schemeClr val="dk1"/>
                </a:solidFill>
                <a:latin typeface="Times New Roman" panose="02020603050405020304" charset="0"/>
                <a:ea typeface="微软雅黑" panose="020B0503020204020204" charset="-122"/>
                <a:cs typeface="Times New Roman" panose="02020603050405020304" charset="0"/>
              </a:rPr>
              <a:t>Personal Forgiveness</a:t>
            </a:r>
            <a:endParaRPr lang="en-US" sz="2000" b="0">
              <a:solidFill>
                <a:schemeClr val="dk1"/>
              </a:solidFill>
              <a:latin typeface="Times New Roman" panose="02020603050405020304" charset="0"/>
              <a:ea typeface="微软雅黑" panose="020B0503020204020204" charset="-122"/>
              <a:cs typeface="Times New Roman" panose="02020603050405020304" charset="0"/>
            </a:endParaRPr>
          </a:p>
          <a:p>
            <a:pPr indent="0" algn="just" fontAlgn="auto">
              <a:lnSpc>
                <a:spcPct val="90000"/>
              </a:lnSpc>
            </a:pPr>
            <a:r>
              <a:rPr lang="en-US" sz="2000" b="0">
                <a:solidFill>
                  <a:schemeClr val="dk1"/>
                </a:solidFill>
                <a:latin typeface="Times New Roman" panose="02020603050405020304" charset="0"/>
                <a:ea typeface="微软雅黑" panose="020B0503020204020204" charset="-122"/>
                <a:cs typeface="Times New Roman" panose="02020603050405020304" charset="0"/>
              </a:rPr>
              <a:t>     Taking responsibility for mistakes is a positive step, but don’t beat yourself up about them. To err (</a:t>
            </a:r>
            <a:r>
              <a:rPr lang="zh-CN" sz="2000" b="0">
                <a:solidFill>
                  <a:schemeClr val="dk1"/>
                </a:solidFill>
                <a:latin typeface="Times New Roman" panose="02020603050405020304" charset="0"/>
                <a:ea typeface="微软雅黑" panose="020B0503020204020204" charset="-122"/>
                <a:cs typeface="Times New Roman" panose="02020603050405020304" charset="0"/>
              </a:rPr>
              <a:t>犯错</a:t>
            </a:r>
            <a:r>
              <a:rPr lang="en-US" sz="2000" b="0">
                <a:solidFill>
                  <a:schemeClr val="dk1"/>
                </a:solidFill>
                <a:latin typeface="Times New Roman" panose="02020603050405020304" charset="0"/>
                <a:ea typeface="微软雅黑" panose="020B0503020204020204" charset="-122"/>
                <a:cs typeface="Times New Roman" panose="02020603050405020304" charset="0"/>
              </a:rPr>
              <a:t>) is human.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36   </a:t>
            </a:r>
            <a:r>
              <a:rPr lang="en-US" sz="2000" b="0">
                <a:solidFill>
                  <a:schemeClr val="dk1"/>
                </a:solidFill>
                <a:latin typeface="Times New Roman" panose="02020603050405020304" charset="0"/>
                <a:ea typeface="微软雅黑" panose="020B0503020204020204" charset="-122"/>
                <a:cs typeface="Times New Roman" panose="02020603050405020304" charset="0"/>
              </a:rPr>
              <a:t> You can use the following writing exercise to help you do this.     In a journal or on a piece of paper, put the heading “Personal strengths.”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37   </a:t>
            </a:r>
            <a:r>
              <a:rPr lang="en-US" sz="2000" b="0">
                <a:solidFill>
                  <a:schemeClr val="dk1"/>
                </a:solidFill>
                <a:latin typeface="Times New Roman" panose="02020603050405020304" charset="0"/>
                <a:ea typeface="微软雅黑" panose="020B0503020204020204" charset="-122"/>
                <a:cs typeface="Times New Roman" panose="02020603050405020304" charset="0"/>
              </a:rPr>
              <a:t> Are you caring? Creative? Generous? A good listener? Fun to be around? They don’t have to be world-changing, just aspects of your personality that you’re proud of.     At the top of a second page, put the heading “Acts of kindness.” On this one, list all the positive things you’ve done for others. It might be the time when you helped a friend with their homework, when you did the ironing without being asked, or when you baked cookies after the family had had a tiring day.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38   </a:t>
            </a:r>
            <a:r>
              <a:rPr lang="en-US" sz="2000" b="0">
                <a:solidFill>
                  <a:schemeClr val="dk1"/>
                </a:solidFill>
                <a:latin typeface="Times New Roman" panose="02020603050405020304" charset="0"/>
                <a:ea typeface="微软雅黑" panose="020B0503020204020204" charset="-122"/>
                <a:cs typeface="Times New Roman" panose="02020603050405020304" charset="0"/>
              </a:rPr>
              <a:t>     You could ask a friend or family member to help add to your list.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39    </a:t>
            </a:r>
            <a:r>
              <a:rPr lang="en-US" sz="2000" b="0">
                <a:solidFill>
                  <a:schemeClr val="dk1"/>
                </a:solidFill>
                <a:latin typeface="Times New Roman" panose="02020603050405020304" charset="0"/>
                <a:ea typeface="微软雅黑" panose="020B0503020204020204" charset="-122"/>
                <a:cs typeface="Times New Roman" panose="02020603050405020304" charset="0"/>
              </a:rPr>
              <a:t>That way, you could exchange thoughts on what makes each of you special and the aspects of your personality that shine through. In fact, don’t wait until you’ve made a mistake to try this — it’s a great way to boost self-confidence at any time.     It’s something of a cliché (</a:t>
            </a:r>
            <a:r>
              <a:rPr lang="zh-CN" sz="2000" b="0">
                <a:solidFill>
                  <a:schemeClr val="dk1"/>
                </a:solidFill>
                <a:latin typeface="Times New Roman" panose="02020603050405020304" charset="0"/>
                <a:ea typeface="微软雅黑" panose="020B0503020204020204" charset="-122"/>
                <a:cs typeface="Times New Roman" panose="02020603050405020304" charset="0"/>
              </a:rPr>
              <a:t>陈词滥调</a:t>
            </a:r>
            <a:r>
              <a:rPr lang="en-US" sz="2000" b="0">
                <a:solidFill>
                  <a:schemeClr val="dk1"/>
                </a:solidFill>
                <a:latin typeface="Times New Roman" panose="02020603050405020304" charset="0"/>
                <a:ea typeface="微软雅黑" panose="020B0503020204020204" charset="-122"/>
                <a:cs typeface="Times New Roman" panose="02020603050405020304" charset="0"/>
              </a:rPr>
              <a:t>) that most people learn not from their successes but their mistakes. The thing is, it’s true. </a:t>
            </a:r>
            <a:r>
              <a:rPr lang="en-US" sz="2000" b="0" u="sng">
                <a:solidFill>
                  <a:schemeClr val="dk1"/>
                </a:solidFill>
                <a:latin typeface="Times New Roman" panose="02020603050405020304" charset="0"/>
                <a:ea typeface="微软雅黑" panose="020B0503020204020204" charset="-122"/>
                <a:cs typeface="Times New Roman" panose="02020603050405020304" charset="0"/>
              </a:rPr>
              <a:t>   40   </a:t>
            </a:r>
            <a:r>
              <a:rPr lang="en-US" sz="2000" b="0">
                <a:solidFill>
                  <a:schemeClr val="dk1"/>
                </a:solidFill>
                <a:latin typeface="Times New Roman" panose="02020603050405020304" charset="0"/>
                <a:ea typeface="微软雅黑" panose="020B0503020204020204" charset="-122"/>
                <a:cs typeface="Times New Roman" panose="02020603050405020304" charset="0"/>
              </a:rPr>
              <a:t> We’re all changing and learning all the time and mistakes are a positive way to develop and grow.</a:t>
            </a:r>
            <a:endParaRPr lang="en-US" altLang="en-US" sz="2000" b="0">
              <a:solidFill>
                <a:schemeClr val="dk1"/>
              </a:solidFill>
              <a:latin typeface="Times New Roman" panose="02020603050405020304" charset="0"/>
              <a:ea typeface="微软雅黑" panose="020B0503020204020204" charset="-122"/>
              <a:cs typeface="Times New Roman" panose="02020603050405020304" charset="0"/>
            </a:endParaRPr>
          </a:p>
        </p:txBody>
      </p:sp>
      <p:sp>
        <p:nvSpPr>
          <p:cNvPr id="4" name="文本框 3"/>
          <p:cNvSpPr txBox="1"/>
          <p:nvPr>
            <p:custDataLst>
              <p:tags r:id="rId6"/>
            </p:custDataLst>
          </p:nvPr>
        </p:nvSpPr>
        <p:spPr>
          <a:xfrm>
            <a:off x="116205" y="4500880"/>
            <a:ext cx="8139430" cy="2078990"/>
          </a:xfrm>
          <a:prstGeom prst="rect">
            <a:avLst/>
          </a:prstGeom>
          <a:noFill/>
          <a:ln>
            <a:solidFill>
              <a:srgbClr val="0070C0"/>
            </a:solidFill>
          </a:ln>
        </p:spPr>
        <p:txBody>
          <a:bodyPr wrap="square" rtlCol="0" anchor="t">
            <a:noAutofit/>
          </a:bodyPr>
          <a:p>
            <a:pPr indent="0" fontAlgn="auto">
              <a:lnSpc>
                <a:spcPct val="90000"/>
              </a:lnSpc>
            </a:pPr>
            <a:r>
              <a:rPr lang="en-US" sz="2000">
                <a:solidFill>
                  <a:schemeClr val="dk1"/>
                </a:solidFill>
                <a:latin typeface="Times New Roman" panose="02020603050405020304" charset="0"/>
                <a:ea typeface="微软雅黑" panose="020B0503020204020204" charset="-122"/>
                <a:cs typeface="Times New Roman" panose="02020603050405020304" charset="0"/>
                <a:sym typeface="+mn-ea"/>
              </a:rPr>
              <a:t>A. A little self-forgiveness also goes a long way.B. Now list all the characteristics you like about yourself.C. They might even like to have a go at doing the exercise.D. It’s just as important to show yourself some forgiveness.E. It doesn’t mean you have to ignore what’s happened or forget it.F. Whatever it is, no matter how small it might seem, write it down.G. Whatever the mistake, remember it isn’t a fixed aspect of your personality. </a:t>
            </a:r>
            <a:endParaRPr lang="en-US" altLang="en-US" sz="2000">
              <a:solidFill>
                <a:schemeClr val="dk1"/>
              </a:solidFill>
              <a:latin typeface="Times New Roman" panose="02020603050405020304" charset="0"/>
              <a:ea typeface="微软雅黑" panose="020B0503020204020204" charset="-122"/>
              <a:cs typeface="Times New Roman" panose="02020603050405020304" charset="0"/>
              <a:sym typeface="+mn-ea"/>
            </a:endParaRPr>
          </a:p>
        </p:txBody>
      </p:sp>
      <p:sp>
        <p:nvSpPr>
          <p:cNvPr id="2" name="椭圆 1"/>
          <p:cNvSpPr/>
          <p:nvPr/>
        </p:nvSpPr>
        <p:spPr>
          <a:xfrm>
            <a:off x="1473200" y="2820035"/>
            <a:ext cx="3268980" cy="323850"/>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custDataLst>
              <p:tags r:id="rId7"/>
            </p:custDataLst>
          </p:nvPr>
        </p:nvSpPr>
        <p:spPr>
          <a:xfrm>
            <a:off x="9926320" y="2877820"/>
            <a:ext cx="1948180" cy="266065"/>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7" name="文本框 6"/>
          <p:cNvSpPr txBox="1"/>
          <p:nvPr/>
        </p:nvSpPr>
        <p:spPr>
          <a:xfrm>
            <a:off x="7510145" y="2730500"/>
            <a:ext cx="402590" cy="460375"/>
          </a:xfrm>
          <a:prstGeom prst="rect">
            <a:avLst/>
          </a:prstGeom>
          <a:noFill/>
        </p:spPr>
        <p:txBody>
          <a:bodyPr wrap="square" rtlCol="0" anchor="t">
            <a:spAutoFit/>
          </a:bodyPr>
          <a:p>
            <a:r>
              <a:rPr lang="en-US" altLang="zh-CN" sz="2400" b="1">
                <a:solidFill>
                  <a:srgbClr val="C00000"/>
                </a:solidFill>
                <a:latin typeface="微软雅黑" panose="020B0503020204020204" charset="-122"/>
                <a:ea typeface="微软雅黑" panose="020B0503020204020204" charset="-122"/>
                <a:sym typeface="+mn-ea"/>
              </a:rPr>
              <a:t>C</a:t>
            </a:r>
            <a:endParaRPr lang="en-US" altLang="zh-CN" sz="2400" b="1">
              <a:solidFill>
                <a:srgbClr val="C00000"/>
              </a:solidFill>
              <a:latin typeface="微软雅黑" panose="020B0503020204020204" charset="-122"/>
              <a:ea typeface="微软雅黑" panose="020B0503020204020204" charset="-122"/>
              <a:sym typeface="+mn-ea"/>
            </a:endParaRPr>
          </a:p>
        </p:txBody>
      </p:sp>
      <p:sp>
        <p:nvSpPr>
          <p:cNvPr id="8" name="圆角矩形 7"/>
          <p:cNvSpPr/>
          <p:nvPr>
            <p:custDataLst>
              <p:tags r:id="rId8"/>
            </p:custDataLst>
          </p:nvPr>
        </p:nvSpPr>
        <p:spPr>
          <a:xfrm>
            <a:off x="484505" y="5102860"/>
            <a:ext cx="559435" cy="266065"/>
          </a:xfrm>
          <a:prstGeom prst="round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9" name="圆角矩形 8"/>
          <p:cNvSpPr/>
          <p:nvPr>
            <p:custDataLst>
              <p:tags r:id="rId9"/>
            </p:custDataLst>
          </p:nvPr>
        </p:nvSpPr>
        <p:spPr>
          <a:xfrm>
            <a:off x="2267585" y="5102860"/>
            <a:ext cx="1732280" cy="266065"/>
          </a:xfrm>
          <a:prstGeom prst="round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11" name="文本框 10"/>
          <p:cNvSpPr txBox="1"/>
          <p:nvPr/>
        </p:nvSpPr>
        <p:spPr>
          <a:xfrm>
            <a:off x="8309610" y="4500880"/>
            <a:ext cx="3800475" cy="2078990"/>
          </a:xfrm>
          <a:prstGeom prst="rect">
            <a:avLst/>
          </a:prstGeom>
          <a:solidFill>
            <a:schemeClr val="bg2">
              <a:lumMod val="90000"/>
            </a:schemeClr>
          </a:solidFill>
        </p:spPr>
        <p:txBody>
          <a:bodyPr wrap="square" rtlCol="0">
            <a:noAutofit/>
          </a:bodyPr>
          <a:p>
            <a:r>
              <a:rPr lang="en-US" altLang="zh-CN" sz="2200" b="1" u="sng">
                <a:solidFill>
                  <a:srgbClr val="C00000"/>
                </a:solidFill>
              </a:rPr>
              <a:t>Cohesion has clues:</a:t>
            </a:r>
            <a:endParaRPr lang="zh-CN" altLang="en-US" sz="2200" b="1" u="sng">
              <a:solidFill>
                <a:srgbClr val="C00000"/>
              </a:solidFill>
            </a:endParaRPr>
          </a:p>
          <a:p>
            <a:r>
              <a:rPr lang="en-US" altLang="zh-CN" sz="2200">
                <a:solidFill>
                  <a:srgbClr val="4F57C2"/>
                </a:solidFill>
                <a:latin typeface="Times New Roman" panose="02020603050405020304" charset="0"/>
                <a:cs typeface="Times New Roman" panose="02020603050405020304" charset="0"/>
              </a:rPr>
              <a:t>1. Attach great importance to </a:t>
            </a:r>
            <a:r>
              <a:rPr lang="en-US" altLang="zh-CN" sz="2200">
                <a:solidFill>
                  <a:srgbClr val="C00000"/>
                </a:solidFill>
                <a:latin typeface="Times New Roman" panose="02020603050405020304" charset="0"/>
                <a:cs typeface="Times New Roman" panose="02020603050405020304" charset="0"/>
              </a:rPr>
              <a:t>references</a:t>
            </a:r>
            <a:r>
              <a:rPr lang="en-US" altLang="zh-CN" sz="2200">
                <a:solidFill>
                  <a:srgbClr val="4F57C2"/>
                </a:solidFill>
                <a:latin typeface="Times New Roman" panose="02020603050405020304" charset="0"/>
                <a:cs typeface="Times New Roman" panose="02020603050405020304" charset="0"/>
              </a:rPr>
              <a:t> like pronouns and </a:t>
            </a:r>
            <a:r>
              <a:rPr lang="en-US" altLang="zh-CN" sz="2200">
                <a:solidFill>
                  <a:srgbClr val="4F57C2"/>
                </a:solidFill>
                <a:latin typeface="Times New Roman" panose="02020603050405020304" charset="0"/>
                <a:cs typeface="Times New Roman" panose="02020603050405020304" charset="0"/>
                <a:sym typeface="+mn-ea"/>
              </a:rPr>
              <a:t>similar expressions</a:t>
            </a:r>
            <a:r>
              <a:rPr lang="en-US" altLang="zh-CN" sz="2200">
                <a:solidFill>
                  <a:srgbClr val="4F57C2"/>
                </a:solidFill>
                <a:latin typeface="Times New Roman" panose="02020603050405020304" charset="0"/>
                <a:cs typeface="Times New Roman" panose="02020603050405020304" charset="0"/>
              </a:rPr>
              <a:t>. They provide useful clues.</a:t>
            </a:r>
            <a:endParaRPr lang="en-US" altLang="zh-CN" sz="2200">
              <a:solidFill>
                <a:srgbClr val="4F57C2"/>
              </a:solidFill>
              <a:latin typeface="Times New Roman" panose="02020603050405020304" charset="0"/>
              <a:cs typeface="Times New Roman" panose="02020603050405020304" charset="0"/>
            </a:endParaRPr>
          </a:p>
          <a:p>
            <a:endParaRPr lang="en-US" altLang="zh-CN" sz="2200">
              <a:solidFill>
                <a:srgbClr val="4F57C2"/>
              </a:solidFill>
              <a:latin typeface="Times New Roman" panose="02020603050405020304" charset="0"/>
              <a:cs typeface="Times New Roman" panose="02020603050405020304" charset="0"/>
            </a:endParaRPr>
          </a:p>
        </p:txBody>
      </p:sp>
      <p:sp>
        <p:nvSpPr>
          <p:cNvPr id="16" name="圆角矩形 15"/>
          <p:cNvSpPr/>
          <p:nvPr>
            <p:custDataLst>
              <p:tags r:id="rId10"/>
            </p:custDataLst>
          </p:nvPr>
        </p:nvSpPr>
        <p:spPr>
          <a:xfrm>
            <a:off x="7819390" y="2858770"/>
            <a:ext cx="496570" cy="266065"/>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
        <p:nvSpPr>
          <p:cNvPr id="17" name="圆角矩形 16"/>
          <p:cNvSpPr/>
          <p:nvPr>
            <p:custDataLst>
              <p:tags r:id="rId11"/>
            </p:custDataLst>
          </p:nvPr>
        </p:nvSpPr>
        <p:spPr>
          <a:xfrm>
            <a:off x="1729105" y="3143885"/>
            <a:ext cx="1257300" cy="266065"/>
          </a:xfrm>
          <a:prstGeom prst="roundRect">
            <a:avLst/>
          </a:prstGeom>
          <a:noFill/>
          <a:ln w="158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latin typeface="微软雅黑" panose="020B0503020204020204" charset="-122"/>
              <a:ea typeface="微软雅黑" panose="020B0503020204020204" charset="-122"/>
            </a:endParaRPr>
          </a:p>
        </p:txBody>
      </p: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 grpId="0" animBg="1"/>
      <p:bldP spid="2" grpId="1" animBg="1"/>
      <p:bldP spid="5" grpId="0" animBg="1"/>
      <p:bldP spid="5" grpId="1" animBg="1"/>
      <p:bldP spid="17" grpId="0" animBg="1"/>
      <p:bldP spid="17" grpId="1" animBg="1"/>
      <p:bldP spid="8" grpId="0" animBg="1"/>
      <p:bldP spid="8" grpId="1" animBg="1"/>
      <p:bldP spid="9" grpId="0" animBg="1"/>
      <p:bldP spid="9" grpId="1" animBg="1"/>
      <p:bldP spid="7" grpId="0"/>
      <p:bldP spid="7" grpId="1"/>
      <p:bldP spid="11" grpId="0" animBg="1"/>
      <p:bldP spid="11" grpId="1"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4614_1*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a"/>
  <p:tag name="KSO_WM_UNIT_DEC_AREA_ID" val="a9485382d5a846faa6a718dcd58992d4"/>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6b8d7e1dfce843578d61b447d694908b"/>
</p:tagLst>
</file>

<file path=ppt/tags/tag10.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4614_1*a*1"/>
  <p:tag name="KSO_WM_TEMPLATE_CATEGORY" val="custom"/>
  <p:tag name="KSO_WM_TEMPLATE_INDEX" val="20204614"/>
  <p:tag name="KSO_WM_UNIT_LAYERLEVEL" val="1"/>
  <p:tag name="KSO_WM_TAG_VERSION" val="1.0"/>
  <p:tag name="KSO_WM_BEAUTIFY_FLAG" val="#wm#"/>
  <p:tag name="KSO_WM_UNIT_PRESET_TEXT" val="单击添加大标题"/>
  <p:tag name="KSO_WM_UNIT_DEFAULT_FONT" val="40;56;4"/>
  <p:tag name="KSO_WM_UNIT_BLOCK" val="0"/>
  <p:tag name="KSO_WM_UNIT_DEC_AREA_ID" val="444717b43be64842b01a5147798243ae"/>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b84c193fe35a4c17afc82e37692ead59"/>
  <p:tag name="KSO_WM_UNIT_TEXT_FILL_FORE_SCHEMECOLOR_INDEX_BRIGHTNESS" val="0.15"/>
  <p:tag name="KSO_WM_UNIT_TEXT_FILL_FORE_SCHEMECOLOR_INDEX" val="13"/>
  <p:tag name="KSO_WM_UNIT_TEXT_FILL_TYPE" val="1"/>
  <p:tag name="KSO_WM_TEMPLATE_ASSEMBLE_XID" val="5f9bc48893dfd1a6a2346f54"/>
  <p:tag name="KSO_WM_TEMPLATE_ASSEMBLE_GROUPID" val="5f9b8478623d22db5a11f699"/>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
  <p:tag name="KSO_WM_CHIP_GROUPID" val="5f9b8478623d22db5a11f699"/>
  <p:tag name="KSO_WM_CHIP_XID" val="5f9b8478623d22db5a11f69d"/>
  <p:tag name="KSO_WM_UNIT_DEC_AREA_ID" val="45bdcb4d9a684ca0b2bcfd6a67e8d1fd"/>
  <p:tag name="KSO_WM_UNIT_DECORATE_INFO" val=""/>
  <p:tag name="KSO_WM_UNIT_SM_LIMIT_TYPE" val=""/>
  <p:tag name="KSO_WM_CHIP_FILLAREA_FILL_RULE" val="{&quot;fill_align&quot;:&quot;cm&quot;,&quot;fill_effect&quot;:[],&quot;fill_mode&quot;:&quot;full&quot;,&quot;sacle_strategy&quot;:&quot;stretch&quot;}"/>
  <p:tag name="KSO_WM_ASSEMBLE_CHIP_INDEX" val="d32b071019ef4d489e6b506239c8320b"/>
  <p:tag name="KSO_WM_SLIDE_BACKGROUND_TYPE" val="general"/>
</p:tagLst>
</file>

<file path=ppt/tags/tag101.xml><?xml version="1.0" encoding="utf-8"?>
<p:tagLst xmlns:p="http://schemas.openxmlformats.org/presentationml/2006/main">
  <p:tag name="KSO_WM_UNIT_TABLE_BEAUTIFY" val="smartTable{b15d1f87-1daa-44b6-b286-4e035138f2e0}"/>
  <p:tag name="TABLE_ENDDRAG_ORIGIN_RECT" val="833*233"/>
  <p:tag name="TABLE_ENDDRAG_RECT" val="56*85*833*233"/>
  <p:tag name="KSO_WM_BEAUTIFY_FLAG" val=""/>
</p:tagLst>
</file>

<file path=ppt/tags/tag102.xml><?xml version="1.0" encoding="utf-8"?>
<p:tagLst xmlns:p="http://schemas.openxmlformats.org/presentationml/2006/main">
  <p:tag name="KSO_WM_BEAUTIFY_FLAG" val=""/>
  <p:tag name="KSO_WM_UNIT_FILL_FORE_SCHEMECOLOR_INDEX_BRIGHTNESS" val="0.9"/>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03.xml><?xml version="1.0" encoding="utf-8"?>
<p:tagLst xmlns:p="http://schemas.openxmlformats.org/presentationml/2006/main">
  <p:tag name="KSO_WM_BEAUTIFY_FLAG" val=""/>
  <p:tag name="KSO_WM_UNIT_TEXT_FILL_FORE_SCHEMECOLOR_INDEX_BRIGHTNESS" val="-0.25"/>
  <p:tag name="KSO_WM_UNIT_TEXT_FILL_FORE_SCHEMECOLOR_INDEX" val="10"/>
  <p:tag name="KSO_WM_UNIT_TEXT_FILL_TYPE" val="1"/>
</p:tagLst>
</file>

<file path=ppt/tags/tag104.xml><?xml version="1.0" encoding="utf-8"?>
<p:tagLst xmlns:p="http://schemas.openxmlformats.org/presentationml/2006/main">
  <p:tag name="KSO_WM_UNIT_PLACING_PICTURE_USER_VIEWPORT" val="{&quot;height&quot;:3030,&quot;width&quot;:10713}"/>
  <p:tag name="KSO_WM_BEAUTIFY_FLAG" val=""/>
</p:tagLst>
</file>

<file path=ppt/tags/tag105.xml><?xml version="1.0" encoding="utf-8"?>
<p:tagLst xmlns:p="http://schemas.openxmlformats.org/presentationml/2006/main">
  <p:tag name="KSO_WM_BEAUTIFY_FLAG" val=""/>
  <p:tag name="KSO_WM_UNIT_TEXT_FILL_FORE_SCHEMECOLOR_INDEX_BRIGHTNESS" val="0"/>
  <p:tag name="KSO_WM_UNIT_TEXT_FILL_FORE_SCHEMECOLOR_INDEX" val="2"/>
  <p:tag name="KSO_WM_UNIT_TEXT_FILL_TYPE" val="1"/>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4614_7*a*1"/>
  <p:tag name="KSO_WM_TEMPLATE_CATEGORY" val="custom"/>
  <p:tag name="KSO_WM_TEMPLATE_INDEX" val="20204614"/>
  <p:tag name="KSO_WM_UNIT_LAYERLEVEL" val="1"/>
  <p:tag name="KSO_WM_TAG_VERSION" val="1.0"/>
  <p:tag name="KSO_WM_BEAUTIFY_FLAG" val="#wm#"/>
  <p:tag name="KSO_WM_UNIT_PRESET_TEXT" val="单击添加大标题"/>
  <p:tag name="KSO_WM_UNIT_DEFAULT_FONT" val="40;56;4"/>
  <p:tag name="KSO_WM_UNIT_BLOCK" val="0"/>
  <p:tag name="KSO_WM_UNIT_DEC_AREA_ID" val="444717b43be64842b01a5147798243ae"/>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b84c193fe35a4c17afc82e37692ead59"/>
  <p:tag name="KSO_WM_UNIT_TEXT_FILL_FORE_SCHEMECOLOR_INDEX_BRIGHTNESS" val="0.15"/>
  <p:tag name="KSO_WM_UNIT_TEXT_FILL_FORE_SCHEMECOLOR_INDEX" val="13"/>
  <p:tag name="KSO_WM_UNIT_TEXT_FILL_TYPE" val="1"/>
  <p:tag name="KSO_WM_UNIT_SMARTLAYOUT_COMPRESS_INFO" val="{&#10;    &quot;id&quot;: &quot;2020-10-30T15:45:17&quot;,&#10;    &quot;max&quot;: 2.3280166203676345e-06,&#10;    &quot;parentMax&quot;: {&#10;        &quot;max&quot;: 14.579999999999984&#10;    },&#10;    &quot;topChanged&quot;: 0&#10;}&#10;"/>
  <p:tag name="KSO_WM_UNIT_LAST_MAX_FONTSIZE" val="1000"/>
</p:tagLst>
</file>

<file path=ppt/tags/tag108.xml><?xml version="1.0" encoding="utf-8"?>
<p:tagLst xmlns:p="http://schemas.openxmlformats.org/presentationml/2006/main">
  <p:tag name="KSO_WM_SLIDE_ID" val="custom20204614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614"/>
  <p:tag name="KSO_WM_SLIDE_LAYOUT" val="a_b_e"/>
  <p:tag name="KSO_WM_SLIDE_LAYOUT_CNT" val="1_1_1"/>
  <p:tag name="KSO_WM_UNIT_SHOW_EDIT_AREA_INDICATION" val="1"/>
  <p:tag name="KSO_WM_TEMPLATE_THUMBS_INDEX" val="1、4、7、12、13、14、15、16、17、18、20、24、25、28、33、36、40、43、44"/>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10-30T15:45:17&quot;,&quot;maxSize&quot;:{&quot;size1&quot;:45.179420414677374},&quot;minSize&quot;:{&quot;size1&quot;:35.87942041467738},&quot;normalSize&quot;:{&quot;size1&quot;:45.179420414677374},&quot;subLayout&quot;:[{&quot;id&quot;:&quot;2020-10-30T15:45:17&quot;,&quot;margin&quot;:{&quot;bottom&quot;:0.1855989545583725,&quot;left&quot;:12.558988571166992,&quot;right&quot;:2.2576775550842285,&quot;top&quot;:5.557231426239014},&quot;type&quot;:0},{&quot;id&quot;:&quot;2020-10-30T15:45:17&quot;,&quot;maxSize&quot;:{&quot;size1&quot;:38.10321297023302},&quot;minSize&quot;:{&quot;size1&quot;:12.203212970233022},&quot;normalSize&quot;:{&quot;size1&quot;:23.698917246449053},&quot;subLayout&quot;:[{&quot;id&quot;:&quot;2020-10-30T15:45:17&quot;,&quot;margin&quot;:{&quot;bottom&quot;:0.282134085893631,&quot;left&quot;:12.558988571166992,&quot;right&quot;:2.2576775550842285,&quot;top&quot;:0.1759982407093048},&quot;type&quot;:0},{&quot;id&quot;:&quot;2020-10-30T15:45:17&quot;,&quot;margin&quot;:{&quot;bottom&quot;:4.890485763549805,&quot;left&quot;:12.558988571166992,&quot;right&quot;:2.2576775550842285,&quot;top&quot;:0.26996317505836487},&quot;type&quot;:0}],&quot;type&quot;:0}],&quot;type&quot;:0}"/>
  <p:tag name="KSO_WM_SLIDE_BK_DARK_LIGHT" val="2"/>
  <p:tag name="KSO_WM_SLIDE_BACKGROUND_TYPE" val="general"/>
  <p:tag name="KSO_WM_SLIDE_SUPPORT_FEATURE_TYPE" val="0"/>
  <p:tag name="KSO_WM_TEMPLATE_ASSEMBLE_XID" val="5f9bc48893dfd1a6a2346f54"/>
  <p:tag name="KSO_WM_TEMPLATE_ASSEMBLE_GROUPID" val="5f9b8478623d22db5a11f699"/>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c"/>
  <p:tag name="KSO_WM_UNIT_DEC_AREA_ID" val="4fc92ceceda740d2b2975d6dbf30fbfa"/>
  <p:tag name="KSO_WM_UNIT_DECORATE_INFO" val=""/>
  <p:tag name="KSO_WM_UNIT_SM_LIMIT_TYPE" val=""/>
  <p:tag name="KSO_WM_CHIP_FILLAREA_FILL_RULE" val="{&quot;fill_align&quot;:&quot;cm&quot;,&quot;fill_effect&quot;:[],&quot;fill_mode&quot;:&quot;full&quot;,&quot;sacle_strategy&quot;:&quot;stretch&quot;}"/>
  <p:tag name="KSO_WM_ASSEMBLE_CHIP_INDEX" val="ecb6694029d94714ae01de2688636c50"/>
  <p:tag name="KSO_WM_SLIDE_BACKGROUND_TYPE" val="gener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c"/>
  <p:tag name="KSO_WM_UNIT_DEC_AREA_ID" val="4fc92ceceda740d2b2975d6dbf30fbfa"/>
  <p:tag name="KSO_WM_UNIT_DECORATE_INFO" val=""/>
  <p:tag name="KSO_WM_UNIT_SM_LIMIT_TYPE" val=""/>
  <p:tag name="KSO_WM_CHIP_FILLAREA_FILL_RULE" val="{&quot;fill_align&quot;:&quot;cm&quot;,&quot;fill_effect&quot;:[],&quot;fill_mode&quot;:&quot;full&quot;,&quot;sacle_strategy&quot;:&quot;stretch&quot;}"/>
  <p:tag name="KSO_WM_ASSEMBLE_CHIP_INDEX" val="ecb6694029d94714ae01de2688636c50"/>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d"/>
  <p:tag name="KSO_WM_UNIT_DEC_AREA_ID" val="45bdcb4d9a684ca0b2bcfd6a67e8d1fd"/>
  <p:tag name="KSO_WM_UNIT_DECORATE_INFO" val=""/>
  <p:tag name="KSO_WM_UNIT_SM_LIMIT_TYPE" val=""/>
  <p:tag name="KSO_WM_CHIP_FILLAREA_FILL_RULE" val="{&quot;fill_align&quot;:&quot;cm&quot;,&quot;fill_effect&quot;:[],&quot;fill_mode&quot;:&quot;full&quot;,&quot;sacle_strategy&quot;:&quot;stretch&quot;}"/>
  <p:tag name="KSO_WM_ASSEMBLE_CHIP_INDEX" val="d32b071019ef4d489e6b506239c8320b"/>
  <p:tag name="KSO_WM_SLIDE_BACKGROUND_TYPE" val="general"/>
</p:tagLst>
</file>

<file path=ppt/tags/tag1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5.xml><?xml version="1.0" encoding="utf-8"?>
<p:tagLst xmlns:p="http://schemas.openxmlformats.org/presentationml/2006/main">
  <p:tag name="KSO_WM_BEAUTIFY_FLAG" val="#wm#"/>
  <p:tag name="KSO_WM_TEMPLATE_CATEGORY" val="custom"/>
  <p:tag name="KSO_WM_TEMPLATE_INDEX" val="20205081"/>
  <p:tag name="KSO_WM_SLIDE_BACKGROUND_TYPE" val="general"/>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
  <p:tag name="KSO_WM_CHIP_GROUPID" val="5f9b8478623d22db5a11f699"/>
  <p:tag name="KSO_WM_CHIP_XID" val="5f9b8478623d22db5a11f69c"/>
  <p:tag name="KSO_WM_UNIT_DEC_AREA_ID" val="4fc92ceceda740d2b2975d6dbf30fbfa"/>
  <p:tag name="KSO_WM_UNIT_DECORATE_INFO" val=""/>
  <p:tag name="KSO_WM_UNIT_SM_LIMIT_TYPE" val=""/>
  <p:tag name="KSO_WM_CHIP_FILLAREA_FILL_RULE" val="{&quot;fill_align&quot;:&quot;cm&quot;,&quot;fill_effect&quot;:[],&quot;fill_mode&quot;:&quot;full&quot;,&quot;sacle_strategy&quot;:&quot;stretch&quot;}"/>
  <p:tag name="KSO_WM_ASSEMBLE_CHIP_INDEX" val="ecb6694029d94714ae01de2688636c50"/>
  <p:tag name="KSO_WM_SLIDE_BACKGROUND_TYPE" val="general"/>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
  <p:tag name="KSO_WM_CHIP_GROUPID" val="5f9b8478623d22db5a11f699"/>
  <p:tag name="KSO_WM_CHIP_XID" val="5f9b8478623d22db5a11f69d"/>
  <p:tag name="KSO_WM_UNIT_DEC_AREA_ID" val="45bdcb4d9a684ca0b2bcfd6a67e8d1fd"/>
  <p:tag name="KSO_WM_UNIT_DECORATE_INFO" val=""/>
  <p:tag name="KSO_WM_UNIT_SM_LIMIT_TYPE" val=""/>
  <p:tag name="KSO_WM_CHIP_FILLAREA_FILL_RULE" val="{&quot;fill_align&quot;:&quot;cm&quot;,&quot;fill_effect&quot;:[],&quot;fill_mode&quot;:&quot;full&quot;,&quot;sacle_strategy&quot;:&quot;stretch&quot;}"/>
  <p:tag name="KSO_WM_ASSEMBLE_CHIP_INDEX" val="d32b071019ef4d489e6b506239c8320b"/>
  <p:tag name="KSO_WM_SLIDE_BACKGROUND_TYPE" val="general"/>
</p:tagLst>
</file>

<file path=ppt/tags/tag118.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19.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d"/>
  <p:tag name="KSO_WM_UNIT_DEC_AREA_ID" val="45bdcb4d9a684ca0b2bcfd6a67e8d1fd"/>
  <p:tag name="KSO_WM_UNIT_DECORATE_INFO" val=""/>
  <p:tag name="KSO_WM_UNIT_SM_LIMIT_TYPE" val=""/>
  <p:tag name="KSO_WM_CHIP_FILLAREA_FILL_RULE" val="{&quot;fill_align&quot;:&quot;cm&quot;,&quot;fill_effect&quot;:[],&quot;fill_mode&quot;:&quot;full&quot;,&quot;sacle_strategy&quot;:&quot;stretch&quot;}"/>
  <p:tag name="KSO_WM_ASSEMBLE_CHIP_INDEX" val="d32b071019ef4d489e6b506239c8320b"/>
</p:tagLst>
</file>

<file path=ppt/tags/tag12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2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2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23.xml><?xml version="1.0" encoding="utf-8"?>
<p:tagLst xmlns:p="http://schemas.openxmlformats.org/presentationml/2006/main">
  <p:tag name="KSO_WM_BEAUTIFY_FLAG" val="#wm#"/>
  <p:tag name="KSO_WM_TEMPLATE_CATEGORY" val="custom"/>
  <p:tag name="KSO_WM_TEMPLATE_INDEX" val="2020508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
  <p:tag name="KSO_WM_CHIP_GROUPID" val="5f9b8478623d22db5a11f699"/>
  <p:tag name="KSO_WM_CHIP_XID" val="5f9b8478623d22db5a11f69c"/>
  <p:tag name="KSO_WM_UNIT_DEC_AREA_ID" val="4fc92ceceda740d2b2975d6dbf30fbfa"/>
  <p:tag name="KSO_WM_UNIT_DECORATE_INFO" val=""/>
  <p:tag name="KSO_WM_UNIT_SM_LIMIT_TYPE" val=""/>
  <p:tag name="KSO_WM_CHIP_FILLAREA_FILL_RULE" val="{&quot;fill_align&quot;:&quot;cm&quot;,&quot;fill_effect&quot;:[],&quot;fill_mode&quot;:&quot;full&quot;,&quot;sacle_strategy&quot;:&quot;stretch&quot;}"/>
  <p:tag name="KSO_WM_ASSEMBLE_CHIP_INDEX" val="ecb6694029d94714ae01de2688636c50"/>
  <p:tag name="KSO_WM_SLIDE_BACKGROUND_TYPE" val="general"/>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
  <p:tag name="KSO_WM_CHIP_GROUPID" val="5f9b8478623d22db5a11f699"/>
  <p:tag name="KSO_WM_CHIP_XID" val="5f9b8478623d22db5a11f69d"/>
  <p:tag name="KSO_WM_UNIT_DEC_AREA_ID" val="45bdcb4d9a684ca0b2bcfd6a67e8d1fd"/>
  <p:tag name="KSO_WM_UNIT_DECORATE_INFO" val=""/>
  <p:tag name="KSO_WM_UNIT_SM_LIMIT_TYPE" val=""/>
  <p:tag name="KSO_WM_CHIP_FILLAREA_FILL_RULE" val="{&quot;fill_align&quot;:&quot;cm&quot;,&quot;fill_effect&quot;:[],&quot;fill_mode&quot;:&quot;full&quot;,&quot;sacle_strategy&quot;:&quot;stretch&quot;}"/>
  <p:tag name="KSO_WM_ASSEMBLE_CHIP_INDEX" val="d32b071019ef4d489e6b506239c8320b"/>
  <p:tag name="KSO_WM_SLIDE_BACKGROUND_TYPE" val="general"/>
</p:tagLst>
</file>

<file path=ppt/tags/tag126.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27.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2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2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c"/>
  <p:tag name="KSO_WM_UNIT_DEC_AREA_ID" val="4fc92ceceda740d2b2975d6dbf30fbfa"/>
  <p:tag name="KSO_WM_UNIT_DECORATE_INFO" val=""/>
  <p:tag name="KSO_WM_UNIT_SM_LIMIT_TYPE" val=""/>
  <p:tag name="KSO_WM_CHIP_FILLAREA_FILL_RULE" val="{&quot;fill_align&quot;:&quot;cm&quot;,&quot;fill_effect&quot;:[],&quot;fill_mode&quot;:&quot;full&quot;,&quot;sacle_strategy&quot;:&quot;stretch&quot;}"/>
  <p:tag name="KSO_WM_ASSEMBLE_CHIP_INDEX" val="ecb6694029d94714ae01de2688636c50"/>
</p:tagLst>
</file>

<file path=ppt/tags/tag13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3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3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3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
  <p:tag name="KSO_WM_CHIP_GROUPID" val="5f9b8478623d22db5a11f699"/>
  <p:tag name="KSO_WM_CHIP_XID" val="5f9b8478623d22db5a11f69c"/>
  <p:tag name="KSO_WM_UNIT_DEC_AREA_ID" val="4fc92ceceda740d2b2975d6dbf30fbfa"/>
  <p:tag name="KSO_WM_UNIT_DECORATE_INFO" val=""/>
  <p:tag name="KSO_WM_UNIT_SM_LIMIT_TYPE" val=""/>
  <p:tag name="KSO_WM_CHIP_FILLAREA_FILL_RULE" val="{&quot;fill_align&quot;:&quot;cm&quot;,&quot;fill_effect&quot;:[],&quot;fill_mode&quot;:&quot;full&quot;,&quot;sacle_strategy&quot;:&quot;stretch&quot;}"/>
  <p:tag name="KSO_WM_ASSEMBLE_CHIP_INDEX" val="ecb6694029d94714ae01de2688636c50"/>
  <p:tag name="KSO_WM_SLIDE_BACKGROUND_TYPE" val="general"/>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
  <p:tag name="KSO_WM_CHIP_GROUPID" val="5f9b8478623d22db5a11f699"/>
  <p:tag name="KSO_WM_CHIP_XID" val="5f9b8478623d22db5a11f69d"/>
  <p:tag name="KSO_WM_UNIT_DEC_AREA_ID" val="45bdcb4d9a684ca0b2bcfd6a67e8d1fd"/>
  <p:tag name="KSO_WM_UNIT_DECORATE_INFO" val=""/>
  <p:tag name="KSO_WM_UNIT_SM_LIMIT_TYPE" val=""/>
  <p:tag name="KSO_WM_CHIP_FILLAREA_FILL_RULE" val="{&quot;fill_align&quot;:&quot;cm&quot;,&quot;fill_effect&quot;:[],&quot;fill_mode&quot;:&quot;full&quot;,&quot;sacle_strategy&quot;:&quot;stretch&quot;}"/>
  <p:tag name="KSO_WM_ASSEMBLE_CHIP_INDEX" val="d32b071019ef4d489e6b506239c8320b"/>
  <p:tag name="KSO_WM_SLIDE_BACKGROUND_TYPE" val="general"/>
</p:tagLst>
</file>

<file path=ppt/tags/tag137.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38.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3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d"/>
  <p:tag name="KSO_WM_UNIT_DEC_AREA_ID" val="45bdcb4d9a684ca0b2bcfd6a67e8d1fd"/>
  <p:tag name="KSO_WM_UNIT_DECORATE_INFO" val=""/>
  <p:tag name="KSO_WM_UNIT_SM_LIMIT_TYPE" val=""/>
  <p:tag name="KSO_WM_CHIP_FILLAREA_FILL_RULE" val="{&quot;fill_align&quot;:&quot;cm&quot;,&quot;fill_effect&quot;:[],&quot;fill_mode&quot;:&quot;full&quot;,&quot;sacle_strategy&quot;:&quot;stretch&quot;}"/>
  <p:tag name="KSO_WM_ASSEMBLE_CHIP_INDEX" val="d32b071019ef4d489e6b506239c8320b"/>
</p:tagLst>
</file>

<file path=ppt/tags/tag14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4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4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4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44.xml><?xml version="1.0" encoding="utf-8"?>
<p:tagLst xmlns:p="http://schemas.openxmlformats.org/presentationml/2006/main">
  <p:tag name="KSO_WM_BEAUTIFY_FLAG" val="#wm#"/>
  <p:tag name="KSO_WM_TEMPLATE_CATEGORY" val="custom"/>
  <p:tag name="KSO_WM_TEMPLATE_INDEX" val="2020508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c"/>
  <p:tag name="KSO_WM_UNIT_DEC_AREA_ID" val="4fc92ceceda740d2b2975d6dbf30fbfa"/>
  <p:tag name="KSO_WM_UNIT_DECORATE_INFO" val=""/>
  <p:tag name="KSO_WM_UNIT_SM_LIMIT_TYPE" val=""/>
  <p:tag name="KSO_WM_CHIP_FILLAREA_FILL_RULE" val="{&quot;fill_align&quot;:&quot;cm&quot;,&quot;fill_effect&quot;:[],&quot;fill_mode&quot;:&quot;full&quot;,&quot;sacle_strategy&quot;:&quot;stretch&quot;}"/>
  <p:tag name="KSO_WM_ASSEMBLE_CHIP_INDEX" val="ecb6694029d94714ae01de2688636c50"/>
  <p:tag name="KSO_WM_SLIDE_BACKGROUND_TYPE" val="general"/>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d"/>
  <p:tag name="KSO_WM_UNIT_DEC_AREA_ID" val="45bdcb4d9a684ca0b2bcfd6a67e8d1fd"/>
  <p:tag name="KSO_WM_UNIT_DECORATE_INFO" val=""/>
  <p:tag name="KSO_WM_UNIT_SM_LIMIT_TYPE" val=""/>
  <p:tag name="KSO_WM_CHIP_FILLAREA_FILL_RULE" val="{&quot;fill_align&quot;:&quot;cm&quot;,&quot;fill_effect&quot;:[],&quot;fill_mode&quot;:&quot;full&quot;,&quot;sacle_strategy&quot;:&quot;stretch&quot;}"/>
  <p:tag name="KSO_WM_ASSEMBLE_CHIP_INDEX" val="d32b071019ef4d489e6b506239c8320b"/>
  <p:tag name="KSO_WM_SLIDE_BACKGROUND_TYPE" val="general"/>
</p:tagLst>
</file>

<file path=ppt/tags/tag1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2*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b"/>
  <p:tag name="KSO_WM_UNIT_DEC_AREA_ID" val="623ed32a2ff544e5b1412f8cca2aceab"/>
  <p:tag name="KSO_WM_UNIT_DECORATE_INFO" val=""/>
  <p:tag name="KSO_WM_UNIT_SM_LIMIT_TYPE" val=""/>
  <p:tag name="KSO_WM_CHIP_FILLAREA_FILL_RULE" val="{&quot;fill_align&quot;:&quot;rm&quot;,&quot;fill_effect&quot;:[],&quot;fill_mode&quot;:&quot;adaptive&quot;,&quot;sacle_strategy&quot;:&quot;stretch&quot;}"/>
  <p:tag name="KSO_WM_ASSEMBLE_CHIP_INDEX" val="552926a43f8b4569b5ade1423be55383"/>
</p:tagLst>
</file>

<file path=ppt/tags/tag15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5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5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5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54.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55.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5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5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5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c"/>
  <p:tag name="KSO_WM_UNIT_DEC_AREA_ID" val="b03331dd11644b29961413155ba6657c"/>
  <p:tag name="KSO_WM_UNIT_DECORATE_INFO" val=""/>
  <p:tag name="KSO_WM_UNIT_SM_LIMIT_TYPE" val=""/>
  <p:tag name="KSO_WM_CHIP_FILLAREA_FILL_RULE" val="{&quot;fill_align&quot;:&quot;cm&quot;,&quot;fill_effect&quot;:[],&quot;fill_mode&quot;:&quot;full&quot;,&quot;sacle_strategy&quot;:&quot;stretch&quot;}"/>
  <p:tag name="KSO_WM_ASSEMBLE_CHIP_INDEX" val="afcb7f0cdbab4bc29f899713fb551722"/>
</p:tagLst>
</file>

<file path=ppt/tags/tag160.xml><?xml version="1.0" encoding="utf-8"?>
<p:tagLst xmlns:p="http://schemas.openxmlformats.org/presentationml/2006/main">
  <p:tag name="KSO_WM_BEAUTIFY_FLAG" val="#wm#"/>
  <p:tag name="KSO_WM_TEMPLATE_CATEGORY" val="custom"/>
  <p:tag name="KSO_WM_TEMPLATE_INDEX" val="20205081"/>
  <p:tag name="KSO_WM_SLIDE_BACKGROUND_TYPE" val="general"/>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
  <p:tag name="KSO_WM_CHIP_GROUPID" val="5f9b8478623d22db5a11f699"/>
  <p:tag name="KSO_WM_CHIP_XID" val="5f9b8478623d22db5a11f69c"/>
  <p:tag name="KSO_WM_UNIT_DEC_AREA_ID" val="4fc92ceceda740d2b2975d6dbf30fbfa"/>
  <p:tag name="KSO_WM_UNIT_DECORATE_INFO" val=""/>
  <p:tag name="KSO_WM_UNIT_SM_LIMIT_TYPE" val=""/>
  <p:tag name="KSO_WM_CHIP_FILLAREA_FILL_RULE" val="{&quot;fill_align&quot;:&quot;cm&quot;,&quot;fill_effect&quot;:[],&quot;fill_mode&quot;:&quot;full&quot;,&quot;sacle_strategy&quot;:&quot;stretch&quot;}"/>
  <p:tag name="KSO_WM_ASSEMBLE_CHIP_INDEX" val="ecb6694029d94714ae01de2688636c50"/>
  <p:tag name="KSO_WM_SLIDE_BACKGROUND_TYPE" val="general"/>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
  <p:tag name="KSO_WM_CHIP_GROUPID" val="5f9b8478623d22db5a11f699"/>
  <p:tag name="KSO_WM_CHIP_XID" val="5f9b8478623d22db5a11f69d"/>
  <p:tag name="KSO_WM_UNIT_DEC_AREA_ID" val="45bdcb4d9a684ca0b2bcfd6a67e8d1fd"/>
  <p:tag name="KSO_WM_UNIT_DECORATE_INFO" val=""/>
  <p:tag name="KSO_WM_UNIT_SM_LIMIT_TYPE" val=""/>
  <p:tag name="KSO_WM_CHIP_FILLAREA_FILL_RULE" val="{&quot;fill_align&quot;:&quot;cm&quot;,&quot;fill_effect&quot;:[],&quot;fill_mode&quot;:&quot;full&quot;,&quot;sacle_strategy&quot;:&quot;stretch&quot;}"/>
  <p:tag name="KSO_WM_ASSEMBLE_CHIP_INDEX" val="d32b071019ef4d489e6b506239c8320b"/>
  <p:tag name="KSO_WM_SLIDE_BACKGROUND_TYPE" val="general"/>
</p:tagLst>
</file>

<file path=ppt/tags/tag163.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64.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65.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6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6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6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6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c"/>
  <p:tag name="KSO_WM_UNIT_DEC_AREA_ID" val="4fc92ceceda740d2b2975d6dbf30fbfa"/>
  <p:tag name="KSO_WM_UNIT_DECORATE_INFO" val=""/>
  <p:tag name="KSO_WM_UNIT_SM_LIMIT_TYPE" val=""/>
  <p:tag name="KSO_WM_CHIP_FILLAREA_FILL_RULE" val="{&quot;fill_align&quot;:&quot;cm&quot;,&quot;fill_effect&quot;:[],&quot;fill_mode&quot;:&quot;full&quot;,&quot;sacle_strategy&quot;:&quot;stretch&quot;}"/>
  <p:tag name="KSO_WM_ASSEMBLE_CHIP_INDEX" val="ecb6694029d94714ae01de2688636c50"/>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wm#"/>
  <p:tag name="KSO_WM_TEMPLATE_CATEGORY" val="custom"/>
  <p:tag name="KSO_WM_TEMPLATE_INDEX" val="20205081"/>
</p:tagLst>
</file>

<file path=ppt/tags/tag172.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4614_7*a*1"/>
  <p:tag name="KSO_WM_TEMPLATE_CATEGORY" val="custom"/>
  <p:tag name="KSO_WM_TEMPLATE_INDEX" val="20204614"/>
  <p:tag name="KSO_WM_UNIT_LAYERLEVEL" val="1"/>
  <p:tag name="KSO_WM_TAG_VERSION" val="1.0"/>
  <p:tag name="KSO_WM_BEAUTIFY_FLAG" val="#wm#"/>
  <p:tag name="KSO_WM_UNIT_PRESET_TEXT" val="单击添加大标题"/>
  <p:tag name="KSO_WM_UNIT_DEFAULT_FONT" val="40;56;4"/>
  <p:tag name="KSO_WM_UNIT_BLOCK" val="0"/>
  <p:tag name="KSO_WM_UNIT_DEC_AREA_ID" val="444717b43be64842b01a5147798243ae"/>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b84c193fe35a4c17afc82e37692ead59"/>
  <p:tag name="KSO_WM_UNIT_TEXT_FILL_FORE_SCHEMECOLOR_INDEX_BRIGHTNESS" val="0.15"/>
  <p:tag name="KSO_WM_UNIT_TEXT_FILL_FORE_SCHEMECOLOR_INDEX" val="13"/>
  <p:tag name="KSO_WM_UNIT_TEXT_FILL_TYPE" val="1"/>
  <p:tag name="KSO_WM_UNIT_SMARTLAYOUT_COMPRESS_INFO" val="{&#10;    &quot;id&quot;: &quot;2020-10-30T15:45:17&quot;,&#10;    &quot;max&quot;: 2.3280166203676345e-06,&#10;    &quot;parentMax&quot;: {&#10;        &quot;max&quot;: 14.579999999999984&#10;    },&#10;    &quot;topChanged&quot;: 0&#10;}&#10;"/>
  <p:tag name="KSO_WM_UNIT_LAST_MAX_FONTSIZE" val="1000"/>
</p:tagLst>
</file>

<file path=ppt/tags/tag173.xml><?xml version="1.0" encoding="utf-8"?>
<p:tagLst xmlns:p="http://schemas.openxmlformats.org/presentationml/2006/main">
  <p:tag name="KSO_WM_SLIDE_ID" val="custom20204614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614"/>
  <p:tag name="KSO_WM_SLIDE_LAYOUT" val="a_b_e"/>
  <p:tag name="KSO_WM_SLIDE_LAYOUT_CNT" val="1_1_1"/>
  <p:tag name="KSO_WM_UNIT_SHOW_EDIT_AREA_INDICATION" val="1"/>
  <p:tag name="KSO_WM_TEMPLATE_THUMBS_INDEX" val="1、4、7、12、13、14、15、16、17、18、20、24、25、28、33、36、40、43、44"/>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SIZE" val="540*400"/>
  <p:tag name="KSO_WM_SLIDE_POSITION" val="380*69"/>
  <p:tag name="KSO_WM_CHIP_GROUPID" val="5ebf6661ddc3daf3fef3f760"/>
  <p:tag name="KSO_WM_SLIDE_LAYOUT_INFO" val="{&quot;id&quot;:&quot;2020-10-30T15:45:17&quot;,&quot;maxSize&quot;:{&quot;size1&quot;:45.179420414677374},&quot;minSize&quot;:{&quot;size1&quot;:35.87942041467738},&quot;normalSize&quot;:{&quot;size1&quot;:45.179420414677374},&quot;subLayout&quot;:[{&quot;id&quot;:&quot;2020-10-30T15:45:17&quot;,&quot;margin&quot;:{&quot;bottom&quot;:0.1855989545583725,&quot;left&quot;:12.558988571166992,&quot;right&quot;:2.2576775550842285,&quot;top&quot;:5.557231426239014},&quot;type&quot;:0},{&quot;id&quot;:&quot;2020-10-30T15:45:17&quot;,&quot;maxSize&quot;:{&quot;size1&quot;:38.10321297023302},&quot;minSize&quot;:{&quot;size1&quot;:12.203212970233022},&quot;normalSize&quot;:{&quot;size1&quot;:23.698917246449053},&quot;subLayout&quot;:[{&quot;id&quot;:&quot;2020-10-30T15:45:17&quot;,&quot;margin&quot;:{&quot;bottom&quot;:0.282134085893631,&quot;left&quot;:12.558988571166992,&quot;right&quot;:2.2576775550842285,&quot;top&quot;:0.1759982407093048},&quot;type&quot;:0},{&quot;id&quot;:&quot;2020-10-30T15:45:17&quot;,&quot;margin&quot;:{&quot;bottom&quot;:4.890485763549805,&quot;left&quot;:12.558988571166992,&quot;right&quot;:2.2576775550842285,&quot;top&quot;:0.26996317505836487},&quot;type&quot;:0}],&quot;type&quot;:0}],&quot;type&quot;:0}"/>
  <p:tag name="KSO_WM_SLIDE_BK_DARK_LIGHT" val="2"/>
  <p:tag name="KSO_WM_SLIDE_BACKGROUND_TYPE" val="general"/>
  <p:tag name="KSO_WM_SLIDE_SUPPORT_FEATURE_TYPE" val="0"/>
  <p:tag name="KSO_WM_TEMPLATE_ASSEMBLE_XID" val="5f9bc48893dfd1a6a2346f54"/>
  <p:tag name="KSO_WM_TEMPLATE_ASSEMBLE_GROUPID" val="5f9b8478623d22db5a11f699"/>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c"/>
  <p:tag name="KSO_WM_UNIT_DEC_AREA_ID" val="4fc92ceceda740d2b2975d6dbf30fbfa"/>
  <p:tag name="KSO_WM_UNIT_DECORATE_INFO" val=""/>
  <p:tag name="KSO_WM_UNIT_SM_LIMIT_TYPE" val=""/>
  <p:tag name="KSO_WM_CHIP_FILLAREA_FILL_RULE" val="{&quot;fill_align&quot;:&quot;cm&quot;,&quot;fill_effect&quot;:[],&quot;fill_mode&quot;:&quot;full&quot;,&quot;sacle_strategy&quot;:&quot;stretch&quot;}"/>
  <p:tag name="KSO_WM_ASSEMBLE_CHIP_INDEX" val="ecb6694029d94714ae01de2688636c50"/>
  <p:tag name="KSO_WM_SLIDE_BACKGROUND_TYPE" val="general"/>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d"/>
  <p:tag name="KSO_WM_UNIT_DEC_AREA_ID" val="45bdcb4d9a684ca0b2bcfd6a67e8d1fd"/>
  <p:tag name="KSO_WM_UNIT_DECORATE_INFO" val=""/>
  <p:tag name="KSO_WM_UNIT_SM_LIMIT_TYPE" val=""/>
  <p:tag name="KSO_WM_CHIP_FILLAREA_FILL_RULE" val="{&quot;fill_align&quot;:&quot;cm&quot;,&quot;fill_effect&quot;:[],&quot;fill_mode&quot;:&quot;full&quot;,&quot;sacle_strategy&quot;:&quot;stretch&quot;}"/>
  <p:tag name="KSO_WM_ASSEMBLE_CHIP_INDEX" val="d32b071019ef4d489e6b506239c8320b"/>
  <p:tag name="KSO_WM_SLIDE_BACKGROUND_TYPE" val="general"/>
</p:tagLst>
</file>

<file path=ppt/tags/tag1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7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d"/>
  <p:tag name="KSO_WM_UNIT_DEC_AREA_ID" val="45bdcb4d9a684ca0b2bcfd6a67e8d1fd"/>
  <p:tag name="KSO_WM_UNIT_DECORATE_INFO" val=""/>
  <p:tag name="KSO_WM_UNIT_SM_LIMIT_TYPE" val=""/>
  <p:tag name="KSO_WM_CHIP_FILLAREA_FILL_RULE" val="{&quot;fill_align&quot;:&quot;cm&quot;,&quot;fill_effect&quot;:[],&quot;fill_mode&quot;:&quot;full&quot;,&quot;sacle_strategy&quot;:&quot;stretch&quot;}"/>
  <p:tag name="KSO_WM_ASSEMBLE_CHIP_INDEX" val="d32b071019ef4d489e6b506239c8320b"/>
</p:tagLst>
</file>

<file path=ppt/tags/tag18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8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82.xml><?xml version="1.0" encoding="utf-8"?>
<p:tagLst xmlns:p="http://schemas.openxmlformats.org/presentationml/2006/main">
  <p:tag name="KSO_WM_BEAUTIFY_FLAG" val="#wm#"/>
  <p:tag name="KSO_WM_TEMPLATE_CATEGORY" val="custom"/>
  <p:tag name="KSO_WM_TEMPLATE_INDEX" val="20205081"/>
  <p:tag name="KSO_WM_SLIDE_BACKGROUND_TYPE" val="general"/>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
  <p:tag name="KSO_WM_CHIP_GROUPID" val="5f9b8478623d22db5a11f699"/>
  <p:tag name="KSO_WM_CHIP_XID" val="5f9b8478623d22db5a11f69c"/>
  <p:tag name="KSO_WM_UNIT_DEC_AREA_ID" val="4fc92ceceda740d2b2975d6dbf30fbfa"/>
  <p:tag name="KSO_WM_UNIT_DECORATE_INFO" val=""/>
  <p:tag name="KSO_WM_UNIT_SM_LIMIT_TYPE" val=""/>
  <p:tag name="KSO_WM_CHIP_FILLAREA_FILL_RULE" val="{&quot;fill_align&quot;:&quot;cm&quot;,&quot;fill_effect&quot;:[],&quot;fill_mode&quot;:&quot;full&quot;,&quot;sacle_strategy&quot;:&quot;stretch&quot;}"/>
  <p:tag name="KSO_WM_ASSEMBLE_CHIP_INDEX" val="ecb6694029d94714ae01de2688636c50"/>
  <p:tag name="KSO_WM_SLIDE_BACKGROUND_TYPE" val="general"/>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
  <p:tag name="KSO_WM_CHIP_GROUPID" val="5f9b8478623d22db5a11f699"/>
  <p:tag name="KSO_WM_CHIP_XID" val="5f9b8478623d22db5a11f69d"/>
  <p:tag name="KSO_WM_UNIT_DEC_AREA_ID" val="45bdcb4d9a684ca0b2bcfd6a67e8d1fd"/>
  <p:tag name="KSO_WM_UNIT_DECORATE_INFO" val=""/>
  <p:tag name="KSO_WM_UNIT_SM_LIMIT_TYPE" val=""/>
  <p:tag name="KSO_WM_CHIP_FILLAREA_FILL_RULE" val="{&quot;fill_align&quot;:&quot;cm&quot;,&quot;fill_effect&quot;:[],&quot;fill_mode&quot;:&quot;full&quot;,&quot;sacle_strategy&quot;:&quot;stretch&quot;}"/>
  <p:tag name="KSO_WM_ASSEMBLE_CHIP_INDEX" val="d32b071019ef4d489e6b506239c8320b"/>
  <p:tag name="KSO_WM_SLIDE_BACKGROUND_TYPE" val="general"/>
</p:tagLst>
</file>

<file path=ppt/tags/tag185.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86.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8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c"/>
  <p:tag name="KSO_WM_UNIT_DEC_AREA_ID" val="4fc92ceceda740d2b2975d6dbf30fbfa"/>
  <p:tag name="KSO_WM_UNIT_DECORATE_INFO" val=""/>
  <p:tag name="KSO_WM_UNIT_SM_LIMIT_TYPE" val=""/>
  <p:tag name="KSO_WM_CHIP_FILLAREA_FILL_RULE" val="{&quot;fill_align&quot;:&quot;cm&quot;,&quot;fill_effect&quot;:[],&quot;fill_mode&quot;:&quot;full&quot;,&quot;sacle_strategy&quot;:&quot;stretch&quot;}"/>
  <p:tag name="KSO_WM_ASSEMBLE_CHIP_INDEX" val="ecb6694029d94714ae01de2688636c50"/>
</p:tagLst>
</file>

<file path=ppt/tags/tag19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9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9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9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94.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95.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9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9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614_1*a*1"/>
  <p:tag name="KSO_WM_TEMPLATE_CATEGORY" val="custom"/>
  <p:tag name="KSO_WM_TEMPLATE_INDEX" val="20204614"/>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匠心之旅 优雅品鉴"/>
  <p:tag name="KSO_WM_UNIT_BLOCK" val="0"/>
  <p:tag name="KSO_WM_UNIT_DEC_AREA_ID" val="3588937984a548c397f5eed34fd65c2a"/>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daba7156f03e4962837ab893e581049d"/>
  <p:tag name="KSO_WM_UNIT_TEXT_FILL_FORE_SCHEMECOLOR_INDEX_BRIGHTNESS" val="0.15"/>
  <p:tag name="KSO_WM_UNIT_TEXT_FILL_FORE_SCHEMECOLOR_INDEX" val="13"/>
  <p:tag name="KSO_WM_UNIT_TEXT_FILL_TYPE" val="1"/>
  <p:tag name="KSO_WM_TEMPLATE_ASSEMBLE_XID" val="5f9bc48893dfd1a6a2346f5c"/>
  <p:tag name="KSO_WM_TEMPLATE_ASSEMBLE_GROUPID" val="5f9b8478623d22db5a11f699"/>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d"/>
  <p:tag name="KSO_WM_UNIT_DEC_AREA_ID" val="45bdcb4d9a684ca0b2bcfd6a67e8d1fd"/>
  <p:tag name="KSO_WM_UNIT_DECORATE_INFO" val=""/>
  <p:tag name="KSO_WM_UNIT_SM_LIMIT_TYPE" val=""/>
  <p:tag name="KSO_WM_CHIP_FILLAREA_FILL_RULE" val="{&quot;fill_align&quot;:&quot;cm&quot;,&quot;fill_effect&quot;:[],&quot;fill_mode&quot;:&quot;full&quot;,&quot;sacle_strategy&quot;:&quot;stretch&quot;}"/>
  <p:tag name="KSO_WM_ASSEMBLE_CHIP_INDEX" val="d32b071019ef4d489e6b506239c8320b"/>
</p:tagLst>
</file>

<file path=ppt/tags/tag20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4.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5.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c"/>
  <p:tag name="KSO_WM_UNIT_DEC_AREA_ID" val="4fc92ceceda740d2b2975d6dbf30fbfa"/>
  <p:tag name="KSO_WM_UNIT_DECORATE_INFO" val=""/>
  <p:tag name="KSO_WM_UNIT_SM_LIMIT_TYPE" val=""/>
  <p:tag name="KSO_WM_CHIP_FILLAREA_FILL_RULE" val="{&quot;fill_align&quot;:&quot;cm&quot;,&quot;fill_effect&quot;:[],&quot;fill_mode&quot;:&quot;full&quot;,&quot;sacle_strategy&quot;:&quot;stretch&quot;}"/>
  <p:tag name="KSO_WM_ASSEMBLE_CHIP_INDEX" val="ecb6694029d94714ae01de2688636c50"/>
</p:tagLst>
</file>

<file path=ppt/tags/tag210.xml><?xml version="1.0" encoding="utf-8"?>
<p:tagLst xmlns:p="http://schemas.openxmlformats.org/presentationml/2006/main">
  <p:tag name="KSO_WM_UNIT_PLACING_PICTURE_USER_VIEWPORT" val="{&quot;height&quot;:2748,&quot;width&quot;:5116}"/>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wm#"/>
  <p:tag name="KSO_WM_TEMPLATE_CATEGORY" val="custom"/>
  <p:tag name="KSO_WM_TEMPLATE_INDEX" val="2020508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
  <p:tag name="KSO_WM_CHIP_GROUPID" val="5f9b8478623d22db5a11f699"/>
  <p:tag name="KSO_WM_CHIP_XID" val="5f9b8478623d22db5a11f69c"/>
  <p:tag name="KSO_WM_UNIT_DEC_AREA_ID" val="4fc92ceceda740d2b2975d6dbf30fbfa"/>
  <p:tag name="KSO_WM_UNIT_DECORATE_INFO" val=""/>
  <p:tag name="KSO_WM_UNIT_SM_LIMIT_TYPE" val=""/>
  <p:tag name="KSO_WM_CHIP_FILLAREA_FILL_RULE" val="{&quot;fill_align&quot;:&quot;cm&quot;,&quot;fill_effect&quot;:[],&quot;fill_mode&quot;:&quot;full&quot;,&quot;sacle_strategy&quot;:&quot;stretch&quot;}"/>
  <p:tag name="KSO_WM_ASSEMBLE_CHIP_INDEX" val="ecb6694029d94714ae01de2688636c50"/>
  <p:tag name="KSO_WM_SLIDE_BACKGROUND_TYPE" val="general"/>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
  <p:tag name="KSO_WM_CHIP_GROUPID" val="5f9b8478623d22db5a11f699"/>
  <p:tag name="KSO_WM_CHIP_XID" val="5f9b8478623d22db5a11f69d"/>
  <p:tag name="KSO_WM_UNIT_DEC_AREA_ID" val="45bdcb4d9a684ca0b2bcfd6a67e8d1fd"/>
  <p:tag name="KSO_WM_UNIT_DECORATE_INFO" val=""/>
  <p:tag name="KSO_WM_UNIT_SM_LIMIT_TYPE" val=""/>
  <p:tag name="KSO_WM_CHIP_FILLAREA_FILL_RULE" val="{&quot;fill_align&quot;:&quot;cm&quot;,&quot;fill_effect&quot;:[],&quot;fill_mode&quot;:&quot;full&quot;,&quot;sacle_strategy&quot;:&quot;stretch&quot;}"/>
  <p:tag name="KSO_WM_ASSEMBLE_CHIP_INDEX" val="d32b071019ef4d489e6b506239c8320b"/>
  <p:tag name="KSO_WM_SLIDE_BACKGROUND_TYPE" val="general"/>
</p:tagLst>
</file>

<file path=ppt/tags/tag215.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16.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1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d"/>
  <p:tag name="KSO_WM_UNIT_DEC_AREA_ID" val="45bdcb4d9a684ca0b2bcfd6a67e8d1fd"/>
  <p:tag name="KSO_WM_UNIT_DECORATE_INFO" val=""/>
  <p:tag name="KSO_WM_UNIT_SM_LIMIT_TYPE" val=""/>
  <p:tag name="KSO_WM_CHIP_FILLAREA_FILL_RULE" val="{&quot;fill_align&quot;:&quot;cm&quot;,&quot;fill_effect&quot;:[],&quot;fill_mode&quot;:&quot;full&quot;,&quot;sacle_strategy&quot;:&quot;stretch&quot;}"/>
  <p:tag name="KSO_WM_ASSEMBLE_CHIP_INDEX" val="d32b071019ef4d489e6b506239c8320b"/>
</p:tagLst>
</file>

<file path=ppt/tags/tag22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2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24.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6.xml><?xml version="1.0" encoding="utf-8"?>
<p:tagLst xmlns:p="http://schemas.openxmlformats.org/presentationml/2006/main">
  <p:tag name="KSO_WM_BEAUTIFY_FLAG" val=""/>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2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2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29.xml><?xml version="1.0" encoding="utf-8"?>
<p:tagLst xmlns:p="http://schemas.openxmlformats.org/presentationml/2006/main">
  <p:tag name="KSO_WM_BEAUTIFY_FLAG" val="#wm#"/>
  <p:tag name="KSO_WM_TEMPLATE_CATEGORY" val="custom"/>
  <p:tag name="KSO_WM_TEMPLATE_INDEX" val="2020508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4614_1*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a"/>
  <p:tag name="KSO_WM_UNIT_DEC_AREA_ID" val="a9485382d5a846faa6a718dcd58992d4"/>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6b8d7e1dfce843578d61b447d694908b"/>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c"/>
  <p:tag name="KSO_WM_UNIT_DEC_AREA_ID" val="4fc92ceceda740d2b2975d6dbf30fbfa"/>
  <p:tag name="KSO_WM_UNIT_DECORATE_INFO" val=""/>
  <p:tag name="KSO_WM_UNIT_SM_LIMIT_TYPE" val=""/>
  <p:tag name="KSO_WM_CHIP_FILLAREA_FILL_RULE" val="{&quot;fill_align&quot;:&quot;cm&quot;,&quot;fill_effect&quot;:[],&quot;fill_mode&quot;:&quot;full&quot;,&quot;sacle_strategy&quot;:&quot;stretch&quot;}"/>
  <p:tag name="KSO_WM_ASSEMBLE_CHIP_INDEX" val="ecb6694029d94714ae01de2688636c50"/>
  <p:tag name="KSO_WM_SLIDE_BACKGROUND_TYPE" val="general"/>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d"/>
  <p:tag name="KSO_WM_UNIT_DEC_AREA_ID" val="45bdcb4d9a684ca0b2bcfd6a67e8d1fd"/>
  <p:tag name="KSO_WM_UNIT_DECORATE_INFO" val=""/>
  <p:tag name="KSO_WM_UNIT_SM_LIMIT_TYPE" val=""/>
  <p:tag name="KSO_WM_CHIP_FILLAREA_FILL_RULE" val="{&quot;fill_align&quot;:&quot;cm&quot;,&quot;fill_effect&quot;:[],&quot;fill_mode&quot;:&quot;full&quot;,&quot;sacle_strategy&quot;:&quot;stretch&quot;}"/>
  <p:tag name="KSO_WM_ASSEMBLE_CHIP_INDEX" val="d32b071019ef4d489e6b506239c8320b"/>
  <p:tag name="KSO_WM_SLIDE_BACKGROUND_TYPE" val="general"/>
</p:tagLst>
</file>

<file path=ppt/tags/tag2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3.xml><?xml version="1.0" encoding="utf-8"?>
<p:tagLst xmlns:p="http://schemas.openxmlformats.org/presentationml/2006/main">
  <p:tag name="KSO_WM_UNIT_TEXT_FILL_FORE_SCHEMECOLOR_INDEX_BRIGHTNESS" val="0.15"/>
  <p:tag name="KSO_WM_UNIT_TEXT_FILL_FORE_SCHEMECOLOR_INDEX" val="13"/>
  <p:tag name="KSO_WM_UNIT_TEXT_FILL_TYPE" val="1"/>
  <p:tag name="KSO_WM_BEAUTIFY_FLAG" val=""/>
</p:tagLst>
</file>

<file path=ppt/tags/tag234.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35.xml><?xml version="1.0" encoding="utf-8"?>
<p:tagLst xmlns:p="http://schemas.openxmlformats.org/presentationml/2006/main">
  <p:tag name="KSO_WM_UNIT_PLACING_PICTURE_USER_VIEWPORT" val="{&quot;height&quot;:5835,&quot;width&quot;:10950}"/>
</p:tagLst>
</file>

<file path=ppt/tags/tag236.xml><?xml version="1.0" encoding="utf-8"?>
<p:tagLst xmlns:p="http://schemas.openxmlformats.org/presentationml/2006/main">
  <p:tag name="KSO_WM_BEAUTIFY_FLAG" val="#wm#"/>
  <p:tag name="KSO_WM_TEMPLATE_CATEGORY" val="custom"/>
  <p:tag name="KSO_WM_TEMPLATE_INDEX" val="20205081"/>
  <p:tag name="KSO_WM_SLIDE_BACKGROUND_TYPE" val="general"/>
</p:tagLst>
</file>

<file path=ppt/tags/tag237.xml><?xml version="1.0" encoding="utf-8"?>
<p:tagLst xmlns:p="http://schemas.openxmlformats.org/presentationml/2006/main">
  <p:tag name="KSO_WM_UNIT_TABLE_BEAUTIFY" val="smartTable{4e091f41-8f30-4359-bee9-f05b0088526d}"/>
  <p:tag name="TABLE_ENDDRAG_ORIGIN_RECT" val="913*299"/>
  <p:tag name="TABLE_ENDDRAG_RECT" val="24*143*913*299"/>
</p:tagLst>
</file>

<file path=ppt/tags/tag238.xml><?xml version="1.0" encoding="utf-8"?>
<p:tagLst xmlns:p="http://schemas.openxmlformats.org/presentationml/2006/main">
  <p:tag name="KSO_WM_BEAUTIFY_FLAG" val="#wm#"/>
  <p:tag name="KSO_WM_TEMPLATE_CATEGORY" val="custom"/>
  <p:tag name="KSO_WM_TEMPLATE_INDEX" val="20205081"/>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
  <p:tag name="KSO_WM_CHIP_GROUPID" val="5f9b8478623d22db5a11f699"/>
  <p:tag name="KSO_WM_CHIP_XID" val="5f9b8478623d22db5a11f69c"/>
  <p:tag name="KSO_WM_UNIT_DEC_AREA_ID" val="4fc92ceceda740d2b2975d6dbf30fbfa"/>
  <p:tag name="KSO_WM_UNIT_DECORATE_INFO" val=""/>
  <p:tag name="KSO_WM_UNIT_SM_LIMIT_TYPE" val=""/>
  <p:tag name="KSO_WM_CHIP_FILLAREA_FILL_RULE" val="{&quot;fill_align&quot;:&quot;cm&quot;,&quot;fill_effect&quot;:[],&quot;fill_mode&quot;:&quot;full&quot;,&quot;sacle_strategy&quot;:&quot;stretch&quot;}"/>
  <p:tag name="KSO_WM_ASSEMBLE_CHIP_INDEX" val="ecb6694029d94714ae01de2688636c50"/>
  <p:tag name="KSO_WM_SLIDE_BACKGROUND_TYPE" val="general"/>
</p:tagLst>
</file>

<file path=ppt/tags/tag24.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04614_1*b*1"/>
  <p:tag name="KSO_WM_TEMPLATE_CATEGORY" val="custom"/>
  <p:tag name="KSO_WM_TEMPLATE_INDEX" val="20204614"/>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7ffe776df75842f58d4d7647e7bfc500"/>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3b25c1689014461db2574cd20ba38395"/>
  <p:tag name="KSO_WM_UNIT_TEXT_FILL_FORE_SCHEMECOLOR_INDEX_BRIGHTNESS" val="0.35"/>
  <p:tag name="KSO_WM_UNIT_TEXT_FILL_FORE_SCHEMECOLOR_INDEX" val="13"/>
  <p:tag name="KSO_WM_UNIT_TEXT_FILL_TYPE" val="1"/>
  <p:tag name="KSO_WM_TEMPLATE_ASSEMBLE_XID" val="5f9bc48893dfd1a6a2346f72"/>
  <p:tag name="KSO_WM_TEMPLATE_ASSEMBLE_GROUPID" val="5f9b8478623d22db5a11f699"/>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
  <p:tag name="KSO_WM_CHIP_GROUPID" val="5f9b8478623d22db5a11f699"/>
  <p:tag name="KSO_WM_CHIP_XID" val="5f9b8478623d22db5a11f69d"/>
  <p:tag name="KSO_WM_UNIT_DEC_AREA_ID" val="45bdcb4d9a684ca0b2bcfd6a67e8d1fd"/>
  <p:tag name="KSO_WM_UNIT_DECORATE_INFO" val=""/>
  <p:tag name="KSO_WM_UNIT_SM_LIMIT_TYPE" val=""/>
  <p:tag name="KSO_WM_CHIP_FILLAREA_FILL_RULE" val="{&quot;fill_align&quot;:&quot;cm&quot;,&quot;fill_effect&quot;:[],&quot;fill_mode&quot;:&quot;full&quot;,&quot;sacle_strategy&quot;:&quot;stretch&quot;}"/>
  <p:tag name="KSO_WM_ASSEMBLE_CHIP_INDEX" val="d32b071019ef4d489e6b506239c8320b"/>
  <p:tag name="KSO_WM_SLIDE_BACKGROUND_TYPE" val="general"/>
</p:tagLst>
</file>

<file path=ppt/tags/tag241.xml><?xml version="1.0" encoding="utf-8"?>
<p:tagLst xmlns:p="http://schemas.openxmlformats.org/presentationml/2006/main">
  <p:tag name="KSO_WM_UNIT_TEXT_FILL_FORE_SCHEMECOLOR_INDEX_BRIGHTNESS" val="0.15"/>
  <p:tag name="KSO_WM_UNIT_TEXT_FILL_FORE_SCHEMECOLOR_INDEX" val="13"/>
  <p:tag name="KSO_WM_UNIT_TEXT_FILL_TYPE" val="1"/>
  <p:tag name="KSO_WM_BEAUTIFY_FLAG" val=""/>
</p:tagLst>
</file>

<file path=ppt/tags/tag242.xml><?xml version="1.0" encoding="utf-8"?>
<p:tagLst xmlns:p="http://schemas.openxmlformats.org/presentationml/2006/main">
  <p:tag name="KSO_WM_UNIT_PLACING_PICTURE_USER_VIEWPORT" val="{&quot;height&quot;:10800,&quot;width&quot;:19107}"/>
</p:tagLst>
</file>

<file path=ppt/tags/tag243.xml><?xml version="1.0" encoding="utf-8"?>
<p:tagLst xmlns:p="http://schemas.openxmlformats.org/presentationml/2006/main">
  <p:tag name="KSO_WM_BEAUTIFY_FLAG" val="#wm#"/>
  <p:tag name="KSO_WM_TEMPLATE_CATEGORY" val="custom"/>
  <p:tag name="KSO_WM_TEMPLATE_INDEX" val="20205081"/>
</p:tagLst>
</file>

<file path=ppt/tags/tag244.xml><?xml version="1.0" encoding="utf-8"?>
<p:tagLst xmlns:p="http://schemas.openxmlformats.org/presentationml/2006/main">
  <p:tag name="KSO_WM_BEAUTIFY_FLAG" val="#wm#"/>
  <p:tag name="KSO_WM_TEMPLATE_CATEGORY" val="custom"/>
  <p:tag name="KSO_WM_TEMPLATE_INDEX" val="20205081"/>
</p:tagLst>
</file>

<file path=ppt/tags/tag25.xml><?xml version="1.0" encoding="utf-8"?>
<p:tagLst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04614_1*a*1"/>
  <p:tag name="KSO_WM_TEMPLATE_CATEGORY" val="custom"/>
  <p:tag name="KSO_WM_TEMPLATE_INDEX" val="20204614"/>
  <p:tag name="KSO_WM_UNIT_LAYERLEVEL" val="1"/>
  <p:tag name="KSO_WM_TAG_VERSION" val="1.0"/>
  <p:tag name="KSO_WM_BEAUTIFY_FLAG" val="#wm#"/>
  <p:tag name="KSO_WM_UNIT_PRESET_TEXT" val="谢谢聆听"/>
  <p:tag name="KSO_WM_UNIT_DEFAULT_FONT" val="60;74;4"/>
  <p:tag name="KSO_WM_UNIT_BLOCK" val="0"/>
  <p:tag name="KSO_WM_UNIT_DEC_AREA_ID" val="077fa108476645c19ab9d3da65a0a583"/>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3b25c1689014461db2574cd20ba38395"/>
  <p:tag name="KSO_WM_UNIT_TEXT_FILL_FORE_SCHEMECOLOR_INDEX_BRIGHTNESS" val="0.15"/>
  <p:tag name="KSO_WM_UNIT_TEXT_FILL_FORE_SCHEMECOLOR_INDEX" val="13"/>
  <p:tag name="KSO_WM_UNIT_TEXT_FILL_TYPE" val="1"/>
  <p:tag name="KSO_WM_TEMPLATE_ASSEMBLE_XID" val="5f9bc48893dfd1a6a2346f72"/>
  <p:tag name="KSO_WM_TEMPLATE_ASSEMBLE_GROUPID" val="5f9b8478623d22db5a11f699"/>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c"/>
  <p:tag name="KSO_WM_UNIT_DEC_AREA_ID" val="4fc92ceceda740d2b2975d6dbf30fbfa"/>
  <p:tag name="KSO_WM_UNIT_DECORATE_INFO" val=""/>
  <p:tag name="KSO_WM_UNIT_SM_LIMIT_TYPE" val=""/>
  <p:tag name="KSO_WM_CHIP_FILLAREA_FILL_RULE" val="{&quot;fill_align&quot;:&quot;cm&quot;,&quot;fill_effect&quot;:[],&quot;fill_mode&quot;:&quot;full&quot;,&quot;sacle_strategy&quot;:&quot;stretch&quot;}"/>
  <p:tag name="KSO_WM_ASSEMBLE_CHIP_INDEX" val="ecb6694029d94714ae01de2688636c50"/>
  <p:tag name="KSO_WM_SLIDE_BACKGROUND_TYPE" val="gener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d"/>
  <p:tag name="KSO_WM_UNIT_DEC_AREA_ID" val="45bdcb4d9a684ca0b2bcfd6a67e8d1fd"/>
  <p:tag name="KSO_WM_UNIT_DECORATE_INFO" val=""/>
  <p:tag name="KSO_WM_UNIT_SM_LIMIT_TYPE" val=""/>
  <p:tag name="KSO_WM_CHIP_FILLAREA_FILL_RULE" val="{&quot;fill_align&quot;:&quot;cm&quot;,&quot;fill_effect&quot;:[],&quot;fill_mode&quot;:&quot;full&quot;,&quot;sacle_strategy&quot;:&quot;stretch&quot;}"/>
  <p:tag name="KSO_WM_ASSEMBLE_CHIP_INDEX" val="d32b071019ef4d489e6b506239c8320b"/>
  <p:tag name="KSO_WM_SLIDE_BACKGROUND_TYPE" val="general"/>
</p:tagLst>
</file>

<file path=ppt/tags/tag28.xml><?xml version="1.0" encoding="utf-8"?>
<p:tagLst xmlns:p="http://schemas.openxmlformats.org/presentationml/2006/main">
  <p:tag name="KSO_WM_SLIDE_BACKGROUND_TYPE" val="general"/>
</p:tagLst>
</file>

<file path=ppt/tags/tag29.xml><?xml version="1.0" encoding="utf-8"?>
<p:tagLst xmlns:p="http://schemas.openxmlformats.org/presentationml/2006/main">
  <p:tag name="KSO_WM_SLIDE_BACKGROUND_TYPE" val="gener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614_1*b*1"/>
  <p:tag name="KSO_WM_TEMPLATE_CATEGORY" val="custom"/>
  <p:tag name="KSO_WM_TEMPLATE_INDEX" val="20204614"/>
  <p:tag name="KSO_WM_UNIT_LAYERLEVEL" val="1"/>
  <p:tag name="KSO_WM_TAG_VERSION" val="1.0"/>
  <p:tag name="KSO_WM_BEAUTIFY_FLAG" val="#wm#"/>
  <p:tag name="KSO_WM_UNIT_ISCONTENTSTITLE" val="0"/>
  <p:tag name="KSO_WM_UNIT_NOCLEAR" val="0"/>
  <p:tag name="KSO_WM_UNIT_VALUE" val="19"/>
  <p:tag name="KSO_WM_UNIT_TYPE" val="b"/>
  <p:tag name="KSO_WM_UNIT_INDEX" val="1"/>
  <p:tag name="KSO_WM_UNIT_ISNUMDGMTITLE" val="0"/>
  <p:tag name="KSO_WM_UNIT_PRESET_TEXT" val="此处添加副标题内容"/>
  <p:tag name="KSO_WM_UNIT_BLOCK" val="0"/>
  <p:tag name="KSO_WM_UNIT_DEC_AREA_ID" val="6e621cefa0cb45cb9ec4be3dae238ee0"/>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daba7156f03e4962837ab893e581049d"/>
  <p:tag name="KSO_WM_UNIT_TEXT_FILL_FORE_SCHEMECOLOR_INDEX_BRIGHTNESS" val="0.35"/>
  <p:tag name="KSO_WM_UNIT_TEXT_FILL_FORE_SCHEMECOLOR_INDEX" val="13"/>
  <p:tag name="KSO_WM_UNIT_TEXT_FILL_TYPE" val="1"/>
  <p:tag name="KSO_WM_TEMPLATE_ASSEMBLE_XID" val="5f9bc48893dfd1a6a2346f5c"/>
  <p:tag name="KSO_WM_TEMPLATE_ASSEMBLE_GROUPID" val="5f9b8478623d22db5a11f699"/>
</p:tagLst>
</file>

<file path=ppt/tags/tag30.xml><?xml version="1.0" encoding="utf-8"?>
<p:tagLst xmlns:p="http://schemas.openxmlformats.org/presentationml/2006/main">
  <p:tag name="KSO_WM_SLIDE_BACKGROUND_TYPE" val="general"/>
</p:tagLst>
</file>

<file path=ppt/tags/tag31.xml><?xml version="1.0" encoding="utf-8"?>
<p:tagLst xmlns:p="http://schemas.openxmlformats.org/presentationml/2006/main">
  <p:tag name="KSO_WM_SLIDE_BACKGROUND_TYPE" val="gener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614_5*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e"/>
  <p:tag name="KSO_WM_UNIT_DEC_AREA_ID" val="da51af63b22546289c629625ab27aac6"/>
  <p:tag name="KSO_WM_UNIT_DECORATE_INFO" val=""/>
  <p:tag name="KSO_WM_UNIT_SM_LIMIT_TYPE" val=""/>
  <p:tag name="KSO_WM_CHIP_FILLAREA_FILL_RULE" val="{&quot;fill_align&quot;:&quot;cm&quot;,&quot;fill_effect&quot;:[],&quot;fill_mode&quot;:&quot;full&quot;,&quot;sacle_strategy&quot;:&quot;stretch&quot;}"/>
  <p:tag name="KSO_WM_ASSEMBLE_CHIP_INDEX" val="6b1a92ed47bb406abee7e2c3ee4208de"/>
  <p:tag name="KSO_WM_SLIDE_BACKGROUND_TYPE" val="frame"/>
  <p:tag name="KSO_WM_UNIT_TEXT_FILL_FORE_SCHEMECOLOR_INDEX_BRIGHTNESS" val="0"/>
  <p:tag name="KSO_WM_UNIT_TEXT_FILL_FORE_SCHEMECOLOR_INDEX" val="2"/>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c"/>
  <p:tag name="KSO_WM_UNIT_DEC_AREA_ID" val="4539e6afea724ec5bdfa18c3259f43cc"/>
  <p:tag name="KSO_WM_UNIT_DECORATE_INFO" val=""/>
  <p:tag name="KSO_WM_UNIT_SM_LIMIT_TYPE" val=""/>
  <p:tag name="KSO_WM_CHIP_FILLAREA_FILL_RULE" val="{&quot;fill_align&quot;:&quot;cm&quot;,&quot;fill_effect&quot;:[],&quot;fill_mode&quot;:&quot;full&quot;,&quot;sacle_strategy&quot;:&quot;stretch&quot;}"/>
  <p:tag name="KSO_WM_ASSEMBLE_CHIP_INDEX" val="0df98a0bb1b14a8b80caf60fe7aa7d6f"/>
  <p:tag name="KSO_WM_SLIDE_BACKGROUND_TYPE" val="frame"/>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d"/>
  <p:tag name="KSO_WM_UNIT_DEC_AREA_ID" val="9e6f215bea0a42fa8a1d842be0b75cd7"/>
  <p:tag name="KSO_WM_UNIT_DECORATE_INFO" val=""/>
  <p:tag name="KSO_WM_UNIT_SM_LIMIT_TYPE" val=""/>
  <p:tag name="KSO_WM_CHIP_FILLAREA_FILL_RULE" val="{&quot;fill_align&quot;:&quot;cm&quot;,&quot;fill_effect&quot;:[],&quot;fill_mode&quot;:&quot;full&quot;,&quot;sacle_strategy&quot;:&quot;stretch&quot;}"/>
  <p:tag name="KSO_WM_ASSEMBLE_CHIP_INDEX" val="3acaf5cf163b493b867b3f3c5adccc86"/>
  <p:tag name="KSO_WM_SLIDE_BACKGROUND_TYPE" val="frame"/>
</p:tagLst>
</file>

<file path=ppt/tags/tag35.xml><?xml version="1.0" encoding="utf-8"?>
<p:tagLst xmlns:p="http://schemas.openxmlformats.org/presentationml/2006/main">
  <p:tag name="KSO_WM_SLIDE_BACKGROUND_TYPE" val="frame"/>
</p:tagLst>
</file>

<file path=ppt/tags/tag36.xml><?xml version="1.0" encoding="utf-8"?>
<p:tagLst xmlns:p="http://schemas.openxmlformats.org/presentationml/2006/main">
  <p:tag name="KSO_WM_SLIDE_BACKGROUND_TYPE" val="frame"/>
</p:tagLst>
</file>

<file path=ppt/tags/tag37.xml><?xml version="1.0" encoding="utf-8"?>
<p:tagLst xmlns:p="http://schemas.openxmlformats.org/presentationml/2006/main">
  <p:tag name="KSO_WM_SLIDE_BACKGROUND_TYPE" val="frame"/>
</p:tagLst>
</file>

<file path=ppt/tags/tag38.xml><?xml version="1.0" encoding="utf-8"?>
<p:tagLst xmlns:p="http://schemas.openxmlformats.org/presentationml/2006/main">
  <p:tag name="KSO_WM_SLIDE_BACKGROUND_TYPE" val="frame"/>
</p:tagLst>
</file>

<file path=ppt/tags/tag39.xml><?xml version="1.0" encoding="utf-8"?>
<p:tagLst xmlns:p="http://schemas.openxmlformats.org/presentationml/2006/main">
  <p:tag name="KSO_WM_SLIDE_BACKGROUND_TYPE" val="frame"/>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c"/>
  <p:tag name="KSO_WM_UNIT_DEC_AREA_ID" val="4fc92ceceda740d2b2975d6dbf30fbfa"/>
  <p:tag name="KSO_WM_UNIT_DECORATE_INFO" val=""/>
  <p:tag name="KSO_WM_UNIT_SM_LIMIT_TYPE" val=""/>
  <p:tag name="KSO_WM_CHIP_FILLAREA_FILL_RULE" val="{&quot;fill_align&quot;:&quot;cm&quot;,&quot;fill_effect&quot;:[],&quot;fill_mode&quot;:&quot;full&quot;,&quot;sacle_strategy&quot;:&quot;stretch&quot;}"/>
  <p:tag name="KSO_WM_ASSEMBLE_CHIP_INDEX" val="ecb6694029d94714ae01de2688636c50"/>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614_5*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e"/>
  <p:tag name="KSO_WM_UNIT_DEC_AREA_ID" val="6bf7d118f60e456e910ae7ac797d3133"/>
  <p:tag name="KSO_WM_UNIT_DECORATE_INFO" val=""/>
  <p:tag name="KSO_WM_UNIT_SM_LIMIT_TYPE" val=""/>
  <p:tag name="KSO_WM_CHIP_FILLAREA_FILL_RULE" val="{&quot;fill_align&quot;:&quot;cm&quot;,&quot;fill_effect&quot;:[],&quot;fill_mode&quot;:&quot;full&quot;,&quot;sacle_strategy&quot;:&quot;stretch&quot;}"/>
  <p:tag name="KSO_WM_ASSEMBLE_CHIP_INDEX" val="c6d8b097b77244c097f2608bdf3e0b92"/>
  <p:tag name="KSO_WM_SLIDE_BACKGROUND_TYPE" val="leftRight"/>
  <p:tag name="KSO_WM_UNIT_TEXT_FILL_FORE_SCHEMECOLOR_INDEX_BRIGHTNESS" val="0"/>
  <p:tag name="KSO_WM_UNIT_TEXT_FILL_FORE_SCHEMECOLOR_INDEX" val="2"/>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c"/>
  <p:tag name="KSO_WM_UNIT_DEC_AREA_ID" val="d72603456a82468e893c75548244f144"/>
  <p:tag name="KSO_WM_UNIT_DECORATE_INFO" val=""/>
  <p:tag name="KSO_WM_UNIT_SM_LIMIT_TYPE" val=""/>
  <p:tag name="KSO_WM_CHIP_FILLAREA_FILL_RULE" val="{&quot;fill_align&quot;:&quot;cm&quot;,&quot;fill_effect&quot;:[],&quot;fill_mode&quot;:&quot;full&quot;,&quot;sacle_strategy&quot;:&quot;stretch&quot;}"/>
  <p:tag name="KSO_WM_ASSEMBLE_CHIP_INDEX" val="a97465fc607a440295d6e67a7ed61796"/>
  <p:tag name="KSO_WM_SLIDE_BACKGROUND_TYPE" val="leftRight"/>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d"/>
  <p:tag name="KSO_WM_UNIT_DEC_AREA_ID" val="cc1e01770be14803ba9eeb6f425175c1"/>
  <p:tag name="KSO_WM_UNIT_DECORATE_INFO" val=""/>
  <p:tag name="KSO_WM_UNIT_SM_LIMIT_TYPE" val=""/>
  <p:tag name="KSO_WM_CHIP_FILLAREA_FILL_RULE" val="{&quot;fill_align&quot;:&quot;cm&quot;,&quot;fill_effect&quot;:[],&quot;fill_mode&quot;:&quot;full&quot;,&quot;sacle_strategy&quot;:&quot;stretch&quot;}"/>
  <p:tag name="KSO_WM_ASSEMBLE_CHIP_INDEX" val="bd33ebe4cf124e6d973cfc301a07ff53"/>
  <p:tag name="KSO_WM_SLIDE_BACKGROUND_TYPE" val="leftRight"/>
</p:tagLst>
</file>

<file path=ppt/tags/tag43.xml><?xml version="1.0" encoding="utf-8"?>
<p:tagLst xmlns:p="http://schemas.openxmlformats.org/presentationml/2006/main">
  <p:tag name="KSO_WM_SLIDE_BACKGROUND_TYPE" val="leftRight"/>
</p:tagLst>
</file>

<file path=ppt/tags/tag44.xml><?xml version="1.0" encoding="utf-8"?>
<p:tagLst xmlns:p="http://schemas.openxmlformats.org/presentationml/2006/main">
  <p:tag name="KSO_WM_SLIDE_BACKGROUND_TYPE" val="leftRight"/>
</p:tagLst>
</file>

<file path=ppt/tags/tag45.xml><?xml version="1.0" encoding="utf-8"?>
<p:tagLst xmlns:p="http://schemas.openxmlformats.org/presentationml/2006/main">
  <p:tag name="KSO_WM_SLIDE_BACKGROUND_TYPE" val="leftRight"/>
</p:tagLst>
</file>

<file path=ppt/tags/tag46.xml><?xml version="1.0" encoding="utf-8"?>
<p:tagLst xmlns:p="http://schemas.openxmlformats.org/presentationml/2006/main">
  <p:tag name="KSO_WM_SLIDE_BACKGROUND_TYPE" val="leftRight"/>
</p:tagLst>
</file>

<file path=ppt/tags/tag47.xml><?xml version="1.0" encoding="utf-8"?>
<p:tagLst xmlns:p="http://schemas.openxmlformats.org/presentationml/2006/main">
  <p:tag name="KSO_WM_SLIDE_BACKGROUND_TYPE" val="leftRight"/>
</p:tagLst>
</file>

<file path=ppt/tags/tag48.xml><?xml version="1.0" encoding="utf-8"?>
<p:tagLst xmlns:p="http://schemas.openxmlformats.org/presentationml/2006/main">
  <p:tag name="KSO_WM_SLIDE_BACKGROUND_TYPE" val="leftRight"/>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614_5*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e"/>
  <p:tag name="KSO_WM_UNIT_DEC_AREA_ID" val="d280108d6fbf44679edba5207ce2f057"/>
  <p:tag name="KSO_WM_UNIT_DECORATE_INFO" val=""/>
  <p:tag name="KSO_WM_UNIT_SM_LIMIT_TYPE" val=""/>
  <p:tag name="KSO_WM_CHIP_FILLAREA_FILL_RULE" val="{&quot;fill_align&quot;:&quot;cm&quot;,&quot;fill_effect&quot;:[],&quot;fill_mode&quot;:&quot;full&quot;,&quot;sacle_strategy&quot;:&quot;stretch&quot;}"/>
  <p:tag name="KSO_WM_ASSEMBLE_CHIP_INDEX" val="9710127c8d66422688c239f05dababa8"/>
  <p:tag name="KSO_WM_SLIDE_BACKGROUND_TYPE" val="topBottom"/>
  <p:tag name="KSO_WM_UNIT_TEXT_FILL_FORE_SCHEMECOLOR_INDEX_BRIGHTNESS" val="0"/>
  <p:tag name="KSO_WM_UNIT_TEXT_FILL_FORE_SCHEMECOLOR_INDEX" val="2"/>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d"/>
  <p:tag name="KSO_WM_UNIT_DEC_AREA_ID" val="45bdcb4d9a684ca0b2bcfd6a67e8d1fd"/>
  <p:tag name="KSO_WM_UNIT_DECORATE_INFO" val=""/>
  <p:tag name="KSO_WM_UNIT_SM_LIMIT_TYPE" val=""/>
  <p:tag name="KSO_WM_CHIP_FILLAREA_FILL_RULE" val="{&quot;fill_align&quot;:&quot;cm&quot;,&quot;fill_effect&quot;:[],&quot;fill_mode&quot;:&quot;full&quot;,&quot;sacle_strategy&quot;:&quot;stretch&quot;}"/>
  <p:tag name="KSO_WM_ASSEMBLE_CHIP_INDEX" val="d32b071019ef4d489e6b506239c8320b"/>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c"/>
  <p:tag name="KSO_WM_UNIT_DEC_AREA_ID" val="954013b611474dbd8e7f89a88430957a"/>
  <p:tag name="KSO_WM_UNIT_DECORATE_INFO" val=""/>
  <p:tag name="KSO_WM_UNIT_SM_LIMIT_TYPE" val=""/>
  <p:tag name="KSO_WM_CHIP_FILLAREA_FILL_RULE" val="{&quot;fill_align&quot;:&quot;cm&quot;,&quot;fill_effect&quot;:[],&quot;fill_mode&quot;:&quot;full&quot;,&quot;sacle_strategy&quot;:&quot;stretch&quot;}"/>
  <p:tag name="KSO_WM_ASSEMBLE_CHIP_INDEX" val="40e286eafb1148d6965018450c948532"/>
  <p:tag name="KSO_WM_SLIDE_BACKGROUND_TYPE" val="topBotto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d"/>
  <p:tag name="KSO_WM_UNIT_DEC_AREA_ID" val="b68c68e1abf84ce081f567124348991d"/>
  <p:tag name="KSO_WM_UNIT_DECORATE_INFO" val=""/>
  <p:tag name="KSO_WM_UNIT_SM_LIMIT_TYPE" val=""/>
  <p:tag name="KSO_WM_CHIP_FILLAREA_FILL_RULE" val="{&quot;fill_align&quot;:&quot;cm&quot;,&quot;fill_effect&quot;:[],&quot;fill_mode&quot;:&quot;full&quot;,&quot;sacle_strategy&quot;:&quot;stretch&quot;}"/>
  <p:tag name="KSO_WM_ASSEMBLE_CHIP_INDEX" val="9fd5604897c84e2fb44cb12da67b4294"/>
  <p:tag name="KSO_WM_SLIDE_BACKGROUND_TYPE" val="topBottom"/>
</p:tagLst>
</file>

<file path=ppt/tags/tag52.xml><?xml version="1.0" encoding="utf-8"?>
<p:tagLst xmlns:p="http://schemas.openxmlformats.org/presentationml/2006/main">
  <p:tag name="KSO_WM_SLIDE_BACKGROUND_TYPE" val="topBottom"/>
</p:tagLst>
</file>

<file path=ppt/tags/tag53.xml><?xml version="1.0" encoding="utf-8"?>
<p:tagLst xmlns:p="http://schemas.openxmlformats.org/presentationml/2006/main">
  <p:tag name="KSO_WM_SLIDE_BACKGROUND_TYPE" val="topBottom"/>
</p:tagLst>
</file>

<file path=ppt/tags/tag54.xml><?xml version="1.0" encoding="utf-8"?>
<p:tagLst xmlns:p="http://schemas.openxmlformats.org/presentationml/2006/main">
  <p:tag name="KSO_WM_SLIDE_BACKGROUND_TYPE" val="topBottom"/>
</p:tagLst>
</file>

<file path=ppt/tags/tag55.xml><?xml version="1.0" encoding="utf-8"?>
<p:tagLst xmlns:p="http://schemas.openxmlformats.org/presentationml/2006/main">
  <p:tag name="KSO_WM_SLIDE_BACKGROUND_TYPE" val="topBottom"/>
</p:tagLst>
</file>

<file path=ppt/tags/tag56.xml><?xml version="1.0" encoding="utf-8"?>
<p:tagLst xmlns:p="http://schemas.openxmlformats.org/presentationml/2006/main">
  <p:tag name="KSO_WM_SLIDE_BACKGROUND_TYPE" val="topBottom"/>
</p:tagLst>
</file>

<file path=ppt/tags/tag57.xml><?xml version="1.0" encoding="utf-8"?>
<p:tagLst xmlns:p="http://schemas.openxmlformats.org/presentationml/2006/main">
  <p:tag name="KSO_WM_SLIDE_BACKGROUND_TYPE" val="topBotto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614_5*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e"/>
  <p:tag name="KSO_WM_UNIT_DEC_AREA_ID" val="d88c5fb99e4143a9bc7eef188e483cbc"/>
  <p:tag name="KSO_WM_UNIT_DECORATE_INFO" val=""/>
  <p:tag name="KSO_WM_UNIT_SM_LIMIT_TYPE" val=""/>
  <p:tag name="KSO_WM_CHIP_FILLAREA_FILL_RULE" val="{&quot;fill_align&quot;:&quot;cm&quot;,&quot;fill_effect&quot;:[],&quot;fill_mode&quot;:&quot;full&quot;,&quot;sacle_strategy&quot;:&quot;stretch&quot;}"/>
  <p:tag name="KSO_WM_ASSEMBLE_CHIP_INDEX" val="d4be1e8586d34898981031c7b55f32ce"/>
  <p:tag name="KSO_WM_SLIDE_BACKGROUND_TYPE" val="bottomTop"/>
  <p:tag name="KSO_WM_UNIT_TEXT_FILL_FORE_SCHEMECOLOR_INDEX_BRIGHTNESS" val="0"/>
  <p:tag name="KSO_WM_UNIT_TEXT_FILL_FORE_SCHEMECOLOR_INDEX" val="2"/>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c"/>
  <p:tag name="KSO_WM_UNIT_DEC_AREA_ID" val="86555d90029d452a94bfbefb63696609"/>
  <p:tag name="KSO_WM_UNIT_DECORATE_INFO" val=""/>
  <p:tag name="KSO_WM_UNIT_SM_LIMIT_TYPE" val=""/>
  <p:tag name="KSO_WM_CHIP_FILLAREA_FILL_RULE" val="{&quot;fill_align&quot;:&quot;cm&quot;,&quot;fill_effect&quot;:[],&quot;fill_mode&quot;:&quot;full&quot;,&quot;sacle_strategy&quot;:&quot;stretch&quot;}"/>
  <p:tag name="KSO_WM_ASSEMBLE_CHIP_INDEX" val="f0585a9fc5c748008b1613530f98ece5"/>
  <p:tag name="KSO_WM_SLIDE_BACKGROUND_TYPE" val="bottomTop"/>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2*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b"/>
  <p:tag name="KSO_WM_UNIT_DEC_AREA_ID" val="596c05c42ed44f3abbee22bab038a82a"/>
  <p:tag name="KSO_WM_UNIT_DECORATE_INFO" val=""/>
  <p:tag name="KSO_WM_UNIT_SM_LIMIT_TYPE" val=""/>
  <p:tag name="KSO_WM_CHIP_FILLAREA_FILL_RULE" val="{&quot;fill_align&quot;:&quot;lm&quot;,&quot;fill_effect&quot;:[],&quot;fill_mode&quot;:&quot;adaptive&quot;,&quot;sacle_strategy&quot;:&quot;stretch&quot;}"/>
  <p:tag name="KSO_WM_ASSEMBLE_CHIP_INDEX" val="cf28e67709224e28a6b3ef451583a18b"/>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d"/>
  <p:tag name="KSO_WM_UNIT_DEC_AREA_ID" val="1cf6700d044f4999a682d9218baacfee"/>
  <p:tag name="KSO_WM_UNIT_DECORATE_INFO" val=""/>
  <p:tag name="KSO_WM_UNIT_SM_LIMIT_TYPE" val=""/>
  <p:tag name="KSO_WM_CHIP_FILLAREA_FILL_RULE" val="{&quot;fill_align&quot;:&quot;cm&quot;,&quot;fill_effect&quot;:[],&quot;fill_mode&quot;:&quot;full&quot;,&quot;sacle_strategy&quot;:&quot;stretch&quot;}"/>
  <p:tag name="KSO_WM_ASSEMBLE_CHIP_INDEX" val="c947c0c29c6440d09b2cad59b90b3149"/>
  <p:tag name="KSO_WM_SLIDE_BACKGROUND_TYPE" val="bottomTop"/>
</p:tagLst>
</file>

<file path=ppt/tags/tag61.xml><?xml version="1.0" encoding="utf-8"?>
<p:tagLst xmlns:p="http://schemas.openxmlformats.org/presentationml/2006/main">
  <p:tag name="KSO_WM_SLIDE_BACKGROUND_TYPE" val="bottomTop"/>
</p:tagLst>
</file>

<file path=ppt/tags/tag62.xml><?xml version="1.0" encoding="utf-8"?>
<p:tagLst xmlns:p="http://schemas.openxmlformats.org/presentationml/2006/main">
  <p:tag name="KSO_WM_SLIDE_BACKGROUND_TYPE" val="bottomTop"/>
</p:tagLst>
</file>

<file path=ppt/tags/tag63.xml><?xml version="1.0" encoding="utf-8"?>
<p:tagLst xmlns:p="http://schemas.openxmlformats.org/presentationml/2006/main">
  <p:tag name="KSO_WM_SLIDE_BACKGROUND_TYPE" val="bottomTop"/>
</p:tagLst>
</file>

<file path=ppt/tags/tag64.xml><?xml version="1.0" encoding="utf-8"?>
<p:tagLst xmlns:p="http://schemas.openxmlformats.org/presentationml/2006/main">
  <p:tag name="KSO_WM_SLIDE_BACKGROUND_TYPE" val="bottomTop"/>
</p:tagLst>
</file>

<file path=ppt/tags/tag65.xml><?xml version="1.0" encoding="utf-8"?>
<p:tagLst xmlns:p="http://schemas.openxmlformats.org/presentationml/2006/main">
  <p:tag name="KSO_WM_SLIDE_BACKGROUND_TYPE" val="bottomTop"/>
</p:tagLst>
</file>

<file path=ppt/tags/tag66.xml><?xml version="1.0" encoding="utf-8"?>
<p:tagLst xmlns:p="http://schemas.openxmlformats.org/presentationml/2006/main">
  <p:tag name="KSO_WM_SLIDE_BACKGROUND_TYPE" val="bottomTop"/>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614_5*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e"/>
  <p:tag name="KSO_WM_UNIT_DEC_AREA_ID" val="a72b149cd672464a8e721a6ffb92163e"/>
  <p:tag name="KSO_WM_UNIT_DECORATE_INFO" val=""/>
  <p:tag name="KSO_WM_UNIT_SM_LIMIT_TYPE" val=""/>
  <p:tag name="KSO_WM_CHIP_FILLAREA_FILL_RULE" val="{&quot;fill_align&quot;:&quot;cm&quot;,&quot;fill_effect&quot;:[],&quot;fill_mode&quot;:&quot;full&quot;,&quot;sacle_strategy&quot;:&quot;stretch&quot;}"/>
  <p:tag name="KSO_WM_ASSEMBLE_CHIP_INDEX" val="18a5b8e0b5cc4b3b959d28307256568f"/>
  <p:tag name="KSO_WM_SLIDE_BACKGROUND_TYPE" val="navigation"/>
  <p:tag name="KSO_WM_UNIT_TEXT_FILL_FORE_SCHEMECOLOR_INDEX_BRIGHTNESS" val="0"/>
  <p:tag name="KSO_WM_UNIT_TEXT_FILL_FORE_SCHEMECOLOR_INDEX" val="2"/>
  <p:tag name="KSO_WM_UNIT_TEXT_FILL_TYPE"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c"/>
  <p:tag name="KSO_WM_UNIT_DEC_AREA_ID" val="342727356b08464e87c5321d29f58392"/>
  <p:tag name="KSO_WM_UNIT_DECORATE_INFO" val=""/>
  <p:tag name="KSO_WM_UNIT_SM_LIMIT_TYPE" val=""/>
  <p:tag name="KSO_WM_CHIP_FILLAREA_FILL_RULE" val="{&quot;fill_align&quot;:&quot;cm&quot;,&quot;fill_effect&quot;:[],&quot;fill_mode&quot;:&quot;full&quot;,&quot;sacle_strategy&quot;:&quot;stretch&quot;}"/>
  <p:tag name="KSO_WM_ASSEMBLE_CHIP_INDEX" val="79bd1872b19d4973a80471f50a4113c6"/>
  <p:tag name="KSO_WM_SLIDE_BACKGROUND_TYPE" val="navigation"/>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d"/>
  <p:tag name="KSO_WM_UNIT_DEC_AREA_ID" val="c0a7f99cb1b741908f7b3bf538e211d1"/>
  <p:tag name="KSO_WM_UNIT_DECORATE_INFO" val=""/>
  <p:tag name="KSO_WM_UNIT_SM_LIMIT_TYPE" val=""/>
  <p:tag name="KSO_WM_CHIP_FILLAREA_FILL_RULE" val="{&quot;fill_align&quot;:&quot;cm&quot;,&quot;fill_effect&quot;:[],&quot;fill_mode&quot;:&quot;full&quot;,&quot;sacle_strategy&quot;:&quot;stretch&quot;}"/>
  <p:tag name="KSO_WM_ASSEMBLE_CHIP_INDEX" val="0375d65ce7534c1285ab61b15d1904b8"/>
  <p:tag name="KSO_WM_SLIDE_BACKGROUND_TYPE" val="navigation"/>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c"/>
  <p:tag name="KSO_WM_UNIT_DEC_AREA_ID" val="1be731a86ddf45cdba6bd9d82f0304cf"/>
  <p:tag name="KSO_WM_UNIT_DECORATE_INFO" val=""/>
  <p:tag name="KSO_WM_UNIT_SM_LIMIT_TYPE" val=""/>
  <p:tag name="KSO_WM_CHIP_FILLAREA_FILL_RULE" val="{&quot;fill_align&quot;:&quot;cm&quot;,&quot;fill_effect&quot;:[],&quot;fill_mode&quot;:&quot;full&quot;,&quot;sacle_strategy&quot;:&quot;stretch&quot;}"/>
  <p:tag name="KSO_WM_ASSEMBLE_CHIP_INDEX" val="827a7dcb66c94bb49bb5f6ada07a0a9d"/>
</p:tagLst>
</file>

<file path=ppt/tags/tag70.xml><?xml version="1.0" encoding="utf-8"?>
<p:tagLst xmlns:p="http://schemas.openxmlformats.org/presentationml/2006/main">
  <p:tag name="KSO_WM_SLIDE_BACKGROUND_TYPE" val="navigation"/>
</p:tagLst>
</file>

<file path=ppt/tags/tag71.xml><?xml version="1.0" encoding="utf-8"?>
<p:tagLst xmlns:p="http://schemas.openxmlformats.org/presentationml/2006/main">
  <p:tag name="KSO_WM_SLIDE_BACKGROUND_TYPE" val="navigation"/>
</p:tagLst>
</file>

<file path=ppt/tags/tag72.xml><?xml version="1.0" encoding="utf-8"?>
<p:tagLst xmlns:p="http://schemas.openxmlformats.org/presentationml/2006/main">
  <p:tag name="KSO_WM_SLIDE_BACKGROUND_TYPE" val="navigation"/>
</p:tagLst>
</file>

<file path=ppt/tags/tag73.xml><?xml version="1.0" encoding="utf-8"?>
<p:tagLst xmlns:p="http://schemas.openxmlformats.org/presentationml/2006/main">
  <p:tag name="KSO_WM_SLIDE_BACKGROUND_TYPE" val="navigation"/>
</p:tagLst>
</file>

<file path=ppt/tags/tag74.xml><?xml version="1.0" encoding="utf-8"?>
<p:tagLst xmlns:p="http://schemas.openxmlformats.org/presentationml/2006/main">
  <p:tag name="KSO_WM_SLIDE_BACKGROUND_TYPE" val="navigation"/>
</p:tagLst>
</file>

<file path=ppt/tags/tag75.xml><?xml version="1.0" encoding="utf-8"?>
<p:tagLst xmlns:p="http://schemas.openxmlformats.org/presentationml/2006/main">
  <p:tag name="KSO_WM_SLIDE_BACKGROUND_TYPE" val="navigation"/>
</p:tagLst>
</file>

<file path=ppt/tags/tag76.xml><?xml version="1.0" encoding="utf-8"?>
<p:tagLst xmlns:p="http://schemas.openxmlformats.org/presentationml/2006/main">
  <p:tag name="KSO_WM_SLIDE_BACKGROUND_TYPE" val="navigation"/>
</p:tagLst>
</file>

<file path=ppt/tags/tag77.xml><?xml version="1.0" encoding="utf-8"?>
<p:tagLst xmlns:p="http://schemas.openxmlformats.org/presentationml/2006/main">
  <p:tag name="KSO_WM_SLIDE_BACKGROUND_TYPE" val="navigation"/>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614_5*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e"/>
  <p:tag name="KSO_WM_UNIT_DEC_AREA_ID" val="164bacde337e4da596bada41957624d1"/>
  <p:tag name="KSO_WM_UNIT_DECORATE_INFO" val=""/>
  <p:tag name="KSO_WM_UNIT_SM_LIMIT_TYPE" val=""/>
  <p:tag name="KSO_WM_CHIP_FILLAREA_FILL_RULE" val="{&quot;fill_align&quot;:&quot;cm&quot;,&quot;fill_effect&quot;:[],&quot;fill_mode&quot;:&quot;full&quot;,&quot;sacle_strategy&quot;:&quot;stretch&quot;}"/>
  <p:tag name="KSO_WM_ASSEMBLE_CHIP_INDEX" val="424145ebe30e4e3ba9311c6ea0644e6b"/>
  <p:tag name="KSO_WM_SLIDE_BACKGROUND_TYPE" val="belt"/>
  <p:tag name="KSO_WM_UNIT_TEXT_FILL_FORE_SCHEMECOLOR_INDEX_BRIGHTNESS" val="0"/>
  <p:tag name="KSO_WM_UNIT_TEXT_FILL_FORE_SCHEMECOLOR_INDEX" val="2"/>
  <p:tag name="KSO_WM_UNIT_TEXT_FILL_TYPE"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c"/>
  <p:tag name="KSO_WM_UNIT_DEC_AREA_ID" val="0a5ad5cbaaa649a2beb8e02284fd5cf3"/>
  <p:tag name="KSO_WM_UNIT_DECORATE_INFO" val=""/>
  <p:tag name="KSO_WM_UNIT_SM_LIMIT_TYPE" val=""/>
  <p:tag name="KSO_WM_CHIP_FILLAREA_FILL_RULE" val="{&quot;fill_align&quot;:&quot;cm&quot;,&quot;fill_effect&quot;:[],&quot;fill_mode&quot;:&quot;full&quot;,&quot;sacle_strategy&quot;:&quot;stretch&quot;}"/>
  <p:tag name="KSO_WM_ASSEMBLE_CHIP_INDEX" val="29f157f9384346689c0cfb337096f7d8"/>
  <p:tag name="KSO_WM_SLIDE_BACKGROUND_TYPE" val="belt"/>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d"/>
  <p:tag name="KSO_WM_UNIT_DEC_AREA_ID" val="d51988833dcc477abf282a99443e0026"/>
  <p:tag name="KSO_WM_UNIT_DECORATE_INFO" val=""/>
  <p:tag name="KSO_WM_UNIT_SM_LIMIT_TYPE" val=""/>
  <p:tag name="KSO_WM_CHIP_FILLAREA_FILL_RULE" val="{&quot;fill_align&quot;:&quot;cm&quot;,&quot;fill_effect&quot;:[],&quot;fill_mode&quot;:&quot;full&quot;,&quot;sacle_strategy&quot;:&quot;stretch&quot;}"/>
  <p:tag name="KSO_WM_ASSEMBLE_CHIP_INDEX" val="c6581d944bbc4bfca7dbc016c90631ec"/>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d"/>
  <p:tag name="KSO_WM_UNIT_DEC_AREA_ID" val="e4846472066040e7873925a40ef1d059"/>
  <p:tag name="KSO_WM_UNIT_DECORATE_INFO" val=""/>
  <p:tag name="KSO_WM_UNIT_SM_LIMIT_TYPE" val=""/>
  <p:tag name="KSO_WM_CHIP_FILLAREA_FILL_RULE" val="{&quot;fill_align&quot;:&quot;cm&quot;,&quot;fill_effect&quot;:[],&quot;fill_mode&quot;:&quot;full&quot;,&quot;sacle_strategy&quot;:&quot;stretch&quot;}"/>
  <p:tag name="KSO_WM_ASSEMBLE_CHIP_INDEX" val="0efcd8ace3db438aaf66e4b15e699568"/>
  <p:tag name="KSO_WM_SLIDE_BACKGROUND_TYPE" val="belt"/>
</p:tagLst>
</file>

<file path=ppt/tags/tag81.xml><?xml version="1.0" encoding="utf-8"?>
<p:tagLst xmlns:p="http://schemas.openxmlformats.org/presentationml/2006/main">
  <p:tag name="KSO_WM_SLIDE_BACKGROUND_TYPE" val="belt"/>
</p:tagLst>
</file>

<file path=ppt/tags/tag82.xml><?xml version="1.0" encoding="utf-8"?>
<p:tagLst xmlns:p="http://schemas.openxmlformats.org/presentationml/2006/main">
  <p:tag name="KSO_WM_SLIDE_BACKGROUND_TYPE" val="belt"/>
</p:tagLst>
</file>

<file path=ppt/tags/tag83.xml><?xml version="1.0" encoding="utf-8"?>
<p:tagLst xmlns:p="http://schemas.openxmlformats.org/presentationml/2006/main">
  <p:tag name="KSO_WM_SLIDE_BACKGROUND_TYPE" val="belt"/>
</p:tagLst>
</file>

<file path=ppt/tags/tag84.xml><?xml version="1.0" encoding="utf-8"?>
<p:tagLst xmlns:p="http://schemas.openxmlformats.org/presentationml/2006/main">
  <p:tag name="KSO_WM_SLIDE_BACKGROUND_TYPE" val="belt"/>
</p:tagLst>
</file>

<file path=ppt/tags/tag85.xml><?xml version="1.0" encoding="utf-8"?>
<p:tagLst xmlns:p="http://schemas.openxmlformats.org/presentationml/2006/main">
  <p:tag name="KSO_WM_SLIDE_BACKGROUND_TYPE" val="belt"/>
</p:tagLst>
</file>

<file path=ppt/tags/tag86.xml><?xml version="1.0" encoding="utf-8"?>
<p:tagLst xmlns:p="http://schemas.openxmlformats.org/presentationml/2006/main">
  <p:tag name="KSO_WM_TEMPLATE_CATEGORY" val="custom"/>
  <p:tag name="KSO_WM_TEMPLATE_INDEX" val="20204614"/>
</p:tagLst>
</file>

<file path=ppt/tags/tag87.xml><?xml version="1.0" encoding="utf-8"?>
<p:tagLst xmlns:p="http://schemas.openxmlformats.org/presentationml/2006/main">
  <p:tag name="KSO_WM_TEMPLATE_CATEGORY" val="custom"/>
  <p:tag name="KSO_WM_TEMPLATE_INDEX" val="20204614"/>
</p:tagLst>
</file>

<file path=ppt/tags/tag88.xml><?xml version="1.0" encoding="utf-8"?>
<p:tagLst xmlns:p="http://schemas.openxmlformats.org/presentationml/2006/main">
  <p:tag name="KSO_WM_BEAUTIFY_FLAG" val="#wm#"/>
  <p:tag name="KSO_WM_TAG_VERSION" val="1.0"/>
  <p:tag name="KSO_WM_TEMPLATE_CATEGORY" val="custom"/>
  <p:tag name="KSO_WM_TEMPLATE_INDEX" val="20204614"/>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614_1*i*1"/>
  <p:tag name="KSO_WM_TEMPLATE_CATEGORY" val="custom"/>
  <p:tag name="KSO_WM_TEMPLATE_INDEX" val="20204614"/>
  <p:tag name="KSO_WM_UNIT_LAYERLEVEL" val="1"/>
  <p:tag name="KSO_WM_TAG_VERSION" val="1.0"/>
  <p:tag name="KSO_WM_BEAUTIFY_FLAG" val="#wm#"/>
  <p:tag name="KSO_WM_UNIT_BLOCK" val="0"/>
  <p:tag name="KSO_WM_UNIT_SM_LIMIT_TYPE" val="3"/>
  <p:tag name="KSO_WM_UNIT_DEC_AREA_ID" val="da960cb0ebe84b478004db75fde0c59d"/>
  <p:tag name="KSO_WM_UNIT_DECORATE_INFO" val="{&quot;DecorateInfoH&quot;:{&quot;IsAbs&quot;:true},&quot;DecorateInfoW&quot;:{&quot;IsAbs&quot;:false},&quot;DecorateInfoX&quot;:{&quot;IsAbs&quot;:true,&quot;Pos&quot;:1},&quot;DecorateInfoY&quot;:{&quot;IsAbs&quot;:true,&quot;Pos&quot;:0},&quot;ReferentInfo&quot;:{&quot;Id&quot;:&quot;6e621cefa0cb45cb9ec4be3dae238ee0&quot;,&quot;X&quot;:{&quot;Pos&quot;:1},&quot;Y&quot;:{&quot;Pos&quot;:2}},&quot;whChangeMode&quot;:0}"/>
  <p:tag name="KSO_WM_CHIP_GROUPID" val="5f2a1e7645e1f15ec24fe43a"/>
  <p:tag name="KSO_WM_CHIP_XID" val="5f2a1e7645e1f15ec24fe43b"/>
  <p:tag name="KSO_WM_CHIP_FILLAREA_FILL_RULE" val="{&quot;fill_align&quot;:&quot;cm&quot;,&quot;fill_mode&quot;:&quot;adaptive&quot;,&quot;sacle_strategy&quot;:&quot;smart&quot;}"/>
  <p:tag name="KSO_WM_UNIT_DEC_SUPPORTCHANGEPIC" val="0"/>
  <p:tag name="KSO_WM_UNIT_DEC_CHANGEPICRESERVED" val="0"/>
  <p:tag name="KSO_WM_ASSEMBLE_CHIP_INDEX" val="daba7156f03e4962837ab893e581049d"/>
  <p:tag name="KSO_WM_UNIT_LINE_FORE_SCHEMECOLOR_INDEX_BRIGHTNESS" val="0.25"/>
  <p:tag name="KSO_WM_UNIT_LINE_FORE_SCHEMECOLOR_INDEX" val="13"/>
  <p:tag name="KSO_WM_UNIT_LINE_FILL_TYPE" val="2"/>
</p:tagLst>
</file>

<file path=ppt/tags/tag9.xml><?xml version="1.0" encoding="utf-8"?>
<p:tagLst xmlns:p="http://schemas.openxmlformats.org/presentationml/2006/main">
  <p:tag name="KSO_WM_UNIT_ISCONTENTSTITLE" val="0"/>
  <p:tag name="KSO_WM_UNIT_ISNUMDGMTITLE" val="0"/>
  <p:tag name="KSO_WM_UNIT_NOCLEAR" val="0"/>
  <p:tag name="KSO_WM_UNIT_VALUE" val="87"/>
  <p:tag name="KSO_WM_UNIT_HIGHLIGHT" val="0"/>
  <p:tag name="KSO_WM_UNIT_COMPATIBLE" val="0"/>
  <p:tag name="KSO_WM_UNIT_DIAGRAM_ISNUMVISUAL" val="0"/>
  <p:tag name="KSO_WM_UNIT_DIAGRAM_ISREFERUNIT" val="0"/>
  <p:tag name="KSO_WM_UNIT_TYPE" val="b"/>
  <p:tag name="KSO_WM_UNIT_INDEX" val="1"/>
  <p:tag name="KSO_WM_UNIT_ID" val="custom20204614_1*b*1"/>
  <p:tag name="KSO_WM_TEMPLATE_CATEGORY" val="custom"/>
  <p:tag name="KSO_WM_TEMPLATE_INDEX" val="20204614"/>
  <p:tag name="KSO_WM_UNIT_LAYERLEVEL" val="1"/>
  <p:tag name="KSO_WM_TAG_VERSION" val="1.0"/>
  <p:tag name="KSO_WM_BEAUTIFY_FLAG" val="#wm#"/>
  <p:tag name="KSO_WM_UNIT_PRESET_TEXT" val="单击此处添加副标题内容"/>
  <p:tag name="KSO_WM_UNIT_DEFAULT_FONT" val="14;18;2"/>
  <p:tag name="KSO_WM_UNIT_BLOCK" val="0"/>
  <p:tag name="KSO_WM_UNIT_DEC_AREA_ID" val="167150407ac54871bc80ffe3335ee878"/>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b84c193fe35a4c17afc82e37692ead59"/>
  <p:tag name="KSO_WM_UNIT_TEXT_FILL_FORE_SCHEMECOLOR_INDEX_BRIGHTNESS" val="0.35"/>
  <p:tag name="KSO_WM_UNIT_TEXT_FILL_FORE_SCHEMECOLOR_INDEX" val="13"/>
  <p:tag name="KSO_WM_UNIT_TEXT_FILL_TYPE" val="1"/>
  <p:tag name="KSO_WM_TEMPLATE_ASSEMBLE_XID" val="5f9bc48893dfd1a6a2346f54"/>
  <p:tag name="KSO_WM_TEMPLATE_ASSEMBLE_GROUPID" val="5f9b8478623d22db5a11f699"/>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614_1*a*1"/>
  <p:tag name="KSO_WM_TEMPLATE_CATEGORY" val="custom"/>
  <p:tag name="KSO_WM_TEMPLATE_INDEX" val="20204614"/>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匠心之旅 优雅品鉴"/>
  <p:tag name="KSO_WM_UNIT_BLOCK" val="0"/>
  <p:tag name="KSO_WM_UNIT_DEC_AREA_ID" val="3588937984a548c397f5eed34fd65c2a"/>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daba7156f03e4962837ab893e581049d"/>
  <p:tag name="KSO_WM_UNIT_TEXT_FILL_FORE_SCHEMECOLOR_INDEX_BRIGHTNESS" val="0.15"/>
  <p:tag name="KSO_WM_UNIT_TEXT_FILL_FORE_SCHEMECOLOR_INDEX" val="13"/>
  <p:tag name="KSO_WM_UNIT_TEXT_FILL_TYPE" val="1"/>
  <p:tag name="KSO_WM_UNIT_SMARTLAYOUT_COMPRESS_INFO" val="{&#10;    &quot;id&quot;: &quot;2020-10-30T15:45:21&quot;,&#10;    &quot;max&quot;: 2.2635872880982788e-05,&#10;    &quot;parentMax&quot;: {&#10;        &quot;max&quot;: 23.21999999999997&#10;    },&#10;    &quot;topChanged&quot;: 2.263587288098279e-05&#10;}&#10;"/>
  <p:tag name="KSO_WM_UNIT_LAST_MAX_FONTSIZE" val="1200"/>
</p:tagLst>
</file>

<file path=ppt/tags/tag91.xml><?xml version="1.0" encoding="utf-8"?>
<p:tagLst xmlns:p="http://schemas.openxmlformats.org/presentationml/2006/main">
  <p:tag name="KSO_WM_SLIDE_ID" val="custom20204614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4614"/>
  <p:tag name="KSO_WM_SLIDE_LAYOUT" val="a_b"/>
  <p:tag name="KSO_WM_SLIDE_LAYOUT_CNT" val="1_1"/>
  <p:tag name="KSO_WM_UNIT_SHOW_EDIT_AREA_INDICATION" val="1"/>
  <p:tag name="KSO_WM_TEMPLATE_THUMBS_INDEX" val="1、2、3、4、7、50"/>
  <p:tag name="KSO_WM_CHIP_INFOS" val="{&quot;layout_type&quot;:&quot;forright&quot;,&quot;slide_type&quot;:[&quot;title&quot;],&quot;aspect_ratio&quot;:&quot;16:9&quot;}"/>
  <p:tag name="KSO_WM_CHIP_XID" val="5ebe041a0ac41c4a0a52557a"/>
  <p:tag name="KSO_WM_CHIP_FILLPROP" val="[[{&quot;fill_id&quot;:&quot;014cd647425143238c2ec88d4832793b&quot;,&quot;fill_align&quot;:&quot;cm&quot;,&quot;text_align&quot;:&quot;lm&quot;,&quot;text_direction&quot;:&quot;horizontal&quot;,&quot;chip_types&quot;:[&quot;text&quot;,&quot;header&quot;]}]]"/>
  <p:tag name="KSO_WM_SLIDE_SIZE" val="380*460"/>
  <p:tag name="KSO_WM_SLIDE_POSITION" val="520*39"/>
  <p:tag name="KSO_WM_CHIP_GROUPID" val="5ebf6661ddc3daf3fef3f760"/>
  <p:tag name="KSO_WM_SLIDE_LAYOUT_INFO" val="{&quot;id&quot;:&quot;2020-10-30T15:45:21&quot;,&quot;maxSize&quot;:{&quot;size1&quot;:62.85377762405961},&quot;minSize&quot;:{&quot;size1&quot;:51.45377762405962},&quot;normalSize&quot;:{&quot;size1&quot;:62.8537776240596},&quot;subLayout&quot;:[{&quot;id&quot;:&quot;2020-10-30T15:45:21&quot;,&quot;margin&quot;:{&quot;bottom&quot;:0.20331741869449615,&quot;left&quot;:17.497968673706055,&quot;right&quot;:2.963141441345215,&quot;top&quot;:5.821568489074707},&quot;type&quot;:0},{&quot;id&quot;:&quot;2020-10-30T15:45:21&quot;,&quot;margin&quot;:{&quot;bottom&quot;:5.821590900421143,&quot;left&quot;:17.497968673706055,&quot;right&quot;:2.963141441345215,&quot;top&quot;:0.2784408628940582},&quot;type&quot;:0}],&quot;type&quot;:0}"/>
  <p:tag name="KSO_WM_SLIDE_BK_DARK_LIGHT" val="2"/>
  <p:tag name="KSO_WM_SLIDE_BACKGROUND_TYPE" val="general"/>
  <p:tag name="KSO_WM_SLIDE_SUPPORT_FEATURE_TYPE" val="0"/>
  <p:tag name="KSO_WM_TEMPLATE_MASTER_THUMB_INDEX" val="12"/>
  <p:tag name="KSO_WM_TEMPLATE_ASSEMBLE_XID" val="5f9bc48893dfd1a6a2346f5c"/>
  <p:tag name="KSO_WM_TEMPLATE_ASSEMBLE_GROUPID" val="5f9b8478623d22db5a11f699"/>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c"/>
  <p:tag name="KSO_WM_UNIT_DEC_AREA_ID" val="4fc92ceceda740d2b2975d6dbf30fbfa"/>
  <p:tag name="KSO_WM_UNIT_DECORATE_INFO" val=""/>
  <p:tag name="KSO_WM_UNIT_SM_LIMIT_TYPE" val=""/>
  <p:tag name="KSO_WM_CHIP_FILLAREA_FILL_RULE" val="{&quot;fill_align&quot;:&quot;cm&quot;,&quot;fill_effect&quot;:[],&quot;fill_mode&quot;:&quot;full&quot;,&quot;sacle_strategy&quot;:&quot;stretch&quot;}"/>
  <p:tag name="KSO_WM_ASSEMBLE_CHIP_INDEX" val="ecb6694029d94714ae01de2688636c50"/>
  <p:tag name="KSO_WM_SLIDE_BACKGROUND_TYPE" val="general"/>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d"/>
  <p:tag name="KSO_WM_UNIT_DEC_AREA_ID" val="45bdcb4d9a684ca0b2bcfd6a67e8d1fd"/>
  <p:tag name="KSO_WM_UNIT_DECORATE_INFO" val=""/>
  <p:tag name="KSO_WM_UNIT_SM_LIMIT_TYPE" val=""/>
  <p:tag name="KSO_WM_CHIP_FILLAREA_FILL_RULE" val="{&quot;fill_align&quot;:&quot;cm&quot;,&quot;fill_effect&quot;:[],&quot;fill_mode&quot;:&quot;full&quot;,&quot;sacle_strategy&quot;:&quot;stretch&quot;}"/>
  <p:tag name="KSO_WM_ASSEMBLE_CHIP_INDEX" val="d32b071019ef4d489e6b506239c8320b"/>
  <p:tag name="KSO_WM_SLIDE_BACKGROUND_TYPE" val="general"/>
</p:tagLst>
</file>

<file path=ppt/tags/tag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wm#"/>
  <p:tag name="KSO_WM_TEMPLATE_CATEGORY" val="custom"/>
  <p:tag name="KSO_WM_TEMPLATE_INDEX" val="20205081"/>
  <p:tag name="KSO_WM_SLIDE_BACKGROUND_TYPE" val="general"/>
</p:tagLst>
</file>

<file path=ppt/tags/tag98.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
  <p:tag name="KSO_WM_CHIP_GROUPID" val="5f9b8478623d22db5a11f699"/>
  <p:tag name="KSO_WM_CHIP_XID" val="5f9b8478623d22db5a11f69c"/>
  <p:tag name="KSO_WM_UNIT_DEC_AREA_ID" val="4fc92ceceda740d2b2975d6dbf30fbfa"/>
  <p:tag name="KSO_WM_UNIT_DECORATE_INFO" val=""/>
  <p:tag name="KSO_WM_UNIT_SM_LIMIT_TYPE" val=""/>
  <p:tag name="KSO_WM_CHIP_FILLAREA_FILL_RULE" val="{&quot;fill_align&quot;:&quot;cm&quot;,&quot;fill_effect&quot;:[],&quot;fill_mode&quot;:&quot;full&quot;,&quot;sacle_strategy&quot;:&quot;stretch&quot;}"/>
  <p:tag name="KSO_WM_ASSEMBLE_CHIP_INDEX" val="ecb6694029d94714ae01de2688636c50"/>
  <p:tag name="KSO_WM_SLIDE_BACKGROUND_TYPE" val="general"/>
</p:tagLst>
</file>

<file path=ppt/theme/theme1.xml><?xml version="1.0" encoding="utf-8"?>
<a:theme xmlns:a="http://schemas.openxmlformats.org/drawingml/2006/main" name="1_Office 主题​​">
  <a:themeElements>
    <a:clrScheme name="">
      <a:dk1>
        <a:srgbClr val="000000"/>
      </a:dk1>
      <a:lt1>
        <a:srgbClr val="FFFFFF"/>
      </a:lt1>
      <a:dk2>
        <a:srgbClr val="D2D4EF"/>
      </a:dk2>
      <a:lt2>
        <a:srgbClr val="E8E9F7"/>
      </a:lt2>
      <a:accent1>
        <a:srgbClr val="4F57C2"/>
      </a:accent1>
      <a:accent2>
        <a:srgbClr val="1672C3"/>
      </a:accent2>
      <a:accent3>
        <a:srgbClr val="12858E"/>
      </a:accent3>
      <a:accent4>
        <a:srgbClr val="398B59"/>
      </a:accent4>
      <a:accent5>
        <a:srgbClr val="7A8743"/>
      </a:accent5>
      <a:accent6>
        <a:srgbClr val="C17F4D"/>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22534</Words>
  <Application>WPS 演示</Application>
  <PresentationFormat>宽屏</PresentationFormat>
  <Paragraphs>441</Paragraphs>
  <Slides>19</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Arial</vt:lpstr>
      <vt:lpstr>宋体</vt:lpstr>
      <vt:lpstr>Wingdings</vt:lpstr>
      <vt:lpstr>微软雅黑</vt:lpstr>
      <vt:lpstr>汉仪旗黑-85S</vt:lpstr>
      <vt:lpstr>黑体</vt:lpstr>
      <vt:lpstr>Times New Roman</vt:lpstr>
      <vt:lpstr>Wingdings</vt:lpstr>
      <vt:lpstr>Arial Unicode MS</vt:lpstr>
      <vt:lpstr>Calibri</vt:lpstr>
      <vt:lpstr>HelveticaNeue</vt:lpstr>
      <vt:lpstr>Helvetica 65 Medium</vt:lpstr>
      <vt:lpstr>华文新魏</vt:lpstr>
      <vt:lpstr>1_Office 主题​​</vt:lpstr>
      <vt:lpstr>PowerPoint 演示文稿</vt:lpstr>
      <vt:lpstr>2023年6月全国高考英语 新课标I&amp;II卷 七选五阅读试题分析</vt:lpstr>
      <vt:lpstr>PowerPoint 演示文稿</vt:lpstr>
      <vt:lpstr>PowerPoint 演示文稿</vt:lpstr>
      <vt:lpstr>2023年新高考英语I卷</vt:lpstr>
      <vt:lpstr>PowerPoint 演示文稿</vt:lpstr>
      <vt:lpstr>PowerPoint 演示文稿</vt:lpstr>
      <vt:lpstr>PowerPoint 演示文稿</vt:lpstr>
      <vt:lpstr>PowerPoint 演示文稿</vt:lpstr>
      <vt:lpstr>PowerPoint 演示文稿</vt:lpstr>
      <vt:lpstr>PowerPoint 演示文稿</vt:lpstr>
      <vt:lpstr>2023年新高考英语II卷</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24147</cp:lastModifiedBy>
  <cp:revision>191</cp:revision>
  <dcterms:created xsi:type="dcterms:W3CDTF">2019-06-19T02:08:00Z</dcterms:created>
  <dcterms:modified xsi:type="dcterms:W3CDTF">2023-06-17T13:40:38Z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7F0370481D124E90BF228DFC49C73F47_13</vt:lpwstr>
  </property>
</Properties>
</file>