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
  </p:notesMasterIdLst>
  <p:sldIdLst>
    <p:sldId id="621" r:id="rId3"/>
    <p:sldId id="604" r:id="rId4"/>
    <p:sldId id="605" r:id="rId5"/>
    <p:sldId id="549" r:id="rId7"/>
    <p:sldId id="551" r:id="rId8"/>
    <p:sldId id="447" r:id="rId9"/>
    <p:sldId id="596" r:id="rId10"/>
    <p:sldId id="552" r:id="rId11"/>
    <p:sldId id="573" r:id="rId12"/>
    <p:sldId id="574" r:id="rId13"/>
    <p:sldId id="578" r:id="rId14"/>
    <p:sldId id="579" r:id="rId15"/>
    <p:sldId id="582" r:id="rId16"/>
    <p:sldId id="597" r:id="rId17"/>
    <p:sldId id="606" r:id="rId18"/>
    <p:sldId id="607" r:id="rId19"/>
    <p:sldId id="608" r:id="rId20"/>
    <p:sldId id="620" r:id="rId21"/>
  </p:sldIdLst>
  <p:sldSz cx="12192000" cy="6858000"/>
  <p:notesSz cx="6858000" cy="9144000"/>
  <p:embeddedFontLst>
    <p:embeddedFont>
      <p:font typeface="Segoe UI Black" panose="020B0A02040204020203" charset="0"/>
      <p:bold r:id="rId26"/>
    </p:embeddedFont>
    <p:embeddedFont>
      <p:font typeface="Script MT Bold" panose="03040602040607080904" charset="0"/>
      <p:bold r:id="rId27"/>
    </p:embeddedFont>
    <p:embeddedFont>
      <p:font typeface="微软雅黑" panose="020B0503020204020204" charset="-122"/>
      <p:regular r:id="rId28"/>
    </p:embeddedFont>
    <p:embeddedFont>
      <p:font typeface="Impact" panose="020B0806030902050204" pitchFamily="34" charset="0"/>
      <p:regular r:id="rId29"/>
    </p:embeddedFont>
    <p:embeddedFont>
      <p:font typeface="Arial Narrow" panose="020B0606020202030204" pitchFamily="34" charset="0"/>
      <p:regular r:id="rId30"/>
      <p:bold r:id="rId31"/>
      <p:italic r:id="rId32"/>
      <p:boldItalic r:id="rId33"/>
    </p:embeddedFont>
    <p:embeddedFont>
      <p:font typeface="Arial Rounded MT Bold" panose="020F0704030504030204" pitchFamily="34" charset="0"/>
      <p:regular r:id="rId34"/>
    </p:embeddedFont>
    <p:embeddedFont>
      <p:font typeface="方正粗黑宋简体" panose="02000000000000000000" charset="-122"/>
      <p:regular r:id="rId35"/>
    </p:embeddedFont>
    <p:embeddedFont>
      <p:font typeface="AngsanaUPC" panose="02020603050405020304" charset="0"/>
      <p:regular r:id="rId36"/>
      <p:bold r:id="rId37"/>
      <p:italic r:id="rId38"/>
      <p:boldItalic r:id="rId39"/>
    </p:embeddedFont>
    <p:embeddedFont>
      <p:font typeface="等线" panose="02010600030101010101" charset="-122"/>
      <p:regular r:id="rId40"/>
    </p:embeddedFont>
    <p:embeddedFont>
      <p:font typeface="楷体" panose="02010609060101010101" pitchFamily="49" charset="-122"/>
      <p:regular r:id="rId41"/>
    </p:embeddedFont>
    <p:embeddedFont>
      <p:font typeface="方正启体简体" panose="03000509000000000000" charset="0"/>
      <p:regular r:id="rId42"/>
    </p:embeddedFont>
    <p:embeddedFont>
      <p:font typeface="华文新魏" panose="02010800040101010101" pitchFamily="2" charset="-122"/>
      <p:regular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 lastIdx="0" clrIdx="0"/>
  <p:cmAuthor id="1" name="admin" initials="a"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E47CAD"/>
    <a:srgbClr val="FBFBFB"/>
    <a:srgbClr val="F2734D"/>
    <a:srgbClr val="F8EEED"/>
    <a:srgbClr val="EB8B6C"/>
    <a:srgbClr val="E7E7E7"/>
    <a:srgbClr val="FDF4F7"/>
    <a:srgbClr val="D3E1B1"/>
    <a:srgbClr val="C362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9" autoAdjust="0"/>
    <p:restoredTop sz="92722" autoAdjust="0"/>
  </p:normalViewPr>
  <p:slideViewPr>
    <p:cSldViewPr snapToGrid="0">
      <p:cViewPr varScale="1">
        <p:scale>
          <a:sx n="112" d="100"/>
          <a:sy n="112" d="100"/>
        </p:scale>
        <p:origin x="822" y="102"/>
      </p:cViewPr>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3" Type="http://schemas.openxmlformats.org/officeDocument/2006/relationships/font" Target="fonts/font18.fntdata"/><Relationship Id="rId42" Type="http://schemas.openxmlformats.org/officeDocument/2006/relationships/font" Target="fonts/font17.fntdata"/><Relationship Id="rId41" Type="http://schemas.openxmlformats.org/officeDocument/2006/relationships/font" Target="fonts/font16.fntdata"/><Relationship Id="rId40" Type="http://schemas.openxmlformats.org/officeDocument/2006/relationships/font" Target="fonts/font15.fntdata"/><Relationship Id="rId4" Type="http://schemas.openxmlformats.org/officeDocument/2006/relationships/slide" Target="slides/slide2.xml"/><Relationship Id="rId39" Type="http://schemas.openxmlformats.org/officeDocument/2006/relationships/font" Target="fonts/font14.fntdata"/><Relationship Id="rId38" Type="http://schemas.openxmlformats.org/officeDocument/2006/relationships/font" Target="fonts/font13.fntdata"/><Relationship Id="rId37" Type="http://schemas.openxmlformats.org/officeDocument/2006/relationships/font" Target="fonts/font12.fntdata"/><Relationship Id="rId36" Type="http://schemas.openxmlformats.org/officeDocument/2006/relationships/font" Target="fonts/font11.fntdata"/><Relationship Id="rId35" Type="http://schemas.openxmlformats.org/officeDocument/2006/relationships/font" Target="fonts/font10.fntdata"/><Relationship Id="rId34" Type="http://schemas.openxmlformats.org/officeDocument/2006/relationships/font" Target="fonts/font9.fntdata"/><Relationship Id="rId33" Type="http://schemas.openxmlformats.org/officeDocument/2006/relationships/font" Target="fonts/font8.fntdata"/><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8C2D0-6731-4BCC-A5F4-AE7B812F1F9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A1EC7-69F3-4752-BC1B-FA5AEE4D79E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481013" y="1279525"/>
            <a:ext cx="6140450" cy="3454400"/>
          </a:xfrm>
        </p:spPr>
      </p:sp>
      <p:sp>
        <p:nvSpPr>
          <p:cNvPr id="3" name="备注占位符 2"/>
          <p:cNvSpPr>
            <a:spLocks noGrp="1"/>
          </p:cNvSpPr>
          <p:nvPr>
            <p:ph type="body" idx="1"/>
            <p:custDataLst>
              <p:tags r:id="rId4"/>
            </p:custDataLst>
          </p:nvPr>
        </p:nvSpPr>
        <p:spPr/>
        <p:txBody>
          <a:bodyPr>
            <a:normAutofit/>
          </a:bodyPr>
          <a:lstStyle/>
          <a:p>
            <a:r>
              <a:rPr lang="zh-CN" altLang="en-US"/>
              <a:t>请从左上角第一个音乐开始播放。后续音乐点击“</a:t>
            </a:r>
            <a:r>
              <a:rPr lang="en-US" altLang="zh-CN"/>
              <a:t>Page</a:t>
            </a:r>
            <a:r>
              <a:rPr lang="en-US" altLang="zh-CN" baseline="0"/>
              <a:t> Down</a:t>
            </a:r>
            <a:r>
              <a:rPr lang="zh-CN" altLang="en-US"/>
              <a:t>”键控制。</a:t>
            </a:r>
            <a:endParaRPr lang="zh-CN" altLang="en-US"/>
          </a:p>
        </p:txBody>
      </p:sp>
      <p:sp>
        <p:nvSpPr>
          <p:cNvPr id="4" name="灯片编号占位符 3"/>
          <p:cNvSpPr>
            <a:spLocks noGrp="1"/>
          </p:cNvSpPr>
          <p:nvPr>
            <p:ph type="sldNum" sz="quarter" idx="10"/>
            <p:custDataLst>
              <p:tags r:id="rId5"/>
            </p:custDataLst>
          </p:nvPr>
        </p:nvSpPr>
        <p:spPr/>
        <p:txBody>
          <a:bodyPr/>
          <a:lstStyle/>
          <a:p>
            <a:fld id="{349FC5FF-E081-4EA8-855A-8B8B700C6DB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19BC2E5-256E-4EC7-8395-2D8FFE33A3E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E9626B-2AC5-4A04-BEF4-F499CD2D35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19BC2E5-256E-4EC7-8395-2D8FFE33A3E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E9626B-2AC5-4A04-BEF4-F499CD2D35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19BC2E5-256E-4EC7-8395-2D8FFE33A3E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E9626B-2AC5-4A04-BEF4-F499CD2D35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19BC2E5-256E-4EC7-8395-2D8FFE33A3E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E9626B-2AC5-4A04-BEF4-F499CD2D35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19BC2E5-256E-4EC7-8395-2D8FFE33A3E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E9626B-2AC5-4A04-BEF4-F499CD2D35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19BC2E5-256E-4EC7-8395-2D8FFE33A3E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E9626B-2AC5-4A04-BEF4-F499CD2D35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19BC2E5-256E-4EC7-8395-2D8FFE33A3E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EE9626B-2AC5-4A04-BEF4-F499CD2D35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19BC2E5-256E-4EC7-8395-2D8FFE33A3E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EE9626B-2AC5-4A04-BEF4-F499CD2D35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19BC2E5-256E-4EC7-8395-2D8FFE33A3E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EE9626B-2AC5-4A04-BEF4-F499CD2D35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19BC2E5-256E-4EC7-8395-2D8FFE33A3E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E9626B-2AC5-4A04-BEF4-F499CD2D35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19BC2E5-256E-4EC7-8395-2D8FFE33A3E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E9626B-2AC5-4A04-BEF4-F499CD2D352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BC2E5-256E-4EC7-8395-2D8FFE33A3E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9626B-2AC5-4A04-BEF4-F499CD2D3529}" type="slidenum">
              <a:rPr lang="zh-CN" altLang="en-US" smtClean="0"/>
            </a:fld>
            <a:endParaRPr lang="zh-CN" altLang="en-US"/>
          </a:p>
        </p:txBody>
      </p:sp>
      <p:pic>
        <p:nvPicPr>
          <p:cNvPr id="9" name="图片 8" descr="图片包含 文字&#10;&#10;已生成高可信度的说明"/>
          <p:cNvPicPr>
            <a:picLocks noChangeAspect="1"/>
          </p:cNvPicPr>
          <p:nvPr userDrawn="1"/>
        </p:nvPicPr>
        <p:blipFill>
          <a:blip r:embed="rId12" cstate="email"/>
          <a:srcRect/>
          <a:stretch>
            <a:fillRect/>
          </a:stretch>
        </p:blipFill>
        <p:spPr>
          <a:xfrm rot="5400000">
            <a:off x="2667000" y="-2667000"/>
            <a:ext cx="6858000" cy="12192000"/>
          </a:xfrm>
          <a:prstGeom prst="rect">
            <a:avLst/>
          </a:prstGeom>
        </p:spPr>
      </p:pic>
      <p:pic>
        <p:nvPicPr>
          <p:cNvPr id="12" name="图片 11" descr="水印"/>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12.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image" Target="../media/image11.jpeg"/><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3" Type="http://schemas.openxmlformats.org/officeDocument/2006/relationships/slideLayout" Target="../slideLayouts/slideLayout2.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tags" Target="../tags/tag55.xml"/></Relationships>
</file>

<file path=ppt/slides/_rels/slide13.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4" Type="http://schemas.openxmlformats.org/officeDocument/2006/relationships/slideLayout" Target="../slideLayouts/slideLayout2.xml"/><Relationship Id="rId23" Type="http://schemas.openxmlformats.org/officeDocument/2006/relationships/tags" Target="../tags/tag88.xml"/><Relationship Id="rId22" Type="http://schemas.openxmlformats.org/officeDocument/2006/relationships/tags" Target="../tags/tag87.xml"/><Relationship Id="rId21" Type="http://schemas.openxmlformats.org/officeDocument/2006/relationships/tags" Target="../tags/tag86.xml"/><Relationship Id="rId20" Type="http://schemas.openxmlformats.org/officeDocument/2006/relationships/tags" Target="../tags/tag85.xml"/><Relationship Id="rId2" Type="http://schemas.openxmlformats.org/officeDocument/2006/relationships/tags" Target="../tags/tag67.xml"/><Relationship Id="rId19" Type="http://schemas.openxmlformats.org/officeDocument/2006/relationships/tags" Target="../tags/tag84.xml"/><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tags" Target="../tags/tag8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tags" Target="../tags/tag6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tags" Target="../tags/tag90.xml"/><Relationship Id="rId1" Type="http://schemas.openxmlformats.org/officeDocument/2006/relationships/tags" Target="../tags/tag8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image" Target="../media/image5.png"/><Relationship Id="rId4" Type="http://schemas.openxmlformats.org/officeDocument/2006/relationships/tags" Target="../tags/tag5.xml"/><Relationship Id="rId3" Type="http://schemas.openxmlformats.org/officeDocument/2006/relationships/image" Target="../media/image4.png"/><Relationship Id="rId28" Type="http://schemas.openxmlformats.org/officeDocument/2006/relationships/notesSlide" Target="../notesSlides/notesSlide1.xml"/><Relationship Id="rId27" Type="http://schemas.openxmlformats.org/officeDocument/2006/relationships/slideLayout" Target="../slideLayouts/slideLayout2.xml"/><Relationship Id="rId26" Type="http://schemas.openxmlformats.org/officeDocument/2006/relationships/tags" Target="../tags/tag14.xml"/><Relationship Id="rId25" Type="http://schemas.openxmlformats.org/officeDocument/2006/relationships/image" Target="../media/image7.png"/><Relationship Id="rId24" Type="http://schemas.openxmlformats.org/officeDocument/2006/relationships/tags" Target="../tags/tag13.xml"/><Relationship Id="rId23" Type="http://schemas.openxmlformats.org/officeDocument/2006/relationships/tags" Target="../tags/tag12.xml"/><Relationship Id="rId22" Type="http://schemas.openxmlformats.org/officeDocument/2006/relationships/tags" Target="../tags/tag11.xml"/><Relationship Id="rId21" Type="http://schemas.microsoft.com/office/2007/relationships/media" Target="../media/media5.mp3"/><Relationship Id="rId20" Type="http://schemas.openxmlformats.org/officeDocument/2006/relationships/audio" Target="../media/media5.mp3"/><Relationship Id="rId2" Type="http://schemas.openxmlformats.org/officeDocument/2006/relationships/tags" Target="../tags/tag4.xml"/><Relationship Id="rId19" Type="http://schemas.microsoft.com/office/2007/relationships/media" Target="../media/media4.mp3"/><Relationship Id="rId18" Type="http://schemas.openxmlformats.org/officeDocument/2006/relationships/audio" Target="../media/media4.mp3"/><Relationship Id="rId17" Type="http://schemas.openxmlformats.org/officeDocument/2006/relationships/tags" Target="../tags/tag10.xml"/><Relationship Id="rId16" Type="http://schemas.microsoft.com/office/2007/relationships/media" Target="../media/media3.mp3"/><Relationship Id="rId15" Type="http://schemas.openxmlformats.org/officeDocument/2006/relationships/audio" Target="../media/media3.mp3"/><Relationship Id="rId14" Type="http://schemas.openxmlformats.org/officeDocument/2006/relationships/tags" Target="../tags/tag9.xml"/><Relationship Id="rId13" Type="http://schemas.microsoft.com/office/2007/relationships/media" Target="../media/media2.mp3"/><Relationship Id="rId12" Type="http://schemas.openxmlformats.org/officeDocument/2006/relationships/audio" Target="../media/media2.mp3"/><Relationship Id="rId11" Type="http://schemas.openxmlformats.org/officeDocument/2006/relationships/image" Target="../media/image6.png"/><Relationship Id="rId10" Type="http://schemas.microsoft.com/office/2007/relationships/media" Target="../media/media1.mp3"/><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9.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3" Type="http://schemas.openxmlformats.org/officeDocument/2006/relationships/notesSlide" Target="../notesSlides/notesSlide3.xml"/><Relationship Id="rId32" Type="http://schemas.openxmlformats.org/officeDocument/2006/relationships/slideLayout" Target="../slideLayouts/slideLayout2.xml"/><Relationship Id="rId31" Type="http://schemas.openxmlformats.org/officeDocument/2006/relationships/tags" Target="../tags/tag49.xml"/><Relationship Id="rId30" Type="http://schemas.openxmlformats.org/officeDocument/2006/relationships/tags" Target="../tags/tag48.xml"/><Relationship Id="rId3" Type="http://schemas.openxmlformats.org/officeDocument/2006/relationships/tags" Target="../tags/tag22.xml"/><Relationship Id="rId29" Type="http://schemas.openxmlformats.org/officeDocument/2006/relationships/tags" Target="../tags/tag47.xml"/><Relationship Id="rId28" Type="http://schemas.openxmlformats.org/officeDocument/2006/relationships/tags" Target="../tags/tag46.xml"/><Relationship Id="rId27" Type="http://schemas.openxmlformats.org/officeDocument/2006/relationships/tags" Target="../tags/tag45.xml"/><Relationship Id="rId26" Type="http://schemas.openxmlformats.org/officeDocument/2006/relationships/tags" Target="../tags/tag44.xml"/><Relationship Id="rId25" Type="http://schemas.openxmlformats.org/officeDocument/2006/relationships/tags" Target="../tags/tag43.xml"/><Relationship Id="rId24" Type="http://schemas.openxmlformats.org/officeDocument/2006/relationships/tags" Target="../tags/tag42.xml"/><Relationship Id="rId23" Type="http://schemas.openxmlformats.org/officeDocument/2006/relationships/tags" Target="../tags/tag41.xml"/><Relationship Id="rId22" Type="http://schemas.openxmlformats.org/officeDocument/2006/relationships/tags" Target="../tags/tag40.xml"/><Relationship Id="rId21" Type="http://schemas.openxmlformats.org/officeDocument/2006/relationships/tags" Target="../tags/tag39.xml"/><Relationship Id="rId20" Type="http://schemas.openxmlformats.org/officeDocument/2006/relationships/tags" Target="../tags/tag38.xml"/><Relationship Id="rId2" Type="http://schemas.openxmlformats.org/officeDocument/2006/relationships/tags" Target="../tags/tag21.xml"/><Relationship Id="rId19" Type="http://schemas.openxmlformats.org/officeDocument/2006/relationships/tags" Target="../tags/tag37.xml"/><Relationship Id="rId18" Type="http://schemas.openxmlformats.org/officeDocument/2006/relationships/image" Target="../media/image7.png"/><Relationship Id="rId17" Type="http://schemas.openxmlformats.org/officeDocument/2006/relationships/tags" Target="../tags/tag36.xml"/><Relationship Id="rId16" Type="http://schemas.openxmlformats.org/officeDocument/2006/relationships/tags" Target="../tags/tag35.xml"/><Relationship Id="rId15" Type="http://schemas.openxmlformats.org/officeDocument/2006/relationships/tags" Target="../tags/tag34.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流程图: 联系 6"/>
          <p:cNvSpPr/>
          <p:nvPr/>
        </p:nvSpPr>
        <p:spPr>
          <a:xfrm>
            <a:off x="6360795" y="5253990"/>
            <a:ext cx="4910455" cy="14738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Right Arrow 1"/>
          <p:cNvSpPr/>
          <p:nvPr/>
        </p:nvSpPr>
        <p:spPr>
          <a:xfrm>
            <a:off x="1225550" y="110934"/>
            <a:ext cx="11096625" cy="1200329"/>
          </a:xfrm>
          <a:prstGeom prst="rightArrow">
            <a:avLst>
              <a:gd name="adj1" fmla="val 100000"/>
              <a:gd name="adj2" fmla="val 71429"/>
            </a:avLst>
          </a:prstGeom>
          <a:gradFill flip="none" rotWithShape="1">
            <a:gsLst>
              <a:gs pos="0">
                <a:schemeClr val="accent1"/>
              </a:gs>
              <a:gs pos="50000">
                <a:schemeClr val="accent2">
                  <a:alpha val="85000"/>
                </a:schemeClr>
              </a:gs>
              <a:gs pos="100000">
                <a:schemeClr val="accent3">
                  <a:alpha val="78000"/>
                </a:schemeClr>
              </a:gs>
            </a:gsLst>
            <a:lin ang="0" scaled="1"/>
          </a:gradFill>
          <a:ln>
            <a:solidFill>
              <a:schemeClr val="bg1"/>
            </a:solidFill>
          </a:ln>
        </p:spPr>
        <p:txBody>
          <a:bodyPr wrap="none" tIns="180000" rtlCol="0" anchor="t">
            <a:noAutofit/>
          </a:bodyPr>
          <a:p>
            <a:pPr algn="ctr"/>
            <a:endParaRPr lang="en-US" sz="2400" b="1" dirty="0">
              <a:solidFill>
                <a:schemeClr val="bg1"/>
              </a:solidFill>
              <a:cs typeface="+mn-ea"/>
              <a:sym typeface="+mn-lt"/>
            </a:endParaRPr>
          </a:p>
        </p:txBody>
      </p:sp>
      <p:sp>
        <p:nvSpPr>
          <p:cNvPr id="14" name="PA_泪滴形 56"/>
          <p:cNvSpPr/>
          <p:nvPr>
            <p:custDataLst>
              <p:tags r:id="rId1"/>
            </p:custDataLst>
          </p:nvPr>
        </p:nvSpPr>
        <p:spPr>
          <a:xfrm rot="8100000">
            <a:off x="214812" y="35937"/>
            <a:ext cx="1056277" cy="1045105"/>
          </a:xfrm>
          <a:prstGeom prst="teardrop">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15" name="矩形 14"/>
          <p:cNvSpPr/>
          <p:nvPr/>
        </p:nvSpPr>
        <p:spPr>
          <a:xfrm>
            <a:off x="177385" y="297215"/>
            <a:ext cx="1199239"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2800" b="1" dirty="0">
                <a:solidFill>
                  <a:srgbClr val="1D41D5"/>
                </a:solidFill>
                <a:latin typeface="Arial Rounded MT Bold" panose="020F0704030504030204" pitchFamily="34" charset="0"/>
              </a:rPr>
              <a:t>Para3</a:t>
            </a:r>
            <a:endParaRPr lang="en-US" altLang="zh-CN" sz="2800" b="1" dirty="0">
              <a:solidFill>
                <a:srgbClr val="1D41D5"/>
              </a:solidFill>
              <a:latin typeface="Arial Rounded MT Bold" panose="020F0704030504030204" pitchFamily="34" charset="0"/>
            </a:endParaRPr>
          </a:p>
        </p:txBody>
      </p:sp>
      <p:sp>
        <p:nvSpPr>
          <p:cNvPr id="10" name="矩形 9"/>
          <p:cNvSpPr/>
          <p:nvPr/>
        </p:nvSpPr>
        <p:spPr>
          <a:xfrm>
            <a:off x="1375829" y="158559"/>
            <a:ext cx="9687141" cy="1200329"/>
          </a:xfrm>
          <a:prstGeom prst="rect">
            <a:avLst/>
          </a:prstGeom>
        </p:spPr>
        <p:txBody>
          <a:bodyPr wrap="square">
            <a:spAutoFit/>
          </a:bodyPr>
          <a:p>
            <a:r>
              <a:rPr lang="en-US" altLang="zh-CN" sz="3600" dirty="0">
                <a:ln w="0"/>
                <a:effectLst>
                  <a:outerShdw blurRad="38100" dist="19050" dir="2700000" algn="tl" rotWithShape="0">
                    <a:schemeClr val="dk1">
                      <a:alpha val="40000"/>
                    </a:schemeClr>
                  </a:outerShdw>
                </a:effectLst>
                <a:latin typeface="Arial Rounded MT Bold" panose="020F0704030504030204" pitchFamily="34" charset="0"/>
              </a:rPr>
              <a:t>Customs play a significant role in festivals, but sometimes they can change over time.</a:t>
            </a:r>
            <a:endParaRPr lang="en-US" altLang="zh-CN" sz="3600" dirty="0">
              <a:ln w="0"/>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4" name="内容占位符 3"/>
          <p:cNvSpPr>
            <a:spLocks noGrp="1"/>
          </p:cNvSpPr>
          <p:nvPr>
            <p:ph idx="1"/>
          </p:nvPr>
        </p:nvSpPr>
        <p:spPr>
          <a:xfrm>
            <a:off x="176530" y="1811020"/>
            <a:ext cx="12015470" cy="3202305"/>
          </a:xfrm>
        </p:spPr>
        <p:txBody>
          <a:bodyPr>
            <a:noAutofit/>
          </a:bodyPr>
          <a:p>
            <a:pPr fontAlgn="auto">
              <a:lnSpc>
                <a:spcPct val="100000"/>
              </a:lnSpc>
            </a:pPr>
            <a:r>
              <a:rPr lang="en-US" altLang="zh-CN" sz="3600" dirty="0">
                <a:solidFill>
                  <a:srgbClr val="1D41D5"/>
                </a:solidFill>
                <a:latin typeface="Arial Rounded MT Bold" panose="020F0704030504030204" pitchFamily="34" charset="0"/>
              </a:rPr>
              <a:t>Q1: Why do some traditions possibly fade away?</a:t>
            </a:r>
            <a:endParaRPr lang="en-US" altLang="zh-CN" sz="3600" dirty="0">
              <a:solidFill>
                <a:srgbClr val="1D41D5"/>
              </a:solidFill>
              <a:latin typeface="Arial Rounded MT Bold" panose="020F0704030504030204" pitchFamily="34" charset="0"/>
            </a:endParaRPr>
          </a:p>
          <a:p>
            <a:pPr fontAlgn="auto">
              <a:lnSpc>
                <a:spcPct val="100000"/>
              </a:lnSpc>
            </a:pPr>
            <a:endParaRPr lang="en-US" altLang="zh-CN" sz="3600" dirty="0">
              <a:solidFill>
                <a:srgbClr val="1D41D5"/>
              </a:solidFill>
              <a:latin typeface="Arial Rounded MT Bold" panose="020F0704030504030204" pitchFamily="34" charset="0"/>
            </a:endParaRPr>
          </a:p>
          <a:p>
            <a:pPr marL="0" indent="0" fontAlgn="auto">
              <a:lnSpc>
                <a:spcPct val="100000"/>
              </a:lnSpc>
              <a:buNone/>
            </a:pPr>
            <a:endParaRPr lang="en-US" altLang="zh-CN" sz="3600" dirty="0">
              <a:solidFill>
                <a:srgbClr val="1D41D5"/>
              </a:solidFill>
              <a:latin typeface="Arial Rounded MT Bold" panose="020F0704030504030204" pitchFamily="34" charset="0"/>
            </a:endParaRPr>
          </a:p>
          <a:p>
            <a:pPr fontAlgn="auto">
              <a:lnSpc>
                <a:spcPct val="100000"/>
              </a:lnSpc>
            </a:pPr>
            <a:r>
              <a:rPr lang="en-US" altLang="zh-CN" sz="3600" dirty="0">
                <a:solidFill>
                  <a:srgbClr val="1D41D5"/>
                </a:solidFill>
                <a:latin typeface="Arial Rounded MT Bold" panose="020F0704030504030204" pitchFamily="34" charset="0"/>
              </a:rPr>
              <a:t>Q2:How does the author support the topic sentence?</a:t>
            </a:r>
            <a:endParaRPr lang="en-US" altLang="zh-CN" sz="3600" dirty="0">
              <a:solidFill>
                <a:srgbClr val="1D41D5"/>
              </a:solidFill>
              <a:latin typeface="Arial Rounded MT Bold" panose="020F0704030504030204" pitchFamily="34" charset="0"/>
              <a:sym typeface="+mn-ea"/>
            </a:endParaRPr>
          </a:p>
        </p:txBody>
      </p:sp>
      <p:sp>
        <p:nvSpPr>
          <p:cNvPr id="5" name="文本框 4"/>
          <p:cNvSpPr txBox="1"/>
          <p:nvPr/>
        </p:nvSpPr>
        <p:spPr>
          <a:xfrm>
            <a:off x="177165" y="2628265"/>
            <a:ext cx="11094085" cy="953135"/>
          </a:xfrm>
          <a:prstGeom prst="rect">
            <a:avLst/>
          </a:prstGeom>
          <a:noFill/>
        </p:spPr>
        <p:txBody>
          <a:bodyPr wrap="square" rtlCol="0">
            <a:spAutoFit/>
          </a:bodyPr>
          <a:p>
            <a:pPr algn="l">
              <a:buClrTx/>
              <a:buSzTx/>
              <a:buFontTx/>
            </a:pPr>
            <a:r>
              <a:rPr lang="en-US" altLang="zh-CN" sz="2800" b="1" smtClean="0">
                <a:solidFill>
                  <a:srgbClr val="C00000"/>
                </a:solidFill>
                <a:latin typeface="Arial" panose="020B0604020202020204" pitchFamily="34" charset="0"/>
                <a:cs typeface="Arial" panose="020B0604020202020204" pitchFamily="34" charset="0"/>
              </a:rPr>
              <a:t>Because of the development of  modern society and the spread of new ideas.</a:t>
            </a:r>
            <a:endParaRPr lang="en-US" altLang="zh-CN" sz="2800" b="1" smtClean="0">
              <a:solidFill>
                <a:srgbClr val="C00000"/>
              </a:solidFill>
              <a:latin typeface="Arial" panose="020B0604020202020204" pitchFamily="34" charset="0"/>
              <a:cs typeface="Arial" panose="020B0604020202020204" pitchFamily="34" charset="0"/>
            </a:endParaRPr>
          </a:p>
        </p:txBody>
      </p:sp>
      <p:sp>
        <p:nvSpPr>
          <p:cNvPr id="6" name="文本框 5"/>
          <p:cNvSpPr txBox="1"/>
          <p:nvPr/>
        </p:nvSpPr>
        <p:spPr>
          <a:xfrm>
            <a:off x="4260215" y="4732020"/>
            <a:ext cx="11094085" cy="521970"/>
          </a:xfrm>
          <a:prstGeom prst="rect">
            <a:avLst/>
          </a:prstGeom>
          <a:noFill/>
        </p:spPr>
        <p:txBody>
          <a:bodyPr wrap="square" rtlCol="0">
            <a:spAutoFit/>
          </a:bodyPr>
          <a:p>
            <a:pPr algn="l">
              <a:buClrTx/>
              <a:buSzTx/>
              <a:buFontTx/>
            </a:pPr>
            <a:r>
              <a:rPr lang="en-US" altLang="zh-CN" sz="2800" b="1" smtClean="0">
                <a:solidFill>
                  <a:srgbClr val="C00000"/>
                </a:solidFill>
                <a:latin typeface="Arial" panose="020B0604020202020204" pitchFamily="34" charset="0"/>
                <a:cs typeface="Arial" panose="020B0604020202020204" pitchFamily="34" charset="0"/>
              </a:rPr>
              <a:t>By giving examples.</a:t>
            </a:r>
            <a:endParaRPr lang="en-US" altLang="zh-CN" sz="2800" b="1" smtClean="0">
              <a:solidFill>
                <a:srgbClr val="C00000"/>
              </a:solidFill>
              <a:latin typeface="Arial" panose="020B0604020202020204" pitchFamily="34" charset="0"/>
              <a:cs typeface="Arial" panose="020B0604020202020204" pitchFamily="34" charset="0"/>
            </a:endParaRPr>
          </a:p>
        </p:txBody>
      </p:sp>
      <p:sp>
        <p:nvSpPr>
          <p:cNvPr id="8" name="流程图: 联系 7"/>
          <p:cNvSpPr/>
          <p:nvPr/>
        </p:nvSpPr>
        <p:spPr>
          <a:xfrm>
            <a:off x="176530" y="5320030"/>
            <a:ext cx="4910455" cy="14738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645795" y="5555615"/>
            <a:ext cx="4164330" cy="1198880"/>
          </a:xfrm>
          <a:prstGeom prst="rect">
            <a:avLst/>
          </a:prstGeom>
          <a:noFill/>
        </p:spPr>
        <p:txBody>
          <a:bodyPr wrap="square" rtlCol="0">
            <a:spAutoFit/>
          </a:bodyPr>
          <a:p>
            <a:r>
              <a:rPr lang="en-US" altLang="zh-CN" sz="2400">
                <a:latin typeface="Arial" panose="020B0604020202020204" pitchFamily="34" charset="0"/>
                <a:cs typeface="Arial" panose="020B0604020202020204" pitchFamily="34" charset="0"/>
              </a:rPr>
              <a:t>The  typical Chinese Spring Festival custom  of lighting firecrackers is stopped.</a:t>
            </a:r>
            <a:endParaRPr lang="en-US" altLang="zh-CN" sz="2400">
              <a:latin typeface="Arial" panose="020B0604020202020204" pitchFamily="34" charset="0"/>
              <a:cs typeface="Arial" panose="020B0604020202020204" pitchFamily="34" charset="0"/>
            </a:endParaRPr>
          </a:p>
        </p:txBody>
      </p:sp>
      <p:sp>
        <p:nvSpPr>
          <p:cNvPr id="13" name="文本框 12"/>
          <p:cNvSpPr txBox="1"/>
          <p:nvPr/>
        </p:nvSpPr>
        <p:spPr>
          <a:xfrm>
            <a:off x="7452360" y="5760720"/>
            <a:ext cx="3121025" cy="460375"/>
          </a:xfrm>
          <a:prstGeom prst="rect">
            <a:avLst/>
          </a:prstGeom>
          <a:noFill/>
        </p:spPr>
        <p:txBody>
          <a:bodyPr wrap="square" rtlCol="0">
            <a:spAutoFit/>
          </a:bodyPr>
          <a:p>
            <a:r>
              <a:rPr lang="en-US" altLang="zh-CN" sz="2400">
                <a:latin typeface="Arial" panose="020B0604020202020204" pitchFamily="34" charset="0"/>
                <a:cs typeface="Arial" panose="020B0604020202020204" pitchFamily="34" charset="0"/>
              </a:rPr>
              <a:t>Holloween</a:t>
            </a:r>
            <a:r>
              <a:rPr lang="en-US" altLang="zh-CN"/>
              <a:t> </a:t>
            </a:r>
            <a:endParaRPr lang="en-US" altLang="zh-CN"/>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linds(horizont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horizontal)">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500"/>
                                        <p:tgtEl>
                                          <p:spTgt spid="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linds(horizont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1" grpId="0" bldLvl="0" animBg="1"/>
      <p:bldP spid="4" grpId="0" uiExpand="1" build="p"/>
      <p:bldP spid="5" grpId="0"/>
      <p:bldP spid="12" grpId="0"/>
      <p:bldP spid="8" grpId="0" bldLvl="0" animBg="1"/>
      <p:bldP spid="6" grpId="0"/>
      <p:bldP spid="7"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圆角矩形 1"/>
          <p:cNvSpPr/>
          <p:nvPr/>
        </p:nvSpPr>
        <p:spPr>
          <a:xfrm>
            <a:off x="1350645" y="243840"/>
            <a:ext cx="2155190" cy="852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solidFill>
                  <a:srgbClr val="FF0000"/>
                </a:solidFill>
                <a:latin typeface="Arial" panose="020B0604020202020204" pitchFamily="34" charset="0"/>
                <a:cs typeface="Arial" panose="020B0604020202020204" pitchFamily="34" charset="0"/>
              </a:rPr>
              <a:t>Example  One </a:t>
            </a:r>
            <a:endParaRPr lang="en-US" altLang="zh-CN" sz="2800">
              <a:solidFill>
                <a:srgbClr val="FF0000"/>
              </a:solidFill>
              <a:latin typeface="Arial" panose="020B0604020202020204" pitchFamily="34" charset="0"/>
              <a:cs typeface="Arial" panose="020B0604020202020204" pitchFamily="34" charset="0"/>
            </a:endParaRPr>
          </a:p>
        </p:txBody>
      </p:sp>
      <p:sp>
        <p:nvSpPr>
          <p:cNvPr id="3" name="圆角矩形 2"/>
          <p:cNvSpPr/>
          <p:nvPr/>
        </p:nvSpPr>
        <p:spPr>
          <a:xfrm>
            <a:off x="1237615" y="4184015"/>
            <a:ext cx="2268220" cy="869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800">
                <a:solidFill>
                  <a:srgbClr val="FF0000"/>
                </a:solidFill>
                <a:latin typeface="Arial" panose="020B0604020202020204" pitchFamily="34" charset="0"/>
                <a:cs typeface="Arial" panose="020B0604020202020204" pitchFamily="34" charset="0"/>
              </a:rPr>
              <a:t>Example  Two </a:t>
            </a:r>
            <a:endParaRPr lang="en-US" altLang="zh-CN" sz="2800">
              <a:solidFill>
                <a:srgbClr val="FF0000"/>
              </a:solidFill>
              <a:latin typeface="Arial" panose="020B0604020202020204" pitchFamily="34" charset="0"/>
              <a:cs typeface="Arial" panose="020B0604020202020204" pitchFamily="34" charset="0"/>
            </a:endParaRPr>
          </a:p>
        </p:txBody>
      </p:sp>
      <p:sp>
        <p:nvSpPr>
          <p:cNvPr id="5" name="文本框 4"/>
          <p:cNvSpPr txBox="1"/>
          <p:nvPr/>
        </p:nvSpPr>
        <p:spPr>
          <a:xfrm>
            <a:off x="168275" y="1086485"/>
            <a:ext cx="11886565" cy="2553335"/>
          </a:xfrm>
          <a:prstGeom prst="rect">
            <a:avLst/>
          </a:prstGeom>
          <a:noFill/>
        </p:spPr>
        <p:txBody>
          <a:bodyPr wrap="square" rtlCol="0">
            <a:spAutoFit/>
          </a:bodyPr>
          <a:p>
            <a:r>
              <a:rPr lang="en-US" altLang="zh-CN" sz="3200">
                <a:latin typeface="Arial" panose="020B0604020202020204" pitchFamily="34" charset="0"/>
                <a:cs typeface="Arial" panose="020B0604020202020204" pitchFamily="34" charset="0"/>
              </a:rPr>
              <a:t>Why is setting off firecrackers stopped in Chinese Spring Festival?</a:t>
            </a:r>
            <a:endParaRPr lang="en-US" altLang="zh-CN" sz="3200">
              <a:latin typeface="Arial" panose="020B0604020202020204" pitchFamily="34" charset="0"/>
              <a:cs typeface="Arial" panose="020B0604020202020204" pitchFamily="34" charset="0"/>
            </a:endParaRPr>
          </a:p>
          <a:p>
            <a:r>
              <a:rPr lang="en-US" altLang="zh-CN" sz="3200">
                <a:latin typeface="Arial" panose="020B0604020202020204" pitchFamily="34" charset="0"/>
                <a:cs typeface="Arial" panose="020B0604020202020204" pitchFamily="34" charset="0"/>
              </a:rPr>
              <a:t>A. To drive away evil spirits.</a:t>
            </a:r>
            <a:endParaRPr lang="en-US" altLang="zh-CN" sz="3200">
              <a:latin typeface="Arial" panose="020B0604020202020204" pitchFamily="34" charset="0"/>
              <a:cs typeface="Arial" panose="020B0604020202020204" pitchFamily="34" charset="0"/>
            </a:endParaRPr>
          </a:p>
          <a:p>
            <a:r>
              <a:rPr lang="en-US" altLang="zh-CN" sz="3200">
                <a:latin typeface="Arial" panose="020B0604020202020204" pitchFamily="34" charset="0"/>
                <a:cs typeface="Arial" panose="020B0604020202020204" pitchFamily="34" charset="0"/>
              </a:rPr>
              <a:t>B. To avoid pollution.</a:t>
            </a:r>
            <a:endParaRPr lang="en-US" altLang="zh-CN" sz="3200">
              <a:latin typeface="Arial" panose="020B0604020202020204" pitchFamily="34" charset="0"/>
              <a:cs typeface="Arial" panose="020B0604020202020204" pitchFamily="34" charset="0"/>
            </a:endParaRPr>
          </a:p>
          <a:p>
            <a:r>
              <a:rPr lang="en-US" altLang="zh-CN" sz="3200">
                <a:latin typeface="Arial" panose="020B0604020202020204" pitchFamily="34" charset="0"/>
                <a:cs typeface="Arial" panose="020B0604020202020204" pitchFamily="34" charset="0"/>
              </a:rPr>
              <a:t>C. To become an exciting festival for children.</a:t>
            </a:r>
            <a:endParaRPr lang="en-US" altLang="zh-CN" sz="3200">
              <a:latin typeface="Arial" panose="020B0604020202020204" pitchFamily="34" charset="0"/>
              <a:cs typeface="Arial" panose="020B0604020202020204" pitchFamily="34" charset="0"/>
            </a:endParaRPr>
          </a:p>
          <a:p>
            <a:r>
              <a:rPr lang="en-US" altLang="zh-CN" sz="3200">
                <a:latin typeface="Arial" panose="020B0604020202020204" pitchFamily="34" charset="0"/>
                <a:cs typeface="Arial" panose="020B0604020202020204" pitchFamily="34" charset="0"/>
              </a:rPr>
              <a:t>D.To save money and spend more on gifts.</a:t>
            </a:r>
            <a:endParaRPr lang="en-US" altLang="zh-CN" sz="3200">
              <a:latin typeface="Arial" panose="020B0604020202020204" pitchFamily="34" charset="0"/>
              <a:cs typeface="Arial" panose="020B0604020202020204" pitchFamily="34" charset="0"/>
            </a:endParaRPr>
          </a:p>
        </p:txBody>
      </p:sp>
      <p:sp>
        <p:nvSpPr>
          <p:cNvPr id="7" name="文本框 6"/>
          <p:cNvSpPr txBox="1"/>
          <p:nvPr/>
        </p:nvSpPr>
        <p:spPr>
          <a:xfrm>
            <a:off x="723265" y="5471160"/>
            <a:ext cx="11082655" cy="1076325"/>
          </a:xfrm>
          <a:prstGeom prst="rect">
            <a:avLst/>
          </a:prstGeom>
          <a:noFill/>
        </p:spPr>
        <p:txBody>
          <a:bodyPr wrap="square" rtlCol="0">
            <a:spAutoFit/>
          </a:bodyPr>
          <a:p>
            <a:pPr algn="l">
              <a:buClrTx/>
              <a:buSzTx/>
              <a:buNone/>
            </a:pPr>
            <a:r>
              <a:rPr lang="en-US" altLang="zh-CN" sz="3200">
                <a:latin typeface="Arial" panose="020B0604020202020204" pitchFamily="34" charset="0"/>
                <a:cs typeface="Arial" panose="020B0604020202020204" pitchFamily="34" charset="0"/>
              </a:rPr>
              <a:t>Another example is Halloween ,______ became an exciting festival for children, in spite of its  _______ origins.</a:t>
            </a:r>
            <a:endParaRPr lang="en-US" altLang="zh-CN" sz="3200">
              <a:latin typeface="Arial" panose="020B0604020202020204" pitchFamily="34" charset="0"/>
              <a:cs typeface="Arial" panose="020B0604020202020204" pitchFamily="34" charset="0"/>
            </a:endParaRPr>
          </a:p>
        </p:txBody>
      </p:sp>
      <p:sp>
        <p:nvSpPr>
          <p:cNvPr id="18" name="矩形 17"/>
          <p:cNvSpPr/>
          <p:nvPr/>
        </p:nvSpPr>
        <p:spPr>
          <a:xfrm>
            <a:off x="6529705" y="5326380"/>
            <a:ext cx="1264285" cy="521970"/>
          </a:xfrm>
          <a:prstGeom prst="rect">
            <a:avLst/>
          </a:prstGeom>
          <a:solidFill>
            <a:srgbClr val="FBFBFB"/>
          </a:solidFill>
          <a:ln>
            <a:no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p>
            <a:pPr algn="ctr"/>
            <a:r>
              <a:rPr lang="en-US" altLang="zh-CN" sz="2800" b="1" cap="none" spc="0" dirty="0">
                <a:solidFill>
                  <a:srgbClr val="C00000"/>
                </a:solidFill>
                <a:effectLst/>
                <a:latin typeface="Arial Rounded MT Bold" panose="020F0704030504030204" pitchFamily="34" charset="0"/>
              </a:rPr>
              <a:t>which</a:t>
            </a:r>
            <a:endParaRPr lang="en-US" altLang="zh-CN" sz="2800" b="1" cap="none" spc="0" dirty="0">
              <a:solidFill>
                <a:srgbClr val="C00000"/>
              </a:solidFill>
              <a:effectLst/>
            </a:endParaRPr>
          </a:p>
        </p:txBody>
      </p:sp>
      <p:sp>
        <p:nvSpPr>
          <p:cNvPr id="8" name="矩形 7"/>
          <p:cNvSpPr/>
          <p:nvPr/>
        </p:nvSpPr>
        <p:spPr>
          <a:xfrm>
            <a:off x="-128905" y="2071370"/>
            <a:ext cx="4676775" cy="583565"/>
          </a:xfrm>
          <a:prstGeom prst="rect">
            <a:avLst/>
          </a:prstGeom>
          <a:solidFill>
            <a:srgbClr val="FBFBFB"/>
          </a:solidFill>
          <a:ln>
            <a:no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p>
            <a:pPr algn="ctr"/>
            <a:r>
              <a:rPr lang="en-US" altLang="zh-CN" sz="3200" b="1" dirty="0">
                <a:solidFill>
                  <a:srgbClr val="C00000"/>
                </a:solidFill>
                <a:effectLst/>
                <a:latin typeface="Arial Rounded MT Bold" panose="020F0704030504030204" pitchFamily="34" charset="0"/>
                <a:sym typeface="+mn-ea"/>
              </a:rPr>
              <a:t>B.To avoid pollution.</a:t>
            </a:r>
            <a:endParaRPr lang="zh-CN" altLang="en-US" sz="3200" b="1" cap="none" spc="0" dirty="0">
              <a:solidFill>
                <a:srgbClr val="C00000"/>
              </a:solidFill>
              <a:effectLst/>
            </a:endParaRPr>
          </a:p>
        </p:txBody>
      </p:sp>
      <p:sp>
        <p:nvSpPr>
          <p:cNvPr id="9" name="矩形 8"/>
          <p:cNvSpPr/>
          <p:nvPr/>
        </p:nvSpPr>
        <p:spPr>
          <a:xfrm>
            <a:off x="6690995" y="5944870"/>
            <a:ext cx="1729105" cy="521970"/>
          </a:xfrm>
          <a:prstGeom prst="rect">
            <a:avLst/>
          </a:prstGeom>
          <a:solidFill>
            <a:srgbClr val="FBFBFB"/>
          </a:solidFill>
          <a:ln>
            <a:no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p>
            <a:pPr algn="ctr"/>
            <a:r>
              <a:rPr lang="en-US" altLang="zh-CN" sz="2800" b="1" cap="none" spc="0" dirty="0">
                <a:solidFill>
                  <a:srgbClr val="C00000"/>
                </a:solidFill>
                <a:effectLst/>
                <a:latin typeface="Arial Rounded MT Bold" panose="020F0704030504030204" pitchFamily="34" charset="0"/>
              </a:rPr>
              <a:t>religious</a:t>
            </a:r>
            <a:endParaRPr lang="en-US" altLang="zh-CN" sz="2800" b="1" cap="none" spc="0" dirty="0">
              <a:solidFill>
                <a:srgbClr val="C00000"/>
              </a:solidFill>
              <a:effectLst/>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out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out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5" grpId="0"/>
      <p:bldP spid="8" grpId="0" bldLvl="0" animBg="1"/>
      <p:bldP spid="2" grpId="0" animBg="1"/>
      <p:bldP spid="3" grpId="0" animBg="1"/>
      <p:bldP spid="7" grpId="0"/>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1"/>
          <p:cNvSpPr/>
          <p:nvPr/>
        </p:nvSpPr>
        <p:spPr>
          <a:xfrm>
            <a:off x="1346658" y="314778"/>
            <a:ext cx="10586888" cy="1200329"/>
          </a:xfrm>
          <a:prstGeom prst="rightArrow">
            <a:avLst>
              <a:gd name="adj1" fmla="val 100000"/>
              <a:gd name="adj2" fmla="val 71429"/>
            </a:avLst>
          </a:prstGeom>
          <a:gradFill flip="none" rotWithShape="1">
            <a:gsLst>
              <a:gs pos="0">
                <a:schemeClr val="accent1"/>
              </a:gs>
              <a:gs pos="50000">
                <a:schemeClr val="accent2">
                  <a:alpha val="85000"/>
                </a:schemeClr>
              </a:gs>
              <a:gs pos="100000">
                <a:schemeClr val="accent3">
                  <a:alpha val="78000"/>
                </a:schemeClr>
              </a:gs>
            </a:gsLst>
            <a:lin ang="0" scaled="1"/>
          </a:gradFill>
          <a:ln>
            <a:solidFill>
              <a:schemeClr val="bg1"/>
            </a:solidFill>
          </a:ln>
        </p:spPr>
        <p:txBody>
          <a:bodyPr wrap="none" tIns="180000" rtlCol="0" anchor="t">
            <a:noAutofit/>
          </a:bodyPr>
          <a:lstStyle/>
          <a:p>
            <a:pPr algn="ctr"/>
            <a:r>
              <a:rPr lang="en-US" sz="3000" b="1" dirty="0">
                <a:latin typeface="Arial Rounded MT Bold" panose="020F0704030504030204" pitchFamily="34" charset="0"/>
                <a:cs typeface="+mn-ea"/>
                <a:sym typeface="+mn-lt"/>
              </a:rPr>
              <a:t>Festivals are becoming more and more commercial, </a:t>
            </a:r>
            <a:endParaRPr lang="en-US" sz="3000" b="1" dirty="0">
              <a:latin typeface="Arial Rounded MT Bold" panose="020F0704030504030204" pitchFamily="34" charset="0"/>
              <a:cs typeface="+mn-ea"/>
              <a:sym typeface="+mn-lt"/>
            </a:endParaRPr>
          </a:p>
          <a:p>
            <a:pPr algn="ctr"/>
            <a:r>
              <a:rPr lang="en-US" sz="3000" b="1" dirty="0">
                <a:solidFill>
                  <a:srgbClr val="FF0000"/>
                </a:solidFill>
                <a:latin typeface="Arial Rounded MT Bold" panose="020F0704030504030204" pitchFamily="34" charset="0"/>
                <a:cs typeface="+mn-ea"/>
                <a:sym typeface="+mn-lt"/>
              </a:rPr>
              <a:t>with</a:t>
            </a:r>
            <a:r>
              <a:rPr lang="en-US" sz="3000" b="1" dirty="0">
                <a:latin typeface="Arial Rounded MT Bold" panose="020F0704030504030204" pitchFamily="34" charset="0"/>
                <a:cs typeface="+mn-ea"/>
                <a:sym typeface="+mn-lt"/>
              </a:rPr>
              <a:t> business taking advantage of the celebrations.  </a:t>
            </a:r>
            <a:endParaRPr lang="en-US" sz="3000" b="1" dirty="0">
              <a:latin typeface="Arial Rounded MT Bold" panose="020F0704030504030204" pitchFamily="34" charset="0"/>
              <a:cs typeface="+mn-ea"/>
              <a:sym typeface="+mn-lt"/>
            </a:endParaRPr>
          </a:p>
        </p:txBody>
      </p:sp>
      <p:sp>
        <p:nvSpPr>
          <p:cNvPr id="6" name="PA_椭圆 57"/>
          <p:cNvSpPr/>
          <p:nvPr>
            <p:custDataLst>
              <p:tags r:id="rId1"/>
            </p:custDataLst>
          </p:nvPr>
        </p:nvSpPr>
        <p:spPr>
          <a:xfrm>
            <a:off x="222728" y="1348445"/>
            <a:ext cx="1048622" cy="450580"/>
          </a:xfrm>
          <a:prstGeom prst="ellips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7" name="PA_泪滴形 59"/>
          <p:cNvSpPr/>
          <p:nvPr>
            <p:custDataLst>
              <p:tags r:id="rId2"/>
            </p:custDataLst>
          </p:nvPr>
        </p:nvSpPr>
        <p:spPr>
          <a:xfrm rot="8100000">
            <a:off x="256444" y="290237"/>
            <a:ext cx="981191" cy="1028845"/>
          </a:xfrm>
          <a:prstGeom prst="teardrop">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8" name="矩形 7"/>
          <p:cNvSpPr/>
          <p:nvPr/>
        </p:nvSpPr>
        <p:spPr>
          <a:xfrm>
            <a:off x="147419" y="594145"/>
            <a:ext cx="1199239"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2800" b="1" dirty="0">
                <a:solidFill>
                  <a:srgbClr val="1D41D5"/>
                </a:solidFill>
                <a:latin typeface="Arial Rounded MT Bold" panose="020F0704030504030204" pitchFamily="34" charset="0"/>
              </a:rPr>
              <a:t>Para4</a:t>
            </a:r>
            <a:endParaRPr lang="en-US" altLang="zh-CN" sz="2800" b="1" dirty="0">
              <a:solidFill>
                <a:srgbClr val="1D41D5"/>
              </a:solidFill>
              <a:latin typeface="Arial Rounded MT Bold" panose="020F0704030504030204" pitchFamily="34" charset="0"/>
            </a:endParaRPr>
          </a:p>
        </p:txBody>
      </p:sp>
      <p:sp>
        <p:nvSpPr>
          <p:cNvPr id="11" name="标题 1"/>
          <p:cNvSpPr>
            <a:spLocks noGrp="1"/>
          </p:cNvSpPr>
          <p:nvPr>
            <p:ph type="title"/>
          </p:nvPr>
        </p:nvSpPr>
        <p:spPr>
          <a:xfrm>
            <a:off x="222885" y="3065145"/>
            <a:ext cx="11821795" cy="1325880"/>
          </a:xfrm>
        </p:spPr>
        <p:txBody>
          <a:bodyPr>
            <a:normAutofit fontScale="90000"/>
          </a:bodyPr>
          <a:lstStyle/>
          <a:p>
            <a:r>
              <a:rPr lang="en-US" altLang="zh-CN" sz="3550" b="1">
                <a:solidFill>
                  <a:srgbClr val="FF0000"/>
                </a:solidFill>
                <a:latin typeface="Times New Roman" panose="02020603050405020304" charset="0"/>
                <a:ea typeface="等线" panose="02010600030101010101" charset="-122"/>
                <a:sym typeface="+mn-ea"/>
              </a:rPr>
              <a:t>Q1: </a:t>
            </a:r>
            <a:r>
              <a:rPr lang="en-US" altLang="zh-CN" sz="3555" dirty="0">
                <a:latin typeface="Arial Rounded MT Bold" panose="020F0704030504030204" pitchFamily="34" charset="0"/>
              </a:rPr>
              <a:t>Are there any different attitudes to the </a:t>
            </a:r>
            <a:r>
              <a:rPr lang="en-US" altLang="zh-CN" sz="3555" dirty="0">
                <a:latin typeface="Arial Rounded MT Bold" panose="020F0704030504030204" pitchFamily="34" charset="0"/>
                <a:sym typeface="+mn-ea"/>
              </a:rPr>
              <a:t>commercialization of festivals? If any,what are they?</a:t>
            </a:r>
            <a:br>
              <a:rPr lang="zh-CN" altLang="en-US" sz="3555" dirty="0">
                <a:latin typeface="Arial Rounded MT Bold" panose="020F0704030504030204" pitchFamily="34" charset="0"/>
              </a:rPr>
            </a:br>
            <a:br>
              <a:rPr lang="zh-CN" altLang="en-US" dirty="0">
                <a:latin typeface="Arial Rounded MT Bold" panose="020F0704030504030204" pitchFamily="34" charset="0"/>
              </a:rPr>
            </a:br>
            <a:r>
              <a:rPr lang="en-US" altLang="zh-CN" dirty="0">
                <a:latin typeface="Arial Rounded MT Bold" panose="020F0704030504030204" pitchFamily="34" charset="0"/>
              </a:rPr>
              <a:t> </a:t>
            </a:r>
            <a:br>
              <a:rPr lang="en-US" altLang="zh-CN" dirty="0">
                <a:latin typeface="Arial Rounded MT Bold" panose="020F0704030504030204" pitchFamily="34" charset="0"/>
              </a:rPr>
            </a:br>
            <a:br>
              <a:rPr lang="en-US" altLang="zh-CN" dirty="0">
                <a:latin typeface="Arial Rounded MT Bold" panose="020F0704030504030204" pitchFamily="34" charset="0"/>
              </a:rPr>
            </a:br>
            <a:br>
              <a:rPr lang="en-US" altLang="zh-CN" dirty="0">
                <a:latin typeface="Arial Rounded MT Bold" panose="020F0704030504030204" pitchFamily="34" charset="0"/>
              </a:rPr>
            </a:br>
            <a:r>
              <a:rPr lang="en-US" altLang="zh-CN" sz="3550" b="1">
                <a:solidFill>
                  <a:srgbClr val="FF0000"/>
                </a:solidFill>
                <a:latin typeface="Times New Roman" panose="02020603050405020304" charset="0"/>
                <a:ea typeface="等线" panose="02010600030101010101" charset="-122"/>
                <a:sym typeface="+mn-ea"/>
              </a:rPr>
              <a:t>Q2: </a:t>
            </a:r>
            <a:r>
              <a:rPr lang="en-US" altLang="zh-CN" sz="3555" dirty="0">
                <a:latin typeface="Arial Rounded MT Bold" panose="020F0704030504030204" pitchFamily="34" charset="0"/>
              </a:rPr>
              <a:t>What’s  the writer’s attitude towards the commercialization of festivals.</a:t>
            </a:r>
            <a:endParaRPr lang="en-US" altLang="zh-CN" sz="3555" dirty="0">
              <a:latin typeface="Arial Rounded MT Bold" panose="020F0704030504030204" pitchFamily="34" charset="0"/>
            </a:endParaRPr>
          </a:p>
        </p:txBody>
      </p:sp>
      <p:grpSp>
        <p:nvGrpSpPr>
          <p:cNvPr id="3" name="组合 11"/>
          <p:cNvGrpSpPr/>
          <p:nvPr>
            <p:custDataLst>
              <p:tags r:id="rId3"/>
            </p:custDataLst>
          </p:nvPr>
        </p:nvGrpSpPr>
        <p:grpSpPr>
          <a:xfrm>
            <a:off x="558165" y="3067642"/>
            <a:ext cx="1958975" cy="661713"/>
            <a:chOff x="395536" y="1628129"/>
            <a:chExt cx="2185269" cy="735118"/>
          </a:xfrm>
        </p:grpSpPr>
        <p:pic>
          <p:nvPicPr>
            <p:cNvPr id="5" name="Picture 17" descr="th (32)"/>
            <p:cNvPicPr>
              <a:picLocks noChangeAspect="1"/>
            </p:cNvPicPr>
            <p:nvPr>
              <p:custDataLst>
                <p:tags r:id="rId4"/>
              </p:custDataLst>
            </p:nvPr>
          </p:nvPicPr>
          <p:blipFill>
            <a:blip r:embed="rId5"/>
            <a:stretch>
              <a:fillRect/>
            </a:stretch>
          </p:blipFill>
          <p:spPr>
            <a:xfrm>
              <a:off x="395536" y="1628129"/>
              <a:ext cx="720079" cy="720080"/>
            </a:xfrm>
            <a:prstGeom prst="rect">
              <a:avLst/>
            </a:prstGeom>
            <a:noFill/>
            <a:ln w="9525">
              <a:noFill/>
            </a:ln>
          </p:spPr>
        </p:pic>
        <p:sp>
          <p:nvSpPr>
            <p:cNvPr id="9" name="矩形 12"/>
            <p:cNvSpPr/>
            <p:nvPr>
              <p:custDataLst>
                <p:tags r:id="rId6"/>
              </p:custDataLst>
            </p:nvPr>
          </p:nvSpPr>
          <p:spPr>
            <a:xfrm>
              <a:off x="1115931" y="1714946"/>
              <a:ext cx="1464874" cy="648301"/>
            </a:xfrm>
            <a:prstGeom prst="rect">
              <a:avLst/>
            </a:prstGeom>
            <a:noFill/>
            <a:ln w="9525">
              <a:noFill/>
            </a:ln>
          </p:spPr>
          <p:txBody>
            <a:bodyPr wrap="square">
              <a:spAutoFit/>
            </a:bodyPr>
            <a:p>
              <a:pPr algn="ctr" defTabSz="914400" eaLnBrk="0" fontAlgn="base" hangingPunct="0">
                <a:buClrTx/>
                <a:buSzTx/>
                <a:buFontTx/>
                <a:buNone/>
              </a:pPr>
              <a:r>
                <a:rPr lang="en-US" altLang="zh-CN" sz="3200" b="1" strike="noStrike" noProof="1">
                  <a:effectLst>
                    <a:outerShdw blurRad="38100" dist="38100" dir="2700000">
                      <a:srgbClr val="C0C0C0"/>
                    </a:outerShdw>
                  </a:effectLst>
                  <a:latin typeface="等线" panose="02010600030101010101" charset="-122"/>
                  <a:ea typeface="等线" panose="02010600030101010101" charset="-122"/>
                  <a:cs typeface="+mn-cs"/>
                </a:rPr>
                <a:t>Views</a:t>
              </a:r>
              <a:endParaRPr lang="en-US" altLang="zh-CN" sz="3200" b="1" strike="noStrike" noProof="1">
                <a:effectLst>
                  <a:outerShdw blurRad="38100" dist="38100" dir="2700000">
                    <a:srgbClr val="C0C0C0"/>
                  </a:outerShdw>
                </a:effectLst>
              </a:endParaRPr>
            </a:p>
          </p:txBody>
        </p:sp>
      </p:grpSp>
      <p:cxnSp>
        <p:nvCxnSpPr>
          <p:cNvPr id="10" name="直接连接符 15"/>
          <p:cNvCxnSpPr/>
          <p:nvPr>
            <p:custDataLst>
              <p:tags r:id="rId7"/>
            </p:custDataLst>
          </p:nvPr>
        </p:nvCxnSpPr>
        <p:spPr>
          <a:xfrm flipV="1">
            <a:off x="2334260" y="2799080"/>
            <a:ext cx="744538" cy="509588"/>
          </a:xfrm>
          <a:prstGeom prst="line">
            <a:avLst/>
          </a:prstGeom>
          <a:ln w="19050" cap="flat" cmpd="sng">
            <a:solidFill>
              <a:schemeClr val="accent2"/>
            </a:solidFill>
            <a:prstDash val="solid"/>
            <a:round/>
            <a:headEnd type="none" w="med" len="med"/>
            <a:tailEnd type="none" w="med" len="med"/>
          </a:ln>
        </p:spPr>
      </p:cxnSp>
      <p:sp>
        <p:nvSpPr>
          <p:cNvPr id="12" name="文本框 17"/>
          <p:cNvSpPr/>
          <p:nvPr>
            <p:custDataLst>
              <p:tags r:id="rId8"/>
            </p:custDataLst>
          </p:nvPr>
        </p:nvSpPr>
        <p:spPr>
          <a:xfrm>
            <a:off x="3052445" y="2623820"/>
            <a:ext cx="1320800" cy="521970"/>
          </a:xfrm>
          <a:prstGeom prst="rect">
            <a:avLst/>
          </a:prstGeom>
          <a:solidFill>
            <a:srgbClr val="FFFFFF"/>
          </a:solidFill>
          <a:ln w="12700" cap="flat" cmpd="sng">
            <a:solidFill>
              <a:srgbClr val="CC9900"/>
            </a:solidFill>
            <a:prstDash val="solid"/>
            <a:miter/>
            <a:headEnd type="none" w="med" len="med"/>
            <a:tailEnd type="none" w="med" len="med"/>
          </a:ln>
        </p:spPr>
        <p:txBody>
          <a:bodyPr wrap="square" anchor="t" anchorCtr="0">
            <a:spAutoFit/>
          </a:bodyPr>
          <a:p>
            <a:pPr eaLnBrk="0" hangingPunct="0">
              <a:buClrTx/>
              <a:buFontTx/>
            </a:pPr>
            <a:r>
              <a:rPr lang="en-US" altLang="zh-CN" sz="2400" b="1">
                <a:solidFill>
                  <a:srgbClr val="FF0000"/>
                </a:solidFill>
                <a:latin typeface="Times New Roman" panose="02020603050405020304" charset="0"/>
                <a:ea typeface="等线" panose="02010600030101010101" charset="-122"/>
              </a:rPr>
              <a:t>1.</a:t>
            </a:r>
            <a:r>
              <a:rPr lang="en-US" altLang="zh-CN" sz="2800" b="1">
                <a:solidFill>
                  <a:srgbClr val="FF0000"/>
                </a:solidFill>
                <a:latin typeface="Times New Roman" panose="02020603050405020304" charset="0"/>
              </a:rPr>
              <a:t>some</a:t>
            </a:r>
            <a:endParaRPr lang="en-US" altLang="zh-CN" sz="2400" b="1">
              <a:solidFill>
                <a:srgbClr val="FF0000"/>
              </a:solidFill>
              <a:latin typeface="Times New Roman" panose="02020603050405020304" charset="0"/>
              <a:ea typeface="Arial" panose="020B0604020202020204" pitchFamily="34" charset="0"/>
            </a:endParaRPr>
          </a:p>
        </p:txBody>
      </p:sp>
      <p:sp>
        <p:nvSpPr>
          <p:cNvPr id="13" name="文本框 21"/>
          <p:cNvSpPr/>
          <p:nvPr>
            <p:custDataLst>
              <p:tags r:id="rId9"/>
            </p:custDataLst>
          </p:nvPr>
        </p:nvSpPr>
        <p:spPr>
          <a:xfrm>
            <a:off x="4843780" y="2609215"/>
            <a:ext cx="6801485" cy="521970"/>
          </a:xfrm>
          <a:prstGeom prst="rect">
            <a:avLst/>
          </a:prstGeom>
          <a:solidFill>
            <a:srgbClr val="FFFFFF"/>
          </a:solidFill>
          <a:ln w="12700" cap="flat" cmpd="sng">
            <a:solidFill>
              <a:srgbClr val="CC9900"/>
            </a:solidFill>
            <a:prstDash val="solid"/>
            <a:miter/>
            <a:headEnd type="none" w="med" len="med"/>
            <a:tailEnd type="none" w="med" len="med"/>
          </a:ln>
        </p:spPr>
        <p:txBody>
          <a:bodyPr wrap="square" anchor="t" anchorCtr="0">
            <a:spAutoFit/>
          </a:bodyPr>
          <a:p>
            <a:pPr eaLnBrk="0" hangingPunct="0">
              <a:buClrTx/>
              <a:buFontTx/>
            </a:pPr>
            <a:r>
              <a:rPr lang="en-US" altLang="zh-CN" sz="2800" b="1">
                <a:latin typeface="Times New Roman" panose="02020603050405020304" charset="0"/>
                <a:ea typeface="Arial" panose="020B0604020202020204" pitchFamily="34" charset="0"/>
              </a:rPr>
              <a:t>festivals shouldn’t be commercialised</a:t>
            </a:r>
            <a:endParaRPr lang="en-US" altLang="zh-CN" sz="2800" b="1">
              <a:latin typeface="Times New Roman" panose="02020603050405020304" charset="0"/>
              <a:ea typeface="Arial" panose="020B0604020202020204" pitchFamily="34" charset="0"/>
            </a:endParaRPr>
          </a:p>
        </p:txBody>
      </p:sp>
      <p:sp>
        <p:nvSpPr>
          <p:cNvPr id="14" name="文本框 22"/>
          <p:cNvSpPr/>
          <p:nvPr>
            <p:custDataLst>
              <p:tags r:id="rId10"/>
            </p:custDataLst>
          </p:nvPr>
        </p:nvSpPr>
        <p:spPr>
          <a:xfrm>
            <a:off x="4843780" y="3716020"/>
            <a:ext cx="5776595" cy="953135"/>
          </a:xfrm>
          <a:prstGeom prst="rect">
            <a:avLst/>
          </a:prstGeom>
          <a:solidFill>
            <a:srgbClr val="FFFFFF"/>
          </a:solidFill>
          <a:ln w="12700" cap="flat" cmpd="sng">
            <a:solidFill>
              <a:srgbClr val="CC9900"/>
            </a:solidFill>
            <a:prstDash val="solid"/>
            <a:miter/>
            <a:headEnd type="none" w="med" len="med"/>
            <a:tailEnd type="none" w="med" len="med"/>
          </a:ln>
        </p:spPr>
        <p:txBody>
          <a:bodyPr wrap="square" anchor="t" anchorCtr="0">
            <a:spAutoFit/>
          </a:bodyPr>
          <a:p>
            <a:pPr eaLnBrk="0" hangingPunct="0">
              <a:buClrTx/>
              <a:buFontTx/>
            </a:pPr>
            <a:r>
              <a:rPr lang="en-US" altLang="zh-CN" sz="2800" b="1">
                <a:solidFill>
                  <a:schemeClr val="tx1"/>
                </a:solidFill>
                <a:latin typeface="Times New Roman" panose="02020603050405020304" charset="0"/>
                <a:ea typeface="等线" panose="02010600030101010101" charset="-122"/>
              </a:rPr>
              <a:t>the increase in spending is good for the economy and public happiness.</a:t>
            </a:r>
            <a:endParaRPr lang="en-US" altLang="zh-CN" sz="2800" b="1">
              <a:solidFill>
                <a:schemeClr val="tx1"/>
              </a:solidFill>
              <a:latin typeface="Times New Roman" panose="02020603050405020304" charset="0"/>
              <a:ea typeface="等线" panose="02010600030101010101" charset="-122"/>
            </a:endParaRPr>
          </a:p>
        </p:txBody>
      </p:sp>
      <p:sp>
        <p:nvSpPr>
          <p:cNvPr id="15" name="矩形 29"/>
          <p:cNvSpPr/>
          <p:nvPr>
            <p:custDataLst>
              <p:tags r:id="rId11"/>
            </p:custDataLst>
          </p:nvPr>
        </p:nvSpPr>
        <p:spPr>
          <a:xfrm>
            <a:off x="2952115" y="3940175"/>
            <a:ext cx="1522095" cy="521970"/>
          </a:xfrm>
          <a:prstGeom prst="rect">
            <a:avLst/>
          </a:prstGeom>
          <a:noFill/>
          <a:ln w="12700" cmpd="sng">
            <a:solidFill>
              <a:srgbClr val="C00000"/>
            </a:solidFill>
            <a:prstDash val="solid"/>
          </a:ln>
        </p:spPr>
        <p:txBody>
          <a:bodyPr wrap="square" anchor="t" anchorCtr="0">
            <a:spAutoFit/>
          </a:bodyPr>
          <a:p>
            <a:pPr eaLnBrk="0" hangingPunct="0">
              <a:buClrTx/>
              <a:buFontTx/>
            </a:pPr>
            <a:r>
              <a:rPr lang="en-US" altLang="zh-CN" sz="2800" b="1">
                <a:solidFill>
                  <a:srgbClr val="FF0000"/>
                </a:solidFill>
                <a:latin typeface="Times New Roman" panose="02020603050405020304" charset="0"/>
                <a:ea typeface="等线" panose="02010600030101010101" charset="-122"/>
              </a:rPr>
              <a:t>2. </a:t>
            </a:r>
            <a:r>
              <a:rPr lang="en-US" altLang="zh-CN" sz="2800" b="1">
                <a:solidFill>
                  <a:srgbClr val="FF0000"/>
                </a:solidFill>
                <a:latin typeface="Times New Roman" panose="02020603050405020304" charset="0"/>
                <a:sym typeface="+mn-ea"/>
              </a:rPr>
              <a:t>others</a:t>
            </a:r>
            <a:endParaRPr lang="en-US" altLang="zh-CN" sz="2800" b="1">
              <a:solidFill>
                <a:srgbClr val="FF0000"/>
              </a:solidFill>
              <a:latin typeface="Times New Roman" panose="02020603050405020304" charset="0"/>
              <a:ea typeface="等线" panose="02010600030101010101" charset="-122"/>
            </a:endParaRPr>
          </a:p>
        </p:txBody>
      </p:sp>
      <p:cxnSp>
        <p:nvCxnSpPr>
          <p:cNvPr id="16" name="直接连接符 35"/>
          <p:cNvCxnSpPr/>
          <p:nvPr>
            <p:custDataLst>
              <p:tags r:id="rId12"/>
            </p:custDataLst>
          </p:nvPr>
        </p:nvCxnSpPr>
        <p:spPr>
          <a:xfrm>
            <a:off x="2334260" y="3554730"/>
            <a:ext cx="491490" cy="646430"/>
          </a:xfrm>
          <a:prstGeom prst="line">
            <a:avLst/>
          </a:prstGeom>
          <a:ln w="19050" cap="flat" cmpd="sng">
            <a:solidFill>
              <a:schemeClr val="accent2"/>
            </a:solidFill>
            <a:prstDash val="solid"/>
            <a:round/>
            <a:headEnd type="none" w="med" len="med"/>
            <a:tailEnd type="none" w="med" len="med"/>
          </a:ln>
        </p:spPr>
      </p:cxnSp>
      <p:sp>
        <p:nvSpPr>
          <p:cNvPr id="17" name="文本框 16"/>
          <p:cNvSpPr txBox="1"/>
          <p:nvPr/>
        </p:nvSpPr>
        <p:spPr>
          <a:xfrm>
            <a:off x="-340360" y="5666105"/>
            <a:ext cx="11756390" cy="798830"/>
          </a:xfrm>
          <a:prstGeom prst="rect">
            <a:avLst/>
          </a:prstGeom>
          <a:noFill/>
        </p:spPr>
        <p:txBody>
          <a:bodyPr wrap="square" rtlCol="0" anchor="t">
            <a:spAutoFit/>
          </a:bodyPr>
          <a:p>
            <a:pPr algn="ctr">
              <a:buClrTx/>
              <a:buSzTx/>
              <a:buFontTx/>
            </a:pPr>
            <a:r>
              <a:rPr lang="en-US" altLang="zh-CN" sz="2800" b="1">
                <a:latin typeface="Times New Roman" panose="02020603050405020304" charset="0"/>
                <a:ea typeface="Arial" panose="020B0604020202020204" pitchFamily="34" charset="0"/>
                <a:sym typeface="+mn-ea"/>
              </a:rPr>
              <a:t>A. Favorable      B. Critical              C. Doubtful         D. Objective</a:t>
            </a:r>
            <a:endParaRPr lang="en-US" altLang="zh-CN" sz="2800" b="1">
              <a:latin typeface="Times New Roman" panose="02020603050405020304" charset="0"/>
              <a:ea typeface="Arial" panose="020B0604020202020204" pitchFamily="34" charset="0"/>
            </a:endParaRPr>
          </a:p>
          <a:p>
            <a:endParaRPr lang="zh-CN" altLang="en-US"/>
          </a:p>
        </p:txBody>
      </p:sp>
      <p:sp>
        <p:nvSpPr>
          <p:cNvPr id="18" name="矩形 17"/>
          <p:cNvSpPr/>
          <p:nvPr/>
        </p:nvSpPr>
        <p:spPr>
          <a:xfrm>
            <a:off x="8348171" y="5656739"/>
            <a:ext cx="2272030" cy="521970"/>
          </a:xfrm>
          <a:prstGeom prst="rect">
            <a:avLst/>
          </a:prstGeom>
          <a:solidFill>
            <a:srgbClr val="FBFBFB"/>
          </a:solid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p>
            <a:pPr algn="ctr"/>
            <a:r>
              <a:rPr lang="en-US" altLang="zh-CN" sz="2800" b="1" cap="none" spc="0" dirty="0">
                <a:solidFill>
                  <a:srgbClr val="C00000"/>
                </a:solidFill>
                <a:effectLst/>
                <a:latin typeface="Arial Rounded MT Bold" panose="020F0704030504030204" pitchFamily="34" charset="0"/>
              </a:rPr>
              <a:t>D. Objective</a:t>
            </a:r>
            <a:endParaRPr lang="zh-CN" altLang="en-US" sz="2800" b="1" cap="none" spc="0" dirty="0">
              <a:solidFill>
                <a:srgbClr val="C00000"/>
              </a:solidFill>
              <a:effectLst/>
            </a:endParaRPr>
          </a:p>
        </p:txBody>
      </p:sp>
      <p:sp>
        <p:nvSpPr>
          <p:cNvPr id="2" name="矩形 1"/>
          <p:cNvSpPr/>
          <p:nvPr/>
        </p:nvSpPr>
        <p:spPr>
          <a:xfrm>
            <a:off x="260350" y="5253990"/>
            <a:ext cx="11746865" cy="1322070"/>
          </a:xfrm>
          <a:prstGeom prst="rect">
            <a:avLst/>
          </a:prstGeom>
          <a:solidFill>
            <a:srgbClr val="FBFBFB"/>
          </a:solidFill>
          <a:ln>
            <a:no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p>
            <a:pPr algn="ctr"/>
            <a:r>
              <a:rPr lang="en-US" altLang="zh-CN" sz="4000" b="1" cap="none" spc="0" dirty="0">
                <a:solidFill>
                  <a:srgbClr val="1D41D5"/>
                </a:solidFill>
                <a:effectLst/>
                <a:latin typeface="Arial Rounded MT Bold" panose="020F0704030504030204" pitchFamily="34" charset="0"/>
              </a:rPr>
              <a:t>What’s your opinion about the commercialisation of festivals?</a:t>
            </a:r>
            <a:endParaRPr lang="en-US" altLang="zh-CN" sz="4000" b="1" cap="none" spc="0" dirty="0">
              <a:solidFill>
                <a:srgbClr val="1D41D5"/>
              </a:solidFill>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Click="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grpId="0" nodeType="withEffec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linds(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linds(horizontal)">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42"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outHorizont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42"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barn(outHorizontal)">
                                      <p:cBhvr>
                                        <p:cTn id="8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7" grpId="0" bldLvl="0" animBg="1"/>
      <p:bldP spid="11" grpId="0"/>
      <p:bldP spid="12" grpId="0" bldLvl="0" animBg="1"/>
      <p:bldP spid="18" grpId="0" bldLvl="0" animBg="1"/>
      <p:bldP spid="2" grpId="0" bldLvl="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内容占位符 2"/>
          <p:cNvSpPr>
            <a:spLocks noGrp="1"/>
          </p:cNvSpPr>
          <p:nvPr>
            <p:ph/>
            <p:custDataLst>
              <p:tags r:id="rId1"/>
            </p:custDataLst>
          </p:nvPr>
        </p:nvSpPr>
        <p:spPr>
          <a:xfrm>
            <a:off x="901700" y="1563688"/>
            <a:ext cx="10953750" cy="4352925"/>
          </a:xfrm>
          <a:prstGeom prst="rect">
            <a:avLst/>
          </a:prstGeom>
          <a:noFill/>
          <a:ln w="9525">
            <a:noFill/>
          </a:ln>
        </p:spPr>
        <p:txBody>
          <a:bodyPr anchor="t" anchorCtr="0"/>
          <a:lstStyle/>
          <a:p>
            <a:pPr marL="0" indent="0">
              <a:buNone/>
            </a:pPr>
            <a:endParaRPr lang="en-US" altLang="zh-CN" sz="3200" b="1">
              <a:solidFill>
                <a:srgbClr val="0070C0"/>
              </a:solidFill>
              <a:latin typeface="Times New Roman" panose="02020603050405020304" charset="0"/>
            </a:endParaRPr>
          </a:p>
          <a:p>
            <a:pPr marL="0" indent="0">
              <a:buNone/>
            </a:pPr>
            <a:endParaRPr lang="en-US" altLang="zh-CN" sz="3200" b="1">
              <a:solidFill>
                <a:srgbClr val="0070C0"/>
              </a:solidFill>
              <a:latin typeface="Times New Roman" panose="02020603050405020304" charset="0"/>
              <a:ea typeface="Times New Roman" panose="02020603050405020304" charset="0"/>
            </a:endParaRPr>
          </a:p>
        </p:txBody>
      </p:sp>
      <p:sp>
        <p:nvSpPr>
          <p:cNvPr id="28675" name="文本框 4"/>
          <p:cNvSpPr/>
          <p:nvPr>
            <p:custDataLst>
              <p:tags r:id="rId2"/>
            </p:custDataLst>
          </p:nvPr>
        </p:nvSpPr>
        <p:spPr>
          <a:xfrm>
            <a:off x="401638" y="3740150"/>
            <a:ext cx="2039937" cy="522288"/>
          </a:xfrm>
          <a:prstGeom prst="rect">
            <a:avLst/>
          </a:prstGeom>
          <a:noFill/>
          <a:ln w="9525">
            <a:noFill/>
          </a:ln>
        </p:spPr>
        <p:txBody>
          <a:bodyPr anchor="t" anchorCtr="0">
            <a:spAutoFit/>
          </a:bodyPr>
          <a:lstStyle/>
          <a:p>
            <a:pPr eaLnBrk="0" hangingPunct="0"/>
            <a:r>
              <a:rPr lang="en-US" altLang="zh-CN" sz="2800" b="1">
                <a:solidFill>
                  <a:srgbClr val="FF0000"/>
                </a:solidFill>
                <a:latin typeface="Times New Roman" panose="02020603050405020304" charset="0"/>
                <a:ea typeface="等线" panose="02010600030101010101" charset="-122"/>
              </a:rPr>
              <a:t>Significance</a:t>
            </a:r>
            <a:endParaRPr lang="en-US" altLang="zh-CN" sz="2800" b="1">
              <a:solidFill>
                <a:srgbClr val="FF0000"/>
              </a:solidFill>
              <a:latin typeface="Times New Roman" panose="02020603050405020304" charset="0"/>
              <a:ea typeface="Times New Roman" panose="02020603050405020304" charset="0"/>
            </a:endParaRPr>
          </a:p>
        </p:txBody>
      </p:sp>
      <p:cxnSp>
        <p:nvCxnSpPr>
          <p:cNvPr id="28676" name="直接连接符 5"/>
          <p:cNvCxnSpPr/>
          <p:nvPr>
            <p:custDataLst>
              <p:tags r:id="rId3"/>
            </p:custDataLst>
          </p:nvPr>
        </p:nvCxnSpPr>
        <p:spPr>
          <a:xfrm flipV="1">
            <a:off x="2382838" y="2928938"/>
            <a:ext cx="1119187" cy="946150"/>
          </a:xfrm>
          <a:prstGeom prst="line">
            <a:avLst/>
          </a:prstGeom>
          <a:ln w="19050" cap="flat" cmpd="sng">
            <a:solidFill>
              <a:schemeClr val="accent2"/>
            </a:solidFill>
            <a:prstDash val="solid"/>
            <a:round/>
            <a:headEnd type="none" w="med" len="med"/>
            <a:tailEnd type="none" w="med" len="med"/>
          </a:ln>
        </p:spPr>
      </p:cxnSp>
      <p:cxnSp>
        <p:nvCxnSpPr>
          <p:cNvPr id="28677" name="直接连接符 6"/>
          <p:cNvCxnSpPr>
            <a:stCxn id="28675" idx="3"/>
          </p:cNvCxnSpPr>
          <p:nvPr>
            <p:custDataLst>
              <p:tags r:id="rId4"/>
            </p:custDataLst>
          </p:nvPr>
        </p:nvCxnSpPr>
        <p:spPr>
          <a:xfrm flipV="1">
            <a:off x="2441575" y="3997325"/>
            <a:ext cx="1157288" cy="3175"/>
          </a:xfrm>
          <a:prstGeom prst="line">
            <a:avLst/>
          </a:prstGeom>
          <a:ln w="19050" cap="flat" cmpd="sng">
            <a:solidFill>
              <a:schemeClr val="accent2"/>
            </a:solidFill>
            <a:prstDash val="solid"/>
            <a:round/>
            <a:headEnd type="none" w="med" len="med"/>
            <a:tailEnd type="none" w="med" len="med"/>
          </a:ln>
        </p:spPr>
      </p:cxnSp>
      <p:cxnSp>
        <p:nvCxnSpPr>
          <p:cNvPr id="28678" name="直接连接符 7"/>
          <p:cNvCxnSpPr>
            <a:stCxn id="28675" idx="3"/>
          </p:cNvCxnSpPr>
          <p:nvPr>
            <p:custDataLst>
              <p:tags r:id="rId5"/>
            </p:custDataLst>
          </p:nvPr>
        </p:nvCxnSpPr>
        <p:spPr>
          <a:xfrm>
            <a:off x="2373313" y="4262438"/>
            <a:ext cx="1373187" cy="617537"/>
          </a:xfrm>
          <a:prstGeom prst="line">
            <a:avLst/>
          </a:prstGeom>
          <a:ln w="19050" cap="flat" cmpd="sng">
            <a:solidFill>
              <a:schemeClr val="accent2"/>
            </a:solidFill>
            <a:prstDash val="solid"/>
            <a:round/>
            <a:headEnd type="none" w="med" len="med"/>
            <a:tailEnd type="none" w="med" len="med"/>
          </a:ln>
        </p:spPr>
      </p:cxnSp>
      <p:cxnSp>
        <p:nvCxnSpPr>
          <p:cNvPr id="28679" name="直接连接符 8"/>
          <p:cNvCxnSpPr>
            <a:stCxn id="28675" idx="3"/>
          </p:cNvCxnSpPr>
          <p:nvPr>
            <p:custDataLst>
              <p:tags r:id="rId6"/>
            </p:custDataLst>
          </p:nvPr>
        </p:nvCxnSpPr>
        <p:spPr>
          <a:xfrm flipV="1">
            <a:off x="3619500" y="3055938"/>
            <a:ext cx="1157288" cy="19050"/>
          </a:xfrm>
          <a:prstGeom prst="line">
            <a:avLst/>
          </a:prstGeom>
          <a:ln w="19050" cap="flat" cmpd="sng">
            <a:solidFill>
              <a:schemeClr val="tx1"/>
            </a:solidFill>
            <a:prstDash val="solid"/>
            <a:round/>
            <a:headEnd type="none" w="med" len="med"/>
            <a:tailEnd type="none" w="med" len="med"/>
          </a:ln>
        </p:spPr>
      </p:cxnSp>
      <p:cxnSp>
        <p:nvCxnSpPr>
          <p:cNvPr id="28680" name="直接连接符 9"/>
          <p:cNvCxnSpPr>
            <a:stCxn id="28675" idx="3"/>
          </p:cNvCxnSpPr>
          <p:nvPr>
            <p:custDataLst>
              <p:tags r:id="rId7"/>
            </p:custDataLst>
          </p:nvPr>
        </p:nvCxnSpPr>
        <p:spPr>
          <a:xfrm>
            <a:off x="3894138" y="5076825"/>
            <a:ext cx="1195387" cy="0"/>
          </a:xfrm>
          <a:prstGeom prst="line">
            <a:avLst/>
          </a:prstGeom>
          <a:ln w="19050" cap="flat" cmpd="sng">
            <a:solidFill>
              <a:schemeClr val="tx1"/>
            </a:solidFill>
            <a:prstDash val="solid"/>
            <a:round/>
            <a:headEnd type="none" w="med" len="med"/>
            <a:tailEnd type="none" w="med" len="med"/>
          </a:ln>
        </p:spPr>
      </p:cxnSp>
      <p:cxnSp>
        <p:nvCxnSpPr>
          <p:cNvPr id="28681" name="直接连接符 10"/>
          <p:cNvCxnSpPr>
            <a:stCxn id="28675" idx="3"/>
          </p:cNvCxnSpPr>
          <p:nvPr>
            <p:custDataLst>
              <p:tags r:id="rId8"/>
            </p:custDataLst>
          </p:nvPr>
        </p:nvCxnSpPr>
        <p:spPr>
          <a:xfrm flipV="1">
            <a:off x="3746500" y="4098925"/>
            <a:ext cx="1206500" cy="9525"/>
          </a:xfrm>
          <a:prstGeom prst="line">
            <a:avLst/>
          </a:prstGeom>
          <a:ln w="19050" cap="flat" cmpd="sng">
            <a:solidFill>
              <a:schemeClr val="tx1"/>
            </a:solidFill>
            <a:prstDash val="solid"/>
            <a:round/>
            <a:headEnd type="none" w="med" len="med"/>
            <a:tailEnd type="none" w="med" len="med"/>
          </a:ln>
        </p:spPr>
      </p:cxnSp>
      <p:sp>
        <p:nvSpPr>
          <p:cNvPr id="28682" name="文本框 11"/>
          <p:cNvSpPr/>
          <p:nvPr>
            <p:custDataLst>
              <p:tags r:id="rId9"/>
            </p:custDataLst>
          </p:nvPr>
        </p:nvSpPr>
        <p:spPr>
          <a:xfrm>
            <a:off x="4884738" y="2589213"/>
            <a:ext cx="6618287" cy="952500"/>
          </a:xfrm>
          <a:prstGeom prst="rect">
            <a:avLst/>
          </a:prstGeom>
          <a:noFill/>
          <a:ln w="9525">
            <a:noFill/>
          </a:ln>
        </p:spPr>
        <p:txBody>
          <a:bodyPr anchor="t" anchorCtr="0">
            <a:spAutoFit/>
          </a:bodyPr>
          <a:lstStyle/>
          <a:p>
            <a:pPr eaLnBrk="0" hangingPunct="0"/>
            <a:r>
              <a:rPr lang="en-US" altLang="zh-CN" sz="2800" b="1">
                <a:latin typeface="Times New Roman" panose="02020603050405020304" charset="0"/>
                <a:ea typeface="等线" panose="02010600030101010101" charset="-122"/>
              </a:rPr>
              <a:t>people’s wishes,</a:t>
            </a:r>
            <a:r>
              <a:rPr lang="en-US" altLang="zh-CN" sz="2800" b="1">
                <a:solidFill>
                  <a:srgbClr val="FF0000"/>
                </a:solidFill>
                <a:latin typeface="Times New Roman" panose="02020603050405020304" charset="0"/>
                <a:ea typeface="等线" panose="02010600030101010101" charset="-122"/>
              </a:rPr>
              <a:t>beliefs, faiths</a:t>
            </a:r>
            <a:r>
              <a:rPr lang="en-US" altLang="zh-CN" sz="2800" b="1">
                <a:latin typeface="Times New Roman" panose="02020603050405020304" charset="0"/>
                <a:ea typeface="等线" panose="02010600030101010101" charset="-122"/>
              </a:rPr>
              <a:t>,and attitude to life.</a:t>
            </a:r>
            <a:endParaRPr lang="en-US" altLang="zh-CN" sz="2800" b="1">
              <a:latin typeface="Times New Roman" panose="02020603050405020304" charset="0"/>
              <a:ea typeface="Times New Roman" panose="02020603050405020304" charset="0"/>
            </a:endParaRPr>
          </a:p>
        </p:txBody>
      </p:sp>
      <p:sp>
        <p:nvSpPr>
          <p:cNvPr id="28683" name="文本框 12"/>
          <p:cNvSpPr/>
          <p:nvPr>
            <p:custDataLst>
              <p:tags r:id="rId10"/>
            </p:custDataLst>
          </p:nvPr>
        </p:nvSpPr>
        <p:spPr>
          <a:xfrm>
            <a:off x="5237163" y="4616450"/>
            <a:ext cx="6873875" cy="952500"/>
          </a:xfrm>
          <a:prstGeom prst="rect">
            <a:avLst/>
          </a:prstGeom>
          <a:noFill/>
          <a:ln w="9525">
            <a:noFill/>
          </a:ln>
        </p:spPr>
        <p:txBody>
          <a:bodyPr anchor="t" anchorCtr="0">
            <a:spAutoFit/>
          </a:bodyPr>
          <a:lstStyle/>
          <a:p>
            <a:pPr eaLnBrk="0" hangingPunct="0"/>
            <a:r>
              <a:rPr lang="en-US" altLang="zh-CN" sz="2800" b="1">
                <a:latin typeface="Times New Roman" panose="02020603050405020304" charset="0"/>
                <a:ea typeface="等线" panose="02010600030101010101" charset="-122"/>
              </a:rPr>
              <a:t>us understand                we came from, </a:t>
            </a:r>
            <a:endParaRPr lang="en-US" altLang="zh-CN" sz="2800" b="1">
              <a:latin typeface="Times New Roman" panose="02020603050405020304" charset="0"/>
              <a:ea typeface="等线" panose="02010600030101010101" charset="-122"/>
            </a:endParaRPr>
          </a:p>
          <a:p>
            <a:pPr eaLnBrk="0" hangingPunct="0"/>
            <a:r>
              <a:rPr lang="en-US" altLang="zh-CN" sz="2800" b="1">
                <a:latin typeface="Times New Roman" panose="02020603050405020304" charset="0"/>
                <a:ea typeface="等线" panose="02010600030101010101" charset="-122"/>
              </a:rPr>
              <a:t>              we are, and              to appreciate.</a:t>
            </a:r>
            <a:endParaRPr lang="en-US" altLang="zh-CN" sz="2800" b="1">
              <a:latin typeface="Times New Roman" panose="02020603050405020304" charset="0"/>
              <a:ea typeface="Times New Roman" panose="02020603050405020304" charset="0"/>
            </a:endParaRPr>
          </a:p>
        </p:txBody>
      </p:sp>
      <p:sp>
        <p:nvSpPr>
          <p:cNvPr id="28684" name="文本框 13"/>
          <p:cNvSpPr/>
          <p:nvPr>
            <p:custDataLst>
              <p:tags r:id="rId11"/>
            </p:custDataLst>
          </p:nvPr>
        </p:nvSpPr>
        <p:spPr>
          <a:xfrm>
            <a:off x="5032375" y="3600450"/>
            <a:ext cx="6616700" cy="952500"/>
          </a:xfrm>
          <a:prstGeom prst="rect">
            <a:avLst/>
          </a:prstGeom>
          <a:noFill/>
          <a:ln w="9525">
            <a:noFill/>
          </a:ln>
        </p:spPr>
        <p:txBody>
          <a:bodyPr anchor="t" anchorCtr="0">
            <a:spAutoFit/>
          </a:bodyPr>
          <a:lstStyle/>
          <a:p>
            <a:pPr eaLnBrk="0" hangingPunct="0"/>
            <a:r>
              <a:rPr lang="en-US" altLang="zh-CN" sz="2800" b="1">
                <a:latin typeface="Times New Roman" panose="02020603050405020304" charset="0"/>
                <a:ea typeface="等线" panose="02010600030101010101" charset="-122"/>
              </a:rPr>
              <a:t>us to relax and enjoy life, and to forget about our work for a little while.</a:t>
            </a:r>
            <a:endParaRPr lang="en-US" altLang="zh-CN" sz="2800" b="1">
              <a:latin typeface="Times New Roman" panose="02020603050405020304" charset="0"/>
              <a:ea typeface="Times New Roman" panose="02020603050405020304" charset="0"/>
            </a:endParaRPr>
          </a:p>
        </p:txBody>
      </p:sp>
      <p:cxnSp>
        <p:nvCxnSpPr>
          <p:cNvPr id="28685" name="直接连接符 14"/>
          <p:cNvCxnSpPr>
            <a:stCxn id="28675" idx="3"/>
          </p:cNvCxnSpPr>
          <p:nvPr>
            <p:custDataLst>
              <p:tags r:id="rId12"/>
            </p:custDataLst>
          </p:nvPr>
        </p:nvCxnSpPr>
        <p:spPr>
          <a:xfrm>
            <a:off x="8356600" y="5487988"/>
            <a:ext cx="1108075" cy="9525"/>
          </a:xfrm>
          <a:prstGeom prst="line">
            <a:avLst/>
          </a:prstGeom>
          <a:ln w="19050" cap="flat" cmpd="sng">
            <a:solidFill>
              <a:schemeClr val="tx1"/>
            </a:solidFill>
            <a:prstDash val="solid"/>
            <a:round/>
            <a:headEnd type="none" w="med" len="med"/>
            <a:tailEnd type="none" w="med" len="med"/>
          </a:ln>
        </p:spPr>
      </p:cxnSp>
      <p:cxnSp>
        <p:nvCxnSpPr>
          <p:cNvPr id="28686" name="直接连接符 15"/>
          <p:cNvCxnSpPr>
            <a:stCxn id="28675" idx="3"/>
          </p:cNvCxnSpPr>
          <p:nvPr>
            <p:custDataLst>
              <p:tags r:id="rId13"/>
            </p:custDataLst>
          </p:nvPr>
        </p:nvCxnSpPr>
        <p:spPr>
          <a:xfrm flipV="1">
            <a:off x="5478463" y="5478463"/>
            <a:ext cx="995362" cy="9525"/>
          </a:xfrm>
          <a:prstGeom prst="line">
            <a:avLst/>
          </a:prstGeom>
          <a:ln w="19050" cap="flat" cmpd="sng">
            <a:solidFill>
              <a:schemeClr val="tx1"/>
            </a:solidFill>
            <a:prstDash val="solid"/>
            <a:round/>
            <a:headEnd type="none" w="med" len="med"/>
            <a:tailEnd type="none" w="med" len="med"/>
          </a:ln>
        </p:spPr>
      </p:cxnSp>
      <p:cxnSp>
        <p:nvCxnSpPr>
          <p:cNvPr id="28687" name="直接连接符 16"/>
          <p:cNvCxnSpPr>
            <a:stCxn id="28675" idx="3"/>
          </p:cNvCxnSpPr>
          <p:nvPr>
            <p:custDataLst>
              <p:tags r:id="rId14"/>
            </p:custDataLst>
          </p:nvPr>
        </p:nvCxnSpPr>
        <p:spPr>
          <a:xfrm>
            <a:off x="7620000" y="5037138"/>
            <a:ext cx="1236663" cy="0"/>
          </a:xfrm>
          <a:prstGeom prst="line">
            <a:avLst/>
          </a:prstGeom>
          <a:ln w="19050" cap="flat" cmpd="sng">
            <a:solidFill>
              <a:schemeClr val="tx1"/>
            </a:solidFill>
            <a:prstDash val="solid"/>
            <a:round/>
            <a:headEnd type="none" w="med" len="med"/>
            <a:tailEnd type="none" w="med" len="med"/>
          </a:ln>
        </p:spPr>
      </p:cxnSp>
      <p:sp>
        <p:nvSpPr>
          <p:cNvPr id="27665" name="文本框 17"/>
          <p:cNvSpPr/>
          <p:nvPr>
            <p:custDataLst>
              <p:tags r:id="rId15"/>
            </p:custDataLst>
          </p:nvPr>
        </p:nvSpPr>
        <p:spPr>
          <a:xfrm>
            <a:off x="3598863" y="2633663"/>
            <a:ext cx="1285875" cy="522287"/>
          </a:xfrm>
          <a:prstGeom prst="rect">
            <a:avLst/>
          </a:prstGeom>
          <a:noFill/>
          <a:ln w="9525">
            <a:noFill/>
          </a:ln>
        </p:spPr>
        <p:txBody>
          <a:bodyPr anchor="t" anchorCtr="0">
            <a:spAutoFit/>
          </a:bodyPr>
          <a:lstStyle/>
          <a:p>
            <a:pPr eaLnBrk="0" hangingPunct="0"/>
            <a:r>
              <a:rPr lang="en-US" altLang="zh-CN" sz="2800" b="1">
                <a:solidFill>
                  <a:srgbClr val="FF0000"/>
                </a:solidFill>
                <a:latin typeface="Times New Roman" panose="02020603050405020304" charset="0"/>
                <a:ea typeface="等线" panose="02010600030101010101" charset="-122"/>
              </a:rPr>
              <a:t>reflect</a:t>
            </a:r>
            <a:endParaRPr lang="en-US" altLang="zh-CN" sz="2800" b="1">
              <a:solidFill>
                <a:srgbClr val="FF0000"/>
              </a:solidFill>
              <a:latin typeface="Times New Roman" panose="02020603050405020304" charset="0"/>
              <a:ea typeface="Times New Roman" panose="02020603050405020304" charset="0"/>
            </a:endParaRPr>
          </a:p>
        </p:txBody>
      </p:sp>
      <p:sp>
        <p:nvSpPr>
          <p:cNvPr id="27666" name="文本框 18"/>
          <p:cNvSpPr/>
          <p:nvPr>
            <p:custDataLst>
              <p:tags r:id="rId16"/>
            </p:custDataLst>
          </p:nvPr>
        </p:nvSpPr>
        <p:spPr>
          <a:xfrm>
            <a:off x="3746500" y="3638550"/>
            <a:ext cx="1285875" cy="520700"/>
          </a:xfrm>
          <a:prstGeom prst="rect">
            <a:avLst/>
          </a:prstGeom>
          <a:noFill/>
          <a:ln w="9525">
            <a:noFill/>
          </a:ln>
        </p:spPr>
        <p:txBody>
          <a:bodyPr anchor="t" anchorCtr="0">
            <a:spAutoFit/>
          </a:bodyPr>
          <a:lstStyle/>
          <a:p>
            <a:pPr eaLnBrk="0" hangingPunct="0"/>
            <a:r>
              <a:rPr lang="en-US" altLang="zh-CN" sz="2800" b="1">
                <a:solidFill>
                  <a:srgbClr val="FF0000"/>
                </a:solidFill>
                <a:latin typeface="Times New Roman" panose="02020603050405020304" charset="0"/>
                <a:ea typeface="等线" panose="02010600030101010101" charset="-122"/>
              </a:rPr>
              <a:t>allow</a:t>
            </a:r>
            <a:endParaRPr lang="en-US" altLang="zh-CN" sz="2800" b="1">
              <a:solidFill>
                <a:srgbClr val="FF0000"/>
              </a:solidFill>
              <a:latin typeface="Times New Roman" panose="02020603050405020304" charset="0"/>
              <a:ea typeface="Times New Roman" panose="02020603050405020304" charset="0"/>
            </a:endParaRPr>
          </a:p>
        </p:txBody>
      </p:sp>
      <p:sp>
        <p:nvSpPr>
          <p:cNvPr id="27667" name="文本框 19"/>
          <p:cNvSpPr/>
          <p:nvPr>
            <p:custDataLst>
              <p:tags r:id="rId17"/>
            </p:custDataLst>
          </p:nvPr>
        </p:nvSpPr>
        <p:spPr>
          <a:xfrm>
            <a:off x="3849688" y="4616450"/>
            <a:ext cx="1285875" cy="522288"/>
          </a:xfrm>
          <a:prstGeom prst="rect">
            <a:avLst/>
          </a:prstGeom>
          <a:noFill/>
          <a:ln w="9525">
            <a:noFill/>
          </a:ln>
        </p:spPr>
        <p:txBody>
          <a:bodyPr anchor="t" anchorCtr="0">
            <a:spAutoFit/>
          </a:bodyPr>
          <a:lstStyle/>
          <a:p>
            <a:pPr eaLnBrk="0" hangingPunct="0"/>
            <a:r>
              <a:rPr lang="en-US" altLang="zh-CN" sz="2800" b="1">
                <a:solidFill>
                  <a:srgbClr val="FF0000"/>
                </a:solidFill>
                <a:latin typeface="Times New Roman" panose="02020603050405020304" charset="0"/>
                <a:ea typeface="等线" panose="02010600030101010101" charset="-122"/>
              </a:rPr>
              <a:t>help</a:t>
            </a:r>
            <a:endParaRPr lang="en-US" altLang="zh-CN" sz="2800" b="1">
              <a:solidFill>
                <a:srgbClr val="FF0000"/>
              </a:solidFill>
              <a:latin typeface="Times New Roman" panose="02020603050405020304" charset="0"/>
              <a:ea typeface="Times New Roman" panose="02020603050405020304" charset="0"/>
            </a:endParaRPr>
          </a:p>
        </p:txBody>
      </p:sp>
      <p:sp>
        <p:nvSpPr>
          <p:cNvPr id="27668" name="文本框 20"/>
          <p:cNvSpPr/>
          <p:nvPr>
            <p:custDataLst>
              <p:tags r:id="rId18"/>
            </p:custDataLst>
          </p:nvPr>
        </p:nvSpPr>
        <p:spPr>
          <a:xfrm>
            <a:off x="8356600" y="5076825"/>
            <a:ext cx="1285875" cy="520700"/>
          </a:xfrm>
          <a:prstGeom prst="rect">
            <a:avLst/>
          </a:prstGeom>
          <a:noFill/>
          <a:ln w="9525">
            <a:noFill/>
          </a:ln>
        </p:spPr>
        <p:txBody>
          <a:bodyPr anchor="t" anchorCtr="0">
            <a:spAutoFit/>
          </a:bodyPr>
          <a:lstStyle/>
          <a:p>
            <a:pPr eaLnBrk="0" hangingPunct="0"/>
            <a:r>
              <a:rPr lang="en-US" altLang="zh-CN" sz="2800" b="1">
                <a:solidFill>
                  <a:srgbClr val="FF0000"/>
                </a:solidFill>
                <a:latin typeface="Times New Roman" panose="02020603050405020304" charset="0"/>
                <a:ea typeface="等线" panose="02010600030101010101" charset="-122"/>
              </a:rPr>
              <a:t> what</a:t>
            </a:r>
            <a:endParaRPr lang="en-US" altLang="zh-CN" sz="2800" b="1">
              <a:solidFill>
                <a:srgbClr val="FF0000"/>
              </a:solidFill>
              <a:latin typeface="Times New Roman" panose="02020603050405020304" charset="0"/>
              <a:ea typeface="Times New Roman" panose="02020603050405020304" charset="0"/>
            </a:endParaRPr>
          </a:p>
        </p:txBody>
      </p:sp>
      <p:sp>
        <p:nvSpPr>
          <p:cNvPr id="27669" name="文本框 21"/>
          <p:cNvSpPr/>
          <p:nvPr>
            <p:custDataLst>
              <p:tags r:id="rId19"/>
            </p:custDataLst>
          </p:nvPr>
        </p:nvSpPr>
        <p:spPr>
          <a:xfrm>
            <a:off x="7596188" y="4554538"/>
            <a:ext cx="1285875" cy="522287"/>
          </a:xfrm>
          <a:prstGeom prst="rect">
            <a:avLst/>
          </a:prstGeom>
          <a:noFill/>
          <a:ln w="9525">
            <a:noFill/>
          </a:ln>
        </p:spPr>
        <p:txBody>
          <a:bodyPr anchor="t" anchorCtr="0">
            <a:spAutoFit/>
          </a:bodyPr>
          <a:lstStyle/>
          <a:p>
            <a:pPr eaLnBrk="0" hangingPunct="0"/>
            <a:r>
              <a:rPr lang="en-US" altLang="zh-CN" sz="2800" b="1">
                <a:solidFill>
                  <a:srgbClr val="FF0000"/>
                </a:solidFill>
                <a:latin typeface="Times New Roman" panose="02020603050405020304" charset="0"/>
                <a:ea typeface="等线" panose="02010600030101010101" charset="-122"/>
              </a:rPr>
              <a:t>where</a:t>
            </a:r>
            <a:endParaRPr lang="en-US" altLang="zh-CN" sz="2800" b="1">
              <a:solidFill>
                <a:srgbClr val="FF0000"/>
              </a:solidFill>
              <a:latin typeface="Times New Roman" panose="02020603050405020304" charset="0"/>
              <a:ea typeface="Times New Roman" panose="02020603050405020304" charset="0"/>
            </a:endParaRPr>
          </a:p>
        </p:txBody>
      </p:sp>
      <p:sp>
        <p:nvSpPr>
          <p:cNvPr id="27670" name="文本框 22"/>
          <p:cNvSpPr/>
          <p:nvPr>
            <p:custDataLst>
              <p:tags r:id="rId20"/>
            </p:custDataLst>
          </p:nvPr>
        </p:nvSpPr>
        <p:spPr>
          <a:xfrm>
            <a:off x="5332413" y="5076825"/>
            <a:ext cx="1285875" cy="520700"/>
          </a:xfrm>
          <a:prstGeom prst="rect">
            <a:avLst/>
          </a:prstGeom>
          <a:noFill/>
          <a:ln w="9525">
            <a:noFill/>
          </a:ln>
        </p:spPr>
        <p:txBody>
          <a:bodyPr anchor="t" anchorCtr="0">
            <a:spAutoFit/>
          </a:bodyPr>
          <a:lstStyle/>
          <a:p>
            <a:pPr eaLnBrk="0" hangingPunct="0"/>
            <a:r>
              <a:rPr lang="en-US" altLang="zh-CN" sz="2800" b="1">
                <a:solidFill>
                  <a:srgbClr val="FF0000"/>
                </a:solidFill>
                <a:latin typeface="Times New Roman" panose="02020603050405020304" charset="0"/>
                <a:ea typeface="等线" panose="02010600030101010101" charset="-122"/>
              </a:rPr>
              <a:t>  who</a:t>
            </a:r>
            <a:endParaRPr lang="en-US" altLang="zh-CN" sz="2800" b="1">
              <a:solidFill>
                <a:srgbClr val="FF0000"/>
              </a:solidFill>
              <a:latin typeface="Times New Roman" panose="02020603050405020304" charset="0"/>
              <a:ea typeface="Times New Roman" panose="02020603050405020304" charset="0"/>
            </a:endParaRPr>
          </a:p>
        </p:txBody>
      </p:sp>
      <p:sp>
        <p:nvSpPr>
          <p:cNvPr id="10" name="文本框 12"/>
          <p:cNvSpPr/>
          <p:nvPr>
            <p:custDataLst>
              <p:tags r:id="rId21"/>
            </p:custDataLst>
          </p:nvPr>
        </p:nvSpPr>
        <p:spPr>
          <a:xfrm>
            <a:off x="5246688" y="4601210"/>
            <a:ext cx="6873875" cy="952500"/>
          </a:xfrm>
          <a:prstGeom prst="rect">
            <a:avLst/>
          </a:prstGeom>
          <a:noFill/>
          <a:ln w="9525">
            <a:noFill/>
          </a:ln>
        </p:spPr>
        <p:txBody>
          <a:bodyPr anchor="t" anchorCtr="0">
            <a:spAutoFit/>
          </a:bodyPr>
          <a:p>
            <a:pPr eaLnBrk="0" hangingPunct="0"/>
            <a:r>
              <a:rPr lang="en-US" altLang="zh-CN" sz="2800" b="1">
                <a:latin typeface="Times New Roman" panose="02020603050405020304" charset="0"/>
                <a:ea typeface="等线" panose="02010600030101010101" charset="-122"/>
              </a:rPr>
              <a:t>us understand                we came from, </a:t>
            </a:r>
            <a:endParaRPr lang="en-US" altLang="zh-CN" sz="2800" b="1">
              <a:latin typeface="Times New Roman" panose="02020603050405020304" charset="0"/>
              <a:ea typeface="等线" panose="02010600030101010101" charset="-122"/>
            </a:endParaRPr>
          </a:p>
          <a:p>
            <a:pPr eaLnBrk="0" hangingPunct="0"/>
            <a:r>
              <a:rPr lang="en-US" altLang="zh-CN" sz="2800" b="1">
                <a:latin typeface="Times New Roman" panose="02020603050405020304" charset="0"/>
                <a:ea typeface="等线" panose="02010600030101010101" charset="-122"/>
              </a:rPr>
              <a:t>              we are, and              to appreciate.</a:t>
            </a:r>
            <a:endParaRPr lang="en-US" altLang="zh-CN" sz="2800" b="1">
              <a:latin typeface="Times New Roman" panose="02020603050405020304" charset="0"/>
              <a:ea typeface="Times New Roman" panose="02020603050405020304" charset="0"/>
            </a:endParaRPr>
          </a:p>
        </p:txBody>
      </p:sp>
      <p:sp>
        <p:nvSpPr>
          <p:cNvPr id="11" name="文本框 13"/>
          <p:cNvSpPr/>
          <p:nvPr>
            <p:custDataLst>
              <p:tags r:id="rId22"/>
            </p:custDataLst>
          </p:nvPr>
        </p:nvSpPr>
        <p:spPr>
          <a:xfrm>
            <a:off x="5041900" y="3585210"/>
            <a:ext cx="6616700" cy="952500"/>
          </a:xfrm>
          <a:prstGeom prst="rect">
            <a:avLst/>
          </a:prstGeom>
          <a:noFill/>
          <a:ln w="9525">
            <a:noFill/>
          </a:ln>
        </p:spPr>
        <p:txBody>
          <a:bodyPr anchor="t" anchorCtr="0">
            <a:spAutoFit/>
          </a:bodyPr>
          <a:p>
            <a:pPr eaLnBrk="0" hangingPunct="0"/>
            <a:r>
              <a:rPr lang="en-US" altLang="zh-CN" sz="2800" b="1">
                <a:latin typeface="Times New Roman" panose="02020603050405020304" charset="0"/>
                <a:ea typeface="等线" panose="02010600030101010101" charset="-122"/>
              </a:rPr>
              <a:t>us to relax and enjoy life, and to forget about our work for a little while.</a:t>
            </a:r>
            <a:endParaRPr lang="en-US" altLang="zh-CN" sz="2800" b="1">
              <a:latin typeface="Times New Roman" panose="02020603050405020304" charset="0"/>
              <a:ea typeface="Times New Roman" panose="02020603050405020304" charset="0"/>
            </a:endParaRPr>
          </a:p>
        </p:txBody>
      </p:sp>
      <p:sp>
        <p:nvSpPr>
          <p:cNvPr id="20" name="标题 1"/>
          <p:cNvSpPr>
            <a:spLocks noGrp="1"/>
          </p:cNvSpPr>
          <p:nvPr/>
        </p:nvSpPr>
        <p:spPr>
          <a:xfrm>
            <a:off x="1450340" y="254000"/>
            <a:ext cx="10515600" cy="626110"/>
          </a:xfrm>
          <a:prstGeom prst="rect">
            <a:avLst/>
          </a:prstGeom>
          <a:gradFill flip="none" rotWithShape="1">
            <a:gsLst>
              <a:gs pos="0">
                <a:schemeClr val="accent1"/>
              </a:gs>
              <a:gs pos="50000">
                <a:schemeClr val="accent2">
                  <a:alpha val="85000"/>
                </a:schemeClr>
              </a:gs>
              <a:gs pos="100000">
                <a:schemeClr val="accent3">
                  <a:alpha val="78000"/>
                </a:schemeClr>
              </a:gs>
            </a:gsLst>
            <a:lin ang="0" scaled="1"/>
          </a:gradFill>
          <a:ln>
            <a:solidFill>
              <a:schemeClr val="bg1"/>
            </a:solidFill>
          </a:ln>
        </p:spPr>
        <p:txBody>
          <a:bodyPr vert="horz" wrap="none" lIns="91440" tIns="18000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buClrTx/>
              <a:buSzTx/>
              <a:buFontTx/>
            </a:pPr>
            <a:r>
              <a:rPr lang="en-US" sz="3000" b="1" dirty="0">
                <a:latin typeface="Arial Rounded MT Bold" panose="020F0704030504030204" pitchFamily="34" charset="0"/>
                <a:ea typeface="+mn-ea"/>
                <a:cs typeface="+mn-ea"/>
                <a:sym typeface="+mn-ea"/>
              </a:rPr>
              <a:t>Why are festivals important part of society?</a:t>
            </a:r>
            <a:endParaRPr lang="en-US" sz="3000" b="1" dirty="0">
              <a:latin typeface="Arial Rounded MT Bold" panose="020F0704030504030204" pitchFamily="34" charset="0"/>
              <a:ea typeface="+mn-ea"/>
              <a:cs typeface="+mn-ea"/>
              <a:sym typeface="+mn-ea"/>
            </a:endParaRPr>
          </a:p>
        </p:txBody>
      </p:sp>
      <p:sp>
        <p:nvSpPr>
          <p:cNvPr id="21" name="PA_泪滴形 56"/>
          <p:cNvSpPr/>
          <p:nvPr>
            <p:custDataLst>
              <p:tags r:id="rId23"/>
            </p:custDataLst>
          </p:nvPr>
        </p:nvSpPr>
        <p:spPr>
          <a:xfrm rot="8100000">
            <a:off x="269240" y="-100330"/>
            <a:ext cx="1139190" cy="1232535"/>
          </a:xfrm>
          <a:prstGeom prst="teardrop">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dirty="0"/>
          </a:p>
        </p:txBody>
      </p:sp>
      <p:sp>
        <p:nvSpPr>
          <p:cNvPr id="22" name="矩形 21"/>
          <p:cNvSpPr/>
          <p:nvPr/>
        </p:nvSpPr>
        <p:spPr>
          <a:xfrm>
            <a:off x="176115" y="254035"/>
            <a:ext cx="1199239"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2800" b="1" dirty="0">
                <a:solidFill>
                  <a:schemeClr val="tx1"/>
                </a:solidFill>
                <a:latin typeface="Arial Rounded MT Bold" panose="020F0704030504030204" pitchFamily="34" charset="0"/>
              </a:rPr>
              <a:t>Para5</a:t>
            </a:r>
            <a:endParaRPr lang="en-US" altLang="zh-CN" sz="2800" b="1" dirty="0">
              <a:solidFill>
                <a:schemeClr val="tx1"/>
              </a:solidFill>
              <a:latin typeface="Arial Rounded MT Bold" panose="020F07040305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7665"/>
                                        </p:tgtEl>
                                        <p:attrNameLst>
                                          <p:attrName>style.visibility</p:attrName>
                                        </p:attrNameLst>
                                      </p:cBhvr>
                                      <p:to>
                                        <p:strVal val="visible"/>
                                      </p:to>
                                    </p:set>
                                    <p:anim calcmode="lin" valueType="num">
                                      <p:cBhvr additive="base">
                                        <p:cTn id="14" dur="500" fill="hold"/>
                                        <p:tgtEl>
                                          <p:spTgt spid="27665"/>
                                        </p:tgtEl>
                                        <p:attrNameLst>
                                          <p:attrName>ppt_x</p:attrName>
                                        </p:attrNameLst>
                                      </p:cBhvr>
                                      <p:tavLst>
                                        <p:tav tm="0">
                                          <p:val>
                                            <p:strVal val="#ppt_x"/>
                                          </p:val>
                                        </p:tav>
                                        <p:tav tm="100000">
                                          <p:val>
                                            <p:strVal val="#ppt_x"/>
                                          </p:val>
                                        </p:tav>
                                      </p:tavLst>
                                    </p:anim>
                                    <p:anim calcmode="lin" valueType="num">
                                      <p:cBhvr additive="base">
                                        <p:cTn id="15" dur="500" fill="hold"/>
                                        <p:tgtEl>
                                          <p:spTgt spid="2766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7666"/>
                                        </p:tgtEl>
                                        <p:attrNameLst>
                                          <p:attrName>style.visibility</p:attrName>
                                        </p:attrNameLst>
                                      </p:cBhvr>
                                      <p:to>
                                        <p:strVal val="visible"/>
                                      </p:to>
                                    </p:set>
                                    <p:anim calcmode="lin" valueType="num">
                                      <p:cBhvr additive="base">
                                        <p:cTn id="20" dur="500" fill="hold"/>
                                        <p:tgtEl>
                                          <p:spTgt spid="27666"/>
                                        </p:tgtEl>
                                        <p:attrNameLst>
                                          <p:attrName>ppt_x</p:attrName>
                                        </p:attrNameLst>
                                      </p:cBhvr>
                                      <p:tavLst>
                                        <p:tav tm="0">
                                          <p:val>
                                            <p:strVal val="#ppt_x"/>
                                          </p:val>
                                        </p:tav>
                                        <p:tav tm="100000">
                                          <p:val>
                                            <p:strVal val="#ppt_x"/>
                                          </p:val>
                                        </p:tav>
                                      </p:tavLst>
                                    </p:anim>
                                    <p:anim calcmode="lin" valueType="num">
                                      <p:cBhvr additive="base">
                                        <p:cTn id="21" dur="500" fill="hold"/>
                                        <p:tgtEl>
                                          <p:spTgt spid="2766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667"/>
                                        </p:tgtEl>
                                        <p:attrNameLst>
                                          <p:attrName>style.visibility</p:attrName>
                                        </p:attrNameLst>
                                      </p:cBhvr>
                                      <p:to>
                                        <p:strVal val="visible"/>
                                      </p:to>
                                    </p:set>
                                    <p:anim calcmode="lin" valueType="num">
                                      <p:cBhvr additive="base">
                                        <p:cTn id="26" dur="500" fill="hold"/>
                                        <p:tgtEl>
                                          <p:spTgt spid="27667"/>
                                        </p:tgtEl>
                                        <p:attrNameLst>
                                          <p:attrName>ppt_x</p:attrName>
                                        </p:attrNameLst>
                                      </p:cBhvr>
                                      <p:tavLst>
                                        <p:tav tm="0">
                                          <p:val>
                                            <p:strVal val="#ppt_x"/>
                                          </p:val>
                                        </p:tav>
                                        <p:tav tm="100000">
                                          <p:val>
                                            <p:strVal val="#ppt_x"/>
                                          </p:val>
                                        </p:tav>
                                      </p:tavLst>
                                    </p:anim>
                                    <p:anim calcmode="lin" valueType="num">
                                      <p:cBhvr additive="base">
                                        <p:cTn id="27" dur="500" fill="hold"/>
                                        <p:tgtEl>
                                          <p:spTgt spid="2766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7669"/>
                                        </p:tgtEl>
                                        <p:attrNameLst>
                                          <p:attrName>style.visibility</p:attrName>
                                        </p:attrNameLst>
                                      </p:cBhvr>
                                      <p:to>
                                        <p:strVal val="visible"/>
                                      </p:to>
                                    </p:set>
                                    <p:anim calcmode="lin" valueType="num">
                                      <p:cBhvr additive="base">
                                        <p:cTn id="32" dur="500" fill="hold"/>
                                        <p:tgtEl>
                                          <p:spTgt spid="27669"/>
                                        </p:tgtEl>
                                        <p:attrNameLst>
                                          <p:attrName>ppt_x</p:attrName>
                                        </p:attrNameLst>
                                      </p:cBhvr>
                                      <p:tavLst>
                                        <p:tav tm="0">
                                          <p:val>
                                            <p:strVal val="#ppt_x"/>
                                          </p:val>
                                        </p:tav>
                                        <p:tav tm="100000">
                                          <p:val>
                                            <p:strVal val="#ppt_x"/>
                                          </p:val>
                                        </p:tav>
                                      </p:tavLst>
                                    </p:anim>
                                    <p:anim calcmode="lin" valueType="num">
                                      <p:cBhvr additive="base">
                                        <p:cTn id="33" dur="500" fill="hold"/>
                                        <p:tgtEl>
                                          <p:spTgt spid="2766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7670"/>
                                        </p:tgtEl>
                                        <p:attrNameLst>
                                          <p:attrName>style.visibility</p:attrName>
                                        </p:attrNameLst>
                                      </p:cBhvr>
                                      <p:to>
                                        <p:strVal val="visible"/>
                                      </p:to>
                                    </p:set>
                                    <p:anim calcmode="lin" valueType="num">
                                      <p:cBhvr additive="base">
                                        <p:cTn id="38" dur="500" fill="hold"/>
                                        <p:tgtEl>
                                          <p:spTgt spid="27670"/>
                                        </p:tgtEl>
                                        <p:attrNameLst>
                                          <p:attrName>ppt_x</p:attrName>
                                        </p:attrNameLst>
                                      </p:cBhvr>
                                      <p:tavLst>
                                        <p:tav tm="0">
                                          <p:val>
                                            <p:strVal val="#ppt_x"/>
                                          </p:val>
                                        </p:tav>
                                        <p:tav tm="100000">
                                          <p:val>
                                            <p:strVal val="#ppt_x"/>
                                          </p:val>
                                        </p:tav>
                                      </p:tavLst>
                                    </p:anim>
                                    <p:anim calcmode="lin" valueType="num">
                                      <p:cBhvr additive="base">
                                        <p:cTn id="39" dur="500" fill="hold"/>
                                        <p:tgtEl>
                                          <p:spTgt spid="2767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7668"/>
                                        </p:tgtEl>
                                        <p:attrNameLst>
                                          <p:attrName>style.visibility</p:attrName>
                                        </p:attrNameLst>
                                      </p:cBhvr>
                                      <p:to>
                                        <p:strVal val="visible"/>
                                      </p:to>
                                    </p:set>
                                    <p:anim calcmode="lin" valueType="num">
                                      <p:cBhvr additive="base">
                                        <p:cTn id="44" dur="500" fill="hold"/>
                                        <p:tgtEl>
                                          <p:spTgt spid="27668"/>
                                        </p:tgtEl>
                                        <p:attrNameLst>
                                          <p:attrName>ppt_x</p:attrName>
                                        </p:attrNameLst>
                                      </p:cBhvr>
                                      <p:tavLst>
                                        <p:tav tm="0">
                                          <p:val>
                                            <p:strVal val="#ppt_x"/>
                                          </p:val>
                                        </p:tav>
                                        <p:tav tm="100000">
                                          <p:val>
                                            <p:strVal val="#ppt_x"/>
                                          </p:val>
                                        </p:tav>
                                      </p:tavLst>
                                    </p:anim>
                                    <p:anim calcmode="lin" valueType="num">
                                      <p:cBhvr additive="base">
                                        <p:cTn id="45" dur="500" fill="hold"/>
                                        <p:tgtEl>
                                          <p:spTgt spid="276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5" grpId="0"/>
      <p:bldP spid="27666" grpId="0"/>
      <p:bldP spid="27667" grpId="0"/>
      <p:bldP spid="27668" grpId="0"/>
      <p:bldP spid="27669" grpId="0"/>
      <p:bldP spid="27670" grpId="0"/>
      <p:bldP spid="21"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3686175" y="661987"/>
            <a:ext cx="4819650" cy="762000"/>
          </a:xfrm>
          <a:prstGeom prst="rect">
            <a:avLst/>
          </a:prstGeom>
          <a:solidFill>
            <a:srgbClr val="F69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latin typeface="Times New Roman" panose="02020603050405020304" charset="0"/>
              <a:cs typeface="Times New Roman" panose="02020603050405020304" charset="0"/>
            </a:endParaRPr>
          </a:p>
        </p:txBody>
      </p:sp>
      <p:pic>
        <p:nvPicPr>
          <p:cNvPr id="16" name="图片 15"/>
          <p:cNvPicPr>
            <a:picLocks noChangeAspect="1"/>
          </p:cNvPicPr>
          <p:nvPr/>
        </p:nvPicPr>
        <p:blipFill>
          <a:blip r:embed="rId1"/>
          <a:srcRect l="9234"/>
          <a:stretch>
            <a:fillRect/>
          </a:stretch>
        </p:blipFill>
        <p:spPr>
          <a:xfrm>
            <a:off x="6437165" y="2447593"/>
            <a:ext cx="6120107" cy="4157832"/>
          </a:xfrm>
          <a:prstGeom prst="rect">
            <a:avLst/>
          </a:prstGeom>
        </p:spPr>
      </p:pic>
      <p:pic>
        <p:nvPicPr>
          <p:cNvPr id="3" name="图片 2"/>
          <p:cNvPicPr>
            <a:picLocks noChangeAspect="1"/>
          </p:cNvPicPr>
          <p:nvPr/>
        </p:nvPicPr>
        <p:blipFill>
          <a:blip r:embed="rId2"/>
          <a:srcRect l="10590"/>
          <a:stretch>
            <a:fillRect/>
          </a:stretch>
        </p:blipFill>
        <p:spPr>
          <a:xfrm>
            <a:off x="141167" y="2249578"/>
            <a:ext cx="6404797" cy="4157832"/>
          </a:xfrm>
          <a:prstGeom prst="rect">
            <a:avLst/>
          </a:prstGeom>
        </p:spPr>
      </p:pic>
      <p:sp>
        <p:nvSpPr>
          <p:cNvPr id="5" name="矩形 4"/>
          <p:cNvSpPr>
            <a:spLocks noChangeArrowheads="1"/>
          </p:cNvSpPr>
          <p:nvPr/>
        </p:nvSpPr>
        <p:spPr bwMode="auto">
          <a:xfrm>
            <a:off x="2828112" y="3176369"/>
            <a:ext cx="684000" cy="327751"/>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1097280" eaLnBrk="1" fontAlgn="auto" latinLnBrk="0" hangingPunct="1">
              <a:lnSpc>
                <a:spcPct val="150000"/>
              </a:lnSpc>
              <a:spcBef>
                <a:spcPct val="0"/>
              </a:spcBef>
              <a:spcAft>
                <a:spcPct val="0"/>
              </a:spcAft>
              <a:buClrTx/>
              <a:buSzTx/>
              <a:buFontTx/>
              <a:buNone/>
              <a:defRPr/>
            </a:pPr>
            <a:endParaRPr kumimoji="0" lang="zh-CN" altLang="en-US" sz="3360" b="1" i="0" u="none" strike="noStrike" kern="0" cap="none" spc="0" normalizeH="0" baseline="0" noProof="0">
              <a:ln>
                <a:noFill/>
              </a:ln>
              <a:solidFill>
                <a:srgbClr val="000000"/>
              </a:solidFill>
              <a:effectLst/>
              <a:uLnTx/>
              <a:uFillTx/>
              <a:latin typeface="Times New Roman" panose="02020603050405020304" charset="0"/>
              <a:cs typeface="Times New Roman" panose="02020603050405020304" charset="0"/>
            </a:endParaRPr>
          </a:p>
        </p:txBody>
      </p:sp>
      <p:sp>
        <p:nvSpPr>
          <p:cNvPr id="6" name="矩形 5"/>
          <p:cNvSpPr>
            <a:spLocks noChangeArrowheads="1"/>
          </p:cNvSpPr>
          <p:nvPr/>
        </p:nvSpPr>
        <p:spPr bwMode="auto">
          <a:xfrm>
            <a:off x="4746271" y="3948108"/>
            <a:ext cx="1020969" cy="327751"/>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1097280" eaLnBrk="1" fontAlgn="auto" latinLnBrk="0" hangingPunct="1">
              <a:lnSpc>
                <a:spcPct val="150000"/>
              </a:lnSpc>
              <a:spcBef>
                <a:spcPct val="0"/>
              </a:spcBef>
              <a:spcAft>
                <a:spcPct val="0"/>
              </a:spcAft>
              <a:buClrTx/>
              <a:buSzTx/>
              <a:buFontTx/>
              <a:buNone/>
              <a:defRPr/>
            </a:pPr>
            <a:endParaRPr kumimoji="0" lang="zh-CN" altLang="en-US" sz="3360" b="1" i="0" u="none" strike="noStrike" kern="0" cap="none" spc="0" normalizeH="0" baseline="0" noProof="0">
              <a:ln>
                <a:noFill/>
              </a:ln>
              <a:solidFill>
                <a:srgbClr val="000000"/>
              </a:solidFill>
              <a:effectLst/>
              <a:uLnTx/>
              <a:uFillTx/>
              <a:latin typeface="Times New Roman" panose="02020603050405020304" charset="0"/>
              <a:cs typeface="Times New Roman" panose="02020603050405020304" charset="0"/>
            </a:endParaRPr>
          </a:p>
        </p:txBody>
      </p:sp>
      <p:sp>
        <p:nvSpPr>
          <p:cNvPr id="7" name="矩形 6"/>
          <p:cNvSpPr>
            <a:spLocks noChangeArrowheads="1"/>
          </p:cNvSpPr>
          <p:nvPr/>
        </p:nvSpPr>
        <p:spPr bwMode="auto">
          <a:xfrm>
            <a:off x="944142" y="5868882"/>
            <a:ext cx="1019458" cy="327751"/>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1097280" eaLnBrk="1" fontAlgn="auto" latinLnBrk="0" hangingPunct="1">
              <a:lnSpc>
                <a:spcPct val="150000"/>
              </a:lnSpc>
              <a:spcBef>
                <a:spcPct val="0"/>
              </a:spcBef>
              <a:spcAft>
                <a:spcPct val="0"/>
              </a:spcAft>
              <a:buClrTx/>
              <a:buSzTx/>
              <a:buFontTx/>
              <a:buNone/>
              <a:defRPr/>
            </a:pPr>
            <a:endParaRPr kumimoji="0" lang="zh-CN" altLang="en-US" sz="3360" b="1" i="0" u="none" strike="noStrike" kern="0" cap="none" spc="0" normalizeH="0" baseline="0" noProof="0">
              <a:ln>
                <a:noFill/>
              </a:ln>
              <a:solidFill>
                <a:srgbClr val="000000"/>
              </a:solidFill>
              <a:effectLst/>
              <a:uLnTx/>
              <a:uFillTx/>
              <a:latin typeface="Times New Roman" panose="02020603050405020304" charset="0"/>
              <a:cs typeface="Times New Roman" panose="02020603050405020304" charset="0"/>
            </a:endParaRPr>
          </a:p>
        </p:txBody>
      </p:sp>
      <p:sp>
        <p:nvSpPr>
          <p:cNvPr id="11" name="矩形: 圆角 10"/>
          <p:cNvSpPr/>
          <p:nvPr/>
        </p:nvSpPr>
        <p:spPr>
          <a:xfrm>
            <a:off x="141167" y="2476231"/>
            <a:ext cx="5462869" cy="579075"/>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400" b="0" i="0" u="none" strike="noStrike" kern="0" cap="none" spc="0" normalizeH="0" baseline="0" noProof="0">
                <a:ln>
                  <a:noFill/>
                </a:ln>
                <a:effectLst/>
                <a:uLnTx/>
                <a:uFillTx/>
                <a:latin typeface="Times New Roman" panose="02020603050405020304" charset="0"/>
                <a:ea typeface="等线" panose="02010600030101010101" charset="-122"/>
                <a:cs typeface="Times New Roman" panose="02020603050405020304" charset="0"/>
              </a:rPr>
              <a:t>Introduction of festivals around the world </a:t>
            </a:r>
            <a:endParaRPr kumimoji="0" lang="zh-CN" altLang="en-US" sz="2400" b="0" i="0" u="none" strike="noStrike" kern="0" cap="none" spc="0" normalizeH="0" baseline="0" noProof="0">
              <a:ln>
                <a:noFill/>
              </a:ln>
              <a:effectLst/>
              <a:uLnTx/>
              <a:uFillTx/>
              <a:latin typeface="Times New Roman" panose="02020603050405020304" charset="0"/>
              <a:ea typeface="等线" panose="02010600030101010101" charset="-122"/>
              <a:cs typeface="Times New Roman" panose="02020603050405020304" charset="0"/>
            </a:endParaRPr>
          </a:p>
        </p:txBody>
      </p:sp>
      <p:sp>
        <p:nvSpPr>
          <p:cNvPr id="12" name="矩形: 圆角 11"/>
          <p:cNvSpPr/>
          <p:nvPr/>
        </p:nvSpPr>
        <p:spPr>
          <a:xfrm>
            <a:off x="141167" y="4820095"/>
            <a:ext cx="2808000" cy="576000"/>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400" b="0" i="0" u="none" strike="noStrike" kern="0" cap="none" spc="0" normalizeH="0" baseline="0" noProof="0">
                <a:ln>
                  <a:noFill/>
                </a:ln>
                <a:effectLst/>
                <a:uLnTx/>
                <a:uFillTx/>
                <a:latin typeface="Times New Roman" panose="02020603050405020304" charset="0"/>
                <a:ea typeface="等线" panose="02010600030101010101" charset="-122"/>
                <a:cs typeface="Times New Roman" panose="02020603050405020304" charset="0"/>
              </a:rPr>
              <a:t>The harvest festival</a:t>
            </a:r>
            <a:endParaRPr kumimoji="0" lang="zh-CN" altLang="en-US" sz="2400" b="0" i="0" u="none" strike="noStrike" kern="0" cap="none" spc="0" normalizeH="0" baseline="0" noProof="0">
              <a:ln>
                <a:noFill/>
              </a:ln>
              <a:effectLst/>
              <a:uLnTx/>
              <a:uFillTx/>
              <a:latin typeface="Times New Roman" panose="02020603050405020304" charset="0"/>
              <a:ea typeface="等线" panose="02010600030101010101" charset="-122"/>
              <a:cs typeface="Times New Roman" panose="02020603050405020304" charset="0"/>
            </a:endParaRPr>
          </a:p>
        </p:txBody>
      </p:sp>
      <p:sp>
        <p:nvSpPr>
          <p:cNvPr id="13" name="矩形: 圆角 12"/>
          <p:cNvSpPr/>
          <p:nvPr/>
        </p:nvSpPr>
        <p:spPr>
          <a:xfrm>
            <a:off x="6424761" y="5321428"/>
            <a:ext cx="3742726" cy="611874"/>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400" b="0" i="0" u="none" strike="noStrike" kern="0" cap="none" spc="0" normalizeH="0" baseline="0" noProof="0">
                <a:ln>
                  <a:noFill/>
                </a:ln>
                <a:effectLst/>
                <a:uLnTx/>
                <a:uFillTx/>
                <a:latin typeface="Times New Roman" panose="02020603050405020304" charset="0"/>
                <a:ea typeface="等线" panose="02010600030101010101" charset="-122"/>
                <a:cs typeface="Times New Roman" panose="02020603050405020304" charset="0"/>
              </a:rPr>
              <a:t>The importance of festivals</a:t>
            </a:r>
            <a:endParaRPr kumimoji="0" lang="zh-CN" altLang="en-US" sz="2400" b="0" i="0" u="none" strike="noStrike" kern="0" cap="none" spc="0" normalizeH="0" baseline="0" noProof="0">
              <a:ln>
                <a:noFill/>
              </a:ln>
              <a:effectLst/>
              <a:uLnTx/>
              <a:uFillTx/>
              <a:latin typeface="Times New Roman" panose="02020603050405020304" charset="0"/>
              <a:ea typeface="等线" panose="02010600030101010101" charset="-122"/>
              <a:cs typeface="Times New Roman" panose="02020603050405020304" charset="0"/>
            </a:endParaRPr>
          </a:p>
        </p:txBody>
      </p:sp>
      <p:sp>
        <p:nvSpPr>
          <p:cNvPr id="14" name="矩形: 圆角 13"/>
          <p:cNvSpPr/>
          <p:nvPr/>
        </p:nvSpPr>
        <p:spPr>
          <a:xfrm>
            <a:off x="6424762" y="2458124"/>
            <a:ext cx="3095802" cy="595500"/>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400" b="0" i="0" u="none" strike="noStrike" kern="0" cap="none" spc="0" normalizeH="0" baseline="0" noProof="0">
                <a:ln>
                  <a:noFill/>
                </a:ln>
                <a:effectLst/>
                <a:uLnTx/>
                <a:uFillTx/>
                <a:latin typeface="Times New Roman" panose="02020603050405020304" charset="0"/>
                <a:ea typeface="等线" panose="02010600030101010101" charset="-122"/>
                <a:cs typeface="Times New Roman" panose="02020603050405020304" charset="0"/>
              </a:rPr>
              <a:t>The change of customs</a:t>
            </a:r>
            <a:endParaRPr kumimoji="0" lang="zh-CN" altLang="en-US" sz="2400" b="0" i="0" u="none" strike="noStrike" kern="0" cap="none" spc="0" normalizeH="0" baseline="0" noProof="0">
              <a:ln>
                <a:noFill/>
              </a:ln>
              <a:effectLst/>
              <a:uLnTx/>
              <a:uFillTx/>
              <a:latin typeface="Times New Roman" panose="02020603050405020304" charset="0"/>
              <a:ea typeface="等线" panose="02010600030101010101" charset="-122"/>
              <a:cs typeface="Times New Roman" panose="02020603050405020304" charset="0"/>
            </a:endParaRPr>
          </a:p>
        </p:txBody>
      </p:sp>
      <p:sp>
        <p:nvSpPr>
          <p:cNvPr id="15" name="矩形: 圆角 14"/>
          <p:cNvSpPr/>
          <p:nvPr/>
        </p:nvSpPr>
        <p:spPr>
          <a:xfrm>
            <a:off x="6424761" y="3956580"/>
            <a:ext cx="3095802" cy="611874"/>
          </a:xfrm>
          <a:prstGeom prst="roundRect">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400" b="0" i="0" u="none" strike="noStrike" kern="0" cap="none" spc="0" normalizeH="0" baseline="0" noProof="0">
                <a:ln>
                  <a:noFill/>
                </a:ln>
                <a:effectLst/>
                <a:uLnTx/>
                <a:uFillTx/>
                <a:latin typeface="Times New Roman" panose="02020603050405020304" charset="0"/>
                <a:ea typeface="等线" panose="02010600030101010101" charset="-122"/>
                <a:cs typeface="Times New Roman" panose="02020603050405020304" charset="0"/>
              </a:rPr>
              <a:t>Commercial festivals</a:t>
            </a:r>
            <a:endParaRPr kumimoji="0" lang="zh-CN" altLang="en-US" sz="2400" b="0" i="0" u="none" strike="noStrike" kern="0" cap="none" spc="0" normalizeH="0" baseline="0" noProof="0">
              <a:ln>
                <a:noFill/>
              </a:ln>
              <a:effectLst/>
              <a:uLnTx/>
              <a:uFillTx/>
              <a:latin typeface="Times New Roman" panose="02020603050405020304" charset="0"/>
              <a:ea typeface="等线" panose="02010600030101010101" charset="-122"/>
              <a:cs typeface="Times New Roman" panose="02020603050405020304" charset="0"/>
            </a:endParaRPr>
          </a:p>
        </p:txBody>
      </p:sp>
      <p:sp>
        <p:nvSpPr>
          <p:cNvPr id="8" name="矩形 7"/>
          <p:cNvSpPr>
            <a:spLocks noChangeArrowheads="1"/>
          </p:cNvSpPr>
          <p:nvPr/>
        </p:nvSpPr>
        <p:spPr bwMode="auto">
          <a:xfrm>
            <a:off x="10406201" y="3239788"/>
            <a:ext cx="601296" cy="327751"/>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1097280" eaLnBrk="1" fontAlgn="auto" latinLnBrk="0" hangingPunct="1">
              <a:lnSpc>
                <a:spcPct val="150000"/>
              </a:lnSpc>
              <a:spcBef>
                <a:spcPct val="0"/>
              </a:spcBef>
              <a:spcAft>
                <a:spcPct val="0"/>
              </a:spcAft>
              <a:buClrTx/>
              <a:buSzTx/>
              <a:buFontTx/>
              <a:buNone/>
              <a:defRPr/>
            </a:pPr>
            <a:endParaRPr kumimoji="0" lang="zh-CN" altLang="en-US" sz="3360" b="1" i="0" u="none" strike="noStrike" kern="0" cap="none" spc="0" normalizeH="0" baseline="0" noProof="0">
              <a:ln>
                <a:noFill/>
              </a:ln>
              <a:solidFill>
                <a:srgbClr val="000000"/>
              </a:solidFill>
              <a:effectLst/>
              <a:uLnTx/>
              <a:uFillTx/>
              <a:latin typeface="Times New Roman" panose="02020603050405020304" charset="0"/>
              <a:cs typeface="Times New Roman" panose="02020603050405020304" charset="0"/>
            </a:endParaRPr>
          </a:p>
        </p:txBody>
      </p:sp>
      <p:sp>
        <p:nvSpPr>
          <p:cNvPr id="9" name="矩形 8"/>
          <p:cNvSpPr>
            <a:spLocks noChangeArrowheads="1"/>
          </p:cNvSpPr>
          <p:nvPr/>
        </p:nvSpPr>
        <p:spPr bwMode="auto">
          <a:xfrm>
            <a:off x="9520562" y="4526509"/>
            <a:ext cx="1404000" cy="405878"/>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1097280" eaLnBrk="1" fontAlgn="auto" latinLnBrk="0" hangingPunct="1">
              <a:lnSpc>
                <a:spcPct val="150000"/>
              </a:lnSpc>
              <a:spcBef>
                <a:spcPct val="0"/>
              </a:spcBef>
              <a:spcAft>
                <a:spcPct val="0"/>
              </a:spcAft>
              <a:buClrTx/>
              <a:buSzTx/>
              <a:buFontTx/>
              <a:buNone/>
              <a:defRPr/>
            </a:pPr>
            <a:endParaRPr kumimoji="0" lang="zh-CN" altLang="en-US" sz="3360" b="1" i="0" u="none" strike="noStrike" kern="0" cap="none" spc="0" normalizeH="0" baseline="0" noProof="0">
              <a:ln>
                <a:noFill/>
              </a:ln>
              <a:solidFill>
                <a:srgbClr val="000000"/>
              </a:solidFill>
              <a:effectLst/>
              <a:uLnTx/>
              <a:uFillTx/>
              <a:latin typeface="Times New Roman" panose="02020603050405020304" charset="0"/>
              <a:cs typeface="Times New Roman" panose="02020603050405020304" charset="0"/>
            </a:endParaRPr>
          </a:p>
        </p:txBody>
      </p:sp>
      <p:sp>
        <p:nvSpPr>
          <p:cNvPr id="17" name="文本框 16"/>
          <p:cNvSpPr txBox="1"/>
          <p:nvPr/>
        </p:nvSpPr>
        <p:spPr>
          <a:xfrm>
            <a:off x="4924975" y="750887"/>
            <a:ext cx="2552787" cy="706755"/>
          </a:xfrm>
          <a:prstGeom prst="rect">
            <a:avLst/>
          </a:prstGeom>
          <a:noFill/>
        </p:spPr>
        <p:txBody>
          <a:bodyPr wrap="square">
            <a:spAutoFit/>
          </a:bodyPr>
          <a:lstStyle/>
          <a:p>
            <a:pPr algn="ctr">
              <a:buClrTx/>
              <a:buSzTx/>
              <a:buNone/>
            </a:pPr>
            <a:r>
              <a:rPr lang="en-US" sz="4000" b="1" dirty="0">
                <a:solidFill>
                  <a:srgbClr val="1D41D5"/>
                </a:solidFill>
                <a:latin typeface="Arial Rounded MT Bold" panose="020F0704030504030204" pitchFamily="34" charset="0"/>
                <a:cs typeface="+mn-ea"/>
              </a:rPr>
              <a:t>Summary</a:t>
            </a:r>
            <a:endParaRPr lang="en-US" sz="4000" b="1" dirty="0">
              <a:solidFill>
                <a:srgbClr val="1D41D5"/>
              </a:solidFill>
              <a:latin typeface="Arial Rounded MT Bold" panose="020F0704030504030204" pitchFamily="34" charset="0"/>
              <a:cs typeface="+mn-ea"/>
            </a:endParaRPr>
          </a:p>
        </p:txBody>
      </p:sp>
      <p:sp>
        <p:nvSpPr>
          <p:cNvPr id="2" name="标题 1"/>
          <p:cNvSpPr>
            <a:spLocks noGrp="1"/>
          </p:cNvSpPr>
          <p:nvPr/>
        </p:nvSpPr>
        <p:spPr>
          <a:xfrm>
            <a:off x="409097" y="11504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latin typeface="Arial Rounded MT Bold" panose="020F0704030504030204" pitchFamily="34" charset="0"/>
              </a:rPr>
              <a:t>Retell the text according to the chart.</a:t>
            </a:r>
            <a:endParaRPr lang="zh-CN" altLang="en-US" sz="3600" dirty="0">
              <a:latin typeface="Arial Rounded MT Bold" panose="020F0704030504030204" pitchFamily="34"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p:txBody>
          <a:bodyPr/>
          <a:p>
            <a:endParaRPr lang="zh-CN" altLang="en-US"/>
          </a:p>
        </p:txBody>
      </p:sp>
      <p:sp>
        <p:nvSpPr>
          <p:cNvPr id="13" name="五边形 12"/>
          <p:cNvSpPr/>
          <p:nvPr>
            <p:custDataLst>
              <p:tags r:id="rId1"/>
            </p:custDataLst>
          </p:nvPr>
        </p:nvSpPr>
        <p:spPr>
          <a:xfrm>
            <a:off x="0" y="3810"/>
            <a:ext cx="3569970" cy="643255"/>
          </a:xfrm>
          <a:prstGeom prst="homePlate">
            <a:avLst/>
          </a:prstGeom>
          <a:solidFill>
            <a:srgbClr val="8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bg1"/>
                </a:solidFill>
                <a:latin typeface="Arial" panose="020B0604020202020204" pitchFamily="34" charset="0"/>
                <a:ea typeface="微软雅黑" panose="020B0503020204020204" charset="-122"/>
                <a:cs typeface="Arial" panose="020B0604020202020204" pitchFamily="34" charset="0"/>
                <a:sym typeface="+mn-ea"/>
              </a:rPr>
              <a:t>Deep thinking</a:t>
            </a:r>
            <a:endParaRPr lang="en-US" altLang="zh-CN" sz="3200" b="1">
              <a:solidFill>
                <a:schemeClr val="bg1"/>
              </a:solidFill>
              <a:latin typeface="Arial" panose="020B0604020202020204" pitchFamily="34" charset="0"/>
              <a:ea typeface="微软雅黑" panose="020B0503020204020204" charset="-122"/>
              <a:cs typeface="Arial" panose="020B0604020202020204" pitchFamily="34" charset="0"/>
              <a:sym typeface="+mn-ea"/>
            </a:endParaRPr>
          </a:p>
        </p:txBody>
      </p:sp>
      <p:sp>
        <p:nvSpPr>
          <p:cNvPr id="14" name="文本框 13"/>
          <p:cNvSpPr txBox="1"/>
          <p:nvPr>
            <p:custDataLst>
              <p:tags r:id="rId2"/>
            </p:custDataLst>
          </p:nvPr>
        </p:nvSpPr>
        <p:spPr>
          <a:xfrm>
            <a:off x="609600" y="647065"/>
            <a:ext cx="10273030" cy="102616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lstStyle/>
          <a:p>
            <a:pPr fontAlgn="base">
              <a:lnSpc>
                <a:spcPct val="95000"/>
              </a:lnSpc>
              <a:spcBef>
                <a:spcPct val="0"/>
              </a:spcBef>
              <a:spcAft>
                <a:spcPct val="0"/>
              </a:spcAft>
              <a:buSzTx/>
            </a:pPr>
            <a:r>
              <a:rPr lang="en-US" altLang="zh-CN" sz="3200" b="1" dirty="0">
                <a:solidFill>
                  <a:srgbClr val="002060"/>
                </a:solidFill>
                <a:latin typeface="Times New Roman" panose="02020603050405020304" charset="0"/>
                <a:cs typeface="Times New Roman" panose="02020603050405020304" charset="0"/>
                <a:sym typeface="+mn-ea"/>
              </a:rPr>
              <a:t>Which do you prefer? The Spring Festival or Christmas?</a:t>
            </a:r>
            <a:endParaRPr lang="en-US" altLang="zh-CN" sz="3200" b="1" dirty="0">
              <a:solidFill>
                <a:srgbClr val="002060"/>
              </a:solidFill>
              <a:latin typeface="Times New Roman" panose="02020603050405020304" charset="0"/>
              <a:cs typeface="Times New Roman" panose="02020603050405020304" charset="0"/>
              <a:sym typeface="+mn-ea"/>
            </a:endParaRPr>
          </a:p>
          <a:p>
            <a:pPr fontAlgn="base">
              <a:lnSpc>
                <a:spcPct val="95000"/>
              </a:lnSpc>
              <a:spcBef>
                <a:spcPct val="0"/>
              </a:spcBef>
              <a:spcAft>
                <a:spcPct val="0"/>
              </a:spcAft>
              <a:buSzTx/>
            </a:pPr>
            <a:r>
              <a:rPr lang="en-US" altLang="zh-CN" sz="3200" b="1" dirty="0">
                <a:solidFill>
                  <a:srgbClr val="002060"/>
                </a:solidFill>
                <a:latin typeface="Times New Roman" panose="02020603050405020304" charset="0"/>
                <a:cs typeface="Times New Roman" panose="02020603050405020304" charset="0"/>
                <a:sym typeface="+mn-ea"/>
              </a:rPr>
              <a:t>In pairs, discuss “ </a:t>
            </a:r>
            <a:r>
              <a:rPr lang="en-US" altLang="zh-CN" sz="3200" b="1" i="1" dirty="0">
                <a:solidFill>
                  <a:srgbClr val="FF0000"/>
                </a:solidFill>
                <a:highlight>
                  <a:srgbClr val="CAC5FE"/>
                </a:highlight>
                <a:latin typeface="Times New Roman" panose="02020603050405020304" charset="0"/>
                <a:cs typeface="Times New Roman" panose="02020603050405020304" charset="0"/>
                <a:sym typeface="+mn-ea"/>
              </a:rPr>
              <a:t>Should we celebrate western festivals</a:t>
            </a:r>
            <a:r>
              <a:rPr lang="en-US" altLang="zh-CN" sz="3200" b="1" dirty="0">
                <a:solidFill>
                  <a:srgbClr val="002060"/>
                </a:solidFill>
                <a:latin typeface="Times New Roman" panose="02020603050405020304" charset="0"/>
                <a:cs typeface="Times New Roman" panose="02020603050405020304" charset="0"/>
                <a:sym typeface="+mn-ea"/>
              </a:rPr>
              <a:t>?” </a:t>
            </a:r>
            <a:endParaRPr lang="en-US" altLang="zh-CN" sz="3200" b="1" dirty="0">
              <a:solidFill>
                <a:srgbClr val="002060"/>
              </a:solidFill>
              <a:latin typeface="Times New Roman" panose="02020603050405020304" charset="0"/>
              <a:cs typeface="Times New Roman" panose="02020603050405020304" charset="0"/>
              <a:sym typeface="+mn-ea"/>
            </a:endParaRPr>
          </a:p>
        </p:txBody>
      </p:sp>
      <p:pic>
        <p:nvPicPr>
          <p:cNvPr id="4" name="内容占位符 3" descr="圣诞"/>
          <p:cNvPicPr>
            <a:picLocks noGrp="1" noChangeAspect="1"/>
          </p:cNvPicPr>
          <p:nvPr>
            <p:ph idx="4294967295"/>
          </p:nvPr>
        </p:nvPicPr>
        <p:blipFill>
          <a:blip r:embed="rId3"/>
          <a:stretch>
            <a:fillRect/>
          </a:stretch>
        </p:blipFill>
        <p:spPr>
          <a:xfrm>
            <a:off x="7459980" y="2794000"/>
            <a:ext cx="4732020" cy="4064000"/>
          </a:xfrm>
          <a:prstGeom prst="rect">
            <a:avLst/>
          </a:prstGeom>
        </p:spPr>
      </p:pic>
      <p:pic>
        <p:nvPicPr>
          <p:cNvPr id="5" name="图片 4" descr="春节"/>
          <p:cNvPicPr>
            <a:picLocks noChangeAspect="1"/>
          </p:cNvPicPr>
          <p:nvPr/>
        </p:nvPicPr>
        <p:blipFill>
          <a:blip r:embed="rId4"/>
          <a:stretch>
            <a:fillRect/>
          </a:stretch>
        </p:blipFill>
        <p:spPr>
          <a:xfrm>
            <a:off x="609600" y="2611755"/>
            <a:ext cx="5423535" cy="4292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par>
                                <p:cTn id="14" presetID="1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circle(in)">
                                      <p:cBhvr>
                                        <p:cTn id="22"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84300" y="172720"/>
            <a:ext cx="9495790" cy="3538220"/>
          </a:xfrm>
          <a:prstGeom prst="rect">
            <a:avLst/>
          </a:prstGeom>
          <a:noFill/>
        </p:spPr>
        <p:txBody>
          <a:bodyPr wrap="square" rtlCol="0" anchor="t">
            <a:spAutoFit/>
          </a:bodyPr>
          <a:lstStyle/>
          <a:p>
            <a:r>
              <a:rPr lang="en-US" altLang="zh-CN" sz="3200" b="1" dirty="0">
                <a:solidFill>
                  <a:srgbClr val="FFC000"/>
                </a:solidFill>
                <a:highlight>
                  <a:srgbClr val="000080"/>
                </a:highlight>
                <a:uFillTx/>
                <a:latin typeface="Times New Roman" panose="02020603050405020304" charset="0"/>
                <a:cs typeface="Times New Roman" panose="02020603050405020304" charset="0"/>
                <a:sym typeface="+mn-ea"/>
              </a:rPr>
              <a:t>East or west, holidays make us feel loved and happy.</a:t>
            </a:r>
            <a:endParaRPr lang="en-US" altLang="zh-CN" sz="3200" b="1" dirty="0">
              <a:solidFill>
                <a:srgbClr val="FFC000"/>
              </a:solidFill>
              <a:highlight>
                <a:srgbClr val="000080"/>
              </a:highlight>
              <a:uFillTx/>
              <a:latin typeface="Times New Roman" panose="02020603050405020304" charset="0"/>
              <a:cs typeface="Times New Roman" panose="02020603050405020304" charset="0"/>
              <a:sym typeface="+mn-ea"/>
            </a:endParaRPr>
          </a:p>
          <a:p>
            <a:r>
              <a:rPr lang="en-US" altLang="zh-CN" sz="3200" b="1" dirty="0">
                <a:solidFill>
                  <a:srgbClr val="002060"/>
                </a:solidFill>
                <a:latin typeface="Times New Roman" panose="02020603050405020304" charset="0"/>
                <a:cs typeface="Times New Roman" panose="02020603050405020304" charset="0"/>
                <a:sym typeface="+mn-ea"/>
              </a:rPr>
              <a:t> </a:t>
            </a:r>
            <a:endParaRPr lang="en-US" altLang="zh-CN" sz="3200" b="1" dirty="0">
              <a:solidFill>
                <a:srgbClr val="002060"/>
              </a:solidFill>
              <a:latin typeface="Times New Roman" panose="02020603050405020304" charset="0"/>
              <a:cs typeface="Times New Roman" panose="02020603050405020304" charset="0"/>
              <a:sym typeface="+mn-ea"/>
            </a:endParaRPr>
          </a:p>
          <a:p>
            <a:endParaRPr lang="en-US" altLang="zh-CN" sz="3200" b="1" dirty="0">
              <a:solidFill>
                <a:srgbClr val="002060"/>
              </a:solidFill>
              <a:latin typeface="Times New Roman" panose="02020603050405020304" charset="0"/>
              <a:cs typeface="Times New Roman" panose="02020603050405020304" charset="0"/>
              <a:sym typeface="+mn-ea"/>
            </a:endParaRPr>
          </a:p>
          <a:p>
            <a:endParaRPr lang="en-US" altLang="zh-CN" sz="3200" b="1" dirty="0">
              <a:solidFill>
                <a:srgbClr val="002060"/>
              </a:solidFill>
              <a:latin typeface="Times New Roman" panose="02020603050405020304" charset="0"/>
              <a:cs typeface="Times New Roman" panose="02020603050405020304" charset="0"/>
              <a:sym typeface="+mn-ea"/>
            </a:endParaRPr>
          </a:p>
          <a:p>
            <a:endParaRPr lang="en-US" altLang="zh-CN" sz="3200" b="1" dirty="0">
              <a:solidFill>
                <a:srgbClr val="002060"/>
              </a:solidFill>
              <a:latin typeface="Times New Roman" panose="02020603050405020304" charset="0"/>
              <a:cs typeface="Times New Roman" panose="02020603050405020304" charset="0"/>
              <a:sym typeface="+mn-ea"/>
            </a:endParaRPr>
          </a:p>
          <a:p>
            <a:endParaRPr lang="en-US" altLang="zh-CN" sz="3200" b="1" dirty="0">
              <a:solidFill>
                <a:srgbClr val="002060"/>
              </a:solidFill>
              <a:latin typeface="Times New Roman" panose="02020603050405020304" charset="0"/>
              <a:cs typeface="Times New Roman" panose="02020603050405020304" charset="0"/>
              <a:sym typeface="+mn-ea"/>
            </a:endParaRPr>
          </a:p>
          <a:p>
            <a:endParaRPr lang="en-US" altLang="zh-CN" sz="3200" b="1" dirty="0">
              <a:gradFill>
                <a:gsLst>
                  <a:gs pos="0">
                    <a:srgbClr val="FE4444"/>
                  </a:gs>
                  <a:gs pos="100000">
                    <a:srgbClr val="832B2B"/>
                  </a:gs>
                </a:gsLst>
                <a:lin scaled="0"/>
              </a:gradFill>
              <a:latin typeface="Times New Roman" panose="02020603050405020304" charset="0"/>
              <a:cs typeface="Times New Roman" panose="02020603050405020304" charset="0"/>
              <a:sym typeface="+mn-ea"/>
            </a:endParaRPr>
          </a:p>
        </p:txBody>
      </p:sp>
      <p:sp>
        <p:nvSpPr>
          <p:cNvPr id="5" name="文本框 4"/>
          <p:cNvSpPr txBox="1"/>
          <p:nvPr/>
        </p:nvSpPr>
        <p:spPr>
          <a:xfrm>
            <a:off x="1691005" y="668020"/>
            <a:ext cx="9022080" cy="2553335"/>
          </a:xfrm>
          <a:prstGeom prst="rect">
            <a:avLst/>
          </a:prstGeom>
          <a:noFill/>
        </p:spPr>
        <p:txBody>
          <a:bodyPr wrap="square" rtlCol="0">
            <a:spAutoFit/>
          </a:bodyPr>
          <a:lstStyle/>
          <a:p>
            <a:r>
              <a:rPr lang="en-US" altLang="zh-CN" sz="3200" b="1" dirty="0">
                <a:gradFill>
                  <a:gsLst>
                    <a:gs pos="0">
                      <a:srgbClr val="7B32B2"/>
                    </a:gs>
                    <a:gs pos="100000">
                      <a:srgbClr val="401A5D"/>
                    </a:gs>
                  </a:gsLst>
                  <a:lin scaled="0"/>
                </a:gradFill>
                <a:highlight>
                  <a:srgbClr val="FFFF00"/>
                </a:highlight>
                <a:latin typeface="Times New Roman" panose="02020603050405020304" charset="0"/>
                <a:cs typeface="Times New Roman" panose="02020603050405020304" charset="0"/>
                <a:sym typeface="+mn-ea"/>
              </a:rPr>
              <a:t>As our world is becoming more and more like a village, it is normal to celebrate western festivals like Christmas. </a:t>
            </a:r>
            <a:endParaRPr lang="en-US" altLang="zh-CN" sz="3200" b="1" dirty="0">
              <a:gradFill>
                <a:gsLst>
                  <a:gs pos="0">
                    <a:srgbClr val="7B32B2"/>
                  </a:gs>
                  <a:gs pos="100000">
                    <a:srgbClr val="401A5D"/>
                  </a:gs>
                </a:gsLst>
                <a:lin scaled="0"/>
              </a:gradFill>
              <a:highlight>
                <a:srgbClr val="FFFF00"/>
              </a:highlight>
              <a:latin typeface="Times New Roman" panose="02020603050405020304" charset="0"/>
              <a:cs typeface="Times New Roman" panose="02020603050405020304" charset="0"/>
              <a:sym typeface="+mn-ea"/>
            </a:endParaRPr>
          </a:p>
          <a:p>
            <a:r>
              <a:rPr lang="en-US" altLang="zh-CN" sz="3200" b="1" dirty="0">
                <a:gradFill>
                  <a:gsLst>
                    <a:gs pos="0">
                      <a:srgbClr val="FE4444"/>
                    </a:gs>
                    <a:gs pos="100000">
                      <a:srgbClr val="832B2B"/>
                    </a:gs>
                  </a:gsLst>
                  <a:lin scaled="0"/>
                </a:gradFill>
                <a:highlight>
                  <a:srgbClr val="C6C5FE"/>
                </a:highlight>
                <a:latin typeface="Times New Roman" panose="02020603050405020304" charset="0"/>
                <a:cs typeface="Times New Roman" panose="02020603050405020304" charset="0"/>
                <a:sym typeface="+mn-ea"/>
              </a:rPr>
              <a:t>Celebating western festivals does not mean we do not love our traditions and our motherland.</a:t>
            </a:r>
            <a:endParaRPr lang="en-US" altLang="zh-CN" sz="3200" b="1" dirty="0">
              <a:gradFill>
                <a:gsLst>
                  <a:gs pos="0">
                    <a:srgbClr val="FE4444"/>
                  </a:gs>
                  <a:gs pos="100000">
                    <a:srgbClr val="832B2B"/>
                  </a:gs>
                </a:gsLst>
                <a:lin scaled="0"/>
              </a:gradFill>
              <a:highlight>
                <a:srgbClr val="C6C5FE"/>
              </a:highlight>
              <a:latin typeface="Times New Roman" panose="02020603050405020304" charset="0"/>
              <a:cs typeface="Times New Roman" panose="02020603050405020304" charset="0"/>
              <a:sym typeface="+mn-ea"/>
            </a:endParaRPr>
          </a:p>
        </p:txBody>
      </p:sp>
      <p:sp>
        <p:nvSpPr>
          <p:cNvPr id="6" name="文本框 5"/>
          <p:cNvSpPr txBox="1"/>
          <p:nvPr/>
        </p:nvSpPr>
        <p:spPr>
          <a:xfrm>
            <a:off x="1659255" y="3055620"/>
            <a:ext cx="8946515" cy="3538220"/>
          </a:xfrm>
          <a:prstGeom prst="rect">
            <a:avLst/>
          </a:prstGeom>
          <a:noFill/>
        </p:spPr>
        <p:txBody>
          <a:bodyPr wrap="square" rtlCol="0">
            <a:spAutoFit/>
          </a:bodyPr>
          <a:lstStyle/>
          <a:p>
            <a:r>
              <a:rPr lang="en-US" altLang="zh-CN" sz="3200" b="1" dirty="0">
                <a:solidFill>
                  <a:srgbClr val="FFC000"/>
                </a:solidFill>
                <a:highlight>
                  <a:srgbClr val="942C55"/>
                </a:highlight>
                <a:latin typeface="Times New Roman" panose="02020603050405020304" charset="0"/>
                <a:cs typeface="Times New Roman" panose="02020603050405020304" charset="0"/>
                <a:sym typeface="+mn-ea"/>
              </a:rPr>
              <a:t>But we Chinese have the responsibility to </a:t>
            </a:r>
            <a:r>
              <a:rPr lang="en-US" altLang="zh-CN" sz="3200" b="1" u="sng" dirty="0">
                <a:solidFill>
                  <a:srgbClr val="FFC000"/>
                </a:solidFill>
                <a:highlight>
                  <a:srgbClr val="942C55"/>
                </a:highlight>
                <a:latin typeface="Times New Roman" panose="02020603050405020304" charset="0"/>
                <a:cs typeface="Times New Roman" panose="02020603050405020304" charset="0"/>
                <a:sym typeface="+mn-ea"/>
              </a:rPr>
              <a:t>carry forward</a:t>
            </a:r>
            <a:r>
              <a:rPr lang="en-US" altLang="zh-CN" sz="3200" b="1" dirty="0">
                <a:solidFill>
                  <a:srgbClr val="FFC000"/>
                </a:solidFill>
                <a:highlight>
                  <a:srgbClr val="942C55"/>
                </a:highlight>
                <a:latin typeface="Times New Roman" panose="02020603050405020304" charset="0"/>
                <a:cs typeface="Times New Roman" panose="02020603050405020304" charset="0"/>
                <a:sym typeface="+mn-ea"/>
              </a:rPr>
              <a:t>(</a:t>
            </a:r>
            <a:r>
              <a:rPr lang="zh-CN" altLang="en-US" sz="3200" b="1" dirty="0">
                <a:solidFill>
                  <a:srgbClr val="FFC000"/>
                </a:solidFill>
                <a:highlight>
                  <a:srgbClr val="942C55"/>
                </a:highlight>
                <a:latin typeface="Times New Roman" panose="02020603050405020304" charset="0"/>
                <a:cs typeface="Times New Roman" panose="02020603050405020304" charset="0"/>
                <a:sym typeface="+mn-ea"/>
              </a:rPr>
              <a:t>弘扬</a:t>
            </a:r>
            <a:r>
              <a:rPr lang="en-US" altLang="zh-CN" sz="3200" b="1" dirty="0">
                <a:solidFill>
                  <a:srgbClr val="FFC000"/>
                </a:solidFill>
                <a:highlight>
                  <a:srgbClr val="942C55"/>
                </a:highlight>
                <a:latin typeface="Times New Roman" panose="02020603050405020304" charset="0"/>
                <a:cs typeface="Times New Roman" panose="02020603050405020304" charset="0"/>
                <a:sym typeface="+mn-ea"/>
              </a:rPr>
              <a:t>) our brilliant traditions and customs and to make them known to the outside world. </a:t>
            </a:r>
            <a:endParaRPr lang="en-US" altLang="zh-CN" sz="3200" b="1" dirty="0">
              <a:solidFill>
                <a:srgbClr val="FFC000"/>
              </a:solidFill>
              <a:highlight>
                <a:srgbClr val="942C55"/>
              </a:highlight>
              <a:latin typeface="Times New Roman" panose="02020603050405020304" charset="0"/>
              <a:cs typeface="Times New Roman" panose="02020603050405020304" charset="0"/>
              <a:sym typeface="+mn-ea"/>
            </a:endParaRPr>
          </a:p>
          <a:p>
            <a:r>
              <a:rPr lang="en-US" altLang="zh-CN" sz="3200" b="1" dirty="0">
                <a:solidFill>
                  <a:srgbClr val="FF0000"/>
                </a:solidFill>
                <a:highlight>
                  <a:srgbClr val="DDDEE6"/>
                </a:highlight>
                <a:latin typeface="Times New Roman" panose="02020603050405020304" charset="0"/>
                <a:cs typeface="Times New Roman" panose="02020603050405020304" charset="0"/>
                <a:sym typeface="+mn-ea"/>
              </a:rPr>
              <a:t>With 5000-year-long cilvilisation, China was, is and will always be our pride.</a:t>
            </a:r>
            <a:endParaRPr lang="en-US" altLang="zh-CN" sz="3200" b="1" dirty="0">
              <a:solidFill>
                <a:srgbClr val="FF0000"/>
              </a:solidFill>
              <a:highlight>
                <a:srgbClr val="DDDEE6"/>
              </a:highlight>
              <a:latin typeface="Times New Roman" panose="02020603050405020304" charset="0"/>
              <a:cs typeface="Times New Roman" panose="02020603050405020304" charset="0"/>
              <a:sym typeface="+mn-ea"/>
            </a:endParaRPr>
          </a:p>
          <a:p>
            <a:endParaRPr lang="en-US" altLang="zh-CN" sz="3200" b="1" dirty="0">
              <a:solidFill>
                <a:srgbClr val="FF0000"/>
              </a:solidFill>
              <a:latin typeface="Times New Roman" panose="02020603050405020304" charset="0"/>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edge">
                                      <p:cBhvr>
                                        <p:cTn id="24" dur="20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edge">
                                      <p:cBhvr>
                                        <p:cTn id="29"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4549328" y="484466"/>
            <a:ext cx="3094990" cy="82994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4800" b="1" i="0" u="none" strike="noStrike" kern="1200" cap="none" spc="0" normalizeH="0" baseline="0" noProof="0">
                <a:ln>
                  <a:noFill/>
                </a:ln>
                <a:solidFill>
                  <a:srgbClr val="FFC000"/>
                </a:solidFill>
                <a:effectLst/>
                <a:uLnTx/>
                <a:uFillTx/>
                <a:latin typeface="Times New Roman" panose="02020603050405020304" charset="0"/>
                <a:ea typeface="宋体" panose="02010600030101010101" pitchFamily="2" charset="-122"/>
                <a:cs typeface="Times New Roman" panose="02020603050405020304" charset="0"/>
              </a:rPr>
              <a:t>Homework</a:t>
            </a:r>
            <a:endParaRPr kumimoji="0" lang="zh-CN" altLang="en-US" sz="4800" b="1" i="0" u="none" strike="noStrike" kern="1200" cap="none" spc="0" normalizeH="0" baseline="0" noProof="0">
              <a:ln>
                <a:noFill/>
              </a:ln>
              <a:solidFill>
                <a:srgbClr val="FFC000"/>
              </a:solidFill>
              <a:effectLst/>
              <a:uLnTx/>
              <a:uFillTx/>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custDataLst>
              <p:tags r:id="rId2"/>
            </p:custDataLst>
          </p:nvPr>
        </p:nvSpPr>
        <p:spPr>
          <a:xfrm>
            <a:off x="2010902" y="1737410"/>
            <a:ext cx="8170545" cy="1568450"/>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a:ln>
                  <a:noFill/>
                </a:ln>
                <a:solidFill>
                  <a:srgbClr val="FFC000"/>
                </a:solidFill>
                <a:effectLst/>
                <a:uLnTx/>
                <a:uFillTx/>
                <a:latin typeface="Times New Roman" panose="02020603050405020304" charset="0"/>
                <a:ea typeface="楷体" panose="02010609060101010101" pitchFamily="49" charset="-122"/>
                <a:cs typeface="Times New Roman" panose="02020603050405020304" charset="0"/>
              </a:rPr>
              <a:t>   </a:t>
            </a:r>
            <a:r>
              <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rPr>
              <a:t>    Write a small passage about how to carry </a:t>
            </a:r>
            <a:endPar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rPr>
              <a:t>forward our traditional Chinese customs as a </a:t>
            </a:r>
            <a:endPar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rPr>
              <a:t>student ( provide at least 3 practical advice).</a:t>
            </a:r>
            <a:endPar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endParaRPr>
          </a:p>
        </p:txBody>
      </p:sp>
      <p:sp>
        <p:nvSpPr>
          <p:cNvPr id="13" name="五边形 12"/>
          <p:cNvSpPr/>
          <p:nvPr>
            <p:custDataLst>
              <p:tags r:id="rId3"/>
            </p:custDataLst>
          </p:nvPr>
        </p:nvSpPr>
        <p:spPr>
          <a:xfrm>
            <a:off x="0" y="3810"/>
            <a:ext cx="3569970" cy="643255"/>
          </a:xfrm>
          <a:prstGeom prst="homePlate">
            <a:avLst/>
          </a:prstGeom>
          <a:solidFill>
            <a:srgbClr val="8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bg1"/>
                </a:solidFill>
                <a:latin typeface="Arial" panose="020B0604020202020204" pitchFamily="34" charset="0"/>
                <a:ea typeface="微软雅黑" panose="020B0503020204020204" charset="-122"/>
                <a:cs typeface="Arial" panose="020B0604020202020204" pitchFamily="34" charset="0"/>
                <a:sym typeface="+mn-ea"/>
              </a:rPr>
              <a:t>Homework</a:t>
            </a:r>
            <a:endParaRPr lang="en-US" altLang="zh-CN" sz="3200" b="1">
              <a:solidFill>
                <a:schemeClr val="bg1"/>
              </a:solidFill>
              <a:latin typeface="Arial" panose="020B0604020202020204" pitchFamily="34" charset="0"/>
              <a:ea typeface="微软雅黑" panose="020B0503020204020204" charset="-122"/>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82440" y="473710"/>
            <a:ext cx="309880" cy="368300"/>
          </a:xfrm>
          <a:prstGeom prst="rect">
            <a:avLst/>
          </a:prstGeom>
          <a:noFill/>
        </p:spPr>
        <p:txBody>
          <a:bodyPr wrap="none" rtlCol="0" anchor="t">
            <a:spAutoFit/>
          </a:bodyPr>
          <a:p>
            <a:endParaRPr lang="zh-CN" altLang="en-US"/>
          </a:p>
        </p:txBody>
      </p:sp>
      <p:sp>
        <p:nvSpPr>
          <p:cNvPr id="3" name="文本框 2"/>
          <p:cNvSpPr txBox="1"/>
          <p:nvPr>
            <p:custDataLst>
              <p:tags r:id="rId1"/>
            </p:custDataLst>
          </p:nvPr>
        </p:nvSpPr>
        <p:spPr>
          <a:xfrm>
            <a:off x="99248" y="841971"/>
            <a:ext cx="11993245" cy="5569585"/>
          </a:xfrm>
          <a:prstGeom prst="rect">
            <a:avLst/>
          </a:prstGeom>
          <a:noFill/>
        </p:spPr>
        <p:txBody>
          <a:bodyPr wrap="square" rtlCol="0">
            <a:spAutoFit/>
          </a:bodyPr>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rPr>
              <a:t>                                         Sample</a:t>
            </a:r>
            <a:endParaRPr kumimoji="0" lang="en-US" altLang="zh-CN" sz="3600" b="1" i="0" u="none" strike="noStrike" kern="1200" cap="none" spc="0" normalizeH="0" baseline="0" noProof="0">
              <a:ln>
                <a:noFill/>
              </a:ln>
              <a:solidFill>
                <a:srgbClr val="FF0000"/>
              </a:solidFill>
              <a:effectLst/>
              <a:uLnTx/>
              <a:uFillTx/>
              <a:latin typeface="Times New Roman" panose="02020603050405020304" charset="0"/>
              <a:ea typeface="宋体" panose="02010600030101010101" pitchFamily="2" charset="-122"/>
              <a:cs typeface="Times New Roman" panose="02020603050405020304" charset="0"/>
            </a:endParaRPr>
          </a:p>
          <a:p>
            <a:pPr marL="0" marR="0" lvl="0" indent="0" algn="just" defTabSz="914400" rtl="0" fontAlgn="auto">
              <a:lnSpc>
                <a:spcPct val="100000"/>
              </a:lnSpc>
              <a:spcBef>
                <a:spcPct val="0"/>
              </a:spcBef>
              <a:spcAft>
                <a:spcPct val="0"/>
              </a:spcAft>
              <a:buClrTx/>
              <a:buSzTx/>
              <a:buFontTx/>
              <a:buNone/>
              <a:defRPr/>
            </a:pPr>
            <a:r>
              <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rPr>
              <a:t>Keep the Chinese tradition customs passed down method :</a:t>
            </a:r>
            <a:endPar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endParaRPr>
          </a:p>
          <a:p>
            <a:pPr marL="0" marR="0" lvl="0" indent="0" algn="just" defTabSz="914400" rtl="0" fontAlgn="auto">
              <a:lnSpc>
                <a:spcPct val="100000"/>
              </a:lnSpc>
              <a:spcBef>
                <a:spcPct val="0"/>
              </a:spcBef>
              <a:spcAft>
                <a:spcPct val="0"/>
              </a:spcAft>
              <a:buClrTx/>
              <a:buSzTx/>
              <a:buFontTx/>
              <a:buNone/>
              <a:defRPr/>
            </a:pPr>
            <a:endPar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endParaRPr>
          </a:p>
          <a:p>
            <a:pPr marL="0" marR="0" lvl="0" indent="0" algn="just" defTabSz="914400" rtl="0" fontAlgn="auto">
              <a:lnSpc>
                <a:spcPct val="100000"/>
              </a:lnSpc>
              <a:spcBef>
                <a:spcPct val="0"/>
              </a:spcBef>
              <a:spcAft>
                <a:spcPct val="0"/>
              </a:spcAft>
              <a:buClrTx/>
              <a:buSzTx/>
              <a:buFontTx/>
              <a:buNone/>
              <a:defRPr/>
            </a:pPr>
            <a:r>
              <a:rPr kumimoji="0" lang="en-US" altLang="zh-CN" sz="3200" b="1" i="0" u="none" strike="noStrike" kern="1200" cap="none" spc="0" normalizeH="0" baseline="0">
                <a:solidFill>
                  <a:srgbClr val="FF0000"/>
                </a:solidFill>
                <a:latin typeface="Times New Roman" panose="02020603050405020304" charset="0"/>
                <a:cs typeface="Times New Roman" panose="02020603050405020304" charset="0"/>
              </a:rPr>
              <a:t>First</a:t>
            </a:r>
            <a:r>
              <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rPr>
              <a:t>: to bring Chinese culture to other countries, also let other countries  understand China, understand chinese as well.</a:t>
            </a:r>
            <a:endPar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endParaRPr>
          </a:p>
          <a:p>
            <a:pPr marL="0" marR="0" lvl="0" indent="0" algn="just" defTabSz="914400" rtl="0" fontAlgn="auto">
              <a:lnSpc>
                <a:spcPct val="100000"/>
              </a:lnSpc>
              <a:spcBef>
                <a:spcPct val="0"/>
              </a:spcBef>
              <a:spcAft>
                <a:spcPct val="0"/>
              </a:spcAft>
              <a:buClrTx/>
              <a:buSzTx/>
              <a:buFontTx/>
              <a:buNone/>
              <a:defRPr/>
            </a:pPr>
            <a:r>
              <a:rPr kumimoji="0" lang="en-US" altLang="zh-CN" sz="3200" b="1" i="0" u="none" strike="noStrike" kern="1200" cap="none" spc="0" normalizeH="0" baseline="0">
                <a:solidFill>
                  <a:srgbClr val="FF0000"/>
                </a:solidFill>
                <a:latin typeface="Times New Roman" panose="02020603050405020304" charset="0"/>
                <a:cs typeface="Times New Roman" panose="02020603050405020304" charset="0"/>
              </a:rPr>
              <a:t>Second</a:t>
            </a:r>
            <a:r>
              <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rPr>
              <a:t>: deepen adolescents and people around of Chinese traditional culture so that they love our culture to accept it.</a:t>
            </a:r>
            <a:endPar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endParaRPr>
          </a:p>
          <a:p>
            <a:pPr marL="0" marR="0" lvl="0" indent="0" algn="just" defTabSz="914400" rtl="0" fontAlgn="auto">
              <a:lnSpc>
                <a:spcPct val="100000"/>
              </a:lnSpc>
              <a:spcBef>
                <a:spcPct val="0"/>
              </a:spcBef>
              <a:spcAft>
                <a:spcPct val="0"/>
              </a:spcAft>
              <a:buClrTx/>
              <a:buSzTx/>
              <a:buFontTx/>
              <a:buNone/>
              <a:defRPr/>
            </a:pPr>
            <a:r>
              <a:rPr kumimoji="0" lang="en-US" altLang="zh-CN" sz="3200" b="1" i="0" u="none" strike="noStrike" kern="1200" cap="none" spc="0" normalizeH="0" baseline="0">
                <a:solidFill>
                  <a:srgbClr val="FF0000"/>
                </a:solidFill>
                <a:latin typeface="Times New Roman" panose="02020603050405020304" charset="0"/>
                <a:cs typeface="Times New Roman" panose="02020603050405020304" charset="0"/>
              </a:rPr>
              <a:t>Third</a:t>
            </a:r>
            <a:r>
              <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rPr>
              <a:t>: often engage in some activity, whose main content is to publicize Chinese traditional  customs, make them well spread and be carried forward, so that every Chinese and foreigners understand and love the traditional culture.</a:t>
            </a:r>
            <a:endParaRPr kumimoji="0" lang="en-US" altLang="zh-CN" sz="3200" b="1" i="0" u="none" strike="noStrike" kern="1200" cap="none" spc="0" normalizeH="0" baseline="0">
              <a:solidFill>
                <a:srgbClr val="00206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736600" y="2677160"/>
            <a:ext cx="12981305" cy="1753235"/>
          </a:xfrm>
          <a:prstGeom prst="rect">
            <a:avLst/>
          </a:prstGeom>
          <a:noFill/>
        </p:spPr>
        <p:txBody>
          <a:bodyPr wrap="square" rtlCol="0">
            <a:spAutoFit/>
          </a:bodyPr>
          <a:lstStyle/>
          <a:p>
            <a:r>
              <a:rPr lang="en-US" sz="5400" b="1" dirty="0">
                <a:latin typeface="Times New Roman" panose="02020603050405020304" charset="0"/>
                <a:cs typeface="Times New Roman" panose="02020603050405020304" charset="0"/>
              </a:rPr>
              <a:t>             </a:t>
            </a:r>
            <a:endParaRPr lang="en-US" sz="5400" b="1" dirty="0">
              <a:latin typeface="Times New Roman" panose="02020603050405020304" charset="0"/>
              <a:cs typeface="Times New Roman" panose="02020603050405020304" charset="0"/>
            </a:endParaRPr>
          </a:p>
          <a:p>
            <a:r>
              <a:rPr lang="en-US" altLang="zh-CN" sz="5400" b="1" dirty="0">
                <a:latin typeface="Times New Roman" panose="02020603050405020304" charset="0"/>
                <a:cs typeface="Times New Roman" panose="02020603050405020304" charset="0"/>
              </a:rPr>
              <a:t>                  </a:t>
            </a:r>
            <a:r>
              <a:rPr lang="en-US" altLang="zh-CN" sz="4400" b="1" dirty="0">
                <a:latin typeface="Times New Roman" panose="02020603050405020304" charset="0"/>
                <a:cs typeface="Times New Roman" panose="02020603050405020304" charset="0"/>
              </a:rPr>
              <a:t>Period 2 </a:t>
            </a:r>
            <a:r>
              <a:rPr lang="en-US" sz="4400" b="1" dirty="0">
                <a:latin typeface="Times New Roman" panose="02020603050405020304" charset="0"/>
                <a:cs typeface="Times New Roman" panose="02020603050405020304" charset="0"/>
              </a:rPr>
              <a:t> </a:t>
            </a:r>
            <a:r>
              <a:rPr lang="en-US" altLang="zh-CN" sz="4800" b="1">
                <a:latin typeface="Times New Roman" panose="02020603050405020304" charset="0"/>
                <a:cs typeface="Times New Roman" panose="02020603050405020304" charset="0"/>
                <a:sym typeface="+mn-ea"/>
              </a:rPr>
              <a:t>Reading and Thinking</a:t>
            </a:r>
            <a:endParaRPr lang="en-US" altLang="zh-CN" sz="4800" b="1">
              <a:latin typeface="Times New Roman" panose="02020603050405020304" charset="0"/>
              <a:cs typeface="Times New Roman" panose="02020603050405020304" charset="0"/>
            </a:endParaRPr>
          </a:p>
        </p:txBody>
      </p:sp>
      <p:sp>
        <p:nvSpPr>
          <p:cNvPr id="2" name="矩形 1"/>
          <p:cNvSpPr/>
          <p:nvPr>
            <p:custDataLst>
              <p:tags r:id="rId2"/>
            </p:custDataLst>
          </p:nvPr>
        </p:nvSpPr>
        <p:spPr>
          <a:xfrm>
            <a:off x="-635" y="2140585"/>
            <a:ext cx="11599545" cy="829945"/>
          </a:xfrm>
          <a:prstGeom prst="rect">
            <a:avLst/>
          </a:prstGeom>
        </p:spPr>
        <p:txBody>
          <a:bodyPr wrap="square">
            <a:spAutoFit/>
          </a:bodyPr>
          <a:lstStyle/>
          <a:p>
            <a:pPr algn="ctr"/>
            <a:r>
              <a:rPr lang="en-US" altLang="zh-CN" sz="4800" b="1">
                <a:latin typeface="Times New Roman" panose="02020603050405020304" charset="0"/>
                <a:cs typeface="Times New Roman" panose="02020603050405020304" charset="0"/>
              </a:rPr>
              <a:t>    </a:t>
            </a:r>
            <a:r>
              <a:rPr lang="zh-CN" altLang="zh-CN" sz="4800" b="1">
                <a:latin typeface="Times New Roman" panose="02020603050405020304" charset="0"/>
                <a:cs typeface="Times New Roman" panose="02020603050405020304" charset="0"/>
              </a:rPr>
              <a:t>必修三</a:t>
            </a:r>
            <a:r>
              <a:rPr lang="en-US" altLang="zh-CN" sz="4800" b="1">
                <a:latin typeface="Times New Roman" panose="02020603050405020304" charset="0"/>
                <a:cs typeface="Times New Roman" panose="02020603050405020304" charset="0"/>
              </a:rPr>
              <a:t>Unit 1  Festivals And Celebrations</a:t>
            </a:r>
            <a:endParaRPr lang="zh-CN" altLang="en-US" sz="48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custDataLst>
              <p:tags r:id="rId1"/>
            </p:custDataLst>
          </p:nvPr>
        </p:nvSpPr>
        <p:spPr>
          <a:xfrm>
            <a:off x="2662555" y="2338070"/>
            <a:ext cx="7089140" cy="645160"/>
          </a:xfrm>
          <a:prstGeom prst="rect">
            <a:avLst/>
          </a:prstGeom>
          <a:solidFill>
            <a:srgbClr val="C9E9EF"/>
          </a:solidFill>
        </p:spPr>
        <p:txBody>
          <a:bodyPr wrap="square" rtlCol="0">
            <a:spAutoFit/>
          </a:bodyPr>
          <a:lstStyle/>
          <a:p>
            <a:r>
              <a:rPr lang="en-US" altLang="zh-CN" sz="3600" b="1" dirty="0">
                <a:solidFill>
                  <a:schemeClr val="accent2">
                    <a:lumMod val="75000"/>
                  </a:schemeClr>
                </a:solidFill>
              </a:rPr>
              <a:t>Which festival is it?</a:t>
            </a:r>
            <a:r>
              <a:rPr lang="en-US" altLang="zh-CN" sz="3600" b="1" dirty="0">
                <a:solidFill>
                  <a:schemeClr val="bg1"/>
                </a:solidFill>
              </a:rPr>
              <a:t> </a:t>
            </a:r>
            <a:endParaRPr lang="en-US" altLang="zh-CN" sz="3600" b="1" dirty="0">
              <a:solidFill>
                <a:schemeClr val="bg1"/>
              </a:solidFill>
            </a:endParaRPr>
          </a:p>
        </p:txBody>
      </p:sp>
      <p:pic>
        <p:nvPicPr>
          <p:cNvPr id="15" name="图片 14" descr="图片1"/>
          <p:cNvPicPr>
            <a:picLocks noChangeAspect="1"/>
          </p:cNvPicPr>
          <p:nvPr>
            <p:custDataLst>
              <p:tags r:id="rId2"/>
            </p:custDataLst>
          </p:nvPr>
        </p:nvPicPr>
        <p:blipFill>
          <a:blip r:embed="rId3"/>
          <a:stretch>
            <a:fillRect/>
          </a:stretch>
        </p:blipFill>
        <p:spPr>
          <a:xfrm>
            <a:off x="2160104" y="3440430"/>
            <a:ext cx="7751611" cy="2874010"/>
          </a:xfrm>
          <a:prstGeom prst="rect">
            <a:avLst/>
          </a:prstGeom>
        </p:spPr>
      </p:pic>
      <p:pic>
        <p:nvPicPr>
          <p:cNvPr id="6" name="图片 5" descr="016"/>
          <p:cNvPicPr>
            <a:picLocks noChangeAspect="1"/>
          </p:cNvPicPr>
          <p:nvPr>
            <p:custDataLst>
              <p:tags r:id="rId4"/>
            </p:custDataLst>
          </p:nvPr>
        </p:nvPicPr>
        <p:blipFill>
          <a:blip r:embed="rId5"/>
          <a:stretch>
            <a:fillRect/>
          </a:stretch>
        </p:blipFill>
        <p:spPr>
          <a:xfrm>
            <a:off x="-337185" y="0"/>
            <a:ext cx="8270240" cy="1341120"/>
          </a:xfrm>
          <a:prstGeom prst="rect">
            <a:avLst/>
          </a:prstGeom>
        </p:spPr>
      </p:pic>
      <p:sp>
        <p:nvSpPr>
          <p:cNvPr id="5" name="矩形 4"/>
          <p:cNvSpPr/>
          <p:nvPr>
            <p:custDataLst>
              <p:tags r:id="rId6"/>
            </p:custDataLst>
          </p:nvPr>
        </p:nvSpPr>
        <p:spPr>
          <a:xfrm rot="21240000">
            <a:off x="2829949" y="861967"/>
            <a:ext cx="6658610" cy="1106805"/>
          </a:xfrm>
          <a:prstGeom prst="rect">
            <a:avLst/>
          </a:prstGeom>
          <a:noFill/>
          <a:ln>
            <a:noFill/>
          </a:ln>
        </p:spPr>
        <p:txBody>
          <a:bodyPr wrap="none" rtlCol="0" anchor="t">
            <a:spAutoFit/>
          </a:bodyPr>
          <a:lstStyle/>
          <a:p>
            <a:pPr algn="ctr"/>
            <a:r>
              <a:rPr lang="en-US" altLang="zh-CN" sz="6600" b="1">
                <a:ln>
                  <a:solidFill>
                    <a:srgbClr val="C00000"/>
                  </a:solidFill>
                </a:ln>
                <a:gradFill>
                  <a:gsLst>
                    <a:gs pos="66000">
                      <a:srgbClr val="F610D8"/>
                    </a:gs>
                    <a:gs pos="81000">
                      <a:srgbClr val="FB226C">
                        <a:alpha val="100000"/>
                      </a:srgbClr>
                    </a:gs>
                    <a:gs pos="47000">
                      <a:srgbClr val="7B6DEA">
                        <a:alpha val="100000"/>
                      </a:srgbClr>
                    </a:gs>
                    <a:gs pos="14000">
                      <a:srgbClr val="FF0066"/>
                    </a:gs>
                    <a:gs pos="100000">
                      <a:srgbClr val="FF3300">
                        <a:alpha val="30000"/>
                      </a:srgbClr>
                    </a:gs>
                  </a:gsLst>
                  <a:lin ang="2700000" scaled="0"/>
                </a:gradFill>
                <a:effectLst>
                  <a:outerShdw blurRad="38100" dist="19050" dir="2700000" algn="tl" rotWithShape="0">
                    <a:schemeClr val="dk1">
                      <a:alpha val="40000"/>
                    </a:schemeClr>
                  </a:outerShdw>
                </a:effectLst>
                <a:latin typeface="Segoe UI Black" panose="020B0A02040204020203" charset="0"/>
              </a:rPr>
              <a:t>Listen and guess</a:t>
            </a:r>
            <a:endParaRPr lang="en-US" altLang="zh-CN" sz="6600" b="1">
              <a:ln>
                <a:solidFill>
                  <a:srgbClr val="C00000"/>
                </a:solidFill>
              </a:ln>
              <a:gradFill>
                <a:gsLst>
                  <a:gs pos="66000">
                    <a:srgbClr val="F610D8"/>
                  </a:gs>
                  <a:gs pos="81000">
                    <a:srgbClr val="FB226C">
                      <a:alpha val="100000"/>
                    </a:srgbClr>
                  </a:gs>
                  <a:gs pos="47000">
                    <a:srgbClr val="7B6DEA">
                      <a:alpha val="100000"/>
                    </a:srgbClr>
                  </a:gs>
                  <a:gs pos="14000">
                    <a:srgbClr val="FF0066"/>
                  </a:gs>
                  <a:gs pos="100000">
                    <a:srgbClr val="FF3300">
                      <a:alpha val="30000"/>
                    </a:srgbClr>
                  </a:gs>
                </a:gsLst>
                <a:lin ang="2700000" scaled="0"/>
              </a:gradFill>
              <a:effectLst>
                <a:outerShdw blurRad="38100" dist="19050" dir="2700000" algn="tl" rotWithShape="0">
                  <a:schemeClr val="dk1">
                    <a:alpha val="40000"/>
                  </a:schemeClr>
                </a:outerShdw>
              </a:effectLst>
              <a:latin typeface="Segoe UI Black" panose="020B0A02040204020203" charset="0"/>
            </a:endParaRPr>
          </a:p>
        </p:txBody>
      </p:sp>
      <p:sp>
        <p:nvSpPr>
          <p:cNvPr id="7" name="文本框 6"/>
          <p:cNvSpPr txBox="1"/>
          <p:nvPr>
            <p:custDataLst>
              <p:tags r:id="rId7"/>
            </p:custDataLst>
          </p:nvPr>
        </p:nvSpPr>
        <p:spPr>
          <a:xfrm>
            <a:off x="5080635" y="1189355"/>
            <a:ext cx="5335905" cy="368300"/>
          </a:xfrm>
          <a:prstGeom prst="rect">
            <a:avLst/>
          </a:prstGeom>
          <a:noFill/>
        </p:spPr>
        <p:txBody>
          <a:bodyPr wrap="square" rtlCol="0">
            <a:spAutoFit/>
          </a:bodyPr>
          <a:lstStyle/>
          <a:p>
            <a:endParaRPr lang="zh-CN" altLang="en-US"/>
          </a:p>
        </p:txBody>
      </p:sp>
      <p:sp>
        <p:nvSpPr>
          <p:cNvPr id="3" name="矩形标注 2"/>
          <p:cNvSpPr/>
          <p:nvPr>
            <p:custDataLst>
              <p:tags r:id="rId8"/>
            </p:custDataLst>
          </p:nvPr>
        </p:nvSpPr>
        <p:spPr>
          <a:xfrm>
            <a:off x="2271395" y="3007552"/>
            <a:ext cx="3053715" cy="864235"/>
          </a:xfrm>
          <a:prstGeom prst="wedgeRectCallout">
            <a:avLst/>
          </a:prstGeom>
          <a:solidFill>
            <a:srgbClr val="C00000"/>
          </a:solidFill>
          <a:effectLst>
            <a:outerShdw blurRad="50800" dist="38100" dir="8100000" sx="102000" sy="102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Script MT Bold" panose="03040602040607080904" charset="0"/>
                <a:cs typeface="Script MT Bold" panose="03040602040607080904" charset="0"/>
              </a:rPr>
              <a:t>Christmas Day</a:t>
            </a:r>
            <a:endParaRPr lang="en-US" altLang="zh-CN" sz="3200" b="1" dirty="0">
              <a:solidFill>
                <a:schemeClr val="bg1"/>
              </a:solidFill>
              <a:latin typeface="Script MT Bold" panose="03040602040607080904" charset="0"/>
              <a:cs typeface="Script MT Bold" panose="03040602040607080904" charset="0"/>
            </a:endParaRPr>
          </a:p>
        </p:txBody>
      </p:sp>
      <p:pic>
        <p:nvPicPr>
          <p:cNvPr id="4" name="但愿人长久">
            <a:hlinkClick r:id="" action="ppaction://media"/>
          </p:cNvPr>
          <p:cNvPicPr>
            <a:picLocks noRot="1"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3658870" y="5156835"/>
            <a:ext cx="1075690" cy="986790"/>
          </a:xfrm>
          <a:prstGeom prst="rect">
            <a:avLst/>
          </a:prstGeom>
        </p:spPr>
      </p:pic>
      <p:pic>
        <p:nvPicPr>
          <p:cNvPr id="9" name="Thanksgiving">
            <a:hlinkClick r:id="" action="ppaction://media"/>
          </p:cNvPr>
          <p:cNvPicPr>
            <a:picLocks noRot="1" noChangeAspect="1"/>
          </p:cNvPicPr>
          <p:nvPr>
            <a:audioFile r:link="rId12"/>
            <p:extLst>
              <p:ext uri="{DAA4B4D4-6D71-4841-9C94-3DE7FCFB9230}">
                <p14:media xmlns:p14="http://schemas.microsoft.com/office/powerpoint/2010/main" r:embed="rId13"/>
              </p:ext>
            </p:extLst>
          </p:nvPr>
        </p:nvPicPr>
        <p:blipFill>
          <a:blip r:embed="rId11"/>
          <a:stretch>
            <a:fillRect/>
          </a:stretch>
        </p:blipFill>
        <p:spPr>
          <a:xfrm>
            <a:off x="5817235" y="3810635"/>
            <a:ext cx="1014730" cy="944245"/>
          </a:xfrm>
          <a:prstGeom prst="rect">
            <a:avLst/>
          </a:prstGeom>
        </p:spPr>
      </p:pic>
      <p:sp>
        <p:nvSpPr>
          <p:cNvPr id="10" name="矩形标注 9"/>
          <p:cNvSpPr/>
          <p:nvPr>
            <p:custDataLst>
              <p:tags r:id="rId14"/>
            </p:custDataLst>
          </p:nvPr>
        </p:nvSpPr>
        <p:spPr>
          <a:xfrm>
            <a:off x="5290502" y="3007552"/>
            <a:ext cx="3053715" cy="957705"/>
          </a:xfrm>
          <a:prstGeom prst="wedgeRectCallout">
            <a:avLst/>
          </a:prstGeom>
          <a:solidFill>
            <a:schemeClr val="accent2"/>
          </a:solidFill>
          <a:effectLst>
            <a:outerShdw blurRad="50800" dist="38100" dir="8100000" sx="102000" sy="102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3200" b="1" dirty="0">
                <a:solidFill>
                  <a:schemeClr val="bg1"/>
                </a:solidFill>
                <a:latin typeface="Script MT Bold" panose="03040602040607080904" charset="0"/>
                <a:cs typeface="Script MT Bold" panose="03040602040607080904" charset="0"/>
              </a:rPr>
              <a:t>Thanksgiving    Day</a:t>
            </a:r>
            <a:endParaRPr lang="en-US" altLang="zh-CN" sz="3200" b="1" dirty="0">
              <a:solidFill>
                <a:schemeClr val="bg1"/>
              </a:solidFill>
              <a:latin typeface="Script MT Bold" panose="03040602040607080904" charset="0"/>
              <a:cs typeface="Script MT Bold" panose="03040602040607080904" charset="0"/>
            </a:endParaRPr>
          </a:p>
        </p:txBody>
      </p:sp>
      <p:pic>
        <p:nvPicPr>
          <p:cNvPr id="11" name="Trick Or Treat">
            <a:hlinkClick r:id="" action="ppaction://media"/>
          </p:cNvPr>
          <p:cNvPicPr>
            <a:picLocks noRot="1" noChangeAspect="1"/>
          </p:cNvPicPr>
          <p:nvPr>
            <a:audioFile r:link="rId15"/>
            <p:extLst>
              <p:ext uri="{DAA4B4D4-6D71-4841-9C94-3DE7FCFB9230}">
                <p14:media xmlns:p14="http://schemas.microsoft.com/office/powerpoint/2010/main" r:embed="rId16"/>
              </p:ext>
            </p:extLst>
          </p:nvPr>
        </p:nvPicPr>
        <p:blipFill>
          <a:blip r:embed="rId11"/>
          <a:stretch>
            <a:fillRect/>
          </a:stretch>
        </p:blipFill>
        <p:spPr>
          <a:xfrm>
            <a:off x="7962900" y="3811270"/>
            <a:ext cx="1056005" cy="943610"/>
          </a:xfrm>
          <a:prstGeom prst="rect">
            <a:avLst/>
          </a:prstGeom>
        </p:spPr>
      </p:pic>
      <p:sp>
        <p:nvSpPr>
          <p:cNvPr id="12" name="矩形标注 11"/>
          <p:cNvSpPr/>
          <p:nvPr>
            <p:custDataLst>
              <p:tags r:id="rId17"/>
            </p:custDataLst>
          </p:nvPr>
        </p:nvSpPr>
        <p:spPr>
          <a:xfrm>
            <a:off x="7849870" y="2983230"/>
            <a:ext cx="2475865" cy="880385"/>
          </a:xfrm>
          <a:prstGeom prst="wedgeRectCallout">
            <a:avLst/>
          </a:prstGeom>
          <a:solidFill>
            <a:srgbClr val="FFC000"/>
          </a:solidFill>
          <a:effectLst>
            <a:outerShdw blurRad="50800" dist="38100" dir="8100000" sx="102000" sy="102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Script MT Bold" panose="03040602040607080904" charset="0"/>
                <a:cs typeface="Script MT Bold" panose="03040602040607080904" charset="0"/>
              </a:rPr>
              <a:t>Halloween</a:t>
            </a:r>
            <a:endParaRPr lang="en-US" altLang="zh-CN" sz="3200" b="1" dirty="0">
              <a:solidFill>
                <a:schemeClr val="bg1"/>
              </a:solidFill>
              <a:latin typeface="Script MT Bold" panose="03040602040607080904" charset="0"/>
              <a:cs typeface="Script MT Bold" panose="03040602040607080904" charset="0"/>
            </a:endParaRPr>
          </a:p>
        </p:txBody>
      </p:sp>
      <p:pic>
        <p:nvPicPr>
          <p:cNvPr id="13" name="鞭炮锣鼓声">
            <a:hlinkClick r:id="" action="ppaction://media"/>
          </p:cNvPr>
          <p:cNvPicPr>
            <a:picLocks noRot="1" noChangeAspect="1"/>
          </p:cNvPicPr>
          <p:nvPr>
            <a:audioFile r:link="rId18"/>
            <p:extLst>
              <p:ext uri="{DAA4B4D4-6D71-4841-9C94-3DE7FCFB9230}">
                <p14:media xmlns:p14="http://schemas.microsoft.com/office/powerpoint/2010/main" r:embed="rId19"/>
              </p:ext>
            </p:extLst>
          </p:nvPr>
        </p:nvPicPr>
        <p:blipFill>
          <a:blip r:embed="rId11"/>
          <a:stretch>
            <a:fillRect/>
          </a:stretch>
        </p:blipFill>
        <p:spPr>
          <a:xfrm>
            <a:off x="7241540" y="5157470"/>
            <a:ext cx="1014095" cy="986155"/>
          </a:xfrm>
          <a:prstGeom prst="rect">
            <a:avLst/>
          </a:prstGeom>
        </p:spPr>
      </p:pic>
      <p:pic>
        <p:nvPicPr>
          <p:cNvPr id="17" name="Jingle Bell">
            <a:hlinkClick r:id="" action="ppaction://media"/>
          </p:cNvPr>
          <p:cNvPicPr>
            <a:picLocks noRot="1" noChangeAspect="1"/>
          </p:cNvPicPr>
          <p:nvPr>
            <a:audioFile r:link="rId20"/>
            <p:extLst>
              <p:ext uri="{DAA4B4D4-6D71-4841-9C94-3DE7FCFB9230}">
                <p14:media xmlns:p14="http://schemas.microsoft.com/office/powerpoint/2010/main" r:embed="rId21"/>
              </p:ext>
            </p:extLst>
          </p:nvPr>
        </p:nvPicPr>
        <p:blipFill>
          <a:blip r:embed="rId11"/>
          <a:stretch>
            <a:fillRect/>
          </a:stretch>
        </p:blipFill>
        <p:spPr>
          <a:xfrm>
            <a:off x="3707765" y="3629660"/>
            <a:ext cx="978535" cy="985520"/>
          </a:xfrm>
          <a:prstGeom prst="rect">
            <a:avLst/>
          </a:prstGeom>
        </p:spPr>
      </p:pic>
      <p:sp>
        <p:nvSpPr>
          <p:cNvPr id="8" name="矩形标注 7"/>
          <p:cNvSpPr/>
          <p:nvPr>
            <p:custDataLst>
              <p:tags r:id="rId22"/>
            </p:custDataLst>
          </p:nvPr>
        </p:nvSpPr>
        <p:spPr>
          <a:xfrm>
            <a:off x="2303145" y="4446931"/>
            <a:ext cx="3378835" cy="808355"/>
          </a:xfrm>
          <a:prstGeom prst="wedgeRectCallout">
            <a:avLst/>
          </a:prstGeom>
          <a:solidFill>
            <a:srgbClr val="FF0066"/>
          </a:solidFill>
          <a:effectLst>
            <a:outerShdw blurRad="50800" dist="38100" dir="8100000" sx="102000" sy="102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Script MT Bold" panose="03040602040607080904" charset="0"/>
                <a:cs typeface="Script MT Bold" panose="03040602040607080904" charset="0"/>
              </a:rPr>
              <a:t>Mid-Autumn Day</a:t>
            </a:r>
            <a:endParaRPr lang="en-US" altLang="zh-CN" sz="3200" b="1" dirty="0">
              <a:solidFill>
                <a:schemeClr val="bg1"/>
              </a:solidFill>
              <a:latin typeface="Script MT Bold" panose="03040602040607080904" charset="0"/>
              <a:cs typeface="Script MT Bold" panose="03040602040607080904" charset="0"/>
            </a:endParaRPr>
          </a:p>
        </p:txBody>
      </p:sp>
      <p:sp>
        <p:nvSpPr>
          <p:cNvPr id="14" name="矩形标注 13"/>
          <p:cNvSpPr/>
          <p:nvPr>
            <p:custDataLst>
              <p:tags r:id="rId23"/>
            </p:custDataLst>
          </p:nvPr>
        </p:nvSpPr>
        <p:spPr>
          <a:xfrm>
            <a:off x="5681980" y="4486889"/>
            <a:ext cx="4217836" cy="805223"/>
          </a:xfrm>
          <a:prstGeom prst="wedgeRectCallout">
            <a:avLst/>
          </a:prstGeom>
          <a:solidFill>
            <a:srgbClr val="C00000"/>
          </a:solidFill>
          <a:effectLst>
            <a:outerShdw blurRad="50800" dist="38100" dir="8100000" sx="102000" sy="102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Script MT Bold" panose="03040602040607080904" charset="0"/>
                <a:cs typeface="Script MT Bold" panose="03040602040607080904" charset="0"/>
              </a:rPr>
              <a:t> Spring Festival</a:t>
            </a:r>
            <a:endParaRPr lang="en-US" altLang="zh-CN" sz="3200" b="1" dirty="0">
              <a:solidFill>
                <a:schemeClr val="bg1"/>
              </a:solidFill>
              <a:latin typeface="Script MT Bold" panose="03040602040607080904" charset="0"/>
              <a:cs typeface="Script MT Bold" panose="03040602040607080904" charset="0"/>
            </a:endParaRPr>
          </a:p>
        </p:txBody>
      </p:sp>
      <p:pic>
        <p:nvPicPr>
          <p:cNvPr id="18" name="图片 17" descr="QQ截图20200207110003"/>
          <p:cNvPicPr>
            <a:picLocks noChangeAspect="1"/>
          </p:cNvPicPr>
          <p:nvPr>
            <p:custDataLst>
              <p:tags r:id="rId24"/>
            </p:custDataLst>
          </p:nvPr>
        </p:nvPicPr>
        <p:blipFill>
          <a:blip r:embed="rId25">
            <a:clrChange>
              <a:clrFrom>
                <a:srgbClr val="F6F6F6">
                  <a:alpha val="100000"/>
                </a:srgbClr>
              </a:clrFrom>
              <a:clrTo>
                <a:srgbClr val="F6F6F6">
                  <a:alpha val="100000"/>
                  <a:alpha val="0"/>
                </a:srgbClr>
              </a:clrTo>
            </a:clrChange>
          </a:blip>
          <a:stretch>
            <a:fillRect/>
          </a:stretch>
        </p:blipFill>
        <p:spPr>
          <a:xfrm>
            <a:off x="1452245" y="1945005"/>
            <a:ext cx="1525270" cy="1287145"/>
          </a:xfrm>
          <a:prstGeom prst="rect">
            <a:avLst/>
          </a:prstGeom>
        </p:spPr>
      </p:pic>
      <p:sp>
        <p:nvSpPr>
          <p:cNvPr id="21" name="五边形 20"/>
          <p:cNvSpPr/>
          <p:nvPr>
            <p:custDataLst>
              <p:tags r:id="rId26"/>
            </p:custDataLst>
          </p:nvPr>
        </p:nvSpPr>
        <p:spPr>
          <a:xfrm>
            <a:off x="60325" y="86995"/>
            <a:ext cx="4309110" cy="643255"/>
          </a:xfrm>
          <a:prstGeom prst="homePlate">
            <a:avLst/>
          </a:prstGeom>
          <a:solidFill>
            <a:srgbClr val="8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a:solidFill>
                <a:schemeClr val="bg1"/>
              </a:solidFill>
              <a:latin typeface="Arial" panose="020B0604020202020204" pitchFamily="34" charset="0"/>
              <a:ea typeface="微软雅黑" panose="020B0503020204020204" charset="-122"/>
              <a:cs typeface="Arial" panose="020B0604020202020204" pitchFamily="34" charset="0"/>
              <a:sym typeface="+mn-ea"/>
            </a:endParaRPr>
          </a:p>
          <a:p>
            <a:pPr algn="ctr"/>
            <a:r>
              <a:rPr lang="en-US" altLang="zh-CN" sz="3200" b="1" dirty="0">
                <a:solidFill>
                  <a:schemeClr val="bg1"/>
                </a:solidFill>
                <a:latin typeface="Arial" panose="020B0604020202020204" pitchFamily="34" charset="0"/>
                <a:ea typeface="微软雅黑" panose="020B0503020204020204" charset="-122"/>
                <a:cs typeface="Arial" panose="020B0604020202020204" pitchFamily="34" charset="0"/>
                <a:sym typeface="+mn-ea"/>
              </a:rPr>
              <a:t>Lead-in</a:t>
            </a:r>
            <a:endParaRPr lang="en-US" altLang="zh-CN" sz="3200" dirty="0">
              <a:solidFill>
                <a:schemeClr val="bg1"/>
              </a:solidFill>
              <a:latin typeface="Impact" panose="020B0806030902050204" pitchFamily="34" charset="0"/>
              <a:ea typeface="宋体" panose="02010600030101010101" pitchFamily="2" charset="-122"/>
            </a:endParaRPr>
          </a:p>
          <a:p>
            <a:pPr algn="ctr"/>
            <a:endParaRPr lang="en-US" altLang="zh-CN" sz="3200" b="1" dirty="0">
              <a:solidFill>
                <a:schemeClr val="bg1"/>
              </a:solidFill>
              <a:latin typeface="Arial" panose="020B0604020202020204" pitchFamily="34" charset="0"/>
              <a:ea typeface="微软雅黑" panose="020B0503020204020204" charset="-122"/>
              <a:cs typeface="Arial" panose="020B0604020202020204" pitchFamily="34" charset="0"/>
              <a:sym typeface="+mn-ea"/>
            </a:endParaRPr>
          </a:p>
        </p:txBody>
      </p:sp>
      <p:sp>
        <p:nvSpPr>
          <p:cNvPr id="20" name="矩形 19"/>
          <p:cNvSpPr/>
          <p:nvPr/>
        </p:nvSpPr>
        <p:spPr>
          <a:xfrm>
            <a:off x="1207770" y="6045835"/>
            <a:ext cx="9208135" cy="70675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r>
              <a:rPr lang="en-US"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   Think: Why do people </a:t>
            </a:r>
            <a:r>
              <a:rPr lang="en-US" altLang="zh-CN"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celebrate</a:t>
            </a:r>
            <a:r>
              <a:rPr lang="zh-CN" altLang="en-US"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 </a:t>
            </a:r>
            <a:r>
              <a:rPr lang="en-US" altLang="zh-CN"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festivals?</a:t>
            </a:r>
            <a:endParaRPr lang="en-US" altLang="zh-CN"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Arial Narrow" panose="020B0606020202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2000" tmFilter="0, 0; .2, .5; .8, .5; 1, 0"/>
                                        <p:tgtEl>
                                          <p:spTgt spid="16"/>
                                        </p:tgtEl>
                                      </p:cBhvr>
                                    </p:animEffect>
                                    <p:animScale>
                                      <p:cBhvr>
                                        <p:cTn id="7" dur="2000" autoRev="1" fill="hold"/>
                                        <p:tgtEl>
                                          <p:spTgt spid="1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additive="base">
                                        <p:cTn id="11" dur="15333"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additive="base">
                                        <p:cTn id="19" dur="8829" fill="hold"/>
                                        <p:tgtEl>
                                          <p:spTgt spid="9"/>
                                        </p:tgtEl>
                                      </p:cBhvr>
                                    </p:cmd>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additive="base">
                                        <p:cTn id="27" dur="7993" fill="hold"/>
                                        <p:tgtEl>
                                          <p:spTgt spid="11"/>
                                        </p:tgtEl>
                                      </p:cBhvr>
                                    </p:cmd>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additive="base">
                                        <p:cTn id="35" dur="20610" fill="hold"/>
                                        <p:tgtEl>
                                          <p:spTgt spid="4"/>
                                        </p:tgtEl>
                                      </p:cBhvr>
                                    </p:cmd>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additive="base">
                                        <p:cTn id="43" dur="15725" fill="hold"/>
                                        <p:tgtEl>
                                          <p:spTgt spid="13"/>
                                        </p:tgtEl>
                                      </p:cBhvr>
                                    </p:cmd>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Prev" delay="0">
                      <p:tgtEl>
                        <p:sldTgt/>
                      </p:tgtEl>
                    </p:cond>
                    <p:cond evt="onStopAudio" delay="0">
                      <p:tgtEl>
                        <p:sldTgt/>
                      </p:tgtEl>
                    </p:cond>
                  </p:endCondLst>
                </p:cTn>
                <p:tgtEl>
                  <p:spTgt spid="17"/>
                </p:tgtEl>
              </p:cMediaNode>
            </p:audio>
            <p:audio>
              <p:cMediaNode>
                <p:cTn id="54" fill="hold" display="0">
                  <p:stCondLst>
                    <p:cond delay="indefinite"/>
                  </p:stCondLst>
                  <p:endCondLst>
                    <p:cond evt="onPrev" delay="0">
                      <p:tgtEl>
                        <p:sldTgt/>
                      </p:tgtEl>
                    </p:cond>
                    <p:cond evt="onStopAudio" delay="0">
                      <p:tgtEl>
                        <p:sldTgt/>
                      </p:tgtEl>
                    </p:cond>
                  </p:endCondLst>
                </p:cTn>
                <p:tgtEl>
                  <p:spTgt spid="9"/>
                </p:tgtEl>
              </p:cMediaNode>
            </p:audio>
            <p:audio>
              <p:cMediaNode>
                <p:cTn id="55" fill="hold" display="0">
                  <p:stCondLst>
                    <p:cond delay="indefinite"/>
                  </p:stCondLst>
                  <p:endCondLst>
                    <p:cond evt="onPrev" delay="0">
                      <p:tgtEl>
                        <p:sldTgt/>
                      </p:tgtEl>
                    </p:cond>
                    <p:cond evt="onStopAudio" delay="0">
                      <p:tgtEl>
                        <p:sldTgt/>
                      </p:tgtEl>
                    </p:cond>
                  </p:endCondLst>
                </p:cTn>
                <p:tgtEl>
                  <p:spTgt spid="11"/>
                </p:tgtEl>
              </p:cMediaNode>
            </p:audio>
            <p:audio>
              <p:cMediaNode>
                <p:cTn id="56" fill="hold" display="0">
                  <p:stCondLst>
                    <p:cond delay="indefinite"/>
                  </p:stCondLst>
                  <p:endCondLst>
                    <p:cond evt="onPrev" delay="0">
                      <p:tgtEl>
                        <p:sldTgt/>
                      </p:tgtEl>
                    </p:cond>
                    <p:cond evt="onStopAudio" delay="0">
                      <p:tgtEl>
                        <p:sldTgt/>
                      </p:tgtEl>
                    </p:cond>
                  </p:endCondLst>
                </p:cTn>
                <p:tgtEl>
                  <p:spTgt spid="4"/>
                </p:tgtEl>
              </p:cMediaNode>
            </p:audio>
            <p:audio>
              <p:cMediaNode>
                <p:cTn id="57" fill="hold" display="0">
                  <p:stCondLst>
                    <p:cond delay="indefinite"/>
                  </p:stCondLst>
                  <p:endCondLst>
                    <p:cond evt="onPrev" delay="0">
                      <p:tgtEl>
                        <p:sldTgt/>
                      </p:tgtEl>
                    </p:cond>
                    <p:cond evt="onStopAudio" delay="0">
                      <p:tgtEl>
                        <p:sldTgt/>
                      </p:tgtEl>
                    </p:cond>
                  </p:endCondLst>
                </p:cTn>
                <p:tgtEl>
                  <p:spTgt spid="13"/>
                </p:tgtEl>
              </p:cMediaNode>
            </p:audio>
            <p:audio>
              <p:cMediaNode>
                <p:cTn id="58" fill="hold" display="0">
                  <p:stCondLst>
                    <p:cond delay="indefinite"/>
                  </p:stCondLst>
                  <p:endCondLst>
                    <p:cond evt="onPrev" delay="0">
                      <p:tgtEl>
                        <p:sldTgt/>
                      </p:tgtEl>
                    </p:cond>
                    <p:cond evt="onStopAudio" delay="0">
                      <p:tgtEl>
                        <p:sldTgt/>
                      </p:tgtEl>
                    </p:cond>
                  </p:endCondLst>
                </p:cTn>
                <p:tgtEl>
                  <p:spTgt spid="4"/>
                </p:tgtEl>
              </p:cMediaNode>
            </p:audio>
            <p:audio>
              <p:cMediaNode>
                <p:cTn id="59" fill="hold" display="0">
                  <p:stCondLst>
                    <p:cond delay="indefinite"/>
                  </p:stCondLst>
                  <p:endCondLst>
                    <p:cond evt="onPrev" delay="0">
                      <p:tgtEl>
                        <p:sldTgt/>
                      </p:tgtEl>
                    </p:cond>
                    <p:cond evt="onStopAudio" delay="0">
                      <p:tgtEl>
                        <p:sldTgt/>
                      </p:tgtEl>
                    </p:cond>
                  </p:endCondLst>
                </p:cTn>
                <p:tgtEl>
                  <p:spTgt spid="9"/>
                </p:tgtEl>
              </p:cMediaNode>
            </p:audio>
            <p:audio>
              <p:cMediaNode>
                <p:cTn id="60" fill="hold" display="0">
                  <p:stCondLst>
                    <p:cond delay="indefinite"/>
                  </p:stCondLst>
                  <p:endCondLst>
                    <p:cond evt="onPrev" delay="0">
                      <p:tgtEl>
                        <p:sldTgt/>
                      </p:tgtEl>
                    </p:cond>
                    <p:cond evt="onStopAudio" delay="0">
                      <p:tgtEl>
                        <p:sldTgt/>
                      </p:tgtEl>
                    </p:cond>
                  </p:endCondLst>
                </p:cTn>
                <p:tgtEl>
                  <p:spTgt spid="11"/>
                </p:tgtEl>
              </p:cMediaNode>
            </p:audio>
            <p:audio>
              <p:cMediaNode>
                <p:cTn id="61" fill="hold" display="0">
                  <p:stCondLst>
                    <p:cond delay="indefinite"/>
                  </p:stCondLst>
                  <p:endCondLst>
                    <p:cond evt="onPrev" delay="0">
                      <p:tgtEl>
                        <p:sldTgt/>
                      </p:tgtEl>
                    </p:cond>
                    <p:cond evt="onStopAudio" delay="0">
                      <p:tgtEl>
                        <p:sldTgt/>
                      </p:tgtEl>
                    </p:cond>
                  </p:endCondLst>
                </p:cTn>
                <p:tgtEl>
                  <p:spTgt spid="13"/>
                </p:tgtEl>
              </p:cMediaNode>
            </p:audio>
            <p:audio>
              <p:cMediaNode>
                <p:cTn id="62" fill="hold" display="0">
                  <p:stCondLst>
                    <p:cond delay="indefinite"/>
                  </p:stCondLst>
                  <p:endCondLst>
                    <p:cond evt="onPrev" delay="0">
                      <p:tgtEl>
                        <p:sldTgt/>
                      </p:tgtEl>
                    </p:cond>
                    <p:cond evt="onStopAudio" delay="0">
                      <p:tgtEl>
                        <p:sldTgt/>
                      </p:tgtEl>
                    </p:cond>
                  </p:endCondLst>
                </p:cTn>
                <p:tgtEl>
                  <p:spTgt spid="17"/>
                </p:tgtEl>
              </p:cMediaNode>
            </p:audio>
          </p:childTnLst>
        </p:cTn>
      </p:par>
    </p:tnLst>
    <p:bldLst>
      <p:bldP spid="16" grpId="0" bldLvl="0" animBg="1"/>
      <p:bldP spid="3" grpId="0" bldLvl="0" animBg="1"/>
      <p:bldP spid="10" grpId="0" bldLvl="0" animBg="1"/>
      <p:bldP spid="12" grpId="0" bldLvl="0" animBg="1"/>
      <p:bldP spid="8" grpId="0" bldLvl="0" animBg="1"/>
      <p:bldP spid="14" grpId="0" bldLvl="0" animBg="1"/>
      <p:bldP spid="2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p:cNvPicPr>
            <a:picLocks noChangeAspect="1"/>
          </p:cNvPicPr>
          <p:nvPr/>
        </p:nvPicPr>
        <p:blipFill>
          <a:blip r:embed="rId1" cstate="email"/>
          <a:stretch>
            <a:fillRect/>
          </a:stretch>
        </p:blipFill>
        <p:spPr>
          <a:xfrm rot="5400000">
            <a:off x="2655131" y="-2678868"/>
            <a:ext cx="6881737" cy="12192000"/>
          </a:xfrm>
          <a:prstGeom prst="rect">
            <a:avLst/>
          </a:prstGeom>
        </p:spPr>
      </p:pic>
      <p:sp>
        <p:nvSpPr>
          <p:cNvPr id="47" name="椭圆 46"/>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椭圆 47"/>
          <p:cNvSpPr/>
          <p:nvPr/>
        </p:nvSpPr>
        <p:spPr>
          <a:xfrm>
            <a:off x="3509027" y="522016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椭圆 49"/>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椭圆 51"/>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椭圆 52"/>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椭圆 54"/>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椭圆 57"/>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椭圆 61"/>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椭圆 63"/>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 name="椭圆 64"/>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 name="椭圆 66"/>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 name="椭圆 70"/>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椭圆 71"/>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椭圆 72"/>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椭圆 73"/>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椭圆 74"/>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 name="椭圆 76"/>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椭圆 77"/>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 name="椭圆 78"/>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椭圆 79"/>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椭圆 83"/>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5" name="椭圆 84"/>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椭圆 87"/>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9" name="椭圆 88"/>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椭圆 89"/>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椭圆 95"/>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9" name="椭圆 98"/>
          <p:cNvSpPr/>
          <p:nvPr/>
        </p:nvSpPr>
        <p:spPr>
          <a:xfrm>
            <a:off x="3349392" y="5128159"/>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椭圆 103"/>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椭圆 110"/>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椭圆 111"/>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4" name="椭圆 113"/>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5" name="椭圆 114"/>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7" name="椭圆 116"/>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1" name="久石譲 - “天空の城ラピュタ”~君をのせて">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997671" y="-1312458"/>
            <a:ext cx="609600" cy="609600"/>
          </a:xfrm>
          <a:prstGeom prst="rect">
            <a:avLst/>
          </a:prstGeom>
        </p:spPr>
      </p:pic>
      <p:sp>
        <p:nvSpPr>
          <p:cNvPr id="2" name="矩形 1"/>
          <p:cNvSpPr/>
          <p:nvPr/>
        </p:nvSpPr>
        <p:spPr>
          <a:xfrm>
            <a:off x="2305583" y="1332297"/>
            <a:ext cx="7707630" cy="2306955"/>
          </a:xfrm>
          <a:prstGeom prst="rect">
            <a:avLst/>
          </a:prstGeom>
          <a:noFill/>
        </p:spPr>
        <p:txBody>
          <a:bodyPr wrap="none" lIns="91440" tIns="45720" rIns="91440" bIns="45720">
            <a:spAutoFit/>
          </a:bodyPr>
          <a:lstStyle/>
          <a:p>
            <a:pPr algn="ctr"/>
            <a:endParaRPr lang="en-US" altLang="zh-CN" sz="4800" b="1" cap="none" spc="0" dirty="0">
              <a:ln w="6600">
                <a:solidFill>
                  <a:schemeClr val="accent2"/>
                </a:solidFill>
                <a:prstDash val="solid"/>
              </a:ln>
              <a:solidFill>
                <a:srgbClr val="FFFFFF"/>
              </a:solidFill>
              <a:effectLst>
                <a:outerShdw dist="38100" dir="2700000" algn="tl" rotWithShape="0">
                  <a:schemeClr val="accent2"/>
                </a:outerShdw>
              </a:effectLst>
              <a:latin typeface="Arial Rounded MT Bold" panose="020F0704030504030204" pitchFamily="34" charset="0"/>
            </a:endParaRPr>
          </a:p>
          <a:p>
            <a:pPr algn="ctr"/>
            <a:r>
              <a:rPr lang="en-US" altLang="zh-CN" sz="4800" b="1" cap="none" spc="0" dirty="0">
                <a:ln w="6600">
                  <a:solidFill>
                    <a:schemeClr val="accent2"/>
                  </a:solidFill>
                  <a:prstDash val="solid"/>
                </a:ln>
                <a:solidFill>
                  <a:srgbClr val="FF0000"/>
                </a:solidFill>
                <a:effectLst>
                  <a:outerShdw dist="38100" dir="2700000" algn="tl" rotWithShape="0">
                    <a:schemeClr val="accent2"/>
                  </a:outerShdw>
                </a:effectLst>
                <a:latin typeface="Arial Rounded MT Bold" panose="020F0704030504030204" pitchFamily="34" charset="0"/>
              </a:rPr>
              <a:t>WHY DO WE </a:t>
            </a:r>
            <a:endParaRPr lang="en-US" altLang="zh-CN" sz="4800" b="1" cap="none" spc="0" dirty="0">
              <a:ln w="6600">
                <a:solidFill>
                  <a:schemeClr val="accent2"/>
                </a:solidFill>
                <a:prstDash val="solid"/>
              </a:ln>
              <a:solidFill>
                <a:srgbClr val="FF0000"/>
              </a:solidFill>
              <a:effectLst>
                <a:outerShdw dist="38100" dir="2700000" algn="tl" rotWithShape="0">
                  <a:schemeClr val="accent2"/>
                </a:outerShdw>
              </a:effectLst>
              <a:latin typeface="Arial Rounded MT Bold" panose="020F0704030504030204" pitchFamily="34" charset="0"/>
            </a:endParaRPr>
          </a:p>
          <a:p>
            <a:pPr algn="ctr"/>
            <a:r>
              <a:rPr lang="en-US" altLang="zh-CN" sz="4800" b="1" cap="none" spc="0" dirty="0">
                <a:ln w="6600">
                  <a:solidFill>
                    <a:schemeClr val="accent2"/>
                  </a:solidFill>
                  <a:prstDash val="solid"/>
                </a:ln>
                <a:solidFill>
                  <a:srgbClr val="FF0000"/>
                </a:solidFill>
                <a:effectLst>
                  <a:outerShdw dist="38100" dir="2700000" algn="tl" rotWithShape="0">
                    <a:schemeClr val="accent2"/>
                  </a:outerShdw>
                </a:effectLst>
                <a:latin typeface="Arial Rounded MT Bold" panose="020F0704030504030204" pitchFamily="34" charset="0"/>
              </a:rPr>
              <a:t>CELEBRATE FESTIVALS?</a:t>
            </a:r>
            <a:endParaRPr lang="en-US" altLang="zh-CN" sz="4800" b="1" cap="none" spc="0" dirty="0">
              <a:ln w="6600">
                <a:solidFill>
                  <a:schemeClr val="accent2"/>
                </a:solidFill>
                <a:prstDash val="solid"/>
              </a:ln>
              <a:solidFill>
                <a:srgbClr val="FF0000"/>
              </a:solidFill>
              <a:effectLst>
                <a:outerShdw dist="38100" dir="2700000" algn="tl" rotWithShape="0">
                  <a:schemeClr val="accent2"/>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2000">
        <p:fade/>
      </p:transition>
    </mc:Choice>
    <mc:Fallback>
      <p:transition spd="med" advClick="0" advTm="2000">
        <p:fade/>
      </p:transition>
    </mc:Fallback>
  </mc:AlternateContent>
  <p:timing>
    <p:tnLst>
      <p:par>
        <p:cTn id="1" dur="indefinite" restart="never" nodeType="tmRoot">
          <p:childTnLst>
            <p:audio>
              <p:cMediaNode vol="80000" showWhenStopped="0">
                <p:cTn id="2" repeatCount="indefinite"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7166" y="152400"/>
            <a:ext cx="2609578" cy="742950"/>
          </a:xfrm>
          <a:solidFill>
            <a:schemeClr val="bg1">
              <a:lumMod val="75000"/>
            </a:schemeClr>
          </a:solidFill>
        </p:spPr>
        <p:txBody>
          <a:bodyPr>
            <a:normAutofit/>
          </a:bodyPr>
          <a:lstStyle/>
          <a:p>
            <a:pPr algn="l">
              <a:buClrTx/>
              <a:buSzTx/>
              <a:buFontTx/>
            </a:pPr>
            <a:r>
              <a:rPr lang="en-US" altLang="zh-CN" sz="4000" dirty="0">
                <a:solidFill>
                  <a:schemeClr val="bg1"/>
                </a:solidFill>
                <a:latin typeface="Impact" panose="020B0806030902050204" pitchFamily="34" charset="0"/>
                <a:ea typeface="宋体" panose="02010600030101010101" pitchFamily="2" charset="-122"/>
              </a:rPr>
              <a:t>Skimming</a:t>
            </a:r>
            <a:endParaRPr lang="en-US" altLang="zh-CN" sz="4000" dirty="0"/>
          </a:p>
        </p:txBody>
      </p:sp>
      <p:pic>
        <p:nvPicPr>
          <p:cNvPr id="5" name="内容占位符 4" descr="FA3B41E49EA838E335C72E68F466575D"/>
          <p:cNvPicPr>
            <a:picLocks noGrp="1" noChangeAspect="1"/>
          </p:cNvPicPr>
          <p:nvPr>
            <p:ph idx="1"/>
            <p:custDataLst>
              <p:tags r:id="rId1"/>
            </p:custDataLst>
          </p:nvPr>
        </p:nvPicPr>
        <p:blipFill rotWithShape="1">
          <a:blip r:embed="rId2"/>
          <a:srcRect l="11918" t="36568" r="20352" b="35868"/>
          <a:stretch>
            <a:fillRect/>
          </a:stretch>
        </p:blipFill>
        <p:spPr>
          <a:xfrm>
            <a:off x="318770" y="1057275"/>
            <a:ext cx="11293475" cy="3942715"/>
          </a:xfrm>
          <a:prstGeom prst="rect">
            <a:avLst/>
          </a:prstGeom>
          <a:ln>
            <a:noFill/>
          </a:ln>
          <a:effectLst>
            <a:softEdge rad="112500"/>
          </a:effectLst>
        </p:spPr>
      </p:pic>
      <p:cxnSp>
        <p:nvCxnSpPr>
          <p:cNvPr id="7" name="直接连接符 6"/>
          <p:cNvCxnSpPr/>
          <p:nvPr/>
        </p:nvCxnSpPr>
        <p:spPr>
          <a:xfrm>
            <a:off x="8461375" y="3401695"/>
            <a:ext cx="84074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直接连接符 7"/>
          <p:cNvCxnSpPr/>
          <p:nvPr/>
        </p:nvCxnSpPr>
        <p:spPr>
          <a:xfrm>
            <a:off x="5563235" y="3681095"/>
            <a:ext cx="4864735" cy="1524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直接连接符 8"/>
          <p:cNvCxnSpPr/>
          <p:nvPr/>
        </p:nvCxnSpPr>
        <p:spPr>
          <a:xfrm>
            <a:off x="2175510" y="3670300"/>
            <a:ext cx="2999105" cy="26035"/>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直接连接符 11"/>
          <p:cNvCxnSpPr/>
          <p:nvPr/>
        </p:nvCxnSpPr>
        <p:spPr>
          <a:xfrm>
            <a:off x="6700520" y="3994785"/>
            <a:ext cx="3520440" cy="635"/>
          </a:xfrm>
          <a:prstGeom prst="line">
            <a:avLst/>
          </a:prstGeom>
        </p:spPr>
        <p:style>
          <a:lnRef idx="3">
            <a:schemeClr val="accent6"/>
          </a:lnRef>
          <a:fillRef idx="0">
            <a:schemeClr val="accent6"/>
          </a:fillRef>
          <a:effectRef idx="2">
            <a:schemeClr val="accent6"/>
          </a:effectRef>
          <a:fontRef idx="minor">
            <a:schemeClr val="tx1"/>
          </a:fontRef>
        </p:style>
      </p:cxnSp>
      <p:cxnSp>
        <p:nvCxnSpPr>
          <p:cNvPr id="14" name="直接连接符 13"/>
          <p:cNvCxnSpPr/>
          <p:nvPr/>
        </p:nvCxnSpPr>
        <p:spPr>
          <a:xfrm>
            <a:off x="7801610" y="4324985"/>
            <a:ext cx="2123440" cy="15875"/>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直接箭头连接符 17"/>
          <p:cNvCxnSpPr/>
          <p:nvPr/>
        </p:nvCxnSpPr>
        <p:spPr>
          <a:xfrm>
            <a:off x="8737600" y="4279900"/>
            <a:ext cx="288290" cy="379730"/>
          </a:xfrm>
          <a:prstGeom prst="straightConnector1">
            <a:avLst/>
          </a:prstGeom>
          <a:ln w="38100">
            <a:tailEnd type="arrow" w="med" len="med"/>
          </a:ln>
        </p:spPr>
        <p:style>
          <a:lnRef idx="3">
            <a:schemeClr val="accent6"/>
          </a:lnRef>
          <a:fillRef idx="0">
            <a:schemeClr val="accent6"/>
          </a:fillRef>
          <a:effectRef idx="2">
            <a:schemeClr val="accent6"/>
          </a:effectRef>
          <a:fontRef idx="minor">
            <a:schemeClr val="tx1"/>
          </a:fontRef>
        </p:style>
      </p:cxnSp>
      <p:sp>
        <p:nvSpPr>
          <p:cNvPr id="19" name="云形 18"/>
          <p:cNvSpPr/>
          <p:nvPr/>
        </p:nvSpPr>
        <p:spPr>
          <a:xfrm>
            <a:off x="7573645" y="4759325"/>
            <a:ext cx="2983230" cy="927735"/>
          </a:xfrm>
          <a:prstGeom prst="cloud">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a:solidFill>
                <a:schemeClr val="accent2"/>
              </a:solidFill>
              <a:sym typeface="+mn-ea"/>
            </a:endParaRPr>
          </a:p>
          <a:p>
            <a:pPr algn="ctr"/>
            <a:r>
              <a:rPr lang="en-US" altLang="zh-CN" sz="2800" b="1">
                <a:solidFill>
                  <a:schemeClr val="accent6"/>
                </a:solidFill>
                <a:latin typeface="Times New Roman" panose="02020603050405020304" charset="0"/>
                <a:cs typeface="Times New Roman" panose="02020603050405020304" charset="0"/>
              </a:rPr>
              <a:t>Position</a:t>
            </a:r>
            <a:endParaRPr lang="en-US" altLang="zh-CN" sz="2800" b="1">
              <a:solidFill>
                <a:schemeClr val="accent2"/>
              </a:solidFill>
              <a:latin typeface="Times New Roman" panose="02020603050405020304" charset="0"/>
              <a:cs typeface="Times New Roman" panose="02020603050405020304" charset="0"/>
            </a:endParaRPr>
          </a:p>
          <a:p>
            <a:pPr algn="ctr"/>
            <a:endParaRPr lang="en-US" altLang="zh-CN" sz="2800" b="1">
              <a:solidFill>
                <a:schemeClr val="accent2"/>
              </a:solidFill>
              <a:latin typeface="Times New Roman" panose="02020603050405020304" charset="0"/>
              <a:cs typeface="Times New Roman" panose="02020603050405020304" charset="0"/>
            </a:endParaRPr>
          </a:p>
        </p:txBody>
      </p:sp>
      <p:sp>
        <p:nvSpPr>
          <p:cNvPr id="3" name="流程图: 可选过程 2"/>
          <p:cNvSpPr/>
          <p:nvPr/>
        </p:nvSpPr>
        <p:spPr>
          <a:xfrm>
            <a:off x="1261110" y="5786755"/>
            <a:ext cx="9408795" cy="870585"/>
          </a:xfrm>
          <a:prstGeom prst="flowChartAlternateProcess">
            <a:avLst/>
          </a:prstGeom>
          <a:solidFill>
            <a:schemeClr val="accent4">
              <a:lumMod val="60000"/>
              <a:lumOff val="40000"/>
            </a:schemeClr>
          </a:solidFill>
          <a:effectLst>
            <a:outerShdw blurRad="50800" dist="38100" algn="l" rotWithShape="0">
              <a:prstClr val="black">
                <a:alpha val="40000"/>
              </a:prstClr>
            </a:outerShdw>
            <a:softEdge rad="31750"/>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400" dirty="0">
                <a:latin typeface="Arial" panose="020B0604020202020204" pitchFamily="34" charset="0"/>
                <a:cs typeface="Arial" panose="020B0604020202020204" pitchFamily="34" charset="0"/>
              </a:rPr>
              <a:t>It may be in the middle of a paragraph or in the end of a paragraph</a:t>
            </a:r>
            <a:endParaRPr lang="en-US" altLang="zh-CN" sz="2400" dirty="0">
              <a:latin typeface="Arial" panose="020B0604020202020204" pitchFamily="34" charset="0"/>
              <a:cs typeface="Arial" panose="020B0604020202020204" pitchFamily="34" charset="0"/>
            </a:endParaRPr>
          </a:p>
        </p:txBody>
      </p:sp>
      <p:sp>
        <p:nvSpPr>
          <p:cNvPr id="20" name="矩形 19"/>
          <p:cNvSpPr/>
          <p:nvPr/>
        </p:nvSpPr>
        <p:spPr>
          <a:xfrm>
            <a:off x="3139598" y="222522"/>
            <a:ext cx="8309293" cy="584775"/>
          </a:xfrm>
          <a:prstGeom prst="rect">
            <a:avLst/>
          </a:prstGeom>
          <a:ln w="57150">
            <a:prstDash val="sysDo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3200" b="1" dirty="0">
                <a:latin typeface="Arial Narrow" panose="020B0606020202030204" pitchFamily="34" charset="0"/>
                <a:cs typeface="Times New Roman" panose="02020603050405020304" charset="0"/>
                <a:sym typeface="+mn-ea"/>
              </a:rPr>
              <a:t>Identify the topic sentence of each para.</a:t>
            </a:r>
            <a:endParaRPr lang="en-US" sz="3200" b="1" dirty="0">
              <a:latin typeface="Arial Narrow" panose="020B0606020202030204" pitchFamily="3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2"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19" grpId="2" bldLvl="0" animBg="1"/>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任意多边形 74"/>
          <p:cNvSpPr/>
          <p:nvPr/>
        </p:nvSpPr>
        <p:spPr>
          <a:xfrm>
            <a:off x="238225" y="455931"/>
            <a:ext cx="707968" cy="7079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007BD3"/>
              </a:gs>
              <a:gs pos="100000">
                <a:srgbClr val="034373"/>
              </a:gs>
            </a:gsLst>
            <a:lin ang="5400000" scaled="0"/>
          </a:gradFill>
          <a:ln w="12700" cap="flat">
            <a:noFill/>
            <a:miter lim="400000"/>
          </a:ln>
          <a:effectLst/>
        </p:spPr>
        <p:txBody>
          <a:bodyPr anchor="ctr"/>
          <a:lstStyle/>
          <a:p>
            <a:pPr algn="ctr"/>
            <a:endParaRPr>
              <a:cs typeface="+mn-ea"/>
              <a:sym typeface="+mn-lt"/>
            </a:endParaRPr>
          </a:p>
        </p:txBody>
      </p:sp>
      <p:sp>
        <p:nvSpPr>
          <p:cNvPr id="11" name="任意多边形 72"/>
          <p:cNvSpPr/>
          <p:nvPr/>
        </p:nvSpPr>
        <p:spPr>
          <a:xfrm>
            <a:off x="238224" y="1435917"/>
            <a:ext cx="707969" cy="707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E30000"/>
              </a:gs>
              <a:gs pos="100000">
                <a:srgbClr val="760303"/>
              </a:gs>
            </a:gsLst>
            <a:lin ang="5400000" scaled="0"/>
          </a:gradFill>
          <a:ln w="12700" cap="flat">
            <a:noFill/>
            <a:miter lim="400000"/>
          </a:ln>
          <a:effectLst/>
        </p:spPr>
        <p:txBody>
          <a:bodyPr anchor="ctr"/>
          <a:lstStyle/>
          <a:p>
            <a:pPr algn="ctr"/>
            <a:endParaRPr>
              <a:cs typeface="+mn-ea"/>
              <a:sym typeface="+mn-lt"/>
            </a:endParaRPr>
          </a:p>
        </p:txBody>
      </p:sp>
      <p:sp>
        <p:nvSpPr>
          <p:cNvPr id="16" name="矩形 15"/>
          <p:cNvSpPr/>
          <p:nvPr/>
        </p:nvSpPr>
        <p:spPr>
          <a:xfrm>
            <a:off x="418201" y="532899"/>
            <a:ext cx="10496528" cy="584775"/>
          </a:xfrm>
          <a:prstGeom prst="rect">
            <a:avLst/>
          </a:prstGeom>
          <a:noFill/>
        </p:spPr>
        <p:txBody>
          <a:bodyPr wrap="none" lIns="91440" tIns="45720" rIns="91440" bIns="45720">
            <a:spAutoFit/>
          </a:bodyPr>
          <a:lstStyle/>
          <a:p>
            <a:pPr algn="ctr"/>
            <a:r>
              <a:rPr lang="en-US" altLang="zh-CN" sz="3200" dirty="0">
                <a:ln w="0"/>
                <a:effectLst>
                  <a:outerShdw blurRad="38100" dist="19050" dir="2700000" algn="tl" rotWithShape="0">
                    <a:schemeClr val="dk1">
                      <a:alpha val="40000"/>
                    </a:schemeClr>
                  </a:outerShdw>
                </a:effectLst>
                <a:latin typeface="Arial Rounded MT Bold" panose="020F0704030504030204" pitchFamily="34" charset="0"/>
              </a:rPr>
              <a:t>Para1: Festivals are celebrated all around the world.</a:t>
            </a:r>
            <a:endParaRPr lang="en-US" altLang="zh-CN" sz="3200" dirty="0">
              <a:ln w="0"/>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17" name="矩形 16"/>
          <p:cNvSpPr/>
          <p:nvPr/>
        </p:nvSpPr>
        <p:spPr>
          <a:xfrm>
            <a:off x="418201" y="1575468"/>
            <a:ext cx="11359585" cy="1077218"/>
          </a:xfrm>
          <a:prstGeom prst="rect">
            <a:avLst/>
          </a:prstGeom>
          <a:noFill/>
        </p:spPr>
        <p:txBody>
          <a:bodyPr wrap="none" lIns="91440" tIns="45720" rIns="91440" bIns="45720">
            <a:spAutoFit/>
          </a:bodyPr>
          <a:lstStyle/>
          <a:p>
            <a:r>
              <a:rPr lang="en-US" altLang="zh-CN" sz="3200" dirty="0">
                <a:ln w="0"/>
                <a:effectLst>
                  <a:outerShdw blurRad="38100" dist="19050" dir="2700000" algn="tl" rotWithShape="0">
                    <a:schemeClr val="dk1">
                      <a:alpha val="40000"/>
                    </a:schemeClr>
                  </a:outerShdw>
                </a:effectLst>
                <a:latin typeface="Arial Rounded MT Bold" panose="020F0704030504030204" pitchFamily="34" charset="0"/>
              </a:rPr>
              <a:t>Para2: Of all the traditional festivals, the harvest festival </a:t>
            </a:r>
            <a:endParaRPr lang="en-US" altLang="zh-CN" sz="3200" dirty="0">
              <a:ln w="0"/>
              <a:effectLst>
                <a:outerShdw blurRad="38100" dist="19050" dir="2700000" algn="tl" rotWithShape="0">
                  <a:schemeClr val="dk1">
                    <a:alpha val="40000"/>
                  </a:schemeClr>
                </a:outerShdw>
              </a:effectLst>
              <a:latin typeface="Arial Rounded MT Bold" panose="020F0704030504030204" pitchFamily="34" charset="0"/>
            </a:endParaRPr>
          </a:p>
          <a:p>
            <a:r>
              <a:rPr lang="en-US" altLang="zh-CN" sz="3200" dirty="0">
                <a:ln w="0"/>
                <a:effectLst>
                  <a:outerShdw blurRad="38100" dist="19050" dir="2700000" algn="tl" rotWithShape="0">
                    <a:schemeClr val="dk1">
                      <a:alpha val="40000"/>
                    </a:schemeClr>
                  </a:outerShdw>
                </a:effectLst>
                <a:latin typeface="Arial Rounded MT Bold" panose="020F0704030504030204" pitchFamily="34" charset="0"/>
              </a:rPr>
              <a:t>             can be found in almost every culture.</a:t>
            </a:r>
            <a:endParaRPr lang="en-US" altLang="zh-CN" sz="3200" dirty="0">
              <a:ln w="0"/>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19" name="任意多边形 74"/>
          <p:cNvSpPr/>
          <p:nvPr/>
        </p:nvSpPr>
        <p:spPr>
          <a:xfrm>
            <a:off x="233893" y="2830277"/>
            <a:ext cx="707968" cy="7079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007BD3"/>
              </a:gs>
              <a:gs pos="100000">
                <a:srgbClr val="034373"/>
              </a:gs>
            </a:gsLst>
            <a:lin ang="5400000" scaled="0"/>
          </a:gradFill>
          <a:ln w="12700" cap="flat">
            <a:noFill/>
            <a:miter lim="400000"/>
          </a:ln>
          <a:effectLst/>
        </p:spPr>
        <p:txBody>
          <a:bodyPr anchor="ctr"/>
          <a:lstStyle/>
          <a:p>
            <a:pPr algn="ctr"/>
            <a:endParaRPr>
              <a:cs typeface="+mn-ea"/>
              <a:sym typeface="+mn-lt"/>
            </a:endParaRPr>
          </a:p>
        </p:txBody>
      </p:sp>
      <p:sp>
        <p:nvSpPr>
          <p:cNvPr id="18" name="矩形 17"/>
          <p:cNvSpPr/>
          <p:nvPr/>
        </p:nvSpPr>
        <p:spPr>
          <a:xfrm>
            <a:off x="418201" y="2829913"/>
            <a:ext cx="10838288" cy="1077218"/>
          </a:xfrm>
          <a:prstGeom prst="rect">
            <a:avLst/>
          </a:prstGeom>
          <a:noFill/>
        </p:spPr>
        <p:txBody>
          <a:bodyPr wrap="none" lIns="91440" tIns="45720" rIns="91440" bIns="45720">
            <a:spAutoFit/>
          </a:bodyPr>
          <a:lstStyle/>
          <a:p>
            <a:r>
              <a:rPr lang="en-US" altLang="zh-CN" sz="3200" dirty="0">
                <a:ln w="0"/>
                <a:effectLst>
                  <a:outerShdw blurRad="38100" dist="19050" dir="2700000" algn="tl" rotWithShape="0">
                    <a:schemeClr val="dk1">
                      <a:alpha val="40000"/>
                    </a:schemeClr>
                  </a:outerShdw>
                </a:effectLst>
                <a:latin typeface="Arial Rounded MT Bold" panose="020F0704030504030204" pitchFamily="34" charset="0"/>
              </a:rPr>
              <a:t>Para3: Customs play a significant role in festivals, but </a:t>
            </a:r>
            <a:endParaRPr lang="en-US" altLang="zh-CN" sz="3200" dirty="0">
              <a:ln w="0"/>
              <a:effectLst>
                <a:outerShdw blurRad="38100" dist="19050" dir="2700000" algn="tl" rotWithShape="0">
                  <a:schemeClr val="dk1">
                    <a:alpha val="40000"/>
                  </a:schemeClr>
                </a:outerShdw>
              </a:effectLst>
              <a:latin typeface="Arial Rounded MT Bold" panose="020F0704030504030204" pitchFamily="34" charset="0"/>
            </a:endParaRPr>
          </a:p>
          <a:p>
            <a:r>
              <a:rPr lang="en-US" altLang="zh-CN" sz="3200" dirty="0">
                <a:ln w="0"/>
                <a:effectLst>
                  <a:outerShdw blurRad="38100" dist="19050" dir="2700000" algn="tl" rotWithShape="0">
                    <a:schemeClr val="dk1">
                      <a:alpha val="40000"/>
                    </a:schemeClr>
                  </a:outerShdw>
                </a:effectLst>
                <a:latin typeface="Arial Rounded MT Bold" panose="020F0704030504030204" pitchFamily="34" charset="0"/>
              </a:rPr>
              <a:t>             sometimes they can change over time.</a:t>
            </a:r>
            <a:endParaRPr lang="en-US" altLang="zh-CN" sz="3200" dirty="0">
              <a:ln w="0"/>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20" name="任意多边形 72"/>
          <p:cNvSpPr/>
          <p:nvPr/>
        </p:nvSpPr>
        <p:spPr>
          <a:xfrm>
            <a:off x="233926" y="3945756"/>
            <a:ext cx="707969" cy="707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E30000"/>
              </a:gs>
              <a:gs pos="100000">
                <a:srgbClr val="760303"/>
              </a:gs>
            </a:gsLst>
            <a:lin ang="5400000" scaled="0"/>
          </a:gradFill>
          <a:ln w="12700" cap="flat">
            <a:noFill/>
            <a:miter lim="400000"/>
          </a:ln>
          <a:effectLst/>
        </p:spPr>
        <p:txBody>
          <a:bodyPr anchor="ctr"/>
          <a:lstStyle/>
          <a:p>
            <a:pPr algn="ctr"/>
            <a:endParaRPr>
              <a:cs typeface="+mn-ea"/>
              <a:sym typeface="+mn-lt"/>
            </a:endParaRPr>
          </a:p>
        </p:txBody>
      </p:sp>
      <p:sp>
        <p:nvSpPr>
          <p:cNvPr id="21" name="任意多边形 74"/>
          <p:cNvSpPr/>
          <p:nvPr/>
        </p:nvSpPr>
        <p:spPr>
          <a:xfrm>
            <a:off x="284842" y="5160718"/>
            <a:ext cx="707968" cy="70796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007BD3"/>
              </a:gs>
              <a:gs pos="100000">
                <a:srgbClr val="034373"/>
              </a:gs>
            </a:gsLst>
            <a:lin ang="5400000" scaled="0"/>
          </a:gradFill>
          <a:ln w="12700" cap="flat">
            <a:noFill/>
            <a:miter lim="400000"/>
          </a:ln>
          <a:effectLst/>
        </p:spPr>
        <p:txBody>
          <a:bodyPr anchor="ctr"/>
          <a:lstStyle/>
          <a:p>
            <a:pPr algn="ctr"/>
            <a:endParaRPr>
              <a:cs typeface="+mn-ea"/>
              <a:sym typeface="+mn-lt"/>
            </a:endParaRPr>
          </a:p>
        </p:txBody>
      </p:sp>
      <p:sp>
        <p:nvSpPr>
          <p:cNvPr id="22" name="矩形 21"/>
          <p:cNvSpPr/>
          <p:nvPr/>
        </p:nvSpPr>
        <p:spPr>
          <a:xfrm>
            <a:off x="418201" y="4083597"/>
            <a:ext cx="11939551" cy="1077218"/>
          </a:xfrm>
          <a:prstGeom prst="rect">
            <a:avLst/>
          </a:prstGeom>
          <a:noFill/>
        </p:spPr>
        <p:txBody>
          <a:bodyPr wrap="none" lIns="91440" tIns="45720" rIns="91440" bIns="45720">
            <a:spAutoFit/>
          </a:bodyPr>
          <a:lstStyle/>
          <a:p>
            <a:r>
              <a:rPr lang="en-US" altLang="zh-CN" sz="3200" dirty="0">
                <a:ln w="0"/>
                <a:effectLst>
                  <a:outerShdw blurRad="38100" dist="19050" dir="2700000" algn="tl" rotWithShape="0">
                    <a:schemeClr val="dk1">
                      <a:alpha val="40000"/>
                    </a:schemeClr>
                  </a:outerShdw>
                </a:effectLst>
                <a:latin typeface="Arial Rounded MT Bold" panose="020F0704030504030204" pitchFamily="34" charset="0"/>
              </a:rPr>
              <a:t>Para4: Festivals are becoming more and more commercial, </a:t>
            </a:r>
            <a:endParaRPr lang="en-US" altLang="zh-CN" sz="3200" dirty="0">
              <a:ln w="0"/>
              <a:effectLst>
                <a:outerShdw blurRad="38100" dist="19050" dir="2700000" algn="tl" rotWithShape="0">
                  <a:schemeClr val="dk1">
                    <a:alpha val="40000"/>
                  </a:schemeClr>
                </a:outerShdw>
              </a:effectLst>
              <a:latin typeface="Arial Rounded MT Bold" panose="020F0704030504030204" pitchFamily="34" charset="0"/>
            </a:endParaRPr>
          </a:p>
          <a:p>
            <a:r>
              <a:rPr lang="en-US" altLang="zh-CN" sz="3200" dirty="0">
                <a:ln w="0"/>
                <a:effectLst>
                  <a:outerShdw blurRad="38100" dist="19050" dir="2700000" algn="tl" rotWithShape="0">
                    <a:schemeClr val="dk1">
                      <a:alpha val="40000"/>
                    </a:schemeClr>
                  </a:outerShdw>
                </a:effectLst>
                <a:latin typeface="Arial Rounded MT Bold" panose="020F0704030504030204" pitchFamily="34" charset="0"/>
              </a:rPr>
              <a:t>          with businesses taking advantage of the celebrations.</a:t>
            </a:r>
            <a:endParaRPr lang="en-US" altLang="zh-CN" sz="3200" dirty="0">
              <a:ln w="0"/>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23" name="矩形 22"/>
          <p:cNvSpPr/>
          <p:nvPr/>
        </p:nvSpPr>
        <p:spPr>
          <a:xfrm>
            <a:off x="418201" y="5320644"/>
            <a:ext cx="9827947" cy="584775"/>
          </a:xfrm>
          <a:prstGeom prst="rect">
            <a:avLst/>
          </a:prstGeom>
          <a:noFill/>
        </p:spPr>
        <p:txBody>
          <a:bodyPr wrap="none" lIns="91440" tIns="45720" rIns="91440" bIns="45720">
            <a:spAutoFit/>
          </a:bodyPr>
          <a:lstStyle/>
          <a:p>
            <a:r>
              <a:rPr lang="en-US" altLang="zh-CN" sz="3200" dirty="0">
                <a:ln w="0"/>
                <a:effectLst>
                  <a:outerShdw blurRad="38100" dist="19050" dir="2700000" algn="tl" rotWithShape="0">
                    <a:schemeClr val="dk1">
                      <a:alpha val="40000"/>
                    </a:schemeClr>
                  </a:outerShdw>
                </a:effectLst>
                <a:latin typeface="Arial Rounded MT Bold" panose="020F0704030504030204" pitchFamily="34" charset="0"/>
              </a:rPr>
              <a:t>Para5: Festivals are an important part of society.</a:t>
            </a:r>
            <a:endParaRPr lang="en-US" altLang="zh-CN" sz="3200" dirty="0">
              <a:ln w="0"/>
              <a:effectLst>
                <a:outerShdw blurRad="38100" dist="19050" dir="2700000" algn="tl" rotWithShape="0">
                  <a:schemeClr val="dk1">
                    <a:alpha val="40000"/>
                  </a:schemeClr>
                </a:outerShdw>
              </a:effectLst>
              <a:latin typeface="Arial Rounded MT Bold" panose="020F0704030504030204" pitchFamily="34" charset="0"/>
            </a:endParaRPr>
          </a:p>
        </p:txBody>
      </p:sp>
      <p:sp>
        <p:nvSpPr>
          <p:cNvPr id="2" name="矩形 1"/>
          <p:cNvSpPr/>
          <p:nvPr/>
        </p:nvSpPr>
        <p:spPr>
          <a:xfrm>
            <a:off x="3064617" y="-93682"/>
            <a:ext cx="5545455" cy="9220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5400" b="1" cap="none" spc="0" dirty="0">
                <a:solidFill>
                  <a:srgbClr val="1D41D5"/>
                </a:solidFill>
                <a:effectLst/>
                <a:latin typeface="方正粗黑宋简体" panose="02000000000000000000" charset="-122"/>
                <a:ea typeface="方正粗黑宋简体" panose="02000000000000000000" charset="-122"/>
              </a:rPr>
              <a:t>Topic sentences</a:t>
            </a:r>
            <a:endParaRPr lang="en-US" altLang="zh-CN" sz="5400" b="1" cap="none" spc="0" dirty="0">
              <a:solidFill>
                <a:srgbClr val="1D41D5"/>
              </a:solidFill>
              <a:effectLst/>
              <a:latin typeface="方正粗黑宋简体" panose="02000000000000000000" charset="-122"/>
              <a:ea typeface="方正粗黑宋简体" panose="020000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drap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1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12"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0-#ppt_w/2"/>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12"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0-#ppt_w/2"/>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0-#ppt_w/2"/>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12"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17" grpId="0"/>
      <p:bldP spid="19" grpId="0" bldLvl="0" animBg="1"/>
      <p:bldP spid="18" grpId="0"/>
      <p:bldP spid="20" grpId="0" bldLvl="0" animBg="1"/>
      <p:bldP spid="21" grpId="0" bldLvl="0" animBg="1"/>
      <p:bldP spid="22" grpId="0"/>
      <p:bldP spid="2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TextBox 6"/>
          <p:cNvSpPr txBox="1"/>
          <p:nvPr/>
        </p:nvSpPr>
        <p:spPr>
          <a:xfrm>
            <a:off x="7184393" y="4110999"/>
            <a:ext cx="1714512" cy="521970"/>
          </a:xfrm>
          <a:prstGeom prst="rect">
            <a:avLst/>
          </a:prstGeom>
          <a:noFill/>
          <a:ln>
            <a:solidFill>
              <a:srgbClr val="C00000"/>
            </a:solidFill>
          </a:ln>
        </p:spPr>
        <p:txBody>
          <a:bodyPr wrap="square" rtlCol="0">
            <a:spAutoFit/>
          </a:bodyPr>
          <a:p>
            <a:pPr algn="l">
              <a:buClrTx/>
              <a:buSzTx/>
              <a:buFontTx/>
            </a:pPr>
            <a:r>
              <a:rPr lang="en-US" altLang="zh-CN" sz="2800" b="1" dirty="0">
                <a:latin typeface="Arial" panose="020B0604020202020204" pitchFamily="34" charset="0"/>
                <a:cs typeface="Arial" panose="020B0604020202020204" pitchFamily="34" charset="0"/>
              </a:rPr>
              <a:t>specific</a:t>
            </a:r>
            <a:endParaRPr lang="en-US" altLang="zh-CN" sz="2400" b="1" dirty="0">
              <a:latin typeface="Arial" panose="020B0604020202020204" pitchFamily="34" charset="0"/>
              <a:cs typeface="Arial" panose="020B0604020202020204" pitchFamily="34" charset="0"/>
            </a:endParaRPr>
          </a:p>
        </p:txBody>
      </p:sp>
      <p:sp>
        <p:nvSpPr>
          <p:cNvPr id="27" name="矩形 26"/>
          <p:cNvSpPr/>
          <p:nvPr/>
        </p:nvSpPr>
        <p:spPr>
          <a:xfrm>
            <a:off x="5094753" y="3679833"/>
            <a:ext cx="2089785" cy="1383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p>
            <a:pPr algn="ctr"/>
            <a:r>
              <a:rPr lang="en-US" altLang="zh-CN"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Support</a:t>
            </a:r>
            <a:endParaRPr lang="en-US" altLang="zh-CN"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r>
              <a:rPr lang="en-US" altLang="zh-CN"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Explain</a:t>
            </a:r>
            <a:endParaRPr lang="en-US" altLang="zh-CN"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a:p>
            <a:pPr algn="ctr"/>
            <a:r>
              <a:rPr lang="en-US" altLang="zh-CN"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illu</a:t>
            </a:r>
            <a:r>
              <a:rPr lang="en-US" altLang="zh-CN"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sym typeface="+mn-ea"/>
              </a:rPr>
              <a:t>strate</a:t>
            </a:r>
            <a:r>
              <a:rPr lang="en-US" altLang="zh-CN"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a:t>
            </a:r>
            <a:endParaRPr lang="zh-CN" alt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9" name="TextBox 3"/>
          <p:cNvSpPr txBox="1"/>
          <p:nvPr/>
        </p:nvSpPr>
        <p:spPr>
          <a:xfrm>
            <a:off x="3119120" y="2985135"/>
            <a:ext cx="2020570" cy="953135"/>
          </a:xfrm>
          <a:prstGeom prst="rect">
            <a:avLst/>
          </a:prstGeom>
          <a:noFill/>
          <a:ln>
            <a:solidFill>
              <a:srgbClr val="C00000"/>
            </a:solidFill>
          </a:ln>
        </p:spPr>
        <p:txBody>
          <a:bodyPr wrap="square" rtlCol="0">
            <a:spAutoFit/>
          </a:bodyPr>
          <a:p>
            <a:pPr algn="l">
              <a:buClrTx/>
              <a:buSzTx/>
              <a:buFontTx/>
            </a:pPr>
            <a:r>
              <a:rPr lang="en-US" altLang="zh-CN" sz="2800" b="1" dirty="0">
                <a:latin typeface="Arial" panose="020B0604020202020204" pitchFamily="34" charset="0"/>
                <a:cs typeface="Arial" panose="020B0604020202020204" pitchFamily="34" charset="0"/>
              </a:rPr>
              <a:t>A topic sentence</a:t>
            </a:r>
            <a:endParaRPr lang="en-US" altLang="zh-CN" sz="2800" b="1" dirty="0">
              <a:latin typeface="Arial" panose="020B0604020202020204" pitchFamily="34" charset="0"/>
              <a:cs typeface="Arial" panose="020B0604020202020204" pitchFamily="34" charset="0"/>
            </a:endParaRPr>
          </a:p>
        </p:txBody>
      </p:sp>
      <p:sp>
        <p:nvSpPr>
          <p:cNvPr id="30" name="TextBox 4"/>
          <p:cNvSpPr txBox="1"/>
          <p:nvPr/>
        </p:nvSpPr>
        <p:spPr>
          <a:xfrm>
            <a:off x="3119098" y="4110048"/>
            <a:ext cx="1714512" cy="521970"/>
          </a:xfrm>
          <a:prstGeom prst="rect">
            <a:avLst/>
          </a:prstGeom>
          <a:noFill/>
          <a:ln>
            <a:solidFill>
              <a:srgbClr val="C00000"/>
            </a:solidFill>
          </a:ln>
        </p:spPr>
        <p:txBody>
          <a:bodyPr wrap="square" rtlCol="0">
            <a:spAutoFit/>
          </a:bodyPr>
          <a:p>
            <a:r>
              <a:rPr lang="en-US" altLang="zh-CN" sz="2800" b="1" dirty="0">
                <a:latin typeface="Arial" panose="020B0604020202020204" pitchFamily="34" charset="0"/>
                <a:cs typeface="Arial" panose="020B0604020202020204" pitchFamily="34" charset="0"/>
              </a:rPr>
              <a:t>general </a:t>
            </a:r>
            <a:endParaRPr lang="zh-CN" altLang="en-US" sz="2400" b="1" dirty="0">
              <a:latin typeface="Arial" panose="020B0604020202020204" pitchFamily="34" charset="0"/>
              <a:cs typeface="Arial" panose="020B0604020202020204" pitchFamily="34" charset="0"/>
            </a:endParaRPr>
          </a:p>
        </p:txBody>
      </p:sp>
      <p:sp>
        <p:nvSpPr>
          <p:cNvPr id="31" name="TextBox 5"/>
          <p:cNvSpPr txBox="1"/>
          <p:nvPr/>
        </p:nvSpPr>
        <p:spPr>
          <a:xfrm>
            <a:off x="6942458" y="3138492"/>
            <a:ext cx="1714512" cy="521970"/>
          </a:xfrm>
          <a:prstGeom prst="rect">
            <a:avLst/>
          </a:prstGeom>
          <a:noFill/>
          <a:ln>
            <a:solidFill>
              <a:srgbClr val="C00000"/>
            </a:solidFill>
          </a:ln>
        </p:spPr>
        <p:txBody>
          <a:bodyPr wrap="square" rtlCol="0">
            <a:spAutoFit/>
          </a:bodyPr>
          <a:p>
            <a:r>
              <a:rPr lang="en-US" altLang="zh-CN" sz="2800" b="1" dirty="0">
                <a:latin typeface="Arial" panose="020B0604020202020204" pitchFamily="34" charset="0"/>
                <a:cs typeface="Arial" panose="020B0604020202020204" pitchFamily="34" charset="0"/>
              </a:rPr>
              <a:t>Details </a:t>
            </a:r>
            <a:endParaRPr lang="zh-CN" altLang="en-US" sz="2400" b="1" dirty="0">
              <a:latin typeface="Arial" panose="020B0604020202020204" pitchFamily="34" charset="0"/>
              <a:cs typeface="Arial" panose="020B0604020202020204" pitchFamily="34" charset="0"/>
            </a:endParaRPr>
          </a:p>
        </p:txBody>
      </p:sp>
      <p:sp>
        <p:nvSpPr>
          <p:cNvPr id="32" name="左箭头 31"/>
          <p:cNvSpPr/>
          <p:nvPr/>
        </p:nvSpPr>
        <p:spPr>
          <a:xfrm>
            <a:off x="5398127" y="3292798"/>
            <a:ext cx="1285884" cy="2143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TextBox 14"/>
          <p:cNvSpPr txBox="1"/>
          <p:nvPr/>
        </p:nvSpPr>
        <p:spPr>
          <a:xfrm>
            <a:off x="716915" y="5236210"/>
            <a:ext cx="10758805" cy="1076325"/>
          </a:xfrm>
          <a:prstGeom prst="rect">
            <a:avLst/>
          </a:prstGeom>
          <a:solidFill>
            <a:schemeClr val="accent2"/>
          </a:solidFill>
        </p:spPr>
        <p:txBody>
          <a:bodyPr wrap="square" rtlCol="0">
            <a:spAutoFit/>
          </a:bodyPr>
          <a:p>
            <a:r>
              <a:rPr lang="en-US" altLang="zh-CN" sz="3200" dirty="0">
                <a:latin typeface="+mj-cs"/>
                <a:cs typeface="+mj-cs"/>
              </a:rPr>
              <a:t>It is a good habit to place topic sentences at the beginning of paragraphs.</a:t>
            </a:r>
            <a:endParaRPr lang="zh-CN" altLang="en-US" sz="3200" dirty="0">
              <a:latin typeface="+mj-cs"/>
              <a:cs typeface="+mj-cs"/>
            </a:endParaRPr>
          </a:p>
        </p:txBody>
      </p:sp>
      <p:sp>
        <p:nvSpPr>
          <p:cNvPr id="4" name="TextBox 14"/>
          <p:cNvSpPr txBox="1"/>
          <p:nvPr/>
        </p:nvSpPr>
        <p:spPr>
          <a:xfrm>
            <a:off x="1652905" y="1223645"/>
            <a:ext cx="8973185" cy="583565"/>
          </a:xfrm>
          <a:prstGeom prst="rect">
            <a:avLst/>
          </a:prstGeom>
          <a:solidFill>
            <a:schemeClr val="accent2"/>
          </a:solidFill>
        </p:spPr>
        <p:txBody>
          <a:bodyPr wrap="square" rtlCol="0">
            <a:spAutoFit/>
          </a:bodyPr>
          <a:p>
            <a:r>
              <a:rPr lang="en-US" altLang="zh-CN" sz="3200" dirty="0">
                <a:latin typeface="+mj-cs"/>
                <a:cs typeface="+mj-cs"/>
              </a:rPr>
              <a:t>                         Careful  reading</a:t>
            </a:r>
            <a:r>
              <a:rPr lang="en-US" altLang="zh-CN" dirty="0"/>
              <a:t> </a:t>
            </a:r>
            <a:endParaRPr lang="zh-CN" altLang="en-US" dirty="0"/>
          </a:p>
        </p:txBody>
      </p:sp>
      <p:sp>
        <p:nvSpPr>
          <p:cNvPr id="5" name="文本框 4"/>
          <p:cNvSpPr txBox="1"/>
          <p:nvPr/>
        </p:nvSpPr>
        <p:spPr>
          <a:xfrm>
            <a:off x="3318510" y="433705"/>
            <a:ext cx="5077460" cy="1014730"/>
          </a:xfrm>
          <a:prstGeom prst="rect">
            <a:avLst/>
          </a:prstGeom>
          <a:noFill/>
        </p:spPr>
        <p:txBody>
          <a:bodyPr wrap="none" rtlCol="0" anchor="t">
            <a:spAutoFit/>
          </a:bodyPr>
          <a:p>
            <a:r>
              <a:rPr lang="en-US" sz="6000" b="1" dirty="0">
                <a:latin typeface="AngsanaUPC" panose="02020603050405020304" charset="0"/>
                <a:cs typeface="AngsanaUPC" panose="02020603050405020304" charset="0"/>
                <a:sym typeface="+mn-ea"/>
              </a:rPr>
              <a:t>Read  and  understand</a:t>
            </a:r>
            <a:endParaRPr lang="zh-CN" altLang="en-US" sz="6000">
              <a:latin typeface="AngsanaUPC" panose="02020603050405020304" charset="0"/>
              <a:cs typeface="AngsanaUPC" panose="02020603050405020304" charset="0"/>
            </a:endParaRPr>
          </a:p>
        </p:txBody>
      </p:sp>
      <p:sp>
        <p:nvSpPr>
          <p:cNvPr id="6" name="文本框 5"/>
          <p:cNvSpPr txBox="1"/>
          <p:nvPr/>
        </p:nvSpPr>
        <p:spPr>
          <a:xfrm>
            <a:off x="1729423" y="2032635"/>
            <a:ext cx="8255635" cy="521970"/>
          </a:xfrm>
          <a:prstGeom prst="rect">
            <a:avLst/>
          </a:prstGeom>
          <a:noFill/>
        </p:spPr>
        <p:txBody>
          <a:bodyPr wrap="none" rtlCol="0" anchor="t">
            <a:spAutoFit/>
          </a:bodyPr>
          <a:p>
            <a:pPr algn="ctr"/>
            <a:r>
              <a:rPr lang="en-US" altLang="zh-CN" sz="2800" b="1" dirty="0">
                <a:effectLst>
                  <a:outerShdw blurRad="38100" dist="19050" dir="2700000" algn="tl" rotWithShape="0">
                    <a:schemeClr val="dk1">
                      <a:alpha val="40000"/>
                    </a:schemeClr>
                  </a:outerShdw>
                </a:effectLst>
                <a:latin typeface="Arial Rounded MT Bold" panose="020F0704030504030204" pitchFamily="34" charset="0"/>
                <a:sym typeface="+mn-ea"/>
              </a:rPr>
              <a:t>How do the rest part serve the topic sentence?</a:t>
            </a:r>
            <a:endParaRPr lang="en-US" altLang="zh-CN" sz="2800" b="1" dirty="0">
              <a:effectLst>
                <a:outerShdw blurRad="38100" dist="19050" dir="2700000" algn="tl" rotWithShape="0">
                  <a:schemeClr val="dk1">
                    <a:alpha val="40000"/>
                  </a:schemeClr>
                </a:outerShdw>
              </a:effectLst>
              <a:latin typeface="Arial Rounded MT Bold" panose="020F070403050403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linds(horizont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linds(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linds(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linds(horizontal)">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linds(horizontal)">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p:bldP spid="29" grpId="0" bldLvl="0" animBg="1"/>
      <p:bldP spid="30" grpId="0" bldLvl="0" animBg="1"/>
      <p:bldP spid="31" grpId="0" bldLvl="0" animBg="1"/>
      <p:bldP spid="32" grpId="0" bldLvl="0" animBg="1"/>
      <p:bldP spid="28" grpId="0" bldLvl="0" animBg="1"/>
      <p:bldP spid="4" grpId="0" bldLvl="0" animBg="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Arrow 1"/>
          <p:cNvSpPr/>
          <p:nvPr/>
        </p:nvSpPr>
        <p:spPr>
          <a:xfrm>
            <a:off x="517208" y="1781753"/>
            <a:ext cx="11768134" cy="793500"/>
          </a:xfrm>
          <a:prstGeom prst="rightArrow">
            <a:avLst>
              <a:gd name="adj1" fmla="val 100000"/>
              <a:gd name="adj2" fmla="val 71429"/>
            </a:avLst>
          </a:prstGeom>
          <a:gradFill flip="none" rotWithShape="1">
            <a:gsLst>
              <a:gs pos="0">
                <a:schemeClr val="accent1"/>
              </a:gs>
              <a:gs pos="50000">
                <a:schemeClr val="accent2">
                  <a:alpha val="85000"/>
                </a:schemeClr>
              </a:gs>
              <a:gs pos="100000">
                <a:schemeClr val="accent3">
                  <a:alpha val="78000"/>
                </a:schemeClr>
              </a:gs>
            </a:gsLst>
            <a:lin ang="0" scaled="1"/>
          </a:gradFill>
          <a:ln>
            <a:solidFill>
              <a:schemeClr val="bg1"/>
            </a:solidFill>
          </a:ln>
        </p:spPr>
        <p:txBody>
          <a:bodyPr wrap="none" tIns="180000" rtlCol="0" anchor="t">
            <a:noAutofit/>
          </a:bodyPr>
          <a:p>
            <a:pPr algn="ctr"/>
            <a:endParaRPr lang="en-US" sz="2400" b="1" dirty="0">
              <a:solidFill>
                <a:schemeClr val="bg1"/>
              </a:solidFill>
              <a:cs typeface="+mn-ea"/>
              <a:sym typeface="+mn-lt"/>
            </a:endParaRPr>
          </a:p>
        </p:txBody>
      </p:sp>
      <p:sp>
        <p:nvSpPr>
          <p:cNvPr id="6" name="文本框 5"/>
          <p:cNvSpPr txBox="1"/>
          <p:nvPr/>
        </p:nvSpPr>
        <p:spPr>
          <a:xfrm>
            <a:off x="833120" y="1027430"/>
            <a:ext cx="11108690" cy="4093428"/>
          </a:xfrm>
          <a:prstGeom prst="rect">
            <a:avLst/>
          </a:prstGeom>
          <a:noFill/>
        </p:spPr>
        <p:txBody>
          <a:bodyPr wrap="square" rtlCol="0" anchor="t">
            <a:spAutoFit/>
          </a:bodyPr>
          <a:lstStyle/>
          <a:p>
            <a:endParaRPr lang="en-US" altLang="zh-CN" sz="3200" b="1" dirty="0">
              <a:latin typeface="Times New Roman" panose="02020603050405020304" charset="0"/>
              <a:cs typeface="Times New Roman" panose="02020603050405020304" charset="0"/>
            </a:endParaRPr>
          </a:p>
          <a:p>
            <a:endParaRPr lang="en-US" altLang="zh-CN" sz="3200" b="1" dirty="0">
              <a:latin typeface="Times New Roman" panose="02020603050405020304" charset="0"/>
              <a:cs typeface="Times New Roman" panose="02020603050405020304" charset="0"/>
            </a:endParaRPr>
          </a:p>
          <a:p>
            <a:r>
              <a:rPr lang="en-US" altLang="zh-CN" sz="2800" dirty="0">
                <a:latin typeface="Times New Roman" panose="02020603050405020304" charset="0"/>
                <a:cs typeface="Times New Roman" panose="02020603050405020304" charset="0"/>
              </a:rPr>
              <a:t> </a:t>
            </a:r>
            <a:endParaRPr lang="en-US" altLang="zh-CN" sz="2800" dirty="0">
              <a:latin typeface="Times New Roman" panose="02020603050405020304" charset="0"/>
              <a:cs typeface="Times New Roman" panose="02020603050405020304" charset="0"/>
            </a:endParaRPr>
          </a:p>
          <a:p>
            <a:r>
              <a:rPr lang="zh-CN" altLang="en-US" sz="2800" b="1" dirty="0">
                <a:latin typeface="Times New Roman" panose="02020603050405020304" charset="0"/>
                <a:cs typeface="Times New Roman" panose="02020603050405020304" charset="0"/>
              </a:rPr>
              <a:t>Festivals are celebrated all around the world. They have a wide range of origins, such as the seasons of the year, religions, famous figures, and important events. Every festival has its different customs and unique charms. </a:t>
            </a:r>
            <a:r>
              <a:rPr lang="zh-CN" altLang="en-US" sz="2800" b="1" dirty="0">
                <a:solidFill>
                  <a:srgbClr val="FF0000"/>
                </a:solidFill>
                <a:latin typeface="Times New Roman" panose="02020603050405020304" charset="0"/>
                <a:cs typeface="Times New Roman" panose="02020603050405020304" charset="0"/>
              </a:rPr>
              <a:t>However,</a:t>
            </a:r>
            <a:r>
              <a:rPr lang="zh-CN" altLang="en-US" sz="2800" b="1" dirty="0">
                <a:latin typeface="Times New Roman" panose="02020603050405020304" charset="0"/>
                <a:cs typeface="Times New Roman" panose="02020603050405020304" charset="0"/>
              </a:rPr>
              <a:t> no matter how different they may seem, all over the world, the spirit of sharing joy, gratitude, love, or peace is common in all festivals.</a:t>
            </a:r>
            <a:endParaRPr lang="zh-CN" altLang="en-US" sz="2800" b="1" dirty="0">
              <a:latin typeface="Times New Roman" panose="02020603050405020304" charset="0"/>
              <a:cs typeface="Times New Roman" panose="02020603050405020304" charset="0"/>
            </a:endParaRPr>
          </a:p>
        </p:txBody>
      </p:sp>
      <p:cxnSp>
        <p:nvCxnSpPr>
          <p:cNvPr id="8" name="直接连接符 7"/>
          <p:cNvCxnSpPr/>
          <p:nvPr/>
        </p:nvCxnSpPr>
        <p:spPr>
          <a:xfrm>
            <a:off x="2249170" y="4159250"/>
            <a:ext cx="9352280" cy="1333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680720" y="4577080"/>
            <a:ext cx="10329545" cy="5016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矩形 45064"/>
          <p:cNvSpPr/>
          <p:nvPr/>
        </p:nvSpPr>
        <p:spPr>
          <a:xfrm>
            <a:off x="29751" y="-23704"/>
            <a:ext cx="4378960" cy="663575"/>
          </a:xfrm>
          <a:prstGeom prst="rect">
            <a:avLst/>
          </a:prstGeom>
          <a:solidFill>
            <a:schemeClr val="accent3"/>
          </a:solidFill>
          <a:ln w="9525">
            <a:noFill/>
          </a:ln>
        </p:spPr>
        <p:txBody>
          <a:bodyPr anchor="ctr"/>
          <a:p>
            <a:r>
              <a:rPr lang="en-US"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Read f</a:t>
            </a:r>
            <a:r>
              <a:rPr lang="en-US" altLang="zh-CN"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o</a:t>
            </a:r>
            <a:r>
              <a:rPr lang="en-US"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r Details</a:t>
            </a:r>
            <a:r>
              <a:rPr lang="en-US" sz="3200" kern="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sym typeface="+mn-ea"/>
              </a:rPr>
              <a:t>—</a:t>
            </a:r>
            <a:r>
              <a:rPr lang="en-US" sz="3200" kern="0" noProof="0" dirty="0">
                <a:solidFill>
                  <a:schemeClr val="bg1"/>
                </a:solidFill>
                <a:effectLst>
                  <a:outerShdw blurRad="38100" dist="38100" dir="2700000" algn="tl">
                    <a:srgbClr val="000000">
                      <a:alpha val="43137"/>
                    </a:srgbClr>
                  </a:outerShdw>
                </a:effectLst>
                <a:latin typeface="Impact" panose="020B0806030902050204" pitchFamily="34" charset="0"/>
                <a:sym typeface="+mn-ea"/>
              </a:rPr>
              <a:t>Para. 1</a:t>
            </a:r>
            <a:r>
              <a:rPr lang="en-US" altLang="zh-CN" sz="3200" dirty="0">
                <a:solidFill>
                  <a:schemeClr val="bg1"/>
                </a:solidFill>
                <a:latin typeface="Impact" panose="020B0806030902050204" pitchFamily="34" charset="0"/>
                <a:ea typeface="宋体" panose="02010600030101010101" pitchFamily="2" charset="-122"/>
                <a:sym typeface="+mn-ea"/>
              </a:rPr>
              <a:t> </a:t>
            </a:r>
            <a:endParaRPr lang="en-US" altLang="zh-CN" sz="3200" dirty="0">
              <a:solidFill>
                <a:schemeClr val="bg1"/>
              </a:solidFill>
              <a:latin typeface="Impact" panose="020B0806030902050204" pitchFamily="34" charset="0"/>
              <a:ea typeface="宋体" panose="02010600030101010101" pitchFamily="2" charset="-122"/>
              <a:sym typeface="+mn-ea"/>
            </a:endParaRPr>
          </a:p>
        </p:txBody>
      </p:sp>
      <p:sp>
        <p:nvSpPr>
          <p:cNvPr id="28" name="矩形 27"/>
          <p:cNvSpPr/>
          <p:nvPr/>
        </p:nvSpPr>
        <p:spPr>
          <a:xfrm>
            <a:off x="1740749" y="5031739"/>
            <a:ext cx="2668227" cy="769441"/>
          </a:xfrm>
          <a:prstGeom prst="rect">
            <a:avLst/>
          </a:prstGeom>
        </p:spPr>
        <p:txBody>
          <a:bodyPr wrap="square">
            <a:spAutoFit/>
          </a:bodyPr>
          <a:p>
            <a:r>
              <a:rPr lang="en-US" altLang="zh-CN" sz="4400" b="1" i="1" dirty="0">
                <a:solidFill>
                  <a:srgbClr val="C00000"/>
                </a:solidFill>
                <a:latin typeface="Times New Roman" panose="02020603050405020304" charset="0"/>
                <a:cs typeface="Times New Roman" panose="02020603050405020304" charset="0"/>
                <a:sym typeface="+mn-ea"/>
              </a:rPr>
              <a:t>different</a:t>
            </a:r>
            <a:endParaRPr lang="zh-CN" altLang="en-US" sz="4400" dirty="0"/>
          </a:p>
        </p:txBody>
      </p:sp>
      <p:sp>
        <p:nvSpPr>
          <p:cNvPr id="29" name="矩形 28"/>
          <p:cNvSpPr/>
          <p:nvPr/>
        </p:nvSpPr>
        <p:spPr>
          <a:xfrm>
            <a:off x="6719142" y="4961117"/>
            <a:ext cx="2682668" cy="769441"/>
          </a:xfrm>
          <a:prstGeom prst="rect">
            <a:avLst/>
          </a:prstGeom>
        </p:spPr>
        <p:txBody>
          <a:bodyPr wrap="square">
            <a:spAutoFit/>
          </a:bodyPr>
          <a:p>
            <a:r>
              <a:rPr lang="en-US" altLang="zh-CN" sz="4400" b="1" i="1" dirty="0">
                <a:solidFill>
                  <a:srgbClr val="C00000"/>
                </a:solidFill>
                <a:latin typeface="Times New Roman" panose="02020603050405020304" charset="0"/>
                <a:cs typeface="Times New Roman" panose="02020603050405020304" charset="0"/>
                <a:sym typeface="+mn-ea"/>
              </a:rPr>
              <a:t>common</a:t>
            </a:r>
            <a:endParaRPr lang="zh-CN" altLang="en-US" sz="4400" dirty="0"/>
          </a:p>
        </p:txBody>
      </p:sp>
      <p:sp>
        <p:nvSpPr>
          <p:cNvPr id="4" name="PA_泪滴形 56"/>
          <p:cNvSpPr/>
          <p:nvPr>
            <p:custDataLst>
              <p:tags r:id="rId1"/>
            </p:custDataLst>
          </p:nvPr>
        </p:nvSpPr>
        <p:spPr>
          <a:xfrm rot="8100000">
            <a:off x="760730" y="719455"/>
            <a:ext cx="1245870" cy="1203325"/>
          </a:xfrm>
          <a:prstGeom prst="teardrop">
            <a:avLst/>
          </a:prstGeom>
          <a:solidFill>
            <a:schemeClr val="accent1">
              <a:lumMod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7" name="矩形 6"/>
          <p:cNvSpPr/>
          <p:nvPr/>
        </p:nvSpPr>
        <p:spPr>
          <a:xfrm>
            <a:off x="1826580" y="1867653"/>
            <a:ext cx="9043670" cy="583565"/>
          </a:xfrm>
          <a:prstGeom prst="rect">
            <a:avLst/>
          </a:prstGeom>
          <a:noFill/>
        </p:spPr>
        <p:txBody>
          <a:bodyPr wrap="none" lIns="91440" tIns="45720" rIns="91440" bIns="45720">
            <a:spAutoFit/>
          </a:bodyPr>
          <a:p>
            <a:pPr algn="ctr"/>
            <a:r>
              <a:rPr lang="en-US" altLang="zh-CN"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Festivals are celebrated all around the world.</a:t>
            </a:r>
            <a:endParaRPr lang="zh-CN" alt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endParaRPr>
          </a:p>
        </p:txBody>
      </p:sp>
      <p:sp>
        <p:nvSpPr>
          <p:cNvPr id="2" name="矩形 1"/>
          <p:cNvSpPr/>
          <p:nvPr/>
        </p:nvSpPr>
        <p:spPr>
          <a:xfrm>
            <a:off x="783617" y="1059613"/>
            <a:ext cx="1199239"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p>
            <a:pPr algn="ctr"/>
            <a:r>
              <a:rPr lang="en-US" altLang="zh-CN" sz="2800" b="1" dirty="0">
                <a:solidFill>
                  <a:srgbClr val="FF0000"/>
                </a:solidFill>
                <a:effectLst>
                  <a:outerShdw blurRad="38100" dist="38100" dir="2700000" algn="tl">
                    <a:srgbClr val="000000">
                      <a:alpha val="43137"/>
                    </a:srgbClr>
                  </a:outerShdw>
                </a:effectLst>
                <a:latin typeface="Arial Rounded MT Bold" panose="020F0704030504030204" pitchFamily="34" charset="0"/>
              </a:rPr>
              <a:t>Para1</a:t>
            </a:r>
            <a:endParaRPr lang="en-US" altLang="zh-CN" sz="2800" b="1"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矩形 2"/>
          <p:cNvSpPr/>
          <p:nvPr/>
        </p:nvSpPr>
        <p:spPr>
          <a:xfrm>
            <a:off x="291465" y="5959475"/>
            <a:ext cx="1863090" cy="583565"/>
          </a:xfrm>
          <a:prstGeom prst="rect">
            <a:avLst/>
          </a:prstGeom>
          <a:noFill/>
        </p:spPr>
        <p:txBody>
          <a:bodyPr wrap="square" lIns="91440" tIns="45720" rIns="91440" bIns="45720">
            <a:spAutoFit/>
          </a:bodyPr>
          <a:p>
            <a:pPr algn="ctr"/>
            <a:r>
              <a:rPr lang="en-US" altLang="zh-CN" sz="3200" dirty="0">
                <a:ln w="0"/>
                <a:solidFill>
                  <a:srgbClr val="1D41D5"/>
                </a:solidFill>
                <a:effectLst>
                  <a:outerShdw blurRad="38100" dist="19050" dir="2700000" algn="tl" rotWithShape="0">
                    <a:schemeClr val="dk1">
                      <a:alpha val="40000"/>
                    </a:schemeClr>
                  </a:outerShdw>
                </a:effectLst>
                <a:latin typeface="Arial Rounded MT Bold" panose="020F0704030504030204" pitchFamily="34" charset="0"/>
                <a:cs typeface="+mn-ea"/>
                <a:sym typeface="+mn-lt"/>
              </a:rPr>
              <a:t>origins</a:t>
            </a:r>
            <a:endParaRPr lang="en-US" altLang="zh-CN" sz="3200" b="0" cap="none" spc="0" dirty="0">
              <a:ln w="0"/>
              <a:solidFill>
                <a:srgbClr val="1D41D5"/>
              </a:solidFill>
              <a:effectLst>
                <a:outerShdw blurRad="38100" dist="19050" dir="2700000" algn="tl" rotWithShape="0">
                  <a:schemeClr val="dk1">
                    <a:alpha val="40000"/>
                  </a:schemeClr>
                </a:outerShdw>
              </a:effectLst>
              <a:latin typeface="Arial Rounded MT Bold" panose="020F0704030504030204" pitchFamily="34" charset="0"/>
              <a:cs typeface="+mn-ea"/>
              <a:sym typeface="+mn-lt"/>
            </a:endParaRPr>
          </a:p>
        </p:txBody>
      </p:sp>
      <p:sp>
        <p:nvSpPr>
          <p:cNvPr id="10" name="矩形 9"/>
          <p:cNvSpPr/>
          <p:nvPr/>
        </p:nvSpPr>
        <p:spPr>
          <a:xfrm>
            <a:off x="4655542" y="5958286"/>
            <a:ext cx="1880643" cy="584775"/>
          </a:xfrm>
          <a:prstGeom prst="rect">
            <a:avLst/>
          </a:prstGeom>
          <a:noFill/>
        </p:spPr>
        <p:txBody>
          <a:bodyPr wrap="none" lIns="91440" tIns="45720" rIns="91440" bIns="45720">
            <a:spAutoFit/>
          </a:bodyPr>
          <a:p>
            <a:pPr algn="ctr"/>
            <a:r>
              <a:rPr lang="en-US" altLang="zh-CN" sz="3200" dirty="0">
                <a:ln w="0"/>
                <a:solidFill>
                  <a:srgbClr val="1D41D5"/>
                </a:solidFill>
                <a:effectLst>
                  <a:outerShdw blurRad="38100" dist="19050" dir="2700000" algn="tl" rotWithShape="0">
                    <a:schemeClr val="dk1">
                      <a:alpha val="40000"/>
                    </a:schemeClr>
                  </a:outerShdw>
                </a:effectLst>
                <a:latin typeface="Arial Rounded MT Bold" panose="020F0704030504030204" pitchFamily="34" charset="0"/>
                <a:cs typeface="+mn-ea"/>
                <a:sym typeface="+mn-lt"/>
              </a:rPr>
              <a:t>customs</a:t>
            </a:r>
            <a:endParaRPr lang="en-US" altLang="zh-CN" sz="3200" b="0" cap="none" spc="0" dirty="0">
              <a:ln w="0"/>
              <a:solidFill>
                <a:srgbClr val="1D41D5"/>
              </a:solidFill>
              <a:effectLst>
                <a:outerShdw blurRad="38100" dist="19050" dir="2700000" algn="tl" rotWithShape="0">
                  <a:schemeClr val="dk1">
                    <a:alpha val="40000"/>
                  </a:schemeClr>
                </a:outerShdw>
              </a:effectLst>
              <a:latin typeface="Arial Rounded MT Bold" panose="020F0704030504030204" pitchFamily="34" charset="0"/>
              <a:cs typeface="+mn-ea"/>
              <a:sym typeface="+mn-lt"/>
            </a:endParaRPr>
          </a:p>
        </p:txBody>
      </p:sp>
      <p:sp>
        <p:nvSpPr>
          <p:cNvPr id="11" name="文本框 10"/>
          <p:cNvSpPr txBox="1"/>
          <p:nvPr/>
        </p:nvSpPr>
        <p:spPr>
          <a:xfrm>
            <a:off x="7003098" y="5959475"/>
            <a:ext cx="1931670" cy="583565"/>
          </a:xfrm>
          <a:prstGeom prst="rect">
            <a:avLst/>
          </a:prstGeom>
          <a:noFill/>
        </p:spPr>
        <p:txBody>
          <a:bodyPr wrap="none" rtlCol="0" anchor="t">
            <a:spAutoFit/>
          </a:bodyPr>
          <a:p>
            <a:pPr algn="ctr">
              <a:buClrTx/>
              <a:buSzTx/>
              <a:buFontTx/>
            </a:pPr>
            <a:r>
              <a:rPr lang="en-US" altLang="zh-CN" sz="3200" dirty="0">
                <a:ln w="0"/>
                <a:solidFill>
                  <a:srgbClr val="1D41D5"/>
                </a:solidFill>
                <a:effectLst>
                  <a:outerShdw blurRad="38100" dist="19050" dir="2700000" algn="tl" rotWithShape="0">
                    <a:schemeClr val="dk1">
                      <a:alpha val="40000"/>
                    </a:schemeClr>
                  </a:outerShdw>
                </a:effectLst>
                <a:latin typeface="Arial Rounded MT Bold" panose="020F0704030504030204" pitchFamily="34" charset="0"/>
                <a:cs typeface="+mn-ea"/>
                <a:sym typeface="+mn-lt"/>
              </a:rPr>
              <a:t>the spirit</a:t>
            </a:r>
            <a:endParaRPr lang="en-US" altLang="zh-CN" sz="3200" dirty="0">
              <a:ln w="0"/>
              <a:solidFill>
                <a:srgbClr val="1D41D5"/>
              </a:solidFill>
              <a:effectLst>
                <a:outerShdw blurRad="38100" dist="19050" dir="2700000" algn="tl" rotWithShape="0">
                  <a:schemeClr val="dk1">
                    <a:alpha val="40000"/>
                  </a:schemeClr>
                </a:outerShdw>
              </a:effectLst>
              <a:latin typeface="Arial Rounded MT Bold" panose="020F0704030504030204" pitchFamily="34" charset="0"/>
              <a:cs typeface="+mn-ea"/>
            </a:endParaRPr>
          </a:p>
        </p:txBody>
      </p:sp>
      <p:sp>
        <p:nvSpPr>
          <p:cNvPr id="12" name="文本框 11"/>
          <p:cNvSpPr txBox="1"/>
          <p:nvPr/>
        </p:nvSpPr>
        <p:spPr>
          <a:xfrm>
            <a:off x="9311005" y="5621020"/>
            <a:ext cx="2540000" cy="922020"/>
          </a:xfrm>
          <a:prstGeom prst="rect">
            <a:avLst/>
          </a:prstGeom>
          <a:noFill/>
        </p:spPr>
        <p:txBody>
          <a:bodyPr wrap="square" rtlCol="0" anchor="t">
            <a:spAutoFit/>
          </a:bodyPr>
          <a:p>
            <a:pPr marL="228600" indent="-228600" fontAlgn="auto">
              <a:lnSpc>
                <a:spcPct val="100000"/>
              </a:lnSpc>
              <a:buFont typeface="Arial" panose="020B0604020202020204" pitchFamily="34" charset="0"/>
              <a:buChar char="•"/>
              <a:tabLst>
                <a:tab pos="227965" algn="l"/>
              </a:tabLst>
              <a:defRPr/>
            </a:pPr>
            <a:r>
              <a:rPr lang="en-US" altLang="zh-CN" dirty="0">
                <a:latin typeface="Arial Rounded MT Bold" panose="020F0704030504030204" pitchFamily="34" charset="0"/>
                <a:cs typeface="+mn-ea"/>
                <a:sym typeface="+mn-lt"/>
              </a:rPr>
              <a:t>sharing joy,</a:t>
            </a:r>
            <a:endParaRPr lang="en-US" altLang="zh-CN" dirty="0">
              <a:latin typeface="Arial Rounded MT Bold" panose="020F0704030504030204" pitchFamily="34" charset="0"/>
              <a:cs typeface="+mn-ea"/>
              <a:sym typeface="+mn-lt"/>
            </a:endParaRPr>
          </a:p>
          <a:p>
            <a:pPr marL="228600" indent="-228600" fontAlgn="auto">
              <a:lnSpc>
                <a:spcPct val="100000"/>
              </a:lnSpc>
              <a:buFont typeface="Arial" panose="020B0604020202020204" pitchFamily="34" charset="0"/>
              <a:buChar char="•"/>
              <a:tabLst>
                <a:tab pos="227965" algn="l"/>
              </a:tabLst>
              <a:defRPr/>
            </a:pPr>
            <a:r>
              <a:rPr lang="en-US" altLang="zh-CN" dirty="0">
                <a:latin typeface="Arial Rounded MT Bold" panose="020F0704030504030204" pitchFamily="34" charset="0"/>
                <a:cs typeface="+mn-ea"/>
                <a:sym typeface="+mn-lt"/>
              </a:rPr>
              <a:t>gratitude, love, or peace</a:t>
            </a:r>
            <a:endParaRPr lang="zh-CN" altLang="en-US"/>
          </a:p>
        </p:txBody>
      </p:sp>
      <p:sp>
        <p:nvSpPr>
          <p:cNvPr id="13" name="文本框 12"/>
          <p:cNvSpPr txBox="1"/>
          <p:nvPr/>
        </p:nvSpPr>
        <p:spPr>
          <a:xfrm>
            <a:off x="2429510" y="5756275"/>
            <a:ext cx="2540000" cy="1198880"/>
          </a:xfrm>
          <a:prstGeom prst="rect">
            <a:avLst/>
          </a:prstGeom>
          <a:noFill/>
        </p:spPr>
        <p:txBody>
          <a:bodyPr wrap="square" rtlCol="0" anchor="t">
            <a:spAutoFit/>
          </a:bodyPr>
          <a:p>
            <a:pPr marL="228600" indent="-228600" fontAlgn="auto">
              <a:lnSpc>
                <a:spcPct val="100000"/>
              </a:lnSpc>
              <a:buFont typeface="Arial" panose="020B0604020202020204" pitchFamily="34" charset="0"/>
              <a:buChar char="•"/>
              <a:tabLst>
                <a:tab pos="227965" algn="l"/>
              </a:tabLst>
              <a:defRPr/>
            </a:pPr>
            <a:r>
              <a:rPr lang="en-US" altLang="zh-CN" dirty="0">
                <a:latin typeface="Arial Rounded MT Bold" panose="020F0704030504030204" pitchFamily="34" charset="0"/>
                <a:cs typeface="+mn-ea"/>
                <a:sym typeface="+mn-lt"/>
              </a:rPr>
              <a:t>seasons</a:t>
            </a:r>
            <a:endParaRPr lang="en-US" altLang="zh-CN" dirty="0">
              <a:latin typeface="Arial Rounded MT Bold" panose="020F0704030504030204" pitchFamily="34" charset="0"/>
              <a:cs typeface="+mn-ea"/>
              <a:sym typeface="+mn-lt"/>
            </a:endParaRPr>
          </a:p>
          <a:p>
            <a:pPr marL="228600" indent="-228600" fontAlgn="auto">
              <a:lnSpc>
                <a:spcPct val="100000"/>
              </a:lnSpc>
              <a:buFont typeface="Arial" panose="020B0604020202020204" pitchFamily="34" charset="0"/>
              <a:buChar char="•"/>
              <a:tabLst>
                <a:tab pos="227965" algn="l"/>
              </a:tabLst>
              <a:defRPr/>
            </a:pPr>
            <a:r>
              <a:rPr lang="en-US" altLang="zh-CN" dirty="0">
                <a:latin typeface="Arial Rounded MT Bold" panose="020F0704030504030204" pitchFamily="34" charset="0"/>
                <a:cs typeface="+mn-ea"/>
                <a:sym typeface="+mn-lt"/>
              </a:rPr>
              <a:t>religions</a:t>
            </a:r>
            <a:endParaRPr lang="en-US" altLang="zh-CN" dirty="0">
              <a:latin typeface="Arial Rounded MT Bold" panose="020F0704030504030204" pitchFamily="34" charset="0"/>
              <a:cs typeface="+mn-ea"/>
              <a:sym typeface="+mn-lt"/>
            </a:endParaRPr>
          </a:p>
          <a:p>
            <a:pPr marL="228600" indent="-228600" fontAlgn="auto">
              <a:lnSpc>
                <a:spcPct val="100000"/>
              </a:lnSpc>
              <a:buFont typeface="Arial" panose="020B0604020202020204" pitchFamily="34" charset="0"/>
              <a:buChar char="•"/>
              <a:tabLst>
                <a:tab pos="227965" algn="l"/>
              </a:tabLst>
              <a:defRPr/>
            </a:pPr>
            <a:r>
              <a:rPr lang="en-US" altLang="zh-CN" dirty="0">
                <a:latin typeface="Arial Rounded MT Bold" panose="020F0704030504030204" pitchFamily="34" charset="0"/>
                <a:cs typeface="+mn-ea"/>
                <a:sym typeface="+mn-lt"/>
              </a:rPr>
              <a:t>famous figures</a:t>
            </a:r>
            <a:endParaRPr lang="en-US" altLang="zh-CN" dirty="0">
              <a:latin typeface="Arial Rounded MT Bold" panose="020F0704030504030204" pitchFamily="34" charset="0"/>
              <a:cs typeface="+mn-ea"/>
              <a:sym typeface="+mn-lt"/>
            </a:endParaRPr>
          </a:p>
          <a:p>
            <a:pPr marL="228600" indent="-228600" fontAlgn="auto">
              <a:lnSpc>
                <a:spcPct val="100000"/>
              </a:lnSpc>
              <a:buFont typeface="Arial" panose="020B0604020202020204" pitchFamily="34" charset="0"/>
              <a:buChar char="•"/>
              <a:tabLst>
                <a:tab pos="227965" algn="l"/>
              </a:tabLst>
              <a:defRPr/>
            </a:pPr>
            <a:r>
              <a:rPr lang="en-US" altLang="zh-CN" dirty="0">
                <a:latin typeface="Arial Rounded MT Bold" panose="020F0704030504030204" pitchFamily="34" charset="0"/>
                <a:cs typeface="+mn-ea"/>
                <a:sym typeface="+mn-lt"/>
              </a:rPr>
              <a:t>important events</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000" fill="hold">
                                          <p:stCondLst>
                                            <p:cond delay="0"/>
                                          </p:stCondLst>
                                        </p:cTn>
                                        <p:tgtEl>
                                          <p:spTgt spid="8"/>
                                        </p:tgtEl>
                                        <p:attrNameLst>
                                          <p:attrName>style.visibility</p:attrName>
                                        </p:attrNameLst>
                                      </p:cBhvr>
                                      <p:to>
                                        <p:strVal val="visible"/>
                                      </p:to>
                                    </p:set>
                                    <p:animEffect transition="in" filter="diamond(in)">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000" fill="hold">
                                          <p:stCondLst>
                                            <p:cond delay="0"/>
                                          </p:stCondLst>
                                        </p:cTn>
                                        <p:tgtEl>
                                          <p:spTgt spid="9"/>
                                        </p:tgtEl>
                                        <p:attrNameLst>
                                          <p:attrName>style.visibility</p:attrName>
                                        </p:attrNameLst>
                                      </p:cBhvr>
                                      <p:to>
                                        <p:strVal val="visible"/>
                                      </p:to>
                                    </p:set>
                                    <p:animEffect transition="in" filter="diamond(in)">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ppt_x"/>
                                          </p:val>
                                        </p:tav>
                                        <p:tav tm="100000">
                                          <p:val>
                                            <p:strVal val="#ppt_x"/>
                                          </p:val>
                                        </p:tav>
                                      </p:tavLst>
                                    </p:anim>
                                    <p:anim calcmode="lin" valueType="num">
                                      <p:cBhvr additive="base">
                                        <p:cTn id="31" dur="50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linds(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linds(horizontal)">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 grpId="0" bldLvl="0" animBg="1"/>
      <p:bldP spid="3" grpId="0"/>
      <p:bldP spid="10" grpId="0"/>
      <p:bldP spid="14" grpId="0" bldLvl="0" animBg="1"/>
      <p:bldP spid="13"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圆角矩形 22"/>
          <p:cNvSpPr/>
          <p:nvPr>
            <p:custDataLst>
              <p:tags r:id="rId1"/>
            </p:custDataLst>
          </p:nvPr>
        </p:nvSpPr>
        <p:spPr>
          <a:xfrm>
            <a:off x="147320" y="1332230"/>
            <a:ext cx="2808605" cy="180022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None/>
            </a:pPr>
            <a:r>
              <a:rPr lang="en-US" altLang="zh-CN" sz="3200" smtClean="0">
                <a:solidFill>
                  <a:srgbClr val="1D41D5"/>
                </a:solidFill>
                <a:latin typeface="+mj-cs"/>
                <a:cs typeface="+mj-cs"/>
                <a:sym typeface="+mn-ea"/>
              </a:rPr>
              <a:t>The harvest</a:t>
            </a:r>
            <a:endParaRPr lang="en-US" altLang="zh-CN" sz="3200" smtClean="0">
              <a:solidFill>
                <a:srgbClr val="0813F6"/>
              </a:solidFill>
            </a:endParaRPr>
          </a:p>
          <a:p>
            <a:pPr algn="ctr">
              <a:buClrTx/>
              <a:buSzTx/>
              <a:buNone/>
            </a:pPr>
            <a:r>
              <a:rPr lang="en-US" altLang="zh-CN" sz="3200" smtClean="0">
                <a:solidFill>
                  <a:schemeClr val="tx1"/>
                </a:solidFill>
                <a:latin typeface="+mj-cs"/>
                <a:cs typeface="+mj-cs"/>
              </a:rPr>
              <a:t>festival in every culture</a:t>
            </a:r>
            <a:endParaRPr lang="en-US" altLang="zh-CN" sz="3200" smtClean="0">
              <a:solidFill>
                <a:schemeClr val="tx1"/>
              </a:solidFill>
              <a:latin typeface="+mj-cs"/>
              <a:cs typeface="+mj-cs"/>
            </a:endParaRPr>
          </a:p>
        </p:txBody>
      </p:sp>
      <p:sp>
        <p:nvSpPr>
          <p:cNvPr id="34" name="TextBox 33"/>
          <p:cNvSpPr txBox="1"/>
          <p:nvPr>
            <p:custDataLst>
              <p:tags r:id="rId2"/>
            </p:custDataLst>
          </p:nvPr>
        </p:nvSpPr>
        <p:spPr>
          <a:xfrm>
            <a:off x="5628640" y="1130935"/>
            <a:ext cx="6331585" cy="1814830"/>
          </a:xfrm>
          <a:prstGeom prst="rect">
            <a:avLst/>
          </a:prstGeom>
          <a:noFill/>
          <a:ln w="22225">
            <a:solidFill>
              <a:schemeClr val="accent5">
                <a:lumMod val="50000"/>
              </a:schemeClr>
            </a:solidFill>
            <a:prstDash val="dash"/>
          </a:ln>
        </p:spPr>
        <p:txBody>
          <a:bodyPr wrap="square" rtlCol="0">
            <a:spAutoFit/>
          </a:bodyPr>
          <a:lstStyle/>
          <a:p>
            <a:pPr algn="l">
              <a:buClrTx/>
              <a:buSzTx/>
              <a:buFontTx/>
            </a:pPr>
            <a:r>
              <a:rPr lang="en-US" altLang="zh-CN" sz="2800" smtClean="0">
                <a:latin typeface="Arial" panose="020B0604020202020204" pitchFamily="34" charset="0"/>
                <a:cs typeface="Arial" panose="020B0604020202020204" pitchFamily="34" charset="0"/>
              </a:rPr>
              <a:t>Time: __________</a:t>
            </a:r>
            <a:endParaRPr lang="en-US" altLang="zh-CN" sz="2800" smtClean="0">
              <a:latin typeface="Arial" panose="020B0604020202020204" pitchFamily="34" charset="0"/>
              <a:cs typeface="Arial" panose="020B0604020202020204" pitchFamily="34" charset="0"/>
            </a:endParaRPr>
          </a:p>
          <a:p>
            <a:pPr algn="l">
              <a:buClrTx/>
              <a:buSzTx/>
              <a:buFontTx/>
            </a:pPr>
            <a:r>
              <a:rPr lang="en-US" altLang="zh-CN" sz="2800" smtClean="0">
                <a:latin typeface="Arial" panose="020B0604020202020204" pitchFamily="34" charset="0"/>
                <a:cs typeface="Arial" panose="020B0604020202020204" pitchFamily="34" charset="0"/>
              </a:rPr>
              <a:t>Features: ① ________</a:t>
            </a:r>
            <a:endParaRPr lang="en-US" altLang="zh-CN" sz="2800" smtClean="0">
              <a:latin typeface="Arial" panose="020B0604020202020204" pitchFamily="34" charset="0"/>
              <a:cs typeface="Arial" panose="020B0604020202020204" pitchFamily="34" charset="0"/>
            </a:endParaRPr>
          </a:p>
          <a:p>
            <a:pPr algn="l">
              <a:buClrTx/>
              <a:buSzTx/>
              <a:buFontTx/>
            </a:pPr>
            <a:r>
              <a:rPr lang="en-US" altLang="zh-CN" sz="2800" smtClean="0">
                <a:latin typeface="Arial" panose="020B0604020202020204" pitchFamily="34" charset="0"/>
                <a:cs typeface="Arial" panose="020B0604020202020204" pitchFamily="34" charset="0"/>
              </a:rPr>
              <a:t>         ② _____________</a:t>
            </a:r>
            <a:endParaRPr lang="en-US" altLang="zh-CN" sz="2800" smtClean="0">
              <a:latin typeface="Arial" panose="020B0604020202020204" pitchFamily="34" charset="0"/>
              <a:cs typeface="Arial" panose="020B0604020202020204" pitchFamily="34" charset="0"/>
            </a:endParaRPr>
          </a:p>
          <a:p>
            <a:pPr algn="l">
              <a:buClrTx/>
              <a:buSzTx/>
              <a:buFontTx/>
            </a:pPr>
            <a:r>
              <a:rPr lang="en-US" altLang="zh-CN" sz="2800" smtClean="0">
                <a:latin typeface="Arial" panose="020B0604020202020204" pitchFamily="34" charset="0"/>
                <a:cs typeface="Arial" panose="020B0604020202020204" pitchFamily="34" charset="0"/>
              </a:rPr>
              <a:t>                    _____________</a:t>
            </a:r>
            <a:endParaRPr lang="en-US" altLang="zh-CN" sz="2800" smtClean="0">
              <a:latin typeface="Arial" panose="020B0604020202020204" pitchFamily="34" charset="0"/>
              <a:cs typeface="Arial" panose="020B0604020202020204" pitchFamily="34" charset="0"/>
            </a:endParaRPr>
          </a:p>
        </p:txBody>
      </p:sp>
      <p:sp>
        <p:nvSpPr>
          <p:cNvPr id="35" name="TextBox 34"/>
          <p:cNvSpPr txBox="1"/>
          <p:nvPr>
            <p:custDataLst>
              <p:tags r:id="rId3"/>
            </p:custDataLst>
          </p:nvPr>
        </p:nvSpPr>
        <p:spPr>
          <a:xfrm>
            <a:off x="7966075" y="1431925"/>
            <a:ext cx="1689100" cy="521970"/>
          </a:xfrm>
          <a:prstGeom prst="rect">
            <a:avLst/>
          </a:prstGeom>
          <a:noFill/>
        </p:spPr>
        <p:txBody>
          <a:bodyPr wrap="square" rtlCol="0">
            <a:spAutoFit/>
          </a:bodyPr>
          <a:lstStyle/>
          <a:p>
            <a:r>
              <a:rPr lang="en-US" altLang="zh-CN" sz="2800" smtClean="0">
                <a:solidFill>
                  <a:srgbClr val="C00000"/>
                </a:solidFill>
                <a:latin typeface="Arial" panose="020B0604020202020204" pitchFamily="34" charset="0"/>
                <a:cs typeface="Arial" panose="020B0604020202020204" pitchFamily="34" charset="0"/>
              </a:rPr>
              <a:t>a parade</a:t>
            </a:r>
            <a:endParaRPr lang="zh-CN" altLang="en-US" sz="2800" smtClean="0">
              <a:solidFill>
                <a:srgbClr val="C00000"/>
              </a:solidFill>
              <a:latin typeface="Arial" panose="020B0604020202020204" pitchFamily="34" charset="0"/>
              <a:cs typeface="Arial" panose="020B0604020202020204" pitchFamily="34" charset="0"/>
            </a:endParaRPr>
          </a:p>
        </p:txBody>
      </p:sp>
      <p:sp>
        <p:nvSpPr>
          <p:cNvPr id="36" name="TextBox 35"/>
          <p:cNvSpPr txBox="1"/>
          <p:nvPr>
            <p:custDataLst>
              <p:tags r:id="rId4"/>
            </p:custDataLst>
          </p:nvPr>
        </p:nvSpPr>
        <p:spPr>
          <a:xfrm>
            <a:off x="6867247" y="1007145"/>
            <a:ext cx="1872208" cy="521970"/>
          </a:xfrm>
          <a:prstGeom prst="rect">
            <a:avLst/>
          </a:prstGeom>
          <a:noFill/>
        </p:spPr>
        <p:txBody>
          <a:bodyPr wrap="square" rtlCol="0">
            <a:spAutoFit/>
          </a:bodyPr>
          <a:lstStyle/>
          <a:p>
            <a:r>
              <a:rPr lang="en-US" altLang="zh-CN" sz="2800" smtClean="0">
                <a:solidFill>
                  <a:srgbClr val="C00000"/>
                </a:solidFill>
                <a:latin typeface="Arial" panose="020B0604020202020204" pitchFamily="34" charset="0"/>
                <a:cs typeface="Arial" panose="020B0604020202020204" pitchFamily="34" charset="0"/>
              </a:rPr>
              <a:t>springtime</a:t>
            </a:r>
            <a:endParaRPr lang="zh-CN" altLang="en-US" sz="2800">
              <a:solidFill>
                <a:srgbClr val="C00000"/>
              </a:solidFill>
              <a:latin typeface="Arial" panose="020B0604020202020204" pitchFamily="34" charset="0"/>
              <a:cs typeface="Arial" panose="020B0604020202020204" pitchFamily="34" charset="0"/>
            </a:endParaRPr>
          </a:p>
        </p:txBody>
      </p:sp>
      <p:sp>
        <p:nvSpPr>
          <p:cNvPr id="37" name="TextBox 36"/>
          <p:cNvSpPr txBox="1"/>
          <p:nvPr>
            <p:custDataLst>
              <p:tags r:id="rId5"/>
            </p:custDataLst>
          </p:nvPr>
        </p:nvSpPr>
        <p:spPr>
          <a:xfrm>
            <a:off x="7507605" y="1993265"/>
            <a:ext cx="3969385" cy="953135"/>
          </a:xfrm>
          <a:prstGeom prst="rect">
            <a:avLst/>
          </a:prstGeom>
          <a:noFill/>
        </p:spPr>
        <p:txBody>
          <a:bodyPr wrap="square" rtlCol="0">
            <a:spAutoFit/>
          </a:bodyPr>
          <a:lstStyle/>
          <a:p>
            <a:r>
              <a:rPr lang="en-US" altLang="zh-CN" sz="2800" smtClean="0">
                <a:solidFill>
                  <a:srgbClr val="C00000"/>
                </a:solidFill>
                <a:latin typeface="Arial" panose="020B0604020202020204" pitchFamily="34" charset="0"/>
                <a:cs typeface="Arial" panose="020B0604020202020204" pitchFamily="34" charset="0"/>
              </a:rPr>
              <a:t>great feast with music, dancing, and sports.</a:t>
            </a:r>
            <a:endParaRPr lang="zh-CN" altLang="en-US" sz="2800">
              <a:solidFill>
                <a:srgbClr val="C00000"/>
              </a:solidFill>
              <a:latin typeface="Arial" panose="020B0604020202020204" pitchFamily="34" charset="0"/>
              <a:cs typeface="Arial" panose="020B0604020202020204" pitchFamily="34" charset="0"/>
            </a:endParaRPr>
          </a:p>
        </p:txBody>
      </p:sp>
      <p:sp>
        <p:nvSpPr>
          <p:cNvPr id="43" name="TextBox 42"/>
          <p:cNvSpPr txBox="1"/>
          <p:nvPr>
            <p:custDataLst>
              <p:tags r:id="rId6"/>
            </p:custDataLst>
          </p:nvPr>
        </p:nvSpPr>
        <p:spPr>
          <a:xfrm>
            <a:off x="5633085" y="2984500"/>
            <a:ext cx="6390640" cy="1814830"/>
          </a:xfrm>
          <a:prstGeom prst="rect">
            <a:avLst/>
          </a:prstGeom>
          <a:noFill/>
          <a:ln w="22225">
            <a:solidFill>
              <a:schemeClr val="accent5">
                <a:lumMod val="50000"/>
              </a:schemeClr>
            </a:solidFill>
            <a:prstDash val="dash"/>
          </a:ln>
        </p:spPr>
        <p:txBody>
          <a:bodyPr wrap="square" rtlCol="0">
            <a:spAutoFit/>
          </a:bodyPr>
          <a:lstStyle/>
          <a:p>
            <a:pPr algn="l">
              <a:buClrTx/>
              <a:buSzTx/>
              <a:buNone/>
            </a:pPr>
            <a:r>
              <a:rPr lang="en-US" altLang="zh-CN" sz="2800" smtClean="0">
                <a:latin typeface="Arial" panose="020B0604020202020204" pitchFamily="34" charset="0"/>
                <a:cs typeface="Arial" panose="020B0604020202020204" pitchFamily="34" charset="0"/>
              </a:rPr>
              <a:t>Features: ①___________________</a:t>
            </a:r>
            <a:endParaRPr lang="en-US" altLang="zh-CN" sz="2800" smtClean="0">
              <a:latin typeface="Arial" panose="020B0604020202020204" pitchFamily="34" charset="0"/>
              <a:cs typeface="Arial" panose="020B0604020202020204" pitchFamily="34" charset="0"/>
            </a:endParaRPr>
          </a:p>
          <a:p>
            <a:pPr algn="l">
              <a:buClrTx/>
              <a:buSzTx/>
              <a:buNone/>
            </a:pPr>
            <a:r>
              <a:rPr lang="en-US" altLang="zh-CN" sz="2800" smtClean="0">
                <a:latin typeface="Arial" panose="020B0604020202020204" pitchFamily="34" charset="0"/>
                <a:cs typeface="Arial" panose="020B0604020202020204" pitchFamily="34" charset="0"/>
              </a:rPr>
              <a:t>                    ___________</a:t>
            </a:r>
            <a:endParaRPr lang="en-US" altLang="zh-CN" sz="2800" smtClean="0">
              <a:latin typeface="Arial" panose="020B0604020202020204" pitchFamily="34" charset="0"/>
              <a:cs typeface="Arial" panose="020B0604020202020204" pitchFamily="34" charset="0"/>
            </a:endParaRPr>
          </a:p>
          <a:p>
            <a:pPr algn="l">
              <a:buClrTx/>
              <a:buSzTx/>
              <a:buNone/>
            </a:pPr>
            <a:r>
              <a:rPr lang="en-US" altLang="zh-CN" sz="2800" smtClean="0">
                <a:latin typeface="Arial" panose="020B0604020202020204" pitchFamily="34" charset="0"/>
                <a:cs typeface="Arial" panose="020B0604020202020204" pitchFamily="34" charset="0"/>
              </a:rPr>
              <a:t>         ② get together to </a:t>
            </a:r>
            <a:endParaRPr lang="en-US" altLang="zh-CN" sz="2800" smtClean="0">
              <a:latin typeface="Arial" panose="020B0604020202020204" pitchFamily="34" charset="0"/>
              <a:cs typeface="Arial" panose="020B0604020202020204" pitchFamily="34" charset="0"/>
            </a:endParaRPr>
          </a:p>
          <a:p>
            <a:pPr algn="l">
              <a:buClrTx/>
              <a:buSzTx/>
              <a:buNone/>
            </a:pPr>
            <a:r>
              <a:rPr lang="en-US" altLang="zh-CN" sz="2800" smtClean="0">
                <a:latin typeface="Arial" panose="020B0604020202020204" pitchFamily="34" charset="0"/>
                <a:cs typeface="Arial" panose="020B0604020202020204" pitchFamily="34" charset="0"/>
              </a:rPr>
              <a:t>                     __________________</a:t>
            </a:r>
            <a:endParaRPr lang="en-US" altLang="zh-CN" sz="2800" smtClean="0"/>
          </a:p>
        </p:txBody>
      </p:sp>
      <p:sp>
        <p:nvSpPr>
          <p:cNvPr id="44" name="TextBox 43"/>
          <p:cNvSpPr txBox="1"/>
          <p:nvPr>
            <p:custDataLst>
              <p:tags r:id="rId7"/>
            </p:custDataLst>
          </p:nvPr>
        </p:nvSpPr>
        <p:spPr>
          <a:xfrm>
            <a:off x="7716520" y="2985770"/>
            <a:ext cx="4271645" cy="953135"/>
          </a:xfrm>
          <a:prstGeom prst="rect">
            <a:avLst/>
          </a:prstGeom>
          <a:noFill/>
        </p:spPr>
        <p:txBody>
          <a:bodyPr wrap="square" rtlCol="0">
            <a:spAutoFit/>
          </a:bodyPr>
          <a:lstStyle/>
          <a:p>
            <a:r>
              <a:rPr lang="en-US" altLang="zh-CN" sz="2800" smtClean="0">
                <a:solidFill>
                  <a:srgbClr val="C00000"/>
                </a:solidFill>
                <a:latin typeface="Arial" panose="020B0604020202020204" pitchFamily="34" charset="0"/>
                <a:cs typeface="Arial" panose="020B0604020202020204" pitchFamily="34" charset="0"/>
              </a:rPr>
              <a:t>decorate churches and town halls</a:t>
            </a:r>
            <a:endParaRPr lang="zh-CN" altLang="en-US" sz="2800">
              <a:solidFill>
                <a:srgbClr val="C00000"/>
              </a:solidFill>
              <a:latin typeface="Arial" panose="020B0604020202020204" pitchFamily="34" charset="0"/>
              <a:cs typeface="Arial" panose="020B0604020202020204" pitchFamily="34" charset="0"/>
            </a:endParaRPr>
          </a:p>
        </p:txBody>
      </p:sp>
      <p:sp>
        <p:nvSpPr>
          <p:cNvPr id="49" name="TextBox 48"/>
          <p:cNvSpPr txBox="1"/>
          <p:nvPr>
            <p:custDataLst>
              <p:tags r:id="rId8"/>
            </p:custDataLst>
          </p:nvPr>
        </p:nvSpPr>
        <p:spPr>
          <a:xfrm>
            <a:off x="7867015" y="4277360"/>
            <a:ext cx="3970655" cy="521970"/>
          </a:xfrm>
          <a:prstGeom prst="rect">
            <a:avLst/>
          </a:prstGeom>
          <a:noFill/>
        </p:spPr>
        <p:txBody>
          <a:bodyPr wrap="square" rtlCol="0">
            <a:spAutoFit/>
          </a:bodyPr>
          <a:lstStyle/>
          <a:p>
            <a:r>
              <a:rPr lang="en-US" altLang="zh-CN" sz="2800" smtClean="0">
                <a:solidFill>
                  <a:srgbClr val="C00000"/>
                </a:solidFill>
                <a:latin typeface="Arial" panose="020B0604020202020204" pitchFamily="34" charset="0"/>
                <a:cs typeface="Arial" panose="020B0604020202020204" pitchFamily="34" charset="0"/>
              </a:rPr>
              <a:t>celebrate over a meal</a:t>
            </a:r>
            <a:endParaRPr lang="en-US" altLang="zh-CN" sz="2800" smtClean="0">
              <a:solidFill>
                <a:srgbClr val="C00000"/>
              </a:solidFill>
              <a:latin typeface="Arial" panose="020B0604020202020204" pitchFamily="34" charset="0"/>
              <a:cs typeface="Arial" panose="020B0604020202020204" pitchFamily="34" charset="0"/>
            </a:endParaRPr>
          </a:p>
        </p:txBody>
      </p:sp>
      <p:grpSp>
        <p:nvGrpSpPr>
          <p:cNvPr id="31" name="组合 30"/>
          <p:cNvGrpSpPr/>
          <p:nvPr>
            <p:custDataLst>
              <p:tags r:id="rId9"/>
            </p:custDataLst>
          </p:nvPr>
        </p:nvGrpSpPr>
        <p:grpSpPr>
          <a:xfrm>
            <a:off x="2964815" y="1153954"/>
            <a:ext cx="2663825" cy="5073650"/>
            <a:chOff x="1977390" y="976154"/>
            <a:chExt cx="2663825" cy="5073650"/>
          </a:xfrm>
        </p:grpSpPr>
        <p:cxnSp>
          <p:nvCxnSpPr>
            <p:cNvPr id="25" name="直接连接符 24"/>
            <p:cNvCxnSpPr/>
            <p:nvPr>
              <p:custDataLst>
                <p:tags r:id="rId10"/>
              </p:custDataLst>
            </p:nvPr>
          </p:nvCxnSpPr>
          <p:spPr>
            <a:xfrm flipH="1">
              <a:off x="1977390" y="1351280"/>
              <a:ext cx="681990" cy="962025"/>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11"/>
              </p:custDataLst>
            </p:nvPr>
          </p:nvCxnSpPr>
          <p:spPr>
            <a:xfrm>
              <a:off x="2047240" y="2494280"/>
              <a:ext cx="1153795" cy="1115060"/>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12"/>
              </p:custDataLst>
            </p:nvPr>
          </p:nvCxnSpPr>
          <p:spPr>
            <a:xfrm>
              <a:off x="2049145" y="2808605"/>
              <a:ext cx="1368425" cy="2672715"/>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3" name="圆角矩形 32"/>
            <p:cNvSpPr/>
            <p:nvPr>
              <p:custDataLst>
                <p:tags r:id="rId13"/>
              </p:custDataLst>
            </p:nvPr>
          </p:nvSpPr>
          <p:spPr>
            <a:xfrm>
              <a:off x="2806065" y="976154"/>
              <a:ext cx="1835150" cy="89598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smtClean="0">
                  <a:solidFill>
                    <a:schemeClr val="tx1"/>
                  </a:solidFill>
                  <a:latin typeface="Arial" panose="020B0604020202020204" pitchFamily="34" charset="0"/>
                  <a:cs typeface="Arial" panose="020B0604020202020204" pitchFamily="34" charset="0"/>
                </a:rPr>
                <a:t>1.Ancient </a:t>
              </a:r>
              <a:r>
                <a:rPr lang="en-US" altLang="zh-CN" sz="2800" smtClean="0">
                  <a:solidFill>
                    <a:schemeClr val="tx1"/>
                  </a:solidFill>
                </a:rPr>
                <a:t>  </a:t>
              </a:r>
              <a:r>
                <a:rPr lang="en-US" altLang="zh-CN" sz="2800" smtClean="0">
                  <a:solidFill>
                    <a:schemeClr val="tx1"/>
                  </a:solidFill>
                  <a:latin typeface="Arial" panose="020B0604020202020204" pitchFamily="34" charset="0"/>
                  <a:cs typeface="Arial" panose="020B0604020202020204" pitchFamily="34" charset="0"/>
                </a:rPr>
                <a:t>Egypt</a:t>
              </a:r>
              <a:endParaRPr lang="zh-CN" altLang="en-US" sz="2800">
                <a:solidFill>
                  <a:schemeClr val="tx1"/>
                </a:solidFill>
                <a:latin typeface="Arial" panose="020B0604020202020204" pitchFamily="34" charset="0"/>
                <a:cs typeface="Arial" panose="020B0604020202020204" pitchFamily="34" charset="0"/>
              </a:endParaRPr>
            </a:p>
          </p:txBody>
        </p:sp>
        <p:sp>
          <p:nvSpPr>
            <p:cNvPr id="38" name="圆角矩形 37"/>
            <p:cNvSpPr/>
            <p:nvPr>
              <p:custDataLst>
                <p:tags r:id="rId14"/>
              </p:custDataLst>
            </p:nvPr>
          </p:nvSpPr>
          <p:spPr>
            <a:xfrm>
              <a:off x="2837815" y="3206274"/>
              <a:ext cx="1803400" cy="83502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chemeClr val="tx1"/>
                  </a:solidFill>
                  <a:latin typeface="Arial" panose="020B0604020202020204" pitchFamily="34" charset="0"/>
                  <a:cs typeface="Arial" panose="020B0604020202020204" pitchFamily="34" charset="0"/>
                </a:rPr>
                <a:t>2.Europe</a:t>
              </a:r>
              <a:endParaRPr lang="zh-CN" altLang="en-US" sz="2800">
                <a:solidFill>
                  <a:schemeClr val="tx1"/>
                </a:solidFill>
                <a:latin typeface="Arial" panose="020B0604020202020204" pitchFamily="34" charset="0"/>
                <a:cs typeface="Arial" panose="020B0604020202020204" pitchFamily="34" charset="0"/>
              </a:endParaRPr>
            </a:p>
          </p:txBody>
        </p:sp>
        <p:sp>
          <p:nvSpPr>
            <p:cNvPr id="52" name="圆角矩形 51"/>
            <p:cNvSpPr/>
            <p:nvPr>
              <p:custDataLst>
                <p:tags r:id="rId15"/>
              </p:custDataLst>
            </p:nvPr>
          </p:nvSpPr>
          <p:spPr>
            <a:xfrm>
              <a:off x="2882265" y="5401469"/>
              <a:ext cx="1758950" cy="64833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smtClean="0">
                  <a:solidFill>
                    <a:schemeClr val="tx1"/>
                  </a:solidFill>
                  <a:latin typeface="Arial" panose="020B0604020202020204" pitchFamily="34" charset="0"/>
                  <a:cs typeface="Arial" panose="020B0604020202020204" pitchFamily="34" charset="0"/>
                </a:rPr>
                <a:t>3.China</a:t>
              </a:r>
              <a:endParaRPr lang="zh-CN" altLang="en-US" sz="2800">
                <a:solidFill>
                  <a:schemeClr val="tx1"/>
                </a:solidFill>
                <a:latin typeface="Arial" panose="020B0604020202020204" pitchFamily="34" charset="0"/>
                <a:cs typeface="Arial" panose="020B0604020202020204" pitchFamily="34" charset="0"/>
              </a:endParaRPr>
            </a:p>
          </p:txBody>
        </p:sp>
      </p:grpSp>
      <p:grpSp>
        <p:nvGrpSpPr>
          <p:cNvPr id="59" name="组合 58"/>
          <p:cNvGrpSpPr/>
          <p:nvPr>
            <p:custDataLst>
              <p:tags r:id="rId16"/>
            </p:custDataLst>
          </p:nvPr>
        </p:nvGrpSpPr>
        <p:grpSpPr>
          <a:xfrm>
            <a:off x="252824" y="3143885"/>
            <a:ext cx="2915827" cy="1092835"/>
            <a:chOff x="941587" y="3789040"/>
            <a:chExt cx="1587149" cy="1093062"/>
          </a:xfrm>
        </p:grpSpPr>
        <p:pic>
          <p:nvPicPr>
            <p:cNvPr id="57" name="图片 56" descr="QQ截图20200207110003.png"/>
            <p:cNvPicPr>
              <a:picLocks noChangeAspect="1"/>
            </p:cNvPicPr>
            <p:nvPr>
              <p:custDataLst>
                <p:tags r:id="rId17"/>
              </p:custDataLst>
            </p:nvPr>
          </p:nvPicPr>
          <p:blipFill>
            <a:blip r:embed="rId18">
              <a:clrChange>
                <a:clrFrom>
                  <a:srgbClr val="F6F6F6"/>
                </a:clrFrom>
                <a:clrTo>
                  <a:srgbClr val="F6F6F6">
                    <a:alpha val="0"/>
                  </a:srgbClr>
                </a:clrTo>
              </a:clrChange>
            </a:blip>
            <a:stretch>
              <a:fillRect/>
            </a:stretch>
          </p:blipFill>
          <p:spPr>
            <a:xfrm>
              <a:off x="1206300" y="3789040"/>
              <a:ext cx="1057215" cy="1093062"/>
            </a:xfrm>
            <a:prstGeom prst="rect">
              <a:avLst/>
            </a:prstGeom>
          </p:spPr>
        </p:pic>
        <p:sp>
          <p:nvSpPr>
            <p:cNvPr id="58" name="TextBox 57"/>
            <p:cNvSpPr txBox="1"/>
            <p:nvPr>
              <p:custDataLst>
                <p:tags r:id="rId19"/>
              </p:custDataLst>
            </p:nvPr>
          </p:nvSpPr>
          <p:spPr>
            <a:xfrm>
              <a:off x="941587" y="3884945"/>
              <a:ext cx="1587149" cy="645294"/>
            </a:xfrm>
            <a:prstGeom prst="rect">
              <a:avLst/>
            </a:prstGeom>
            <a:noFill/>
          </p:spPr>
          <p:txBody>
            <a:bodyPr wrap="square" rtlCol="0">
              <a:spAutoFit/>
            </a:bodyPr>
            <a:lstStyle/>
            <a:p>
              <a:r>
                <a:rPr lang="en-US" altLang="zh-CN" sz="3600" i="1" smtClean="0">
                  <a:solidFill>
                    <a:srgbClr val="C00000"/>
                  </a:solidFill>
                  <a:latin typeface="Arial Rounded MT Bold" panose="020F0704030504030204" pitchFamily="34" charset="0"/>
                  <a:cs typeface="Arial Rounded MT Bold" panose="020F0704030504030204" pitchFamily="34" charset="0"/>
                </a:rPr>
                <a:t>Why</a:t>
              </a:r>
              <a:endParaRPr lang="en-US" altLang="zh-CN" sz="3600" i="1" smtClean="0">
                <a:solidFill>
                  <a:srgbClr val="C00000"/>
                </a:solidFill>
                <a:latin typeface="Arial Rounded MT Bold" panose="020F0704030504030204" pitchFamily="34" charset="0"/>
                <a:cs typeface="Arial Rounded MT Bold" panose="020F0704030504030204" pitchFamily="34" charset="0"/>
              </a:endParaRPr>
            </a:p>
          </p:txBody>
        </p:sp>
      </p:grpSp>
      <p:grpSp>
        <p:nvGrpSpPr>
          <p:cNvPr id="30" name="组合 29"/>
          <p:cNvGrpSpPr/>
          <p:nvPr>
            <p:custDataLst>
              <p:tags r:id="rId20"/>
            </p:custDataLst>
          </p:nvPr>
        </p:nvGrpSpPr>
        <p:grpSpPr>
          <a:xfrm>
            <a:off x="161856" y="4063221"/>
            <a:ext cx="3096726" cy="1938020"/>
            <a:chOff x="1201" y="4639166"/>
            <a:chExt cx="3096726" cy="1938020"/>
          </a:xfrm>
        </p:grpSpPr>
        <p:sp>
          <p:nvSpPr>
            <p:cNvPr id="60" name="矩形 59"/>
            <p:cNvSpPr/>
            <p:nvPr>
              <p:custDataLst>
                <p:tags r:id="rId21"/>
              </p:custDataLst>
            </p:nvPr>
          </p:nvSpPr>
          <p:spPr>
            <a:xfrm>
              <a:off x="1583" y="4653136"/>
              <a:ext cx="3096344" cy="1872208"/>
            </a:xfrm>
            <a:prstGeom prst="rect">
              <a:avLst/>
            </a:prstGeom>
            <a:solidFill>
              <a:srgbClr val="F0A99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64"/>
            <p:cNvSpPr txBox="1"/>
            <p:nvPr>
              <p:custDataLst>
                <p:tags r:id="rId22"/>
              </p:custDataLst>
            </p:nvPr>
          </p:nvSpPr>
          <p:spPr>
            <a:xfrm>
              <a:off x="1201" y="4639166"/>
              <a:ext cx="2808312" cy="1938020"/>
            </a:xfrm>
            <a:prstGeom prst="rect">
              <a:avLst/>
            </a:prstGeom>
            <a:noFill/>
          </p:spPr>
          <p:txBody>
            <a:bodyPr wrap="square" rtlCol="0">
              <a:spAutoFit/>
            </a:bodyPr>
            <a:lstStyle/>
            <a:p>
              <a:r>
                <a:rPr lang="en-US" altLang="zh-CN" sz="3200" smtClean="0">
                  <a:latin typeface="+mj-cs"/>
                  <a:cs typeface="+mj-cs"/>
                </a:rPr>
                <a:t>They are grateful for </a:t>
              </a:r>
              <a:r>
                <a:rPr lang="en-US" altLang="zh-CN" sz="2800" smtClean="0"/>
                <a:t>___________</a:t>
              </a:r>
              <a:endParaRPr lang="en-US" altLang="zh-CN" sz="2800" smtClean="0"/>
            </a:p>
            <a:p>
              <a:r>
                <a:rPr lang="en-US" altLang="zh-CN" sz="2800" smtClean="0"/>
                <a:t>_____________.</a:t>
              </a:r>
              <a:endParaRPr lang="zh-CN" altLang="en-US" sz="2800"/>
            </a:p>
          </p:txBody>
        </p:sp>
      </p:grpSp>
      <p:grpSp>
        <p:nvGrpSpPr>
          <p:cNvPr id="68" name="组合 67"/>
          <p:cNvGrpSpPr/>
          <p:nvPr>
            <p:custDataLst>
              <p:tags r:id="rId23"/>
            </p:custDataLst>
          </p:nvPr>
        </p:nvGrpSpPr>
        <p:grpSpPr>
          <a:xfrm>
            <a:off x="233864" y="4923889"/>
            <a:ext cx="2664296" cy="954018"/>
            <a:chOff x="467544" y="5498068"/>
            <a:chExt cx="2664296" cy="954018"/>
          </a:xfrm>
        </p:grpSpPr>
        <p:sp>
          <p:nvSpPr>
            <p:cNvPr id="66" name="TextBox 65"/>
            <p:cNvSpPr txBox="1"/>
            <p:nvPr>
              <p:custDataLst>
                <p:tags r:id="rId24"/>
              </p:custDataLst>
            </p:nvPr>
          </p:nvSpPr>
          <p:spPr>
            <a:xfrm>
              <a:off x="467544" y="5498068"/>
              <a:ext cx="1944216" cy="521970"/>
            </a:xfrm>
            <a:prstGeom prst="rect">
              <a:avLst/>
            </a:prstGeom>
            <a:noFill/>
          </p:spPr>
          <p:txBody>
            <a:bodyPr wrap="square" rtlCol="0">
              <a:spAutoFit/>
            </a:bodyPr>
            <a:lstStyle/>
            <a:p>
              <a:r>
                <a:rPr lang="en-US" altLang="zh-CN" sz="2800" b="1" smtClean="0">
                  <a:solidFill>
                    <a:srgbClr val="C00000"/>
                  </a:solidFill>
                  <a:latin typeface="Arial" panose="020B0604020202020204" pitchFamily="34" charset="0"/>
                  <a:cs typeface="Arial" panose="020B0604020202020204" pitchFamily="34" charset="0"/>
                </a:rPr>
                <a:t>the year’s</a:t>
              </a:r>
              <a:endParaRPr lang="en-US" altLang="zh-CN" sz="2800" b="1" smtClean="0">
                <a:solidFill>
                  <a:srgbClr val="C00000"/>
                </a:solidFill>
                <a:latin typeface="Arial" panose="020B0604020202020204" pitchFamily="34" charset="0"/>
                <a:cs typeface="Arial" panose="020B0604020202020204" pitchFamily="34" charset="0"/>
              </a:endParaRPr>
            </a:p>
          </p:txBody>
        </p:sp>
        <p:sp>
          <p:nvSpPr>
            <p:cNvPr id="67" name="TextBox 66"/>
            <p:cNvSpPr txBox="1"/>
            <p:nvPr>
              <p:custDataLst>
                <p:tags r:id="rId25"/>
              </p:custDataLst>
            </p:nvPr>
          </p:nvSpPr>
          <p:spPr>
            <a:xfrm>
              <a:off x="467544" y="5930116"/>
              <a:ext cx="2664296" cy="521970"/>
            </a:xfrm>
            <a:prstGeom prst="rect">
              <a:avLst/>
            </a:prstGeom>
            <a:noFill/>
          </p:spPr>
          <p:txBody>
            <a:bodyPr wrap="square" rtlCol="0">
              <a:spAutoFit/>
            </a:bodyPr>
            <a:lstStyle/>
            <a:p>
              <a:r>
                <a:rPr lang="en-US" altLang="zh-CN" sz="2800" b="1" smtClean="0">
                  <a:solidFill>
                    <a:srgbClr val="C00000"/>
                  </a:solidFill>
                  <a:latin typeface="Arial" panose="020B0604020202020204" pitchFamily="34" charset="0"/>
                  <a:cs typeface="Arial" panose="020B0604020202020204" pitchFamily="34" charset="0"/>
                </a:rPr>
                <a:t>supply of food</a:t>
              </a:r>
              <a:endParaRPr lang="en-US" altLang="zh-CN" sz="2800" b="1" smtClean="0">
                <a:solidFill>
                  <a:srgbClr val="C00000"/>
                </a:solidFill>
                <a:latin typeface="Arial" panose="020B0604020202020204" pitchFamily="34" charset="0"/>
                <a:cs typeface="Arial" panose="020B0604020202020204" pitchFamily="34" charset="0"/>
              </a:endParaRPr>
            </a:p>
          </p:txBody>
        </p:sp>
      </p:grpSp>
      <p:sp>
        <p:nvSpPr>
          <p:cNvPr id="6" name="TextBox 30"/>
          <p:cNvSpPr txBox="1"/>
          <p:nvPr>
            <p:custDataLst>
              <p:tags r:id="rId26"/>
            </p:custDataLst>
          </p:nvPr>
        </p:nvSpPr>
        <p:spPr>
          <a:xfrm>
            <a:off x="5633085" y="5137785"/>
            <a:ext cx="6355080" cy="1383665"/>
          </a:xfrm>
          <a:prstGeom prst="rect">
            <a:avLst/>
          </a:prstGeom>
          <a:noFill/>
          <a:ln w="22225">
            <a:solidFill>
              <a:schemeClr val="accent5">
                <a:lumMod val="50000"/>
              </a:schemeClr>
            </a:solidFill>
            <a:prstDash val="dash"/>
          </a:ln>
        </p:spPr>
        <p:txBody>
          <a:bodyPr wrap="square" rtlCol="0">
            <a:spAutoFit/>
          </a:bodyPr>
          <a:lstStyle/>
          <a:p>
            <a:pPr algn="l">
              <a:buClrTx/>
              <a:buSzTx/>
              <a:buNone/>
            </a:pPr>
            <a:r>
              <a:rPr lang="en-US" altLang="zh-CN" sz="2800" smtClean="0">
                <a:latin typeface="Arial" panose="020B0604020202020204" pitchFamily="34" charset="0"/>
                <a:cs typeface="Arial" panose="020B0604020202020204" pitchFamily="34" charset="0"/>
              </a:rPr>
              <a:t>Time: ___________________</a:t>
            </a:r>
            <a:endParaRPr lang="en-US" altLang="zh-CN" sz="2800" smtClean="0">
              <a:latin typeface="Arial" panose="020B0604020202020204" pitchFamily="34" charset="0"/>
              <a:cs typeface="Arial" panose="020B0604020202020204" pitchFamily="34" charset="0"/>
            </a:endParaRPr>
          </a:p>
          <a:p>
            <a:pPr algn="l">
              <a:buClrTx/>
              <a:buSzTx/>
              <a:buNone/>
            </a:pPr>
            <a:r>
              <a:rPr lang="en-US" altLang="zh-CN" sz="2800" smtClean="0">
                <a:latin typeface="Arial" panose="020B0604020202020204" pitchFamily="34" charset="0"/>
                <a:cs typeface="Arial" panose="020B0604020202020204" pitchFamily="34" charset="0"/>
              </a:rPr>
              <a:t>Features: ①_____________________</a:t>
            </a:r>
            <a:endParaRPr lang="en-US" altLang="zh-CN" sz="2800" smtClean="0">
              <a:latin typeface="Arial" panose="020B0604020202020204" pitchFamily="34" charset="0"/>
              <a:cs typeface="Arial" panose="020B0604020202020204" pitchFamily="34" charset="0"/>
            </a:endParaRPr>
          </a:p>
          <a:p>
            <a:pPr algn="l">
              <a:buClrTx/>
              <a:buSzTx/>
              <a:buNone/>
            </a:pPr>
            <a:r>
              <a:rPr lang="en-US" altLang="zh-CN" sz="2800" smtClean="0">
                <a:latin typeface="Arial" panose="020B0604020202020204" pitchFamily="34" charset="0"/>
                <a:cs typeface="Arial" panose="020B0604020202020204" pitchFamily="34" charset="0"/>
              </a:rPr>
              <a:t>                ②_____________________</a:t>
            </a:r>
            <a:endParaRPr lang="en-US" altLang="zh-CN" sz="2800" smtClean="0">
              <a:latin typeface="Arial" panose="020B0604020202020204" pitchFamily="34" charset="0"/>
              <a:cs typeface="Arial" panose="020B0604020202020204" pitchFamily="34" charset="0"/>
            </a:endParaRPr>
          </a:p>
        </p:txBody>
      </p:sp>
      <p:sp>
        <p:nvSpPr>
          <p:cNvPr id="32" name="TextBox 31"/>
          <p:cNvSpPr txBox="1"/>
          <p:nvPr>
            <p:custDataLst>
              <p:tags r:id="rId27"/>
            </p:custDataLst>
          </p:nvPr>
        </p:nvSpPr>
        <p:spPr>
          <a:xfrm>
            <a:off x="6867525" y="5137785"/>
            <a:ext cx="3986530" cy="500380"/>
          </a:xfrm>
          <a:prstGeom prst="rect">
            <a:avLst/>
          </a:prstGeom>
          <a:noFill/>
        </p:spPr>
        <p:txBody>
          <a:bodyPr wrap="square" rtlCol="0">
            <a:spAutoFit/>
          </a:bodyPr>
          <a:lstStyle/>
          <a:p>
            <a:r>
              <a:rPr lang="en-US" altLang="zh-CN" sz="2660" smtClean="0">
                <a:solidFill>
                  <a:srgbClr val="C00000"/>
                </a:solidFill>
                <a:latin typeface="Arial" panose="020B0604020202020204" pitchFamily="34" charset="0"/>
                <a:cs typeface="Arial" panose="020B0604020202020204" pitchFamily="34" charset="0"/>
              </a:rPr>
              <a:t>Mid-Autumn Festival</a:t>
            </a:r>
            <a:endParaRPr lang="en-US" altLang="zh-CN" sz="2660" smtClean="0">
              <a:solidFill>
                <a:srgbClr val="C00000"/>
              </a:solidFill>
              <a:latin typeface="Arial" panose="020B0604020202020204" pitchFamily="34" charset="0"/>
              <a:cs typeface="Arial" panose="020B0604020202020204" pitchFamily="34" charset="0"/>
            </a:endParaRPr>
          </a:p>
        </p:txBody>
      </p:sp>
      <p:sp>
        <p:nvSpPr>
          <p:cNvPr id="40" name="TextBox 39"/>
          <p:cNvSpPr txBox="1"/>
          <p:nvPr>
            <p:custDataLst>
              <p:tags r:id="rId28"/>
            </p:custDataLst>
          </p:nvPr>
        </p:nvSpPr>
        <p:spPr>
          <a:xfrm>
            <a:off x="7729220" y="5501005"/>
            <a:ext cx="6544310" cy="521970"/>
          </a:xfrm>
          <a:prstGeom prst="rect">
            <a:avLst/>
          </a:prstGeom>
          <a:noFill/>
        </p:spPr>
        <p:txBody>
          <a:bodyPr wrap="square" rtlCol="0">
            <a:spAutoFit/>
          </a:bodyPr>
          <a:lstStyle/>
          <a:p>
            <a:r>
              <a:rPr lang="en-US" altLang="zh-CN" sz="2800" smtClean="0">
                <a:solidFill>
                  <a:srgbClr val="C00000"/>
                </a:solidFill>
                <a:latin typeface="Arial" panose="020B0604020202020204" pitchFamily="34" charset="0"/>
                <a:cs typeface="Arial" panose="020B0604020202020204" pitchFamily="34" charset="0"/>
              </a:rPr>
              <a:t>admire the shining moon</a:t>
            </a:r>
            <a:endParaRPr lang="zh-CN" altLang="en-US" sz="2800">
              <a:solidFill>
                <a:srgbClr val="C00000"/>
              </a:solidFill>
              <a:latin typeface="Arial" panose="020B0604020202020204" pitchFamily="34" charset="0"/>
              <a:cs typeface="Arial" panose="020B0604020202020204" pitchFamily="34" charset="0"/>
            </a:endParaRPr>
          </a:p>
        </p:txBody>
      </p:sp>
      <p:sp>
        <p:nvSpPr>
          <p:cNvPr id="7" name="TextBox 49"/>
          <p:cNvSpPr txBox="1"/>
          <p:nvPr>
            <p:custDataLst>
              <p:tags r:id="rId29"/>
            </p:custDataLst>
          </p:nvPr>
        </p:nvSpPr>
        <p:spPr>
          <a:xfrm>
            <a:off x="7729220" y="6010275"/>
            <a:ext cx="4632325" cy="521970"/>
          </a:xfrm>
          <a:prstGeom prst="rect">
            <a:avLst/>
          </a:prstGeom>
          <a:noFill/>
        </p:spPr>
        <p:txBody>
          <a:bodyPr wrap="square" rtlCol="0">
            <a:spAutoFit/>
          </a:bodyPr>
          <a:lstStyle/>
          <a:p>
            <a:r>
              <a:rPr lang="en-US" altLang="zh-CN" sz="2800" smtClean="0">
                <a:solidFill>
                  <a:srgbClr val="C00000"/>
                </a:solidFill>
                <a:latin typeface="Arial" panose="020B0604020202020204" pitchFamily="34" charset="0"/>
                <a:cs typeface="Arial" panose="020B0604020202020204" pitchFamily="34" charset="0"/>
              </a:rPr>
              <a:t>enjoy delicious mooncakes</a:t>
            </a:r>
            <a:endParaRPr lang="en-US" altLang="zh-CN" sz="2800" smtClean="0">
              <a:solidFill>
                <a:srgbClr val="C00000"/>
              </a:solidFill>
              <a:latin typeface="Arial" panose="020B0604020202020204" pitchFamily="34" charset="0"/>
              <a:cs typeface="Arial" panose="020B0604020202020204" pitchFamily="34" charset="0"/>
            </a:endParaRPr>
          </a:p>
        </p:txBody>
      </p:sp>
      <p:sp>
        <p:nvSpPr>
          <p:cNvPr id="4" name="Right Arrow 1"/>
          <p:cNvSpPr/>
          <p:nvPr/>
        </p:nvSpPr>
        <p:spPr>
          <a:xfrm>
            <a:off x="1322070" y="53975"/>
            <a:ext cx="10490835" cy="1038225"/>
          </a:xfrm>
          <a:prstGeom prst="rightArrow">
            <a:avLst>
              <a:gd name="adj1" fmla="val 100000"/>
              <a:gd name="adj2" fmla="val 71429"/>
            </a:avLst>
          </a:prstGeom>
          <a:gradFill flip="none" rotWithShape="1">
            <a:gsLst>
              <a:gs pos="0">
                <a:schemeClr val="accent1"/>
              </a:gs>
              <a:gs pos="50000">
                <a:schemeClr val="accent2">
                  <a:alpha val="85000"/>
                </a:schemeClr>
              </a:gs>
              <a:gs pos="100000">
                <a:schemeClr val="accent3">
                  <a:alpha val="78000"/>
                </a:schemeClr>
              </a:gs>
            </a:gsLst>
            <a:lin ang="0" scaled="1"/>
          </a:gradFill>
          <a:ln>
            <a:solidFill>
              <a:schemeClr val="bg1"/>
            </a:solidFill>
          </a:ln>
        </p:spPr>
        <p:txBody>
          <a:bodyPr wrap="none" tIns="180000" rtlCol="0" anchor="t">
            <a:noAutofit/>
          </a:bodyPr>
          <a:p>
            <a:pPr algn="ctr"/>
            <a:endParaRPr lang="en-US" sz="2400" b="1" dirty="0">
              <a:solidFill>
                <a:schemeClr val="bg1"/>
              </a:solidFill>
              <a:cs typeface="+mn-ea"/>
              <a:sym typeface="+mn-lt"/>
            </a:endParaRPr>
          </a:p>
        </p:txBody>
      </p:sp>
      <p:sp>
        <p:nvSpPr>
          <p:cNvPr id="8" name="PA_泪滴形 59"/>
          <p:cNvSpPr/>
          <p:nvPr>
            <p:custDataLst>
              <p:tags r:id="rId30"/>
            </p:custDataLst>
          </p:nvPr>
        </p:nvSpPr>
        <p:spPr>
          <a:xfrm rot="8100000">
            <a:off x="114935" y="82550"/>
            <a:ext cx="1284605" cy="1212215"/>
          </a:xfrm>
          <a:prstGeom prst="teardrop">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b="1" dirty="0">
              <a:solidFill>
                <a:schemeClr val="tx1"/>
              </a:solidFill>
              <a:effectLst>
                <a:outerShdw blurRad="38100" dist="38100" dir="2700000" algn="tl">
                  <a:srgbClr val="000000">
                    <a:alpha val="43137"/>
                  </a:srgbClr>
                </a:outerShdw>
              </a:effectLst>
            </a:endParaRPr>
          </a:p>
        </p:txBody>
      </p:sp>
      <p:sp>
        <p:nvSpPr>
          <p:cNvPr id="10" name="矩形 9"/>
          <p:cNvSpPr/>
          <p:nvPr/>
        </p:nvSpPr>
        <p:spPr>
          <a:xfrm>
            <a:off x="147419" y="427140"/>
            <a:ext cx="1199239"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p>
            <a:pPr algn="ctr"/>
            <a:r>
              <a:rPr lang="en-US" altLang="zh-CN" sz="2800" b="1" dirty="0">
                <a:solidFill>
                  <a:schemeClr val="tx1"/>
                </a:solidFill>
                <a:latin typeface="Arial Rounded MT Bold" panose="020F0704030504030204" pitchFamily="34" charset="0"/>
              </a:rPr>
              <a:t>Para2</a:t>
            </a:r>
            <a:endParaRPr lang="en-US" altLang="zh-CN" sz="2800" b="1" dirty="0">
              <a:solidFill>
                <a:schemeClr val="tx1"/>
              </a:solidFill>
              <a:latin typeface="Arial Rounded MT Bold" panose="020F0704030504030204" pitchFamily="34" charset="0"/>
            </a:endParaRPr>
          </a:p>
        </p:txBody>
      </p:sp>
      <p:sp>
        <p:nvSpPr>
          <p:cNvPr id="11" name="标题 10"/>
          <p:cNvSpPr>
            <a:spLocks noGrp="1"/>
          </p:cNvSpPr>
          <p:nvPr>
            <p:ph type="title"/>
          </p:nvPr>
        </p:nvSpPr>
        <p:spPr>
          <a:xfrm>
            <a:off x="1321881" y="97995"/>
            <a:ext cx="10515600" cy="1325563"/>
          </a:xfrm>
        </p:spPr>
        <p:txBody>
          <a:bodyPr>
            <a:normAutofit fontScale="90000"/>
          </a:bodyPr>
          <a:p>
            <a:r>
              <a:rPr lang="en-US" altLang="zh-CN" sz="3200" b="1" dirty="0">
                <a:ln w="9525">
                  <a:solidFill>
                    <a:schemeClr val="bg1"/>
                  </a:solidFill>
                  <a:prstDash val="solid"/>
                </a:ln>
                <a:effectLst>
                  <a:outerShdw blurRad="12700" dist="38100" dir="2700000" algn="tl" rotWithShape="0">
                    <a:schemeClr val="bg1">
                      <a:lumMod val="50000"/>
                    </a:schemeClr>
                  </a:outerShdw>
                </a:effectLst>
                <a:latin typeface="Arial Rounded MT Bold" panose="020F0704030504030204" pitchFamily="34" charset="0"/>
                <a:ea typeface="+mn-ea"/>
                <a:cs typeface="+mn-cs"/>
              </a:rPr>
              <a:t> Of all the traditional festivals, the harvest festival can be </a:t>
            </a:r>
            <a:r>
              <a:rPr lang="en-US" altLang="zh-CN" sz="3555" b="1" dirty="0">
                <a:ln w="9525">
                  <a:solidFill>
                    <a:schemeClr val="bg1"/>
                  </a:solidFill>
                  <a:prstDash val="solid"/>
                </a:ln>
                <a:effectLst>
                  <a:outerShdw blurRad="12700" dist="38100" dir="2700000" algn="tl" rotWithShape="0">
                    <a:schemeClr val="bg1">
                      <a:lumMod val="50000"/>
                    </a:schemeClr>
                  </a:outerShdw>
                </a:effectLst>
                <a:latin typeface="Arial Rounded MT Bold" panose="020F0704030504030204" pitchFamily="34" charset="0"/>
                <a:ea typeface="+mn-ea"/>
                <a:cs typeface="+mn-cs"/>
              </a:rPr>
              <a:t>found </a:t>
            </a:r>
            <a:r>
              <a:rPr lang="en-US" altLang="zh-CN" sz="3200" b="1" dirty="0">
                <a:ln w="9525">
                  <a:solidFill>
                    <a:schemeClr val="bg1"/>
                  </a:solidFill>
                  <a:prstDash val="solid"/>
                </a:ln>
                <a:effectLst>
                  <a:outerShdw blurRad="12700" dist="38100" dir="2700000" algn="tl" rotWithShape="0">
                    <a:schemeClr val="bg1">
                      <a:lumMod val="50000"/>
                    </a:schemeClr>
                  </a:outerShdw>
                </a:effectLst>
                <a:latin typeface="Arial Rounded MT Bold" panose="020F0704030504030204" pitchFamily="34" charset="0"/>
                <a:ea typeface="+mn-ea"/>
                <a:cs typeface="+mn-cs"/>
              </a:rPr>
              <a:t>in almost every culture.</a:t>
            </a:r>
            <a:br>
              <a:rPr lang="en-US" altLang="zh-CN" sz="3200" b="1" dirty="0">
                <a:ln w="9525">
                  <a:solidFill>
                    <a:schemeClr val="bg1"/>
                  </a:solidFill>
                  <a:prstDash val="solid"/>
                </a:ln>
                <a:effectLst>
                  <a:outerShdw blurRad="12700" dist="38100" dir="2700000" algn="tl" rotWithShape="0">
                    <a:schemeClr val="bg1">
                      <a:lumMod val="50000"/>
                    </a:schemeClr>
                  </a:outerShdw>
                </a:effectLst>
                <a:latin typeface="Arial Rounded MT Bold" panose="020F0704030504030204" pitchFamily="34" charset="0"/>
                <a:ea typeface="+mn-ea"/>
                <a:cs typeface="+mn-cs"/>
              </a:rPr>
            </a:br>
            <a:endParaRPr lang="en-US" altLang="zh-CN" sz="3200" smtClean="0">
              <a:latin typeface="+mj-cs"/>
              <a:ea typeface="+mn-ea"/>
            </a:endParaRPr>
          </a:p>
        </p:txBody>
      </p:sp>
    </p:spTree>
    <p:custDataLst>
      <p:tags r:id="rId31"/>
    </p:custData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heel(1)">
                                      <p:cBhvr>
                                        <p:cTn id="12" dur="20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000"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000" fill="hold">
                                          <p:stCondLst>
                                            <p:cond delay="0"/>
                                          </p:stCondLst>
                                        </p:cTn>
                                        <p:tgtEl>
                                          <p:spTgt spid="44"/>
                                        </p:tgtEl>
                                        <p:attrNameLst>
                                          <p:attrName>style.visibility</p:attrName>
                                        </p:attrNameLst>
                                      </p:cBhvr>
                                      <p:to>
                                        <p:strVal val="visible"/>
                                      </p:to>
                                    </p:set>
                                    <p:animEffect transition="in" filter="box(in)">
                                      <p:cBhvr>
                                        <p:cTn id="31" dur="10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ppt_x"/>
                                          </p:val>
                                        </p:tav>
                                        <p:tav tm="100000">
                                          <p:val>
                                            <p:strVal val="#ppt_x"/>
                                          </p:val>
                                        </p:tav>
                                      </p:tavLst>
                                    </p:anim>
                                    <p:anim calcmode="lin" valueType="num">
                                      <p:cBhvr additive="base">
                                        <p:cTn id="3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500" fill="hold">
                                          <p:stCondLst>
                                            <p:cond delay="0"/>
                                          </p:stCondLst>
                                        </p:cTn>
                                        <p:tgtEl>
                                          <p:spTgt spid="7"/>
                                        </p:tgtEl>
                                        <p:attrNameLst>
                                          <p:attrName>style.visibility</p:attrName>
                                        </p:attrNameLst>
                                      </p:cBhvr>
                                      <p:to>
                                        <p:strVal val="visible"/>
                                      </p:to>
                                    </p:set>
                                    <p:animEffect transition="in" filter="box(in)">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p:bldP spid="37" grpId="0"/>
      <p:bldP spid="44" grpId="0"/>
      <p:bldP spid="49" grpId="0"/>
      <p:bldP spid="32" grpId="0"/>
      <p:bldP spid="40" grpId="0"/>
      <p:bldP spid="7" grpId="0"/>
    </p:bldLst>
  </p:timing>
</p:sld>
</file>

<file path=ppt/tags/tag1.xml><?xml version="1.0" encoding="utf-8"?>
<p:tagLst xmlns:p="http://schemas.openxmlformats.org/presentationml/2006/main">
  <p:tag name="AS_UNIQUEID" val="650"/>
</p:tagLst>
</file>

<file path=ppt/tags/tag10.xml><?xml version="1.0" encoding="utf-8"?>
<p:tagLst xmlns:p="http://schemas.openxmlformats.org/presentationml/2006/main">
  <p:tag name="AS_UNIQUEID" val="668"/>
</p:tagLst>
</file>

<file path=ppt/tags/tag11.xml><?xml version="1.0" encoding="utf-8"?>
<p:tagLst xmlns:p="http://schemas.openxmlformats.org/presentationml/2006/main">
  <p:tag name="AS_UNIQUEID" val="671"/>
</p:tagLst>
</file>

<file path=ppt/tags/tag12.xml><?xml version="1.0" encoding="utf-8"?>
<p:tagLst xmlns:p="http://schemas.openxmlformats.org/presentationml/2006/main">
  <p:tag name="AS_UNIQUEID" val="672"/>
</p:tagLst>
</file>

<file path=ppt/tags/tag13.xml><?xml version="1.0" encoding="utf-8"?>
<p:tagLst xmlns:p="http://schemas.openxmlformats.org/presentationml/2006/main">
  <p:tag name="AS_UNIQUEID" val="673"/>
</p:tagLst>
</file>

<file path=ppt/tags/tag14.xml><?xml version="1.0" encoding="utf-8"?>
<p:tagLst xmlns:p="http://schemas.openxmlformats.org/presentationml/2006/main">
  <p:tag name="AS_UNIQUEID" val="439"/>
</p:tagLst>
</file>

<file path=ppt/tags/tag15.xml><?xml version="1.0" encoding="utf-8"?>
<p:tagLst xmlns:p="http://schemas.openxmlformats.org/presentationml/2006/main">
  <p:tag name="AS_UNIQUEID" val="653"/>
</p:tagLst>
</file>

<file path=ppt/tags/tag16.xml><?xml version="1.0" encoding="utf-8"?>
<p:tagLst xmlns:p="http://schemas.openxmlformats.org/presentationml/2006/main">
  <p:tag name="AS_UNIQUEID" val="654"/>
</p:tagLst>
</file>

<file path=ppt/tags/tag17.xml><?xml version="1.0" encoding="utf-8"?>
<p:tagLst xmlns:p="http://schemas.openxmlformats.org/presentationml/2006/main">
  <p:tag name="AS_UNIQUEID" val="655"/>
</p:tagLst>
</file>

<file path=ppt/tags/tag18.xml><?xml version="1.0" encoding="utf-8"?>
<p:tagLst xmlns:p="http://schemas.openxmlformats.org/presentationml/2006/main">
  <p:tag name="KSO_WM_UNIT_PLACING_PICTURE_USER_VIEWPORT" val="{&quot;height&quot;:6853,&quot;width&quot;:3854}"/>
</p:tagLst>
</file>

<file path=ppt/tags/tag19.xml><?xml version="1.0" encoding="utf-8"?>
<p:tagLst xmlns:p="http://schemas.openxmlformats.org/presentationml/2006/main">
  <p:tag name="PA" val="v3.2.0"/>
</p:tagLst>
</file>

<file path=ppt/tags/tag2.xml><?xml version="1.0" encoding="utf-8"?>
<p:tagLst xmlns:p="http://schemas.openxmlformats.org/presentationml/2006/main">
  <p:tag name="AS_UNIQUEID" val="651"/>
</p:tagLst>
</file>

<file path=ppt/tags/tag20.xml><?xml version="1.0" encoding="utf-8"?>
<p:tagLst xmlns:p="http://schemas.openxmlformats.org/presentationml/2006/main">
  <p:tag name="AS_UNIQUEID" val="2043"/>
</p:tagLst>
</file>

<file path=ppt/tags/tag21.xml><?xml version="1.0" encoding="utf-8"?>
<p:tagLst xmlns:p="http://schemas.openxmlformats.org/presentationml/2006/main">
  <p:tag name="AS_UNIQUEID" val="2044"/>
</p:tagLst>
</file>

<file path=ppt/tags/tag22.xml><?xml version="1.0" encoding="utf-8"?>
<p:tagLst xmlns:p="http://schemas.openxmlformats.org/presentationml/2006/main">
  <p:tag name="AS_UNIQUEID" val="2045"/>
</p:tagLst>
</file>

<file path=ppt/tags/tag23.xml><?xml version="1.0" encoding="utf-8"?>
<p:tagLst xmlns:p="http://schemas.openxmlformats.org/presentationml/2006/main">
  <p:tag name="AS_UNIQUEID" val="2046"/>
</p:tagLst>
</file>

<file path=ppt/tags/tag24.xml><?xml version="1.0" encoding="utf-8"?>
<p:tagLst xmlns:p="http://schemas.openxmlformats.org/presentationml/2006/main">
  <p:tag name="AS_UNIQUEID" val="2047"/>
</p:tagLst>
</file>

<file path=ppt/tags/tag25.xml><?xml version="1.0" encoding="utf-8"?>
<p:tagLst xmlns:p="http://schemas.openxmlformats.org/presentationml/2006/main">
  <p:tag name="AS_UNIQUEID" val="2048"/>
</p:tagLst>
</file>

<file path=ppt/tags/tag26.xml><?xml version="1.0" encoding="utf-8"?>
<p:tagLst xmlns:p="http://schemas.openxmlformats.org/presentationml/2006/main">
  <p:tag name="AS_UNIQUEID" val="2049"/>
</p:tagLst>
</file>

<file path=ppt/tags/tag27.xml><?xml version="1.0" encoding="utf-8"?>
<p:tagLst xmlns:p="http://schemas.openxmlformats.org/presentationml/2006/main">
  <p:tag name="AS_UNIQUEID" val="2050"/>
</p:tagLst>
</file>

<file path=ppt/tags/tag28.xml><?xml version="1.0" encoding="utf-8"?>
<p:tagLst xmlns:p="http://schemas.openxmlformats.org/presentationml/2006/main">
  <p:tag name="AS_UNIQUEID" val="2051"/>
</p:tagLst>
</file>

<file path=ppt/tags/tag29.xml><?xml version="1.0" encoding="utf-8"?>
<p:tagLst xmlns:p="http://schemas.openxmlformats.org/presentationml/2006/main">
  <p:tag name="AS_UNIQUEID" val="2052"/>
</p:tagLst>
</file>

<file path=ppt/tags/tag3.xml><?xml version="1.0" encoding="utf-8"?>
<p:tagLst xmlns:p="http://schemas.openxmlformats.org/presentationml/2006/main">
  <p:tag name="AS_UNIQUEID" val="658"/>
</p:tagLst>
</file>

<file path=ppt/tags/tag30.xml><?xml version="1.0" encoding="utf-8"?>
<p:tagLst xmlns:p="http://schemas.openxmlformats.org/presentationml/2006/main">
  <p:tag name="AS_UNIQUEID" val="2053"/>
</p:tagLst>
</file>

<file path=ppt/tags/tag31.xml><?xml version="1.0" encoding="utf-8"?>
<p:tagLst xmlns:p="http://schemas.openxmlformats.org/presentationml/2006/main">
  <p:tag name="AS_UNIQUEID" val="2054"/>
</p:tagLst>
</file>

<file path=ppt/tags/tag32.xml><?xml version="1.0" encoding="utf-8"?>
<p:tagLst xmlns:p="http://schemas.openxmlformats.org/presentationml/2006/main">
  <p:tag name="AS_UNIQUEID" val="2055"/>
</p:tagLst>
</file>

<file path=ppt/tags/tag33.xml><?xml version="1.0" encoding="utf-8"?>
<p:tagLst xmlns:p="http://schemas.openxmlformats.org/presentationml/2006/main">
  <p:tag name="AS_UNIQUEID" val="2056"/>
</p:tagLst>
</file>

<file path=ppt/tags/tag34.xml><?xml version="1.0" encoding="utf-8"?>
<p:tagLst xmlns:p="http://schemas.openxmlformats.org/presentationml/2006/main">
  <p:tag name="AS_UNIQUEID" val="2057"/>
</p:tagLst>
</file>

<file path=ppt/tags/tag35.xml><?xml version="1.0" encoding="utf-8"?>
<p:tagLst xmlns:p="http://schemas.openxmlformats.org/presentationml/2006/main">
  <p:tag name="AS_UNIQUEID" val="2058"/>
</p:tagLst>
</file>

<file path=ppt/tags/tag36.xml><?xml version="1.0" encoding="utf-8"?>
<p:tagLst xmlns:p="http://schemas.openxmlformats.org/presentationml/2006/main">
  <p:tag name="AS_UNIQUEID" val="2059"/>
</p:tagLst>
</file>

<file path=ppt/tags/tag37.xml><?xml version="1.0" encoding="utf-8"?>
<p:tagLst xmlns:p="http://schemas.openxmlformats.org/presentationml/2006/main">
  <p:tag name="AS_UNIQUEID" val="2060"/>
</p:tagLst>
</file>

<file path=ppt/tags/tag38.xml><?xml version="1.0" encoding="utf-8"?>
<p:tagLst xmlns:p="http://schemas.openxmlformats.org/presentationml/2006/main">
  <p:tag name="AS_UNIQUEID" val="2061"/>
</p:tagLst>
</file>

<file path=ppt/tags/tag39.xml><?xml version="1.0" encoding="utf-8"?>
<p:tagLst xmlns:p="http://schemas.openxmlformats.org/presentationml/2006/main">
  <p:tag name="AS_UNIQUEID" val="2062"/>
</p:tagLst>
</file>

<file path=ppt/tags/tag4.xml><?xml version="1.0" encoding="utf-8"?>
<p:tagLst xmlns:p="http://schemas.openxmlformats.org/presentationml/2006/main">
  <p:tag name="AS_UNIQUEID" val="659"/>
</p:tagLst>
</file>

<file path=ppt/tags/tag40.xml><?xml version="1.0" encoding="utf-8"?>
<p:tagLst xmlns:p="http://schemas.openxmlformats.org/presentationml/2006/main">
  <p:tag name="AS_UNIQUEID" val="2063"/>
</p:tagLst>
</file>

<file path=ppt/tags/tag41.xml><?xml version="1.0" encoding="utf-8"?>
<p:tagLst xmlns:p="http://schemas.openxmlformats.org/presentationml/2006/main">
  <p:tag name="AS_UNIQUEID" val="2064"/>
</p:tagLst>
</file>

<file path=ppt/tags/tag42.xml><?xml version="1.0" encoding="utf-8"?>
<p:tagLst xmlns:p="http://schemas.openxmlformats.org/presentationml/2006/main">
  <p:tag name="AS_UNIQUEID" val="2065"/>
</p:tagLst>
</file>

<file path=ppt/tags/tag43.xml><?xml version="1.0" encoding="utf-8"?>
<p:tagLst xmlns:p="http://schemas.openxmlformats.org/presentationml/2006/main">
  <p:tag name="AS_UNIQUEID" val="2066"/>
</p:tagLst>
</file>

<file path=ppt/tags/tag44.xml><?xml version="1.0" encoding="utf-8"?>
<p:tagLst xmlns:p="http://schemas.openxmlformats.org/presentationml/2006/main">
  <p:tag name="AS_UNIQUEID" val="2068"/>
</p:tagLst>
</file>

<file path=ppt/tags/tag45.xml><?xml version="1.0" encoding="utf-8"?>
<p:tagLst xmlns:p="http://schemas.openxmlformats.org/presentationml/2006/main">
  <p:tag name="AS_UNIQUEID" val="2069"/>
</p:tagLst>
</file>

<file path=ppt/tags/tag46.xml><?xml version="1.0" encoding="utf-8"?>
<p:tagLst xmlns:p="http://schemas.openxmlformats.org/presentationml/2006/main">
  <p:tag name="AS_UNIQUEID" val="2070"/>
</p:tagLst>
</file>

<file path=ppt/tags/tag47.xml><?xml version="1.0" encoding="utf-8"?>
<p:tagLst xmlns:p="http://schemas.openxmlformats.org/presentationml/2006/main">
  <p:tag name="AS_UNIQUEID" val="2071"/>
</p:tagLst>
</file>

<file path=ppt/tags/tag48.xml><?xml version="1.0" encoding="utf-8"?>
<p:tagLst xmlns:p="http://schemas.openxmlformats.org/presentationml/2006/main">
  <p:tag name="PA" val="v3.2.0"/>
</p:tagLst>
</file>

<file path=ppt/tags/tag49.xml><?xml version="1.0" encoding="utf-8"?>
<p:tagLst xmlns:p="http://schemas.openxmlformats.org/presentationml/2006/main">
  <p:tag name="KSO_WM_TEMPLATE_CATEGORY" val="custom"/>
  <p:tag name="KSO_WM_TEMPLATE_INDEX" val="20201646"/>
</p:tagLst>
</file>

<file path=ppt/tags/tag5.xml><?xml version="1.0" encoding="utf-8"?>
<p:tagLst xmlns:p="http://schemas.openxmlformats.org/presentationml/2006/main">
  <p:tag name="AS_UNIQUEID" val="660"/>
</p:tagLst>
</file>

<file path=ppt/tags/tag50.xml><?xml version="1.0" encoding="utf-8"?>
<p:tagLst xmlns:p="http://schemas.openxmlformats.org/presentationml/2006/main">
  <p:tag name="AS_UNIQUEID" val="2040"/>
</p:tagLst>
</file>

<file path=ppt/tags/tag51.xml><?xml version="1.0" encoding="utf-8"?>
<p:tagLst xmlns:p="http://schemas.openxmlformats.org/presentationml/2006/main">
  <p:tag name="AS_UNIQUEID" val="2041"/>
</p:tagLst>
</file>

<file path=ppt/tags/tag52.xml><?xml version="1.0" encoding="utf-8"?>
<p:tagLst xmlns:p="http://schemas.openxmlformats.org/presentationml/2006/main">
  <p:tag name="PA" val="v3.2.0"/>
</p:tagLst>
</file>

<file path=ppt/tags/tag53.xml><?xml version="1.0" encoding="utf-8"?>
<p:tagLst xmlns:p="http://schemas.openxmlformats.org/presentationml/2006/main">
  <p:tag name="KSO_WM_BEAUTIFY_FLAG" val="#wm#"/>
  <p:tag name="KSO_WM_TEMPLATE_CATEGORY" val="custom"/>
  <p:tag name="KSO_WM_TEMPLATE_INDEX" val="20201646"/>
</p:tagLst>
</file>

<file path=ppt/tags/tag54.xml><?xml version="1.0" encoding="utf-8"?>
<p:tagLst xmlns:p="http://schemas.openxmlformats.org/presentationml/2006/main">
  <p:tag name="KSO_WM_BEAUTIFY_FLAG" val="#wm#"/>
  <p:tag name="KSO_WM_TEMPLATE_CATEGORY" val="custom"/>
  <p:tag name="KSO_WM_TEMPLATE_INDEX" val="20201646"/>
</p:tagLst>
</file>

<file path=ppt/tags/tag55.xml><?xml version="1.0" encoding="utf-8"?>
<p:tagLst xmlns:p="http://schemas.openxmlformats.org/presentationml/2006/main">
  <p:tag name="PA" val="v3.2.0"/>
</p:tagLst>
</file>

<file path=ppt/tags/tag56.xml><?xml version="1.0" encoding="utf-8"?>
<p:tagLst xmlns:p="http://schemas.openxmlformats.org/presentationml/2006/main">
  <p:tag name="PA" val="v3.2.0"/>
</p:tagLst>
</file>

<file path=ppt/tags/tag57.xml><?xml version="1.0" encoding="utf-8"?>
<p:tagLst xmlns:p="http://schemas.openxmlformats.org/presentationml/2006/main">
  <p:tag name="AS_UNIQUEID" val="2095"/>
</p:tagLst>
</file>

<file path=ppt/tags/tag58.xml><?xml version="1.0" encoding="utf-8"?>
<p:tagLst xmlns:p="http://schemas.openxmlformats.org/presentationml/2006/main">
  <p:tag name="AS_UNIQUEID" val="1517"/>
</p:tagLst>
</file>

<file path=ppt/tags/tag59.xml><?xml version="1.0" encoding="utf-8"?>
<p:tagLst xmlns:p="http://schemas.openxmlformats.org/presentationml/2006/main">
  <p:tag name="AS_UNIQUEID" val="1518"/>
</p:tagLst>
</file>

<file path=ppt/tags/tag6.xml><?xml version="1.0" encoding="utf-8"?>
<p:tagLst xmlns:p="http://schemas.openxmlformats.org/presentationml/2006/main">
  <p:tag name="AS_UNIQUEID" val="661"/>
</p:tagLst>
</file>

<file path=ppt/tags/tag60.xml><?xml version="1.0" encoding="utf-8"?>
<p:tagLst xmlns:p="http://schemas.openxmlformats.org/presentationml/2006/main">
  <p:tag name="AS_UNIQUEID" val="1519"/>
</p:tagLst>
</file>

<file path=ppt/tags/tag61.xml><?xml version="1.0" encoding="utf-8"?>
<p:tagLst xmlns:p="http://schemas.openxmlformats.org/presentationml/2006/main">
  <p:tag name="AS_UNIQUEID" val="1521"/>
</p:tagLst>
</file>

<file path=ppt/tags/tag62.xml><?xml version="1.0" encoding="utf-8"?>
<p:tagLst xmlns:p="http://schemas.openxmlformats.org/presentationml/2006/main">
  <p:tag name="AS_UNIQUEID" val="1523"/>
</p:tagLst>
</file>

<file path=ppt/tags/tag63.xml><?xml version="1.0" encoding="utf-8"?>
<p:tagLst xmlns:p="http://schemas.openxmlformats.org/presentationml/2006/main">
  <p:tag name="AS_UNIQUEID" val="1524"/>
</p:tagLst>
</file>

<file path=ppt/tags/tag64.xml><?xml version="1.0" encoding="utf-8"?>
<p:tagLst xmlns:p="http://schemas.openxmlformats.org/presentationml/2006/main">
  <p:tag name="AS_UNIQUEID" val="1526"/>
</p:tagLst>
</file>

<file path=ppt/tags/tag65.xml><?xml version="1.0" encoding="utf-8"?>
<p:tagLst xmlns:p="http://schemas.openxmlformats.org/presentationml/2006/main">
  <p:tag name="AS_UNIQUEID" val="1530"/>
</p:tagLst>
</file>

<file path=ppt/tags/tag66.xml><?xml version="1.0" encoding="utf-8"?>
<p:tagLst xmlns:p="http://schemas.openxmlformats.org/presentationml/2006/main">
  <p:tag name="AS_UNIQUEID" val="1540"/>
</p:tagLst>
</file>

<file path=ppt/tags/tag67.xml><?xml version="1.0" encoding="utf-8"?>
<p:tagLst xmlns:p="http://schemas.openxmlformats.org/presentationml/2006/main">
  <p:tag name="AS_UNIQUEID" val="1542"/>
</p:tagLst>
</file>

<file path=ppt/tags/tag68.xml><?xml version="1.0" encoding="utf-8"?>
<p:tagLst xmlns:p="http://schemas.openxmlformats.org/presentationml/2006/main">
  <p:tag name="AS_UNIQUEID" val="1543"/>
</p:tagLst>
</file>

<file path=ppt/tags/tag69.xml><?xml version="1.0" encoding="utf-8"?>
<p:tagLst xmlns:p="http://schemas.openxmlformats.org/presentationml/2006/main">
  <p:tag name="AS_UNIQUEID" val="1544"/>
</p:tagLst>
</file>

<file path=ppt/tags/tag7.xml><?xml version="1.0" encoding="utf-8"?>
<p:tagLst xmlns:p="http://schemas.openxmlformats.org/presentationml/2006/main">
  <p:tag name="AS_UNIQUEID" val="662"/>
</p:tagLst>
</file>

<file path=ppt/tags/tag70.xml><?xml version="1.0" encoding="utf-8"?>
<p:tagLst xmlns:p="http://schemas.openxmlformats.org/presentationml/2006/main">
  <p:tag name="AS_UNIQUEID" val="1545"/>
</p:tagLst>
</file>

<file path=ppt/tags/tag71.xml><?xml version="1.0" encoding="utf-8"?>
<p:tagLst xmlns:p="http://schemas.openxmlformats.org/presentationml/2006/main">
  <p:tag name="AS_UNIQUEID" val="1546"/>
</p:tagLst>
</file>

<file path=ppt/tags/tag72.xml><?xml version="1.0" encoding="utf-8"?>
<p:tagLst xmlns:p="http://schemas.openxmlformats.org/presentationml/2006/main">
  <p:tag name="AS_UNIQUEID" val="1547"/>
</p:tagLst>
</file>

<file path=ppt/tags/tag73.xml><?xml version="1.0" encoding="utf-8"?>
<p:tagLst xmlns:p="http://schemas.openxmlformats.org/presentationml/2006/main">
  <p:tag name="AS_UNIQUEID" val="1548"/>
</p:tagLst>
</file>

<file path=ppt/tags/tag74.xml><?xml version="1.0" encoding="utf-8"?>
<p:tagLst xmlns:p="http://schemas.openxmlformats.org/presentationml/2006/main">
  <p:tag name="AS_UNIQUEID" val="1549"/>
</p:tagLst>
</file>

<file path=ppt/tags/tag75.xml><?xml version="1.0" encoding="utf-8"?>
<p:tagLst xmlns:p="http://schemas.openxmlformats.org/presentationml/2006/main">
  <p:tag name="AS_UNIQUEID" val="1550"/>
</p:tagLst>
</file>

<file path=ppt/tags/tag76.xml><?xml version="1.0" encoding="utf-8"?>
<p:tagLst xmlns:p="http://schemas.openxmlformats.org/presentationml/2006/main">
  <p:tag name="AS_UNIQUEID" val="1551"/>
</p:tagLst>
</file>

<file path=ppt/tags/tag77.xml><?xml version="1.0" encoding="utf-8"?>
<p:tagLst xmlns:p="http://schemas.openxmlformats.org/presentationml/2006/main">
  <p:tag name="AS_UNIQUEID" val="1552"/>
</p:tagLst>
</file>

<file path=ppt/tags/tag78.xml><?xml version="1.0" encoding="utf-8"?>
<p:tagLst xmlns:p="http://schemas.openxmlformats.org/presentationml/2006/main">
  <p:tag name="AS_UNIQUEID" val="1553"/>
</p:tagLst>
</file>

<file path=ppt/tags/tag79.xml><?xml version="1.0" encoding="utf-8"?>
<p:tagLst xmlns:p="http://schemas.openxmlformats.org/presentationml/2006/main">
  <p:tag name="AS_UNIQUEID" val="1554"/>
</p:tagLst>
</file>

<file path=ppt/tags/tag8.xml><?xml version="1.0" encoding="utf-8"?>
<p:tagLst xmlns:p="http://schemas.openxmlformats.org/presentationml/2006/main">
  <p:tag name="AS_UNIQUEID" val="663"/>
</p:tagLst>
</file>

<file path=ppt/tags/tag80.xml><?xml version="1.0" encoding="utf-8"?>
<p:tagLst xmlns:p="http://schemas.openxmlformats.org/presentationml/2006/main">
  <p:tag name="AS_UNIQUEID" val="1555"/>
</p:tagLst>
</file>

<file path=ppt/tags/tag81.xml><?xml version="1.0" encoding="utf-8"?>
<p:tagLst xmlns:p="http://schemas.openxmlformats.org/presentationml/2006/main">
  <p:tag name="AS_UNIQUEID" val="1556"/>
</p:tagLst>
</file>

<file path=ppt/tags/tag82.xml><?xml version="1.0" encoding="utf-8"?>
<p:tagLst xmlns:p="http://schemas.openxmlformats.org/presentationml/2006/main">
  <p:tag name="AS_UNIQUEID" val="1557"/>
</p:tagLst>
</file>

<file path=ppt/tags/tag83.xml><?xml version="1.0" encoding="utf-8"?>
<p:tagLst xmlns:p="http://schemas.openxmlformats.org/presentationml/2006/main">
  <p:tag name="AS_UNIQUEID" val="1558"/>
</p:tagLst>
</file>

<file path=ppt/tags/tag84.xml><?xml version="1.0" encoding="utf-8"?>
<p:tagLst xmlns:p="http://schemas.openxmlformats.org/presentationml/2006/main">
  <p:tag name="AS_UNIQUEID" val="1559"/>
</p:tagLst>
</file>

<file path=ppt/tags/tag85.xml><?xml version="1.0" encoding="utf-8"?>
<p:tagLst xmlns:p="http://schemas.openxmlformats.org/presentationml/2006/main">
  <p:tag name="AS_UNIQUEID" val="1560"/>
</p:tagLst>
</file>

<file path=ppt/tags/tag86.xml><?xml version="1.0" encoding="utf-8"?>
<p:tagLst xmlns:p="http://schemas.openxmlformats.org/presentationml/2006/main">
  <p:tag name="AS_UNIQUEID" val="1550"/>
</p:tagLst>
</file>

<file path=ppt/tags/tag87.xml><?xml version="1.0" encoding="utf-8"?>
<p:tagLst xmlns:p="http://schemas.openxmlformats.org/presentationml/2006/main">
  <p:tag name="AS_UNIQUEID" val="1551"/>
</p:tagLst>
</file>

<file path=ppt/tags/tag88.xml><?xml version="1.0" encoding="utf-8"?>
<p:tagLst xmlns:p="http://schemas.openxmlformats.org/presentationml/2006/main">
  <p:tag name="PA" val="v3.2.0"/>
</p:tagLst>
</file>

<file path=ppt/tags/tag89.xml><?xml version="1.0" encoding="utf-8"?>
<p:tagLst xmlns:p="http://schemas.openxmlformats.org/presentationml/2006/main">
  <p:tag name="AS_UNIQUEID" val="439"/>
</p:tagLst>
</file>

<file path=ppt/tags/tag9.xml><?xml version="1.0" encoding="utf-8"?>
<p:tagLst xmlns:p="http://schemas.openxmlformats.org/presentationml/2006/main">
  <p:tag name="AS_UNIQUEID" val="666"/>
</p:tagLst>
</file>

<file path=ppt/tags/tag90.xml><?xml version="1.0" encoding="utf-8"?>
<p:tagLst xmlns:p="http://schemas.openxmlformats.org/presentationml/2006/main">
  <p:tag name="AS_UNIQUEID" val="810"/>
</p:tagLst>
</file>

<file path=ppt/tags/tag91.xml><?xml version="1.0" encoding="utf-8"?>
<p:tagLst xmlns:p="http://schemas.openxmlformats.org/presentationml/2006/main">
  <p:tag name="AS_UNIQUEID" val="906"/>
</p:tagLst>
</file>

<file path=ppt/tags/tag92.xml><?xml version="1.0" encoding="utf-8"?>
<p:tagLst xmlns:p="http://schemas.openxmlformats.org/presentationml/2006/main">
  <p:tag name="AS_UNIQUEID" val="907"/>
</p:tagLst>
</file>

<file path=ppt/tags/tag93.xml><?xml version="1.0" encoding="utf-8"?>
<p:tagLst xmlns:p="http://schemas.openxmlformats.org/presentationml/2006/main">
  <p:tag name="AS_UNIQUEID" val="439"/>
</p:tagLst>
</file>

<file path=ppt/tags/tag94.xml><?xml version="1.0" encoding="utf-8"?>
<p:tagLst xmlns:p="http://schemas.openxmlformats.org/presentationml/2006/main">
  <p:tag name="AS_UNIQUEID" val="906"/>
</p:tagLst>
</file>

<file path=ppt/theme/theme1.xml><?xml version="1.0" encoding="utf-8"?>
<a:theme xmlns:a="http://schemas.openxmlformats.org/drawingml/2006/main" name="Office 主题​​">
  <a:themeElements>
    <a:clrScheme name="小清新">
      <a:dk1>
        <a:srgbClr val="000000"/>
      </a:dk1>
      <a:lt1>
        <a:srgbClr val="FFFFFF"/>
      </a:lt1>
      <a:dk2>
        <a:srgbClr val="44546A"/>
      </a:dk2>
      <a:lt2>
        <a:srgbClr val="E7E6E6"/>
      </a:lt2>
      <a:accent1>
        <a:srgbClr val="9EB4BF"/>
      </a:accent1>
      <a:accent2>
        <a:srgbClr val="F2734D"/>
      </a:accent2>
      <a:accent3>
        <a:srgbClr val="9EB4BF"/>
      </a:accent3>
      <a:accent4>
        <a:srgbClr val="F2734D"/>
      </a:accent4>
      <a:accent5>
        <a:srgbClr val="9EB4BF"/>
      </a:accent5>
      <a:accent6>
        <a:srgbClr val="F2734D"/>
      </a:accent6>
      <a:hlink>
        <a:srgbClr val="FF868B"/>
      </a:hlink>
      <a:folHlink>
        <a:srgbClr val="FFFFFF"/>
      </a:folHlink>
    </a:clrScheme>
    <a:fontScheme name="temp">
      <a:majorFont>
        <a:latin typeface="方正启体简体"/>
        <a:ea typeface="方正启体简体"/>
        <a:cs typeface="Arial"/>
      </a:majorFont>
      <a:minorFont>
        <a:latin typeface="方正启体简体"/>
        <a:ea typeface="方正启体简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5828</Words>
  <Application>WPS 演示</Application>
  <PresentationFormat>宽屏</PresentationFormat>
  <Paragraphs>298</Paragraphs>
  <Slides>18</Slides>
  <Notes>2</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18</vt:i4>
      </vt:variant>
    </vt:vector>
  </HeadingPairs>
  <TitlesOfParts>
    <vt:vector size="38" baseType="lpstr">
      <vt:lpstr>Arial</vt:lpstr>
      <vt:lpstr>宋体</vt:lpstr>
      <vt:lpstr>Wingdings</vt:lpstr>
      <vt:lpstr>Times New Roman</vt:lpstr>
      <vt:lpstr>Segoe UI Black</vt:lpstr>
      <vt:lpstr>Script MT Bold</vt:lpstr>
      <vt:lpstr>微软雅黑</vt:lpstr>
      <vt:lpstr>Impact</vt:lpstr>
      <vt:lpstr>Arial Narrow</vt:lpstr>
      <vt:lpstr>Arial Rounded MT Bold</vt:lpstr>
      <vt:lpstr>方正粗黑宋简体</vt:lpstr>
      <vt:lpstr>AngsanaUPC</vt:lpstr>
      <vt:lpstr>等线</vt:lpstr>
      <vt:lpstr>楷体</vt:lpstr>
      <vt:lpstr>方正启体简体</vt:lpstr>
      <vt:lpstr>Arial Unicode MS</vt:lpstr>
      <vt:lpstr>HelveticaNeue</vt:lpstr>
      <vt:lpstr>Corbel</vt:lpstr>
      <vt:lpstr>华文新魏</vt:lpstr>
      <vt:lpstr>Office 主题​​</vt:lpstr>
      <vt:lpstr>PowerPoint 演示文稿</vt:lpstr>
      <vt:lpstr>PowerPoint 演示文稿</vt:lpstr>
      <vt:lpstr>PowerPoint 演示文稿</vt:lpstr>
      <vt:lpstr>PowerPoint 演示文稿</vt:lpstr>
      <vt:lpstr>Skimming</vt:lpstr>
      <vt:lpstr>PowerPoint 演示文稿</vt:lpstr>
      <vt:lpstr>PowerPoint 演示文稿</vt:lpstr>
      <vt:lpstr>PowerPoint 演示文稿</vt:lpstr>
      <vt:lpstr> Of all the traditional festivals, the harvest festival can be found in almost every culture. </vt:lpstr>
      <vt:lpstr>PowerPoint 演示文稿</vt:lpstr>
      <vt:lpstr>PowerPoint 演示文稿</vt:lpstr>
      <vt:lpstr>Q1: Are there any different attitudes to the commercialization of festivals? If any,what are they?      Q2: What’s  the writer’s attitude towards the commercialization of festivals.</vt:lpstr>
      <vt:lpstr>PowerPoint 演示文稿</vt:lpstr>
      <vt:lpstr>PowerPoint 演示文稿</vt:lpstr>
      <vt:lpstr>PowerPoint 演示文稿</vt:lpstr>
      <vt:lpstr>PowerPoint 演示文稿</vt:lpstr>
      <vt:lpstr>PowerPoint 演示文稿</vt:lpstr>
      <vt:lpstr>PowerPoint 演示文稿</vt:lpstr>
    </vt:vector>
  </TitlesOfParts>
  <Company>苏州珀菲科特网络科技有限公司</Company>
  <LinksUpToDate>false</LinksUpToDate>
  <SharedDoc>false</SharedDoc>
  <HyperlinksChanged>false</HyperlinksChanged>
  <AppVersion>14.0000</AppVersion>
  <Manager>www.515ppt.com</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www.515ppt.com</dc:title>
  <dc:creator>www.515ppt.com</dc:creator>
  <cp:keywords>更多精品文档，请访问www.515ppt.com</cp:keywords>
  <dc:description>更多精品文档，请访问www.515ppt.com</dc:description>
  <dc:subject>www.515ppt.com</dc:subject>
  <cp:category>www.515ppt.com</cp:category>
  <cp:lastModifiedBy>24147</cp:lastModifiedBy>
  <cp:revision>164</cp:revision>
  <dcterms:created xsi:type="dcterms:W3CDTF">2017-05-12T01:42:00Z</dcterms:created>
  <dcterms:modified xsi:type="dcterms:W3CDTF">2022-03-30T08:35:45Z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4AE649F15EBA4B4D8F2674AE5D716229</vt:lpwstr>
  </property>
  <property fmtid="{D5CDD505-2E9C-101B-9397-08002B2CF9AE}" pid="3" name="KSOProductBuildVer">
    <vt:lpwstr>2052-11.8.2.8411</vt:lpwstr>
  </property>
</Properties>
</file>