
<file path=[Content_Types].xml><?xml version="1.0" encoding="utf-8"?>
<Types xmlns="http://schemas.openxmlformats.org/package/2006/content-types">
  <Default Extension="jpeg" ContentType="image/jpeg"/>
  <Default Extension="wav" ContentType="audio/x-wav"/>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25"/>
  </p:notesMasterIdLst>
  <p:sldIdLst>
    <p:sldId id="374" r:id="rId5"/>
    <p:sldId id="355" r:id="rId6"/>
    <p:sldId id="275" r:id="rId7"/>
    <p:sldId id="276" r:id="rId8"/>
    <p:sldId id="257" r:id="rId9"/>
    <p:sldId id="277" r:id="rId10"/>
    <p:sldId id="279" r:id="rId11"/>
    <p:sldId id="357" r:id="rId12"/>
    <p:sldId id="358" r:id="rId13"/>
    <p:sldId id="359" r:id="rId14"/>
    <p:sldId id="360" r:id="rId15"/>
    <p:sldId id="361" r:id="rId16"/>
    <p:sldId id="362" r:id="rId17"/>
    <p:sldId id="330" r:id="rId18"/>
    <p:sldId id="293" r:id="rId19"/>
    <p:sldId id="329" r:id="rId20"/>
    <p:sldId id="258" r:id="rId21"/>
    <p:sldId id="259" r:id="rId22"/>
    <p:sldId id="295" r:id="rId23"/>
    <p:sldId id="363"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刘思蜀" initials="刘思蜀" lastIdx="1" clrIdx="0"/>
  <p:cmAuthor id="75" name="作者" initials="A"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538F9"/>
    <a:srgbClr val="D18A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grpSp>
        <p:nvGrpSpPr>
          <p:cNvPr id="4098" name="Group 2"/>
          <p:cNvGrpSpPr/>
          <p:nvPr/>
        </p:nvGrpSpPr>
        <p:grpSpPr>
          <a:xfrm>
            <a:off x="0" y="2438400"/>
            <a:ext cx="12012084" cy="1052513"/>
            <a:chOff x="0" y="1536"/>
            <a:chExt cx="5675" cy="663"/>
          </a:xfrm>
        </p:grpSpPr>
        <p:grpSp>
          <p:nvGrpSpPr>
            <p:cNvPr id="4104" name="Group 3"/>
            <p:cNvGrpSpPr/>
            <p:nvPr/>
          </p:nvGrpSpPr>
          <p:grpSpPr>
            <a:xfrm>
              <a:off x="185" y="1604"/>
              <a:ext cx="449" cy="299"/>
              <a:chOff x="720" y="336"/>
              <a:chExt cx="624" cy="432"/>
            </a:xfrm>
          </p:grpSpPr>
          <p:sp>
            <p:nvSpPr>
              <p:cNvPr id="22" name="Rectangle 4"/>
              <p:cNvSpPr>
                <a:spLocks noChangeArrowheads="1"/>
              </p:cNvSpPr>
              <p:nvPr/>
            </p:nvSpPr>
            <p:spPr bwMode="auto">
              <a:xfrm>
                <a:off x="720" y="336"/>
                <a:ext cx="384" cy="432"/>
              </a:xfrm>
              <a:prstGeom prst="rect">
                <a:avLst/>
              </a:prstGeom>
              <a:solidFill>
                <a:schemeClr val="folHlink"/>
              </a:soli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2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grpSp>
        <p:grpSp>
          <p:nvGrpSpPr>
            <p:cNvPr id="4105" name="Group 6"/>
            <p:cNvGrpSpPr/>
            <p:nvPr/>
          </p:nvGrpSpPr>
          <p:grpSpPr>
            <a:xfrm>
              <a:off x="263" y="1870"/>
              <a:ext cx="466" cy="299"/>
              <a:chOff x="912" y="2640"/>
              <a:chExt cx="672" cy="432"/>
            </a:xfrm>
          </p:grpSpPr>
          <p:sp>
            <p:nvSpPr>
              <p:cNvPr id="20" name="Rectangle 7"/>
              <p:cNvSpPr>
                <a:spLocks noChangeArrowheads="1"/>
              </p:cNvSpPr>
              <p:nvPr/>
            </p:nvSpPr>
            <p:spPr bwMode="auto">
              <a:xfrm>
                <a:off x="912" y="2640"/>
                <a:ext cx="384" cy="432"/>
              </a:xfrm>
              <a:prstGeom prst="rect">
                <a:avLst/>
              </a:prstGeom>
              <a:solidFill>
                <a:schemeClr val="accent2"/>
              </a:soli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2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grpSp>
        <p:sp>
          <p:nvSpPr>
            <p:cNvPr id="1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8" name="Rectangle 10"/>
            <p:cNvSpPr>
              <a:spLocks noChangeArrowheads="1"/>
            </p:cNvSpPr>
            <p:nvPr/>
          </p:nvSpPr>
          <p:spPr bwMode="auto">
            <a:xfrm>
              <a:off x="400" y="1536"/>
              <a:ext cx="20" cy="663"/>
            </a:xfrm>
            <a:prstGeom prst="rect">
              <a:avLst/>
            </a:prstGeom>
            <a:solidFill>
              <a:schemeClr val="bg2"/>
            </a:soli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grpSp>
      <p:sp>
        <p:nvSpPr>
          <p:cNvPr id="109580" name="Rectangle 12"/>
          <p:cNvSpPr>
            <a:spLocks noGrp="1" noChangeArrowheads="1"/>
          </p:cNvSpPr>
          <p:nvPr>
            <p:ph type="ctrTitle"/>
          </p:nvPr>
        </p:nvSpPr>
        <p:spPr>
          <a:xfrm>
            <a:off x="1320800" y="1676400"/>
            <a:ext cx="10363200" cy="1462088"/>
          </a:xfrm>
        </p:spPr>
        <p:txBody>
          <a:bodyPr/>
          <a:lstStyle>
            <a:lvl1pPr>
              <a:defRPr/>
            </a:lvl1pPr>
          </a:lstStyle>
          <a:p>
            <a:r>
              <a:rPr lang="zh-CN" altLang="en-US"/>
              <a:t>单击此处编辑母版标题样式</a:t>
            </a:r>
            <a:endParaRPr lang="zh-CN" altLang="en-US"/>
          </a:p>
        </p:txBody>
      </p:sp>
      <p:sp>
        <p:nvSpPr>
          <p:cNvPr id="109581" name="Rectangle 13"/>
          <p:cNvSpPr>
            <a:spLocks noGrp="1" noChangeArrowheads="1"/>
          </p:cNvSpPr>
          <p:nvPr>
            <p:ph type="subTitle" idx="1"/>
          </p:nvPr>
        </p:nvSpPr>
        <p:spPr>
          <a:xfrm>
            <a:off x="1828800" y="3886200"/>
            <a:ext cx="8534400" cy="1752600"/>
          </a:xfrm>
        </p:spPr>
        <p:txBody>
          <a:bodyPr/>
          <a:lstStyle>
            <a:lvl1pPr marL="0" indent="0" algn="ctr">
              <a:buFont typeface="Wingdings" panose="05000000000000000000" pitchFamily="2" charset="2"/>
              <a:buNone/>
              <a:defRPr/>
            </a:lvl1pPr>
          </a:lstStyle>
          <a:p>
            <a:r>
              <a:rPr lang="zh-CN" altLang="en-US"/>
              <a:t>单击此处编辑母版副标题样式</a:t>
            </a:r>
            <a:endParaRPr lang="zh-CN" altLang="en-US"/>
          </a:p>
        </p:txBody>
      </p:sp>
      <p:sp>
        <p:nvSpPr>
          <p:cNvPr id="24" name="Rectangle 14"/>
          <p:cNvSpPr>
            <a:spLocks noGrp="1" noChangeArrowheads="1"/>
          </p:cNvSpPr>
          <p:nvPr>
            <p:ph type="dt" sz="half" idx="2"/>
          </p:nvPr>
        </p:nvSpPr>
        <p:spPr bwMode="auto">
          <a:xfrm>
            <a:off x="1320800" y="6248400"/>
            <a:ext cx="2540000" cy="457200"/>
          </a:xfrm>
          <a:prstGeom prst="rect">
            <a:avLst/>
          </a:prstGeom>
          <a:ln>
            <a:miter lim="800000"/>
          </a:ln>
        </p:spPr>
        <p:txBody>
          <a:bodyPr vert="horz" wrap="square" lIns="91440" tIns="45720" rIns="91440" bIns="45720" numCol="1" anchor="b" anchorCtr="0" compatLnSpc="1"/>
          <a:lstStyle>
            <a:lvl1pPr>
              <a:defRPr>
                <a:solidFill>
                  <a:schemeClr val="bg2"/>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bg2"/>
              </a:solidFill>
              <a:effectLst/>
              <a:uLnTx/>
              <a:uFillTx/>
              <a:latin typeface="+mn-lt"/>
              <a:ea typeface="宋体" panose="02010600030101010101" pitchFamily="2" charset="-122"/>
              <a:cs typeface="+mn-cs"/>
            </a:endParaRPr>
          </a:p>
        </p:txBody>
      </p:sp>
      <p:sp>
        <p:nvSpPr>
          <p:cNvPr id="25" name="Rectangle 15"/>
          <p:cNvSpPr>
            <a:spLocks noGrp="1" noChangeArrowheads="1"/>
          </p:cNvSpPr>
          <p:nvPr>
            <p:ph type="ftr" sz="quarter" idx="3"/>
          </p:nvPr>
        </p:nvSpPr>
        <p:spPr bwMode="auto">
          <a:xfrm>
            <a:off x="4572000" y="6248400"/>
            <a:ext cx="3860800" cy="457200"/>
          </a:xfrm>
          <a:prstGeom prst="rect">
            <a:avLst/>
          </a:prstGeom>
          <a:ln>
            <a:miter lim="800000"/>
          </a:ln>
        </p:spPr>
        <p:txBody>
          <a:bodyPr vert="horz" wrap="square" lIns="91440" tIns="45720" rIns="91440" bIns="45720" numCol="1" anchor="b" anchorCtr="0" compatLnSpc="1"/>
          <a:lstStyle>
            <a:lvl1pPr>
              <a:defRPr>
                <a:solidFill>
                  <a:schemeClr val="bg2"/>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bg2"/>
              </a:solidFill>
              <a:effectLst/>
              <a:uLnTx/>
              <a:uFillTx/>
              <a:latin typeface="+mn-lt"/>
              <a:ea typeface="宋体" panose="02010600030101010101" pitchFamily="2" charset="-122"/>
              <a:cs typeface="+mn-cs"/>
            </a:endParaRPr>
          </a:p>
        </p:txBody>
      </p:sp>
      <p:sp>
        <p:nvSpPr>
          <p:cNvPr id="26" name="Rectangle 16"/>
          <p:cNvSpPr>
            <a:spLocks noGrp="1" noChangeArrowheads="1"/>
          </p:cNvSpPr>
          <p:nvPr>
            <p:ph type="sldNum" sz="quarter" idx="4"/>
          </p:nvPr>
        </p:nvSpPr>
        <p:spPr bwMode="auto">
          <a:xfrm>
            <a:off x="9144000" y="6248400"/>
            <a:ext cx="2540000" cy="457200"/>
          </a:xfrm>
          <a:prstGeom prst="rect">
            <a:avLst/>
          </a:prstGeom>
          <a:ln>
            <a:miter lim="800000"/>
          </a:ln>
        </p:spPr>
        <p:txBody>
          <a:bodyPr vert="horz" wrap="square" lIns="91440" tIns="45720" rIns="91440" bIns="45720" numCol="1" anchor="b" anchorCtr="0" compatLnSpc="1"/>
          <a:p>
            <a:pPr algn="r"/>
            <a:fld id="{9A0DB2DC-4C9A-4742-B13C-FB6460FD3503}" type="slidenum">
              <a:rPr lang="en-US" altLang="zh-CN" dirty="0">
                <a:solidFill>
                  <a:schemeClr val="bg2"/>
                </a:solidFill>
                <a:latin typeface="Tahoma" panose="020B0604030504040204" pitchFamily="34" charset="0"/>
              </a:rPr>
            </a:fld>
            <a:endParaRPr lang="en-US" altLang="zh-CN" dirty="0">
              <a:solidFill>
                <a:schemeClr val="bg2"/>
              </a:solidFill>
              <a:latin typeface="Tahoma" panose="020B060403050404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Verdana" panose="020B060403050404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0965" indent="0">
              <a:buNone/>
              <a:defRPr sz="1400"/>
            </a:lvl4pPr>
            <a:lvl5pPr marL="1828165" indent="0">
              <a:buNone/>
              <a:defRPr sz="1400"/>
            </a:lvl5pPr>
            <a:lvl6pPr marL="2285365" indent="0">
              <a:buNone/>
              <a:defRPr sz="1400"/>
            </a:lvl6pPr>
            <a:lvl7pPr marL="2742565" indent="0">
              <a:buNone/>
              <a:defRPr sz="1400"/>
            </a:lvl7pPr>
            <a:lvl8pPr marL="3199765" indent="0">
              <a:buNone/>
              <a:defRPr sz="1400"/>
            </a:lvl8pPr>
            <a:lvl9pPr marL="3656965"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Verdana" panose="020B060403050404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860118"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Verdana" panose="020B060403050404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7"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7"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Verdana" panose="020B060403050404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Verdana" panose="020B060403050404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Verdana" panose="020B060403050404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4"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0965"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Verdana" panose="020B060403050404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8" y="4800600"/>
            <a:ext cx="73152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0965" indent="0">
              <a:buNone/>
              <a:defRPr sz="2000"/>
            </a:lvl4pPr>
            <a:lvl5pPr marL="1828165" indent="0">
              <a:buNone/>
              <a:defRPr sz="2000"/>
            </a:lvl5pPr>
            <a:lvl6pPr marL="2285365" indent="0">
              <a:buNone/>
              <a:defRPr sz="2000"/>
            </a:lvl6pPr>
            <a:lvl7pPr marL="2742565" indent="0">
              <a:buNone/>
              <a:defRPr sz="2000"/>
            </a:lvl7pPr>
            <a:lvl8pPr marL="3199765" indent="0">
              <a:buNone/>
              <a:defRPr sz="2000"/>
            </a:lvl8pPr>
            <a:lvl9pPr marL="3656965" indent="0">
              <a:buNone/>
              <a:defRPr sz="2000"/>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0965"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Verdana" panose="020B060403050404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Verdana" panose="020B060403050404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38733" y="214313"/>
            <a:ext cx="2601384" cy="5918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534584" y="214313"/>
            <a:ext cx="7600950" cy="59182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Verdana" panose="020B060403050404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0965" indent="0" algn="ctr">
              <a:buNone/>
              <a:defRPr/>
            </a:lvl4pPr>
            <a:lvl5pPr marL="1828165" indent="0" algn="ctr">
              <a:buNone/>
              <a:defRPr/>
            </a:lvl5pPr>
            <a:lvl6pPr marL="2285365" indent="0" algn="ctr">
              <a:buNone/>
              <a:defRPr/>
            </a:lvl6pPr>
            <a:lvl7pPr marL="2742565" indent="0" algn="ctr">
              <a:buNone/>
              <a:defRPr/>
            </a:lvl7pPr>
            <a:lvl8pPr marL="3199765" indent="0" algn="ctr">
              <a:buNone/>
              <a:defRPr/>
            </a:lvl8pPr>
            <a:lvl9pPr marL="3656965"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en-US" altLang="zh-CN" sz="1400" strike="noStrike" noProof="1" dirty="0">
                <a:solidFill>
                  <a:srgbClr val="000000"/>
                </a:solidFill>
                <a:latin typeface="Arial" panose="020B0604020202020204" pitchFamily="34" charset="0"/>
                <a:ea typeface="宋体" panose="02010600030101010101" pitchFamily="2" charset="-122"/>
                <a:cs typeface="+mn-ea"/>
              </a:rPr>
            </a:fld>
            <a:endParaRPr lang="en-US" altLang="zh-CN" sz="1400" strike="noStrike" noProof="1"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image" Target="../media/image1.png"/><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8" name="图片 7" descr="水印"/>
          <p:cNvPicPr>
            <a:picLocks noChangeAspect="1"/>
          </p:cNvPicPr>
          <p:nvPr userDrawn="1"/>
        </p:nvPicPr>
        <p:blipFill>
          <a:blip r:embed="rId12"/>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8546" name="Rectangle 2"/>
          <p:cNvSpPr>
            <a:spLocks noChangeArrowheads="1"/>
          </p:cNvSpPr>
          <p:nvPr userDrawn="1"/>
        </p:nvSpPr>
        <p:spPr bwMode="ltGray">
          <a:xfrm>
            <a:off x="556684" y="1098550"/>
            <a:ext cx="584200" cy="474663"/>
          </a:xfrm>
          <a:prstGeom prst="rect">
            <a:avLst/>
          </a:prstGeom>
          <a:solidFill>
            <a:schemeClr val="accent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8547" name="Rectangle 3"/>
          <p:cNvSpPr>
            <a:spLocks noChangeArrowheads="1"/>
          </p:cNvSpPr>
          <p:nvPr userDrawn="1"/>
        </p:nvSpPr>
        <p:spPr bwMode="ltGray">
          <a:xfrm>
            <a:off x="1066800" y="1098550"/>
            <a:ext cx="438151" cy="474663"/>
          </a:xfrm>
          <a:prstGeom prst="rect">
            <a:avLst/>
          </a:prstGeom>
          <a:gradFill rotWithShape="0">
            <a:gsLst>
              <a:gs pos="0">
                <a:schemeClr val="accent2"/>
              </a:gs>
              <a:gs pos="100000">
                <a:schemeClr val="bg1"/>
              </a:gs>
            </a:gsLst>
            <a:lin ang="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8548" name="Rectangle 4"/>
          <p:cNvSpPr>
            <a:spLocks noChangeArrowheads="1"/>
          </p:cNvSpPr>
          <p:nvPr userDrawn="1"/>
        </p:nvSpPr>
        <p:spPr bwMode="ltGray">
          <a:xfrm>
            <a:off x="721784" y="1520825"/>
            <a:ext cx="563033" cy="474663"/>
          </a:xfrm>
          <a:prstGeom prst="rect">
            <a:avLst/>
          </a:prstGeom>
          <a:solidFill>
            <a:schemeClr val="folHlink"/>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8549" name="Rectangle 5"/>
          <p:cNvSpPr>
            <a:spLocks noChangeArrowheads="1"/>
          </p:cNvSpPr>
          <p:nvPr userDrawn="1"/>
        </p:nvSpPr>
        <p:spPr bwMode="ltGray">
          <a:xfrm>
            <a:off x="1214967" y="1520825"/>
            <a:ext cx="491067" cy="474663"/>
          </a:xfrm>
          <a:prstGeom prst="rect">
            <a:avLst/>
          </a:prstGeom>
          <a:gradFill rotWithShape="0">
            <a:gsLst>
              <a:gs pos="0">
                <a:schemeClr val="folHlink"/>
              </a:gs>
              <a:gs pos="100000">
                <a:schemeClr val="bg1"/>
              </a:gs>
            </a:gsLst>
            <a:lin ang="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8550" name="Rectangle 6"/>
          <p:cNvSpPr>
            <a:spLocks noChangeArrowheads="1"/>
          </p:cNvSpPr>
          <p:nvPr userDrawn="1"/>
        </p:nvSpPr>
        <p:spPr bwMode="ltGray">
          <a:xfrm>
            <a:off x="169333" y="1447800"/>
            <a:ext cx="747184" cy="422275"/>
          </a:xfrm>
          <a:prstGeom prst="rect">
            <a:avLst/>
          </a:prstGeom>
          <a:gradFill rotWithShape="0">
            <a:gsLst>
              <a:gs pos="0">
                <a:schemeClr val="bg1"/>
              </a:gs>
              <a:gs pos="100000">
                <a:schemeClr val="hlink"/>
              </a:gs>
            </a:gsLst>
            <a:lin ang="1890000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8551" name="Rectangle 7"/>
          <p:cNvSpPr>
            <a:spLocks noChangeArrowheads="1"/>
          </p:cNvSpPr>
          <p:nvPr userDrawn="1"/>
        </p:nvSpPr>
        <p:spPr bwMode="gray">
          <a:xfrm>
            <a:off x="1016000" y="990600"/>
            <a:ext cx="42333" cy="1052513"/>
          </a:xfrm>
          <a:prstGeom prst="rect">
            <a:avLst/>
          </a:prstGeom>
          <a:solidFill>
            <a:schemeClr val="bg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8552" name="Rectangle 8"/>
          <p:cNvSpPr>
            <a:spLocks noChangeArrowheads="1"/>
          </p:cNvSpPr>
          <p:nvPr userDrawn="1"/>
        </p:nvSpPr>
        <p:spPr bwMode="gray">
          <a:xfrm>
            <a:off x="590550" y="1781175"/>
            <a:ext cx="10968567" cy="31750"/>
          </a:xfrm>
          <a:prstGeom prst="rect">
            <a:avLst/>
          </a:prstGeom>
          <a:gradFill rotWithShape="0">
            <a:gsLst>
              <a:gs pos="0">
                <a:schemeClr val="bg2"/>
              </a:gs>
              <a:gs pos="100000">
                <a:schemeClr val="bg1"/>
              </a:gs>
            </a:gsLst>
            <a:lin ang="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33" name="Rectangle 9"/>
          <p:cNvSpPr>
            <a:spLocks noGrp="1"/>
          </p:cNvSpPr>
          <p:nvPr>
            <p:ph type="title"/>
          </p:nvPr>
        </p:nvSpPr>
        <p:spPr>
          <a:xfrm>
            <a:off x="1534584" y="214313"/>
            <a:ext cx="10390716" cy="1462087"/>
          </a:xfrm>
          <a:prstGeom prst="rect">
            <a:avLst/>
          </a:prstGeom>
          <a:noFill/>
          <a:ln w="9525">
            <a:noFill/>
          </a:ln>
        </p:spPr>
        <p:txBody>
          <a:bodyPr anchor="b"/>
          <a:p>
            <a:pPr lvl="0"/>
            <a:r>
              <a:rPr lang="zh-CN" altLang="en-US" dirty="0"/>
              <a:t>单击此处编辑母版标题样式</a:t>
            </a:r>
            <a:endParaRPr lang="zh-CN" altLang="en-US" dirty="0"/>
          </a:p>
        </p:txBody>
      </p:sp>
      <p:sp>
        <p:nvSpPr>
          <p:cNvPr id="1034" name="Rectangle 10"/>
          <p:cNvSpPr>
            <a:spLocks noGrp="1"/>
          </p:cNvSpPr>
          <p:nvPr>
            <p:ph type="body" idx="1"/>
          </p:nvPr>
        </p:nvSpPr>
        <p:spPr>
          <a:xfrm>
            <a:off x="1576917" y="2017713"/>
            <a:ext cx="103632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8555" name="Rectangle 11"/>
          <p:cNvSpPr>
            <a:spLocks noGrp="1" noChangeArrowheads="1"/>
          </p:cNvSpPr>
          <p:nvPr>
            <p:ph type="dt" sz="half" idx="2"/>
          </p:nvPr>
        </p:nvSpPr>
        <p:spPr bwMode="auto">
          <a:xfrm>
            <a:off x="1549400" y="6243638"/>
            <a:ext cx="2540000" cy="457200"/>
          </a:xfrm>
          <a:prstGeom prst="rect">
            <a:avLst/>
          </a:prstGeom>
          <a:noFill/>
          <a:ln w="9525">
            <a:noFill/>
            <a:miter lim="800000"/>
          </a:ln>
          <a:effectLst/>
        </p:spPr>
        <p:txBody>
          <a:bodyPr vert="horz" wrap="square" lIns="91440" tIns="45720" rIns="91440" bIns="45720" numCol="1" anchor="b" anchorCtr="0" compatLnSpc="1"/>
          <a:lstStyle>
            <a:lvl1pPr>
              <a:defRPr sz="1400">
                <a:latin typeface="+mn-lt"/>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8556" name="Rectangle 12"/>
          <p:cNvSpPr>
            <a:spLocks noGrp="1" noChangeArrowheads="1"/>
          </p:cNvSpPr>
          <p:nvPr>
            <p:ph type="ftr" sz="quarter" idx="3"/>
          </p:nvPr>
        </p:nvSpPr>
        <p:spPr bwMode="auto">
          <a:xfrm>
            <a:off x="4876800" y="6243638"/>
            <a:ext cx="3860800" cy="457200"/>
          </a:xfrm>
          <a:prstGeom prst="rect">
            <a:avLst/>
          </a:prstGeom>
          <a:noFill/>
          <a:ln w="9525">
            <a:noFill/>
            <a:miter lim="800000"/>
          </a:ln>
          <a:effectLst/>
        </p:spPr>
        <p:txBody>
          <a:bodyPr vert="horz" wrap="square" lIns="91440" tIns="45720" rIns="91440" bIns="45720" numCol="1" anchor="b" anchorCtr="0" compatLnSpc="1"/>
          <a:lstStyle>
            <a:lvl1pPr algn="ctr">
              <a:defRPr sz="1400">
                <a:latin typeface="+mn-lt"/>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8557" name="Rectangle 13"/>
          <p:cNvSpPr>
            <a:spLocks noGrp="1" noChangeArrowheads="1"/>
          </p:cNvSpPr>
          <p:nvPr>
            <p:ph type="sldNum" sz="quarter" idx="4"/>
          </p:nvPr>
        </p:nvSpPr>
        <p:spPr bwMode="auto">
          <a:xfrm>
            <a:off x="9389534" y="6243638"/>
            <a:ext cx="2540000" cy="457200"/>
          </a:xfrm>
          <a:prstGeom prst="rect">
            <a:avLst/>
          </a:prstGeom>
          <a:noFill/>
          <a:ln w="9525">
            <a:noFill/>
            <a:miter lim="800000"/>
          </a:ln>
          <a:effectLst/>
        </p:spPr>
        <p:txBody>
          <a:bodyPr vert="horz" wrap="square" lIns="91440" tIns="45720" rIns="91440" bIns="45720" numCol="1" anchor="b" anchorCtr="0" compatLnSpc="1"/>
          <a:lstStyle>
            <a:lvl1pPr algn="r">
              <a:defRPr sz="1400">
                <a:latin typeface="Tahoma" panose="020B0604030504040204" pitchFamily="34" charset="0"/>
              </a:defRPr>
            </a:lvl1pPr>
          </a:lstStyle>
          <a:p>
            <a:pPr lvl="0" eaLnBrk="1" hangingPunct="1"/>
            <a:fld id="{9A0DB2DC-4C9A-4742-B13C-FB6460FD3503}" type="slidenum">
              <a:rPr lang="en-US" altLang="zh-CN" dirty="0"/>
            </a:fld>
            <a:endParaRPr lang="en-US" altLang="zh-CN" dirty="0">
              <a:latin typeface="Verdana" panose="020B0604030504040204" pitchFamily="34" charset="0"/>
            </a:endParaRPr>
          </a:p>
        </p:txBody>
      </p:sp>
      <p:pic>
        <p:nvPicPr>
          <p:cNvPr id="8" name="图片 7" descr="水印"/>
          <p:cNvPicPr>
            <a:picLocks noChangeAspect="1"/>
          </p:cNvPicPr>
          <p:nvPr userDrawn="1"/>
        </p:nvPicPr>
        <p:blipFill>
          <a:blip r:embed="rId12"/>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599565"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6765"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vl6pPr marL="2513965"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6pPr>
      <a:lvl7pPr marL="2971165"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7pPr>
      <a:lvl8pPr marL="3428365"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8pPr>
      <a:lvl9pPr marL="3884930"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2770" name="Rectangle 2"/>
          <p:cNvSpPr>
            <a:spLocks noGrp="1"/>
          </p:cNvSpPr>
          <p:nvPr>
            <p:ph type="title"/>
          </p:nvPr>
        </p:nvSpPr>
        <p:spPr>
          <a:xfrm>
            <a:off x="609600" y="274638"/>
            <a:ext cx="109728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32771" name="Rectangle 3"/>
          <p:cNvSpPr>
            <a:spLocks noGrp="1"/>
          </p:cNvSpPr>
          <p:nvPr>
            <p:ph type="body"/>
          </p:nvPr>
        </p:nvSpPr>
        <p:spPr>
          <a:xfrm>
            <a:off x="609600" y="1600200"/>
            <a:ext cx="10972800" cy="4525963"/>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smtClean="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
            <a:pPr lvl="0" algn="r" eaLnBrk="1" fontAlgn="base" hangingPunct="1"/>
            <a:fld id="{9A0DB2DC-4C9A-4742-B13C-FB6460FD3503}" type="slidenum">
              <a:rPr lang="en-US" altLang="zh-CN" sz="1400" strike="noStrike" noProof="1" dirty="0">
                <a:solidFill>
                  <a:srgbClr val="000000"/>
                </a:solidFill>
                <a:latin typeface="Arial" panose="020B0604020202020204" pitchFamily="34" charset="0"/>
                <a:ea typeface="宋体" panose="02010600030101010101" pitchFamily="2" charset="-122"/>
                <a:cs typeface="+mn-ea"/>
              </a:rPr>
            </a:fld>
            <a:endParaRPr lang="en-US" altLang="zh-CN" sz="1400" strike="noStrike" noProof="1" dirty="0">
              <a:solidFill>
                <a:srgbClr val="000000"/>
              </a:solidFill>
            </a:endParaRPr>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599565" indent="-228600" algn="l" rtl="0" eaLnBrk="0" fontAlgn="base" hangingPunct="0">
        <a:spcBef>
          <a:spcPct val="20000"/>
        </a:spcBef>
        <a:spcAft>
          <a:spcPct val="0"/>
        </a:spcAft>
        <a:buChar char="–"/>
        <a:defRPr sz="2000">
          <a:solidFill>
            <a:schemeClr val="tx1"/>
          </a:solidFill>
          <a:latin typeface="+mn-lt"/>
          <a:ea typeface="+mn-ea"/>
        </a:defRPr>
      </a:lvl4pPr>
      <a:lvl5pPr marL="2056765" indent="-228600" algn="l" rtl="0" eaLnBrk="0" fontAlgn="base" hangingPunct="0">
        <a:spcBef>
          <a:spcPct val="20000"/>
        </a:spcBef>
        <a:spcAft>
          <a:spcPct val="0"/>
        </a:spcAft>
        <a:buChar char="»"/>
        <a:defRPr sz="2000">
          <a:solidFill>
            <a:schemeClr val="tx1"/>
          </a:solidFill>
          <a:latin typeface="+mn-lt"/>
          <a:ea typeface="+mn-ea"/>
        </a:defRPr>
      </a:lvl5pPr>
      <a:lvl6pPr marL="2513965" indent="-228600" algn="l" rtl="0" fontAlgn="base">
        <a:spcBef>
          <a:spcPct val="20000"/>
        </a:spcBef>
        <a:spcAft>
          <a:spcPct val="0"/>
        </a:spcAft>
        <a:buChar char="»"/>
        <a:defRPr sz="2000">
          <a:solidFill>
            <a:schemeClr val="tx1"/>
          </a:solidFill>
          <a:latin typeface="+mn-lt"/>
          <a:ea typeface="+mn-ea"/>
        </a:defRPr>
      </a:lvl6pPr>
      <a:lvl7pPr marL="2971165" indent="-228600" algn="l" rtl="0" fontAlgn="base">
        <a:spcBef>
          <a:spcPct val="20000"/>
        </a:spcBef>
        <a:spcAft>
          <a:spcPct val="0"/>
        </a:spcAft>
        <a:buChar char="»"/>
        <a:defRPr sz="2000">
          <a:solidFill>
            <a:schemeClr val="tx1"/>
          </a:solidFill>
          <a:latin typeface="+mn-lt"/>
          <a:ea typeface="+mn-ea"/>
        </a:defRPr>
      </a:lvl7pPr>
      <a:lvl8pPr marL="3428365" indent="-228600" algn="l" rtl="0" fontAlgn="base">
        <a:spcBef>
          <a:spcPct val="20000"/>
        </a:spcBef>
        <a:spcAft>
          <a:spcPct val="0"/>
        </a:spcAft>
        <a:buChar char="»"/>
        <a:defRPr sz="2000">
          <a:solidFill>
            <a:schemeClr val="tx1"/>
          </a:solidFill>
          <a:latin typeface="+mn-lt"/>
          <a:ea typeface="+mn-ea"/>
        </a:defRPr>
      </a:lvl8pPr>
      <a:lvl9pPr marL="388493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9" Type="http://schemas.openxmlformats.org/officeDocument/2006/relationships/tags" Target="../tags/tag57.xml"/><Relationship Id="rId8" Type="http://schemas.openxmlformats.org/officeDocument/2006/relationships/tags" Target="../tags/tag56.xml"/><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6" Type="http://schemas.openxmlformats.org/officeDocument/2006/relationships/slideLayout" Target="../slideLayouts/slideLayout7.xml"/><Relationship Id="rId15" Type="http://schemas.openxmlformats.org/officeDocument/2006/relationships/tags" Target="../tags/tag63.xml"/><Relationship Id="rId14" Type="http://schemas.openxmlformats.org/officeDocument/2006/relationships/tags" Target="../tags/tag62.xml"/><Relationship Id="rId13" Type="http://schemas.openxmlformats.org/officeDocument/2006/relationships/tags" Target="../tags/tag61.xml"/><Relationship Id="rId12" Type="http://schemas.openxmlformats.org/officeDocument/2006/relationships/tags" Target="../tags/tag60.xml"/><Relationship Id="rId11" Type="http://schemas.openxmlformats.org/officeDocument/2006/relationships/tags" Target="../tags/tag59.xml"/><Relationship Id="rId10" Type="http://schemas.openxmlformats.org/officeDocument/2006/relationships/tags" Target="../tags/tag58.xml"/><Relationship Id="rId1" Type="http://schemas.openxmlformats.org/officeDocument/2006/relationships/tags" Target="../tags/tag49.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s>
</file>

<file path=ppt/slides/_rels/slide12.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3" Type="http://schemas.openxmlformats.org/officeDocument/2006/relationships/slideLayout" Target="../slideLayouts/slideLayout7.xml"/><Relationship Id="rId12" Type="http://schemas.openxmlformats.org/officeDocument/2006/relationships/tags" Target="../tags/tag8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tags" Target="../tags/tag71.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tags" Target="../tags/tag91.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tags" Target="../tags/tag93.xml"/><Relationship Id="rId1" Type="http://schemas.openxmlformats.org/officeDocument/2006/relationships/tags" Target="../tags/tag92.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tags" Target="../tags/tag95.xml"/><Relationship Id="rId1" Type="http://schemas.openxmlformats.org/officeDocument/2006/relationships/tags" Target="../tags/tag94.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5.png"/><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audio" Target="../media/audio1.wav"/></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3.xml"/><Relationship Id="rId4" Type="http://schemas.openxmlformats.org/officeDocument/2006/relationships/tags" Target="../tags/tag97.xml"/><Relationship Id="rId3" Type="http://schemas.openxmlformats.org/officeDocument/2006/relationships/image" Target="../media/image3.png"/><Relationship Id="rId2" Type="http://schemas.openxmlformats.org/officeDocument/2006/relationships/tags" Target="../tags/tag96.xml"/><Relationship Id="rId1"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GIF"/><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GIF"/><Relationship Id="rId2" Type="http://schemas.openxmlformats.org/officeDocument/2006/relationships/tags" Target="../tags/tag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5" Type="http://schemas.openxmlformats.org/officeDocument/2006/relationships/slideLayout" Target="../slideLayouts/slideLayout7.xml"/><Relationship Id="rId24" Type="http://schemas.openxmlformats.org/officeDocument/2006/relationships/tags" Target="../tags/tag25.xml"/><Relationship Id="rId23" Type="http://schemas.openxmlformats.org/officeDocument/2006/relationships/tags" Target="../tags/tag24.xml"/><Relationship Id="rId22" Type="http://schemas.openxmlformats.org/officeDocument/2006/relationships/tags" Target="../tags/tag23.xml"/><Relationship Id="rId21" Type="http://schemas.openxmlformats.org/officeDocument/2006/relationships/tags" Target="../tags/tag22.xml"/><Relationship Id="rId20" Type="http://schemas.openxmlformats.org/officeDocument/2006/relationships/tags" Target="../tags/tag21.xml"/><Relationship Id="rId2" Type="http://schemas.openxmlformats.org/officeDocument/2006/relationships/tags" Target="../tags/tag4.xml"/><Relationship Id="rId19" Type="http://schemas.openxmlformats.org/officeDocument/2006/relationships/tags" Target="../tags/tag20.xml"/><Relationship Id="rId18" Type="http://schemas.openxmlformats.org/officeDocument/2006/relationships/image" Target="../media/image8.png"/><Relationship Id="rId17" Type="http://schemas.openxmlformats.org/officeDocument/2006/relationships/tags" Target="../tags/tag19.xml"/><Relationship Id="rId16" Type="http://schemas.openxmlformats.org/officeDocument/2006/relationships/tags" Target="../tags/tag18.xml"/><Relationship Id="rId15" Type="http://schemas.openxmlformats.org/officeDocument/2006/relationships/tags" Target="../tags/tag17.xml"/><Relationship Id="rId14" Type="http://schemas.openxmlformats.org/officeDocument/2006/relationships/tags" Target="../tags/tag16.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6" Type="http://schemas.openxmlformats.org/officeDocument/2006/relationships/slideLayout" Target="../slideLayouts/slideLayout7.xml"/><Relationship Id="rId25" Type="http://schemas.openxmlformats.org/officeDocument/2006/relationships/tags" Target="../tags/tag48.xml"/><Relationship Id="rId24" Type="http://schemas.openxmlformats.org/officeDocument/2006/relationships/tags" Target="../tags/tag47.xml"/><Relationship Id="rId23" Type="http://schemas.openxmlformats.org/officeDocument/2006/relationships/tags" Target="../tags/tag46.xml"/><Relationship Id="rId22" Type="http://schemas.openxmlformats.org/officeDocument/2006/relationships/tags" Target="../tags/tag45.xml"/><Relationship Id="rId21" Type="http://schemas.openxmlformats.org/officeDocument/2006/relationships/tags" Target="../tags/tag44.xml"/><Relationship Id="rId20" Type="http://schemas.openxmlformats.org/officeDocument/2006/relationships/tags" Target="../tags/tag43.xml"/><Relationship Id="rId2" Type="http://schemas.openxmlformats.org/officeDocument/2006/relationships/tags" Target="../tags/tag27.xml"/><Relationship Id="rId19" Type="http://schemas.openxmlformats.org/officeDocument/2006/relationships/image" Target="../media/image8.png"/><Relationship Id="rId18" Type="http://schemas.openxmlformats.org/officeDocument/2006/relationships/tags" Target="../tags/tag42.xml"/><Relationship Id="rId17" Type="http://schemas.openxmlformats.org/officeDocument/2006/relationships/image" Target="../media/image9.png"/><Relationship Id="rId16" Type="http://schemas.openxmlformats.org/officeDocument/2006/relationships/tags" Target="../tags/tag41.xml"/><Relationship Id="rId15" Type="http://schemas.openxmlformats.org/officeDocument/2006/relationships/tags" Target="../tags/tag40.xml"/><Relationship Id="rId14" Type="http://schemas.openxmlformats.org/officeDocument/2006/relationships/tags" Target="../tags/tag39.xml"/><Relationship Id="rId13" Type="http://schemas.openxmlformats.org/officeDocument/2006/relationships/tags" Target="../tags/tag38.xml"/><Relationship Id="rId12" Type="http://schemas.openxmlformats.org/officeDocument/2006/relationships/tags" Target="../tags/tag37.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tags" Target="../tags/tag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pitchFamily="3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pitchFamily="3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pitchFamily="3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pitchFamily="3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5" name="文本框 4"/>
          <p:cNvSpPr txBox="1"/>
          <p:nvPr/>
        </p:nvSpPr>
        <p:spPr>
          <a:xfrm>
            <a:off x="1094740" y="83185"/>
            <a:ext cx="4922520" cy="521970"/>
          </a:xfrm>
          <a:prstGeom prst="rect">
            <a:avLst/>
          </a:prstGeom>
          <a:noFill/>
        </p:spPr>
        <p:txBody>
          <a:bodyPr wrap="none" rtlCol="0" anchor="t">
            <a:spAutoFit/>
          </a:bodyPr>
          <a:p>
            <a:pPr algn="l"/>
            <a:r>
              <a:rPr lang="en-US" altLang="zh-CN" sz="2800" b="1">
                <a:solidFill>
                  <a:srgbClr val="002060"/>
                </a:solidFill>
                <a:latin typeface="Times New Roman" panose="02020603050405020304" charset="0"/>
                <a:cs typeface="Times New Roman" panose="02020603050405020304" charset="0"/>
                <a:sym typeface="+mn-ea"/>
              </a:rPr>
              <a:t>Design the plot-- first sentences</a:t>
            </a:r>
            <a:endParaRPr lang="en-US" altLang="zh-CN" sz="2800" b="1">
              <a:solidFill>
                <a:srgbClr val="002060"/>
              </a:solidFill>
              <a:latin typeface="Times New Roman" panose="02020603050405020304" charset="0"/>
              <a:cs typeface="Times New Roman" panose="02020603050405020304" charset="0"/>
              <a:sym typeface="+mn-ea"/>
            </a:endParaRPr>
          </a:p>
        </p:txBody>
      </p:sp>
      <p:sp>
        <p:nvSpPr>
          <p:cNvPr id="76802" name="AutoShape 2"/>
          <p:cNvSpPr/>
          <p:nvPr>
            <p:custDataLst>
              <p:tags r:id="rId1"/>
            </p:custDataLst>
          </p:nvPr>
        </p:nvSpPr>
        <p:spPr>
          <a:xfrm>
            <a:off x="3450590" y="908685"/>
            <a:ext cx="5682615" cy="412115"/>
          </a:xfrm>
          <a:prstGeom prst="roundRect">
            <a:avLst>
              <a:gd name="adj" fmla="val 11505"/>
            </a:avLst>
          </a:prstGeom>
          <a:gradFill rotWithShape="1">
            <a:gsLst>
              <a:gs pos="0">
                <a:srgbClr val="5FACC0"/>
              </a:gs>
              <a:gs pos="100000">
                <a:srgbClr val="FFFFFF">
                  <a:alpha val="0"/>
                </a:srgbClr>
              </a:gs>
            </a:gsLst>
            <a:lin ang="0" scaled="1"/>
          </a:gradFill>
          <a:ln w="9525">
            <a:noFill/>
          </a:ln>
        </p:spPr>
        <p:txBody>
          <a:bodyPr wrap="none" anchor="ctr"/>
          <a:p>
            <a:endParaRPr lang="zh-CN" altLang="en-US">
              <a:latin typeface="Arial" panose="020B0604020202020204" pitchFamily="34" charset="0"/>
            </a:endParaRPr>
          </a:p>
        </p:txBody>
      </p:sp>
      <p:sp>
        <p:nvSpPr>
          <p:cNvPr id="76806" name="Text Box 6"/>
          <p:cNvSpPr txBox="1"/>
          <p:nvPr>
            <p:custDataLst>
              <p:tags r:id="rId2"/>
            </p:custDataLst>
          </p:nvPr>
        </p:nvSpPr>
        <p:spPr>
          <a:xfrm>
            <a:off x="3533775" y="920115"/>
            <a:ext cx="7214870" cy="368300"/>
          </a:xfrm>
          <a:prstGeom prst="rect">
            <a:avLst/>
          </a:prstGeom>
          <a:noFill/>
          <a:ln w="9525">
            <a:noFill/>
          </a:ln>
        </p:spPr>
        <p:txBody>
          <a:bodyPr wrap="square">
            <a:spAutoFit/>
          </a:bodyPr>
          <a:p>
            <a:pPr indent="0">
              <a:spcBef>
                <a:spcPct val="50000"/>
              </a:spcBef>
              <a:buNone/>
            </a:pPr>
            <a:r>
              <a:rPr lang="en-US" altLang="zh-CN" b="1">
                <a:latin typeface="微软雅黑" panose="020B0503020204020204" charset="-122"/>
                <a:ea typeface="微软雅黑" panose="020B0503020204020204" charset="-122"/>
                <a:cs typeface="微软雅黑" panose="020B0503020204020204" charset="-122"/>
              </a:rPr>
              <a:t>However, Billy walked right up to them. </a:t>
            </a:r>
            <a:endParaRPr lang="en-US" altLang="zh-CN" b="1">
              <a:latin typeface="微软雅黑" panose="020B0503020204020204" charset="-122"/>
              <a:ea typeface="微软雅黑" panose="020B0503020204020204" charset="-122"/>
              <a:cs typeface="微软雅黑" panose="020B0503020204020204" charset="-122"/>
            </a:endParaRPr>
          </a:p>
        </p:txBody>
      </p:sp>
      <p:sp>
        <p:nvSpPr>
          <p:cNvPr id="76810" name="AutoShape 10"/>
          <p:cNvSpPr/>
          <p:nvPr>
            <p:custDataLst>
              <p:tags r:id="rId3"/>
            </p:custDataLst>
          </p:nvPr>
        </p:nvSpPr>
        <p:spPr>
          <a:xfrm>
            <a:off x="3216593" y="3273425"/>
            <a:ext cx="482600" cy="381000"/>
          </a:xfrm>
          <a:prstGeom prst="rightArrow">
            <a:avLst>
              <a:gd name="adj1" fmla="val 50000"/>
              <a:gd name="adj2" fmla="val 52777"/>
            </a:avLst>
          </a:prstGeom>
          <a:solidFill>
            <a:srgbClr val="FFFFFF"/>
          </a:solidFill>
          <a:ln w="9525">
            <a:noFill/>
          </a:ln>
        </p:spPr>
        <p:txBody>
          <a:bodyPr wrap="none" anchor="ctr"/>
          <a:p>
            <a:endParaRPr lang="zh-CN" altLang="en-US">
              <a:latin typeface="Arial" panose="020B0604020202020204" pitchFamily="34" charset="0"/>
            </a:endParaRPr>
          </a:p>
        </p:txBody>
      </p:sp>
      <p:grpSp>
        <p:nvGrpSpPr>
          <p:cNvPr id="76819" name="组合 76818"/>
          <p:cNvGrpSpPr/>
          <p:nvPr/>
        </p:nvGrpSpPr>
        <p:grpSpPr>
          <a:xfrm>
            <a:off x="876935" y="728345"/>
            <a:ext cx="2295525" cy="751205"/>
            <a:chOff x="0" y="0"/>
            <a:chExt cx="1161" cy="1539"/>
          </a:xfrm>
        </p:grpSpPr>
        <p:sp>
          <p:nvSpPr>
            <p:cNvPr id="76820" name="Oval 20"/>
            <p:cNvSpPr/>
            <p:nvPr>
              <p:custDataLst>
                <p:tags r:id="rId4"/>
              </p:custDataLst>
            </p:nvPr>
          </p:nvSpPr>
          <p:spPr>
            <a:xfrm>
              <a:off x="0" y="1166"/>
              <a:ext cx="1159" cy="362"/>
            </a:xfrm>
            <a:prstGeom prst="ellipse">
              <a:avLst/>
            </a:prstGeom>
            <a:gradFill rotWithShape="1">
              <a:gsLst>
                <a:gs pos="0">
                  <a:srgbClr val="E5EBD5"/>
                </a:gs>
                <a:gs pos="50000">
                  <a:srgbClr val="C1CF9D"/>
                </a:gs>
                <a:gs pos="100000">
                  <a:srgbClr val="E5EBD5"/>
                </a:gs>
              </a:gsLst>
              <a:lin ang="0" scaled="1"/>
            </a:gradFill>
            <a:ln w="9525">
              <a:noFill/>
            </a:ln>
          </p:spPr>
          <p:txBody>
            <a:bodyPr wrap="none" anchor="ctr"/>
            <a:p>
              <a:endParaRPr lang="zh-CN" altLang="en-US">
                <a:latin typeface="Arial" panose="020B0604020202020204" pitchFamily="34" charset="0"/>
              </a:endParaRPr>
            </a:p>
          </p:txBody>
        </p:sp>
        <p:sp>
          <p:nvSpPr>
            <p:cNvPr id="76821" name="AutoShape 21"/>
            <p:cNvSpPr/>
            <p:nvPr>
              <p:custDataLst>
                <p:tags r:id="rId5"/>
              </p:custDataLst>
            </p:nvPr>
          </p:nvSpPr>
          <p:spPr>
            <a:xfrm>
              <a:off x="2" y="0"/>
              <a:ext cx="1159" cy="1539"/>
            </a:xfrm>
            <a:prstGeom prst="can">
              <a:avLst>
                <a:gd name="adj" fmla="val 33194"/>
              </a:avLst>
            </a:prstGeom>
            <a:gradFill rotWithShape="1">
              <a:gsLst>
                <a:gs pos="0">
                  <a:srgbClr val="5FACC0">
                    <a:alpha val="50000"/>
                  </a:srgbClr>
                </a:gs>
                <a:gs pos="50000">
                  <a:srgbClr val="0D515A"/>
                </a:gs>
                <a:gs pos="100000">
                  <a:srgbClr val="5FACC0">
                    <a:alpha val="50000"/>
                  </a:srgbClr>
                </a:gs>
              </a:gsLst>
              <a:lin ang="0" scaled="1"/>
            </a:gradFill>
            <a:ln w="9525">
              <a:noFill/>
            </a:ln>
          </p:spPr>
          <p:txBody>
            <a:bodyPr wrap="none" anchor="ctr"/>
            <a:p>
              <a:endParaRPr lang="zh-CN" altLang="en-US">
                <a:latin typeface="Arial" panose="020B0604020202020204" pitchFamily="34" charset="0"/>
              </a:endParaRPr>
            </a:p>
          </p:txBody>
        </p:sp>
      </p:grpSp>
      <p:sp>
        <p:nvSpPr>
          <p:cNvPr id="76822" name="Text Box 22"/>
          <p:cNvSpPr txBox="1"/>
          <p:nvPr>
            <p:custDataLst>
              <p:tags r:id="rId6"/>
            </p:custDataLst>
          </p:nvPr>
        </p:nvSpPr>
        <p:spPr>
          <a:xfrm>
            <a:off x="979805" y="952500"/>
            <a:ext cx="2128838" cy="460375"/>
          </a:xfrm>
          <a:prstGeom prst="rect">
            <a:avLst/>
          </a:prstGeom>
          <a:noFill/>
          <a:ln w="9525">
            <a:noFill/>
          </a:ln>
          <a:effectLst>
            <a:outerShdw dist="17961" dir="2699999" algn="ctr" rotWithShape="0">
              <a:srgbClr val="003300">
                <a:alpha val="50000"/>
              </a:srgbClr>
            </a:outerShdw>
          </a:effectLst>
        </p:spPr>
        <p:txBody>
          <a:bodyPr>
            <a:spAutoFit/>
          </a:bodyPr>
          <a:p>
            <a:pPr algn="ctr">
              <a:spcBef>
                <a:spcPct val="50000"/>
              </a:spcBef>
            </a:pPr>
            <a:r>
              <a:rPr lang="zh-CN" altLang="en-US" sz="2400" b="1">
                <a:solidFill>
                  <a:srgbClr val="FF0000"/>
                </a:solidFill>
                <a:latin typeface="Arial" panose="020B0604020202020204" pitchFamily="34" charset="0"/>
                <a:ea typeface="宋体" panose="02010600030101010101" pitchFamily="2" charset="-122"/>
              </a:rPr>
              <a:t>Paragraph1</a:t>
            </a:r>
            <a:endParaRPr lang="zh-CN" altLang="en-US" sz="2400" b="1">
              <a:solidFill>
                <a:srgbClr val="FF0000"/>
              </a:solidFill>
              <a:latin typeface="Arial" panose="020B0604020202020204" pitchFamily="34" charset="0"/>
              <a:ea typeface="宋体" panose="02010600030101010101" pitchFamily="2" charset="-122"/>
            </a:endParaRPr>
          </a:p>
        </p:txBody>
      </p:sp>
      <p:sp>
        <p:nvSpPr>
          <p:cNvPr id="76804" name="AutoShape 4"/>
          <p:cNvSpPr/>
          <p:nvPr>
            <p:custDataLst>
              <p:tags r:id="rId7"/>
            </p:custDataLst>
          </p:nvPr>
        </p:nvSpPr>
        <p:spPr>
          <a:xfrm>
            <a:off x="3444240" y="3927475"/>
            <a:ext cx="5676265" cy="443230"/>
          </a:xfrm>
          <a:prstGeom prst="roundRect">
            <a:avLst>
              <a:gd name="adj" fmla="val 11505"/>
            </a:avLst>
          </a:prstGeom>
          <a:gradFill rotWithShape="1">
            <a:gsLst>
              <a:gs pos="0">
                <a:srgbClr val="358CC1"/>
              </a:gs>
              <a:gs pos="100000">
                <a:srgbClr val="FFFFFF">
                  <a:alpha val="0"/>
                </a:srgbClr>
              </a:gs>
            </a:gsLst>
            <a:lin ang="0" scaled="1"/>
          </a:gradFill>
          <a:ln w="9525">
            <a:noFill/>
          </a:ln>
        </p:spPr>
        <p:txBody>
          <a:bodyPr wrap="none" anchor="ctr"/>
          <a:p>
            <a:endParaRPr lang="zh-CN" altLang="en-US">
              <a:latin typeface="Arial" panose="020B0604020202020204" pitchFamily="34" charset="0"/>
            </a:endParaRPr>
          </a:p>
        </p:txBody>
      </p:sp>
      <p:grpSp>
        <p:nvGrpSpPr>
          <p:cNvPr id="76813" name="组合 76812"/>
          <p:cNvGrpSpPr/>
          <p:nvPr/>
        </p:nvGrpSpPr>
        <p:grpSpPr>
          <a:xfrm>
            <a:off x="905510" y="3655695"/>
            <a:ext cx="2295525" cy="871855"/>
            <a:chOff x="0" y="0"/>
            <a:chExt cx="1161" cy="1539"/>
          </a:xfrm>
        </p:grpSpPr>
        <p:sp>
          <p:nvSpPr>
            <p:cNvPr id="76814" name="Oval 14"/>
            <p:cNvSpPr/>
            <p:nvPr>
              <p:custDataLst>
                <p:tags r:id="rId8"/>
              </p:custDataLst>
            </p:nvPr>
          </p:nvSpPr>
          <p:spPr>
            <a:xfrm>
              <a:off x="0" y="1166"/>
              <a:ext cx="1159" cy="362"/>
            </a:xfrm>
            <a:prstGeom prst="ellipse">
              <a:avLst/>
            </a:prstGeom>
            <a:gradFill rotWithShape="1">
              <a:gsLst>
                <a:gs pos="0">
                  <a:srgbClr val="E5EBD5"/>
                </a:gs>
                <a:gs pos="50000">
                  <a:srgbClr val="C1CF9D"/>
                </a:gs>
                <a:gs pos="100000">
                  <a:srgbClr val="E5EBD5"/>
                </a:gs>
              </a:gsLst>
              <a:lin ang="0" scaled="1"/>
            </a:gradFill>
            <a:ln w="9525">
              <a:noFill/>
            </a:ln>
          </p:spPr>
          <p:txBody>
            <a:bodyPr wrap="none" anchor="ctr"/>
            <a:p>
              <a:endParaRPr lang="zh-CN" altLang="en-US">
                <a:latin typeface="Arial" panose="020B0604020202020204" pitchFamily="34" charset="0"/>
              </a:endParaRPr>
            </a:p>
          </p:txBody>
        </p:sp>
        <p:sp>
          <p:nvSpPr>
            <p:cNvPr id="76815" name="AutoShape 15"/>
            <p:cNvSpPr/>
            <p:nvPr>
              <p:custDataLst>
                <p:tags r:id="rId9"/>
              </p:custDataLst>
            </p:nvPr>
          </p:nvSpPr>
          <p:spPr>
            <a:xfrm>
              <a:off x="2" y="0"/>
              <a:ext cx="1159" cy="1539"/>
            </a:xfrm>
            <a:prstGeom prst="can">
              <a:avLst>
                <a:gd name="adj" fmla="val 33194"/>
              </a:avLst>
            </a:prstGeom>
            <a:gradFill rotWithShape="1">
              <a:gsLst>
                <a:gs pos="0">
                  <a:srgbClr val="358CC1">
                    <a:alpha val="50000"/>
                  </a:srgbClr>
                </a:gs>
                <a:gs pos="50000">
                  <a:srgbClr val="2E3167"/>
                </a:gs>
                <a:gs pos="100000">
                  <a:srgbClr val="358CC1">
                    <a:alpha val="50000"/>
                  </a:srgbClr>
                </a:gs>
              </a:gsLst>
              <a:lin ang="0" scaled="1"/>
            </a:gradFill>
            <a:ln w="9525">
              <a:noFill/>
            </a:ln>
          </p:spPr>
          <p:txBody>
            <a:bodyPr wrap="none" anchor="ctr"/>
            <a:p>
              <a:endParaRPr lang="zh-CN" altLang="en-US">
                <a:latin typeface="Arial" panose="020B0604020202020204" pitchFamily="34" charset="0"/>
              </a:endParaRPr>
            </a:p>
          </p:txBody>
        </p:sp>
      </p:grpSp>
      <p:sp>
        <p:nvSpPr>
          <p:cNvPr id="2" name="Text Box 7"/>
          <p:cNvSpPr txBox="1"/>
          <p:nvPr>
            <p:custDataLst>
              <p:tags r:id="rId10"/>
            </p:custDataLst>
          </p:nvPr>
        </p:nvSpPr>
        <p:spPr>
          <a:xfrm>
            <a:off x="3598545" y="3964940"/>
            <a:ext cx="7526020" cy="368300"/>
          </a:xfrm>
          <a:prstGeom prst="rect">
            <a:avLst/>
          </a:prstGeom>
          <a:noFill/>
          <a:ln w="9525">
            <a:noFill/>
          </a:ln>
        </p:spPr>
        <p:txBody>
          <a:bodyPr wrap="square">
            <a:spAutoFit/>
          </a:bodyPr>
          <a:p>
            <a:pPr indent="0" algn="l">
              <a:spcBef>
                <a:spcPct val="50000"/>
              </a:spcBef>
              <a:buClrTx/>
              <a:buSzTx/>
              <a:buFontTx/>
              <a:buNone/>
            </a:pPr>
            <a:r>
              <a:rPr lang="en-US" altLang="zh-CN" sz="1800" b="1">
                <a:latin typeface="微软雅黑" panose="020B0503020204020204" charset="-122"/>
                <a:ea typeface="微软雅黑" panose="020B0503020204020204" charset="-122"/>
                <a:cs typeface="微软雅黑" panose="020B0503020204020204" charset="-122"/>
              </a:rPr>
              <a:t>I witnessed the most beautiful heart working hard to save a life. </a:t>
            </a:r>
            <a:endParaRPr lang="en-US" altLang="zh-CN" sz="1800" b="1">
              <a:latin typeface="微软雅黑" panose="020B0503020204020204" charset="-122"/>
              <a:ea typeface="微软雅黑" panose="020B0503020204020204" charset="-122"/>
              <a:cs typeface="微软雅黑" panose="020B0503020204020204" charset="-122"/>
            </a:endParaRPr>
          </a:p>
        </p:txBody>
      </p:sp>
      <p:sp>
        <p:nvSpPr>
          <p:cNvPr id="76823" name="Text Box 23"/>
          <p:cNvSpPr txBox="1"/>
          <p:nvPr>
            <p:custDataLst>
              <p:tags r:id="rId11"/>
            </p:custDataLst>
          </p:nvPr>
        </p:nvSpPr>
        <p:spPr>
          <a:xfrm>
            <a:off x="973455" y="3997325"/>
            <a:ext cx="2013585" cy="460375"/>
          </a:xfrm>
          <a:prstGeom prst="rect">
            <a:avLst/>
          </a:prstGeom>
          <a:noFill/>
          <a:ln w="9525">
            <a:noFill/>
          </a:ln>
          <a:effectLst>
            <a:outerShdw dist="17961" dir="2699999" algn="ctr" rotWithShape="0">
              <a:srgbClr val="003300">
                <a:alpha val="50000"/>
              </a:srgbClr>
            </a:outerShdw>
          </a:effectLst>
        </p:spPr>
        <p:txBody>
          <a:bodyPr wrap="square">
            <a:spAutoFit/>
          </a:bodyPr>
          <a:p>
            <a:pPr algn="ctr">
              <a:spcBef>
                <a:spcPct val="50000"/>
              </a:spcBef>
            </a:pPr>
            <a:r>
              <a:rPr lang="zh-CN" altLang="en-US" sz="2400" b="1">
                <a:solidFill>
                  <a:srgbClr val="FF0000"/>
                </a:solidFill>
                <a:latin typeface="Arial" panose="020B0604020202020204" pitchFamily="34" charset="0"/>
                <a:ea typeface="宋体" panose="02010600030101010101" pitchFamily="2" charset="-122"/>
                <a:sym typeface="+mn-ea"/>
              </a:rPr>
              <a:t>Paragraph</a:t>
            </a:r>
            <a:r>
              <a:rPr lang="en-US" altLang="zh-CN" sz="2400" b="1">
                <a:solidFill>
                  <a:srgbClr val="FF0000"/>
                </a:solidFill>
                <a:latin typeface="Arial" panose="020B0604020202020204" pitchFamily="34" charset="0"/>
                <a:ea typeface="宋体" panose="02010600030101010101" pitchFamily="2" charset="-122"/>
                <a:sym typeface="+mn-ea"/>
              </a:rPr>
              <a:t>2</a:t>
            </a:r>
            <a:endParaRPr lang="en-US" altLang="zh-CN" sz="2400" b="1">
              <a:solidFill>
                <a:srgbClr val="FF0000"/>
              </a:solidFill>
              <a:latin typeface="Arial" panose="020B0604020202020204" pitchFamily="34" charset="0"/>
              <a:ea typeface="宋体" panose="02010600030101010101" pitchFamily="2" charset="-122"/>
              <a:sym typeface="+mn-ea"/>
            </a:endParaRPr>
          </a:p>
        </p:txBody>
      </p:sp>
      <p:sp>
        <p:nvSpPr>
          <p:cNvPr id="3" name="AutoShape 2"/>
          <p:cNvSpPr/>
          <p:nvPr>
            <p:custDataLst>
              <p:tags r:id="rId12"/>
            </p:custDataLst>
          </p:nvPr>
        </p:nvSpPr>
        <p:spPr>
          <a:xfrm>
            <a:off x="2132965" y="1743075"/>
            <a:ext cx="6452235" cy="1524635"/>
          </a:xfrm>
          <a:prstGeom prst="roundRect">
            <a:avLst>
              <a:gd name="adj" fmla="val 11505"/>
            </a:avLst>
          </a:prstGeom>
          <a:gradFill rotWithShape="1">
            <a:gsLst>
              <a:gs pos="0">
                <a:srgbClr val="5FACC0"/>
              </a:gs>
              <a:gs pos="100000">
                <a:srgbClr val="FFFFFF">
                  <a:alpha val="0"/>
                </a:srgbClr>
              </a:gs>
            </a:gsLst>
            <a:lin ang="0" scaled="1"/>
          </a:gradFill>
          <a:ln w="9525">
            <a:noFill/>
          </a:ln>
        </p:spPr>
        <p:txBody>
          <a:bodyPr wrap="none" anchor="ctr"/>
          <a:p>
            <a:endParaRPr lang="zh-CN" altLang="en-US">
              <a:latin typeface="Arial" panose="020B0604020202020204" pitchFamily="34" charset="0"/>
            </a:endParaRPr>
          </a:p>
        </p:txBody>
      </p:sp>
      <p:sp>
        <p:nvSpPr>
          <p:cNvPr id="76809" name="AutoShape 9"/>
          <p:cNvSpPr/>
          <p:nvPr>
            <p:custDataLst>
              <p:tags r:id="rId13"/>
            </p:custDataLst>
          </p:nvPr>
        </p:nvSpPr>
        <p:spPr>
          <a:xfrm>
            <a:off x="2228850" y="1837690"/>
            <a:ext cx="482600" cy="381000"/>
          </a:xfrm>
          <a:prstGeom prst="rightArrow">
            <a:avLst>
              <a:gd name="adj1" fmla="val 50000"/>
              <a:gd name="adj2" fmla="val 52777"/>
            </a:avLst>
          </a:prstGeom>
          <a:solidFill>
            <a:srgbClr val="FFFFFF"/>
          </a:solidFill>
          <a:ln w="9525">
            <a:noFill/>
          </a:ln>
        </p:spPr>
        <p:txBody>
          <a:bodyPr wrap="none" anchor="ctr"/>
          <a:p>
            <a:endParaRPr lang="zh-CN" altLang="en-US">
              <a:latin typeface="Arial" panose="020B0604020202020204" pitchFamily="34" charset="0"/>
            </a:endParaRPr>
          </a:p>
        </p:txBody>
      </p:sp>
      <p:sp>
        <p:nvSpPr>
          <p:cNvPr id="4" name="AutoShape 4"/>
          <p:cNvSpPr/>
          <p:nvPr>
            <p:custDataLst>
              <p:tags r:id="rId14"/>
            </p:custDataLst>
          </p:nvPr>
        </p:nvSpPr>
        <p:spPr>
          <a:xfrm>
            <a:off x="2132965" y="4650740"/>
            <a:ext cx="6445885" cy="1609725"/>
          </a:xfrm>
          <a:prstGeom prst="roundRect">
            <a:avLst>
              <a:gd name="adj" fmla="val 11505"/>
            </a:avLst>
          </a:prstGeom>
          <a:gradFill rotWithShape="1">
            <a:gsLst>
              <a:gs pos="0">
                <a:srgbClr val="358CC1"/>
              </a:gs>
              <a:gs pos="100000">
                <a:srgbClr val="FFFFFF">
                  <a:alpha val="0"/>
                </a:srgbClr>
              </a:gs>
            </a:gsLst>
            <a:lin ang="0" scaled="1"/>
          </a:gradFill>
          <a:ln w="9525">
            <a:noFill/>
          </a:ln>
        </p:spPr>
        <p:txBody>
          <a:bodyPr wrap="none" anchor="ctr"/>
          <a:p>
            <a:endParaRPr lang="zh-CN" altLang="en-US">
              <a:latin typeface="Arial" panose="020B0604020202020204" pitchFamily="34" charset="0"/>
            </a:endParaRPr>
          </a:p>
        </p:txBody>
      </p:sp>
      <p:sp>
        <p:nvSpPr>
          <p:cNvPr id="76811" name="AutoShape 11"/>
          <p:cNvSpPr/>
          <p:nvPr>
            <p:custDataLst>
              <p:tags r:id="rId15"/>
            </p:custDataLst>
          </p:nvPr>
        </p:nvSpPr>
        <p:spPr>
          <a:xfrm>
            <a:off x="2277428" y="4856480"/>
            <a:ext cx="482600" cy="381000"/>
          </a:xfrm>
          <a:prstGeom prst="rightArrow">
            <a:avLst>
              <a:gd name="adj1" fmla="val 50000"/>
              <a:gd name="adj2" fmla="val 52777"/>
            </a:avLst>
          </a:prstGeom>
          <a:solidFill>
            <a:srgbClr val="FFFFFF"/>
          </a:solidFill>
          <a:ln w="9525">
            <a:noFill/>
          </a:ln>
        </p:spPr>
        <p:txBody>
          <a:bodyPr wrap="none" anchor="ctr"/>
          <a:p>
            <a:endParaRPr lang="zh-CN" altLang="en-US">
              <a:latin typeface="Arial" panose="020B0604020202020204" pitchFamily="34" charset="0"/>
            </a:endParaRPr>
          </a:p>
        </p:txBody>
      </p:sp>
      <p:sp>
        <p:nvSpPr>
          <p:cNvPr id="6" name="文本框 5"/>
          <p:cNvSpPr txBox="1"/>
          <p:nvPr/>
        </p:nvSpPr>
        <p:spPr>
          <a:xfrm>
            <a:off x="2711450" y="1905635"/>
            <a:ext cx="8689340" cy="1198880"/>
          </a:xfrm>
          <a:prstGeom prst="rect">
            <a:avLst/>
          </a:prstGeom>
          <a:noFill/>
        </p:spPr>
        <p:txBody>
          <a:bodyPr wrap="square" rtlCol="0">
            <a:spAutoFit/>
          </a:bodyPr>
          <a:p>
            <a:pPr marL="457200" indent="-457200">
              <a:buFont typeface="Wingdings" panose="05000000000000000000" charset="0"/>
              <a:buChar char="Ø"/>
            </a:pPr>
            <a:r>
              <a:rPr lang="zh-CN" altLang="en-US" sz="2400">
                <a:latin typeface="Times New Roman" panose="02020603050405020304" charset="0"/>
                <a:ea typeface="华文宋体" panose="02010600040101010101" charset="-122"/>
                <a:cs typeface="Times New Roman" panose="02020603050405020304" charset="0"/>
                <a:sym typeface="+mn-ea"/>
              </a:rPr>
              <a:t>How did Billy feed the fawn?</a:t>
            </a:r>
            <a:endParaRPr lang="zh-CN" altLang="en-US" sz="2400">
              <a:latin typeface="Times New Roman" panose="02020603050405020304" charset="0"/>
              <a:ea typeface="华文宋体" panose="02010600040101010101" charset="-122"/>
              <a:cs typeface="Times New Roman" panose="02020603050405020304" charset="0"/>
            </a:endParaRPr>
          </a:p>
          <a:p>
            <a:pPr marL="457200" indent="-457200">
              <a:buFont typeface="Wingdings" panose="05000000000000000000" charset="0"/>
              <a:buChar char="Ø"/>
            </a:pPr>
            <a:r>
              <a:rPr lang="zh-CN" altLang="en-US" sz="2400">
                <a:latin typeface="Times New Roman" panose="02020603050405020304" charset="0"/>
                <a:ea typeface="华文宋体" panose="02010600040101010101" charset="-122"/>
                <a:cs typeface="Times New Roman" panose="02020603050405020304" charset="0"/>
                <a:sym typeface="+mn-ea"/>
              </a:rPr>
              <a:t>How did the fawn react to Billy</a:t>
            </a:r>
            <a:r>
              <a:rPr lang="en-US" altLang="zh-CN" sz="2400">
                <a:latin typeface="Times New Roman" panose="02020603050405020304" charset="0"/>
                <a:ea typeface="华文宋体" panose="02010600040101010101" charset="-122"/>
                <a:cs typeface="Times New Roman" panose="02020603050405020304" charset="0"/>
                <a:sym typeface="+mn-ea"/>
              </a:rPr>
              <a:t>’</a:t>
            </a:r>
            <a:r>
              <a:rPr lang="zh-CN" altLang="en-US" sz="2400">
                <a:latin typeface="Times New Roman" panose="02020603050405020304" charset="0"/>
                <a:ea typeface="华文宋体" panose="02010600040101010101" charset="-122"/>
                <a:cs typeface="Times New Roman" panose="02020603050405020304" charset="0"/>
                <a:sym typeface="+mn-ea"/>
              </a:rPr>
              <a:t>s kindness and what did he do?</a:t>
            </a:r>
            <a:endParaRPr lang="zh-CN" altLang="en-US" sz="2400">
              <a:latin typeface="Times New Roman" panose="02020603050405020304" charset="0"/>
              <a:ea typeface="华文宋体" panose="02010600040101010101" charset="-122"/>
              <a:cs typeface="Times New Roman" panose="02020603050405020304" charset="0"/>
            </a:endParaRPr>
          </a:p>
          <a:p>
            <a:pPr marL="457200" indent="-457200">
              <a:buFont typeface="Wingdings" panose="05000000000000000000" charset="0"/>
              <a:buChar char="Ø"/>
            </a:pPr>
            <a:r>
              <a:rPr lang="zh-CN" altLang="en-US" sz="2400">
                <a:latin typeface="Times New Roman" panose="02020603050405020304" charset="0"/>
                <a:ea typeface="华文宋体" panose="02010600040101010101" charset="-122"/>
                <a:cs typeface="Times New Roman" panose="02020603050405020304" charset="0"/>
                <a:sym typeface="+mn-ea"/>
              </a:rPr>
              <a:t>What did the mother deer do?</a:t>
            </a:r>
            <a:r>
              <a:rPr lang="en-US" altLang="zh-CN" sz="2400">
                <a:latin typeface="Times New Roman" panose="02020603050405020304" charset="0"/>
                <a:ea typeface="华文宋体" panose="02010600040101010101" charset="-122"/>
                <a:cs typeface="Times New Roman" panose="02020603050405020304" charset="0"/>
                <a:sym typeface="+mn-ea"/>
              </a:rPr>
              <a:t>  </a:t>
            </a:r>
            <a:endParaRPr lang="zh-CN" altLang="en-US" sz="2400">
              <a:latin typeface="Times New Roman" panose="02020603050405020304" charset="0"/>
              <a:ea typeface="华文宋体" panose="02010600040101010101" charset="-122"/>
              <a:cs typeface="Times New Roman" panose="02020603050405020304" charset="0"/>
              <a:sym typeface="+mn-ea"/>
            </a:endParaRPr>
          </a:p>
        </p:txBody>
      </p:sp>
      <p:sp>
        <p:nvSpPr>
          <p:cNvPr id="7" name="文本框 6"/>
          <p:cNvSpPr txBox="1"/>
          <p:nvPr/>
        </p:nvSpPr>
        <p:spPr>
          <a:xfrm>
            <a:off x="2760345" y="4855845"/>
            <a:ext cx="10003790" cy="1198880"/>
          </a:xfrm>
          <a:prstGeom prst="rect">
            <a:avLst/>
          </a:prstGeom>
          <a:noFill/>
        </p:spPr>
        <p:txBody>
          <a:bodyPr wrap="square" rtlCol="0">
            <a:spAutoFit/>
          </a:bodyPr>
          <a:p>
            <a:pPr marL="457200" indent="-457200">
              <a:buFont typeface="Wingdings" panose="05000000000000000000" charset="0"/>
              <a:buChar char="Ø"/>
            </a:pPr>
            <a:r>
              <a:rPr lang="zh-CN" altLang="en-US" sz="2400">
                <a:latin typeface="Times New Roman" panose="02020603050405020304" charset="0"/>
                <a:ea typeface="华文宋体" panose="02010600040101010101" charset="-122"/>
                <a:cs typeface="Times New Roman" panose="02020603050405020304" charset="0"/>
                <a:sym typeface="+mn-ea"/>
              </a:rPr>
              <a:t>What did I do after witnessing the whole thing?</a:t>
            </a:r>
            <a:endParaRPr lang="zh-CN" altLang="en-US" sz="2400">
              <a:latin typeface="Times New Roman" panose="02020603050405020304" charset="0"/>
              <a:ea typeface="华文宋体" panose="02010600040101010101" charset="-122"/>
              <a:cs typeface="Times New Roman" panose="02020603050405020304" charset="0"/>
            </a:endParaRPr>
          </a:p>
          <a:p>
            <a:pPr marL="457200" indent="-457200">
              <a:buFont typeface="Wingdings" panose="05000000000000000000" charset="0"/>
              <a:buChar char="Ø"/>
            </a:pPr>
            <a:r>
              <a:rPr lang="zh-CN" altLang="en-US" sz="2400">
                <a:latin typeface="Times New Roman" panose="02020603050405020304" charset="0"/>
                <a:ea typeface="华文宋体" panose="02010600040101010101" charset="-122"/>
                <a:cs typeface="Times New Roman" panose="02020603050405020304" charset="0"/>
                <a:sym typeface="+mn-ea"/>
              </a:rPr>
              <a:t>H</a:t>
            </a:r>
            <a:r>
              <a:rPr lang="en-US" altLang="zh-CN" sz="2400">
                <a:latin typeface="Times New Roman" panose="02020603050405020304" charset="0"/>
                <a:ea typeface="华文宋体" panose="02010600040101010101" charset="-122"/>
                <a:cs typeface="Times New Roman" panose="02020603050405020304" charset="0"/>
                <a:sym typeface="+mn-ea"/>
              </a:rPr>
              <a:t>ow d</a:t>
            </a:r>
            <a:r>
              <a:rPr lang="zh-CN" altLang="en-US" sz="2400">
                <a:latin typeface="Times New Roman" panose="02020603050405020304" charset="0"/>
                <a:ea typeface="华文宋体" panose="02010600040101010101" charset="-122"/>
                <a:cs typeface="Times New Roman" panose="02020603050405020304" charset="0"/>
                <a:sym typeface="+mn-ea"/>
              </a:rPr>
              <a:t>id Billy </a:t>
            </a:r>
            <a:r>
              <a:rPr lang="en-US" altLang="zh-CN" sz="2400">
                <a:latin typeface="Times New Roman" panose="02020603050405020304" charset="0"/>
                <a:ea typeface="华文宋体" panose="02010600040101010101" charset="-122"/>
                <a:cs typeface="Times New Roman" panose="02020603050405020304" charset="0"/>
                <a:sym typeface="+mn-ea"/>
              </a:rPr>
              <a:t>react to my sudden appearance</a:t>
            </a:r>
            <a:r>
              <a:rPr lang="zh-CN" altLang="en-US" sz="2400">
                <a:latin typeface="Times New Roman" panose="02020603050405020304" charset="0"/>
                <a:ea typeface="华文宋体" panose="02010600040101010101" charset="-122"/>
                <a:cs typeface="Times New Roman" panose="02020603050405020304" charset="0"/>
                <a:sym typeface="+mn-ea"/>
              </a:rPr>
              <a:t>?</a:t>
            </a:r>
            <a:endParaRPr lang="zh-CN" altLang="en-US" sz="2400">
              <a:latin typeface="Times New Roman" panose="02020603050405020304" charset="0"/>
              <a:ea typeface="华文宋体" panose="02010600040101010101" charset="-122"/>
              <a:cs typeface="Times New Roman" panose="02020603050405020304" charset="0"/>
              <a:sym typeface="+mn-ea"/>
            </a:endParaRPr>
          </a:p>
          <a:p>
            <a:pPr marL="457200" indent="-457200">
              <a:buFont typeface="Wingdings" panose="05000000000000000000" charset="0"/>
              <a:buChar char="Ø"/>
            </a:pPr>
            <a:r>
              <a:rPr lang="zh-CN" altLang="en-US" sz="2400">
                <a:latin typeface="Times New Roman" panose="02020603050405020304" charset="0"/>
                <a:ea typeface="华文宋体" panose="02010600040101010101" charset="-122"/>
                <a:cs typeface="Times New Roman" panose="02020603050405020304" charset="0"/>
                <a:sym typeface="+mn-ea"/>
              </a:rPr>
              <a:t>What miracle happened?  (--rain)</a:t>
            </a:r>
            <a:endParaRPr lang="zh-CN" altLang="en-US" sz="2400">
              <a:latin typeface="Times New Roman" panose="02020603050405020304" charset="0"/>
              <a:ea typeface="华文宋体" panose="02010600040101010101"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8"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linds(horizontal)">
                                      <p:cBhvr>
                                        <p:cTn id="18" dur="500"/>
                                        <p:tgtEl>
                                          <p:spTgt spid="7">
                                            <p:txEl>
                                              <p:pRg st="0" end="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blinds(horizontal)">
                                      <p:cBhvr>
                                        <p:cTn id="21" dur="500"/>
                                        <p:tgtEl>
                                          <p:spTgt spid="7">
                                            <p:txEl>
                                              <p:pRg st="1" end="1"/>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blinds(horizontal)">
                                      <p:cBhvr>
                                        <p:cTn id="24" dur="500"/>
                                        <p:tgtEl>
                                          <p:spTgt spid="7">
                                            <p:txEl>
                                              <p:pRg st="2" end="2"/>
                                            </p:txEl>
                                          </p:spTgt>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amond(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pitchFamily="3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pitchFamily="3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pitchFamily="3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pitchFamily="3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5" name="文本框 4"/>
          <p:cNvSpPr txBox="1"/>
          <p:nvPr/>
        </p:nvSpPr>
        <p:spPr>
          <a:xfrm>
            <a:off x="1094740" y="83185"/>
            <a:ext cx="4922520" cy="521970"/>
          </a:xfrm>
          <a:prstGeom prst="rect">
            <a:avLst/>
          </a:prstGeom>
          <a:noFill/>
        </p:spPr>
        <p:txBody>
          <a:bodyPr wrap="none" rtlCol="0" anchor="t">
            <a:spAutoFit/>
          </a:bodyPr>
          <a:p>
            <a:pPr algn="l"/>
            <a:r>
              <a:rPr lang="en-US" altLang="zh-CN" sz="2800" b="1">
                <a:solidFill>
                  <a:srgbClr val="002060"/>
                </a:solidFill>
                <a:latin typeface="Times New Roman" panose="02020603050405020304" charset="0"/>
                <a:cs typeface="Times New Roman" panose="02020603050405020304" charset="0"/>
                <a:sym typeface="+mn-ea"/>
              </a:rPr>
              <a:t>Design the plot-- first sentences</a:t>
            </a:r>
            <a:endParaRPr lang="en-US" altLang="zh-CN" sz="2800" b="1">
              <a:solidFill>
                <a:srgbClr val="002060"/>
              </a:solidFill>
              <a:latin typeface="Times New Roman" panose="02020603050405020304" charset="0"/>
              <a:cs typeface="Times New Roman" panose="02020603050405020304" charset="0"/>
              <a:sym typeface="+mn-ea"/>
            </a:endParaRPr>
          </a:p>
        </p:txBody>
      </p:sp>
      <p:sp>
        <p:nvSpPr>
          <p:cNvPr id="76802" name="AutoShape 2"/>
          <p:cNvSpPr/>
          <p:nvPr>
            <p:custDataLst>
              <p:tags r:id="rId1"/>
            </p:custDataLst>
          </p:nvPr>
        </p:nvSpPr>
        <p:spPr>
          <a:xfrm>
            <a:off x="3094990" y="932815"/>
            <a:ext cx="5682615" cy="412115"/>
          </a:xfrm>
          <a:prstGeom prst="roundRect">
            <a:avLst>
              <a:gd name="adj" fmla="val 11505"/>
            </a:avLst>
          </a:prstGeom>
          <a:gradFill rotWithShape="1">
            <a:gsLst>
              <a:gs pos="0">
                <a:srgbClr val="5FACC0"/>
              </a:gs>
              <a:gs pos="100000">
                <a:srgbClr val="FFFFFF">
                  <a:alpha val="0"/>
                </a:srgbClr>
              </a:gs>
            </a:gsLst>
            <a:lin ang="0" scaled="1"/>
          </a:gradFill>
          <a:ln w="9525">
            <a:noFill/>
          </a:ln>
        </p:spPr>
        <p:txBody>
          <a:bodyPr wrap="none" anchor="ctr"/>
          <a:p>
            <a:endParaRPr lang="zh-CN" altLang="en-US">
              <a:latin typeface="Arial" panose="020B0604020202020204" pitchFamily="34" charset="0"/>
            </a:endParaRPr>
          </a:p>
        </p:txBody>
      </p:sp>
      <p:sp>
        <p:nvSpPr>
          <p:cNvPr id="76806" name="Text Box 6"/>
          <p:cNvSpPr txBox="1"/>
          <p:nvPr>
            <p:custDataLst>
              <p:tags r:id="rId2"/>
            </p:custDataLst>
          </p:nvPr>
        </p:nvSpPr>
        <p:spPr>
          <a:xfrm>
            <a:off x="3178175" y="944245"/>
            <a:ext cx="7214870" cy="368300"/>
          </a:xfrm>
          <a:prstGeom prst="rect">
            <a:avLst/>
          </a:prstGeom>
          <a:noFill/>
          <a:ln w="9525">
            <a:noFill/>
          </a:ln>
        </p:spPr>
        <p:txBody>
          <a:bodyPr wrap="square">
            <a:spAutoFit/>
          </a:bodyPr>
          <a:p>
            <a:pPr indent="0">
              <a:spcBef>
                <a:spcPct val="50000"/>
              </a:spcBef>
              <a:buNone/>
            </a:pPr>
            <a:r>
              <a:rPr lang="en-US" altLang="zh-CN" b="1">
                <a:latin typeface="微软雅黑" panose="020B0503020204020204" charset="-122"/>
                <a:ea typeface="微软雅黑" panose="020B0503020204020204" charset="-122"/>
                <a:cs typeface="微软雅黑" panose="020B0503020204020204" charset="-122"/>
              </a:rPr>
              <a:t>However, Billy walked right up to them. </a:t>
            </a:r>
            <a:endParaRPr lang="en-US" altLang="zh-CN" b="1">
              <a:latin typeface="微软雅黑" panose="020B0503020204020204" charset="-122"/>
              <a:ea typeface="微软雅黑" panose="020B0503020204020204" charset="-122"/>
              <a:cs typeface="微软雅黑" panose="020B0503020204020204" charset="-122"/>
            </a:endParaRPr>
          </a:p>
        </p:txBody>
      </p:sp>
      <p:grpSp>
        <p:nvGrpSpPr>
          <p:cNvPr id="76819" name="组合 76818"/>
          <p:cNvGrpSpPr/>
          <p:nvPr/>
        </p:nvGrpSpPr>
        <p:grpSpPr>
          <a:xfrm>
            <a:off x="521335" y="752475"/>
            <a:ext cx="2295525" cy="751205"/>
            <a:chOff x="0" y="0"/>
            <a:chExt cx="1161" cy="1539"/>
          </a:xfrm>
        </p:grpSpPr>
        <p:sp>
          <p:nvSpPr>
            <p:cNvPr id="76820" name="Oval 20"/>
            <p:cNvSpPr/>
            <p:nvPr>
              <p:custDataLst>
                <p:tags r:id="rId3"/>
              </p:custDataLst>
            </p:nvPr>
          </p:nvSpPr>
          <p:spPr>
            <a:xfrm>
              <a:off x="0" y="1166"/>
              <a:ext cx="1159" cy="362"/>
            </a:xfrm>
            <a:prstGeom prst="ellipse">
              <a:avLst/>
            </a:prstGeom>
            <a:gradFill rotWithShape="1">
              <a:gsLst>
                <a:gs pos="0">
                  <a:srgbClr val="E5EBD5"/>
                </a:gs>
                <a:gs pos="50000">
                  <a:srgbClr val="C1CF9D"/>
                </a:gs>
                <a:gs pos="100000">
                  <a:srgbClr val="E5EBD5"/>
                </a:gs>
              </a:gsLst>
              <a:lin ang="0" scaled="1"/>
            </a:gradFill>
            <a:ln w="9525">
              <a:noFill/>
            </a:ln>
          </p:spPr>
          <p:txBody>
            <a:bodyPr wrap="none" anchor="ctr"/>
            <a:p>
              <a:endParaRPr lang="zh-CN" altLang="en-US">
                <a:latin typeface="Arial" panose="020B0604020202020204" pitchFamily="34" charset="0"/>
              </a:endParaRPr>
            </a:p>
          </p:txBody>
        </p:sp>
        <p:sp>
          <p:nvSpPr>
            <p:cNvPr id="76821" name="AutoShape 21"/>
            <p:cNvSpPr/>
            <p:nvPr>
              <p:custDataLst>
                <p:tags r:id="rId4"/>
              </p:custDataLst>
            </p:nvPr>
          </p:nvSpPr>
          <p:spPr>
            <a:xfrm>
              <a:off x="2" y="0"/>
              <a:ext cx="1159" cy="1539"/>
            </a:xfrm>
            <a:prstGeom prst="can">
              <a:avLst>
                <a:gd name="adj" fmla="val 33194"/>
              </a:avLst>
            </a:prstGeom>
            <a:gradFill rotWithShape="1">
              <a:gsLst>
                <a:gs pos="0">
                  <a:srgbClr val="5FACC0">
                    <a:alpha val="50000"/>
                  </a:srgbClr>
                </a:gs>
                <a:gs pos="50000">
                  <a:srgbClr val="0D515A"/>
                </a:gs>
                <a:gs pos="100000">
                  <a:srgbClr val="5FACC0">
                    <a:alpha val="50000"/>
                  </a:srgbClr>
                </a:gs>
              </a:gsLst>
              <a:lin ang="0" scaled="1"/>
            </a:gradFill>
            <a:ln w="9525">
              <a:noFill/>
            </a:ln>
          </p:spPr>
          <p:txBody>
            <a:bodyPr wrap="none" anchor="ctr"/>
            <a:p>
              <a:endParaRPr lang="zh-CN" altLang="en-US">
                <a:latin typeface="Arial" panose="020B0604020202020204" pitchFamily="34" charset="0"/>
              </a:endParaRPr>
            </a:p>
          </p:txBody>
        </p:sp>
      </p:grpSp>
      <p:sp>
        <p:nvSpPr>
          <p:cNvPr id="76822" name="Text Box 22"/>
          <p:cNvSpPr txBox="1"/>
          <p:nvPr>
            <p:custDataLst>
              <p:tags r:id="rId5"/>
            </p:custDataLst>
          </p:nvPr>
        </p:nvSpPr>
        <p:spPr>
          <a:xfrm>
            <a:off x="624205" y="976630"/>
            <a:ext cx="2128838" cy="460375"/>
          </a:xfrm>
          <a:prstGeom prst="rect">
            <a:avLst/>
          </a:prstGeom>
          <a:noFill/>
          <a:ln w="9525">
            <a:noFill/>
          </a:ln>
          <a:effectLst>
            <a:outerShdw dist="17961" dir="2699999" algn="ctr" rotWithShape="0">
              <a:srgbClr val="003300">
                <a:alpha val="50000"/>
              </a:srgbClr>
            </a:outerShdw>
          </a:effectLst>
        </p:spPr>
        <p:txBody>
          <a:bodyPr>
            <a:spAutoFit/>
          </a:bodyPr>
          <a:p>
            <a:pPr algn="ctr">
              <a:spcBef>
                <a:spcPct val="50000"/>
              </a:spcBef>
            </a:pPr>
            <a:r>
              <a:rPr lang="zh-CN" altLang="en-US" sz="2400" b="1">
                <a:solidFill>
                  <a:srgbClr val="FF0000"/>
                </a:solidFill>
                <a:latin typeface="Arial" panose="020B0604020202020204" pitchFamily="34" charset="0"/>
                <a:ea typeface="宋体" panose="02010600030101010101" pitchFamily="2" charset="-122"/>
              </a:rPr>
              <a:t>Paragraph1</a:t>
            </a:r>
            <a:endParaRPr lang="zh-CN" altLang="en-US" sz="2400" b="1">
              <a:solidFill>
                <a:srgbClr val="FF0000"/>
              </a:solidFill>
              <a:latin typeface="Arial" panose="020B0604020202020204" pitchFamily="34" charset="0"/>
              <a:ea typeface="宋体" panose="02010600030101010101" pitchFamily="2" charset="-122"/>
            </a:endParaRPr>
          </a:p>
        </p:txBody>
      </p:sp>
      <p:sp>
        <p:nvSpPr>
          <p:cNvPr id="3" name="AutoShape 2"/>
          <p:cNvSpPr/>
          <p:nvPr>
            <p:custDataLst>
              <p:tags r:id="rId6"/>
            </p:custDataLst>
          </p:nvPr>
        </p:nvSpPr>
        <p:spPr>
          <a:xfrm>
            <a:off x="550545" y="1608455"/>
            <a:ext cx="2262505" cy="2181860"/>
          </a:xfrm>
          <a:prstGeom prst="roundRect">
            <a:avLst>
              <a:gd name="adj" fmla="val 11505"/>
            </a:avLst>
          </a:prstGeom>
          <a:gradFill rotWithShape="1">
            <a:gsLst>
              <a:gs pos="0">
                <a:srgbClr val="5FACC0"/>
              </a:gs>
              <a:gs pos="100000">
                <a:srgbClr val="FFFFFF">
                  <a:alpha val="0"/>
                </a:srgbClr>
              </a:gs>
            </a:gsLst>
            <a:lin ang="0" scaled="1"/>
          </a:gradFill>
          <a:ln w="9525">
            <a:noFill/>
          </a:ln>
        </p:spPr>
        <p:txBody>
          <a:bodyPr wrap="none" anchor="ctr"/>
          <a:p>
            <a:endParaRPr lang="zh-CN" altLang="en-US">
              <a:latin typeface="Arial" panose="020B0604020202020204" pitchFamily="34" charset="0"/>
            </a:endParaRPr>
          </a:p>
        </p:txBody>
      </p:sp>
      <p:sp>
        <p:nvSpPr>
          <p:cNvPr id="6" name="文本框 5"/>
          <p:cNvSpPr txBox="1"/>
          <p:nvPr/>
        </p:nvSpPr>
        <p:spPr>
          <a:xfrm>
            <a:off x="662305" y="2134870"/>
            <a:ext cx="9730740" cy="1568450"/>
          </a:xfrm>
          <a:prstGeom prst="rect">
            <a:avLst/>
          </a:prstGeom>
          <a:noFill/>
        </p:spPr>
        <p:txBody>
          <a:bodyPr wrap="square" rtlCol="0">
            <a:spAutoFit/>
          </a:bodyPr>
          <a:p>
            <a:pPr indent="0">
              <a:buFont typeface="Wingdings" panose="05000000000000000000" charset="0"/>
              <a:buNone/>
            </a:pPr>
            <a:r>
              <a:rPr lang="en-US" altLang="zh-CN" sz="2400">
                <a:solidFill>
                  <a:schemeClr val="tx1"/>
                </a:solidFill>
                <a:latin typeface="Times New Roman" panose="02020603050405020304" charset="0"/>
                <a:ea typeface="Arial Unicode MS" panose="020B0604020202020204" charset="-122"/>
                <a:cs typeface="Times New Roman" panose="02020603050405020304" charset="0"/>
                <a:sym typeface="+mn-ea"/>
              </a:rPr>
              <a:t>1. </a:t>
            </a:r>
            <a:r>
              <a:rPr lang="en-US" altLang="zh-CN" sz="2400" u="sng">
                <a:solidFill>
                  <a:schemeClr val="tx1"/>
                </a:solidFill>
                <a:latin typeface="Times New Roman" panose="02020603050405020304" charset="0"/>
                <a:ea typeface="Arial Unicode MS" panose="020B0604020202020204" charset="-122"/>
                <a:cs typeface="Times New Roman" panose="02020603050405020304" charset="0"/>
                <a:sym typeface="+mn-ea"/>
              </a:rPr>
              <a:t>Billy</a:t>
            </a:r>
            <a:r>
              <a:rPr lang="en-US" altLang="zh-CN" sz="2400">
                <a:solidFill>
                  <a:schemeClr val="tx1"/>
                </a:solidFill>
                <a:latin typeface="Times New Roman" panose="02020603050405020304" charset="0"/>
                <a:ea typeface="Arial Unicode MS" panose="020B0604020202020204" charset="-122"/>
                <a:cs typeface="Times New Roman" panose="02020603050405020304" charset="0"/>
                <a:sym typeface="+mn-ea"/>
              </a:rPr>
              <a:t>  knelt by the </a:t>
            </a:r>
            <a:r>
              <a:rPr lang="en-US" altLang="zh-CN" sz="2400" u="sng">
                <a:solidFill>
                  <a:schemeClr val="tx1"/>
                </a:solidFill>
                <a:latin typeface="Times New Roman" panose="02020603050405020304" charset="0"/>
                <a:ea typeface="Arial Unicode MS" panose="020B0604020202020204" charset="-122"/>
                <a:cs typeface="Times New Roman" panose="02020603050405020304" charset="0"/>
                <a:sym typeface="+mn-ea"/>
              </a:rPr>
              <a:t>fawn</a:t>
            </a:r>
            <a:r>
              <a:rPr lang="en-US" altLang="zh-CN" sz="2400">
                <a:solidFill>
                  <a:schemeClr val="tx1"/>
                </a:solidFill>
                <a:latin typeface="Times New Roman" panose="02020603050405020304" charset="0"/>
                <a:ea typeface="Arial Unicode MS" panose="020B0604020202020204" charset="-122"/>
                <a:cs typeface="Times New Roman" panose="02020603050405020304" charset="0"/>
                <a:sym typeface="+mn-ea"/>
              </a:rPr>
              <a:t>’s side and carefully placed his </a:t>
            </a:r>
            <a:r>
              <a:rPr lang="en-US" altLang="zh-CN" sz="2400" u="sng">
                <a:solidFill>
                  <a:schemeClr val="tx1"/>
                </a:solidFill>
                <a:latin typeface="Times New Roman" panose="02020603050405020304" charset="0"/>
                <a:ea typeface="Arial Unicode MS" panose="020B0604020202020204" charset="-122"/>
                <a:cs typeface="Times New Roman" panose="02020603050405020304" charset="0"/>
                <a:sym typeface="+mn-ea"/>
              </a:rPr>
              <a:t>cupped</a:t>
            </a:r>
            <a:r>
              <a:rPr lang="en-US" altLang="zh-CN" sz="2400">
                <a:solidFill>
                  <a:schemeClr val="tx1"/>
                </a:solidFill>
                <a:latin typeface="Times New Roman" panose="02020603050405020304" charset="0"/>
                <a:ea typeface="Arial Unicode MS" panose="020B0604020202020204" charset="-122"/>
                <a:cs typeface="Times New Roman" panose="02020603050405020304" charset="0"/>
                <a:sym typeface="+mn-ea"/>
              </a:rPr>
              <a:t> hands close to its mouth.</a:t>
            </a:r>
            <a:endParaRPr lang="en-US" altLang="zh-CN" sz="2400">
              <a:solidFill>
                <a:schemeClr val="tx1"/>
              </a:solidFill>
              <a:latin typeface="Times New Roman" panose="02020603050405020304" charset="0"/>
              <a:ea typeface="Arial Unicode MS" panose="020B0604020202020204" charset="-122"/>
              <a:cs typeface="Times New Roman" panose="02020603050405020304" charset="0"/>
            </a:endParaRPr>
          </a:p>
          <a:p>
            <a:pPr indent="0">
              <a:buFont typeface="Wingdings" panose="05000000000000000000" charset="0"/>
              <a:buNone/>
            </a:pPr>
            <a:r>
              <a:rPr lang="en-US" altLang="zh-CN" sz="2400">
                <a:solidFill>
                  <a:schemeClr val="tx1"/>
                </a:solidFill>
                <a:latin typeface="Times New Roman" panose="02020603050405020304" charset="0"/>
                <a:ea typeface="Arial Unicode MS" panose="020B0604020202020204" charset="-122"/>
                <a:cs typeface="Times New Roman" panose="02020603050405020304" charset="0"/>
                <a:sym typeface="+mn-ea"/>
              </a:rPr>
              <a:t>2. Cautiously, </a:t>
            </a:r>
            <a:r>
              <a:rPr lang="en-US" altLang="zh-CN" sz="2400" u="sng">
                <a:solidFill>
                  <a:schemeClr val="tx1"/>
                </a:solidFill>
                <a:latin typeface="Times New Roman" panose="02020603050405020304" charset="0"/>
                <a:ea typeface="Arial Unicode MS" panose="020B0604020202020204" charset="-122"/>
                <a:cs typeface="Times New Roman" panose="02020603050405020304" charset="0"/>
                <a:sym typeface="+mn-ea"/>
              </a:rPr>
              <a:t>Billy </a:t>
            </a:r>
            <a:r>
              <a:rPr lang="en-US" altLang="zh-CN" sz="2400">
                <a:solidFill>
                  <a:schemeClr val="tx1"/>
                </a:solidFill>
                <a:latin typeface="Times New Roman" panose="02020603050405020304" charset="0"/>
                <a:ea typeface="Arial Unicode MS" panose="020B0604020202020204" charset="-122"/>
                <a:cs typeface="Times New Roman" panose="02020603050405020304" charset="0"/>
                <a:sym typeface="+mn-ea"/>
              </a:rPr>
              <a:t>approached the poor </a:t>
            </a:r>
            <a:r>
              <a:rPr lang="en-US" altLang="zh-CN" sz="2400" u="sng">
                <a:solidFill>
                  <a:schemeClr val="tx1"/>
                </a:solidFill>
                <a:latin typeface="Times New Roman" panose="02020603050405020304" charset="0"/>
                <a:ea typeface="Arial Unicode MS" panose="020B0604020202020204" charset="-122"/>
                <a:cs typeface="Times New Roman" panose="02020603050405020304" charset="0"/>
                <a:sym typeface="+mn-ea"/>
              </a:rPr>
              <a:t>fawn </a:t>
            </a:r>
            <a:r>
              <a:rPr lang="en-US" altLang="zh-CN" sz="2400">
                <a:solidFill>
                  <a:schemeClr val="tx1"/>
                </a:solidFill>
                <a:latin typeface="Times New Roman" panose="02020603050405020304" charset="0"/>
                <a:ea typeface="Arial Unicode MS" panose="020B0604020202020204" charset="-122"/>
                <a:cs typeface="Times New Roman" panose="02020603050405020304" charset="0"/>
                <a:sym typeface="+mn-ea"/>
              </a:rPr>
              <a:t>and reached out his </a:t>
            </a:r>
            <a:r>
              <a:rPr lang="en-US" altLang="zh-CN" sz="2400" u="sng">
                <a:solidFill>
                  <a:schemeClr val="tx1"/>
                </a:solidFill>
                <a:latin typeface="Times New Roman" panose="02020603050405020304" charset="0"/>
                <a:ea typeface="Arial Unicode MS" panose="020B0604020202020204" charset="-122"/>
                <a:cs typeface="Times New Roman" panose="02020603050405020304" charset="0"/>
                <a:sym typeface="+mn-ea"/>
              </a:rPr>
              <a:t>cupped </a:t>
            </a:r>
            <a:r>
              <a:rPr lang="en-US" altLang="zh-CN" sz="2400">
                <a:solidFill>
                  <a:schemeClr val="tx1"/>
                </a:solidFill>
                <a:latin typeface="Times New Roman" panose="02020603050405020304" charset="0"/>
                <a:ea typeface="Arial Unicode MS" panose="020B0604020202020204" charset="-122"/>
                <a:cs typeface="Times New Roman" panose="02020603050405020304" charset="0"/>
                <a:sym typeface="+mn-ea"/>
              </a:rPr>
              <a:t>hands, signalling the fawn to drink the water.</a:t>
            </a:r>
            <a:endParaRPr lang="en-US" altLang="zh-CN" sz="2400">
              <a:solidFill>
                <a:schemeClr val="tx1"/>
              </a:solidFill>
              <a:latin typeface="Times New Roman" panose="02020603050405020304" charset="0"/>
              <a:ea typeface="Arial Unicode MS" panose="020B0604020202020204" charset="-122"/>
              <a:cs typeface="Times New Roman" panose="02020603050405020304" charset="0"/>
              <a:sym typeface="+mn-ea"/>
            </a:endParaRPr>
          </a:p>
        </p:txBody>
      </p:sp>
      <p:sp>
        <p:nvSpPr>
          <p:cNvPr id="8" name="文本框 7"/>
          <p:cNvSpPr txBox="1"/>
          <p:nvPr/>
        </p:nvSpPr>
        <p:spPr>
          <a:xfrm>
            <a:off x="624205" y="1608455"/>
            <a:ext cx="5459095" cy="583565"/>
          </a:xfrm>
          <a:prstGeom prst="rect">
            <a:avLst/>
          </a:prstGeom>
          <a:noFill/>
        </p:spPr>
        <p:txBody>
          <a:bodyPr wrap="none" rtlCol="0" anchor="t">
            <a:spAutoFit/>
          </a:bodyPr>
          <a:p>
            <a:pPr marL="457200" indent="-457200" algn="l">
              <a:buFont typeface="Wingdings" panose="05000000000000000000" charset="0"/>
              <a:buChar char="Ø"/>
            </a:pPr>
            <a:r>
              <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rPr>
              <a:t>How did Billy feed the fawn?</a:t>
            </a:r>
            <a:endPar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endParaRPr>
          </a:p>
        </p:txBody>
      </p:sp>
      <p:sp>
        <p:nvSpPr>
          <p:cNvPr id="9" name="AutoShape 2"/>
          <p:cNvSpPr/>
          <p:nvPr>
            <p:custDataLst>
              <p:tags r:id="rId7"/>
            </p:custDataLst>
          </p:nvPr>
        </p:nvSpPr>
        <p:spPr>
          <a:xfrm>
            <a:off x="550545" y="3910330"/>
            <a:ext cx="2265680" cy="2714625"/>
          </a:xfrm>
          <a:prstGeom prst="roundRect">
            <a:avLst>
              <a:gd name="adj" fmla="val 11505"/>
            </a:avLst>
          </a:prstGeom>
          <a:gradFill rotWithShape="1">
            <a:gsLst>
              <a:gs pos="0">
                <a:srgbClr val="5FACC0"/>
              </a:gs>
              <a:gs pos="100000">
                <a:srgbClr val="FFFFFF">
                  <a:alpha val="0"/>
                </a:srgbClr>
              </a:gs>
            </a:gsLst>
            <a:lin ang="0" scaled="1"/>
          </a:gradFill>
          <a:ln w="9525">
            <a:noFill/>
          </a:ln>
        </p:spPr>
        <p:txBody>
          <a:bodyPr wrap="none" anchor="ctr"/>
          <a:p>
            <a:endParaRPr lang="zh-CN" altLang="en-US">
              <a:latin typeface="Arial" panose="020B0604020202020204" pitchFamily="34" charset="0"/>
            </a:endParaRPr>
          </a:p>
        </p:txBody>
      </p:sp>
      <p:sp>
        <p:nvSpPr>
          <p:cNvPr id="10" name="文本框 9"/>
          <p:cNvSpPr txBox="1"/>
          <p:nvPr/>
        </p:nvSpPr>
        <p:spPr>
          <a:xfrm>
            <a:off x="662305" y="3910330"/>
            <a:ext cx="10978515" cy="583565"/>
          </a:xfrm>
          <a:prstGeom prst="rect">
            <a:avLst/>
          </a:prstGeom>
          <a:noFill/>
        </p:spPr>
        <p:txBody>
          <a:bodyPr wrap="none" rtlCol="0" anchor="t">
            <a:spAutoFit/>
          </a:bodyPr>
          <a:p>
            <a:pPr marL="457200" indent="-457200" algn="l">
              <a:buFont typeface="Wingdings" panose="05000000000000000000" charset="0"/>
              <a:buChar char="Ø"/>
            </a:pPr>
            <a:r>
              <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rPr>
              <a:t>How did the fawn react to Billy</a:t>
            </a:r>
            <a:r>
              <a:rPr lang="en-US" altLang="zh-CN" sz="3200">
                <a:solidFill>
                  <a:srgbClr val="002060"/>
                </a:solidFill>
                <a:latin typeface="Times New Roman" panose="02020603050405020304" charset="0"/>
                <a:ea typeface="华文宋体" panose="02010600040101010101" charset="-122"/>
                <a:cs typeface="Times New Roman" panose="02020603050405020304" charset="0"/>
                <a:sym typeface="+mn-ea"/>
              </a:rPr>
              <a:t>’</a:t>
            </a:r>
            <a:r>
              <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rPr>
              <a:t>s kindness and what did he do?</a:t>
            </a:r>
            <a:endPar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endParaRPr>
          </a:p>
        </p:txBody>
      </p:sp>
      <p:sp>
        <p:nvSpPr>
          <p:cNvPr id="11" name="文本框 10"/>
          <p:cNvSpPr txBox="1"/>
          <p:nvPr/>
        </p:nvSpPr>
        <p:spPr>
          <a:xfrm>
            <a:off x="662305" y="4493895"/>
            <a:ext cx="10767060" cy="1938020"/>
          </a:xfrm>
          <a:prstGeom prst="rect">
            <a:avLst/>
          </a:prstGeom>
          <a:noFill/>
        </p:spPr>
        <p:txBody>
          <a:bodyPr wrap="square" rtlCol="0" anchor="t">
            <a:spAutoFit/>
          </a:bodyPr>
          <a:p>
            <a:r>
              <a:rPr lang="en-US" sz="2400">
                <a:solidFill>
                  <a:schemeClr val="tx1"/>
                </a:solidFill>
                <a:latin typeface="Times New Roman" panose="02020603050405020304" charset="0"/>
                <a:cs typeface="Times New Roman" panose="02020603050405020304" charset="0"/>
                <a:sym typeface="+mn-ea"/>
              </a:rPr>
              <a:t>1. </a:t>
            </a:r>
            <a:r>
              <a:rPr sz="2400">
                <a:solidFill>
                  <a:schemeClr val="tx1"/>
                </a:solidFill>
                <a:latin typeface="Times New Roman" panose="02020603050405020304" charset="0"/>
                <a:cs typeface="Times New Roman" panose="02020603050405020304" charset="0"/>
                <a:sym typeface="+mn-ea"/>
              </a:rPr>
              <a:t>Instinctively, the </a:t>
            </a:r>
            <a:r>
              <a:rPr sz="2400" u="sng">
                <a:solidFill>
                  <a:schemeClr val="tx1"/>
                </a:solidFill>
                <a:latin typeface="Times New Roman" panose="02020603050405020304" charset="0"/>
                <a:cs typeface="Times New Roman" panose="02020603050405020304" charset="0"/>
                <a:sym typeface="+mn-ea"/>
              </a:rPr>
              <a:t>fawn</a:t>
            </a:r>
            <a:r>
              <a:rPr sz="2400">
                <a:solidFill>
                  <a:schemeClr val="tx1"/>
                </a:solidFill>
                <a:latin typeface="Times New Roman" panose="02020603050405020304" charset="0"/>
                <a:cs typeface="Times New Roman" panose="02020603050405020304" charset="0"/>
                <a:sym typeface="+mn-ea"/>
              </a:rPr>
              <a:t> approached, stuck out his tongue and eagerly sucked every drop of water. Thirst satisfied, the fawn looked up at little </a:t>
            </a:r>
            <a:r>
              <a:rPr sz="2400" u="sng">
                <a:solidFill>
                  <a:schemeClr val="tx1"/>
                </a:solidFill>
                <a:latin typeface="Times New Roman" panose="02020603050405020304" charset="0"/>
                <a:cs typeface="Times New Roman" panose="02020603050405020304" charset="0"/>
                <a:sym typeface="+mn-ea"/>
              </a:rPr>
              <a:t>Billy</a:t>
            </a:r>
            <a:r>
              <a:rPr sz="2400">
                <a:solidFill>
                  <a:schemeClr val="tx1"/>
                </a:solidFill>
                <a:latin typeface="Times New Roman" panose="02020603050405020304" charset="0"/>
                <a:cs typeface="Times New Roman" panose="02020603050405020304" charset="0"/>
                <a:sym typeface="+mn-ea"/>
              </a:rPr>
              <a:t>, licking his moistured lips</a:t>
            </a:r>
            <a:r>
              <a:rPr lang="en-US" sz="2400">
                <a:solidFill>
                  <a:schemeClr val="tx1"/>
                </a:solidFill>
                <a:latin typeface="Times New Roman" panose="02020603050405020304" charset="0"/>
                <a:cs typeface="Times New Roman" panose="02020603050405020304" charset="0"/>
                <a:sym typeface="+mn-ea"/>
              </a:rPr>
              <a:t>, as if a sign of gratitude</a:t>
            </a:r>
            <a:r>
              <a:rPr sz="2400">
                <a:solidFill>
                  <a:schemeClr val="tx1"/>
                </a:solidFill>
                <a:latin typeface="Times New Roman" panose="02020603050405020304" charset="0"/>
                <a:cs typeface="Times New Roman" panose="02020603050405020304" charset="0"/>
                <a:sym typeface="+mn-ea"/>
              </a:rPr>
              <a:t>.</a:t>
            </a:r>
            <a:endParaRPr sz="2400">
              <a:solidFill>
                <a:schemeClr val="tx1"/>
              </a:solidFill>
              <a:latin typeface="Times New Roman" panose="02020603050405020304" charset="0"/>
              <a:cs typeface="Times New Roman" panose="02020603050405020304" charset="0"/>
              <a:sym typeface="+mn-ea"/>
            </a:endParaRPr>
          </a:p>
          <a:p>
            <a:r>
              <a:rPr lang="en-US" altLang="zh-CN" sz="2400">
                <a:solidFill>
                  <a:schemeClr val="tx1"/>
                </a:solidFill>
                <a:latin typeface="Times New Roman" panose="02020603050405020304" charset="0"/>
                <a:cs typeface="Times New Roman" panose="02020603050405020304" charset="0"/>
                <a:sym typeface="+mn-ea"/>
              </a:rPr>
              <a:t>2. </a:t>
            </a:r>
            <a:r>
              <a:rPr lang="zh-CN" altLang="en-US" sz="2400">
                <a:solidFill>
                  <a:schemeClr val="tx1"/>
                </a:solidFill>
                <a:latin typeface="Times New Roman" panose="02020603050405020304" charset="0"/>
                <a:cs typeface="Times New Roman" panose="02020603050405020304" charset="0"/>
                <a:sym typeface="+mn-ea"/>
              </a:rPr>
              <a:t>The fawn</a:t>
            </a:r>
            <a:r>
              <a:rPr lang="en-US" altLang="zh-CN" sz="2400">
                <a:solidFill>
                  <a:schemeClr val="tx1"/>
                </a:solidFill>
                <a:latin typeface="Times New Roman" panose="02020603050405020304" charset="0"/>
                <a:cs typeface="Times New Roman" panose="02020603050405020304" charset="0"/>
                <a:sym typeface="+mn-ea"/>
              </a:rPr>
              <a:t>,</a:t>
            </a:r>
            <a:r>
              <a:rPr lang="zh-CN" altLang="en-US" sz="2400">
                <a:solidFill>
                  <a:schemeClr val="tx1"/>
                </a:solidFill>
                <a:latin typeface="Times New Roman" panose="02020603050405020304" charset="0"/>
                <a:cs typeface="Times New Roman" panose="02020603050405020304" charset="0"/>
                <a:sym typeface="+mn-ea"/>
              </a:rPr>
              <a:t> suffering from dehydration and heat exhaustion</a:t>
            </a:r>
            <a:r>
              <a:rPr lang="en-US" altLang="zh-CN" sz="2400">
                <a:solidFill>
                  <a:schemeClr val="tx1"/>
                </a:solidFill>
                <a:latin typeface="Times New Roman" panose="02020603050405020304" charset="0"/>
                <a:cs typeface="Times New Roman" panose="02020603050405020304" charset="0"/>
                <a:sym typeface="+mn-ea"/>
              </a:rPr>
              <a:t>,</a:t>
            </a:r>
            <a:r>
              <a:rPr lang="zh-CN" altLang="en-US" sz="2400">
                <a:solidFill>
                  <a:schemeClr val="tx1"/>
                </a:solidFill>
                <a:latin typeface="Times New Roman" panose="02020603050405020304" charset="0"/>
                <a:cs typeface="Times New Roman" panose="02020603050405020304" charset="0"/>
                <a:sym typeface="+mn-ea"/>
              </a:rPr>
              <a:t> lifted its head up with great efforts and eagerly lapped up the water </a:t>
            </a:r>
            <a:r>
              <a:rPr lang="zh-CN" altLang="en-US" sz="2400" u="sng">
                <a:solidFill>
                  <a:schemeClr val="tx1"/>
                </a:solidFill>
                <a:latin typeface="Times New Roman" panose="02020603050405020304" charset="0"/>
                <a:cs typeface="Times New Roman" panose="02020603050405020304" charset="0"/>
                <a:sym typeface="+mn-ea"/>
              </a:rPr>
              <a:t>cupped </a:t>
            </a:r>
            <a:r>
              <a:rPr lang="zh-CN" altLang="en-US" sz="2400">
                <a:solidFill>
                  <a:schemeClr val="tx1"/>
                </a:solidFill>
                <a:latin typeface="Times New Roman" panose="02020603050405020304" charset="0"/>
                <a:cs typeface="Times New Roman" panose="02020603050405020304" charset="0"/>
                <a:sym typeface="+mn-ea"/>
              </a:rPr>
              <a:t>in my beautiful boy</a:t>
            </a:r>
            <a:r>
              <a:rPr lang="en-US" altLang="zh-CN" sz="2400">
                <a:solidFill>
                  <a:schemeClr val="tx1"/>
                </a:solidFill>
                <a:latin typeface="Times New Roman" panose="02020603050405020304" charset="0"/>
                <a:cs typeface="Times New Roman" panose="02020603050405020304" charset="0"/>
                <a:sym typeface="+mn-ea"/>
              </a:rPr>
              <a:t>’</a:t>
            </a:r>
            <a:r>
              <a:rPr lang="zh-CN" altLang="en-US" sz="2400">
                <a:solidFill>
                  <a:schemeClr val="tx1"/>
                </a:solidFill>
                <a:latin typeface="Times New Roman" panose="02020603050405020304" charset="0"/>
                <a:cs typeface="Times New Roman" panose="02020603050405020304" charset="0"/>
                <a:sym typeface="+mn-ea"/>
              </a:rPr>
              <a:t>s hands.</a:t>
            </a:r>
            <a:endParaRPr lang="zh-CN" altLang="en-US" sz="2400">
              <a:solidFill>
                <a:schemeClr val="tx1"/>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amond(in)">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9" grpId="1" animBg="1"/>
      <p:bldP spid="11" grpId="0"/>
      <p:bldP spid="6" grpId="0"/>
      <p:bldP spid="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pitchFamily="3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pitchFamily="3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pitchFamily="3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pitchFamily="3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5" name="文本框 4"/>
          <p:cNvSpPr txBox="1"/>
          <p:nvPr/>
        </p:nvSpPr>
        <p:spPr>
          <a:xfrm>
            <a:off x="1094740" y="83185"/>
            <a:ext cx="4922520" cy="521970"/>
          </a:xfrm>
          <a:prstGeom prst="rect">
            <a:avLst/>
          </a:prstGeom>
          <a:noFill/>
        </p:spPr>
        <p:txBody>
          <a:bodyPr wrap="none" rtlCol="0" anchor="t">
            <a:spAutoFit/>
          </a:bodyPr>
          <a:p>
            <a:pPr algn="l"/>
            <a:r>
              <a:rPr lang="en-US" altLang="zh-CN" sz="2800" b="1">
                <a:solidFill>
                  <a:srgbClr val="002060"/>
                </a:solidFill>
                <a:latin typeface="Times New Roman" panose="02020603050405020304" charset="0"/>
                <a:cs typeface="Times New Roman" panose="02020603050405020304" charset="0"/>
                <a:sym typeface="+mn-ea"/>
              </a:rPr>
              <a:t>Design the plot-- first sentences</a:t>
            </a:r>
            <a:endParaRPr lang="en-US" altLang="zh-CN" sz="2800" b="1">
              <a:solidFill>
                <a:srgbClr val="002060"/>
              </a:solidFill>
              <a:latin typeface="Times New Roman" panose="02020603050405020304" charset="0"/>
              <a:cs typeface="Times New Roman" panose="02020603050405020304" charset="0"/>
              <a:sym typeface="+mn-ea"/>
            </a:endParaRPr>
          </a:p>
        </p:txBody>
      </p:sp>
      <p:sp>
        <p:nvSpPr>
          <p:cNvPr id="76802" name="AutoShape 2"/>
          <p:cNvSpPr/>
          <p:nvPr>
            <p:custDataLst>
              <p:tags r:id="rId1"/>
            </p:custDataLst>
          </p:nvPr>
        </p:nvSpPr>
        <p:spPr>
          <a:xfrm>
            <a:off x="3058160" y="916305"/>
            <a:ext cx="5682615" cy="412115"/>
          </a:xfrm>
          <a:prstGeom prst="roundRect">
            <a:avLst>
              <a:gd name="adj" fmla="val 11505"/>
            </a:avLst>
          </a:prstGeom>
          <a:gradFill rotWithShape="1">
            <a:gsLst>
              <a:gs pos="0">
                <a:srgbClr val="5FACC0"/>
              </a:gs>
              <a:gs pos="100000">
                <a:srgbClr val="FFFFFF">
                  <a:alpha val="0"/>
                </a:srgbClr>
              </a:gs>
            </a:gsLst>
            <a:lin ang="0" scaled="1"/>
          </a:gradFill>
          <a:ln w="9525">
            <a:noFill/>
          </a:ln>
        </p:spPr>
        <p:txBody>
          <a:bodyPr wrap="none" anchor="ctr"/>
          <a:p>
            <a:endParaRPr lang="zh-CN" altLang="en-US">
              <a:latin typeface="Arial" panose="020B0604020202020204" pitchFamily="34" charset="0"/>
            </a:endParaRPr>
          </a:p>
        </p:txBody>
      </p:sp>
      <p:sp>
        <p:nvSpPr>
          <p:cNvPr id="76806" name="Text Box 6"/>
          <p:cNvSpPr txBox="1"/>
          <p:nvPr>
            <p:custDataLst>
              <p:tags r:id="rId2"/>
            </p:custDataLst>
          </p:nvPr>
        </p:nvSpPr>
        <p:spPr>
          <a:xfrm>
            <a:off x="3141345" y="927735"/>
            <a:ext cx="7214870" cy="368300"/>
          </a:xfrm>
          <a:prstGeom prst="rect">
            <a:avLst/>
          </a:prstGeom>
          <a:noFill/>
          <a:ln w="9525">
            <a:noFill/>
          </a:ln>
        </p:spPr>
        <p:txBody>
          <a:bodyPr wrap="square">
            <a:spAutoFit/>
          </a:bodyPr>
          <a:p>
            <a:pPr indent="0">
              <a:spcBef>
                <a:spcPct val="50000"/>
              </a:spcBef>
              <a:buNone/>
            </a:pPr>
            <a:r>
              <a:rPr lang="en-US" altLang="zh-CN" b="1">
                <a:latin typeface="微软雅黑" panose="020B0503020204020204" charset="-122"/>
                <a:ea typeface="微软雅黑" panose="020B0503020204020204" charset="-122"/>
                <a:cs typeface="微软雅黑" panose="020B0503020204020204" charset="-122"/>
              </a:rPr>
              <a:t>However, Billy walked right up to them. </a:t>
            </a:r>
            <a:endParaRPr lang="en-US" altLang="zh-CN" b="1">
              <a:latin typeface="微软雅黑" panose="020B0503020204020204" charset="-122"/>
              <a:ea typeface="微软雅黑" panose="020B0503020204020204" charset="-122"/>
              <a:cs typeface="微软雅黑" panose="020B0503020204020204" charset="-122"/>
            </a:endParaRPr>
          </a:p>
        </p:txBody>
      </p:sp>
      <p:grpSp>
        <p:nvGrpSpPr>
          <p:cNvPr id="76819" name="组合 76818"/>
          <p:cNvGrpSpPr/>
          <p:nvPr/>
        </p:nvGrpSpPr>
        <p:grpSpPr>
          <a:xfrm>
            <a:off x="484505" y="735965"/>
            <a:ext cx="2295525" cy="751205"/>
            <a:chOff x="0" y="0"/>
            <a:chExt cx="1161" cy="1539"/>
          </a:xfrm>
        </p:grpSpPr>
        <p:sp>
          <p:nvSpPr>
            <p:cNvPr id="76820" name="Oval 20"/>
            <p:cNvSpPr/>
            <p:nvPr>
              <p:custDataLst>
                <p:tags r:id="rId3"/>
              </p:custDataLst>
            </p:nvPr>
          </p:nvSpPr>
          <p:spPr>
            <a:xfrm>
              <a:off x="0" y="1166"/>
              <a:ext cx="1159" cy="362"/>
            </a:xfrm>
            <a:prstGeom prst="ellipse">
              <a:avLst/>
            </a:prstGeom>
            <a:gradFill rotWithShape="1">
              <a:gsLst>
                <a:gs pos="0">
                  <a:srgbClr val="E5EBD5"/>
                </a:gs>
                <a:gs pos="50000">
                  <a:srgbClr val="C1CF9D"/>
                </a:gs>
                <a:gs pos="100000">
                  <a:srgbClr val="E5EBD5"/>
                </a:gs>
              </a:gsLst>
              <a:lin ang="0" scaled="1"/>
            </a:gradFill>
            <a:ln w="9525">
              <a:noFill/>
            </a:ln>
          </p:spPr>
          <p:txBody>
            <a:bodyPr wrap="none" anchor="ctr"/>
            <a:p>
              <a:endParaRPr lang="zh-CN" altLang="en-US">
                <a:latin typeface="Arial" panose="020B0604020202020204" pitchFamily="34" charset="0"/>
              </a:endParaRPr>
            </a:p>
          </p:txBody>
        </p:sp>
        <p:sp>
          <p:nvSpPr>
            <p:cNvPr id="76821" name="AutoShape 21"/>
            <p:cNvSpPr/>
            <p:nvPr>
              <p:custDataLst>
                <p:tags r:id="rId4"/>
              </p:custDataLst>
            </p:nvPr>
          </p:nvSpPr>
          <p:spPr>
            <a:xfrm>
              <a:off x="2" y="0"/>
              <a:ext cx="1159" cy="1539"/>
            </a:xfrm>
            <a:prstGeom prst="can">
              <a:avLst>
                <a:gd name="adj" fmla="val 33194"/>
              </a:avLst>
            </a:prstGeom>
            <a:gradFill rotWithShape="1">
              <a:gsLst>
                <a:gs pos="0">
                  <a:srgbClr val="5FACC0">
                    <a:alpha val="50000"/>
                  </a:srgbClr>
                </a:gs>
                <a:gs pos="50000">
                  <a:srgbClr val="0D515A"/>
                </a:gs>
                <a:gs pos="100000">
                  <a:srgbClr val="5FACC0">
                    <a:alpha val="50000"/>
                  </a:srgbClr>
                </a:gs>
              </a:gsLst>
              <a:lin ang="0" scaled="1"/>
            </a:gradFill>
            <a:ln w="9525">
              <a:noFill/>
            </a:ln>
          </p:spPr>
          <p:txBody>
            <a:bodyPr wrap="none" anchor="ctr"/>
            <a:p>
              <a:endParaRPr lang="zh-CN" altLang="en-US">
                <a:latin typeface="Arial" panose="020B0604020202020204" pitchFamily="34" charset="0"/>
              </a:endParaRPr>
            </a:p>
          </p:txBody>
        </p:sp>
      </p:grpSp>
      <p:sp>
        <p:nvSpPr>
          <p:cNvPr id="76822" name="Text Box 22"/>
          <p:cNvSpPr txBox="1"/>
          <p:nvPr>
            <p:custDataLst>
              <p:tags r:id="rId5"/>
            </p:custDataLst>
          </p:nvPr>
        </p:nvSpPr>
        <p:spPr>
          <a:xfrm>
            <a:off x="587375" y="960120"/>
            <a:ext cx="2128838" cy="460375"/>
          </a:xfrm>
          <a:prstGeom prst="rect">
            <a:avLst/>
          </a:prstGeom>
          <a:noFill/>
          <a:ln w="9525">
            <a:noFill/>
          </a:ln>
          <a:effectLst>
            <a:outerShdw dist="17961" dir="2699999" algn="ctr" rotWithShape="0">
              <a:srgbClr val="003300">
                <a:alpha val="50000"/>
              </a:srgbClr>
            </a:outerShdw>
          </a:effectLst>
        </p:spPr>
        <p:txBody>
          <a:bodyPr>
            <a:spAutoFit/>
          </a:bodyPr>
          <a:p>
            <a:pPr algn="ctr">
              <a:spcBef>
                <a:spcPct val="50000"/>
              </a:spcBef>
            </a:pPr>
            <a:r>
              <a:rPr lang="zh-CN" altLang="en-US" sz="2400" b="1">
                <a:solidFill>
                  <a:srgbClr val="FF0000"/>
                </a:solidFill>
                <a:latin typeface="Arial" panose="020B0604020202020204" pitchFamily="34" charset="0"/>
                <a:ea typeface="宋体" panose="02010600030101010101" pitchFamily="2" charset="-122"/>
              </a:rPr>
              <a:t>Paragraph1</a:t>
            </a:r>
            <a:endParaRPr lang="zh-CN" altLang="en-US" sz="2400" b="1">
              <a:solidFill>
                <a:srgbClr val="FF0000"/>
              </a:solidFill>
              <a:latin typeface="Arial" panose="020B0604020202020204" pitchFamily="34" charset="0"/>
              <a:ea typeface="宋体" panose="02010600030101010101" pitchFamily="2" charset="-122"/>
            </a:endParaRPr>
          </a:p>
        </p:txBody>
      </p:sp>
      <p:sp>
        <p:nvSpPr>
          <p:cNvPr id="3" name="AutoShape 2"/>
          <p:cNvSpPr/>
          <p:nvPr>
            <p:custDataLst>
              <p:tags r:id="rId6"/>
            </p:custDataLst>
          </p:nvPr>
        </p:nvSpPr>
        <p:spPr>
          <a:xfrm>
            <a:off x="513715" y="1591945"/>
            <a:ext cx="2262505" cy="1725930"/>
          </a:xfrm>
          <a:prstGeom prst="roundRect">
            <a:avLst>
              <a:gd name="adj" fmla="val 11505"/>
            </a:avLst>
          </a:prstGeom>
          <a:gradFill rotWithShape="1">
            <a:gsLst>
              <a:gs pos="0">
                <a:srgbClr val="5FACC0"/>
              </a:gs>
              <a:gs pos="100000">
                <a:srgbClr val="FFFFFF">
                  <a:alpha val="0"/>
                </a:srgbClr>
              </a:gs>
            </a:gsLst>
            <a:lin ang="0" scaled="1"/>
          </a:gradFill>
          <a:ln w="9525">
            <a:noFill/>
          </a:ln>
        </p:spPr>
        <p:txBody>
          <a:bodyPr wrap="none" anchor="ctr"/>
          <a:p>
            <a:endParaRPr lang="zh-CN" altLang="en-US">
              <a:latin typeface="Arial" panose="020B0604020202020204" pitchFamily="34" charset="0"/>
            </a:endParaRPr>
          </a:p>
        </p:txBody>
      </p:sp>
      <p:sp>
        <p:nvSpPr>
          <p:cNvPr id="6" name="文本框 5"/>
          <p:cNvSpPr txBox="1"/>
          <p:nvPr/>
        </p:nvSpPr>
        <p:spPr>
          <a:xfrm>
            <a:off x="625475" y="2118360"/>
            <a:ext cx="9730740" cy="1198880"/>
          </a:xfrm>
          <a:prstGeom prst="rect">
            <a:avLst/>
          </a:prstGeom>
          <a:noFill/>
        </p:spPr>
        <p:txBody>
          <a:bodyPr wrap="square" rtlCol="0">
            <a:spAutoFit/>
          </a:bodyPr>
          <a:p>
            <a:pPr indent="0">
              <a:buFont typeface="Wingdings" panose="05000000000000000000" charset="0"/>
              <a:buNone/>
            </a:pPr>
            <a:r>
              <a:rPr lang="en-US" altLang="zh-CN" sz="2400">
                <a:solidFill>
                  <a:schemeClr val="tx1"/>
                </a:solidFill>
                <a:latin typeface="Times New Roman" panose="02020603050405020304" charset="0"/>
                <a:ea typeface="Arial Unicode MS" panose="020B0604020202020204" charset="-122"/>
                <a:cs typeface="Times New Roman" panose="02020603050405020304" charset="0"/>
                <a:sym typeface="+mn-ea"/>
              </a:rPr>
              <a:t>1.The mother deer stood by as if in guard.</a:t>
            </a:r>
            <a:endParaRPr lang="en-US" altLang="zh-CN" sz="2400">
              <a:solidFill>
                <a:schemeClr val="tx1"/>
              </a:solidFill>
              <a:latin typeface="Times New Roman" panose="02020603050405020304" charset="0"/>
              <a:ea typeface="Arial Unicode MS" panose="020B0604020202020204" charset="-122"/>
              <a:cs typeface="Times New Roman" panose="02020603050405020304" charset="0"/>
              <a:sym typeface="+mn-ea"/>
            </a:endParaRPr>
          </a:p>
          <a:p>
            <a:pPr indent="0">
              <a:buFont typeface="Wingdings" panose="05000000000000000000" charset="0"/>
              <a:buNone/>
            </a:pPr>
            <a:r>
              <a:rPr lang="en-US" altLang="zh-CN" sz="2400">
                <a:solidFill>
                  <a:schemeClr val="tx1"/>
                </a:solidFill>
                <a:latin typeface="Times New Roman" panose="02020603050405020304" charset="0"/>
                <a:ea typeface="Arial Unicode MS" panose="020B0604020202020204" charset="-122"/>
                <a:cs typeface="Times New Roman" panose="02020603050405020304" charset="0"/>
                <a:sym typeface="+mn-ea"/>
              </a:rPr>
              <a:t>2.The mother deer, who had all the time been around, breathed a sigh of relief though she herself was so thirsty that her throat was burning </a:t>
            </a:r>
            <a:r>
              <a:rPr lang="en-US" altLang="zh-CN" sz="2400" u="sng">
                <a:solidFill>
                  <a:schemeClr val="tx1"/>
                </a:solidFill>
                <a:latin typeface="Times New Roman" panose="02020603050405020304" charset="0"/>
                <a:ea typeface="Arial Unicode MS" panose="020B0604020202020204" charset="-122"/>
                <a:cs typeface="Times New Roman" panose="02020603050405020304" charset="0"/>
                <a:sym typeface="+mn-ea"/>
              </a:rPr>
              <a:t>dry</a:t>
            </a:r>
            <a:r>
              <a:rPr lang="en-US" altLang="zh-CN" sz="2400">
                <a:solidFill>
                  <a:schemeClr val="tx1"/>
                </a:solidFill>
                <a:latin typeface="Times New Roman" panose="02020603050405020304" charset="0"/>
                <a:ea typeface="Arial Unicode MS" panose="020B0604020202020204" charset="-122"/>
                <a:cs typeface="Times New Roman" panose="02020603050405020304" charset="0"/>
                <a:sym typeface="+mn-ea"/>
              </a:rPr>
              <a:t>.</a:t>
            </a:r>
            <a:endParaRPr lang="en-US" altLang="zh-CN" sz="2400">
              <a:solidFill>
                <a:schemeClr val="tx1"/>
              </a:solidFill>
              <a:latin typeface="Times New Roman" panose="02020603050405020304" charset="0"/>
              <a:ea typeface="Arial Unicode MS" panose="020B0604020202020204" charset="-122"/>
              <a:cs typeface="Times New Roman" panose="02020603050405020304" charset="0"/>
              <a:sym typeface="+mn-ea"/>
            </a:endParaRPr>
          </a:p>
        </p:txBody>
      </p:sp>
      <p:sp>
        <p:nvSpPr>
          <p:cNvPr id="8" name="文本框 7"/>
          <p:cNvSpPr txBox="1"/>
          <p:nvPr/>
        </p:nvSpPr>
        <p:spPr>
          <a:xfrm>
            <a:off x="587375" y="1591945"/>
            <a:ext cx="5684520" cy="583565"/>
          </a:xfrm>
          <a:prstGeom prst="rect">
            <a:avLst/>
          </a:prstGeom>
          <a:noFill/>
        </p:spPr>
        <p:txBody>
          <a:bodyPr wrap="none" rtlCol="0" anchor="t">
            <a:spAutoFit/>
          </a:bodyPr>
          <a:p>
            <a:pPr marL="457200" indent="-457200" algn="l">
              <a:buFont typeface="Wingdings" panose="05000000000000000000" charset="0"/>
              <a:buChar char="Ø"/>
            </a:pPr>
            <a:r>
              <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rPr>
              <a:t>What did the mother deer do?  </a:t>
            </a:r>
            <a:endPar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endParaRPr>
          </a:p>
        </p:txBody>
      </p:sp>
      <p:sp>
        <p:nvSpPr>
          <p:cNvPr id="76804" name="AutoShape 4"/>
          <p:cNvSpPr/>
          <p:nvPr>
            <p:custDataLst>
              <p:tags r:id="rId7"/>
            </p:custDataLst>
          </p:nvPr>
        </p:nvSpPr>
        <p:spPr>
          <a:xfrm>
            <a:off x="3058160" y="3689350"/>
            <a:ext cx="5676265" cy="443230"/>
          </a:xfrm>
          <a:prstGeom prst="roundRect">
            <a:avLst>
              <a:gd name="adj" fmla="val 11505"/>
            </a:avLst>
          </a:prstGeom>
          <a:gradFill rotWithShape="1">
            <a:gsLst>
              <a:gs pos="0">
                <a:srgbClr val="358CC1"/>
              </a:gs>
              <a:gs pos="100000">
                <a:srgbClr val="FFFFFF">
                  <a:alpha val="0"/>
                </a:srgbClr>
              </a:gs>
            </a:gsLst>
            <a:lin ang="0" scaled="1"/>
          </a:gradFill>
          <a:ln w="9525">
            <a:noFill/>
          </a:ln>
        </p:spPr>
        <p:txBody>
          <a:bodyPr wrap="none" anchor="ctr"/>
          <a:p>
            <a:endParaRPr lang="zh-CN" altLang="en-US">
              <a:latin typeface="Arial" panose="020B0604020202020204" pitchFamily="34" charset="0"/>
            </a:endParaRPr>
          </a:p>
        </p:txBody>
      </p:sp>
      <p:grpSp>
        <p:nvGrpSpPr>
          <p:cNvPr id="76813" name="组合 76812"/>
          <p:cNvGrpSpPr/>
          <p:nvPr/>
        </p:nvGrpSpPr>
        <p:grpSpPr>
          <a:xfrm>
            <a:off x="519430" y="3417570"/>
            <a:ext cx="2295525" cy="871855"/>
            <a:chOff x="0" y="0"/>
            <a:chExt cx="1161" cy="1539"/>
          </a:xfrm>
        </p:grpSpPr>
        <p:sp>
          <p:nvSpPr>
            <p:cNvPr id="76814" name="Oval 14"/>
            <p:cNvSpPr/>
            <p:nvPr>
              <p:custDataLst>
                <p:tags r:id="rId8"/>
              </p:custDataLst>
            </p:nvPr>
          </p:nvSpPr>
          <p:spPr>
            <a:xfrm>
              <a:off x="0" y="1166"/>
              <a:ext cx="1159" cy="362"/>
            </a:xfrm>
            <a:prstGeom prst="ellipse">
              <a:avLst/>
            </a:prstGeom>
            <a:gradFill rotWithShape="1">
              <a:gsLst>
                <a:gs pos="0">
                  <a:srgbClr val="E5EBD5"/>
                </a:gs>
                <a:gs pos="50000">
                  <a:srgbClr val="C1CF9D"/>
                </a:gs>
                <a:gs pos="100000">
                  <a:srgbClr val="E5EBD5"/>
                </a:gs>
              </a:gsLst>
              <a:lin ang="0" scaled="1"/>
            </a:gradFill>
            <a:ln w="9525">
              <a:noFill/>
            </a:ln>
          </p:spPr>
          <p:txBody>
            <a:bodyPr wrap="none" anchor="ctr"/>
            <a:p>
              <a:endParaRPr lang="zh-CN" altLang="en-US">
                <a:latin typeface="Arial" panose="020B0604020202020204" pitchFamily="34" charset="0"/>
              </a:endParaRPr>
            </a:p>
          </p:txBody>
        </p:sp>
        <p:sp>
          <p:nvSpPr>
            <p:cNvPr id="76815" name="AutoShape 15"/>
            <p:cNvSpPr/>
            <p:nvPr>
              <p:custDataLst>
                <p:tags r:id="rId9"/>
              </p:custDataLst>
            </p:nvPr>
          </p:nvSpPr>
          <p:spPr>
            <a:xfrm>
              <a:off x="2" y="0"/>
              <a:ext cx="1159" cy="1539"/>
            </a:xfrm>
            <a:prstGeom prst="can">
              <a:avLst>
                <a:gd name="adj" fmla="val 33194"/>
              </a:avLst>
            </a:prstGeom>
            <a:gradFill rotWithShape="1">
              <a:gsLst>
                <a:gs pos="0">
                  <a:srgbClr val="358CC1">
                    <a:alpha val="50000"/>
                  </a:srgbClr>
                </a:gs>
                <a:gs pos="50000">
                  <a:srgbClr val="2E3167"/>
                </a:gs>
                <a:gs pos="100000">
                  <a:srgbClr val="358CC1">
                    <a:alpha val="50000"/>
                  </a:srgbClr>
                </a:gs>
              </a:gsLst>
              <a:lin ang="0" scaled="1"/>
            </a:gradFill>
            <a:ln w="9525">
              <a:noFill/>
            </a:ln>
          </p:spPr>
          <p:txBody>
            <a:bodyPr wrap="none" anchor="ctr"/>
            <a:p>
              <a:endParaRPr lang="zh-CN" altLang="en-US">
                <a:latin typeface="Arial" panose="020B0604020202020204" pitchFamily="34" charset="0"/>
              </a:endParaRPr>
            </a:p>
          </p:txBody>
        </p:sp>
      </p:grpSp>
      <p:sp>
        <p:nvSpPr>
          <p:cNvPr id="2" name="Text Box 7"/>
          <p:cNvSpPr txBox="1"/>
          <p:nvPr>
            <p:custDataLst>
              <p:tags r:id="rId10"/>
            </p:custDataLst>
          </p:nvPr>
        </p:nvSpPr>
        <p:spPr>
          <a:xfrm>
            <a:off x="3212465" y="3726815"/>
            <a:ext cx="7526020" cy="368300"/>
          </a:xfrm>
          <a:prstGeom prst="rect">
            <a:avLst/>
          </a:prstGeom>
          <a:noFill/>
          <a:ln w="9525">
            <a:noFill/>
          </a:ln>
        </p:spPr>
        <p:txBody>
          <a:bodyPr wrap="square">
            <a:spAutoFit/>
          </a:bodyPr>
          <a:p>
            <a:pPr indent="0" algn="l">
              <a:spcBef>
                <a:spcPct val="50000"/>
              </a:spcBef>
              <a:buClrTx/>
              <a:buSzTx/>
              <a:buFontTx/>
              <a:buNone/>
            </a:pPr>
            <a:r>
              <a:rPr lang="en-US" altLang="zh-CN" sz="1800" b="1">
                <a:latin typeface="微软雅黑" panose="020B0503020204020204" charset="-122"/>
                <a:ea typeface="微软雅黑" panose="020B0503020204020204" charset="-122"/>
                <a:cs typeface="微软雅黑" panose="020B0503020204020204" charset="-122"/>
              </a:rPr>
              <a:t>I witnessed the most beautiful heart working hard to save a life. </a:t>
            </a:r>
            <a:endParaRPr lang="en-US" altLang="zh-CN" sz="1800" b="1">
              <a:latin typeface="微软雅黑" panose="020B0503020204020204" charset="-122"/>
              <a:ea typeface="微软雅黑" panose="020B0503020204020204" charset="-122"/>
              <a:cs typeface="微软雅黑" panose="020B0503020204020204" charset="-122"/>
            </a:endParaRPr>
          </a:p>
        </p:txBody>
      </p:sp>
      <p:sp>
        <p:nvSpPr>
          <p:cNvPr id="76823" name="Text Box 23"/>
          <p:cNvSpPr txBox="1"/>
          <p:nvPr>
            <p:custDataLst>
              <p:tags r:id="rId11"/>
            </p:custDataLst>
          </p:nvPr>
        </p:nvSpPr>
        <p:spPr>
          <a:xfrm>
            <a:off x="587375" y="3759200"/>
            <a:ext cx="2013585" cy="460375"/>
          </a:xfrm>
          <a:prstGeom prst="rect">
            <a:avLst/>
          </a:prstGeom>
          <a:noFill/>
          <a:ln w="9525">
            <a:noFill/>
          </a:ln>
          <a:effectLst>
            <a:outerShdw dist="17961" dir="2699999" algn="ctr" rotWithShape="0">
              <a:srgbClr val="003300">
                <a:alpha val="50000"/>
              </a:srgbClr>
            </a:outerShdw>
          </a:effectLst>
        </p:spPr>
        <p:txBody>
          <a:bodyPr wrap="square">
            <a:spAutoFit/>
          </a:bodyPr>
          <a:p>
            <a:pPr algn="ctr">
              <a:spcBef>
                <a:spcPct val="50000"/>
              </a:spcBef>
            </a:pPr>
            <a:r>
              <a:rPr lang="zh-CN" altLang="en-US" sz="2400" b="1">
                <a:solidFill>
                  <a:srgbClr val="FF0000"/>
                </a:solidFill>
                <a:latin typeface="Arial" panose="020B0604020202020204" pitchFamily="34" charset="0"/>
                <a:ea typeface="宋体" panose="02010600030101010101" pitchFamily="2" charset="-122"/>
                <a:sym typeface="+mn-ea"/>
              </a:rPr>
              <a:t>Paragraph</a:t>
            </a:r>
            <a:r>
              <a:rPr lang="en-US" altLang="zh-CN" sz="2400" b="1">
                <a:solidFill>
                  <a:srgbClr val="FF0000"/>
                </a:solidFill>
                <a:latin typeface="Arial" panose="020B0604020202020204" pitchFamily="34" charset="0"/>
                <a:ea typeface="宋体" panose="02010600030101010101" pitchFamily="2" charset="-122"/>
                <a:sym typeface="+mn-ea"/>
              </a:rPr>
              <a:t>2</a:t>
            </a:r>
            <a:endParaRPr lang="en-US" altLang="zh-CN" sz="2400" b="1">
              <a:solidFill>
                <a:srgbClr val="FF0000"/>
              </a:solidFill>
              <a:latin typeface="Arial" panose="020B0604020202020204" pitchFamily="34" charset="0"/>
              <a:ea typeface="宋体" panose="02010600030101010101" pitchFamily="2" charset="-122"/>
              <a:sym typeface="+mn-ea"/>
            </a:endParaRPr>
          </a:p>
        </p:txBody>
      </p:sp>
      <p:sp>
        <p:nvSpPr>
          <p:cNvPr id="4" name="AutoShape 4"/>
          <p:cNvSpPr/>
          <p:nvPr>
            <p:custDataLst>
              <p:tags r:id="rId12"/>
            </p:custDataLst>
          </p:nvPr>
        </p:nvSpPr>
        <p:spPr>
          <a:xfrm>
            <a:off x="513715" y="4381500"/>
            <a:ext cx="2301240" cy="2188210"/>
          </a:xfrm>
          <a:prstGeom prst="roundRect">
            <a:avLst>
              <a:gd name="adj" fmla="val 11505"/>
            </a:avLst>
          </a:prstGeom>
          <a:gradFill rotWithShape="1">
            <a:gsLst>
              <a:gs pos="0">
                <a:srgbClr val="358CC1"/>
              </a:gs>
              <a:gs pos="100000">
                <a:srgbClr val="FFFFFF">
                  <a:alpha val="0"/>
                </a:srgbClr>
              </a:gs>
            </a:gsLst>
            <a:lin ang="0" scaled="1"/>
          </a:gradFill>
          <a:ln w="9525">
            <a:noFill/>
          </a:ln>
        </p:spPr>
        <p:txBody>
          <a:bodyPr wrap="none" anchor="ctr"/>
          <a:p>
            <a:endParaRPr lang="zh-CN" altLang="en-US">
              <a:latin typeface="Arial" panose="020B0604020202020204" pitchFamily="34" charset="0"/>
            </a:endParaRPr>
          </a:p>
        </p:txBody>
      </p:sp>
      <p:sp>
        <p:nvSpPr>
          <p:cNvPr id="7" name="文本框 6"/>
          <p:cNvSpPr txBox="1"/>
          <p:nvPr/>
        </p:nvSpPr>
        <p:spPr>
          <a:xfrm>
            <a:off x="702310" y="4381500"/>
            <a:ext cx="8382635" cy="583565"/>
          </a:xfrm>
          <a:prstGeom prst="rect">
            <a:avLst/>
          </a:prstGeom>
          <a:noFill/>
        </p:spPr>
        <p:txBody>
          <a:bodyPr wrap="none" rtlCol="0" anchor="t">
            <a:spAutoFit/>
          </a:bodyPr>
          <a:p>
            <a:pPr marL="457200" indent="-457200" algn="l">
              <a:buFont typeface="Wingdings" panose="05000000000000000000" charset="0"/>
              <a:buChar char="Ø"/>
            </a:pPr>
            <a:r>
              <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rPr>
              <a:t>What did I do after witnessing the whole thing?</a:t>
            </a:r>
            <a:endPar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endParaRPr>
          </a:p>
        </p:txBody>
      </p:sp>
      <p:sp>
        <p:nvSpPr>
          <p:cNvPr id="12" name="文本框 11"/>
          <p:cNvSpPr txBox="1"/>
          <p:nvPr/>
        </p:nvSpPr>
        <p:spPr>
          <a:xfrm>
            <a:off x="579755" y="5001260"/>
            <a:ext cx="11565255" cy="1568450"/>
          </a:xfrm>
          <a:prstGeom prst="rect">
            <a:avLst/>
          </a:prstGeom>
          <a:noFill/>
        </p:spPr>
        <p:txBody>
          <a:bodyPr wrap="square" rtlCol="0" anchor="t">
            <a:spAutoFit/>
          </a:bodyPr>
          <a:p>
            <a:r>
              <a:rPr lang="en-US" altLang="zh-CN" sz="2400">
                <a:solidFill>
                  <a:schemeClr val="tx1"/>
                </a:solidFill>
                <a:latin typeface="Times New Roman" panose="02020603050405020304" charset="0"/>
                <a:cs typeface="Times New Roman" panose="02020603050405020304" charset="0"/>
                <a:sym typeface="+mn-ea"/>
              </a:rPr>
              <a:t>1.</a:t>
            </a:r>
            <a:r>
              <a:rPr lang="zh-CN" altLang="en-US" sz="2400">
                <a:solidFill>
                  <a:schemeClr val="tx1"/>
                </a:solidFill>
                <a:latin typeface="Times New Roman" panose="02020603050405020304" charset="0"/>
                <a:cs typeface="Times New Roman" panose="02020603050405020304" charset="0"/>
                <a:sym typeface="+mn-ea"/>
              </a:rPr>
              <a:t>Before he tried to explain, I strode to him and held him tight.</a:t>
            </a:r>
            <a:endParaRPr lang="zh-CN" altLang="en-US" sz="2400">
              <a:solidFill>
                <a:schemeClr val="tx1"/>
              </a:solidFill>
              <a:latin typeface="Times New Roman" panose="02020603050405020304" charset="0"/>
              <a:cs typeface="Times New Roman" panose="02020603050405020304" charset="0"/>
              <a:sym typeface="+mn-ea"/>
            </a:endParaRPr>
          </a:p>
          <a:p>
            <a:r>
              <a:rPr lang="en-US" altLang="zh-CN" sz="2400">
                <a:solidFill>
                  <a:schemeClr val="tx1"/>
                </a:solidFill>
                <a:latin typeface="Times New Roman" panose="02020603050405020304" charset="0"/>
                <a:cs typeface="Times New Roman" panose="02020603050405020304" charset="0"/>
                <a:sym typeface="+mn-ea"/>
              </a:rPr>
              <a:t>2.</a:t>
            </a:r>
            <a:r>
              <a:rPr sz="2400">
                <a:solidFill>
                  <a:schemeClr val="tx1"/>
                </a:solidFill>
                <a:latin typeface="Times New Roman" panose="02020603050405020304" charset="0"/>
                <a:cs typeface="Times New Roman" panose="02020603050405020304" charset="0"/>
                <a:sym typeface="+mn-ea"/>
              </a:rPr>
              <a:t>Deeply touched by his act of kindness, I strode over and gathered my young into my arms tightly, tears of pride rolling down my cheeks and his back. </a:t>
            </a:r>
            <a:endParaRPr sz="2400">
              <a:solidFill>
                <a:schemeClr val="tx1"/>
              </a:solidFill>
              <a:latin typeface="Times New Roman" panose="02020603050405020304" charset="0"/>
              <a:cs typeface="Times New Roman" panose="02020603050405020304" charset="0"/>
              <a:sym typeface="+mn-ea"/>
            </a:endParaRPr>
          </a:p>
          <a:p>
            <a:r>
              <a:rPr lang="en-US" altLang="zh-CN" sz="2400">
                <a:solidFill>
                  <a:schemeClr val="tx1"/>
                </a:solidFill>
                <a:latin typeface="Times New Roman" panose="02020603050405020304" charset="0"/>
                <a:cs typeface="Times New Roman" panose="02020603050405020304" charset="0"/>
                <a:sym typeface="+mn-ea"/>
              </a:rPr>
              <a:t>3. Never could I have imagined that my young should be blessed with such a generous heart.</a:t>
            </a:r>
            <a:endParaRPr lang="en-US" altLang="zh-CN" sz="2400">
              <a:solidFill>
                <a:schemeClr val="tx1"/>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amond(in)">
                                      <p:cBhvr>
                                        <p:cTn id="1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6" grpId="0"/>
      <p:bldP spid="6" grpId="1"/>
      <p:bldP spid="4" grpId="1" animBg="1"/>
      <p:bldP spid="12" grpId="0"/>
      <p:bldP spid="1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pitchFamily="3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pitchFamily="3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pitchFamily="3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pitchFamily="3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5" name="文本框 4"/>
          <p:cNvSpPr txBox="1"/>
          <p:nvPr/>
        </p:nvSpPr>
        <p:spPr>
          <a:xfrm>
            <a:off x="1094740" y="83185"/>
            <a:ext cx="4922520" cy="521970"/>
          </a:xfrm>
          <a:prstGeom prst="rect">
            <a:avLst/>
          </a:prstGeom>
          <a:noFill/>
        </p:spPr>
        <p:txBody>
          <a:bodyPr wrap="none" rtlCol="0" anchor="t">
            <a:spAutoFit/>
          </a:bodyPr>
          <a:p>
            <a:pPr algn="l"/>
            <a:r>
              <a:rPr lang="en-US" altLang="zh-CN" sz="2800" b="1">
                <a:solidFill>
                  <a:srgbClr val="002060"/>
                </a:solidFill>
                <a:latin typeface="Times New Roman" panose="02020603050405020304" charset="0"/>
                <a:cs typeface="Times New Roman" panose="02020603050405020304" charset="0"/>
                <a:sym typeface="+mn-ea"/>
              </a:rPr>
              <a:t>Design the plot-- first sentences</a:t>
            </a:r>
            <a:endParaRPr lang="en-US" altLang="zh-CN" sz="2800" b="1">
              <a:solidFill>
                <a:srgbClr val="002060"/>
              </a:solidFill>
              <a:latin typeface="Times New Roman" panose="02020603050405020304" charset="0"/>
              <a:cs typeface="Times New Roman" panose="02020603050405020304" charset="0"/>
              <a:sym typeface="+mn-ea"/>
            </a:endParaRPr>
          </a:p>
        </p:txBody>
      </p:sp>
      <p:sp>
        <p:nvSpPr>
          <p:cNvPr id="76804" name="AutoShape 4"/>
          <p:cNvSpPr/>
          <p:nvPr>
            <p:custDataLst>
              <p:tags r:id="rId1"/>
            </p:custDataLst>
          </p:nvPr>
        </p:nvSpPr>
        <p:spPr>
          <a:xfrm>
            <a:off x="2994660" y="1022350"/>
            <a:ext cx="5676265" cy="443230"/>
          </a:xfrm>
          <a:prstGeom prst="roundRect">
            <a:avLst>
              <a:gd name="adj" fmla="val 11505"/>
            </a:avLst>
          </a:prstGeom>
          <a:gradFill rotWithShape="1">
            <a:gsLst>
              <a:gs pos="0">
                <a:srgbClr val="358CC1"/>
              </a:gs>
              <a:gs pos="100000">
                <a:srgbClr val="FFFFFF">
                  <a:alpha val="0"/>
                </a:srgbClr>
              </a:gs>
            </a:gsLst>
            <a:lin ang="0" scaled="1"/>
          </a:gradFill>
          <a:ln w="9525">
            <a:noFill/>
          </a:ln>
        </p:spPr>
        <p:txBody>
          <a:bodyPr wrap="none" anchor="ctr"/>
          <a:p>
            <a:endParaRPr lang="zh-CN" altLang="en-US">
              <a:latin typeface="Arial" panose="020B0604020202020204" pitchFamily="34" charset="0"/>
            </a:endParaRPr>
          </a:p>
        </p:txBody>
      </p:sp>
      <p:grpSp>
        <p:nvGrpSpPr>
          <p:cNvPr id="76813" name="组合 76812"/>
          <p:cNvGrpSpPr/>
          <p:nvPr/>
        </p:nvGrpSpPr>
        <p:grpSpPr>
          <a:xfrm>
            <a:off x="455930" y="750570"/>
            <a:ext cx="2295525" cy="871855"/>
            <a:chOff x="0" y="0"/>
            <a:chExt cx="1161" cy="1539"/>
          </a:xfrm>
        </p:grpSpPr>
        <p:sp>
          <p:nvSpPr>
            <p:cNvPr id="76814" name="Oval 14"/>
            <p:cNvSpPr/>
            <p:nvPr>
              <p:custDataLst>
                <p:tags r:id="rId2"/>
              </p:custDataLst>
            </p:nvPr>
          </p:nvSpPr>
          <p:spPr>
            <a:xfrm>
              <a:off x="0" y="1166"/>
              <a:ext cx="1159" cy="362"/>
            </a:xfrm>
            <a:prstGeom prst="ellipse">
              <a:avLst/>
            </a:prstGeom>
            <a:gradFill rotWithShape="1">
              <a:gsLst>
                <a:gs pos="0">
                  <a:srgbClr val="E5EBD5"/>
                </a:gs>
                <a:gs pos="50000">
                  <a:srgbClr val="C1CF9D"/>
                </a:gs>
                <a:gs pos="100000">
                  <a:srgbClr val="E5EBD5"/>
                </a:gs>
              </a:gsLst>
              <a:lin ang="0" scaled="1"/>
            </a:gradFill>
            <a:ln w="9525">
              <a:noFill/>
            </a:ln>
          </p:spPr>
          <p:txBody>
            <a:bodyPr wrap="none" anchor="ctr"/>
            <a:p>
              <a:endParaRPr lang="zh-CN" altLang="en-US">
                <a:latin typeface="Arial" panose="020B0604020202020204" pitchFamily="34" charset="0"/>
              </a:endParaRPr>
            </a:p>
          </p:txBody>
        </p:sp>
        <p:sp>
          <p:nvSpPr>
            <p:cNvPr id="76815" name="AutoShape 15"/>
            <p:cNvSpPr/>
            <p:nvPr>
              <p:custDataLst>
                <p:tags r:id="rId3"/>
              </p:custDataLst>
            </p:nvPr>
          </p:nvSpPr>
          <p:spPr>
            <a:xfrm>
              <a:off x="2" y="0"/>
              <a:ext cx="1159" cy="1539"/>
            </a:xfrm>
            <a:prstGeom prst="can">
              <a:avLst>
                <a:gd name="adj" fmla="val 33194"/>
              </a:avLst>
            </a:prstGeom>
            <a:gradFill rotWithShape="1">
              <a:gsLst>
                <a:gs pos="0">
                  <a:srgbClr val="358CC1">
                    <a:alpha val="50000"/>
                  </a:srgbClr>
                </a:gs>
                <a:gs pos="50000">
                  <a:srgbClr val="2E3167"/>
                </a:gs>
                <a:gs pos="100000">
                  <a:srgbClr val="358CC1">
                    <a:alpha val="50000"/>
                  </a:srgbClr>
                </a:gs>
              </a:gsLst>
              <a:lin ang="0" scaled="1"/>
            </a:gradFill>
            <a:ln w="9525">
              <a:noFill/>
            </a:ln>
          </p:spPr>
          <p:txBody>
            <a:bodyPr wrap="none" anchor="ctr"/>
            <a:p>
              <a:endParaRPr lang="zh-CN" altLang="en-US">
                <a:latin typeface="Arial" panose="020B0604020202020204" pitchFamily="34" charset="0"/>
              </a:endParaRPr>
            </a:p>
          </p:txBody>
        </p:sp>
      </p:grpSp>
      <p:sp>
        <p:nvSpPr>
          <p:cNvPr id="2" name="Text Box 7"/>
          <p:cNvSpPr txBox="1"/>
          <p:nvPr>
            <p:custDataLst>
              <p:tags r:id="rId4"/>
            </p:custDataLst>
          </p:nvPr>
        </p:nvSpPr>
        <p:spPr>
          <a:xfrm>
            <a:off x="3148965" y="1059815"/>
            <a:ext cx="7526020" cy="368300"/>
          </a:xfrm>
          <a:prstGeom prst="rect">
            <a:avLst/>
          </a:prstGeom>
          <a:noFill/>
          <a:ln w="9525">
            <a:noFill/>
          </a:ln>
        </p:spPr>
        <p:txBody>
          <a:bodyPr wrap="square">
            <a:spAutoFit/>
          </a:bodyPr>
          <a:p>
            <a:pPr indent="0" algn="l">
              <a:spcBef>
                <a:spcPct val="50000"/>
              </a:spcBef>
              <a:buClrTx/>
              <a:buSzTx/>
              <a:buFontTx/>
              <a:buNone/>
            </a:pPr>
            <a:r>
              <a:rPr lang="en-US" altLang="zh-CN" sz="1800" b="1">
                <a:latin typeface="微软雅黑" panose="020B0503020204020204" charset="-122"/>
                <a:ea typeface="微软雅黑" panose="020B0503020204020204" charset="-122"/>
                <a:cs typeface="微软雅黑" panose="020B0503020204020204" charset="-122"/>
              </a:rPr>
              <a:t>I witnessed the most beautiful heart working hard to save a life. </a:t>
            </a:r>
            <a:endParaRPr lang="en-US" altLang="zh-CN" sz="1800" b="1">
              <a:latin typeface="微软雅黑" panose="020B0503020204020204" charset="-122"/>
              <a:ea typeface="微软雅黑" panose="020B0503020204020204" charset="-122"/>
              <a:cs typeface="微软雅黑" panose="020B0503020204020204" charset="-122"/>
            </a:endParaRPr>
          </a:p>
        </p:txBody>
      </p:sp>
      <p:sp>
        <p:nvSpPr>
          <p:cNvPr id="76823" name="Text Box 23"/>
          <p:cNvSpPr txBox="1"/>
          <p:nvPr>
            <p:custDataLst>
              <p:tags r:id="rId5"/>
            </p:custDataLst>
          </p:nvPr>
        </p:nvSpPr>
        <p:spPr>
          <a:xfrm>
            <a:off x="523875" y="1092200"/>
            <a:ext cx="2013585" cy="460375"/>
          </a:xfrm>
          <a:prstGeom prst="rect">
            <a:avLst/>
          </a:prstGeom>
          <a:noFill/>
          <a:ln w="9525">
            <a:noFill/>
          </a:ln>
          <a:effectLst>
            <a:outerShdw dist="17961" dir="2699999" algn="ctr" rotWithShape="0">
              <a:srgbClr val="003300">
                <a:alpha val="50000"/>
              </a:srgbClr>
            </a:outerShdw>
          </a:effectLst>
        </p:spPr>
        <p:txBody>
          <a:bodyPr wrap="square">
            <a:spAutoFit/>
          </a:bodyPr>
          <a:p>
            <a:pPr algn="ctr">
              <a:spcBef>
                <a:spcPct val="50000"/>
              </a:spcBef>
            </a:pPr>
            <a:r>
              <a:rPr lang="zh-CN" altLang="en-US" sz="2400" b="1">
                <a:solidFill>
                  <a:srgbClr val="FF0000"/>
                </a:solidFill>
                <a:latin typeface="Arial" panose="020B0604020202020204" pitchFamily="34" charset="0"/>
                <a:ea typeface="宋体" panose="02010600030101010101" pitchFamily="2" charset="-122"/>
                <a:sym typeface="+mn-ea"/>
              </a:rPr>
              <a:t>Paragraph</a:t>
            </a:r>
            <a:r>
              <a:rPr lang="en-US" altLang="zh-CN" sz="2400" b="1">
                <a:solidFill>
                  <a:srgbClr val="FF0000"/>
                </a:solidFill>
                <a:latin typeface="Arial" panose="020B0604020202020204" pitchFamily="34" charset="0"/>
                <a:ea typeface="宋体" panose="02010600030101010101" pitchFamily="2" charset="-122"/>
                <a:sym typeface="+mn-ea"/>
              </a:rPr>
              <a:t>2</a:t>
            </a:r>
            <a:endParaRPr lang="en-US" altLang="zh-CN" sz="2400" b="1">
              <a:solidFill>
                <a:srgbClr val="FF0000"/>
              </a:solidFill>
              <a:latin typeface="Arial" panose="020B0604020202020204" pitchFamily="34" charset="0"/>
              <a:ea typeface="宋体" panose="02010600030101010101" pitchFamily="2" charset="-122"/>
              <a:sym typeface="+mn-ea"/>
            </a:endParaRPr>
          </a:p>
        </p:txBody>
      </p:sp>
      <p:sp>
        <p:nvSpPr>
          <p:cNvPr id="4" name="AutoShape 4"/>
          <p:cNvSpPr/>
          <p:nvPr>
            <p:custDataLst>
              <p:tags r:id="rId6"/>
            </p:custDataLst>
          </p:nvPr>
        </p:nvSpPr>
        <p:spPr>
          <a:xfrm>
            <a:off x="450215" y="1714500"/>
            <a:ext cx="2301240" cy="2426335"/>
          </a:xfrm>
          <a:prstGeom prst="roundRect">
            <a:avLst>
              <a:gd name="adj" fmla="val 11505"/>
            </a:avLst>
          </a:prstGeom>
          <a:gradFill rotWithShape="1">
            <a:gsLst>
              <a:gs pos="0">
                <a:srgbClr val="358CC1"/>
              </a:gs>
              <a:gs pos="100000">
                <a:srgbClr val="FFFFFF">
                  <a:alpha val="0"/>
                </a:srgbClr>
              </a:gs>
            </a:gsLst>
            <a:lin ang="0" scaled="1"/>
          </a:gradFill>
          <a:ln w="9525">
            <a:noFill/>
          </a:ln>
        </p:spPr>
        <p:txBody>
          <a:bodyPr wrap="none" anchor="ctr"/>
          <a:p>
            <a:endParaRPr lang="zh-CN" altLang="en-US">
              <a:latin typeface="Arial" panose="020B0604020202020204" pitchFamily="34" charset="0"/>
            </a:endParaRPr>
          </a:p>
        </p:txBody>
      </p:sp>
      <p:sp>
        <p:nvSpPr>
          <p:cNvPr id="7" name="文本框 6"/>
          <p:cNvSpPr txBox="1"/>
          <p:nvPr/>
        </p:nvSpPr>
        <p:spPr>
          <a:xfrm>
            <a:off x="638810" y="1714500"/>
            <a:ext cx="8257540" cy="583565"/>
          </a:xfrm>
          <a:prstGeom prst="rect">
            <a:avLst/>
          </a:prstGeom>
          <a:noFill/>
        </p:spPr>
        <p:txBody>
          <a:bodyPr wrap="none" rtlCol="0" anchor="t">
            <a:spAutoFit/>
          </a:bodyPr>
          <a:p>
            <a:pPr marL="457200" indent="-457200" algn="l">
              <a:buFont typeface="Wingdings" panose="05000000000000000000" charset="0"/>
              <a:buChar char="Ø"/>
            </a:pPr>
            <a:r>
              <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rPr>
              <a:t>How did Billy react to my sudden appearance?</a:t>
            </a:r>
            <a:endPar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endParaRPr>
          </a:p>
        </p:txBody>
      </p:sp>
      <p:sp>
        <p:nvSpPr>
          <p:cNvPr id="12" name="文本框 11"/>
          <p:cNvSpPr txBox="1"/>
          <p:nvPr/>
        </p:nvSpPr>
        <p:spPr>
          <a:xfrm>
            <a:off x="579120" y="2202815"/>
            <a:ext cx="11565255" cy="1938020"/>
          </a:xfrm>
          <a:prstGeom prst="rect">
            <a:avLst/>
          </a:prstGeom>
          <a:noFill/>
        </p:spPr>
        <p:txBody>
          <a:bodyPr wrap="square" rtlCol="0" anchor="t">
            <a:spAutoFit/>
          </a:bodyPr>
          <a:p>
            <a:r>
              <a:rPr sz="2400">
                <a:solidFill>
                  <a:schemeClr val="tx1"/>
                </a:solidFill>
                <a:latin typeface="Times New Roman" panose="02020603050405020304" charset="0"/>
                <a:cs typeface="Times New Roman" panose="02020603050405020304" charset="0"/>
                <a:sym typeface="+mn-ea"/>
              </a:rPr>
              <a:t>1.A little embarrassed but still proud, he shared the whole story with me, saying that if he didn’t offer the helping hand, the fawn would end up being thirsty to death.</a:t>
            </a:r>
            <a:endParaRPr sz="2400">
              <a:solidFill>
                <a:schemeClr val="tx1"/>
              </a:solidFill>
              <a:latin typeface="Times New Roman" panose="02020603050405020304" charset="0"/>
              <a:cs typeface="Times New Roman" panose="02020603050405020304" charset="0"/>
              <a:sym typeface="+mn-ea"/>
            </a:endParaRPr>
          </a:p>
          <a:p>
            <a:r>
              <a:rPr sz="2400">
                <a:solidFill>
                  <a:schemeClr val="tx1"/>
                </a:solidFill>
                <a:latin typeface="Times New Roman" panose="02020603050405020304" charset="0"/>
                <a:cs typeface="Times New Roman" panose="02020603050405020304" charset="0"/>
                <a:sym typeface="+mn-ea"/>
              </a:rPr>
              <a:t>2.Somewhat surprised at my suddent appearance, he appeared a little embarrassed and ran into my arms.</a:t>
            </a:r>
            <a:endParaRPr sz="2400">
              <a:solidFill>
                <a:schemeClr val="tx1"/>
              </a:solidFill>
              <a:latin typeface="Times New Roman" panose="02020603050405020304" charset="0"/>
              <a:cs typeface="Times New Roman" panose="02020603050405020304" charset="0"/>
              <a:sym typeface="+mn-ea"/>
            </a:endParaRPr>
          </a:p>
          <a:p>
            <a:r>
              <a:rPr sz="2400">
                <a:solidFill>
                  <a:schemeClr val="tx1"/>
                </a:solidFill>
                <a:latin typeface="Times New Roman" panose="02020603050405020304" charset="0"/>
                <a:cs typeface="Times New Roman" panose="02020603050405020304" charset="0"/>
                <a:sym typeface="+mn-ea"/>
              </a:rPr>
              <a:t>3.He couldn’t wait to share the whole thing with me.</a:t>
            </a:r>
            <a:endParaRPr sz="2400">
              <a:solidFill>
                <a:schemeClr val="tx1"/>
              </a:solidFill>
              <a:latin typeface="Times New Roman" panose="02020603050405020304" charset="0"/>
              <a:cs typeface="Times New Roman" panose="02020603050405020304" charset="0"/>
              <a:sym typeface="+mn-ea"/>
            </a:endParaRPr>
          </a:p>
        </p:txBody>
      </p:sp>
      <p:sp>
        <p:nvSpPr>
          <p:cNvPr id="9" name="AutoShape 4"/>
          <p:cNvSpPr/>
          <p:nvPr>
            <p:custDataLst>
              <p:tags r:id="rId7"/>
            </p:custDataLst>
          </p:nvPr>
        </p:nvSpPr>
        <p:spPr>
          <a:xfrm>
            <a:off x="523875" y="4262120"/>
            <a:ext cx="2301240" cy="2444115"/>
          </a:xfrm>
          <a:prstGeom prst="roundRect">
            <a:avLst>
              <a:gd name="adj" fmla="val 11505"/>
            </a:avLst>
          </a:prstGeom>
          <a:gradFill rotWithShape="1">
            <a:gsLst>
              <a:gs pos="0">
                <a:srgbClr val="358CC1"/>
              </a:gs>
              <a:gs pos="100000">
                <a:srgbClr val="FFFFFF">
                  <a:alpha val="0"/>
                </a:srgbClr>
              </a:gs>
            </a:gsLst>
            <a:lin ang="0" scaled="1"/>
          </a:gradFill>
          <a:ln w="9525">
            <a:noFill/>
          </a:ln>
        </p:spPr>
        <p:txBody>
          <a:bodyPr wrap="none" anchor="ctr"/>
          <a:p>
            <a:endParaRPr lang="zh-CN" altLang="en-US">
              <a:latin typeface="Arial" panose="020B0604020202020204" pitchFamily="34" charset="0"/>
            </a:endParaRPr>
          </a:p>
        </p:txBody>
      </p:sp>
      <p:sp>
        <p:nvSpPr>
          <p:cNvPr id="10" name="文本框 9"/>
          <p:cNvSpPr txBox="1"/>
          <p:nvPr/>
        </p:nvSpPr>
        <p:spPr>
          <a:xfrm>
            <a:off x="662305" y="4262120"/>
            <a:ext cx="6055360" cy="608965"/>
          </a:xfrm>
          <a:prstGeom prst="rect">
            <a:avLst/>
          </a:prstGeom>
          <a:noFill/>
        </p:spPr>
        <p:txBody>
          <a:bodyPr wrap="none" rtlCol="0" anchor="t">
            <a:spAutoFit/>
          </a:bodyPr>
          <a:p>
            <a:pPr marL="457200" indent="-457200" algn="l">
              <a:lnSpc>
                <a:spcPts val="4040"/>
              </a:lnSpc>
              <a:buFont typeface="Wingdings" panose="05000000000000000000" charset="0"/>
              <a:buChar char="Ø"/>
            </a:pPr>
            <a:r>
              <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rPr>
              <a:t>What miracle happened?  (--rain)</a:t>
            </a:r>
            <a:endPar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endParaRPr>
          </a:p>
        </p:txBody>
      </p:sp>
      <p:sp>
        <p:nvSpPr>
          <p:cNvPr id="11" name="文本框 10"/>
          <p:cNvSpPr txBox="1"/>
          <p:nvPr/>
        </p:nvSpPr>
        <p:spPr>
          <a:xfrm>
            <a:off x="579120" y="4768215"/>
            <a:ext cx="11417935" cy="1938020"/>
          </a:xfrm>
          <a:prstGeom prst="rect">
            <a:avLst/>
          </a:prstGeom>
          <a:noFill/>
        </p:spPr>
        <p:txBody>
          <a:bodyPr wrap="square" rtlCol="0" anchor="t">
            <a:spAutoFit/>
          </a:bodyPr>
          <a:p>
            <a:r>
              <a:rPr lang="en-US" altLang="zh-CN" sz="2400">
                <a:solidFill>
                  <a:schemeClr val="tx1"/>
                </a:solidFill>
                <a:latin typeface="Times New Roman" panose="02020603050405020304" charset="0"/>
                <a:cs typeface="Times New Roman" panose="02020603050405020304" charset="0"/>
                <a:sym typeface="+mn-ea"/>
              </a:rPr>
              <a:t>1.</a:t>
            </a:r>
            <a:r>
              <a:rPr lang="zh-CN" altLang="en-US" sz="2400">
                <a:solidFill>
                  <a:schemeClr val="tx1"/>
                </a:solidFill>
                <a:latin typeface="Times New Roman" panose="02020603050405020304" charset="0"/>
                <a:cs typeface="Times New Roman" panose="02020603050405020304" charset="0"/>
                <a:sym typeface="+mn-ea"/>
              </a:rPr>
              <a:t>I looked up at the sky. It was as if God, Himself, was weeping with pride. The rain that came that day was a </a:t>
            </a:r>
            <a:r>
              <a:rPr lang="zh-CN" altLang="en-US" sz="2400" u="sng">
                <a:solidFill>
                  <a:schemeClr val="tx1"/>
                </a:solidFill>
                <a:latin typeface="Times New Roman" panose="02020603050405020304" charset="0"/>
                <a:cs typeface="Times New Roman" panose="02020603050405020304" charset="0"/>
                <a:sym typeface="+mn-ea"/>
              </a:rPr>
              <a:t>miracle</a:t>
            </a:r>
            <a:r>
              <a:rPr lang="zh-CN" altLang="en-US" sz="2400">
                <a:solidFill>
                  <a:schemeClr val="tx1"/>
                </a:solidFill>
                <a:latin typeface="Times New Roman" panose="02020603050405020304" charset="0"/>
                <a:cs typeface="Times New Roman" panose="02020603050405020304" charset="0"/>
                <a:sym typeface="+mn-ea"/>
              </a:rPr>
              <a:t>, saving our </a:t>
            </a:r>
            <a:r>
              <a:rPr lang="zh-CN" altLang="en-US" sz="2400" u="sng">
                <a:solidFill>
                  <a:schemeClr val="tx1"/>
                </a:solidFill>
                <a:latin typeface="Times New Roman" panose="02020603050405020304" charset="0"/>
                <a:cs typeface="Times New Roman" panose="02020603050405020304" charset="0"/>
                <a:sym typeface="+mn-ea"/>
              </a:rPr>
              <a:t>farm</a:t>
            </a:r>
            <a:r>
              <a:rPr lang="zh-CN" altLang="en-US" sz="2400">
                <a:solidFill>
                  <a:schemeClr val="tx1"/>
                </a:solidFill>
                <a:latin typeface="Times New Roman" panose="02020603050405020304" charset="0"/>
                <a:cs typeface="Times New Roman" panose="02020603050405020304" charset="0"/>
                <a:sym typeface="+mn-ea"/>
              </a:rPr>
              <a:t>, like my boy saved a life.</a:t>
            </a:r>
            <a:endParaRPr lang="zh-CN" altLang="en-US" sz="2400">
              <a:solidFill>
                <a:schemeClr val="tx1"/>
              </a:solidFill>
              <a:latin typeface="Times New Roman" panose="02020603050405020304" charset="0"/>
              <a:cs typeface="Times New Roman" panose="02020603050405020304" charset="0"/>
              <a:sym typeface="+mn-ea"/>
            </a:endParaRPr>
          </a:p>
          <a:p>
            <a:r>
              <a:rPr lang="en-US" altLang="zh-CN" sz="2400">
                <a:solidFill>
                  <a:schemeClr val="tx1"/>
                </a:solidFill>
                <a:latin typeface="Times New Roman" panose="02020603050405020304" charset="0"/>
                <a:cs typeface="Times New Roman" panose="02020603050405020304" charset="0"/>
                <a:sym typeface="+mn-ea"/>
              </a:rPr>
              <a:t>2.</a:t>
            </a:r>
            <a:r>
              <a:rPr sz="2400">
                <a:solidFill>
                  <a:schemeClr val="tx1"/>
                </a:solidFill>
                <a:latin typeface="Times New Roman" panose="02020603050405020304" charset="0"/>
                <a:cs typeface="Times New Roman" panose="02020603050405020304" charset="0"/>
                <a:sym typeface="+mn-ea"/>
              </a:rPr>
              <a:t>And miraculously, the tears on my cheeks turned into the long-expected </a:t>
            </a:r>
            <a:r>
              <a:rPr sz="2400" u="sng">
                <a:solidFill>
                  <a:schemeClr val="tx1"/>
                </a:solidFill>
                <a:latin typeface="Times New Roman" panose="02020603050405020304" charset="0"/>
                <a:cs typeface="Times New Roman" panose="02020603050405020304" charset="0"/>
                <a:sym typeface="+mn-ea"/>
              </a:rPr>
              <a:t>rain </a:t>
            </a:r>
            <a:r>
              <a:rPr sz="2400">
                <a:solidFill>
                  <a:schemeClr val="tx1"/>
                </a:solidFill>
                <a:latin typeface="Times New Roman" panose="02020603050405020304" charset="0"/>
                <a:cs typeface="Times New Roman" panose="02020603050405020304" charset="0"/>
                <a:sym typeface="+mn-ea"/>
              </a:rPr>
              <a:t>from the sky! </a:t>
            </a:r>
            <a:endParaRPr sz="2400">
              <a:solidFill>
                <a:schemeClr val="tx1"/>
              </a:solidFill>
              <a:latin typeface="Times New Roman" panose="02020603050405020304" charset="0"/>
              <a:cs typeface="Times New Roman" panose="02020603050405020304" charset="0"/>
              <a:sym typeface="+mn-ea"/>
            </a:endParaRPr>
          </a:p>
          <a:p>
            <a:r>
              <a:rPr lang="en-US" sz="2400">
                <a:solidFill>
                  <a:schemeClr val="tx1"/>
                </a:solidFill>
                <a:latin typeface="Times New Roman" panose="02020603050405020304" charset="0"/>
                <a:cs typeface="Times New Roman" panose="02020603050405020304" charset="0"/>
                <a:sym typeface="+mn-ea"/>
              </a:rPr>
              <a:t>3.</a:t>
            </a:r>
            <a:r>
              <a:rPr sz="2400">
                <a:solidFill>
                  <a:schemeClr val="tx1"/>
                </a:solidFill>
                <a:latin typeface="Times New Roman" panose="02020603050405020304" charset="0"/>
                <a:cs typeface="Times New Roman" panose="02020603050405020304" charset="0"/>
                <a:sym typeface="+mn-ea"/>
              </a:rPr>
              <a:t>It must be God’s answer to people’s call for the rain, and also a reward for Billy’s act of kindness!</a:t>
            </a:r>
            <a:endParaRPr lang="zh-CN" altLang="en-US" sz="2400">
              <a:solidFill>
                <a:schemeClr val="tx1"/>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12" grpId="0"/>
      <p:bldP spid="12" grpId="1"/>
      <p:bldP spid="11" grpId="0"/>
      <p:bldP spid="1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p:nvPr>
            <p:custDataLst>
              <p:tags r:id="rId1"/>
            </p:custDataLst>
          </p:nvPr>
        </p:nvGraphicFramePr>
        <p:xfrm>
          <a:off x="410845" y="770255"/>
          <a:ext cx="11427460" cy="6005195"/>
        </p:xfrm>
        <a:graphic>
          <a:graphicData uri="http://schemas.openxmlformats.org/drawingml/2006/table">
            <a:tbl>
              <a:tblPr firstRow="1" bandRow="1">
                <a:tableStyleId>{5C22544A-7EE6-4342-B048-85BDC9FD1C3A}</a:tableStyleId>
              </a:tblPr>
              <a:tblGrid>
                <a:gridCol w="5592445"/>
                <a:gridCol w="5835015"/>
              </a:tblGrid>
              <a:tr h="571500">
                <a:tc>
                  <a:txBody>
                    <a:bodyPr/>
                    <a:p>
                      <a:pPr algn="ctr">
                        <a:buNone/>
                      </a:pPr>
                      <a:r>
                        <a:rPr lang="en-US" altLang="zh-CN" sz="2400"/>
                        <a:t>Given information</a:t>
                      </a:r>
                      <a:endParaRPr lang="en-US" altLang="zh-CN" sz="2400"/>
                    </a:p>
                  </a:txBody>
                  <a:tcPr/>
                </a:tc>
                <a:tc>
                  <a:txBody>
                    <a:bodyPr/>
                    <a:p>
                      <a:pPr algn="ctr">
                        <a:buNone/>
                      </a:pPr>
                      <a:r>
                        <a:rPr lang="en-US" altLang="zh-CN" sz="2400"/>
                        <a:t>predictable plot</a:t>
                      </a:r>
                      <a:endParaRPr lang="en-US" altLang="zh-CN" sz="2400"/>
                    </a:p>
                  </a:txBody>
                  <a:tcPr/>
                </a:tc>
              </a:tr>
              <a:tr h="873125">
                <a:tc>
                  <a:txBody>
                    <a:bodyPr/>
                    <a:p>
                      <a:pPr>
                        <a:buNone/>
                      </a:pPr>
                      <a:r>
                        <a:rPr lang="en-US" altLang="zh-CN" sz="2400">
                          <a:latin typeface="Times New Roman" panose="02020603050405020304" charset="0"/>
                          <a:cs typeface="Times New Roman" panose="02020603050405020304" charset="0"/>
                          <a:sym typeface="+mn-ea"/>
                        </a:rPr>
                        <a:t>Para 1:</a:t>
                      </a:r>
                      <a:r>
                        <a:rPr lang="zh-CN" altLang="en-US" sz="2400">
                          <a:latin typeface="Times New Roman" panose="02020603050405020304" charset="0"/>
                          <a:cs typeface="Times New Roman" panose="02020603050405020304" charset="0"/>
                          <a:sym typeface="+mn-ea"/>
                        </a:rPr>
                        <a:t>We had not seen </a:t>
                      </a:r>
                      <a:r>
                        <a:rPr lang="zh-CN" altLang="en-US" sz="2400" u="sng">
                          <a:latin typeface="Times New Roman" panose="02020603050405020304" charset="0"/>
                          <a:cs typeface="Times New Roman" panose="02020603050405020304" charset="0"/>
                          <a:sym typeface="+mn-ea"/>
                        </a:rPr>
                        <a:t>rain </a:t>
                      </a:r>
                      <a:r>
                        <a:rPr lang="zh-CN" altLang="en-US" sz="2400">
                          <a:latin typeface="Times New Roman" panose="02020603050405020304" charset="0"/>
                          <a:cs typeface="Times New Roman" panose="02020603050405020304" charset="0"/>
                          <a:sym typeface="+mn-ea"/>
                        </a:rPr>
                        <a:t>in almost a month</a:t>
                      </a:r>
                      <a:r>
                        <a:rPr lang="en-US" altLang="zh-CN" sz="2400">
                          <a:latin typeface="Times New Roman" panose="02020603050405020304" charset="0"/>
                          <a:cs typeface="Times New Roman" panose="02020603050405020304" charset="0"/>
                          <a:sym typeface="+mn-ea"/>
                        </a:rPr>
                        <a:t> + Para 2: miracle</a:t>
                      </a:r>
                      <a:endParaRPr lang="en-US" altLang="zh-CN" sz="2400">
                        <a:latin typeface="Times New Roman" panose="02020603050405020304" charset="0"/>
                        <a:cs typeface="Times New Roman" panose="02020603050405020304" charset="0"/>
                        <a:sym typeface="+mn-ea"/>
                      </a:endParaRPr>
                    </a:p>
                  </a:txBody>
                  <a:tcPr/>
                </a:tc>
                <a:tc>
                  <a:txBody>
                    <a:bodyPr/>
                    <a:p>
                      <a:pPr>
                        <a:buNone/>
                      </a:pPr>
                      <a:endParaRPr lang="zh-CN" altLang="en-US"/>
                    </a:p>
                  </a:txBody>
                  <a:tcPr/>
                </a:tc>
              </a:tr>
              <a:tr h="1930400">
                <a:tc>
                  <a:txBody>
                    <a:bodyPr/>
                    <a:p>
                      <a:pPr>
                        <a:buNone/>
                      </a:pPr>
                      <a:r>
                        <a:rPr lang="en-US" altLang="zh-CN" sz="2400">
                          <a:latin typeface="Times New Roman" panose="02020603050405020304" charset="0"/>
                          <a:cs typeface="Times New Roman" panose="02020603050405020304" charset="0"/>
                        </a:rPr>
                        <a:t>Para 2:</a:t>
                      </a:r>
                      <a:r>
                        <a:rPr lang="zh-CN" altLang="en-US" sz="2400">
                          <a:latin typeface="Times New Roman" panose="02020603050405020304" charset="0"/>
                          <a:cs typeface="Times New Roman" panose="02020603050405020304" charset="0"/>
                          <a:sym typeface="+mn-ea"/>
                        </a:rPr>
                        <a:t>walking</a:t>
                      </a:r>
                      <a:r>
                        <a:rPr lang="en-US" altLang="zh-CN" sz="2400">
                          <a:latin typeface="Times New Roman" panose="02020603050405020304" charset="0"/>
                          <a:cs typeface="Times New Roman" panose="02020603050405020304" charset="0"/>
                          <a:sym typeface="+mn-ea"/>
                        </a:rPr>
                        <a:t>...</a:t>
                      </a:r>
                      <a:r>
                        <a:rPr lang="zh-CN" altLang="en-US" sz="2400">
                          <a:latin typeface="Times New Roman" panose="02020603050405020304" charset="0"/>
                          <a:cs typeface="Times New Roman" panose="02020603050405020304" charset="0"/>
                          <a:sym typeface="+mn-ea"/>
                        </a:rPr>
                        <a:t>with a serious purpose</a:t>
                      </a:r>
                      <a:r>
                        <a:rPr lang="en-US" altLang="zh-CN" sz="2400">
                          <a:latin typeface="Times New Roman" panose="02020603050405020304" charset="0"/>
                          <a:cs typeface="Times New Roman" panose="02020603050405020304" charset="0"/>
                          <a:sym typeface="+mn-ea"/>
                        </a:rPr>
                        <a:t>; </a:t>
                      </a:r>
                      <a:r>
                        <a:rPr lang="zh-CN" altLang="en-US" sz="2400">
                          <a:latin typeface="Times New Roman" panose="02020603050405020304" charset="0"/>
                          <a:cs typeface="Times New Roman" panose="02020603050405020304" charset="0"/>
                          <a:sym typeface="+mn-ea"/>
                        </a:rPr>
                        <a:t>with a great effort trying to be as still as possible</a:t>
                      </a:r>
                      <a:endParaRPr lang="zh-CN" altLang="en-US" sz="2400">
                        <a:latin typeface="Times New Roman" panose="02020603050405020304" charset="0"/>
                        <a:cs typeface="Times New Roman" panose="02020603050405020304" charset="0"/>
                        <a:sym typeface="+mn-ea"/>
                      </a:endParaRPr>
                    </a:p>
                    <a:p>
                      <a:pPr>
                        <a:buNone/>
                      </a:pPr>
                      <a:r>
                        <a:rPr lang="en-US" altLang="zh-CN" sz="2400">
                          <a:solidFill>
                            <a:schemeClr val="tx1"/>
                          </a:solidFill>
                          <a:latin typeface="Times New Roman" panose="02020603050405020304" charset="0"/>
                          <a:cs typeface="Times New Roman" panose="02020603050405020304" charset="0"/>
                          <a:sym typeface="+mn-ea"/>
                        </a:rPr>
                        <a:t>   Walk out with a serious prurpose; run out again towards the house</a:t>
                      </a:r>
                      <a:endParaRPr lang="en-US" altLang="zh-CN" sz="2400">
                        <a:solidFill>
                          <a:schemeClr val="tx1"/>
                        </a:solidFill>
                        <a:latin typeface="Times New Roman" panose="02020603050405020304" charset="0"/>
                        <a:cs typeface="Times New Roman" panose="02020603050405020304" charset="0"/>
                        <a:sym typeface="+mn-ea"/>
                      </a:endParaRPr>
                    </a:p>
                  </a:txBody>
                  <a:tcPr/>
                </a:tc>
                <a:tc>
                  <a:txBody>
                    <a:bodyPr/>
                    <a:p>
                      <a:pPr>
                        <a:buNone/>
                      </a:pPr>
                      <a:endParaRPr lang="zh-CN" altLang="en-US"/>
                    </a:p>
                  </a:txBody>
                  <a:tcPr/>
                </a:tc>
              </a:tr>
              <a:tr h="1195070">
                <a:tc>
                  <a:txBody>
                    <a:bodyPr/>
                    <a:p>
                      <a:pPr algn="l"/>
                      <a:r>
                        <a:rPr lang="en-US" altLang="zh-CN" sz="2400">
                          <a:latin typeface="Times New Roman" panose="02020603050405020304" charset="0"/>
                          <a:cs typeface="Times New Roman" panose="02020603050405020304" charset="0"/>
                          <a:sym typeface="+mn-ea"/>
                        </a:rPr>
                        <a:t>Para 3:</a:t>
                      </a:r>
                      <a:r>
                        <a:rPr lang="zh-CN" altLang="en-US" sz="2400">
                          <a:latin typeface="Times New Roman" panose="02020603050405020304" charset="0"/>
                          <a:cs typeface="Times New Roman" panose="02020603050405020304" charset="0"/>
                          <a:sym typeface="+mn-ea"/>
                        </a:rPr>
                        <a:t>my curiosity got the best</a:t>
                      </a:r>
                      <a:r>
                        <a:rPr lang="en-US" altLang="zh-CN" sz="2400">
                          <a:latin typeface="Times New Roman" panose="02020603050405020304" charset="0"/>
                          <a:cs typeface="Times New Roman" panose="02020603050405020304" charset="0"/>
                          <a:sym typeface="+mn-ea"/>
                        </a:rPr>
                        <a:t> </a:t>
                      </a:r>
                      <a:r>
                        <a:rPr lang="zh-CN" altLang="en-US" sz="2400">
                          <a:latin typeface="Times New Roman" panose="02020603050405020304" charset="0"/>
                          <a:cs typeface="Times New Roman" panose="02020603050405020304" charset="0"/>
                          <a:sym typeface="+mn-ea"/>
                        </a:rPr>
                        <a:t>of me. I crept out </a:t>
                      </a:r>
                      <a:r>
                        <a:rPr lang="en-US" altLang="zh-CN" sz="2400">
                          <a:latin typeface="Times New Roman" panose="02020603050405020304" charset="0"/>
                          <a:cs typeface="Times New Roman" panose="02020603050405020304" charset="0"/>
                          <a:sym typeface="+mn-ea"/>
                        </a:rPr>
                        <a:t>...</a:t>
                      </a:r>
                      <a:r>
                        <a:rPr lang="zh-CN" altLang="en-US" sz="2400">
                          <a:latin typeface="Times New Roman" panose="02020603050405020304" charset="0"/>
                          <a:cs typeface="Times New Roman" panose="02020603050405020304" charset="0"/>
                          <a:sym typeface="+mn-ea"/>
                        </a:rPr>
                        <a:t> followed him on his journey</a:t>
                      </a:r>
                      <a:endParaRPr lang="zh-CN" altLang="en-US" sz="2400">
                        <a:latin typeface="Times New Roman" panose="02020603050405020304" charset="0"/>
                        <a:cs typeface="Times New Roman" panose="02020603050405020304" charset="0"/>
                        <a:sym typeface="+mn-ea"/>
                      </a:endParaRPr>
                    </a:p>
                    <a:p>
                      <a:pPr algn="l"/>
                      <a:endParaRPr lang="zh-CN" altLang="en-US" sz="2400">
                        <a:latin typeface="Times New Roman" panose="02020603050405020304" charset="0"/>
                        <a:cs typeface="Times New Roman" panose="02020603050405020304" charset="0"/>
                        <a:sym typeface="+mn-ea"/>
                      </a:endParaRPr>
                    </a:p>
                  </a:txBody>
                  <a:tcPr/>
                </a:tc>
                <a:tc>
                  <a:txBody>
                    <a:bodyPr/>
                    <a:p>
                      <a:pPr>
                        <a:buNone/>
                      </a:pPr>
                      <a:endParaRPr lang="zh-CN" altLang="en-US"/>
                    </a:p>
                  </a:txBody>
                  <a:tcPr/>
                </a:tc>
              </a:tr>
              <a:tr h="1435100">
                <a:tc>
                  <a:txBody>
                    <a:bodyPr/>
                    <a:p>
                      <a:pPr>
                        <a:buNone/>
                      </a:pPr>
                      <a:r>
                        <a:rPr lang="en-US" altLang="zh-CN" sz="2400">
                          <a:latin typeface="Times New Roman" panose="02020603050405020304" charset="0"/>
                          <a:cs typeface="Times New Roman" panose="02020603050405020304" charset="0"/>
                        </a:rPr>
                        <a:t>Para 4:</a:t>
                      </a:r>
                      <a:r>
                        <a:rPr lang="zh-CN" altLang="en-US" sz="2400">
                          <a:latin typeface="Times New Roman" panose="02020603050405020304" charset="0"/>
                          <a:cs typeface="Times New Roman" panose="02020603050405020304" charset="0"/>
                          <a:sym typeface="+mn-ea"/>
                        </a:rPr>
                        <a:t>A mother deer with a huge pair of deer horns appeared in front of him, with a baby </a:t>
                      </a:r>
                      <a:r>
                        <a:rPr lang="zh-CN" altLang="en-US" sz="2400" u="sng">
                          <a:latin typeface="Times New Roman" panose="02020603050405020304" charset="0"/>
                          <a:cs typeface="Times New Roman" panose="02020603050405020304" charset="0"/>
                          <a:sym typeface="+mn-ea"/>
                        </a:rPr>
                        <a:t>fawn</a:t>
                      </a:r>
                      <a:r>
                        <a:rPr lang="zh-CN" altLang="en-US" sz="2400">
                          <a:latin typeface="Times New Roman" panose="02020603050405020304" charset="0"/>
                          <a:cs typeface="Times New Roman" panose="02020603050405020304" charset="0"/>
                          <a:sym typeface="+mn-ea"/>
                        </a:rPr>
                        <a:t>(幼鹿) lying on the dry ground.</a:t>
                      </a:r>
                      <a:endParaRPr lang="zh-CN" altLang="en-US" sz="2400">
                        <a:latin typeface="Times New Roman" panose="02020603050405020304" charset="0"/>
                        <a:cs typeface="Times New Roman" panose="02020603050405020304" charset="0"/>
                        <a:sym typeface="+mn-ea"/>
                      </a:endParaRPr>
                    </a:p>
                  </a:txBody>
                  <a:tcPr/>
                </a:tc>
                <a:tc>
                  <a:txBody>
                    <a:bodyPr/>
                    <a:p>
                      <a:pPr>
                        <a:buNone/>
                      </a:pPr>
                      <a:endParaRPr lang="zh-CN" altLang="en-US"/>
                    </a:p>
                  </a:txBody>
                  <a:tcPr/>
                </a:tc>
              </a:tr>
            </a:tbl>
          </a:graphicData>
        </a:graphic>
      </p:graphicFrame>
      <p:sp>
        <p:nvSpPr>
          <p:cNvPr id="8" name="文本框 7"/>
          <p:cNvSpPr txBox="1"/>
          <p:nvPr/>
        </p:nvSpPr>
        <p:spPr>
          <a:xfrm>
            <a:off x="6124575" y="1445895"/>
            <a:ext cx="5808980" cy="460375"/>
          </a:xfrm>
          <a:prstGeom prst="rect">
            <a:avLst/>
          </a:prstGeom>
          <a:noFill/>
        </p:spPr>
        <p:txBody>
          <a:bodyPr wrap="square" rtlCol="0">
            <a:spAutoFit/>
          </a:bodyPr>
          <a:p>
            <a:r>
              <a:rPr lang="zh-CN" altLang="en-US" sz="2000" b="1">
                <a:latin typeface="华文楷体" panose="02010600040101010101" charset="-122"/>
                <a:ea typeface="华文楷体" panose="02010600040101010101" charset="-122"/>
                <a:cs typeface="华文楷体" panose="02010600040101010101" charset="-122"/>
              </a:rPr>
              <a:t>文章结尾：雨水奇迹般地降临，呼应</a:t>
            </a:r>
            <a:r>
              <a:rPr lang="en-US" altLang="zh-CN" sz="2400" b="1">
                <a:solidFill>
                  <a:srgbClr val="C00000"/>
                </a:solidFill>
                <a:latin typeface="Times New Roman" panose="02020603050405020304" charset="0"/>
                <a:ea typeface="华文楷体" panose="02010600040101010101" charset="-122"/>
                <a:cs typeface="Times New Roman" panose="02020603050405020304" charset="0"/>
              </a:rPr>
              <a:t>miracle</a:t>
            </a:r>
            <a:r>
              <a:rPr lang="en-US" altLang="zh-CN" sz="2400" b="1">
                <a:solidFill>
                  <a:srgbClr val="C00000"/>
                </a:solidFill>
                <a:latin typeface="华文楷体" panose="02010600040101010101" charset="-122"/>
                <a:ea typeface="华文楷体" panose="02010600040101010101" charset="-122"/>
                <a:cs typeface="华文楷体" panose="02010600040101010101" charset="-122"/>
              </a:rPr>
              <a:t>.</a:t>
            </a:r>
            <a:endParaRPr lang="en-US" altLang="zh-CN" sz="2400" b="1">
              <a:solidFill>
                <a:srgbClr val="C00000"/>
              </a:solidFill>
              <a:latin typeface="华文楷体" panose="02010600040101010101" charset="-122"/>
              <a:ea typeface="华文楷体" panose="02010600040101010101" charset="-122"/>
              <a:cs typeface="华文楷体" panose="02010600040101010101" charset="-122"/>
            </a:endParaRPr>
          </a:p>
        </p:txBody>
      </p:sp>
      <p:sp>
        <p:nvSpPr>
          <p:cNvPr id="9" name="文本框 8"/>
          <p:cNvSpPr txBox="1"/>
          <p:nvPr/>
        </p:nvSpPr>
        <p:spPr>
          <a:xfrm>
            <a:off x="6094095" y="2379345"/>
            <a:ext cx="5743575" cy="1876425"/>
          </a:xfrm>
          <a:prstGeom prst="rect">
            <a:avLst/>
          </a:prstGeom>
          <a:noFill/>
        </p:spPr>
        <p:txBody>
          <a:bodyPr wrap="square" rtlCol="0">
            <a:spAutoFit/>
          </a:bodyPr>
          <a:p>
            <a:r>
              <a:rPr lang="zh-CN" sz="2000" b="1">
                <a:latin typeface="华文楷体" panose="02010600040101010101" charset="-122"/>
                <a:ea typeface="华文楷体" panose="02010600040101010101" charset="-122"/>
                <a:cs typeface="华文楷体" panose="02010600040101010101" charset="-122"/>
              </a:rPr>
              <a:t>如此郑重其事地对待，第一段可以写</a:t>
            </a:r>
            <a:r>
              <a:rPr lang="en-US" altLang="zh-CN" sz="2000" b="1">
                <a:latin typeface="华文楷体" panose="02010600040101010101" charset="-122"/>
                <a:ea typeface="华文楷体" panose="02010600040101010101" charset="-122"/>
                <a:cs typeface="华文楷体" panose="02010600040101010101" charset="-122"/>
              </a:rPr>
              <a:t>Billy</a:t>
            </a:r>
            <a:r>
              <a:rPr lang="zh-CN" sz="2000" b="1">
                <a:latin typeface="华文楷体" panose="02010600040101010101" charset="-122"/>
                <a:ea typeface="华文楷体" panose="02010600040101010101" charset="-122"/>
                <a:cs typeface="华文楷体" panose="02010600040101010101" charset="-122"/>
              </a:rPr>
              <a:t>看到小鹿站起来后地高兴劲。</a:t>
            </a:r>
            <a:r>
              <a:rPr lang="en-US" altLang="zh-CN" sz="2400" b="1">
                <a:solidFill>
                  <a:srgbClr val="C00000"/>
                </a:solidFill>
                <a:latin typeface="Times New Roman" panose="02020603050405020304" charset="0"/>
                <a:ea typeface="华文楷体" panose="02010600040101010101" charset="-122"/>
                <a:cs typeface="Times New Roman" panose="02020603050405020304" charset="0"/>
              </a:rPr>
              <a:t>Seeind the cute creature back on its feetm Billy jumped up with joy, as if having saved the whole world.</a:t>
            </a:r>
            <a:endParaRPr lang="en-US" altLang="zh-CN" sz="2400" b="1">
              <a:solidFill>
                <a:srgbClr val="C00000"/>
              </a:solidFill>
              <a:latin typeface="Times New Roman" panose="02020603050405020304" charset="0"/>
              <a:ea typeface="华文楷体" panose="02010600040101010101" charset="-122"/>
              <a:cs typeface="Times New Roman" panose="02020603050405020304" charset="0"/>
            </a:endParaRPr>
          </a:p>
        </p:txBody>
      </p:sp>
      <p:sp>
        <p:nvSpPr>
          <p:cNvPr id="10" name="文本框 9"/>
          <p:cNvSpPr txBox="1"/>
          <p:nvPr/>
        </p:nvSpPr>
        <p:spPr>
          <a:xfrm>
            <a:off x="6124575" y="4152265"/>
            <a:ext cx="5713730" cy="1198880"/>
          </a:xfrm>
          <a:prstGeom prst="rect">
            <a:avLst/>
          </a:prstGeom>
          <a:noFill/>
        </p:spPr>
        <p:txBody>
          <a:bodyPr wrap="square" rtlCol="0">
            <a:spAutoFit/>
          </a:bodyPr>
          <a:p>
            <a:r>
              <a:rPr lang="zh-CN" sz="2000" b="1">
                <a:latin typeface="华文楷体" panose="02010600040101010101" charset="-122"/>
                <a:ea typeface="华文楷体" panose="02010600040101010101" charset="-122"/>
                <a:cs typeface="华文楷体" panose="02010600040101010101" charset="-122"/>
              </a:rPr>
              <a:t>越是好奇，第二段写越是感动</a:t>
            </a:r>
            <a:r>
              <a:rPr lang="zh-CN" sz="2400" b="1">
                <a:latin typeface="华文楷体" panose="02010600040101010101" charset="-122"/>
                <a:ea typeface="华文楷体" panose="02010600040101010101" charset="-122"/>
                <a:cs typeface="华文楷体" panose="02010600040101010101" charset="-122"/>
              </a:rPr>
              <a:t>。</a:t>
            </a:r>
            <a:r>
              <a:rPr lang="en-US" altLang="zh-CN" sz="2400" b="1">
                <a:solidFill>
                  <a:srgbClr val="C00000"/>
                </a:solidFill>
                <a:latin typeface="Times New Roman" panose="02020603050405020304" charset="0"/>
                <a:cs typeface="Times New Roman" panose="02020603050405020304" charset="0"/>
                <a:sym typeface="+mn-ea"/>
              </a:rPr>
              <a:t>Never could I have imagined that my young should be blessed with such a generous heart.</a:t>
            </a:r>
            <a:endParaRPr lang="en-US" altLang="zh-CN" sz="2400" b="1">
              <a:solidFill>
                <a:srgbClr val="C00000"/>
              </a:solidFill>
              <a:latin typeface="Times New Roman" panose="02020603050405020304" charset="0"/>
              <a:ea typeface="华文楷体" panose="02010600040101010101" charset="-122"/>
              <a:cs typeface="Times New Roman" panose="02020603050405020304" charset="0"/>
              <a:sym typeface="+mn-ea"/>
            </a:endParaRPr>
          </a:p>
        </p:txBody>
      </p:sp>
      <p:sp>
        <p:nvSpPr>
          <p:cNvPr id="11" name="文本框 10"/>
          <p:cNvSpPr txBox="1"/>
          <p:nvPr/>
        </p:nvSpPr>
        <p:spPr>
          <a:xfrm>
            <a:off x="6061075" y="5351145"/>
            <a:ext cx="5808980" cy="1506855"/>
          </a:xfrm>
          <a:prstGeom prst="rect">
            <a:avLst/>
          </a:prstGeom>
          <a:noFill/>
        </p:spPr>
        <p:txBody>
          <a:bodyPr wrap="square" rtlCol="0">
            <a:spAutoFit/>
          </a:bodyPr>
          <a:p>
            <a:r>
              <a:rPr lang="zh-CN" sz="2000" b="1">
                <a:latin typeface="华文楷体" panose="02010600040101010101" charset="-122"/>
                <a:ea typeface="华文楷体" panose="02010600040101010101" charset="-122"/>
                <a:cs typeface="华文楷体" panose="02010600040101010101" charset="-122"/>
              </a:rPr>
              <a:t>母鹿在边上，有威胁性。这样在第一段就凸显孩子的勇敢，也可写母鹿态度的改变。</a:t>
            </a:r>
            <a:r>
              <a:rPr sz="2400" b="1">
                <a:solidFill>
                  <a:srgbClr val="C00000"/>
                </a:solidFill>
                <a:latin typeface="Times New Roman" panose="02020603050405020304" charset="0"/>
                <a:cs typeface="Times New Roman" panose="02020603050405020304" charset="0"/>
                <a:sym typeface="+mn-ea"/>
              </a:rPr>
              <a:t>The </a:t>
            </a:r>
            <a:r>
              <a:rPr lang="en-US" sz="2400" b="1">
                <a:solidFill>
                  <a:srgbClr val="C00000"/>
                </a:solidFill>
                <a:latin typeface="Times New Roman" panose="02020603050405020304" charset="0"/>
                <a:cs typeface="Times New Roman" panose="02020603050405020304" charset="0"/>
                <a:sym typeface="+mn-ea"/>
              </a:rPr>
              <a:t>nervous </a:t>
            </a:r>
            <a:r>
              <a:rPr sz="2400" b="1">
                <a:solidFill>
                  <a:srgbClr val="C00000"/>
                </a:solidFill>
                <a:latin typeface="Times New Roman" panose="02020603050405020304" charset="0"/>
                <a:cs typeface="Times New Roman" panose="02020603050405020304" charset="0"/>
                <a:sym typeface="+mn-ea"/>
              </a:rPr>
              <a:t>mother deer, who had all the time been around</a:t>
            </a:r>
            <a:r>
              <a:rPr lang="en-US" sz="2400" b="1">
                <a:solidFill>
                  <a:srgbClr val="C00000"/>
                </a:solidFill>
                <a:latin typeface="Times New Roman" panose="02020603050405020304" charset="0"/>
                <a:cs typeface="Times New Roman" panose="02020603050405020304" charset="0"/>
                <a:sym typeface="+mn-ea"/>
              </a:rPr>
              <a:t> </a:t>
            </a:r>
            <a:r>
              <a:rPr sz="2400" b="1">
                <a:solidFill>
                  <a:srgbClr val="C00000"/>
                </a:solidFill>
                <a:latin typeface="Times New Roman" panose="02020603050405020304" charset="0"/>
                <a:cs typeface="Times New Roman" panose="02020603050405020304" charset="0"/>
                <a:sym typeface="+mn-ea"/>
              </a:rPr>
              <a:t>, </a:t>
            </a:r>
            <a:r>
              <a:rPr lang="en-US" sz="2400" b="1">
                <a:solidFill>
                  <a:srgbClr val="C00000"/>
                </a:solidFill>
                <a:latin typeface="Times New Roman" panose="02020603050405020304" charset="0"/>
                <a:cs typeface="Times New Roman" panose="02020603050405020304" charset="0"/>
                <a:sym typeface="+mn-ea"/>
              </a:rPr>
              <a:t>now </a:t>
            </a:r>
            <a:r>
              <a:rPr sz="2400" b="1">
                <a:solidFill>
                  <a:srgbClr val="C00000"/>
                </a:solidFill>
                <a:latin typeface="Times New Roman" panose="02020603050405020304" charset="0"/>
                <a:cs typeface="Times New Roman" panose="02020603050405020304" charset="0"/>
                <a:sym typeface="+mn-ea"/>
              </a:rPr>
              <a:t>breathed a sigh of relief </a:t>
            </a:r>
            <a:r>
              <a:rPr lang="en-US" sz="2400" b="1">
                <a:solidFill>
                  <a:srgbClr val="C00000"/>
                </a:solidFill>
                <a:latin typeface="Times New Roman" panose="02020603050405020304" charset="0"/>
                <a:cs typeface="Times New Roman" panose="02020603050405020304" charset="0"/>
                <a:sym typeface="+mn-ea"/>
              </a:rPr>
              <a:t>.</a:t>
            </a:r>
            <a:endParaRPr lang="en-US" sz="2400" b="1">
              <a:solidFill>
                <a:srgbClr val="C00000"/>
              </a:solidFill>
              <a:latin typeface="Times New Roman" panose="02020603050405020304" charset="0"/>
              <a:ea typeface="华文楷体" panose="02010600040101010101" charset="-122"/>
              <a:cs typeface="Times New Roman" panose="02020603050405020304" charset="0"/>
              <a:sym typeface="+mn-ea"/>
            </a:endParaRPr>
          </a:p>
        </p:txBody>
      </p:sp>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pitchFamily="3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pitchFamily="3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pitchFamily="3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pitchFamily="3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3" name="文本框 2"/>
          <p:cNvSpPr txBox="1"/>
          <p:nvPr/>
        </p:nvSpPr>
        <p:spPr>
          <a:xfrm>
            <a:off x="1094740" y="83185"/>
            <a:ext cx="6069965" cy="521970"/>
          </a:xfrm>
          <a:prstGeom prst="rect">
            <a:avLst/>
          </a:prstGeom>
          <a:noFill/>
        </p:spPr>
        <p:txBody>
          <a:bodyPr wrap="none" rtlCol="0" anchor="t">
            <a:spAutoFit/>
          </a:bodyPr>
          <a:p>
            <a:pPr algn="l"/>
            <a:r>
              <a:rPr lang="en-US" altLang="zh-CN" sz="2800" b="1">
                <a:solidFill>
                  <a:srgbClr val="002060"/>
                </a:solidFill>
                <a:latin typeface="Times New Roman" panose="02020603050405020304" charset="0"/>
                <a:cs typeface="Times New Roman" panose="02020603050405020304" charset="0"/>
                <a:sym typeface="+mn-ea"/>
              </a:rPr>
              <a:t>Design the plot-- foreshadowing(伏笔):</a:t>
            </a:r>
            <a:endParaRPr lang="en-US" altLang="zh-CN" sz="2800" b="1">
              <a:solidFill>
                <a:srgbClr val="002060"/>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pitchFamily="3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pitchFamily="3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pitchFamily="3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pitchFamily="3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6" name="文本框 5"/>
          <p:cNvSpPr txBox="1"/>
          <p:nvPr/>
        </p:nvSpPr>
        <p:spPr>
          <a:xfrm>
            <a:off x="1094740" y="83185"/>
            <a:ext cx="4775200" cy="521970"/>
          </a:xfrm>
          <a:prstGeom prst="rect">
            <a:avLst/>
          </a:prstGeom>
          <a:noFill/>
        </p:spPr>
        <p:txBody>
          <a:bodyPr wrap="none" rtlCol="0" anchor="t">
            <a:spAutoFit/>
          </a:bodyPr>
          <a:p>
            <a:pPr algn="l"/>
            <a:r>
              <a:rPr lang="en-US" altLang="zh-CN" sz="2800" b="1">
                <a:solidFill>
                  <a:srgbClr val="002060"/>
                </a:solidFill>
                <a:latin typeface="Times New Roman" panose="02020603050405020304" charset="0"/>
                <a:cs typeface="Times New Roman" panose="02020603050405020304" charset="0"/>
                <a:sym typeface="+mn-ea"/>
              </a:rPr>
              <a:t>Language accumulation--口渴</a:t>
            </a:r>
            <a:endParaRPr lang="en-US" altLang="zh-CN" sz="2800" b="1">
              <a:solidFill>
                <a:srgbClr val="002060"/>
              </a:solidFill>
              <a:latin typeface="Times New Roman" panose="02020603050405020304" charset="0"/>
              <a:cs typeface="Times New Roman" panose="02020603050405020304" charset="0"/>
              <a:sym typeface="+mn-ea"/>
            </a:endParaRPr>
          </a:p>
        </p:txBody>
      </p:sp>
      <p:pic>
        <p:nvPicPr>
          <p:cNvPr id="7" name="图片 6" descr="841c85d54b8f866025f33bc4874f9419"/>
          <p:cNvPicPr>
            <a:picLocks noChangeAspect="1"/>
          </p:cNvPicPr>
          <p:nvPr/>
        </p:nvPicPr>
        <p:blipFill>
          <a:blip r:embed="rId1"/>
          <a:stretch>
            <a:fillRect/>
          </a:stretch>
        </p:blipFill>
        <p:spPr>
          <a:xfrm>
            <a:off x="6562090" y="2403475"/>
            <a:ext cx="5229860" cy="4454525"/>
          </a:xfrm>
          <a:prstGeom prst="rect">
            <a:avLst/>
          </a:prstGeom>
          <a:effectLst>
            <a:softEdge rad="863600"/>
          </a:effectLst>
        </p:spPr>
      </p:pic>
      <p:sp>
        <p:nvSpPr>
          <p:cNvPr id="5" name="TextBox 1"/>
          <p:cNvSpPr txBox="1"/>
          <p:nvPr/>
        </p:nvSpPr>
        <p:spPr>
          <a:xfrm>
            <a:off x="662305" y="806450"/>
            <a:ext cx="10826750" cy="211455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lvl="0" defTabSz="914400"/>
            <a:r>
              <a:rPr sz="2800">
                <a:latin typeface="Times New Roman" panose="02020603050405020304" charset="0"/>
                <a:cs typeface="Times New Roman" panose="02020603050405020304" charset="0"/>
                <a:sym typeface="+mn-ea"/>
              </a:rPr>
              <a:t>1.His tongue was hanging out of his mouth, as if licking for water.</a:t>
            </a:r>
            <a:endParaRPr sz="2800">
              <a:latin typeface="Times New Roman" panose="02020603050405020304" charset="0"/>
              <a:cs typeface="Times New Roman" panose="02020603050405020304" charset="0"/>
              <a:sym typeface="+mn-ea"/>
            </a:endParaRPr>
          </a:p>
          <a:p>
            <a:pPr algn="l" fontAlgn="auto">
              <a:lnSpc>
                <a:spcPts val="4140"/>
              </a:lnSpc>
            </a:pPr>
            <a:r>
              <a:rPr sz="2800">
                <a:latin typeface="Times New Roman" panose="02020603050405020304" charset="0"/>
                <a:cs typeface="Times New Roman" panose="02020603050405020304" charset="0"/>
                <a:sym typeface="+mn-ea"/>
              </a:rPr>
              <a:t>2.Saliva felt thick in her mouth.</a:t>
            </a:r>
            <a:endParaRPr sz="2800">
              <a:latin typeface="Times New Roman" panose="02020603050405020304" charset="0"/>
              <a:cs typeface="Times New Roman" panose="02020603050405020304" charset="0"/>
              <a:sym typeface="+mn-ea"/>
            </a:endParaRPr>
          </a:p>
          <a:p>
            <a:pPr algn="l" fontAlgn="auto">
              <a:lnSpc>
                <a:spcPts val="4140"/>
              </a:lnSpc>
            </a:pPr>
            <a:r>
              <a:rPr sz="2800">
                <a:latin typeface="Times New Roman" panose="02020603050405020304" charset="0"/>
                <a:cs typeface="Times New Roman" panose="02020603050405020304" charset="0"/>
                <a:sym typeface="+mn-ea"/>
              </a:rPr>
              <a:t>3.He was so thirsty that the only thing in his thought was water.</a:t>
            </a:r>
            <a:endParaRPr sz="2800">
              <a:latin typeface="Times New Roman" panose="02020603050405020304" charset="0"/>
              <a:cs typeface="Times New Roman" panose="02020603050405020304" charset="0"/>
              <a:sym typeface="+mn-ea"/>
            </a:endParaRPr>
          </a:p>
          <a:p>
            <a:pPr algn="l" fontAlgn="auto">
              <a:lnSpc>
                <a:spcPts val="4140"/>
              </a:lnSpc>
            </a:pPr>
            <a:r>
              <a:rPr lang="en-US" sz="2800">
                <a:latin typeface="Times New Roman" panose="02020603050405020304" charset="0"/>
                <a:cs typeface="Times New Roman" panose="02020603050405020304" charset="0"/>
                <a:sym typeface="+mn-ea"/>
              </a:rPr>
              <a:t>4.He felt his throat was burning dry.</a:t>
            </a:r>
            <a:endParaRPr lang="en-US" altLang="zh-CN" sz="2800">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662305" y="806450"/>
            <a:ext cx="10987405" cy="483108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lvl="0" defTabSz="914400"/>
            <a:r>
              <a:rPr sz="2800">
                <a:latin typeface="Times New Roman" panose="02020603050405020304" charset="0"/>
                <a:cs typeface="Times New Roman" panose="02020603050405020304" charset="0"/>
                <a:sym typeface="+mn-ea"/>
              </a:rPr>
              <a:t>1.He was deeply touched/affected/moved/impressed/struck by what the boy had </a:t>
            </a:r>
            <a:r>
              <a:rPr lang="en-US" sz="2800">
                <a:latin typeface="Times New Roman" panose="02020603050405020304" charset="0"/>
                <a:cs typeface="Times New Roman" panose="02020603050405020304" charset="0"/>
                <a:sym typeface="+mn-ea"/>
              </a:rPr>
              <a:t>done </a:t>
            </a:r>
            <a:r>
              <a:rPr sz="2800">
                <a:latin typeface="Times New Roman" panose="02020603050405020304" charset="0"/>
                <a:cs typeface="Times New Roman" panose="02020603050405020304" charset="0"/>
                <a:sym typeface="+mn-ea"/>
              </a:rPr>
              <a:t>to save us out of danger.</a:t>
            </a:r>
            <a:endParaRPr sz="2800">
              <a:latin typeface="Times New Roman" panose="02020603050405020304" charset="0"/>
              <a:cs typeface="Times New Roman" panose="02020603050405020304" charset="0"/>
              <a:sym typeface="+mn-ea"/>
            </a:endParaRPr>
          </a:p>
          <a:p>
            <a:pPr lvl="0" defTabSz="914400"/>
            <a:r>
              <a:rPr sz="2800">
                <a:latin typeface="Times New Roman" panose="02020603050405020304" charset="0"/>
                <a:cs typeface="Times New Roman" panose="02020603050405020304" charset="0"/>
                <a:sym typeface="+mn-ea"/>
              </a:rPr>
              <a:t>2.He was moved to tears.  </a:t>
            </a:r>
            <a:endParaRPr sz="2800">
              <a:latin typeface="Times New Roman" panose="02020603050405020304" charset="0"/>
              <a:cs typeface="Times New Roman" panose="02020603050405020304" charset="0"/>
              <a:sym typeface="+mn-ea"/>
            </a:endParaRPr>
          </a:p>
          <a:p>
            <a:pPr lvl="0" defTabSz="914400"/>
            <a:r>
              <a:rPr lang="en-US" sz="2800">
                <a:latin typeface="Times New Roman" panose="02020603050405020304" charset="0"/>
                <a:cs typeface="Times New Roman" panose="02020603050405020304" charset="0"/>
                <a:sym typeface="+mn-ea"/>
              </a:rPr>
              <a:t>3.</a:t>
            </a:r>
            <a:r>
              <a:rPr sz="2800">
                <a:latin typeface="Times New Roman" panose="02020603050405020304" charset="0"/>
                <a:cs typeface="Times New Roman" panose="02020603050405020304" charset="0"/>
                <a:sym typeface="+mn-ea"/>
              </a:rPr>
              <a:t>He was so moved that his eyes watered.</a:t>
            </a:r>
            <a:endParaRPr sz="2800">
              <a:latin typeface="Times New Roman" panose="02020603050405020304" charset="0"/>
              <a:cs typeface="Times New Roman" panose="02020603050405020304" charset="0"/>
              <a:sym typeface="+mn-ea"/>
            </a:endParaRPr>
          </a:p>
          <a:p>
            <a:pPr lvl="0" defTabSz="914400"/>
            <a:r>
              <a:rPr lang="en-US" sz="2800">
                <a:latin typeface="Times New Roman" panose="02020603050405020304" charset="0"/>
                <a:cs typeface="Times New Roman" panose="02020603050405020304" charset="0"/>
                <a:sym typeface="+mn-ea"/>
              </a:rPr>
              <a:t>4.</a:t>
            </a:r>
            <a:r>
              <a:rPr sz="2800">
                <a:latin typeface="Times New Roman" panose="02020603050405020304" charset="0"/>
                <a:cs typeface="Times New Roman" panose="02020603050405020304" charset="0"/>
                <a:sym typeface="+mn-ea"/>
              </a:rPr>
              <a:t>Touched deeply/immensely, she hugged me tightly.</a:t>
            </a:r>
            <a:endParaRPr sz="2800">
              <a:latin typeface="Times New Roman" panose="02020603050405020304" charset="0"/>
              <a:cs typeface="Times New Roman" panose="02020603050405020304" charset="0"/>
              <a:sym typeface="+mn-ea"/>
            </a:endParaRPr>
          </a:p>
          <a:p>
            <a:pPr lvl="0" defTabSz="914400"/>
            <a:r>
              <a:rPr lang="en-US" sz="2800">
                <a:latin typeface="Times New Roman" panose="02020603050405020304" charset="0"/>
                <a:cs typeface="Times New Roman" panose="02020603050405020304" charset="0"/>
                <a:sym typeface="+mn-ea"/>
              </a:rPr>
              <a:t>5.</a:t>
            </a:r>
            <a:r>
              <a:rPr sz="2800">
                <a:latin typeface="Times New Roman" panose="02020603050405020304" charset="0"/>
                <a:cs typeface="Times New Roman" panose="02020603050405020304" charset="0"/>
                <a:sym typeface="+mn-ea"/>
              </a:rPr>
              <a:t>Tears filling her eyes, she offered her heartfelt gratitude. </a:t>
            </a:r>
            <a:endParaRPr sz="2800">
              <a:latin typeface="Times New Roman" panose="02020603050405020304" charset="0"/>
              <a:cs typeface="Times New Roman" panose="02020603050405020304" charset="0"/>
              <a:sym typeface="+mn-ea"/>
            </a:endParaRPr>
          </a:p>
          <a:p>
            <a:pPr lvl="0" defTabSz="914400"/>
            <a:r>
              <a:rPr lang="en-US" sz="2800">
                <a:latin typeface="Times New Roman" panose="02020603050405020304" charset="0"/>
                <a:cs typeface="Times New Roman" panose="02020603050405020304" charset="0"/>
                <a:sym typeface="+mn-ea"/>
              </a:rPr>
              <a:t>6.</a:t>
            </a:r>
            <a:r>
              <a:rPr sz="2800">
                <a:latin typeface="Times New Roman" panose="02020603050405020304" charset="0"/>
                <a:cs typeface="Times New Roman" panose="02020603050405020304" charset="0"/>
                <a:sym typeface="+mn-ea"/>
              </a:rPr>
              <a:t>With tears of</a:t>
            </a:r>
            <a:r>
              <a:rPr lang="en-US" sz="2800">
                <a:latin typeface="Times New Roman" panose="02020603050405020304" charset="0"/>
                <a:cs typeface="Times New Roman" panose="02020603050405020304" charset="0"/>
                <a:sym typeface="+mn-ea"/>
              </a:rPr>
              <a:t> </a:t>
            </a:r>
            <a:r>
              <a:rPr sz="2800">
                <a:latin typeface="Times New Roman" panose="02020603050405020304" charset="0"/>
                <a:cs typeface="Times New Roman" panose="02020603050405020304" charset="0"/>
                <a:sym typeface="+mn-ea"/>
              </a:rPr>
              <a:t>gratitude streaming down her face, she</a:t>
            </a:r>
            <a:r>
              <a:rPr lang="en-US" sz="2800">
                <a:latin typeface="Times New Roman" panose="02020603050405020304" charset="0"/>
                <a:cs typeface="Times New Roman" panose="02020603050405020304" charset="0"/>
                <a:sym typeface="+mn-ea"/>
              </a:rPr>
              <a:t> </a:t>
            </a:r>
            <a:r>
              <a:rPr sz="2800">
                <a:latin typeface="Times New Roman" panose="02020603050405020304" charset="0"/>
                <a:cs typeface="Times New Roman" panose="02020603050405020304" charset="0"/>
                <a:sym typeface="+mn-ea"/>
              </a:rPr>
              <a:t>failed to utter a word.   </a:t>
            </a:r>
            <a:endParaRPr sz="2800">
              <a:latin typeface="Times New Roman" panose="02020603050405020304" charset="0"/>
              <a:cs typeface="Times New Roman" panose="02020603050405020304" charset="0"/>
              <a:sym typeface="+mn-ea"/>
            </a:endParaRPr>
          </a:p>
          <a:p>
            <a:pPr lvl="0" defTabSz="914400"/>
            <a:r>
              <a:rPr lang="en-US" sz="2800">
                <a:latin typeface="Times New Roman" panose="02020603050405020304" charset="0"/>
                <a:cs typeface="Times New Roman" panose="02020603050405020304" charset="0"/>
                <a:sym typeface="+mn-ea"/>
              </a:rPr>
              <a:t>7.</a:t>
            </a:r>
            <a:r>
              <a:rPr sz="2800">
                <a:latin typeface="Times New Roman" panose="02020603050405020304" charset="0"/>
                <a:cs typeface="Times New Roman" panose="02020603050405020304" charset="0"/>
                <a:sym typeface="+mn-ea"/>
              </a:rPr>
              <a:t>She swallowed hard and in tears ran into arms.</a:t>
            </a:r>
            <a:endParaRPr sz="2800">
              <a:latin typeface="Times New Roman" panose="02020603050405020304" charset="0"/>
              <a:cs typeface="Times New Roman" panose="02020603050405020304" charset="0"/>
              <a:sym typeface="+mn-ea"/>
            </a:endParaRPr>
          </a:p>
          <a:p>
            <a:pPr lvl="0" defTabSz="914400"/>
            <a:r>
              <a:rPr lang="en-US" sz="2800">
                <a:latin typeface="Times New Roman" panose="02020603050405020304" charset="0"/>
                <a:cs typeface="Times New Roman" panose="02020603050405020304" charset="0"/>
                <a:sym typeface="+mn-ea"/>
              </a:rPr>
              <a:t>8.</a:t>
            </a:r>
            <a:r>
              <a:rPr sz="2800">
                <a:latin typeface="Times New Roman" panose="02020603050405020304" charset="0"/>
                <a:cs typeface="Times New Roman" panose="02020603050405020304" charset="0"/>
                <a:sym typeface="+mn-ea"/>
              </a:rPr>
              <a:t>Sometimes, tears pooled in Hassan’s eyes as I read him his passage.</a:t>
            </a:r>
            <a:endParaRPr sz="2800">
              <a:latin typeface="Times New Roman" panose="02020603050405020304" charset="0"/>
              <a:cs typeface="Times New Roman" panose="02020603050405020304" charset="0"/>
              <a:sym typeface="+mn-ea"/>
            </a:endParaRPr>
          </a:p>
          <a:p>
            <a:pPr lvl="0" defTabSz="914400"/>
            <a:r>
              <a:rPr lang="en-US" sz="2800">
                <a:latin typeface="Times New Roman" panose="02020603050405020304" charset="0"/>
                <a:cs typeface="Times New Roman" panose="02020603050405020304" charset="0"/>
                <a:sym typeface="+mn-ea"/>
              </a:rPr>
              <a:t>9.</a:t>
            </a:r>
            <a:r>
              <a:rPr sz="2800">
                <a:latin typeface="Times New Roman" panose="02020603050405020304" charset="0"/>
                <a:cs typeface="Times New Roman" panose="02020603050405020304" charset="0"/>
                <a:sym typeface="+mn-ea"/>
              </a:rPr>
              <a:t> The experience struck the audience’s heartstring.</a:t>
            </a:r>
            <a:endParaRPr sz="2800">
              <a:latin typeface="Times New Roman" panose="02020603050405020304" charset="0"/>
              <a:cs typeface="Times New Roman" panose="02020603050405020304" charset="0"/>
              <a:sym typeface="+mn-ea"/>
            </a:endParaRPr>
          </a:p>
          <a:p>
            <a:pPr lvl="0" defTabSz="914400"/>
            <a:r>
              <a:rPr lang="en-US" sz="2800">
                <a:latin typeface="Times New Roman" panose="02020603050405020304" charset="0"/>
                <a:cs typeface="Times New Roman" panose="02020603050405020304" charset="0"/>
                <a:sym typeface="+mn-ea"/>
              </a:rPr>
              <a:t>10.</a:t>
            </a:r>
            <a:r>
              <a:rPr sz="2800">
                <a:latin typeface="Times New Roman" panose="02020603050405020304" charset="0"/>
                <a:cs typeface="Times New Roman" panose="02020603050405020304" charset="0"/>
                <a:sym typeface="+mn-ea"/>
              </a:rPr>
              <a:t> His heroic deed touched the nation’s heart/ soul deeply.</a:t>
            </a:r>
            <a:endParaRPr sz="2800">
              <a:latin typeface="Times New Roman" panose="02020603050405020304" charset="0"/>
              <a:cs typeface="Times New Roman" panose="02020603050405020304" charset="0"/>
              <a:sym typeface="+mn-ea"/>
            </a:endParaRPr>
          </a:p>
        </p:txBody>
      </p:sp>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pitchFamily="3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pitchFamily="3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pitchFamily="3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pitchFamily="3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3" name="文本框 2"/>
          <p:cNvSpPr txBox="1"/>
          <p:nvPr/>
        </p:nvSpPr>
        <p:spPr>
          <a:xfrm>
            <a:off x="1094740" y="83185"/>
            <a:ext cx="4775200" cy="521970"/>
          </a:xfrm>
          <a:prstGeom prst="rect">
            <a:avLst/>
          </a:prstGeom>
          <a:noFill/>
        </p:spPr>
        <p:txBody>
          <a:bodyPr wrap="none" rtlCol="0" anchor="t">
            <a:spAutoFit/>
          </a:bodyPr>
          <a:p>
            <a:pPr algn="l"/>
            <a:r>
              <a:rPr lang="en-US" altLang="zh-CN" sz="2800" b="1">
                <a:solidFill>
                  <a:srgbClr val="002060"/>
                </a:solidFill>
                <a:latin typeface="Times New Roman" panose="02020603050405020304" charset="0"/>
                <a:cs typeface="Times New Roman" panose="02020603050405020304" charset="0"/>
                <a:sym typeface="+mn-ea"/>
              </a:rPr>
              <a:t>Language accumulation--感动</a:t>
            </a:r>
            <a:endParaRPr lang="en-US" altLang="zh-CN" sz="2800" b="1">
              <a:solidFill>
                <a:srgbClr val="002060"/>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rcRect t="6431" b="4285"/>
          <a:stretch>
            <a:fillRect/>
          </a:stretch>
        </p:blipFill>
        <p:spPr>
          <a:xfrm>
            <a:off x="16510" y="446405"/>
            <a:ext cx="12512675" cy="6749415"/>
          </a:xfrm>
          <a:prstGeom prst="rect">
            <a:avLst/>
          </a:prstGeom>
        </p:spPr>
      </p:pic>
      <p:sp>
        <p:nvSpPr>
          <p:cNvPr id="2" name="文本框 1"/>
          <p:cNvSpPr txBox="1"/>
          <p:nvPr/>
        </p:nvSpPr>
        <p:spPr>
          <a:xfrm rot="21300000">
            <a:off x="1123950" y="1098550"/>
            <a:ext cx="9951720" cy="5446395"/>
          </a:xfrm>
          <a:prstGeom prst="rect">
            <a:avLst/>
          </a:prstGeom>
          <a:noFill/>
          <a:ln>
            <a:noFill/>
          </a:ln>
        </p:spPr>
        <p:txBody>
          <a:bodyPr wrap="square" rtlCol="0">
            <a:spAutoFit/>
          </a:bodyPr>
          <a:p>
            <a:pPr algn="l" fontAlgn="auto">
              <a:lnSpc>
                <a:spcPts val="3480"/>
              </a:lnSpc>
            </a:pPr>
            <a:r>
              <a:rPr lang="en-US" altLang="zh-CN" sz="2000" b="1">
                <a:latin typeface="Times New Roman" panose="02020603050405020304" charset="0"/>
                <a:cs typeface="Times New Roman" panose="02020603050405020304" charset="0"/>
              </a:rPr>
              <a:t>     </a:t>
            </a:r>
            <a:r>
              <a:rPr lang="zh-CN" altLang="en-US" sz="2000" b="1" i="1">
                <a:latin typeface="Times New Roman" panose="02020603050405020304" charset="0"/>
                <a:cs typeface="Times New Roman" panose="02020603050405020304" charset="0"/>
              </a:rPr>
              <a:t>However, Billy walked right up to them.</a:t>
            </a:r>
            <a:r>
              <a:rPr lang="zh-CN" altLang="en-US" sz="2000" b="1">
                <a:latin typeface="Times New Roman" panose="02020603050405020304" charset="0"/>
                <a:cs typeface="Times New Roman" panose="02020603050405020304" charset="0"/>
              </a:rPr>
              <a:t> Cautiously</a:t>
            </a:r>
            <a:r>
              <a:rPr lang="en-US" altLang="zh-CN" sz="2000" b="1">
                <a:latin typeface="Times New Roman" panose="02020603050405020304" charset="0"/>
                <a:cs typeface="Times New Roman" panose="02020603050405020304" charset="0"/>
              </a:rPr>
              <a:t>,</a:t>
            </a:r>
            <a:r>
              <a:rPr lang="zh-CN" altLang="en-US" sz="2000" b="1">
                <a:latin typeface="Times New Roman" panose="02020603050405020304" charset="0"/>
                <a:cs typeface="Times New Roman" panose="02020603050405020304" charset="0"/>
              </a:rPr>
              <a:t> he knelt down by the weak baby </a:t>
            </a:r>
            <a:r>
              <a:rPr lang="zh-CN" altLang="en-US" sz="2000" b="1" u="sng">
                <a:latin typeface="Times New Roman" panose="02020603050405020304" charset="0"/>
                <a:cs typeface="Times New Roman" panose="02020603050405020304" charset="0"/>
              </a:rPr>
              <a:t>fawn</a:t>
            </a:r>
            <a:r>
              <a:rPr lang="zh-CN" altLang="en-US" sz="2000" b="1">
                <a:latin typeface="Times New Roman" panose="02020603050405020304" charset="0"/>
                <a:cs typeface="Times New Roman" panose="02020603050405020304" charset="0"/>
              </a:rPr>
              <a:t>, seemingly familiar with the two creatures. The fawn</a:t>
            </a:r>
            <a:r>
              <a:rPr lang="en-US" altLang="zh-CN" sz="2000" b="1">
                <a:latin typeface="Times New Roman" panose="02020603050405020304" charset="0"/>
                <a:cs typeface="Times New Roman" panose="02020603050405020304" charset="0"/>
              </a:rPr>
              <a:t>,</a:t>
            </a:r>
            <a:r>
              <a:rPr lang="zh-CN" altLang="en-US" sz="2000" b="1">
                <a:latin typeface="Times New Roman" panose="02020603050405020304" charset="0"/>
                <a:cs typeface="Times New Roman" panose="02020603050405020304" charset="0"/>
              </a:rPr>
              <a:t> suffering from dehydration and heat exhaustion lifted its head up with great efforts and eagerly lapped up the water </a:t>
            </a:r>
            <a:r>
              <a:rPr lang="zh-CN" altLang="en-US" sz="2000" b="1" u="sng">
                <a:latin typeface="Times New Roman" panose="02020603050405020304" charset="0"/>
                <a:cs typeface="Times New Roman" panose="02020603050405020304" charset="0"/>
              </a:rPr>
              <a:t>cupped </a:t>
            </a:r>
            <a:r>
              <a:rPr lang="zh-CN" altLang="en-US" sz="2000" b="1">
                <a:latin typeface="Times New Roman" panose="02020603050405020304" charset="0"/>
                <a:cs typeface="Times New Roman" panose="02020603050405020304" charset="0"/>
              </a:rPr>
              <a:t>in my beautiful boy</a:t>
            </a:r>
            <a:r>
              <a:rPr lang="en-US" altLang="zh-CN" sz="2000" b="1">
                <a:latin typeface="Times New Roman" panose="02020603050405020304" charset="0"/>
                <a:cs typeface="Times New Roman" panose="02020603050405020304" charset="0"/>
              </a:rPr>
              <a:t>’</a:t>
            </a:r>
            <a:r>
              <a:rPr lang="zh-CN" altLang="en-US" sz="2000" b="1">
                <a:latin typeface="Times New Roman" panose="02020603050405020304" charset="0"/>
                <a:cs typeface="Times New Roman" panose="02020603050405020304" charset="0"/>
              </a:rPr>
              <a:t>s hands. The mother deer stood by </a:t>
            </a:r>
            <a:r>
              <a:rPr lang="zh-CN" altLang="en-US" sz="2000" b="1" i="1">
                <a:latin typeface="Times New Roman" panose="02020603050405020304" charset="0"/>
                <a:cs typeface="Times New Roman" panose="02020603050405020304" charset="0"/>
              </a:rPr>
              <a:t>as if in guard</a:t>
            </a:r>
            <a:r>
              <a:rPr lang="zh-CN" altLang="en-US" sz="2000" b="1">
                <a:latin typeface="Times New Roman" panose="02020603050405020304" charset="0"/>
                <a:cs typeface="Times New Roman" panose="02020603050405020304" charset="0"/>
              </a:rPr>
              <a:t>. Not until the fawn licked the last drip of water did </a:t>
            </a:r>
            <a:r>
              <a:rPr lang="zh-CN" altLang="en-US" sz="2000" b="1" u="sng">
                <a:latin typeface="Times New Roman" panose="02020603050405020304" charset="0"/>
                <a:cs typeface="Times New Roman" panose="02020603050405020304" charset="0"/>
              </a:rPr>
              <a:t>Billy </a:t>
            </a:r>
            <a:r>
              <a:rPr lang="zh-CN" altLang="en-US" sz="2000" b="1">
                <a:latin typeface="Times New Roman" panose="02020603050405020304" charset="0"/>
                <a:cs typeface="Times New Roman" panose="02020603050405020304" charset="0"/>
              </a:rPr>
              <a:t>move a little bit. I contained myself not to make a slightest sound, </a:t>
            </a:r>
            <a:r>
              <a:rPr lang="zh-CN" altLang="en-US" sz="2000" b="1" i="1">
                <a:latin typeface="Times New Roman" panose="02020603050405020304" charset="0"/>
                <a:cs typeface="Times New Roman" panose="02020603050405020304" charset="0"/>
              </a:rPr>
              <a:t>for fear of </a:t>
            </a:r>
            <a:r>
              <a:rPr lang="zh-CN" altLang="en-US" sz="2000" b="1">
                <a:latin typeface="Times New Roman" panose="02020603050405020304" charset="0"/>
                <a:cs typeface="Times New Roman" panose="02020603050405020304" charset="0"/>
              </a:rPr>
              <a:t>scaring them. (81) </a:t>
            </a:r>
            <a:endParaRPr lang="zh-CN" altLang="en-US" sz="2000" b="1">
              <a:latin typeface="Times New Roman" panose="02020603050405020304" charset="0"/>
              <a:cs typeface="Times New Roman" panose="02020603050405020304" charset="0"/>
            </a:endParaRPr>
          </a:p>
          <a:p>
            <a:pPr algn="l" fontAlgn="auto">
              <a:lnSpc>
                <a:spcPts val="3480"/>
              </a:lnSpc>
            </a:pPr>
            <a:r>
              <a:rPr lang="zh-CN" altLang="en-US" sz="2000" b="1">
                <a:latin typeface="Times New Roman" panose="02020603050405020304" charset="0"/>
                <a:cs typeface="Times New Roman" panose="02020603050405020304" charset="0"/>
              </a:rPr>
              <a:t>    </a:t>
            </a:r>
            <a:r>
              <a:rPr lang="en-US" altLang="zh-CN" sz="2000" b="1">
                <a:latin typeface="Times New Roman" panose="02020603050405020304" charset="0"/>
                <a:cs typeface="Times New Roman" panose="02020603050405020304" charset="0"/>
              </a:rPr>
              <a:t>   </a:t>
            </a:r>
            <a:r>
              <a:rPr lang="zh-CN" altLang="en-US" sz="2000" b="1" i="1">
                <a:latin typeface="Times New Roman" panose="02020603050405020304" charset="0"/>
                <a:cs typeface="Times New Roman" panose="02020603050405020304" charset="0"/>
              </a:rPr>
              <a:t>I witnessed the most beautiful heart working hard to save a life. </a:t>
            </a:r>
            <a:r>
              <a:rPr lang="zh-CN" altLang="en-US" sz="2000" b="1">
                <a:latin typeface="Times New Roman" panose="02020603050405020304" charset="0"/>
                <a:cs typeface="Times New Roman" panose="02020603050405020304" charset="0"/>
              </a:rPr>
              <a:t>With the water gone, Billy jumped to his feet and </a:t>
            </a:r>
            <a:r>
              <a:rPr lang="zh-CN" altLang="en-US" sz="2000" b="1" i="1">
                <a:latin typeface="Times New Roman" panose="02020603050405020304" charset="0"/>
                <a:cs typeface="Times New Roman" panose="02020603050405020304" charset="0"/>
              </a:rPr>
              <a:t>met my smiling eyes</a:t>
            </a:r>
            <a:r>
              <a:rPr lang="zh-CN" altLang="en-US" sz="2000" b="1">
                <a:latin typeface="Times New Roman" panose="02020603050405020304" charset="0"/>
                <a:cs typeface="Times New Roman" panose="02020603050405020304" charset="0"/>
              </a:rPr>
              <a:t>. Before he tried to explain, I strode to him and held him tight. As the tears that rolled down my face began to hit the ground, they were suddenly joined by other drops and more drops and more. I looked up at the sky. It was as if God, Himself, was weeping with pride. The rain that came that day was a </a:t>
            </a:r>
            <a:r>
              <a:rPr lang="zh-CN" altLang="en-US" sz="2000" b="1" u="sng">
                <a:latin typeface="Times New Roman" panose="02020603050405020304" charset="0"/>
                <a:cs typeface="Times New Roman" panose="02020603050405020304" charset="0"/>
              </a:rPr>
              <a:t>miracle</a:t>
            </a:r>
            <a:r>
              <a:rPr lang="zh-CN" altLang="en-US" sz="2000" b="1">
                <a:latin typeface="Times New Roman" panose="02020603050405020304" charset="0"/>
                <a:cs typeface="Times New Roman" panose="02020603050405020304" charset="0"/>
              </a:rPr>
              <a:t>, saving our </a:t>
            </a:r>
            <a:r>
              <a:rPr lang="zh-CN" altLang="en-US" sz="2000" b="1" u="sng">
                <a:latin typeface="Times New Roman" panose="02020603050405020304" charset="0"/>
                <a:cs typeface="Times New Roman" panose="02020603050405020304" charset="0"/>
              </a:rPr>
              <a:t>farm</a:t>
            </a:r>
            <a:r>
              <a:rPr lang="zh-CN" altLang="en-US" sz="2000" b="1">
                <a:latin typeface="Times New Roman" panose="02020603050405020304" charset="0"/>
                <a:cs typeface="Times New Roman" panose="02020603050405020304" charset="0"/>
              </a:rPr>
              <a:t>, just like my boy saved a life. (87) </a:t>
            </a:r>
            <a:endParaRPr lang="zh-CN" altLang="en-US" sz="2000" b="1">
              <a:latin typeface="Times New Roman" panose="02020603050405020304" charset="0"/>
              <a:cs typeface="Times New Roman" panose="02020603050405020304" charset="0"/>
            </a:endParaRPr>
          </a:p>
        </p:txBody>
      </p:sp>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pitchFamily="3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pitchFamily="3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pitchFamily="3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pitchFamily="3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5" name="文本框 4"/>
          <p:cNvSpPr txBox="1"/>
          <p:nvPr/>
        </p:nvSpPr>
        <p:spPr>
          <a:xfrm>
            <a:off x="1094740" y="83185"/>
            <a:ext cx="1605280" cy="521970"/>
          </a:xfrm>
          <a:prstGeom prst="rect">
            <a:avLst/>
          </a:prstGeom>
          <a:noFill/>
        </p:spPr>
        <p:txBody>
          <a:bodyPr wrap="none" rtlCol="0" anchor="t">
            <a:spAutoFit/>
          </a:bodyPr>
          <a:p>
            <a:pPr algn="l"/>
            <a:r>
              <a:rPr lang="en-US" altLang="zh-CN" sz="2800" b="1">
                <a:solidFill>
                  <a:srgbClr val="002060"/>
                </a:solidFill>
                <a:latin typeface="Times New Roman" panose="02020603050405020304" charset="0"/>
                <a:cs typeface="Times New Roman" panose="02020603050405020304" charset="0"/>
                <a:sym typeface="+mn-ea"/>
              </a:rPr>
              <a:t>参考范文</a:t>
            </a:r>
            <a:endParaRPr lang="en-US" altLang="zh-CN" sz="2800" b="1">
              <a:solidFill>
                <a:srgbClr val="002060"/>
              </a:solidFill>
              <a:latin typeface="Times New Roman" panose="02020603050405020304" charset="0"/>
              <a:cs typeface="Times New Roman" panose="02020603050405020304" charset="0"/>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62305" y="857250"/>
            <a:ext cx="5720715" cy="563118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zh-CN" altLang="en-US" sz="24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       </a:t>
            </a:r>
            <a:r>
              <a:rPr sz="2400">
                <a:latin typeface="Times New Roman" panose="02020603050405020304" charset="0"/>
                <a:cs typeface="Times New Roman" panose="02020603050405020304" charset="0"/>
              </a:rPr>
              <a:t>However, Billy walked right up to them. </a:t>
            </a:r>
            <a:r>
              <a:rPr sz="2400" u="sng">
                <a:latin typeface="Times New Roman" panose="02020603050405020304" charset="0"/>
                <a:cs typeface="Times New Roman" panose="02020603050405020304" charset="0"/>
              </a:rPr>
              <a:t>Carefully</a:t>
            </a:r>
            <a:r>
              <a:rPr sz="2400">
                <a:latin typeface="Times New Roman" panose="02020603050405020304" charset="0"/>
                <a:cs typeface="Times New Roman" panose="02020603050405020304" charset="0"/>
              </a:rPr>
              <a:t>, he reached out his tiny </a:t>
            </a:r>
            <a:r>
              <a:rPr lang="en-US" sz="2400" u="sng">
                <a:latin typeface="Times New Roman" panose="02020603050405020304" charset="0"/>
                <a:cs typeface="Times New Roman" panose="02020603050405020304" charset="0"/>
              </a:rPr>
              <a:t>cupped</a:t>
            </a:r>
            <a:r>
              <a:rPr lang="en-US" sz="2400">
                <a:latin typeface="Times New Roman" panose="02020603050405020304" charset="0"/>
                <a:cs typeface="Times New Roman" panose="02020603050405020304" charset="0"/>
              </a:rPr>
              <a:t> </a:t>
            </a:r>
            <a:r>
              <a:rPr sz="2400">
                <a:latin typeface="Times New Roman" panose="02020603050405020304" charset="0"/>
                <a:cs typeface="Times New Roman" panose="02020603050405020304" charset="0"/>
              </a:rPr>
              <a:t>hands, his shining eyes expectantly looking at the </a:t>
            </a:r>
            <a:r>
              <a:rPr sz="2400" u="sng">
                <a:latin typeface="Times New Roman" panose="02020603050405020304" charset="0"/>
                <a:cs typeface="Times New Roman" panose="02020603050405020304" charset="0"/>
              </a:rPr>
              <a:t>fawn</a:t>
            </a:r>
            <a:r>
              <a:rPr sz="2400">
                <a:latin typeface="Times New Roman" panose="02020603050405020304" charset="0"/>
                <a:cs typeface="Times New Roman" panose="02020603050405020304" charset="0"/>
              </a:rPr>
              <a:t>. Instinctively, the fawn approached, stuck out his tongue and eagerly sucked every drop of water. Thirst satisfied, the fawn looked up at little Billy, licking his moistured lips</a:t>
            </a:r>
            <a:r>
              <a:rPr lang="en-US" sz="2400">
                <a:latin typeface="Times New Roman" panose="02020603050405020304" charset="0"/>
                <a:cs typeface="Times New Roman" panose="02020603050405020304" charset="0"/>
              </a:rPr>
              <a:t>, as if a sign of gratitude</a:t>
            </a:r>
            <a:r>
              <a:rPr sz="2400">
                <a:latin typeface="Times New Roman" panose="02020603050405020304" charset="0"/>
                <a:cs typeface="Times New Roman" panose="02020603050405020304" charset="0"/>
              </a:rPr>
              <a:t>. The mother deer, who had all the time been around, breathed a sigh of relief though she herself was so thirsty that her throat was burning </a:t>
            </a:r>
            <a:r>
              <a:rPr sz="2400" u="sng">
                <a:latin typeface="Times New Roman" panose="02020603050405020304" charset="0"/>
                <a:cs typeface="Times New Roman" panose="02020603050405020304" charset="0"/>
              </a:rPr>
              <a:t>dry</a:t>
            </a:r>
            <a:r>
              <a:rPr sz="2400">
                <a:latin typeface="Times New Roman" panose="02020603050405020304" charset="0"/>
                <a:cs typeface="Times New Roman" panose="02020603050405020304" charset="0"/>
              </a:rPr>
              <a:t>. Seeing the fawn back on his feet, </a:t>
            </a:r>
            <a:r>
              <a:rPr sz="2400" u="sng">
                <a:latin typeface="Times New Roman" panose="02020603050405020304" charset="0"/>
                <a:cs typeface="Times New Roman" panose="02020603050405020304" charset="0"/>
              </a:rPr>
              <a:t>Billy</a:t>
            </a:r>
            <a:r>
              <a:rPr sz="2400">
                <a:latin typeface="Times New Roman" panose="02020603050405020304" charset="0"/>
                <a:cs typeface="Times New Roman" panose="02020603050405020304" charset="0"/>
              </a:rPr>
              <a:t>, my baby, was more than delighted, as if he had saved the world. </a:t>
            </a:r>
            <a:endParaRPr sz="2400">
              <a:latin typeface="Times New Roman" panose="02020603050405020304" charset="0"/>
              <a:cs typeface="Times New Roman" panose="02020603050405020304" charset="0"/>
            </a:endParaRPr>
          </a:p>
          <a:p>
            <a:pPr algn="l"/>
            <a:r>
              <a:rPr lang="zh-CN" sz="2400">
                <a:latin typeface="Times New Roman" panose="02020603050405020304" charset="0"/>
                <a:cs typeface="Times New Roman" panose="02020603050405020304" charset="0"/>
              </a:rPr>
              <a:t>（</a:t>
            </a:r>
            <a:r>
              <a:rPr lang="en-US" altLang="zh-CN" sz="2400">
                <a:latin typeface="Times New Roman" panose="02020603050405020304" charset="0"/>
                <a:cs typeface="Times New Roman" panose="02020603050405020304" charset="0"/>
              </a:rPr>
              <a:t>97</a:t>
            </a:r>
            <a:r>
              <a:rPr lang="zh-CN" altLang="en-US" sz="2400">
                <a:latin typeface="Times New Roman" panose="02020603050405020304" charset="0"/>
                <a:cs typeface="Times New Roman" panose="02020603050405020304" charset="0"/>
              </a:rPr>
              <a:t>）</a:t>
            </a:r>
            <a:endParaRPr lang="zh-CN" altLang="en-US" sz="2400">
              <a:latin typeface="Times New Roman" panose="02020603050405020304" charset="0"/>
              <a:cs typeface="Times New Roman" panose="02020603050405020304" charset="0"/>
            </a:endParaRPr>
          </a:p>
        </p:txBody>
      </p:sp>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pitchFamily="3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pitchFamily="3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pitchFamily="3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pitchFamily="3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5" name="文本框 4"/>
          <p:cNvSpPr txBox="1"/>
          <p:nvPr/>
        </p:nvSpPr>
        <p:spPr>
          <a:xfrm>
            <a:off x="1094740" y="83185"/>
            <a:ext cx="3027680" cy="521970"/>
          </a:xfrm>
          <a:prstGeom prst="rect">
            <a:avLst/>
          </a:prstGeom>
          <a:noFill/>
        </p:spPr>
        <p:txBody>
          <a:bodyPr wrap="none" rtlCol="0" anchor="t">
            <a:spAutoFit/>
          </a:bodyPr>
          <a:p>
            <a:pPr algn="l"/>
            <a:r>
              <a:rPr lang="en-US" altLang="zh-CN" sz="2800" b="1">
                <a:solidFill>
                  <a:srgbClr val="002060"/>
                </a:solidFill>
                <a:latin typeface="Times New Roman" panose="02020603050405020304" charset="0"/>
                <a:cs typeface="Times New Roman" panose="02020603050405020304" charset="0"/>
                <a:sym typeface="+mn-ea"/>
              </a:rPr>
              <a:t>下水作文</a:t>
            </a:r>
            <a:r>
              <a:rPr lang="zh-CN" altLang="en-US" sz="2800" b="1">
                <a:solidFill>
                  <a:srgbClr val="002060"/>
                </a:solidFill>
                <a:latin typeface="Times New Roman" panose="02020603050405020304" charset="0"/>
                <a:cs typeface="Times New Roman" panose="02020603050405020304" charset="0"/>
                <a:sym typeface="+mn-ea"/>
              </a:rPr>
              <a:t>及点评</a:t>
            </a:r>
            <a:r>
              <a:rPr lang="en-US" altLang="zh-CN" sz="2800" b="1">
                <a:solidFill>
                  <a:srgbClr val="002060"/>
                </a:solidFill>
                <a:latin typeface="Times New Roman" panose="02020603050405020304" charset="0"/>
                <a:cs typeface="Times New Roman" panose="02020603050405020304" charset="0"/>
                <a:sym typeface="+mn-ea"/>
              </a:rPr>
              <a:t>：</a:t>
            </a:r>
            <a:endParaRPr lang="en-US" altLang="zh-CN" sz="2800" b="1">
              <a:solidFill>
                <a:srgbClr val="002060"/>
              </a:solidFill>
              <a:latin typeface="Times New Roman" panose="02020603050405020304" charset="0"/>
              <a:cs typeface="Times New Roman" panose="02020603050405020304" charset="0"/>
              <a:sym typeface="+mn-ea"/>
            </a:endParaRPr>
          </a:p>
        </p:txBody>
      </p:sp>
      <p:sp>
        <p:nvSpPr>
          <p:cNvPr id="11272" name="AutoShape 36"/>
          <p:cNvSpPr/>
          <p:nvPr>
            <p:custDataLst>
              <p:tags r:id="rId1"/>
            </p:custDataLst>
          </p:nvPr>
        </p:nvSpPr>
        <p:spPr>
          <a:xfrm>
            <a:off x="6638290" y="806450"/>
            <a:ext cx="5026660" cy="5681980"/>
          </a:xfrm>
          <a:prstGeom prst="roundRect">
            <a:avLst>
              <a:gd name="adj" fmla="val 16667"/>
            </a:avLst>
          </a:prstGeom>
          <a:gradFill rotWithShape="1">
            <a:gsLst>
              <a:gs pos="0">
                <a:srgbClr val="FFFFFF"/>
              </a:gs>
              <a:gs pos="100000">
                <a:srgbClr val="FBFBBB">
                  <a:alpha val="89999"/>
                </a:srgbClr>
              </a:gs>
            </a:gsLst>
            <a:lin ang="0" scaled="1"/>
            <a:tileRect/>
          </a:gradFill>
          <a:ln w="9525" cap="flat" cmpd="sng">
            <a:solidFill>
              <a:srgbClr val="C0C0C0"/>
            </a:solidFill>
            <a:prstDash val="solid"/>
            <a:headEnd type="none" w="med" len="med"/>
            <a:tailEnd type="none" w="med" len="med"/>
          </a:ln>
          <a:effectLst>
            <a:prstShdw prst="shdw13" dist="53882" dir="13499999">
              <a:srgbClr val="F5B363">
                <a:alpha val="50000"/>
              </a:srgbClr>
            </a:prstShdw>
          </a:effectLst>
        </p:spPr>
        <p:txBody>
          <a:bodyPr wrap="none" anchor="ctr"/>
          <a:p>
            <a:pPr algn="l"/>
            <a:endParaRPr lang="zh-CN" altLang="en-US" sz="2000" b="1" dirty="0">
              <a:latin typeface="Times New Roman" panose="02020603050405020304" charset="0"/>
              <a:ea typeface="Times New Roman" panose="02020603050405020304" charset="0"/>
            </a:endParaRPr>
          </a:p>
        </p:txBody>
      </p:sp>
      <p:sp>
        <p:nvSpPr>
          <p:cNvPr id="3" name="文本框 2"/>
          <p:cNvSpPr txBox="1"/>
          <p:nvPr/>
        </p:nvSpPr>
        <p:spPr>
          <a:xfrm>
            <a:off x="6836410" y="1016000"/>
            <a:ext cx="4631055" cy="5262245"/>
          </a:xfrm>
          <a:prstGeom prst="rect">
            <a:avLst/>
          </a:prstGeom>
          <a:noFill/>
        </p:spPr>
        <p:txBody>
          <a:bodyPr wrap="square" rtlCol="0">
            <a:spAutoFit/>
          </a:bodyPr>
          <a:p>
            <a:r>
              <a:rPr lang="zh-CN" altLang="en-US" sz="2400" b="1">
                <a:solidFill>
                  <a:srgbClr val="002060"/>
                </a:solidFill>
                <a:latin typeface="Times New Roman" panose="02020603050405020304" charset="0"/>
                <a:ea typeface="华文仿宋" panose="02010600040101010101" charset="-122"/>
                <a:cs typeface="Times New Roman" panose="02020603050405020304" charset="0"/>
              </a:rPr>
              <a:t>作文点评：</a:t>
            </a:r>
            <a:endParaRPr lang="zh-CN" altLang="en-US" sz="2400" b="1">
              <a:solidFill>
                <a:srgbClr val="002060"/>
              </a:solidFill>
              <a:latin typeface="Times New Roman" panose="02020603050405020304" charset="0"/>
              <a:ea typeface="华文仿宋" panose="02010600040101010101" charset="-122"/>
              <a:cs typeface="Times New Roman" panose="02020603050405020304" charset="0"/>
            </a:endParaRPr>
          </a:p>
          <a:p>
            <a:r>
              <a:rPr lang="en-US" altLang="zh-CN" sz="2400" b="1">
                <a:solidFill>
                  <a:srgbClr val="002060"/>
                </a:solidFill>
                <a:latin typeface="Times New Roman" panose="02020603050405020304" charset="0"/>
                <a:ea typeface="华文仿宋" panose="02010600040101010101" charset="-122"/>
                <a:cs typeface="Times New Roman" panose="02020603050405020304" charset="0"/>
              </a:rPr>
              <a:t>1.carefully, instinctively</a:t>
            </a:r>
            <a:r>
              <a:rPr lang="zh-CN" altLang="en-US" sz="2400" b="1">
                <a:solidFill>
                  <a:srgbClr val="002060"/>
                </a:solidFill>
                <a:latin typeface="Times New Roman" panose="02020603050405020304" charset="0"/>
                <a:ea typeface="华文仿宋" panose="02010600040101010101" charset="-122"/>
                <a:cs typeface="Times New Roman" panose="02020603050405020304" charset="0"/>
              </a:rPr>
              <a:t>等评注性状语置于句首，凸显动作神态。</a:t>
            </a:r>
            <a:endParaRPr lang="zh-CN" altLang="en-US" sz="2400" b="1">
              <a:solidFill>
                <a:srgbClr val="002060"/>
              </a:solidFill>
              <a:latin typeface="Times New Roman" panose="02020603050405020304" charset="0"/>
              <a:ea typeface="华文仿宋" panose="02010600040101010101" charset="-122"/>
              <a:cs typeface="Times New Roman" panose="02020603050405020304" charset="0"/>
            </a:endParaRPr>
          </a:p>
          <a:p>
            <a:r>
              <a:rPr lang="en-US" altLang="zh-CN" sz="2400" b="1">
                <a:solidFill>
                  <a:srgbClr val="002060"/>
                </a:solidFill>
                <a:latin typeface="Times New Roman" panose="02020603050405020304" charset="0"/>
                <a:ea typeface="华文仿宋" panose="02010600040101010101" charset="-122"/>
                <a:cs typeface="Times New Roman" panose="02020603050405020304" charset="0"/>
              </a:rPr>
              <a:t>2.looking, licking, seeing</a:t>
            </a:r>
            <a:r>
              <a:rPr lang="zh-CN" altLang="en-US" sz="2400" b="1">
                <a:solidFill>
                  <a:srgbClr val="002060"/>
                </a:solidFill>
                <a:latin typeface="华文仿宋" panose="02010600040101010101" charset="-122"/>
                <a:ea typeface="华文仿宋" panose="02010600040101010101" charset="-122"/>
                <a:cs typeface="华文仿宋" panose="02010600040101010101" charset="-122"/>
              </a:rPr>
              <a:t>等非谓语动词的运用，</a:t>
            </a:r>
            <a:r>
              <a:rPr lang="zh-CN" altLang="en-US" sz="2400" b="1">
                <a:solidFill>
                  <a:srgbClr val="002060"/>
                </a:solidFill>
                <a:latin typeface="华文仿宋" panose="02010600040101010101" charset="-122"/>
                <a:ea typeface="华文仿宋" panose="02010600040101010101" charset="-122"/>
                <a:cs typeface="华文仿宋" panose="02010600040101010101" charset="-122"/>
                <a:sym typeface="+mn-ea"/>
              </a:rPr>
              <a:t>使文章方式变得多样化</a:t>
            </a:r>
            <a:r>
              <a:rPr lang="zh-CN" altLang="en-US" sz="2400" b="1">
                <a:solidFill>
                  <a:srgbClr val="002060"/>
                </a:solidFill>
                <a:latin typeface="华文仿宋" panose="02010600040101010101" charset="-122"/>
                <a:ea typeface="华文仿宋" panose="02010600040101010101" charset="-122"/>
                <a:cs typeface="华文仿宋" panose="02010600040101010101" charset="-122"/>
              </a:rPr>
              <a:t>。</a:t>
            </a:r>
            <a:endParaRPr lang="zh-CN" altLang="en-US" sz="2400" b="1">
              <a:solidFill>
                <a:srgbClr val="002060"/>
              </a:solidFill>
              <a:latin typeface="华文仿宋" panose="02010600040101010101" charset="-122"/>
              <a:ea typeface="华文仿宋" panose="02010600040101010101" charset="-122"/>
              <a:cs typeface="华文仿宋" panose="02010600040101010101" charset="-122"/>
            </a:endParaRPr>
          </a:p>
          <a:p>
            <a:r>
              <a:rPr lang="en-US" altLang="zh-CN" sz="2400" b="1">
                <a:solidFill>
                  <a:srgbClr val="002060"/>
                </a:solidFill>
                <a:latin typeface="华文仿宋" panose="02010600040101010101" charset="-122"/>
                <a:ea typeface="华文仿宋" panose="02010600040101010101" charset="-122"/>
                <a:cs typeface="华文仿宋" panose="02010600040101010101" charset="-122"/>
              </a:rPr>
              <a:t>3.</a:t>
            </a:r>
            <a:r>
              <a:rPr lang="zh-CN" altLang="en-US" sz="2400" b="1">
                <a:solidFill>
                  <a:srgbClr val="002060"/>
                </a:solidFill>
                <a:latin typeface="华文仿宋" panose="02010600040101010101" charset="-122"/>
                <a:ea typeface="华文仿宋" panose="02010600040101010101" charset="-122"/>
                <a:cs typeface="华文仿宋" panose="02010600040101010101" charset="-122"/>
              </a:rPr>
              <a:t>动作链和独立主格的运用，</a:t>
            </a:r>
            <a:r>
              <a:rPr lang="zh-CN" altLang="en-US" sz="2400" b="1">
                <a:solidFill>
                  <a:srgbClr val="002060"/>
                </a:solidFill>
                <a:latin typeface="华文仿宋" panose="02010600040101010101" charset="-122"/>
                <a:ea typeface="华文仿宋" panose="02010600040101010101" charset="-122"/>
                <a:cs typeface="华文仿宋" panose="02010600040101010101" charset="-122"/>
                <a:sym typeface="+mn-ea"/>
              </a:rPr>
              <a:t>使句子变得紧凑，动作之间的紧密联系得到加强。</a:t>
            </a:r>
            <a:endParaRPr lang="zh-CN" altLang="en-US" sz="2400" b="1">
              <a:solidFill>
                <a:srgbClr val="002060"/>
              </a:solidFill>
              <a:latin typeface="华文仿宋" panose="02010600040101010101" charset="-122"/>
              <a:ea typeface="华文仿宋" panose="02010600040101010101" charset="-122"/>
              <a:cs typeface="华文仿宋" panose="02010600040101010101" charset="-122"/>
              <a:sym typeface="+mn-ea"/>
            </a:endParaRPr>
          </a:p>
          <a:p>
            <a:r>
              <a:rPr lang="en-US" altLang="zh-CN" sz="2400" b="1">
                <a:solidFill>
                  <a:srgbClr val="002060"/>
                </a:solidFill>
                <a:latin typeface="华文仿宋" panose="02010600040101010101" charset="-122"/>
                <a:ea typeface="华文仿宋" panose="02010600040101010101" charset="-122"/>
                <a:cs typeface="华文仿宋" panose="02010600040101010101" charset="-122"/>
                <a:sym typeface="+mn-ea"/>
              </a:rPr>
              <a:t>4.</a:t>
            </a:r>
            <a:r>
              <a:rPr lang="zh-CN" altLang="en-US" sz="2400" b="1">
                <a:solidFill>
                  <a:srgbClr val="002060"/>
                </a:solidFill>
                <a:latin typeface="华文仿宋" panose="02010600040101010101" charset="-122"/>
                <a:ea typeface="华文仿宋" panose="02010600040101010101" charset="-122"/>
                <a:cs typeface="华文仿宋" panose="02010600040101010101" charset="-122"/>
                <a:sym typeface="+mn-ea"/>
              </a:rPr>
              <a:t>动作和心理活动的穿插运用，使文章有了生命色彩。</a:t>
            </a:r>
            <a:endParaRPr lang="zh-CN" altLang="en-US" sz="2400" b="1">
              <a:solidFill>
                <a:srgbClr val="002060"/>
              </a:solidFill>
              <a:latin typeface="华文仿宋" panose="02010600040101010101" charset="-122"/>
              <a:ea typeface="华文仿宋" panose="02010600040101010101" charset="-122"/>
              <a:cs typeface="华文仿宋" panose="02010600040101010101" charset="-122"/>
              <a:sym typeface="+mn-ea"/>
            </a:endParaRPr>
          </a:p>
          <a:p>
            <a:r>
              <a:rPr lang="en-US" altLang="zh-CN" sz="2400" b="1">
                <a:solidFill>
                  <a:srgbClr val="002060"/>
                </a:solidFill>
                <a:latin typeface="华文仿宋" panose="02010600040101010101" charset="-122"/>
                <a:ea typeface="华文仿宋" panose="02010600040101010101" charset="-122"/>
                <a:cs typeface="华文仿宋" panose="02010600040101010101" charset="-122"/>
                <a:sym typeface="+mn-ea"/>
              </a:rPr>
              <a:t>5.</a:t>
            </a:r>
            <a:r>
              <a:rPr lang="zh-CN" altLang="en-US" sz="2400" b="1">
                <a:solidFill>
                  <a:srgbClr val="002060"/>
                </a:solidFill>
                <a:latin typeface="华文仿宋" panose="02010600040101010101" charset="-122"/>
                <a:ea typeface="华文仿宋" panose="02010600040101010101" charset="-122"/>
                <a:cs typeface="华文仿宋" panose="02010600040101010101" charset="-122"/>
                <a:sym typeface="+mn-ea"/>
              </a:rPr>
              <a:t>高级词块</a:t>
            </a:r>
            <a:r>
              <a:rPr lang="en-US" altLang="zh-CN" sz="2400" b="1">
                <a:solidFill>
                  <a:srgbClr val="002060"/>
                </a:solidFill>
                <a:latin typeface="Times New Roman" panose="02020603050405020304" charset="0"/>
                <a:ea typeface="华文仿宋" panose="02010600040101010101" charset="-122"/>
                <a:cs typeface="Times New Roman" panose="02020603050405020304" charset="0"/>
                <a:sym typeface="+mn-ea"/>
              </a:rPr>
              <a:t>stick out, thirst satisfied, burn dry, back on one’s feet.</a:t>
            </a:r>
            <a:endParaRPr lang="en-US" altLang="zh-CN" sz="2400" b="1">
              <a:solidFill>
                <a:srgbClr val="002060"/>
              </a:solidFill>
              <a:latin typeface="Times New Roman" panose="02020603050405020304" charset="0"/>
              <a:ea typeface="华文仿宋" panose="02010600040101010101" charset="-122"/>
              <a:cs typeface="Times New Roman" panose="02020603050405020304" charset="0"/>
              <a:sym typeface="+mn-ea"/>
            </a:endParaRPr>
          </a:p>
        </p:txBody>
      </p:sp>
      <p:pic>
        <p:nvPicPr>
          <p:cNvPr id="12298" name="Picture 2" descr="C:\Users\Administrator\Desktop\png\0660050128_副本.png"/>
          <p:cNvPicPr>
            <a:picLocks noChangeAspect="1"/>
          </p:cNvPicPr>
          <p:nvPr>
            <p:custDataLst>
              <p:tags r:id="rId2"/>
            </p:custDataLst>
          </p:nvPr>
        </p:nvPicPr>
        <p:blipFill>
          <a:blip r:embed="rId3"/>
          <a:stretch>
            <a:fillRect/>
          </a:stretch>
        </p:blipFill>
        <p:spPr>
          <a:xfrm>
            <a:off x="10778490" y="5661660"/>
            <a:ext cx="1413510" cy="109283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62940" y="798195"/>
            <a:ext cx="5379720" cy="563118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zh-CN" altLang="en-US" sz="24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   </a:t>
            </a:r>
            <a:r>
              <a:rPr sz="2400">
                <a:latin typeface="Times New Roman" panose="02020603050405020304" charset="0"/>
                <a:cs typeface="Times New Roman" panose="02020603050405020304" charset="0"/>
              </a:rPr>
              <a:t>I witnessed the most beautiful heart working hard to save a life. Deeply touched by his act of kindness, I strode over and gathered my young into my arms tightly, tears of pride rolling down my cheeks and his back. A little embarrassed but still proud, he shared the whole story with me, saying that if he didn’t offer the helping hand, the fawn would end up being thirsty to death. And miraculously, the tears on my cheeks turned into the long-expected </a:t>
            </a:r>
            <a:r>
              <a:rPr sz="2400" u="sng">
                <a:latin typeface="Times New Roman" panose="02020603050405020304" charset="0"/>
                <a:cs typeface="Times New Roman" panose="02020603050405020304" charset="0"/>
              </a:rPr>
              <a:t>rain </a:t>
            </a:r>
            <a:r>
              <a:rPr sz="2400">
                <a:latin typeface="Times New Roman" panose="02020603050405020304" charset="0"/>
                <a:cs typeface="Times New Roman" panose="02020603050405020304" charset="0"/>
              </a:rPr>
              <a:t>from the sky! It must be God’s answer to people’s call for the rain, and also a reward for Billy’s act of kindness!(97)</a:t>
            </a:r>
            <a:endParaRPr sz="2400">
              <a:latin typeface="Times New Roman" panose="02020603050405020304" charset="0"/>
              <a:cs typeface="Times New Roman" panose="02020603050405020304" charset="0"/>
            </a:endParaRPr>
          </a:p>
        </p:txBody>
      </p:sp>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pitchFamily="3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pitchFamily="3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pitchFamily="3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pitchFamily="3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5" name="文本框 4"/>
          <p:cNvSpPr txBox="1"/>
          <p:nvPr/>
        </p:nvSpPr>
        <p:spPr>
          <a:xfrm>
            <a:off x="1094740" y="83185"/>
            <a:ext cx="3027680" cy="521970"/>
          </a:xfrm>
          <a:prstGeom prst="rect">
            <a:avLst/>
          </a:prstGeom>
          <a:noFill/>
        </p:spPr>
        <p:txBody>
          <a:bodyPr wrap="none" rtlCol="0" anchor="t">
            <a:spAutoFit/>
          </a:bodyPr>
          <a:p>
            <a:pPr algn="l"/>
            <a:r>
              <a:rPr lang="en-US" altLang="zh-CN" sz="2800" b="1">
                <a:solidFill>
                  <a:srgbClr val="002060"/>
                </a:solidFill>
                <a:latin typeface="Times New Roman" panose="02020603050405020304" charset="0"/>
                <a:cs typeface="Times New Roman" panose="02020603050405020304" charset="0"/>
                <a:sym typeface="+mn-ea"/>
              </a:rPr>
              <a:t>下水作文及点评：</a:t>
            </a:r>
            <a:endParaRPr lang="en-US" altLang="zh-CN" sz="2800" b="1">
              <a:solidFill>
                <a:srgbClr val="002060"/>
              </a:solidFill>
              <a:latin typeface="Times New Roman" panose="02020603050405020304" charset="0"/>
              <a:cs typeface="Times New Roman" panose="02020603050405020304" charset="0"/>
              <a:sym typeface="+mn-ea"/>
            </a:endParaRPr>
          </a:p>
        </p:txBody>
      </p:sp>
      <p:sp>
        <p:nvSpPr>
          <p:cNvPr id="11272" name="AutoShape 36"/>
          <p:cNvSpPr/>
          <p:nvPr>
            <p:custDataLst>
              <p:tags r:id="rId1"/>
            </p:custDataLst>
          </p:nvPr>
        </p:nvSpPr>
        <p:spPr>
          <a:xfrm>
            <a:off x="6304915" y="770255"/>
            <a:ext cx="5351780" cy="5681980"/>
          </a:xfrm>
          <a:prstGeom prst="roundRect">
            <a:avLst>
              <a:gd name="adj" fmla="val 16667"/>
            </a:avLst>
          </a:prstGeom>
          <a:gradFill rotWithShape="1">
            <a:gsLst>
              <a:gs pos="0">
                <a:srgbClr val="FFFFFF"/>
              </a:gs>
              <a:gs pos="100000">
                <a:srgbClr val="FBFBBB">
                  <a:alpha val="89999"/>
                </a:srgbClr>
              </a:gs>
            </a:gsLst>
            <a:lin ang="0" scaled="1"/>
            <a:tileRect/>
          </a:gradFill>
          <a:ln w="9525" cap="flat" cmpd="sng">
            <a:solidFill>
              <a:srgbClr val="C0C0C0"/>
            </a:solidFill>
            <a:prstDash val="solid"/>
            <a:headEnd type="none" w="med" len="med"/>
            <a:tailEnd type="none" w="med" len="med"/>
          </a:ln>
          <a:effectLst>
            <a:prstShdw prst="shdw13" dist="53882" dir="13499999">
              <a:srgbClr val="F5B363">
                <a:alpha val="50000"/>
              </a:srgbClr>
            </a:prstShdw>
          </a:effectLst>
        </p:spPr>
        <p:txBody>
          <a:bodyPr wrap="none" anchor="ctr"/>
          <a:p>
            <a:pPr algn="l"/>
            <a:endParaRPr lang="zh-CN" altLang="en-US" sz="2000" b="1" dirty="0">
              <a:latin typeface="Times New Roman" panose="02020603050405020304" charset="0"/>
              <a:ea typeface="Times New Roman" panose="02020603050405020304" charset="0"/>
            </a:endParaRPr>
          </a:p>
        </p:txBody>
      </p:sp>
      <p:sp>
        <p:nvSpPr>
          <p:cNvPr id="3" name="文本框 2"/>
          <p:cNvSpPr txBox="1"/>
          <p:nvPr/>
        </p:nvSpPr>
        <p:spPr>
          <a:xfrm>
            <a:off x="6548120" y="1138555"/>
            <a:ext cx="4571365" cy="4523105"/>
          </a:xfrm>
          <a:prstGeom prst="rect">
            <a:avLst/>
          </a:prstGeom>
          <a:noFill/>
        </p:spPr>
        <p:txBody>
          <a:bodyPr wrap="square" rtlCol="0">
            <a:spAutoFit/>
          </a:bodyPr>
          <a:p>
            <a:r>
              <a:rPr lang="zh-CN" altLang="en-US" sz="2400" b="1">
                <a:solidFill>
                  <a:srgbClr val="002060"/>
                </a:solidFill>
                <a:latin typeface="Times New Roman" panose="02020603050405020304" charset="0"/>
                <a:ea typeface="华文仿宋" panose="02010600040101010101" charset="-122"/>
                <a:cs typeface="Times New Roman" panose="02020603050405020304" charset="0"/>
              </a:rPr>
              <a:t>作文点评：</a:t>
            </a:r>
            <a:endParaRPr lang="zh-CN" altLang="en-US" sz="2400" b="1">
              <a:solidFill>
                <a:srgbClr val="002060"/>
              </a:solidFill>
              <a:latin typeface="Times New Roman" panose="02020603050405020304" charset="0"/>
              <a:ea typeface="华文仿宋" panose="02010600040101010101" charset="-122"/>
              <a:cs typeface="Times New Roman" panose="02020603050405020304" charset="0"/>
            </a:endParaRPr>
          </a:p>
          <a:p>
            <a:r>
              <a:rPr lang="en-US" altLang="zh-CN" sz="2400" b="1">
                <a:solidFill>
                  <a:srgbClr val="002060"/>
                </a:solidFill>
                <a:latin typeface="Times New Roman" panose="02020603050405020304" charset="0"/>
                <a:ea typeface="华文仿宋" panose="02010600040101010101" charset="-122"/>
                <a:cs typeface="Times New Roman" panose="02020603050405020304" charset="0"/>
              </a:rPr>
              <a:t>1.a little embarrassed but still proud</a:t>
            </a:r>
            <a:r>
              <a:rPr lang="zh-CN" altLang="en-US" sz="2400" b="1">
                <a:solidFill>
                  <a:srgbClr val="002060"/>
                </a:solidFill>
                <a:latin typeface="Times New Roman" panose="02020603050405020304" charset="0"/>
                <a:ea typeface="华文仿宋" panose="02010600040101010101" charset="-122"/>
                <a:cs typeface="Times New Roman" panose="02020603050405020304" charset="0"/>
              </a:rPr>
              <a:t>形容词置于句首，</a:t>
            </a:r>
            <a:r>
              <a:rPr sz="2400" b="1">
                <a:solidFill>
                  <a:srgbClr val="002060"/>
                </a:solidFill>
                <a:latin typeface="Times New Roman" panose="02020603050405020304" charset="0"/>
                <a:ea typeface="华文仿宋" panose="02010600040101010101" charset="-122"/>
                <a:cs typeface="Times New Roman" panose="02020603050405020304" charset="0"/>
                <a:sym typeface="+mn-ea"/>
              </a:rPr>
              <a:t>miraculously</a:t>
            </a:r>
            <a:r>
              <a:rPr lang="zh-CN" altLang="en-US" sz="2400" b="1">
                <a:solidFill>
                  <a:srgbClr val="002060"/>
                </a:solidFill>
                <a:latin typeface="Times New Roman" panose="02020603050405020304" charset="0"/>
                <a:ea typeface="华文仿宋" panose="02010600040101010101" charset="-122"/>
                <a:cs typeface="Times New Roman" panose="02020603050405020304" charset="0"/>
              </a:rPr>
              <a:t>等</a:t>
            </a:r>
            <a:r>
              <a:rPr lang="zh-CN" altLang="en-US" sz="2400" b="1">
                <a:solidFill>
                  <a:srgbClr val="002060"/>
                </a:solidFill>
                <a:latin typeface="Times New Roman" panose="02020603050405020304" charset="0"/>
                <a:ea typeface="华文仿宋" panose="02010600040101010101" charset="-122"/>
                <a:cs typeface="Times New Roman" panose="02020603050405020304" charset="0"/>
                <a:sym typeface="+mn-ea"/>
              </a:rPr>
              <a:t>评注性状语置于</a:t>
            </a:r>
            <a:r>
              <a:rPr lang="zh-CN" altLang="en-US" sz="2400" b="1">
                <a:solidFill>
                  <a:srgbClr val="002060"/>
                </a:solidFill>
                <a:latin typeface="Times New Roman" panose="02020603050405020304" charset="0"/>
                <a:ea typeface="华文仿宋" panose="02010600040101010101" charset="-122"/>
                <a:cs typeface="Times New Roman" panose="02020603050405020304" charset="0"/>
              </a:rPr>
              <a:t>置于句首，凸显动作神态。</a:t>
            </a:r>
            <a:endParaRPr lang="zh-CN" altLang="en-US" sz="2400" b="1">
              <a:solidFill>
                <a:srgbClr val="002060"/>
              </a:solidFill>
              <a:latin typeface="Times New Roman" panose="02020603050405020304" charset="0"/>
              <a:ea typeface="华文仿宋" panose="02010600040101010101" charset="-122"/>
              <a:cs typeface="Times New Roman" panose="02020603050405020304" charset="0"/>
            </a:endParaRPr>
          </a:p>
          <a:p>
            <a:r>
              <a:rPr lang="en-US" altLang="zh-CN" sz="2400" b="1">
                <a:solidFill>
                  <a:srgbClr val="002060"/>
                </a:solidFill>
                <a:latin typeface="Times New Roman" panose="02020603050405020304" charset="0"/>
                <a:ea typeface="华文仿宋" panose="02010600040101010101" charset="-122"/>
                <a:cs typeface="Times New Roman" panose="02020603050405020304" charset="0"/>
              </a:rPr>
              <a:t>2.</a:t>
            </a:r>
            <a:r>
              <a:rPr lang="zh-CN" altLang="en-US" sz="2400" b="1">
                <a:solidFill>
                  <a:srgbClr val="002060"/>
                </a:solidFill>
                <a:latin typeface="Times New Roman" panose="02020603050405020304" charset="0"/>
                <a:ea typeface="华文仿宋" panose="02010600040101010101" charset="-122"/>
                <a:cs typeface="Times New Roman" panose="02020603050405020304" charset="0"/>
              </a:rPr>
              <a:t>多处</a:t>
            </a:r>
            <a:r>
              <a:rPr lang="zh-CN" sz="2400" b="1">
                <a:solidFill>
                  <a:srgbClr val="002060"/>
                </a:solidFill>
                <a:latin typeface="Times New Roman" panose="02020603050405020304" charset="0"/>
                <a:ea typeface="华文仿宋" panose="02010600040101010101" charset="-122"/>
                <a:cs typeface="Times New Roman" panose="02020603050405020304" charset="0"/>
              </a:rPr>
              <a:t>分词</a:t>
            </a:r>
            <a:r>
              <a:rPr lang="zh-CN" altLang="en-US" sz="2400" b="1">
                <a:solidFill>
                  <a:srgbClr val="002060"/>
                </a:solidFill>
                <a:latin typeface="Times New Roman" panose="02020603050405020304" charset="0"/>
                <a:ea typeface="华文仿宋" panose="02010600040101010101" charset="-122"/>
                <a:cs typeface="Times New Roman" panose="02020603050405020304" charset="0"/>
                <a:sym typeface="+mn-ea"/>
              </a:rPr>
              <a:t>和独立主格</a:t>
            </a:r>
            <a:r>
              <a:rPr lang="zh-CN" altLang="en-US" sz="2400" b="1">
                <a:solidFill>
                  <a:srgbClr val="002060"/>
                </a:solidFill>
                <a:latin typeface="Times New Roman" panose="02020603050405020304" charset="0"/>
                <a:ea typeface="华文仿宋" panose="02010600040101010101" charset="-122"/>
                <a:cs typeface="Times New Roman" panose="02020603050405020304" charset="0"/>
              </a:rPr>
              <a:t>的运用，</a:t>
            </a:r>
            <a:r>
              <a:rPr lang="zh-CN" altLang="en-US" sz="2400" b="1">
                <a:solidFill>
                  <a:srgbClr val="002060"/>
                </a:solidFill>
                <a:latin typeface="Times New Roman" panose="02020603050405020304" charset="0"/>
                <a:ea typeface="华文仿宋" panose="02010600040101010101" charset="-122"/>
                <a:cs typeface="Times New Roman" panose="02020603050405020304" charset="0"/>
                <a:sym typeface="+mn-ea"/>
              </a:rPr>
              <a:t>使文章表达方式变得多样化</a:t>
            </a:r>
            <a:r>
              <a:rPr lang="zh-CN" altLang="en-US" sz="2400" b="1">
                <a:solidFill>
                  <a:srgbClr val="002060"/>
                </a:solidFill>
                <a:latin typeface="Times New Roman" panose="02020603050405020304" charset="0"/>
                <a:ea typeface="华文仿宋" panose="02010600040101010101" charset="-122"/>
                <a:cs typeface="Times New Roman" panose="02020603050405020304" charset="0"/>
              </a:rPr>
              <a:t>。</a:t>
            </a:r>
            <a:endParaRPr lang="zh-CN" altLang="en-US" sz="2400" b="1">
              <a:solidFill>
                <a:srgbClr val="002060"/>
              </a:solidFill>
              <a:latin typeface="Times New Roman" panose="02020603050405020304" charset="0"/>
              <a:ea typeface="华文仿宋" panose="02010600040101010101" charset="-122"/>
              <a:cs typeface="Times New Roman" panose="02020603050405020304" charset="0"/>
            </a:endParaRPr>
          </a:p>
          <a:p>
            <a:r>
              <a:rPr lang="en-US" altLang="zh-CN" sz="2400" b="1">
                <a:solidFill>
                  <a:srgbClr val="002060"/>
                </a:solidFill>
                <a:latin typeface="Times New Roman" panose="02020603050405020304" charset="0"/>
                <a:ea typeface="华文仿宋" panose="02010600040101010101" charset="-122"/>
                <a:cs typeface="Times New Roman" panose="02020603050405020304" charset="0"/>
                <a:sym typeface="+mn-ea"/>
              </a:rPr>
              <a:t>3.</a:t>
            </a:r>
            <a:r>
              <a:rPr lang="zh-CN" sz="2400" b="1">
                <a:solidFill>
                  <a:srgbClr val="002060"/>
                </a:solidFill>
                <a:latin typeface="Times New Roman" panose="02020603050405020304" charset="0"/>
                <a:ea typeface="华文仿宋" panose="02010600040101010101" charset="-122"/>
                <a:cs typeface="Times New Roman" panose="02020603050405020304" charset="0"/>
                <a:sym typeface="+mn-ea"/>
              </a:rPr>
              <a:t>结尾两句的点题，精彩地诠释了文中</a:t>
            </a:r>
            <a:r>
              <a:rPr lang="en-US" altLang="zh-CN" sz="2400" b="1">
                <a:solidFill>
                  <a:srgbClr val="002060"/>
                </a:solidFill>
                <a:latin typeface="Times New Roman" panose="02020603050405020304" charset="0"/>
                <a:ea typeface="华文仿宋" panose="02010600040101010101" charset="-122"/>
                <a:cs typeface="Times New Roman" panose="02020603050405020304" charset="0"/>
                <a:sym typeface="+mn-ea"/>
              </a:rPr>
              <a:t>miracle</a:t>
            </a:r>
            <a:r>
              <a:rPr lang="zh-CN" sz="2400" b="1">
                <a:solidFill>
                  <a:srgbClr val="002060"/>
                </a:solidFill>
                <a:latin typeface="Times New Roman" panose="02020603050405020304" charset="0"/>
                <a:ea typeface="华文仿宋" panose="02010600040101010101" charset="-122"/>
                <a:cs typeface="Times New Roman" panose="02020603050405020304" charset="0"/>
                <a:sym typeface="+mn-ea"/>
              </a:rPr>
              <a:t>的意义，高明！语言也有韵律感。</a:t>
            </a:r>
            <a:endParaRPr lang="zh-CN" altLang="en-US" sz="2400" b="1">
              <a:solidFill>
                <a:srgbClr val="002060"/>
              </a:solidFill>
              <a:latin typeface="Times New Roman" panose="02020603050405020304" charset="0"/>
              <a:ea typeface="华文仿宋" panose="02010600040101010101" charset="-122"/>
              <a:cs typeface="Times New Roman" panose="02020603050405020304" charset="0"/>
              <a:sym typeface="+mn-ea"/>
            </a:endParaRPr>
          </a:p>
          <a:p>
            <a:r>
              <a:rPr lang="en-US" altLang="zh-CN" sz="2400" b="1">
                <a:solidFill>
                  <a:srgbClr val="002060"/>
                </a:solidFill>
                <a:latin typeface="Times New Roman" panose="02020603050405020304" charset="0"/>
                <a:ea typeface="华文仿宋" panose="02010600040101010101" charset="-122"/>
                <a:cs typeface="Times New Roman" panose="02020603050405020304" charset="0"/>
                <a:sym typeface="+mn-ea"/>
              </a:rPr>
              <a:t>4.</a:t>
            </a:r>
            <a:r>
              <a:rPr lang="zh-CN" altLang="en-US" sz="2400" b="1">
                <a:solidFill>
                  <a:srgbClr val="002060"/>
                </a:solidFill>
                <a:latin typeface="Times New Roman" panose="02020603050405020304" charset="0"/>
                <a:ea typeface="华文仿宋" panose="02010600040101010101" charset="-122"/>
                <a:cs typeface="Times New Roman" panose="02020603050405020304" charset="0"/>
                <a:sym typeface="+mn-ea"/>
              </a:rPr>
              <a:t>高级词块</a:t>
            </a:r>
            <a:r>
              <a:rPr lang="en-US" altLang="zh-CN" sz="2400" b="1">
                <a:solidFill>
                  <a:srgbClr val="002060"/>
                </a:solidFill>
                <a:latin typeface="Times New Roman" panose="02020603050405020304" charset="0"/>
                <a:ea typeface="华文仿宋" panose="02010600040101010101" charset="-122"/>
                <a:cs typeface="Times New Roman" panose="02020603050405020304" charset="0"/>
                <a:sym typeface="+mn-ea"/>
              </a:rPr>
              <a:t>tears of pride, end up doing,  long-expected.</a:t>
            </a:r>
            <a:endParaRPr lang="en-US" altLang="zh-CN" sz="2400" b="1">
              <a:solidFill>
                <a:srgbClr val="002060"/>
              </a:solidFill>
              <a:latin typeface="Times New Roman" panose="02020603050405020304" charset="0"/>
              <a:ea typeface="华文仿宋" panose="02010600040101010101" charset="-122"/>
              <a:cs typeface="Times New Roman" panose="02020603050405020304" charset="0"/>
              <a:sym typeface="+mn-ea"/>
            </a:endParaRPr>
          </a:p>
        </p:txBody>
      </p:sp>
      <p:pic>
        <p:nvPicPr>
          <p:cNvPr id="12298" name="Picture 2" descr="C:\Users\Administrator\Desktop\png\0660050128_副本.png"/>
          <p:cNvPicPr>
            <a:picLocks noChangeAspect="1"/>
          </p:cNvPicPr>
          <p:nvPr>
            <p:custDataLst>
              <p:tags r:id="rId2"/>
            </p:custDataLst>
          </p:nvPr>
        </p:nvPicPr>
        <p:blipFill>
          <a:blip r:embed="rId3"/>
          <a:stretch>
            <a:fillRect/>
          </a:stretch>
        </p:blipFill>
        <p:spPr>
          <a:xfrm>
            <a:off x="10778490" y="5661660"/>
            <a:ext cx="1413510" cy="109283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4"/>
          <p:cNvSpPr/>
          <p:nvPr/>
        </p:nvSpPr>
        <p:spPr>
          <a:xfrm>
            <a:off x="-294" y="1626"/>
            <a:ext cx="12192000" cy="6856215"/>
          </a:xfrm>
          <a:prstGeom prst="rect">
            <a:avLst/>
          </a:prstGeom>
          <a:gradFill rotWithShape="0">
            <a:gsLst>
              <a:gs pos="0">
                <a:srgbClr val="156B13">
                  <a:alpha val="100000"/>
                </a:srgbClr>
              </a:gs>
              <a:gs pos="50000">
                <a:srgbClr val="9CB86E">
                  <a:alpha val="100000"/>
                </a:srgbClr>
              </a:gs>
              <a:gs pos="100000">
                <a:srgbClr val="DDEBCF">
                  <a:alpha val="100000"/>
                </a:srgbClr>
              </a:gs>
            </a:gsLst>
            <a:lin ang="5400000" scaled="1"/>
            <a:tileRect/>
          </a:gradFill>
          <a:ln w="9525">
            <a:noFill/>
          </a:ln>
        </p:spPr>
        <p:txBody>
          <a:bodyPr wrap="none" anchor="ctr"/>
          <a:p>
            <a:endParaRPr lang="zh-CN" altLang="zh-CN" sz="2400" dirty="0">
              <a:latin typeface="Tahoma" panose="020B0604030504040204" pitchFamily="34" charset="0"/>
            </a:endParaRPr>
          </a:p>
        </p:txBody>
      </p:sp>
      <p:grpSp>
        <p:nvGrpSpPr>
          <p:cNvPr id="6147" name="Group 22"/>
          <p:cNvGrpSpPr/>
          <p:nvPr/>
        </p:nvGrpSpPr>
        <p:grpSpPr>
          <a:xfrm>
            <a:off x="2881333" y="6128385"/>
            <a:ext cx="2699635" cy="530087"/>
            <a:chOff x="3600" y="3696"/>
            <a:chExt cx="1701" cy="334"/>
          </a:xfrm>
        </p:grpSpPr>
        <p:sp>
          <p:nvSpPr>
            <p:cNvPr id="6160" name="Oval 5"/>
            <p:cNvSpPr/>
            <p:nvPr/>
          </p:nvSpPr>
          <p:spPr>
            <a:xfrm>
              <a:off x="3600" y="3744"/>
              <a:ext cx="213" cy="142"/>
            </a:xfrm>
            <a:prstGeom prst="ellipse">
              <a:avLst/>
            </a:prstGeom>
            <a:gradFill rotWithShape="0">
              <a:gsLst>
                <a:gs pos="0">
                  <a:srgbClr val="DDEBCF">
                    <a:alpha val="100000"/>
                  </a:srgbClr>
                </a:gs>
                <a:gs pos="50000">
                  <a:srgbClr val="9CB86E">
                    <a:alpha val="100000"/>
                  </a:srgbClr>
                </a:gs>
                <a:gs pos="100000">
                  <a:srgbClr val="156B13">
                    <a:alpha val="100000"/>
                  </a:srgbClr>
                </a:gs>
              </a:gsLst>
              <a:path path="shape">
                <a:fillToRect l="50000" t="50000" r="50000" b="50000"/>
              </a:path>
              <a:tileRect/>
            </a:gradFill>
            <a:ln w="9525">
              <a:noFill/>
            </a:ln>
          </p:spPr>
          <p:txBody>
            <a:bodyPr wrap="none" anchor="ctr"/>
            <a:p>
              <a:endParaRPr lang="zh-CN" altLang="zh-CN" sz="2400" dirty="0">
                <a:latin typeface="Tahoma" panose="020B0604030504040204" pitchFamily="34" charset="0"/>
              </a:endParaRPr>
            </a:p>
          </p:txBody>
        </p:sp>
        <p:sp>
          <p:nvSpPr>
            <p:cNvPr id="6161" name="Oval 6">
              <a:hlinkClick r:id="" action="ppaction://noaction">
                <a:snd r:embed="rId1" name="chimes.wav"/>
              </a:hlinkClick>
            </p:cNvPr>
            <p:cNvSpPr/>
            <p:nvPr/>
          </p:nvSpPr>
          <p:spPr>
            <a:xfrm>
              <a:off x="5088" y="3744"/>
              <a:ext cx="213" cy="142"/>
            </a:xfrm>
            <a:prstGeom prst="ellipse">
              <a:avLst/>
            </a:prstGeom>
            <a:gradFill rotWithShape="0">
              <a:gsLst>
                <a:gs pos="0">
                  <a:srgbClr val="DDEBCF">
                    <a:alpha val="100000"/>
                  </a:srgbClr>
                </a:gs>
                <a:gs pos="50000">
                  <a:srgbClr val="9CB86E">
                    <a:alpha val="100000"/>
                  </a:srgbClr>
                </a:gs>
                <a:gs pos="100000">
                  <a:srgbClr val="156B13">
                    <a:alpha val="100000"/>
                  </a:srgbClr>
                </a:gs>
              </a:gsLst>
              <a:path path="shape">
                <a:fillToRect l="50000" t="50000" r="50000" b="50000"/>
              </a:path>
              <a:tileRect/>
            </a:gradFill>
            <a:ln w="9525">
              <a:noFill/>
            </a:ln>
          </p:spPr>
          <p:txBody>
            <a:bodyPr wrap="none" anchor="ctr"/>
            <a:p>
              <a:endParaRPr lang="zh-CN" altLang="zh-CN" sz="2400" dirty="0">
                <a:latin typeface="Tahoma" panose="020B0604030504040204" pitchFamily="34" charset="0"/>
              </a:endParaRPr>
            </a:p>
          </p:txBody>
        </p:sp>
        <p:sp>
          <p:nvSpPr>
            <p:cNvPr id="6162" name="Oval 7"/>
            <p:cNvSpPr/>
            <p:nvPr/>
          </p:nvSpPr>
          <p:spPr>
            <a:xfrm>
              <a:off x="4032" y="3888"/>
              <a:ext cx="213" cy="142"/>
            </a:xfrm>
            <a:prstGeom prst="ellipse">
              <a:avLst/>
            </a:prstGeom>
            <a:gradFill rotWithShape="0">
              <a:gsLst>
                <a:gs pos="0">
                  <a:srgbClr val="DDEBCF">
                    <a:alpha val="100000"/>
                  </a:srgbClr>
                </a:gs>
                <a:gs pos="50000">
                  <a:srgbClr val="9CB86E">
                    <a:alpha val="100000"/>
                  </a:srgbClr>
                </a:gs>
                <a:gs pos="100000">
                  <a:srgbClr val="156B13">
                    <a:alpha val="100000"/>
                  </a:srgbClr>
                </a:gs>
              </a:gsLst>
              <a:path path="shape">
                <a:fillToRect l="50000" t="50000" r="50000" b="50000"/>
              </a:path>
              <a:tileRect/>
            </a:gradFill>
            <a:ln w="9525">
              <a:noFill/>
            </a:ln>
          </p:spPr>
          <p:txBody>
            <a:bodyPr wrap="none" anchor="ctr"/>
            <a:p>
              <a:endParaRPr lang="zh-CN" altLang="zh-CN" sz="2400" dirty="0">
                <a:latin typeface="Tahoma" panose="020B0604030504040204" pitchFamily="34" charset="0"/>
              </a:endParaRPr>
            </a:p>
          </p:txBody>
        </p:sp>
        <p:sp>
          <p:nvSpPr>
            <p:cNvPr id="6163" name="Oval 8"/>
            <p:cNvSpPr/>
            <p:nvPr/>
          </p:nvSpPr>
          <p:spPr>
            <a:xfrm>
              <a:off x="4368" y="3696"/>
              <a:ext cx="213" cy="142"/>
            </a:xfrm>
            <a:prstGeom prst="ellipse">
              <a:avLst/>
            </a:prstGeom>
            <a:gradFill rotWithShape="0">
              <a:gsLst>
                <a:gs pos="0">
                  <a:srgbClr val="DDEBCF">
                    <a:alpha val="100000"/>
                  </a:srgbClr>
                </a:gs>
                <a:gs pos="50000">
                  <a:srgbClr val="9CB86E">
                    <a:alpha val="100000"/>
                  </a:srgbClr>
                </a:gs>
                <a:gs pos="100000">
                  <a:srgbClr val="156B13">
                    <a:alpha val="100000"/>
                  </a:srgbClr>
                </a:gs>
              </a:gsLst>
              <a:path path="shape">
                <a:fillToRect l="50000" t="50000" r="50000" b="50000"/>
              </a:path>
              <a:tileRect/>
            </a:gradFill>
            <a:ln w="9525">
              <a:noFill/>
            </a:ln>
          </p:spPr>
          <p:txBody>
            <a:bodyPr wrap="none" anchor="ctr"/>
            <a:p>
              <a:endParaRPr lang="zh-CN" altLang="zh-CN" sz="2400" dirty="0">
                <a:latin typeface="Tahoma" panose="020B0604030504040204" pitchFamily="34" charset="0"/>
              </a:endParaRPr>
            </a:p>
          </p:txBody>
        </p:sp>
        <p:sp>
          <p:nvSpPr>
            <p:cNvPr id="6164" name="Oval 9"/>
            <p:cNvSpPr/>
            <p:nvPr/>
          </p:nvSpPr>
          <p:spPr>
            <a:xfrm>
              <a:off x="4656" y="3888"/>
              <a:ext cx="213" cy="142"/>
            </a:xfrm>
            <a:prstGeom prst="ellipse">
              <a:avLst/>
            </a:prstGeom>
            <a:gradFill rotWithShape="0">
              <a:gsLst>
                <a:gs pos="0">
                  <a:srgbClr val="DDEBCF">
                    <a:alpha val="100000"/>
                  </a:srgbClr>
                </a:gs>
                <a:gs pos="50000">
                  <a:srgbClr val="9CB86E">
                    <a:alpha val="100000"/>
                  </a:srgbClr>
                </a:gs>
                <a:gs pos="100000">
                  <a:srgbClr val="156B13">
                    <a:alpha val="100000"/>
                  </a:srgbClr>
                </a:gs>
              </a:gsLst>
              <a:path path="shape">
                <a:fillToRect l="50000" t="50000" r="50000" b="50000"/>
              </a:path>
              <a:tileRect/>
            </a:gradFill>
            <a:ln w="9525">
              <a:noFill/>
            </a:ln>
          </p:spPr>
          <p:txBody>
            <a:bodyPr wrap="none" anchor="ctr"/>
            <a:p>
              <a:endParaRPr lang="zh-CN" altLang="zh-CN" sz="2400" dirty="0">
                <a:latin typeface="Tahoma" panose="020B0604030504040204" pitchFamily="34" charset="0"/>
              </a:endParaRPr>
            </a:p>
          </p:txBody>
        </p:sp>
      </p:grpSp>
      <p:grpSp>
        <p:nvGrpSpPr>
          <p:cNvPr id="6148" name="Group 14"/>
          <p:cNvGrpSpPr/>
          <p:nvPr/>
        </p:nvGrpSpPr>
        <p:grpSpPr>
          <a:xfrm>
            <a:off x="80010" y="353060"/>
            <a:ext cx="9364345" cy="101663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chemeClr val="folHlink"/>
              </a:solidFill>
              <a:ln w="9525">
                <a:noFill/>
              </a:ln>
            </p:spPr>
            <p:txBody>
              <a:bodyPr wrap="none" anchor="ctr"/>
              <a:p>
                <a:endParaRPr lang="zh-CN" altLang="zh-CN" sz="2400" dirty="0">
                  <a:latin typeface="Tahoma" panose="020B0604030504040204" pitchFamily="34" charset="0"/>
                </a:endParaRPr>
              </a:p>
            </p:txBody>
          </p:sp>
          <p:sp>
            <p:nvSpPr>
              <p:cNvPr id="6159" name="Rectangle 17"/>
              <p:cNvSpPr/>
              <p:nvPr/>
            </p:nvSpPr>
            <p:spPr>
              <a:xfrm>
                <a:off x="1056" y="336"/>
                <a:ext cx="288" cy="432"/>
              </a:xfrm>
              <a:prstGeom prst="rect">
                <a:avLst/>
              </a:prstGeom>
              <a:gradFill rotWithShape="0">
                <a:gsLst>
                  <a:gs pos="0">
                    <a:schemeClr val="folHlink"/>
                  </a:gs>
                  <a:gs pos="100000">
                    <a:schemeClr val="bg1"/>
                  </a:gs>
                </a:gsLst>
                <a:lin ang="0" scaled="1"/>
                <a:tileRect/>
              </a:gradFill>
              <a:ln w="9525">
                <a:noFill/>
              </a:ln>
            </p:spPr>
            <p:txBody>
              <a:bodyPr wrap="none" anchor="ctr"/>
              <a:p>
                <a:endParaRPr lang="zh-CN" altLang="zh-CN" sz="2400" dirty="0">
                  <a:latin typeface="Tahoma" panose="020B0604030504040204" pitchFamily="3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chemeClr val="accent2"/>
              </a:solidFill>
              <a:ln w="9525">
                <a:noFill/>
              </a:ln>
            </p:spPr>
            <p:txBody>
              <a:bodyPr wrap="none" anchor="ctr"/>
              <a:p>
                <a:endParaRPr lang="zh-CN" altLang="zh-CN" sz="2400" dirty="0">
                  <a:latin typeface="Tahoma" panose="020B0604030504040204" pitchFamily="34" charset="0"/>
                </a:endParaRPr>
              </a:p>
            </p:txBody>
          </p:sp>
          <p:sp>
            <p:nvSpPr>
              <p:cNvPr id="6157" name="Rectangle 20"/>
              <p:cNvSpPr/>
              <p:nvPr/>
            </p:nvSpPr>
            <p:spPr>
              <a:xfrm>
                <a:off x="1248" y="2640"/>
                <a:ext cx="336" cy="432"/>
              </a:xfrm>
              <a:prstGeom prst="rect">
                <a:avLst/>
              </a:prstGeom>
              <a:gradFill rotWithShape="0">
                <a:gsLst>
                  <a:gs pos="0">
                    <a:schemeClr val="accent2"/>
                  </a:gs>
                  <a:gs pos="100000">
                    <a:schemeClr val="bg1"/>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6153" name="Rectangle 21"/>
            <p:cNvSpPr/>
            <p:nvPr/>
          </p:nvSpPr>
          <p:spPr>
            <a:xfrm>
              <a:off x="0" y="1824"/>
              <a:ext cx="353" cy="266"/>
            </a:xfrm>
            <a:prstGeom prst="rect">
              <a:avLst/>
            </a:prstGeom>
            <a:gradFill rotWithShape="0">
              <a:gsLst>
                <a:gs pos="0">
                  <a:schemeClr val="bg1"/>
                </a:gs>
                <a:gs pos="100000">
                  <a:schemeClr val="hlink"/>
                </a:gs>
              </a:gsLst>
              <a:lin ang="18900000" scaled="1"/>
              <a:tileRect/>
            </a:gradFill>
            <a:ln w="9525">
              <a:noFill/>
            </a:ln>
          </p:spPr>
          <p:txBody>
            <a:bodyPr wrap="none" anchor="ctr"/>
            <a:p>
              <a:endParaRPr lang="zh-CN" altLang="zh-CN" sz="2400" dirty="0">
                <a:latin typeface="Tahoma" panose="020B0604030504040204" pitchFamily="34" charset="0"/>
              </a:endParaRPr>
            </a:p>
          </p:txBody>
        </p:sp>
        <p:sp>
          <p:nvSpPr>
            <p:cNvPr id="6154" name="Rectangle 22"/>
            <p:cNvSpPr/>
            <p:nvPr/>
          </p:nvSpPr>
          <p:spPr>
            <a:xfrm>
              <a:off x="400" y="1536"/>
              <a:ext cx="20" cy="663"/>
            </a:xfrm>
            <a:prstGeom prst="rect">
              <a:avLst/>
            </a:prstGeom>
            <a:solidFill>
              <a:schemeClr val="bg2"/>
            </a:solidFill>
            <a:ln w="9525">
              <a:noFill/>
            </a:ln>
          </p:spPr>
          <p:txBody>
            <a:bodyPr wrap="none" anchor="ctr"/>
            <a:p>
              <a:endParaRPr lang="zh-CN" altLang="zh-CN" sz="2400" dirty="0">
                <a:latin typeface="Tahoma" panose="020B0604030504040204" pitchFamily="34" charset="0"/>
              </a:endParaRPr>
            </a:p>
          </p:txBody>
        </p:sp>
        <p:sp>
          <p:nvSpPr>
            <p:cNvPr id="6155" name="Rectangle 23"/>
            <p:cNvSpPr/>
            <p:nvPr/>
          </p:nvSpPr>
          <p:spPr>
            <a:xfrm flipV="1">
              <a:off x="199" y="2054"/>
              <a:ext cx="5476" cy="35"/>
            </a:xfrm>
            <a:prstGeom prst="rect">
              <a:avLst/>
            </a:prstGeom>
            <a:gradFill rotWithShape="0">
              <a:gsLst>
                <a:gs pos="0">
                  <a:schemeClr val="bg2"/>
                </a:gs>
                <a:gs pos="100000">
                  <a:schemeClr val="bg1"/>
                </a:gs>
              </a:gsLst>
              <a:lin ang="0" scaled="1"/>
              <a:tileRect/>
            </a:gradFill>
            <a:ln w="9525">
              <a:noFill/>
            </a:ln>
          </p:spPr>
          <p:txBody>
            <a:bodyPr wrap="none" anchor="ctr"/>
            <a:p>
              <a:endParaRPr lang="zh-CN" altLang="zh-CN" sz="2400" dirty="0">
                <a:latin typeface="Tahoma" panose="020B0604030504040204" pitchFamily="34" charset="0"/>
              </a:endParaRPr>
            </a:p>
          </p:txBody>
        </p:sp>
      </p:grpSp>
      <p:pic>
        <p:nvPicPr>
          <p:cNvPr id="2" name="图片 1"/>
          <p:cNvPicPr>
            <a:picLocks noChangeAspect="1"/>
          </p:cNvPicPr>
          <p:nvPr/>
        </p:nvPicPr>
        <p:blipFill>
          <a:blip r:embed="rId2"/>
          <a:stretch>
            <a:fillRect/>
          </a:stretch>
        </p:blipFill>
        <p:spPr>
          <a:xfrm>
            <a:off x="0" y="1997075"/>
            <a:ext cx="3573145" cy="4860925"/>
          </a:xfrm>
          <a:prstGeom prst="rect">
            <a:avLst/>
          </a:prstGeom>
          <a:effectLst>
            <a:softEdge rad="431800"/>
          </a:effectLst>
        </p:spPr>
      </p:pic>
      <p:pic>
        <p:nvPicPr>
          <p:cNvPr id="7" name="图片 6" descr="841c85d54b8f866025f33bc4874f9419"/>
          <p:cNvPicPr>
            <a:picLocks noChangeAspect="1"/>
          </p:cNvPicPr>
          <p:nvPr/>
        </p:nvPicPr>
        <p:blipFill>
          <a:blip r:embed="rId3"/>
          <a:stretch>
            <a:fillRect/>
          </a:stretch>
        </p:blipFill>
        <p:spPr>
          <a:xfrm>
            <a:off x="8697595" y="353060"/>
            <a:ext cx="3388360" cy="2812415"/>
          </a:xfrm>
          <a:prstGeom prst="rect">
            <a:avLst/>
          </a:prstGeom>
          <a:effectLst>
            <a:softEdge rad="863600"/>
          </a:effectLst>
        </p:spPr>
      </p:pic>
      <p:sp>
        <p:nvSpPr>
          <p:cNvPr id="25605" name="文本框 5"/>
          <p:cNvSpPr txBox="1">
            <a:spLocks noChangeArrowheads="1"/>
          </p:cNvSpPr>
          <p:nvPr/>
        </p:nvSpPr>
        <p:spPr bwMode="auto">
          <a:xfrm>
            <a:off x="1381595" y="457197"/>
            <a:ext cx="10171771" cy="281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eaLnBrk="0" hangingPunct="0">
              <a:spcBef>
                <a:spcPct val="20000"/>
              </a:spcBef>
              <a:buChar char="•"/>
              <a:defRPr sz="3200">
                <a:solidFill>
                  <a:sysClr val="windowText" lastClr="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ysClr val="windowText" lastClr="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ysClr val="windowText" lastClr="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ysClr val="windowText" lastClr="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ysClr val="windowText" lastClr="000000"/>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en-US" sz="3700" b="1" dirty="0">
                <a:solidFill>
                  <a:schemeClr val="bg1"/>
                </a:solidFill>
                <a:latin typeface="Times New Roman" panose="02020603050405020304" charset="0"/>
                <a:cs typeface="Times New Roman" panose="02020603050405020304" charset="0"/>
                <a:sym typeface="微软雅黑" panose="020B0503020204020204" charset="-122"/>
              </a:rPr>
              <a:t>宁波十校</a:t>
            </a:r>
            <a:r>
              <a:rPr lang="en-US" altLang="zh-CN" sz="3700" b="1" dirty="0">
                <a:solidFill>
                  <a:schemeClr val="bg1"/>
                </a:solidFill>
                <a:latin typeface="Times New Roman" panose="02020603050405020304" charset="0"/>
                <a:cs typeface="Times New Roman" panose="02020603050405020304" charset="0"/>
                <a:sym typeface="+mn-ea"/>
              </a:rPr>
              <a:t>2021</a:t>
            </a:r>
            <a:r>
              <a:rPr lang="zh-CN" altLang="en-US" sz="3700" b="1" dirty="0">
                <a:solidFill>
                  <a:schemeClr val="bg1"/>
                </a:solidFill>
                <a:latin typeface="Times New Roman" panose="02020603050405020304" charset="0"/>
                <a:cs typeface="Times New Roman" panose="02020603050405020304" charset="0"/>
                <a:sym typeface="微软雅黑" panose="020B0503020204020204" charset="-122"/>
              </a:rPr>
              <a:t>届高三</a:t>
            </a:r>
            <a:r>
              <a:rPr lang="en-US" altLang="zh-CN" sz="3700" b="1" dirty="0">
                <a:solidFill>
                  <a:schemeClr val="bg1"/>
                </a:solidFill>
                <a:latin typeface="Times New Roman" panose="02020603050405020304" charset="0"/>
                <a:cs typeface="Times New Roman" panose="02020603050405020304" charset="0"/>
                <a:sym typeface="+mn-ea"/>
              </a:rPr>
              <a:t>3</a:t>
            </a:r>
            <a:r>
              <a:rPr lang="zh-CN" altLang="en-US" sz="3700" b="1" dirty="0">
                <a:solidFill>
                  <a:schemeClr val="bg1"/>
                </a:solidFill>
                <a:latin typeface="Times New Roman" panose="02020603050405020304" charset="0"/>
                <a:cs typeface="Times New Roman" panose="02020603050405020304" charset="0"/>
                <a:sym typeface="微软雅黑" panose="020B0503020204020204" charset="-122"/>
              </a:rPr>
              <a:t>月联考</a:t>
            </a:r>
            <a:r>
              <a:rPr lang="zh-CN" altLang="en-US" sz="3700" b="1" dirty="0" smtClean="0">
                <a:solidFill>
                  <a:schemeClr val="bg1"/>
                </a:solidFill>
                <a:latin typeface="Times New Roman" panose="02020603050405020304" charset="0"/>
                <a:cs typeface="Times New Roman" panose="02020603050405020304" charset="0"/>
                <a:sym typeface="微软雅黑" panose="020B0503020204020204" charset="-122"/>
              </a:rPr>
              <a:t>读后续写讲评</a:t>
            </a:r>
            <a:endParaRPr lang="en-US" altLang="zh-CN" sz="3700" b="1" dirty="0" smtClean="0">
              <a:latin typeface="Times New Roman" panose="02020603050405020304" charset="0"/>
              <a:cs typeface="Times New Roman" panose="02020603050405020304" charset="0"/>
              <a:sym typeface="+mn-ea"/>
            </a:endParaRPr>
          </a:p>
          <a:p>
            <a:pPr algn="ctr" eaLnBrk="1" hangingPunct="1">
              <a:spcBef>
                <a:spcPct val="0"/>
              </a:spcBef>
              <a:buFontTx/>
              <a:buNone/>
            </a:pPr>
            <a:endParaRPr lang="en-US" altLang="zh-CN" sz="3700" b="1" dirty="0">
              <a:latin typeface="Times New Roman" panose="02020603050405020304" charset="0"/>
              <a:cs typeface="Times New Roman" panose="02020603050405020304" charset="0"/>
              <a:sym typeface="+mn-ea"/>
            </a:endParaRPr>
          </a:p>
          <a:p>
            <a:pPr algn="ctr" eaLnBrk="1" hangingPunct="1">
              <a:spcBef>
                <a:spcPct val="0"/>
              </a:spcBef>
              <a:buFontTx/>
              <a:buNone/>
            </a:pPr>
            <a:endParaRPr lang="en-US" altLang="zh-CN" sz="3700" b="1" dirty="0" smtClean="0">
              <a:latin typeface="Times New Roman" panose="02020603050405020304" charset="0"/>
              <a:cs typeface="Times New Roman" panose="02020603050405020304" charset="0"/>
              <a:sym typeface="+mn-ea"/>
            </a:endParaRPr>
          </a:p>
          <a:p>
            <a:pPr algn="ctr" eaLnBrk="1" hangingPunct="1">
              <a:spcBef>
                <a:spcPct val="0"/>
              </a:spcBef>
              <a:buFontTx/>
              <a:buNone/>
            </a:pPr>
            <a:r>
              <a:rPr lang="en-US" altLang="zh-CN" sz="6600" b="1" dirty="0" smtClean="0">
                <a:latin typeface="Times New Roman" panose="02020603050405020304" charset="0"/>
                <a:cs typeface="Times New Roman" panose="02020603050405020304" charset="0"/>
                <a:sym typeface="+mn-ea"/>
              </a:rPr>
              <a:t>   </a:t>
            </a:r>
            <a:r>
              <a:rPr lang="en-US" altLang="zh-CN" sz="6600" b="1" dirty="0" smtClean="0">
                <a:solidFill>
                  <a:srgbClr val="002060"/>
                </a:solidFill>
                <a:latin typeface="Times New Roman" panose="02020603050405020304" charset="0"/>
                <a:cs typeface="Times New Roman" panose="02020603050405020304" charset="0"/>
                <a:sym typeface="+mn-ea"/>
              </a:rPr>
              <a:t>The Water of Life</a:t>
            </a:r>
            <a:endParaRPr lang="en-US" altLang="zh-CN" sz="6600" b="1" dirty="0" smtClean="0">
              <a:solidFill>
                <a:srgbClr val="002060"/>
              </a:solidFill>
              <a:latin typeface="Times New Roman" panose="02020603050405020304" charset="0"/>
              <a:cs typeface="Times New Roman" panose="02020603050405020304" charset="0"/>
              <a:sym typeface="+mn-ea"/>
            </a:endParaRPr>
          </a:p>
        </p:txBody>
      </p:sp>
      <p:pic>
        <p:nvPicPr>
          <p:cNvPr id="2560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5197" y="4423496"/>
            <a:ext cx="5762640" cy="895088"/>
          </a:xfrm>
          <a:prstGeom prst="roundRect">
            <a:avLst>
              <a:gd name="adj" fmla="val 8594"/>
            </a:avLst>
          </a:prstGeom>
          <a:no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hade val="85000"/>
                  </a:srgbClr>
                </a:solidFill>
              </a14:hiddenFill>
            </a:ext>
            <a:ext uri="{91240B29-F687-4F45-9708-019B960494DF}">
              <a14:hiddenLine xmlns:a14="http://schemas.microsoft.com/office/drawing/2010/main" w="9525">
                <a:solidFill>
                  <a:sysClr val="windowText" lastClr="000000"/>
                </a:solidFill>
                <a:miter lim="800000"/>
                <a:headEnd/>
                <a:tailEnd/>
              </a14:hiddenLine>
            </a:ext>
            <a:ext uri="{AF507438-7753-43E0-B8FC-AC1667EBCBE1}">
              <a14:hiddenEffects xmlns:a14="http://schemas.microsoft.com/office/drawing/2010/main">
                <a:effectLst>
                  <a:outerShdw dist="35921" dir="2700000" algn="ctr" rotWithShape="0">
                    <a:srgbClr val="E7E6E6"/>
                  </a:outerShdw>
                </a:effectLst>
              </a14:hiddenEffects>
            </a:ext>
          </a:extLst>
        </p:spPr>
      </p:pic>
    </p:spTree>
  </p:cSld>
  <p:clrMapOvr>
    <a:masterClrMapping/>
  </p:clrMapOvr>
  <p:transition>
    <p:random/>
    <p:sndAc>
      <p:stSnd>
        <p:snd r:embed="rId1" name="chimes.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3" name="图片 2"/>
          <p:cNvPicPr>
            <a:picLocks noChangeAspect="1"/>
          </p:cNvPicPr>
          <p:nvPr>
            <p:custDataLst>
              <p:tags r:id="rId2"/>
            </p:custDataLst>
          </p:nvPr>
        </p:nvPicPr>
        <p:blipFill>
          <a:blip r:embed="rId3"/>
          <a:stretch>
            <a:fillRect/>
          </a:stretch>
        </p:blipFill>
        <p:spPr>
          <a:xfrm>
            <a:off x="150495" y="2770505"/>
            <a:ext cx="3590290" cy="3979545"/>
          </a:xfrm>
          <a:prstGeom prst="rect">
            <a:avLst/>
          </a:prstGeom>
          <a:effectLst>
            <a:softEdge rad="774700"/>
          </a:effectLst>
        </p:spPr>
      </p:pic>
      <p:sp>
        <p:nvSpPr>
          <p:cNvPr id="6" name="TextBox 32"/>
          <p:cNvSpPr txBox="1"/>
          <p:nvPr/>
        </p:nvSpPr>
        <p:spPr>
          <a:xfrm>
            <a:off x="4740275" y="4159250"/>
            <a:ext cx="7688580" cy="2306955"/>
          </a:xfrm>
          <a:prstGeom prst="rect">
            <a:avLst/>
          </a:prstGeom>
          <a:noFill/>
        </p:spPr>
        <p:txBody>
          <a:bodyPr wrap="square" rtlCol="0">
            <a:spAutoFit/>
          </a:bodyPr>
          <a:p>
            <a:pPr algn="ctr"/>
            <a:r>
              <a:rPr lang="en-US" sz="4800" b="1" i="1" smtClean="0">
                <a:solidFill>
                  <a:srgbClr val="002060"/>
                </a:solidFill>
                <a:latin typeface="Adobe Devanagari" panose="02040503050201020203" charset="0"/>
                <a:ea typeface="楷体" panose="02010609060101010101" charset="-122"/>
                <a:cs typeface="Adobe Devanagari" panose="02040503050201020203" charset="0"/>
              </a:rPr>
              <a:t>THANK YOU  </a:t>
            </a:r>
            <a:endParaRPr lang="en-US" sz="4800" b="1" i="1" smtClean="0">
              <a:solidFill>
                <a:srgbClr val="002060"/>
              </a:solidFill>
              <a:latin typeface="Adobe Devanagari" panose="02040503050201020203" charset="0"/>
              <a:ea typeface="楷体" panose="02010609060101010101" charset="-122"/>
              <a:cs typeface="Adobe Devanagari" panose="02040503050201020203" charset="0"/>
            </a:endParaRPr>
          </a:p>
          <a:p>
            <a:pPr algn="ctr"/>
            <a:r>
              <a:rPr lang="en-US" sz="4800" b="1" i="1" smtClean="0">
                <a:solidFill>
                  <a:srgbClr val="002060"/>
                </a:solidFill>
                <a:latin typeface="Adobe Devanagari" panose="02040503050201020203" charset="0"/>
                <a:ea typeface="楷体" panose="02010609060101010101" charset="-122"/>
                <a:cs typeface="Adobe Devanagari" panose="02040503050201020203" charset="0"/>
              </a:rPr>
              <a:t>FOR </a:t>
            </a:r>
            <a:endParaRPr lang="en-US" sz="4800" b="1" i="1" smtClean="0">
              <a:solidFill>
                <a:srgbClr val="002060"/>
              </a:solidFill>
              <a:latin typeface="Adobe Devanagari" panose="02040503050201020203" charset="0"/>
              <a:ea typeface="楷体" panose="02010609060101010101" charset="-122"/>
              <a:cs typeface="Adobe Devanagari" panose="02040503050201020203" charset="0"/>
            </a:endParaRPr>
          </a:p>
          <a:p>
            <a:pPr algn="ctr"/>
            <a:r>
              <a:rPr lang="en-US" sz="4800" b="1" i="1" smtClean="0">
                <a:solidFill>
                  <a:srgbClr val="002060"/>
                </a:solidFill>
                <a:latin typeface="Adobe Devanagari" panose="02040503050201020203" charset="0"/>
                <a:ea typeface="楷体" panose="02010609060101010101" charset="-122"/>
                <a:cs typeface="Adobe Devanagari" panose="02040503050201020203" charset="0"/>
              </a:rPr>
              <a:t>YOUR ATTENTION</a:t>
            </a:r>
            <a:endParaRPr lang="en-US" sz="4800" b="1" i="1" dirty="0" smtClean="0">
              <a:solidFill>
                <a:srgbClr val="002060"/>
              </a:solidFill>
              <a:latin typeface="Adobe Devanagari" panose="02040503050201020203" charset="0"/>
              <a:ea typeface="楷体" panose="02010609060101010101" charset="-122"/>
              <a:cs typeface="Adobe Devanagari" panose="02040503050201020203" charset="0"/>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80670" y="421005"/>
            <a:ext cx="11593195" cy="6015990"/>
          </a:xfrm>
          <a:prstGeom prst="rect">
            <a:avLst/>
          </a:prstGeom>
          <a:noFill/>
        </p:spPr>
        <p:txBody>
          <a:bodyPr wrap="square" rtlCol="0">
            <a:spAutoFit/>
          </a:bodyPr>
          <a:p>
            <a:pPr algn="ctr" fontAlgn="auto">
              <a:lnSpc>
                <a:spcPts val="3080"/>
              </a:lnSpc>
            </a:pPr>
            <a:endParaRPr lang="en-US" altLang="zh-CN" sz="2400" b="1">
              <a:solidFill>
                <a:srgbClr val="FF0000"/>
              </a:solidFill>
              <a:latin typeface="Times New Roman" panose="02020603050405020304" charset="0"/>
              <a:cs typeface="Times New Roman" panose="02020603050405020304" charset="0"/>
            </a:endParaRPr>
          </a:p>
          <a:p>
            <a:pPr fontAlgn="auto">
              <a:lnSpc>
                <a:spcPts val="3080"/>
              </a:lnSpc>
            </a:pPr>
            <a:r>
              <a:rPr lang="zh-CN" altLang="en-US" sz="2400" b="1">
                <a:latin typeface="Times New Roman" panose="02020603050405020304" charset="0"/>
                <a:cs typeface="Times New Roman" panose="02020603050405020304" charset="0"/>
              </a:rPr>
              <a:t>  </a:t>
            </a:r>
            <a:r>
              <a:rPr lang="en-US" altLang="zh-CN" sz="2400" b="1">
                <a:latin typeface="Times New Roman" panose="02020603050405020304" charset="0"/>
                <a:cs typeface="Times New Roman" panose="02020603050405020304" charset="0"/>
              </a:rPr>
              <a:t>   </a:t>
            </a:r>
            <a:r>
              <a:rPr lang="zh-CN" altLang="en-US" sz="2400" b="1">
                <a:latin typeface="Times New Roman" panose="02020603050405020304" charset="0"/>
                <a:cs typeface="Times New Roman" panose="02020603050405020304" charset="0"/>
              </a:rPr>
              <a:t>It was one of the hottest days of the </a:t>
            </a:r>
            <a:r>
              <a:rPr lang="zh-CN" altLang="en-US" sz="2400" b="1" u="sng">
                <a:latin typeface="Times New Roman" panose="02020603050405020304" charset="0"/>
                <a:cs typeface="Times New Roman" panose="02020603050405020304" charset="0"/>
              </a:rPr>
              <a:t>dry </a:t>
            </a:r>
            <a:r>
              <a:rPr lang="zh-CN" altLang="en-US" sz="2400" b="1">
                <a:latin typeface="Times New Roman" panose="02020603050405020304" charset="0"/>
                <a:cs typeface="Times New Roman" panose="02020603050405020304" charset="0"/>
              </a:rPr>
              <a:t>season. We had not seen </a:t>
            </a:r>
            <a:r>
              <a:rPr lang="zh-CN" altLang="en-US" sz="2400" b="1" u="sng">
                <a:latin typeface="Times New Roman" panose="02020603050405020304" charset="0"/>
                <a:cs typeface="Times New Roman" panose="02020603050405020304" charset="0"/>
              </a:rPr>
              <a:t>rain </a:t>
            </a:r>
            <a:r>
              <a:rPr lang="zh-CN" altLang="en-US" sz="2400" b="1">
                <a:latin typeface="Times New Roman" panose="02020603050405020304" charset="0"/>
                <a:cs typeface="Times New Roman" panose="02020603050405020304" charset="0"/>
              </a:rPr>
              <a:t>in almost a month. The crops were dying. Cows had stopped giving milk. The creeks and streams were long gone back into the earth. It was a dry season that would bankrupt several farmers before it was through. Every day, my husband and his brothers would go about the tiring process of trying to get water to the </a:t>
            </a:r>
            <a:r>
              <a:rPr lang="zh-CN" altLang="en-US" sz="2400" b="1" u="sng">
                <a:latin typeface="Times New Roman" panose="02020603050405020304" charset="0"/>
                <a:cs typeface="Times New Roman" panose="02020603050405020304" charset="0"/>
              </a:rPr>
              <a:t>farm</a:t>
            </a:r>
            <a:r>
              <a:rPr lang="zh-CN" altLang="en-US" sz="2400" b="1">
                <a:latin typeface="Times New Roman" panose="02020603050405020304" charset="0"/>
                <a:cs typeface="Times New Roman" panose="02020603050405020304" charset="0"/>
              </a:rPr>
              <a:t>. If we didn't see some rain soon, we would lose everything</a:t>
            </a:r>
            <a:r>
              <a:rPr lang="en-US" altLang="zh-CN" sz="2400" b="1">
                <a:latin typeface="Times New Roman" panose="02020603050405020304" charset="0"/>
                <a:cs typeface="Times New Roman" panose="02020603050405020304" charset="0"/>
              </a:rPr>
              <a:t>.</a:t>
            </a:r>
            <a:r>
              <a:rPr lang="zh-CN" altLang="en-US" sz="2400" b="1">
                <a:latin typeface="Times New Roman" panose="02020603050405020304" charset="0"/>
                <a:cs typeface="Times New Roman" panose="02020603050405020304" charset="0"/>
              </a:rPr>
              <a:t> </a:t>
            </a:r>
            <a:endParaRPr lang="zh-CN" altLang="en-US" sz="2400" b="1">
              <a:latin typeface="Times New Roman" panose="02020603050405020304" charset="0"/>
              <a:cs typeface="Times New Roman" panose="02020603050405020304" charset="0"/>
            </a:endParaRPr>
          </a:p>
          <a:p>
            <a:pPr fontAlgn="auto">
              <a:lnSpc>
                <a:spcPts val="3080"/>
              </a:lnSpc>
            </a:pPr>
            <a:r>
              <a:rPr lang="zh-CN" altLang="en-US" sz="2400" b="1">
                <a:latin typeface="Times New Roman" panose="02020603050405020304" charset="0"/>
                <a:cs typeface="Times New Roman" panose="02020603050405020304" charset="0"/>
              </a:rPr>
              <a:t>  </a:t>
            </a:r>
            <a:r>
              <a:rPr lang="en-US" altLang="zh-CN" sz="2400" b="1">
                <a:latin typeface="Times New Roman" panose="02020603050405020304" charset="0"/>
                <a:cs typeface="Times New Roman" panose="02020603050405020304" charset="0"/>
              </a:rPr>
              <a:t>   </a:t>
            </a:r>
            <a:r>
              <a:rPr lang="zh-CN" altLang="en-US" sz="2400" b="1">
                <a:latin typeface="Times New Roman" panose="02020603050405020304" charset="0"/>
                <a:cs typeface="Times New Roman" panose="02020603050405020304" charset="0"/>
              </a:rPr>
              <a:t>It was on this day that I learned the true lesson of sharing and witnessed the only </a:t>
            </a:r>
            <a:r>
              <a:rPr lang="zh-CN" altLang="en-US" sz="2400" b="1" u="sng">
                <a:latin typeface="Times New Roman" panose="02020603050405020304" charset="0"/>
                <a:cs typeface="Times New Roman" panose="02020603050405020304" charset="0"/>
              </a:rPr>
              <a:t>miracle </a:t>
            </a:r>
            <a:r>
              <a:rPr lang="zh-CN" altLang="en-US" sz="2400" b="1">
                <a:latin typeface="Times New Roman" panose="02020603050405020304" charset="0"/>
                <a:cs typeface="Times New Roman" panose="02020603050405020304" charset="0"/>
              </a:rPr>
              <a:t>I have seen with my own eyes. I was in the kitchen making lunch for my husband and his brothers when I saw my six-year old son, </a:t>
            </a:r>
            <a:r>
              <a:rPr lang="zh-CN" altLang="en-US" sz="2400" b="1" u="sng">
                <a:latin typeface="Times New Roman" panose="02020603050405020304" charset="0"/>
                <a:cs typeface="Times New Roman" panose="02020603050405020304" charset="0"/>
              </a:rPr>
              <a:t>Billy</a:t>
            </a:r>
            <a:r>
              <a:rPr lang="zh-CN" altLang="en-US" sz="2400" b="1">
                <a:latin typeface="Times New Roman" panose="02020603050405020304" charset="0"/>
                <a:cs typeface="Times New Roman" panose="02020603050405020304" charset="0"/>
              </a:rPr>
              <a:t>, walking toward the woods. He wasn</a:t>
            </a:r>
            <a:r>
              <a:rPr lang="en-US" altLang="zh-CN" sz="2400" b="1">
                <a:latin typeface="Times New Roman" panose="02020603050405020304" charset="0"/>
                <a:cs typeface="Times New Roman" panose="02020603050405020304" charset="0"/>
              </a:rPr>
              <a:t>’</a:t>
            </a:r>
            <a:r>
              <a:rPr lang="zh-CN" altLang="en-US" sz="2400" b="1">
                <a:latin typeface="Times New Roman" panose="02020603050405020304" charset="0"/>
                <a:cs typeface="Times New Roman" panose="02020603050405020304" charset="0"/>
              </a:rPr>
              <a:t>t walking with the usual carefree abandon of a youth but with a serious purpose. I could only see his back. He was obviously walking with a great effort trying to be as still as possible. Minutes after he disappeared into the </a:t>
            </a:r>
            <a:r>
              <a:rPr lang="zh-CN" altLang="en-US" sz="2400" b="1" u="sng">
                <a:latin typeface="Times New Roman" panose="02020603050405020304" charset="0"/>
                <a:cs typeface="Times New Roman" panose="02020603050405020304" charset="0"/>
              </a:rPr>
              <a:t>woods</a:t>
            </a:r>
            <a:r>
              <a:rPr lang="zh-CN" altLang="en-US" sz="2400" b="1">
                <a:latin typeface="Times New Roman" panose="02020603050405020304" charset="0"/>
                <a:cs typeface="Times New Roman" panose="02020603050405020304" charset="0"/>
              </a:rPr>
              <a:t>, he came running out again toward the house. I went back to make sandwiches, thinking that whatever task he had been doing was completed</a:t>
            </a:r>
            <a:r>
              <a:rPr lang="en-US" altLang="zh-CN" sz="2400" b="1">
                <a:latin typeface="Times New Roman" panose="02020603050405020304" charset="0"/>
                <a:cs typeface="Times New Roman" panose="02020603050405020304" charset="0"/>
              </a:rPr>
              <a:t>.</a:t>
            </a:r>
            <a:r>
              <a:rPr lang="zh-CN" altLang="en-US" sz="2400" b="1">
                <a:latin typeface="Times New Roman" panose="02020603050405020304" charset="0"/>
                <a:cs typeface="Times New Roman" panose="02020603050405020304" charset="0"/>
              </a:rPr>
              <a:t> </a:t>
            </a:r>
            <a:endParaRPr lang="zh-CN" altLang="en-US" sz="2400" b="1">
              <a:latin typeface="Times New Roman" panose="02020603050405020304" charset="0"/>
              <a:cs typeface="Times New Roman" panose="02020603050405020304" charset="0"/>
            </a:endParaRPr>
          </a:p>
        </p:txBody>
      </p:sp>
      <p:grpSp>
        <p:nvGrpSpPr>
          <p:cNvPr id="6148" name="Group 14"/>
          <p:cNvGrpSpPr/>
          <p:nvPr/>
        </p:nvGrpSpPr>
        <p:grpSpPr>
          <a:xfrm>
            <a:off x="0" y="-635"/>
            <a:ext cx="7999095" cy="71183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pitchFamily="3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pitchFamily="3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pitchFamily="3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pitchFamily="3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3" name="文本框 2"/>
          <p:cNvSpPr txBox="1"/>
          <p:nvPr/>
        </p:nvSpPr>
        <p:spPr>
          <a:xfrm>
            <a:off x="1452245" y="71120"/>
            <a:ext cx="2674620" cy="521970"/>
          </a:xfrm>
          <a:prstGeom prst="rect">
            <a:avLst/>
          </a:prstGeom>
          <a:noFill/>
        </p:spPr>
        <p:txBody>
          <a:bodyPr wrap="none" rtlCol="0" anchor="t">
            <a:spAutoFit/>
          </a:bodyPr>
          <a:p>
            <a:r>
              <a:rPr lang="en-US" altLang="zh-CN" sz="2800" b="1">
                <a:solidFill>
                  <a:srgbClr val="002060"/>
                </a:solidFill>
                <a:latin typeface="Times New Roman" panose="02020603050405020304" charset="0"/>
                <a:cs typeface="Times New Roman" panose="02020603050405020304" charset="0"/>
                <a:sym typeface="+mn-ea"/>
              </a:rPr>
              <a:t>The water of life</a:t>
            </a:r>
            <a:endParaRPr lang="en-US" altLang="zh-CN" sz="2800" b="1">
              <a:solidFill>
                <a:srgbClr val="002060"/>
              </a:solidFill>
              <a:latin typeface="Times New Roman" panose="02020603050405020304" charset="0"/>
              <a:cs typeface="Times New Roman" panose="02020603050405020304" charset="0"/>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13055" y="715010"/>
            <a:ext cx="11598910" cy="6015990"/>
          </a:xfrm>
          <a:prstGeom prst="rect">
            <a:avLst/>
          </a:prstGeom>
          <a:noFill/>
        </p:spPr>
        <p:txBody>
          <a:bodyPr wrap="square" rtlCol="0">
            <a:spAutoFit/>
          </a:bodyPr>
          <a:p>
            <a:pPr algn="l" fontAlgn="auto">
              <a:lnSpc>
                <a:spcPts val="3080"/>
              </a:lnSpc>
            </a:pPr>
            <a:r>
              <a:rPr lang="en-US" altLang="zh-CN" sz="2400" b="1">
                <a:latin typeface="Times New Roman" panose="02020603050405020304" charset="0"/>
                <a:cs typeface="Times New Roman" panose="02020603050405020304" charset="0"/>
                <a:sym typeface="+mn-ea"/>
              </a:rPr>
              <a:t>     </a:t>
            </a:r>
            <a:r>
              <a:rPr lang="zh-CN" altLang="en-US" sz="2400" b="1">
                <a:latin typeface="Times New Roman" panose="02020603050405020304" charset="0"/>
                <a:cs typeface="Times New Roman" panose="02020603050405020304" charset="0"/>
                <a:sym typeface="+mn-ea"/>
              </a:rPr>
              <a:t>Moments later, however, he was once again walking in that slow purposeful </a:t>
            </a:r>
            <a:r>
              <a:rPr lang="zh-CN" altLang="en-US" sz="2400" b="1">
                <a:latin typeface="Times New Roman" panose="02020603050405020304" charset="0"/>
                <a:cs typeface="Times New Roman" panose="02020603050405020304" charset="0"/>
              </a:rPr>
              <a:t>stride toward the woods. This activity went on for over an hour: walking </a:t>
            </a:r>
            <a:r>
              <a:rPr lang="zh-CN" altLang="en-US" sz="2400" b="1" u="sng">
                <a:latin typeface="Times New Roman" panose="02020603050405020304" charset="0"/>
                <a:cs typeface="Times New Roman" panose="02020603050405020304" charset="0"/>
              </a:rPr>
              <a:t>carefully </a:t>
            </a:r>
            <a:r>
              <a:rPr lang="zh-CN" altLang="en-US" sz="2400" b="1">
                <a:latin typeface="Times New Roman" panose="02020603050405020304" charset="0"/>
                <a:cs typeface="Times New Roman" panose="02020603050405020304" charset="0"/>
              </a:rPr>
              <a:t>to the woods, and then running back to the house. Finally, my curiosity got the best</a:t>
            </a:r>
            <a:r>
              <a:rPr lang="en-US" altLang="zh-CN" sz="2400" b="1">
                <a:latin typeface="Times New Roman" panose="02020603050405020304" charset="0"/>
                <a:cs typeface="Times New Roman" panose="02020603050405020304" charset="0"/>
              </a:rPr>
              <a:t> </a:t>
            </a:r>
            <a:r>
              <a:rPr lang="zh-CN" altLang="en-US" sz="2400" b="1">
                <a:latin typeface="Times New Roman" panose="02020603050405020304" charset="0"/>
                <a:cs typeface="Times New Roman" panose="02020603050405020304" charset="0"/>
              </a:rPr>
              <a:t>of me. I crept out of the house and followed him on his journey. </a:t>
            </a:r>
            <a:endParaRPr lang="zh-CN" altLang="en-US" sz="2400" b="1">
              <a:latin typeface="Times New Roman" panose="02020603050405020304" charset="0"/>
              <a:cs typeface="Times New Roman" panose="02020603050405020304" charset="0"/>
            </a:endParaRPr>
          </a:p>
          <a:p>
            <a:pPr algn="l" fontAlgn="auto">
              <a:lnSpc>
                <a:spcPts val="3080"/>
              </a:lnSpc>
            </a:pPr>
            <a:r>
              <a:rPr lang="zh-CN" altLang="en-US" sz="2400" b="1">
                <a:latin typeface="Times New Roman" panose="02020603050405020304" charset="0"/>
                <a:cs typeface="Times New Roman" panose="02020603050405020304" charset="0"/>
              </a:rPr>
              <a:t>  </a:t>
            </a:r>
            <a:r>
              <a:rPr lang="en-US" altLang="zh-CN" sz="2400" b="1">
                <a:latin typeface="Times New Roman" panose="02020603050405020304" charset="0"/>
                <a:cs typeface="Times New Roman" panose="02020603050405020304" charset="0"/>
              </a:rPr>
              <a:t>  </a:t>
            </a:r>
            <a:r>
              <a:rPr lang="zh-CN" altLang="en-US" sz="2400" b="1">
                <a:latin typeface="Times New Roman" panose="02020603050405020304" charset="0"/>
                <a:cs typeface="Times New Roman" panose="02020603050405020304" charset="0"/>
              </a:rPr>
              <a:t>He was </a:t>
            </a:r>
            <a:r>
              <a:rPr lang="zh-CN" altLang="en-US" sz="2400" b="1" u="sng">
                <a:latin typeface="Times New Roman" panose="02020603050405020304" charset="0"/>
                <a:cs typeface="Times New Roman" panose="02020603050405020304" charset="0"/>
              </a:rPr>
              <a:t>cupping </a:t>
            </a:r>
            <a:r>
              <a:rPr lang="zh-CN" altLang="en-US" sz="2400" b="1">
                <a:latin typeface="Times New Roman" panose="02020603050405020304" charset="0"/>
                <a:cs typeface="Times New Roman" panose="02020603050405020304" charset="0"/>
              </a:rPr>
              <a:t>both hands in front of him as he walked, very careful not to </a:t>
            </a:r>
            <a:r>
              <a:rPr lang="zh-CN" altLang="en-US" sz="2400" b="1" u="sng">
                <a:latin typeface="Times New Roman" panose="02020603050405020304" charset="0"/>
                <a:cs typeface="Times New Roman" panose="02020603050405020304" charset="0"/>
              </a:rPr>
              <a:t>spill </a:t>
            </a:r>
            <a:r>
              <a:rPr lang="zh-CN" altLang="en-US" sz="2400" b="1">
                <a:latin typeface="Times New Roman" panose="02020603050405020304" charset="0"/>
                <a:cs typeface="Times New Roman" panose="02020603050405020304" charset="0"/>
              </a:rPr>
              <a:t>the water he held. Maybe two or three tablespoons were held in his tiny hands. I sneaked closer as he went into the wood. Branches and thorns slapped his little face but he did not try to avoid them. He had a much greater purpose. As I leaned in to spy on him, I saw an amazing sight. A mother deer with a huge pair of deer horns appeared in front of him, with a baby </a:t>
            </a:r>
            <a:r>
              <a:rPr lang="zh-CN" altLang="en-US" sz="2400" b="1" u="sng">
                <a:latin typeface="Times New Roman" panose="02020603050405020304" charset="0"/>
                <a:cs typeface="Times New Roman" panose="02020603050405020304" charset="0"/>
              </a:rPr>
              <a:t>fawn</a:t>
            </a:r>
            <a:r>
              <a:rPr lang="zh-CN" altLang="en-US" sz="2400" b="1">
                <a:latin typeface="Times New Roman" panose="02020603050405020304" charset="0"/>
                <a:cs typeface="Times New Roman" panose="02020603050405020304" charset="0"/>
              </a:rPr>
              <a:t>(幼鹿) lying on the dry ground. I almost screamed to get him away. </a:t>
            </a:r>
            <a:endParaRPr lang="zh-CN" altLang="en-US" sz="2400" b="1">
              <a:latin typeface="Times New Roman" panose="02020603050405020304" charset="0"/>
              <a:cs typeface="Times New Roman" panose="02020603050405020304" charset="0"/>
            </a:endParaRPr>
          </a:p>
          <a:p>
            <a:pPr algn="l" fontAlgn="auto">
              <a:lnSpc>
                <a:spcPts val="3080"/>
              </a:lnSpc>
            </a:pPr>
            <a:r>
              <a:rPr lang="en-US" altLang="zh-CN" sz="2400">
                <a:latin typeface="Times New Roman" panose="02020603050405020304" charset="0"/>
                <a:cs typeface="Times New Roman" panose="02020603050405020304" charset="0"/>
              </a:rPr>
              <a:t>Paragraph1</a:t>
            </a:r>
            <a:r>
              <a:rPr lang="zh-CN" altLang="en-US" sz="2400">
                <a:latin typeface="Times New Roman" panose="02020603050405020304" charset="0"/>
                <a:cs typeface="Times New Roman" panose="02020603050405020304" charset="0"/>
              </a:rPr>
              <a:t>：</a:t>
            </a:r>
            <a:endParaRPr lang="zh-CN" altLang="en-US" sz="2400">
              <a:latin typeface="Times New Roman" panose="02020603050405020304" charset="0"/>
              <a:cs typeface="Times New Roman" panose="02020603050405020304" charset="0"/>
            </a:endParaRPr>
          </a:p>
          <a:p>
            <a:pPr algn="l" fontAlgn="auto">
              <a:lnSpc>
                <a:spcPts val="3080"/>
              </a:lnSpc>
            </a:pPr>
            <a:r>
              <a:rPr lang="en-US" altLang="zh-CN" sz="2400" b="1">
                <a:latin typeface="Times New Roman" panose="02020603050405020304" charset="0"/>
                <a:cs typeface="Times New Roman" panose="02020603050405020304" charset="0"/>
                <a:sym typeface="+mn-ea"/>
              </a:rPr>
              <a:t>     </a:t>
            </a:r>
            <a:r>
              <a:rPr lang="zh-CN" altLang="en-US" sz="2400" b="1" i="1">
                <a:latin typeface="Times New Roman" panose="02020603050405020304" charset="0"/>
                <a:cs typeface="Times New Roman" panose="02020603050405020304" charset="0"/>
                <a:sym typeface="+mn-ea"/>
              </a:rPr>
              <a:t>However, Billy walked right up to them.</a:t>
            </a:r>
            <a:r>
              <a:rPr lang="en-US" altLang="zh-CN" sz="2400" b="1" i="1">
                <a:latin typeface="Times New Roman" panose="02020603050405020304" charset="0"/>
                <a:cs typeface="Times New Roman" panose="02020603050405020304" charset="0"/>
                <a:sym typeface="+mn-ea"/>
              </a:rPr>
              <a:t> _____________________________</a:t>
            </a:r>
            <a:r>
              <a:rPr lang="zh-CN" altLang="en-US" sz="2400" b="1" i="1">
                <a:latin typeface="Times New Roman" panose="02020603050405020304" charset="0"/>
                <a:cs typeface="Times New Roman" panose="02020603050405020304" charset="0"/>
                <a:sym typeface="+mn-ea"/>
              </a:rPr>
              <a:t> </a:t>
            </a:r>
            <a:r>
              <a:rPr lang="zh-CN" altLang="en-US" sz="2400" b="1">
                <a:latin typeface="Times New Roman" panose="02020603050405020304" charset="0"/>
                <a:cs typeface="Times New Roman" panose="02020603050405020304" charset="0"/>
                <a:sym typeface="+mn-ea"/>
              </a:rPr>
              <a:t>    </a:t>
            </a:r>
            <a:r>
              <a:rPr lang="en-US" altLang="zh-CN" sz="2400" b="1">
                <a:latin typeface="Times New Roman" panose="02020603050405020304" charset="0"/>
                <a:cs typeface="Times New Roman" panose="02020603050405020304" charset="0"/>
                <a:sym typeface="+mn-ea"/>
              </a:rPr>
              <a:t>   </a:t>
            </a:r>
            <a:endParaRPr lang="en-US" altLang="zh-CN" sz="2400" b="1">
              <a:latin typeface="Times New Roman" panose="02020603050405020304" charset="0"/>
              <a:cs typeface="Times New Roman" panose="02020603050405020304" charset="0"/>
              <a:sym typeface="+mn-ea"/>
            </a:endParaRPr>
          </a:p>
          <a:p>
            <a:pPr algn="l" fontAlgn="auto">
              <a:lnSpc>
                <a:spcPts val="3080"/>
              </a:lnSpc>
            </a:pPr>
            <a:r>
              <a:rPr lang="en-US" altLang="zh-CN" sz="2400">
                <a:latin typeface="Times New Roman" panose="02020603050405020304" charset="0"/>
                <a:cs typeface="Times New Roman" panose="02020603050405020304" charset="0"/>
                <a:sym typeface="+mn-ea"/>
              </a:rPr>
              <a:t>paragraph 2:</a:t>
            </a:r>
            <a:endParaRPr lang="en-US" altLang="zh-CN" sz="2400">
              <a:latin typeface="Times New Roman" panose="02020603050405020304" charset="0"/>
              <a:cs typeface="Times New Roman" panose="02020603050405020304" charset="0"/>
              <a:sym typeface="+mn-ea"/>
            </a:endParaRPr>
          </a:p>
          <a:p>
            <a:pPr algn="l" fontAlgn="auto">
              <a:lnSpc>
                <a:spcPts val="3080"/>
              </a:lnSpc>
            </a:pPr>
            <a:r>
              <a:rPr lang="en-US" altLang="zh-CN" sz="2400" b="1">
                <a:latin typeface="Times New Roman" panose="02020603050405020304" charset="0"/>
                <a:cs typeface="Times New Roman" panose="02020603050405020304" charset="0"/>
                <a:sym typeface="+mn-ea"/>
              </a:rPr>
              <a:t>    </a:t>
            </a:r>
            <a:r>
              <a:rPr lang="zh-CN" altLang="en-US" sz="2400" b="1" i="1">
                <a:latin typeface="Times New Roman" panose="02020603050405020304" charset="0"/>
                <a:cs typeface="Times New Roman" panose="02020603050405020304" charset="0"/>
                <a:sym typeface="+mn-ea"/>
              </a:rPr>
              <a:t>I witnessed the most beautiful heart working hard to save a life. </a:t>
            </a:r>
            <a:r>
              <a:rPr lang="en-US" altLang="zh-CN" sz="2400" b="1" i="1">
                <a:latin typeface="Times New Roman" panose="02020603050405020304" charset="0"/>
                <a:cs typeface="Times New Roman" panose="02020603050405020304" charset="0"/>
                <a:sym typeface="+mn-ea"/>
              </a:rPr>
              <a:t>___________</a:t>
            </a:r>
            <a:endParaRPr lang="zh-CN" altLang="en-US" sz="2400" b="1" i="1">
              <a:latin typeface="Times New Roman" panose="02020603050405020304" charset="0"/>
              <a:cs typeface="Times New Roman" panose="02020603050405020304" charset="0"/>
            </a:endParaRPr>
          </a:p>
        </p:txBody>
      </p:sp>
      <p:grpSp>
        <p:nvGrpSpPr>
          <p:cNvPr id="6148" name="Group 14"/>
          <p:cNvGrpSpPr/>
          <p:nvPr/>
        </p:nvGrpSpPr>
        <p:grpSpPr>
          <a:xfrm>
            <a:off x="32385" y="-635"/>
            <a:ext cx="7999095" cy="749300"/>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pitchFamily="3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pitchFamily="3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pitchFamily="3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pitchFamily="3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3" name="文本框 2"/>
          <p:cNvSpPr txBox="1"/>
          <p:nvPr/>
        </p:nvSpPr>
        <p:spPr>
          <a:xfrm>
            <a:off x="1452245" y="71120"/>
            <a:ext cx="2674620" cy="521970"/>
          </a:xfrm>
          <a:prstGeom prst="rect">
            <a:avLst/>
          </a:prstGeom>
          <a:noFill/>
        </p:spPr>
        <p:txBody>
          <a:bodyPr wrap="none" rtlCol="0" anchor="t">
            <a:spAutoFit/>
          </a:bodyPr>
          <a:p>
            <a:r>
              <a:rPr lang="en-US" altLang="zh-CN" sz="2800" b="1">
                <a:solidFill>
                  <a:srgbClr val="002060"/>
                </a:solidFill>
                <a:latin typeface="Times New Roman" panose="02020603050405020304" charset="0"/>
                <a:cs typeface="Times New Roman" panose="02020603050405020304" charset="0"/>
                <a:sym typeface="+mn-ea"/>
              </a:rPr>
              <a:t>The water of life</a:t>
            </a:r>
            <a:endParaRPr lang="en-US" altLang="zh-CN" sz="2800" b="1">
              <a:solidFill>
                <a:srgbClr val="002060"/>
              </a:solidFill>
              <a:latin typeface="Times New Roman" panose="02020603050405020304" charset="0"/>
              <a:cs typeface="Times New Roman" panose="02020603050405020304" charset="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31165" y="1271270"/>
            <a:ext cx="11329670" cy="4425950"/>
          </a:xfrm>
          <a:prstGeom prst="rect">
            <a:avLst/>
          </a:prstGeom>
          <a:noFill/>
        </p:spPr>
        <p:txBody>
          <a:bodyPr wrap="square" rtlCol="0">
            <a:spAutoFit/>
          </a:bodyPr>
          <a:p>
            <a:pPr fontAlgn="auto">
              <a:lnSpc>
                <a:spcPts val="3380"/>
              </a:lnSpc>
            </a:pPr>
            <a:r>
              <a:rPr lang="zh-CN" altLang="en-US" sz="2400" b="1">
                <a:latin typeface="Times New Roman" panose="02020603050405020304" charset="0"/>
                <a:cs typeface="Times New Roman" panose="02020603050405020304" charset="0"/>
              </a:rPr>
              <a:t>  </a:t>
            </a:r>
            <a:r>
              <a:rPr lang="en-US" altLang="zh-CN" sz="2400" b="1">
                <a:latin typeface="Times New Roman" panose="02020603050405020304" charset="0"/>
                <a:cs typeface="Times New Roman" panose="02020603050405020304" charset="0"/>
              </a:rPr>
              <a:t>  </a:t>
            </a:r>
            <a:r>
              <a:rPr lang="en-US" sz="2400" b="1">
                <a:latin typeface="Times New Roman" panose="02020603050405020304" charset="0"/>
                <a:cs typeface="Times New Roman" panose="02020603050405020304" charset="0"/>
              </a:rPr>
              <a:t>The dry season had lasted quite a while without any _____ of rain. The farmers  suffered a lot, _________ (struggle) to find water for their farms, but without luck. Everything seemed likely to  be lost ______ any miracle came.</a:t>
            </a:r>
            <a:endParaRPr lang="en-US" sz="2400" b="1">
              <a:latin typeface="Times New Roman" panose="02020603050405020304" charset="0"/>
              <a:cs typeface="Times New Roman" panose="02020603050405020304" charset="0"/>
            </a:endParaRPr>
          </a:p>
          <a:p>
            <a:pPr fontAlgn="auto">
              <a:lnSpc>
                <a:spcPts val="3380"/>
              </a:lnSpc>
            </a:pPr>
            <a:r>
              <a:rPr lang="zh-CN" altLang="en-US" sz="2400" b="1">
                <a:latin typeface="Times New Roman" panose="02020603050405020304" charset="0"/>
                <a:cs typeface="Times New Roman" panose="02020603050405020304" charset="0"/>
              </a:rPr>
              <a:t>  </a:t>
            </a:r>
            <a:r>
              <a:rPr lang="en-US" altLang="zh-CN" sz="2400" b="1">
                <a:latin typeface="Times New Roman" panose="02020603050405020304" charset="0"/>
                <a:cs typeface="Times New Roman" panose="02020603050405020304" charset="0"/>
              </a:rPr>
              <a:t>  </a:t>
            </a:r>
            <a:r>
              <a:rPr lang="en-US" sz="2400" b="1">
                <a:latin typeface="Times New Roman" panose="02020603050405020304" charset="0"/>
                <a:cs typeface="Times New Roman" panose="02020603050405020304" charset="0"/>
              </a:rPr>
              <a:t>But a miracle did happen to my </a:t>
            </a:r>
            <a:r>
              <a:rPr lang="zh-CN" altLang="en-US" sz="2400" b="1">
                <a:latin typeface="Times New Roman" panose="02020603050405020304" charset="0"/>
                <a:cs typeface="Times New Roman" panose="02020603050405020304" charset="0"/>
              </a:rPr>
              <a:t> </a:t>
            </a:r>
            <a:r>
              <a:rPr lang="en-US" altLang="zh-CN" sz="2400" b="1">
                <a:latin typeface="Times New Roman" panose="02020603050405020304" charset="0"/>
                <a:cs typeface="Times New Roman" panose="02020603050405020304" charset="0"/>
              </a:rPr>
              <a:t>son Billy. While I was preparing dinner, I coincidentally found that he was going to and _____ the woods  with great efforts. Out of _________ (curious), I followed him, trying to work out what he was realy up to. Billy held some water in his ___</a:t>
            </a:r>
            <a:r>
              <a:rPr lang="en-US" altLang="zh-CN" sz="2400" b="1" u="sng">
                <a:latin typeface="Times New Roman" panose="02020603050405020304" charset="0"/>
                <a:cs typeface="Times New Roman" panose="02020603050405020304" charset="0"/>
              </a:rPr>
              <a:t>        </a:t>
            </a:r>
            <a:r>
              <a:rPr lang="en-US" altLang="zh-CN" sz="2400" b="1">
                <a:latin typeface="Times New Roman" panose="02020603050405020304" charset="0"/>
                <a:cs typeface="Times New Roman" panose="02020603050405020304" charset="0"/>
              </a:rPr>
              <a:t>__ (cup) hands and came to the woods, _______the  baby fawn was lying on the ground with her mother for company. The fawn was badly in need of water, obviously too thirsty and too weak to rise to his ______ (foot).</a:t>
            </a:r>
            <a:endParaRPr lang="zh-CN" altLang="en-US" sz="2400" b="1">
              <a:latin typeface="Times New Roman" panose="02020603050405020304" charset="0"/>
              <a:cs typeface="Times New Roman" panose="02020603050405020304" charset="0"/>
            </a:endParaRPr>
          </a:p>
        </p:txBody>
      </p:sp>
      <p:sp>
        <p:nvSpPr>
          <p:cNvPr id="3" name="文本框 2"/>
          <p:cNvSpPr txBox="1"/>
          <p:nvPr/>
        </p:nvSpPr>
        <p:spPr>
          <a:xfrm>
            <a:off x="7611745" y="1271270"/>
            <a:ext cx="833755" cy="521970"/>
          </a:xfrm>
          <a:prstGeom prst="rect">
            <a:avLst/>
          </a:prstGeom>
          <a:noFill/>
        </p:spPr>
        <p:txBody>
          <a:bodyPr wrap="square" rtlCol="0">
            <a:spAutoFit/>
          </a:bodyPr>
          <a:p>
            <a:r>
              <a:rPr lang="en-US" altLang="zh-CN" sz="2800">
                <a:solidFill>
                  <a:srgbClr val="FF0000"/>
                </a:solidFill>
              </a:rPr>
              <a:t>sign</a:t>
            </a:r>
            <a:endParaRPr lang="en-US" altLang="zh-CN" sz="2800">
              <a:solidFill>
                <a:srgbClr val="FF0000"/>
              </a:solidFill>
            </a:endParaRPr>
          </a:p>
        </p:txBody>
      </p:sp>
      <p:sp>
        <p:nvSpPr>
          <p:cNvPr id="4" name="文本框 3"/>
          <p:cNvSpPr txBox="1"/>
          <p:nvPr/>
        </p:nvSpPr>
        <p:spPr>
          <a:xfrm>
            <a:off x="2258695" y="1666240"/>
            <a:ext cx="1877695" cy="521970"/>
          </a:xfrm>
          <a:prstGeom prst="rect">
            <a:avLst/>
          </a:prstGeom>
          <a:noFill/>
        </p:spPr>
        <p:txBody>
          <a:bodyPr wrap="square" rtlCol="0">
            <a:spAutoFit/>
          </a:bodyPr>
          <a:p>
            <a:r>
              <a:rPr lang="en-US" altLang="zh-CN" sz="2800">
                <a:solidFill>
                  <a:srgbClr val="FF0000"/>
                </a:solidFill>
              </a:rPr>
              <a:t>struggling</a:t>
            </a:r>
            <a:endParaRPr lang="en-US" altLang="zh-CN" sz="2800">
              <a:solidFill>
                <a:srgbClr val="FF0000"/>
              </a:solidFill>
            </a:endParaRPr>
          </a:p>
        </p:txBody>
      </p:sp>
      <p:sp>
        <p:nvSpPr>
          <p:cNvPr id="5" name="文本框 4"/>
          <p:cNvSpPr txBox="1"/>
          <p:nvPr/>
        </p:nvSpPr>
        <p:spPr>
          <a:xfrm>
            <a:off x="5110480" y="2124710"/>
            <a:ext cx="1140460" cy="521970"/>
          </a:xfrm>
          <a:prstGeom prst="rect">
            <a:avLst/>
          </a:prstGeom>
          <a:noFill/>
        </p:spPr>
        <p:txBody>
          <a:bodyPr wrap="square" rtlCol="0">
            <a:spAutoFit/>
          </a:bodyPr>
          <a:p>
            <a:r>
              <a:rPr lang="en-US" altLang="zh-CN" sz="2800">
                <a:solidFill>
                  <a:srgbClr val="FF0000"/>
                </a:solidFill>
              </a:rPr>
              <a:t>unless</a:t>
            </a:r>
            <a:endParaRPr lang="en-US" altLang="zh-CN" sz="2800">
              <a:solidFill>
                <a:srgbClr val="FF0000"/>
              </a:solidFill>
            </a:endParaRPr>
          </a:p>
        </p:txBody>
      </p:sp>
      <p:sp>
        <p:nvSpPr>
          <p:cNvPr id="6" name="文本框 5"/>
          <p:cNvSpPr txBox="1"/>
          <p:nvPr/>
        </p:nvSpPr>
        <p:spPr>
          <a:xfrm>
            <a:off x="6433185" y="2951480"/>
            <a:ext cx="1043940" cy="521970"/>
          </a:xfrm>
          <a:prstGeom prst="rect">
            <a:avLst/>
          </a:prstGeom>
          <a:noFill/>
        </p:spPr>
        <p:txBody>
          <a:bodyPr wrap="square" rtlCol="0">
            <a:spAutoFit/>
          </a:bodyPr>
          <a:p>
            <a:r>
              <a:rPr lang="en-US" altLang="zh-CN" sz="2800">
                <a:solidFill>
                  <a:srgbClr val="FF0000"/>
                </a:solidFill>
              </a:rPr>
              <a:t>from</a:t>
            </a:r>
            <a:endParaRPr lang="en-US" altLang="zh-CN" sz="2800">
              <a:solidFill>
                <a:srgbClr val="FF0000"/>
              </a:solidFill>
            </a:endParaRPr>
          </a:p>
        </p:txBody>
      </p:sp>
      <p:sp>
        <p:nvSpPr>
          <p:cNvPr id="7" name="文本框 6"/>
          <p:cNvSpPr txBox="1"/>
          <p:nvPr/>
        </p:nvSpPr>
        <p:spPr>
          <a:xfrm>
            <a:off x="1354455" y="3433445"/>
            <a:ext cx="1840230" cy="521970"/>
          </a:xfrm>
          <a:prstGeom prst="rect">
            <a:avLst/>
          </a:prstGeom>
          <a:noFill/>
        </p:spPr>
        <p:txBody>
          <a:bodyPr wrap="square" rtlCol="0">
            <a:spAutoFit/>
          </a:bodyPr>
          <a:p>
            <a:r>
              <a:rPr lang="en-US" altLang="zh-CN" sz="2800">
                <a:solidFill>
                  <a:srgbClr val="FF0000"/>
                </a:solidFill>
              </a:rPr>
              <a:t>curiosity</a:t>
            </a:r>
            <a:endParaRPr lang="en-US" altLang="zh-CN" sz="2800">
              <a:solidFill>
                <a:srgbClr val="FF0000"/>
              </a:solidFill>
            </a:endParaRPr>
          </a:p>
        </p:txBody>
      </p:sp>
      <p:sp>
        <p:nvSpPr>
          <p:cNvPr id="8" name="文本框 7"/>
          <p:cNvSpPr txBox="1"/>
          <p:nvPr/>
        </p:nvSpPr>
        <p:spPr>
          <a:xfrm>
            <a:off x="4585335" y="3829050"/>
            <a:ext cx="1274445" cy="521970"/>
          </a:xfrm>
          <a:prstGeom prst="rect">
            <a:avLst/>
          </a:prstGeom>
          <a:noFill/>
        </p:spPr>
        <p:txBody>
          <a:bodyPr wrap="square" rtlCol="0">
            <a:spAutoFit/>
          </a:bodyPr>
          <a:p>
            <a:r>
              <a:rPr lang="en-US" altLang="zh-CN" sz="2800">
                <a:solidFill>
                  <a:srgbClr val="FF0000"/>
                </a:solidFill>
              </a:rPr>
              <a:t>cupped</a:t>
            </a:r>
            <a:endParaRPr lang="en-US" altLang="zh-CN" sz="2800">
              <a:solidFill>
                <a:srgbClr val="FF0000"/>
              </a:solidFill>
            </a:endParaRPr>
          </a:p>
        </p:txBody>
      </p:sp>
      <p:sp>
        <p:nvSpPr>
          <p:cNvPr id="9" name="文本框 8"/>
          <p:cNvSpPr txBox="1"/>
          <p:nvPr/>
        </p:nvSpPr>
        <p:spPr>
          <a:xfrm>
            <a:off x="474980" y="4279265"/>
            <a:ext cx="1313180" cy="521970"/>
          </a:xfrm>
          <a:prstGeom prst="rect">
            <a:avLst/>
          </a:prstGeom>
          <a:noFill/>
        </p:spPr>
        <p:txBody>
          <a:bodyPr wrap="square" rtlCol="0">
            <a:spAutoFit/>
          </a:bodyPr>
          <a:p>
            <a:r>
              <a:rPr lang="en-US" altLang="zh-CN" sz="2800">
                <a:solidFill>
                  <a:srgbClr val="FF0000"/>
                </a:solidFill>
              </a:rPr>
              <a:t>where</a:t>
            </a:r>
            <a:endParaRPr lang="en-US" altLang="zh-CN" sz="2800">
              <a:solidFill>
                <a:srgbClr val="FF0000"/>
              </a:solidFill>
            </a:endParaRPr>
          </a:p>
        </p:txBody>
      </p:sp>
      <p:sp>
        <p:nvSpPr>
          <p:cNvPr id="10" name="文本框 9"/>
          <p:cNvSpPr txBox="1"/>
          <p:nvPr/>
        </p:nvSpPr>
        <p:spPr>
          <a:xfrm>
            <a:off x="575310" y="5175250"/>
            <a:ext cx="833755" cy="521970"/>
          </a:xfrm>
          <a:prstGeom prst="rect">
            <a:avLst/>
          </a:prstGeom>
          <a:noFill/>
        </p:spPr>
        <p:txBody>
          <a:bodyPr wrap="square" rtlCol="0">
            <a:spAutoFit/>
          </a:bodyPr>
          <a:p>
            <a:r>
              <a:rPr lang="en-US" altLang="zh-CN" sz="2800">
                <a:solidFill>
                  <a:srgbClr val="FF0000"/>
                </a:solidFill>
              </a:rPr>
              <a:t>feet</a:t>
            </a:r>
            <a:endParaRPr lang="en-US" altLang="zh-CN" sz="2800">
              <a:solidFill>
                <a:srgbClr val="FF0000"/>
              </a:solidFill>
            </a:endParaRPr>
          </a:p>
        </p:txBody>
      </p:sp>
      <p:sp>
        <p:nvSpPr>
          <p:cNvPr id="11" name="文本框 10"/>
          <p:cNvSpPr txBox="1"/>
          <p:nvPr/>
        </p:nvSpPr>
        <p:spPr>
          <a:xfrm>
            <a:off x="5205730" y="5259070"/>
            <a:ext cx="3498215" cy="583565"/>
          </a:xfrm>
          <a:prstGeom prst="rect">
            <a:avLst/>
          </a:prstGeom>
          <a:noFill/>
        </p:spPr>
        <p:txBody>
          <a:bodyPr wrap="square" rtlCol="0">
            <a:spAutoFit/>
          </a:bodyPr>
          <a:p>
            <a:r>
              <a:rPr lang="en-US" altLang="zh-CN" sz="3200" b="1">
                <a:gradFill>
                  <a:gsLst>
                    <a:gs pos="0">
                      <a:srgbClr val="007BD3"/>
                    </a:gs>
                    <a:gs pos="100000">
                      <a:srgbClr val="034373"/>
                    </a:gs>
                  </a:gsLst>
                  <a:lin scaled="0"/>
                </a:gradFill>
                <a:latin typeface="微软雅黑" panose="020B0503020204020204" charset="-122"/>
                <a:ea typeface="微软雅黑" panose="020B0503020204020204" charset="-122"/>
                <a:cs typeface="Arial Unicode MS" panose="020B0604020202020204" charset="-122"/>
              </a:rPr>
              <a:t>Water mattered!</a:t>
            </a:r>
            <a:endParaRPr lang="en-US" altLang="zh-CN" sz="3200" b="1">
              <a:gradFill>
                <a:gsLst>
                  <a:gs pos="0">
                    <a:srgbClr val="007BD3"/>
                  </a:gs>
                  <a:gs pos="100000">
                    <a:srgbClr val="034373"/>
                  </a:gs>
                </a:gsLst>
                <a:lin scaled="0"/>
              </a:gradFill>
              <a:latin typeface="微软雅黑" panose="020B0503020204020204" charset="-122"/>
              <a:ea typeface="微软雅黑" panose="020B0503020204020204" charset="-122"/>
              <a:cs typeface="Arial Unicode MS" panose="020B0604020202020204" charset="-122"/>
            </a:endParaRPr>
          </a:p>
        </p:txBody>
      </p:sp>
      <p:grpSp>
        <p:nvGrpSpPr>
          <p:cNvPr id="6148" name="Group 14"/>
          <p:cNvGrpSpPr/>
          <p:nvPr/>
        </p:nvGrpSpPr>
        <p:grpSpPr>
          <a:xfrm>
            <a:off x="-22860" y="15875"/>
            <a:ext cx="7999095" cy="81470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pitchFamily="3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pitchFamily="3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pitchFamily="3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pitchFamily="3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12" name="文本框 11"/>
          <p:cNvSpPr txBox="1"/>
          <p:nvPr/>
        </p:nvSpPr>
        <p:spPr>
          <a:xfrm>
            <a:off x="1409065" y="130175"/>
            <a:ext cx="3489960" cy="521970"/>
          </a:xfrm>
          <a:prstGeom prst="rect">
            <a:avLst/>
          </a:prstGeom>
          <a:noFill/>
        </p:spPr>
        <p:txBody>
          <a:bodyPr wrap="none" rtlCol="0" anchor="t">
            <a:spAutoFit/>
          </a:bodyPr>
          <a:p>
            <a:pPr algn="l"/>
            <a:r>
              <a:rPr lang="en-US" altLang="zh-CN" sz="2800" b="1">
                <a:solidFill>
                  <a:srgbClr val="002060"/>
                </a:solidFill>
                <a:latin typeface="Times New Roman" panose="02020603050405020304" charset="0"/>
                <a:cs typeface="Times New Roman" panose="02020603050405020304" charset="0"/>
                <a:sym typeface="+mn-ea"/>
              </a:rPr>
              <a:t>Summary of the story</a:t>
            </a:r>
            <a:endParaRPr lang="en-US" altLang="zh-CN" sz="2800" b="1">
              <a:solidFill>
                <a:srgbClr val="002060"/>
              </a:solidFill>
              <a:latin typeface="Times New Roman" panose="02020603050405020304" charset="0"/>
              <a:cs typeface="Times New Roman" panose="02020603050405020304" charset="0"/>
              <a:sym typeface="+mn-ea"/>
            </a:endParaRPr>
          </a:p>
        </p:txBody>
      </p:sp>
      <p:pic>
        <p:nvPicPr>
          <p:cNvPr id="77938" name="Picture 11" descr="20090421141422155"/>
          <p:cNvPicPr>
            <a:picLocks noChangeAspect="1"/>
          </p:cNvPicPr>
          <p:nvPr>
            <p:custDataLst>
              <p:tags r:id="rId1"/>
            </p:custDataLst>
          </p:nvPr>
        </p:nvPicPr>
        <p:blipFill>
          <a:blip r:embed="rId2"/>
          <a:stretch>
            <a:fillRect/>
          </a:stretch>
        </p:blipFill>
        <p:spPr>
          <a:xfrm>
            <a:off x="8503920" y="5277485"/>
            <a:ext cx="1744345" cy="158051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 calcmode="lin" valueType="num">
                                      <p:cBhvr additive="base">
                                        <p:cTn id="4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 calcmode="lin" valueType="num">
                                      <p:cBhvr additive="base">
                                        <p:cTn id="4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xEl>
                                              <p:pRg st="0" end="0"/>
                                            </p:txEl>
                                          </p:spTgt>
                                        </p:tgtEl>
                                        <p:attrNameLst>
                                          <p:attrName>style.visibility</p:attrName>
                                        </p:attrNameLst>
                                      </p:cBhvr>
                                      <p:to>
                                        <p:strVal val="visible"/>
                                      </p:to>
                                    </p:set>
                                    <p:anim calcmode="lin" valueType="num">
                                      <p:cBhvr additive="base">
                                        <p:cTn id="5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57" presetID="16" presetClass="entr" presetSubtype="21" fill="hold" nodeType="withEffect">
                                  <p:stCondLst>
                                    <p:cond delay="0"/>
                                  </p:stCondLst>
                                  <p:childTnLst>
                                    <p:set>
                                      <p:cBhvr>
                                        <p:cTn id="58" dur="1" fill="hold">
                                          <p:stCondLst>
                                            <p:cond delay="0"/>
                                          </p:stCondLst>
                                        </p:cTn>
                                        <p:tgtEl>
                                          <p:spTgt spid="77938"/>
                                        </p:tgtEl>
                                        <p:attrNameLst>
                                          <p:attrName>style.visibility</p:attrName>
                                        </p:attrNameLst>
                                      </p:cBhvr>
                                      <p:to>
                                        <p:strVal val="visible"/>
                                      </p:to>
                                    </p:set>
                                    <p:animEffect transition="in" filter="barn(inVertical)">
                                      <p:cBhvr>
                                        <p:cTn id="59" dur="500"/>
                                        <p:tgtEl>
                                          <p:spTgt spid="77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8190" y="2008505"/>
            <a:ext cx="10415905" cy="460375"/>
          </a:xfrm>
          <a:prstGeom prst="rect">
            <a:avLst/>
          </a:prstGeom>
          <a:noFill/>
        </p:spPr>
        <p:txBody>
          <a:bodyPr wrap="square" rtlCol="0">
            <a:spAutoFit/>
          </a:bodyPr>
          <a:lstStyle/>
          <a:p>
            <a:pPr lvl="0" defTabSz="914400"/>
            <a:r>
              <a:rPr lang="zh-CN" altLang="en-US" sz="2400" b="1" dirty="0" smtClean="0">
                <a:solidFill>
                  <a:srgbClr val="002060"/>
                </a:solidFill>
                <a:latin typeface="Calibri" panose="020F0502020204030204"/>
                <a:ea typeface="宋体" panose="02010600030101010101" pitchFamily="2" charset="-122"/>
              </a:rPr>
              <a:t>故事山能够帮助迅速</a:t>
            </a:r>
            <a:r>
              <a:rPr lang="zh-CN" altLang="en-US" sz="2400" b="1" dirty="0" smtClean="0">
                <a:solidFill>
                  <a:srgbClr val="002060"/>
                </a:solidFill>
                <a:latin typeface="Calibri" panose="020F0502020204030204"/>
                <a:ea typeface="宋体" panose="02010600030101010101" pitchFamily="2" charset="-122"/>
                <a:sym typeface="+mn-ea"/>
              </a:rPr>
              <a:t>厘清</a:t>
            </a:r>
            <a:r>
              <a:rPr lang="zh-CN" altLang="en-US" sz="2400" b="1" dirty="0">
                <a:solidFill>
                  <a:srgbClr val="002060"/>
                </a:solidFill>
                <a:latin typeface="Calibri" panose="020F0502020204030204"/>
                <a:ea typeface="宋体" panose="02010600030101010101" pitchFamily="2" charset="-122"/>
              </a:rPr>
              <a:t>故事</a:t>
            </a:r>
            <a:r>
              <a:rPr lang="zh-CN" altLang="en-US" sz="2400" b="1" dirty="0" smtClean="0">
                <a:solidFill>
                  <a:srgbClr val="002060"/>
                </a:solidFill>
                <a:latin typeface="Calibri" panose="020F0502020204030204"/>
                <a:ea typeface="宋体" panose="02010600030101010101" pitchFamily="2" charset="-122"/>
              </a:rPr>
              <a:t>结构，预测故事的发展方向，锻炼思维</a:t>
            </a:r>
            <a:r>
              <a:rPr lang="zh-CN" altLang="en-US" sz="2400" b="1" dirty="0">
                <a:solidFill>
                  <a:srgbClr val="002060"/>
                </a:solidFill>
                <a:latin typeface="Calibri" panose="020F0502020204030204"/>
                <a:ea typeface="宋体" panose="02010600030101010101" pitchFamily="2" charset="-122"/>
              </a:rPr>
              <a:t>能力。</a:t>
            </a:r>
            <a:endParaRPr lang="zh-CN" altLang="en-US" sz="2400" b="1" kern="100" dirty="0">
              <a:solidFill>
                <a:srgbClr val="002060"/>
              </a:solidFill>
              <a:latin typeface="Calibri" panose="020F0502020204030204"/>
              <a:ea typeface="宋体" panose="02010600030101010101" pitchFamily="2" charset="-122"/>
              <a:cs typeface="Arial Unicode MS" panose="020B0604020202020204" charset="-122"/>
            </a:endParaRPr>
          </a:p>
        </p:txBody>
      </p:sp>
      <p:pic>
        <p:nvPicPr>
          <p:cNvPr id="1027" name="Picture 3"/>
          <p:cNvPicPr>
            <a:picLocks noChangeAspect="1" noChangeArrowheads="1"/>
          </p:cNvPicPr>
          <p:nvPr/>
        </p:nvPicPr>
        <p:blipFill rotWithShape="1">
          <a:blip r:embed="rId1">
            <a:extLst>
              <a:ext uri="{28A0092B-C50C-407E-A947-70E740481C1C}">
                <a14:useLocalDpi xmlns:a14="http://schemas.microsoft.com/office/drawing/2010/main" val="0"/>
              </a:ext>
            </a:extLst>
          </a:blip>
          <a:srcRect l="12708" t="15185" r="18854" b="7778"/>
          <a:stretch>
            <a:fillRect/>
          </a:stretch>
        </p:blipFill>
        <p:spPr bwMode="auto">
          <a:xfrm>
            <a:off x="834390" y="1410970"/>
            <a:ext cx="10589895" cy="536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pitchFamily="3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pitchFamily="3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pitchFamily="3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pitchFamily="3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3" name="文本框 2"/>
          <p:cNvSpPr txBox="1"/>
          <p:nvPr/>
        </p:nvSpPr>
        <p:spPr>
          <a:xfrm>
            <a:off x="1094740" y="83185"/>
            <a:ext cx="6442710" cy="521970"/>
          </a:xfrm>
          <a:prstGeom prst="rect">
            <a:avLst/>
          </a:prstGeom>
          <a:noFill/>
        </p:spPr>
        <p:txBody>
          <a:bodyPr wrap="none" rtlCol="0" anchor="t">
            <a:spAutoFit/>
          </a:bodyPr>
          <a:p>
            <a:pPr algn="l"/>
            <a:r>
              <a:rPr lang="en-US" altLang="zh-CN" sz="2800" b="1">
                <a:solidFill>
                  <a:srgbClr val="002060"/>
                </a:solidFill>
                <a:latin typeface="Times New Roman" panose="02020603050405020304" charset="0"/>
                <a:cs typeface="Times New Roman" panose="02020603050405020304" charset="0"/>
                <a:sym typeface="+mn-ea"/>
              </a:rPr>
              <a:t>Undertsand the passage-- story mountain</a:t>
            </a:r>
            <a:endParaRPr lang="en-US" altLang="zh-CN" sz="2800" b="1">
              <a:solidFill>
                <a:srgbClr val="002060"/>
              </a:solidFill>
              <a:latin typeface="Times New Roman" panose="02020603050405020304" charset="0"/>
              <a:cs typeface="Times New Roman" panose="02020603050405020304" charset="0"/>
              <a:sym typeface="+mn-ea"/>
            </a:endParaRPr>
          </a:p>
        </p:txBody>
      </p:sp>
      <p:pic>
        <p:nvPicPr>
          <p:cNvPr id="77938" name="Picture 11" descr="20090421141422155"/>
          <p:cNvPicPr>
            <a:picLocks noChangeAspect="1"/>
          </p:cNvPicPr>
          <p:nvPr>
            <p:custDataLst>
              <p:tags r:id="rId2"/>
            </p:custDataLst>
          </p:nvPr>
        </p:nvPicPr>
        <p:blipFill>
          <a:blip r:embed="rId3"/>
          <a:stretch>
            <a:fillRect/>
          </a:stretch>
        </p:blipFill>
        <p:spPr>
          <a:xfrm>
            <a:off x="10297795" y="1038860"/>
            <a:ext cx="1744345" cy="1580515"/>
          </a:xfrm>
          <a:prstGeom prst="rect">
            <a:avLst/>
          </a:prstGeom>
          <a:noFill/>
          <a:ln w="9525">
            <a:noFill/>
          </a:ln>
        </p:spPr>
      </p:pic>
      <p:sp>
        <p:nvSpPr>
          <p:cNvPr id="4" name="文本框 3"/>
          <p:cNvSpPr txBox="1"/>
          <p:nvPr/>
        </p:nvSpPr>
        <p:spPr>
          <a:xfrm>
            <a:off x="758190" y="860425"/>
            <a:ext cx="10283190" cy="460375"/>
          </a:xfrm>
          <a:prstGeom prst="rect">
            <a:avLst/>
          </a:prstGeom>
          <a:noFill/>
        </p:spPr>
        <p:txBody>
          <a:bodyPr wrap="none" rtlCol="0" anchor="t">
            <a:spAutoFit/>
          </a:bodyPr>
          <a:p>
            <a:r>
              <a:rPr lang="zh-CN" altLang="en-US" sz="2400" b="1" dirty="0" smtClean="0">
                <a:solidFill>
                  <a:srgbClr val="002060"/>
                </a:solidFill>
                <a:latin typeface="Calibri" panose="020F0502020204030204"/>
                <a:ea typeface="宋体" panose="02010600030101010101" pitchFamily="2" charset="-122"/>
                <a:sym typeface="+mn-ea"/>
              </a:rPr>
              <a:t>故事山能够帮助迅速厘清</a:t>
            </a:r>
            <a:r>
              <a:rPr lang="zh-CN" altLang="en-US" sz="2400" b="1" dirty="0">
                <a:solidFill>
                  <a:srgbClr val="002060"/>
                </a:solidFill>
                <a:latin typeface="Calibri" panose="020F0502020204030204"/>
                <a:ea typeface="宋体" panose="02010600030101010101" pitchFamily="2" charset="-122"/>
                <a:sym typeface="+mn-ea"/>
              </a:rPr>
              <a:t>故事</a:t>
            </a:r>
            <a:r>
              <a:rPr lang="zh-CN" altLang="en-US" sz="2400" b="1" dirty="0" smtClean="0">
                <a:solidFill>
                  <a:srgbClr val="002060"/>
                </a:solidFill>
                <a:latin typeface="Calibri" panose="020F0502020204030204"/>
                <a:ea typeface="宋体" panose="02010600030101010101" pitchFamily="2" charset="-122"/>
                <a:sym typeface="+mn-ea"/>
              </a:rPr>
              <a:t>结构，预测故事的发展方向，锻炼思维</a:t>
            </a:r>
            <a:r>
              <a:rPr lang="zh-CN" altLang="en-US" sz="2400" b="1" dirty="0">
                <a:solidFill>
                  <a:srgbClr val="002060"/>
                </a:solidFill>
                <a:latin typeface="Calibri" panose="020F0502020204030204"/>
                <a:ea typeface="宋体" panose="02010600030101010101" pitchFamily="2" charset="-122"/>
                <a:sym typeface="+mn-ea"/>
              </a:rPr>
              <a:t>能力。</a:t>
            </a:r>
            <a:endParaRPr lang="zh-CN" altLang="en-US" sz="2400" b="1" dirty="0">
              <a:solidFill>
                <a:srgbClr val="002060"/>
              </a:solidFill>
              <a:latin typeface="Calibri" panose="020F0502020204030204"/>
              <a:ea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7938"/>
                                        </p:tgtEl>
                                        <p:attrNameLst>
                                          <p:attrName>style.visibility</p:attrName>
                                        </p:attrNameLst>
                                      </p:cBhvr>
                                      <p:to>
                                        <p:strVal val="visible"/>
                                      </p:to>
                                    </p:set>
                                    <p:animEffect transition="in" filter="barn(inVertical)">
                                      <p:cBhvr>
                                        <p:cTn id="7" dur="500"/>
                                        <p:tgtEl>
                                          <p:spTgt spid="7793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p:tgtEl>
                                          <p:spTgt spid="2"/>
                                        </p:tgtEl>
                                        <p:attrNameLst>
                                          <p:attrName>ppt_y</p:attrName>
                                        </p:attrNameLst>
                                      </p:cBhvr>
                                      <p:tavLst>
                                        <p:tav tm="0">
                                          <p:val>
                                            <p:strVal val="#ppt_y+#ppt_h*1.125000"/>
                                          </p:val>
                                        </p:tav>
                                        <p:tav tm="100000">
                                          <p:val>
                                            <p:strVal val="#ppt_y"/>
                                          </p:val>
                                        </p:tav>
                                      </p:tavLst>
                                    </p:anim>
                                    <p:animEffect transition="in" filter="wipe(up)">
                                      <p:cBhvr>
                                        <p:cTn id="11" dur="500"/>
                                        <p:tgtEl>
                                          <p:spTgt spid="2"/>
                                        </p:tgtEl>
                                      </p:cBhvr>
                                    </p:animEffect>
                                  </p:childTnLst>
                                </p:cTn>
                              </p:par>
                              <p:par>
                                <p:cTn id="12" presetID="18" presetClass="entr" presetSubtype="12"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trips(down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962356" y="4093365"/>
            <a:ext cx="1824203" cy="134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786559" y="3602737"/>
            <a:ext cx="576064" cy="4906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3362623" y="3602737"/>
            <a:ext cx="96011" cy="1440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3458634" y="3314705"/>
            <a:ext cx="480053" cy="4010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938687" y="3314706"/>
            <a:ext cx="192021" cy="2005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130708" y="2306594"/>
            <a:ext cx="1536171" cy="12086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666879" y="2306594"/>
            <a:ext cx="2112235" cy="17867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779114" y="4106793"/>
            <a:ext cx="19202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197726" y="2433854"/>
            <a:ext cx="4229100" cy="737235"/>
          </a:xfrm>
          <a:prstGeom prst="rect">
            <a:avLst/>
          </a:prstGeom>
          <a:noFill/>
        </p:spPr>
        <p:txBody>
          <a:bodyPr wrap="square" rtlCol="0">
            <a:spAutoFit/>
          </a:bodyPr>
          <a:lstStyle/>
          <a:p>
            <a:pPr algn="ctr"/>
            <a:r>
              <a:rPr lang="en-US" altLang="zh-CN" sz="2400" b="1" dirty="0" smtClean="0"/>
              <a:t>Falling  Action</a:t>
            </a:r>
            <a:endParaRPr lang="en-US" altLang="zh-CN" sz="2400" b="1" dirty="0" smtClean="0"/>
          </a:p>
          <a:p>
            <a:r>
              <a:rPr lang="en-US" altLang="zh-CN" dirty="0"/>
              <a:t> </a:t>
            </a:r>
            <a:r>
              <a:rPr lang="en-US" altLang="zh-CN" dirty="0" smtClean="0"/>
              <a:t>Para1: </a:t>
            </a:r>
            <a:r>
              <a:rPr lang="en-US" altLang="zh-CN" dirty="0">
                <a:solidFill>
                  <a:srgbClr val="00B050"/>
                </a:solidFill>
              </a:rPr>
              <a:t> </a:t>
            </a:r>
            <a:r>
              <a:rPr lang="en-US" altLang="zh-CN" b="1" dirty="0">
                <a:solidFill>
                  <a:schemeClr val="accent6">
                    <a:lumMod val="50000"/>
                  </a:schemeClr>
                </a:solidFill>
              </a:rPr>
              <a:t>Billy walked right up to them...</a:t>
            </a:r>
            <a:endParaRPr lang="en-US" altLang="zh-CN" b="1" dirty="0">
              <a:solidFill>
                <a:schemeClr val="accent6">
                  <a:lumMod val="50000"/>
                </a:schemeClr>
              </a:solidFill>
            </a:endParaRPr>
          </a:p>
        </p:txBody>
      </p:sp>
      <p:sp>
        <p:nvSpPr>
          <p:cNvPr id="20" name="TextBox 19"/>
          <p:cNvSpPr txBox="1"/>
          <p:nvPr/>
        </p:nvSpPr>
        <p:spPr>
          <a:xfrm>
            <a:off x="1298394" y="2360599"/>
            <a:ext cx="3552395" cy="1014730"/>
          </a:xfrm>
          <a:prstGeom prst="rect">
            <a:avLst/>
          </a:prstGeom>
          <a:noFill/>
        </p:spPr>
        <p:txBody>
          <a:bodyPr wrap="square" rtlCol="0">
            <a:spAutoFit/>
          </a:bodyPr>
          <a:lstStyle/>
          <a:p>
            <a:pPr algn="ctr"/>
            <a:r>
              <a:rPr lang="en-US" altLang="zh-CN" sz="2400" b="1" dirty="0" smtClean="0"/>
              <a:t>Rising Action</a:t>
            </a:r>
            <a:endParaRPr lang="en-US" altLang="zh-CN" sz="2000" b="1" dirty="0" smtClean="0"/>
          </a:p>
          <a:p>
            <a:r>
              <a:rPr lang="en-US" altLang="zh-CN" b="1" dirty="0">
                <a:solidFill>
                  <a:schemeClr val="accent6">
                    <a:lumMod val="50000"/>
                  </a:schemeClr>
                </a:solidFill>
              </a:rPr>
              <a:t>I found my son Billy go to and from the woods repeatedly.</a:t>
            </a:r>
            <a:endParaRPr lang="en-US" altLang="zh-CN" b="1" dirty="0">
              <a:solidFill>
                <a:schemeClr val="accent6">
                  <a:lumMod val="50000"/>
                </a:schemeClr>
              </a:solidFill>
            </a:endParaRPr>
          </a:p>
        </p:txBody>
      </p:sp>
      <p:sp>
        <p:nvSpPr>
          <p:cNvPr id="21" name="TextBox 20"/>
          <p:cNvSpPr txBox="1"/>
          <p:nvPr/>
        </p:nvSpPr>
        <p:spPr>
          <a:xfrm>
            <a:off x="3835712" y="673672"/>
            <a:ext cx="4101153" cy="1291590"/>
          </a:xfrm>
          <a:prstGeom prst="rect">
            <a:avLst/>
          </a:prstGeom>
          <a:noFill/>
        </p:spPr>
        <p:txBody>
          <a:bodyPr wrap="square" rtlCol="0">
            <a:spAutoFit/>
          </a:bodyPr>
          <a:lstStyle/>
          <a:p>
            <a:pPr algn="ctr"/>
            <a:r>
              <a:rPr lang="en-US" altLang="zh-CN" sz="2400" b="1" dirty="0" smtClean="0"/>
              <a:t>Climax</a:t>
            </a:r>
            <a:endParaRPr lang="en-US" altLang="zh-CN" sz="2400" b="1" dirty="0" smtClean="0"/>
          </a:p>
          <a:p>
            <a:r>
              <a:rPr lang="en-US" altLang="zh-CN" b="1" dirty="0">
                <a:solidFill>
                  <a:schemeClr val="accent6">
                    <a:lumMod val="50000"/>
                  </a:schemeClr>
                </a:solidFill>
              </a:rPr>
              <a:t>Curiously, </a:t>
            </a:r>
            <a:r>
              <a:rPr lang="en-US" b="1" dirty="0">
                <a:solidFill>
                  <a:schemeClr val="accent6">
                    <a:lumMod val="50000"/>
                  </a:schemeClr>
                </a:solidFill>
              </a:rPr>
              <a:t>I followed Billy and found a weak fawn, with her mother for comapny, in desperate need of water.</a:t>
            </a:r>
            <a:endParaRPr lang="en-US" b="1" dirty="0">
              <a:solidFill>
                <a:schemeClr val="accent6">
                  <a:lumMod val="50000"/>
                </a:schemeClr>
              </a:solidFill>
            </a:endParaRPr>
          </a:p>
        </p:txBody>
      </p:sp>
      <p:sp>
        <p:nvSpPr>
          <p:cNvPr id="22" name="TextBox 21"/>
          <p:cNvSpPr txBox="1"/>
          <p:nvPr/>
        </p:nvSpPr>
        <p:spPr>
          <a:xfrm>
            <a:off x="578314" y="4250810"/>
            <a:ext cx="3552395" cy="1291590"/>
          </a:xfrm>
          <a:prstGeom prst="rect">
            <a:avLst/>
          </a:prstGeom>
          <a:noFill/>
        </p:spPr>
        <p:txBody>
          <a:bodyPr wrap="square" rtlCol="0">
            <a:spAutoFit/>
          </a:bodyPr>
          <a:lstStyle/>
          <a:p>
            <a:r>
              <a:rPr lang="en-US" altLang="zh-CN" sz="2400" b="1" dirty="0" smtClean="0"/>
              <a:t>Background/Beginning</a:t>
            </a:r>
            <a:endParaRPr lang="en-US" altLang="zh-CN" sz="2400" b="1" dirty="0" smtClean="0"/>
          </a:p>
          <a:p>
            <a:r>
              <a:rPr lang="en-US" altLang="zh-CN" dirty="0"/>
              <a:t> </a:t>
            </a:r>
            <a:r>
              <a:rPr lang="en-US" altLang="zh-CN" b="1" dirty="0" smtClean="0">
                <a:solidFill>
                  <a:schemeClr val="accent6">
                    <a:lumMod val="50000"/>
                  </a:schemeClr>
                </a:solidFill>
              </a:rPr>
              <a:t>The hottest days of hot season came without any sign of rain, which worried the farmers.</a:t>
            </a:r>
            <a:endParaRPr lang="en-US" altLang="zh-CN" b="1" dirty="0" smtClean="0">
              <a:solidFill>
                <a:schemeClr val="accent6">
                  <a:lumMod val="50000"/>
                </a:schemeClr>
              </a:solidFill>
            </a:endParaRPr>
          </a:p>
        </p:txBody>
      </p:sp>
      <p:sp>
        <p:nvSpPr>
          <p:cNvPr id="23" name="TextBox 22"/>
          <p:cNvSpPr txBox="1"/>
          <p:nvPr/>
        </p:nvSpPr>
        <p:spPr>
          <a:xfrm>
            <a:off x="7741285" y="4178935"/>
            <a:ext cx="3902710" cy="1014730"/>
          </a:xfrm>
          <a:prstGeom prst="rect">
            <a:avLst/>
          </a:prstGeom>
          <a:noFill/>
        </p:spPr>
        <p:txBody>
          <a:bodyPr wrap="square" rtlCol="0">
            <a:spAutoFit/>
          </a:bodyPr>
          <a:lstStyle/>
          <a:p>
            <a:pPr algn="ctr"/>
            <a:r>
              <a:rPr lang="en-US" altLang="zh-CN" sz="2400" b="1" dirty="0" smtClean="0"/>
              <a:t>Resolution</a:t>
            </a:r>
            <a:endParaRPr lang="en-US" altLang="zh-CN" sz="2000" b="1" dirty="0" smtClean="0"/>
          </a:p>
          <a:p>
            <a:r>
              <a:rPr lang="en-US" altLang="zh-CN" dirty="0" smtClean="0"/>
              <a:t> Parag2:</a:t>
            </a:r>
            <a:r>
              <a:rPr lang="en-US" altLang="zh-CN" b="1" dirty="0" smtClean="0">
                <a:solidFill>
                  <a:schemeClr val="accent6">
                    <a:lumMod val="50000"/>
                  </a:schemeClr>
                </a:solidFill>
              </a:rPr>
              <a:t> </a:t>
            </a:r>
            <a:r>
              <a:rPr lang="en-US" altLang="zh-CN" b="1" dirty="0">
                <a:solidFill>
                  <a:schemeClr val="accent6">
                    <a:lumMod val="50000"/>
                  </a:schemeClr>
                </a:solidFill>
              </a:rPr>
              <a:t>I witnessed the most beautiful heart working hard to save a life...</a:t>
            </a:r>
            <a:endParaRPr lang="en-US" altLang="zh-CN" b="1" dirty="0">
              <a:solidFill>
                <a:schemeClr val="accent6">
                  <a:lumMod val="50000"/>
                </a:schemeClr>
              </a:solidFill>
            </a:endParaRPr>
          </a:p>
        </p:txBody>
      </p:sp>
      <p:sp>
        <p:nvSpPr>
          <p:cNvPr id="25" name="TextBox 24"/>
          <p:cNvSpPr txBox="1"/>
          <p:nvPr/>
        </p:nvSpPr>
        <p:spPr>
          <a:xfrm>
            <a:off x="4012565" y="5821045"/>
            <a:ext cx="3441700" cy="583565"/>
          </a:xfrm>
          <a:prstGeom prst="rect">
            <a:avLst/>
          </a:prstGeom>
          <a:noFill/>
        </p:spPr>
        <p:txBody>
          <a:bodyPr wrap="square" rtlCol="0">
            <a:spAutoFit/>
          </a:bodyPr>
          <a:lstStyle/>
          <a:p>
            <a:r>
              <a:rPr lang="en-US" altLang="zh-CN" sz="3200" b="1" dirty="0" smtClean="0">
                <a:solidFill>
                  <a:srgbClr val="002060"/>
                </a:solidFill>
              </a:rPr>
              <a:t>Story Mountain</a:t>
            </a:r>
            <a:endParaRPr lang="zh-CN" altLang="en-US" sz="3200" b="1" dirty="0" smtClean="0">
              <a:solidFill>
                <a:srgbClr val="002060"/>
              </a:solidFill>
            </a:endParaRPr>
          </a:p>
        </p:txBody>
      </p:sp>
      <p:sp>
        <p:nvSpPr>
          <p:cNvPr id="2" name="TextBox 1"/>
          <p:cNvSpPr txBox="1"/>
          <p:nvPr/>
        </p:nvSpPr>
        <p:spPr>
          <a:xfrm>
            <a:off x="563880" y="5480685"/>
            <a:ext cx="3326765" cy="521970"/>
          </a:xfrm>
          <a:prstGeom prst="rect">
            <a:avLst/>
          </a:prstGeom>
          <a:noFill/>
        </p:spPr>
        <p:txBody>
          <a:bodyPr wrap="square" rtlCol="0">
            <a:spAutoFit/>
          </a:bodyPr>
          <a:lstStyle/>
          <a:p>
            <a:r>
              <a:rPr lang="en-US" altLang="zh-CN" sz="2800" dirty="0" smtClean="0">
                <a:solidFill>
                  <a:srgbClr val="FF0000"/>
                </a:solidFill>
              </a:rPr>
              <a:t>worried, desperate</a:t>
            </a:r>
            <a:endParaRPr lang="zh-CN" altLang="en-US" sz="2800" dirty="0">
              <a:solidFill>
                <a:srgbClr val="FF0000"/>
              </a:solidFill>
            </a:endParaRPr>
          </a:p>
        </p:txBody>
      </p:sp>
      <p:sp>
        <p:nvSpPr>
          <p:cNvPr id="18" name="TextBox 17"/>
          <p:cNvSpPr txBox="1"/>
          <p:nvPr/>
        </p:nvSpPr>
        <p:spPr>
          <a:xfrm>
            <a:off x="1023620" y="3314065"/>
            <a:ext cx="2250440" cy="521970"/>
          </a:xfrm>
          <a:prstGeom prst="rect">
            <a:avLst/>
          </a:prstGeom>
          <a:noFill/>
        </p:spPr>
        <p:txBody>
          <a:bodyPr wrap="square" rtlCol="0">
            <a:spAutoFit/>
          </a:bodyPr>
          <a:lstStyle/>
          <a:p>
            <a:r>
              <a:rPr lang="en-US" altLang="zh-CN" sz="2800" dirty="0" smtClean="0">
                <a:solidFill>
                  <a:srgbClr val="FF0000"/>
                </a:solidFill>
              </a:rPr>
              <a:t>a little curious</a:t>
            </a:r>
            <a:endParaRPr lang="zh-CN" altLang="en-US" sz="2800" dirty="0">
              <a:solidFill>
                <a:srgbClr val="FF0000"/>
              </a:solidFill>
            </a:endParaRPr>
          </a:p>
        </p:txBody>
      </p:sp>
      <p:sp>
        <p:nvSpPr>
          <p:cNvPr id="24" name="TextBox 23"/>
          <p:cNvSpPr txBox="1"/>
          <p:nvPr/>
        </p:nvSpPr>
        <p:spPr>
          <a:xfrm>
            <a:off x="5055235" y="1838325"/>
            <a:ext cx="1356360" cy="521970"/>
          </a:xfrm>
          <a:prstGeom prst="rect">
            <a:avLst/>
          </a:prstGeom>
          <a:noFill/>
        </p:spPr>
        <p:txBody>
          <a:bodyPr wrap="square" rtlCol="0">
            <a:spAutoFit/>
          </a:bodyPr>
          <a:lstStyle/>
          <a:p>
            <a:r>
              <a:rPr lang="en-US" altLang="zh-CN" sz="2800" dirty="0" smtClean="0">
                <a:solidFill>
                  <a:srgbClr val="FF0000"/>
                </a:solidFill>
              </a:rPr>
              <a:t>curious</a:t>
            </a:r>
            <a:endParaRPr lang="en-US" altLang="zh-CN" sz="2800" dirty="0" smtClean="0">
              <a:solidFill>
                <a:srgbClr val="FF0000"/>
              </a:solidFill>
            </a:endParaRPr>
          </a:p>
        </p:txBody>
      </p:sp>
      <p:sp>
        <p:nvSpPr>
          <p:cNvPr id="26" name="TextBox 25"/>
          <p:cNvSpPr txBox="1"/>
          <p:nvPr/>
        </p:nvSpPr>
        <p:spPr>
          <a:xfrm>
            <a:off x="9788525" y="3314065"/>
            <a:ext cx="432435" cy="521970"/>
          </a:xfrm>
          <a:prstGeom prst="rect">
            <a:avLst/>
          </a:prstGeom>
          <a:noFill/>
        </p:spPr>
        <p:txBody>
          <a:bodyPr wrap="square" rtlCol="0">
            <a:spAutoFit/>
          </a:bodyPr>
          <a:lstStyle/>
          <a:p>
            <a:r>
              <a:rPr lang="en-US" altLang="zh-CN" sz="2800" dirty="0" smtClean="0">
                <a:solidFill>
                  <a:srgbClr val="FF0000"/>
                </a:solidFill>
              </a:rPr>
              <a:t>?</a:t>
            </a:r>
            <a:endParaRPr lang="zh-CN" altLang="en-US" sz="2800" dirty="0">
              <a:solidFill>
                <a:srgbClr val="FF0000"/>
              </a:solidFill>
            </a:endParaRPr>
          </a:p>
        </p:txBody>
      </p:sp>
      <p:sp>
        <p:nvSpPr>
          <p:cNvPr id="27" name="TextBox 26"/>
          <p:cNvSpPr txBox="1"/>
          <p:nvPr/>
        </p:nvSpPr>
        <p:spPr>
          <a:xfrm>
            <a:off x="9883775" y="5148580"/>
            <a:ext cx="471170" cy="521970"/>
          </a:xfrm>
          <a:prstGeom prst="rect">
            <a:avLst/>
          </a:prstGeom>
          <a:noFill/>
        </p:spPr>
        <p:txBody>
          <a:bodyPr wrap="square" rtlCol="0">
            <a:spAutoFit/>
          </a:bodyPr>
          <a:lstStyle/>
          <a:p>
            <a:r>
              <a:rPr lang="en-US" altLang="zh-CN" sz="2800" dirty="0">
                <a:solidFill>
                  <a:srgbClr val="FF0000"/>
                </a:solidFill>
              </a:rPr>
              <a:t>?</a:t>
            </a:r>
            <a:endParaRPr lang="zh-CN" altLang="en-US" sz="2800" dirty="0">
              <a:solidFill>
                <a:srgbClr val="FF0000"/>
              </a:solidFill>
            </a:endParaRPr>
          </a:p>
        </p:txBody>
      </p:sp>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pitchFamily="3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pitchFamily="3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pitchFamily="3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pitchFamily="3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5" name="文本框 4"/>
          <p:cNvSpPr txBox="1"/>
          <p:nvPr/>
        </p:nvSpPr>
        <p:spPr>
          <a:xfrm>
            <a:off x="1094740" y="83185"/>
            <a:ext cx="6442710" cy="521970"/>
          </a:xfrm>
          <a:prstGeom prst="rect">
            <a:avLst/>
          </a:prstGeom>
          <a:noFill/>
        </p:spPr>
        <p:txBody>
          <a:bodyPr wrap="none" rtlCol="0" anchor="t">
            <a:spAutoFit/>
          </a:bodyPr>
          <a:p>
            <a:pPr algn="l"/>
            <a:r>
              <a:rPr lang="en-US" altLang="zh-CN" sz="2800" b="1">
                <a:solidFill>
                  <a:srgbClr val="002060"/>
                </a:solidFill>
                <a:latin typeface="Times New Roman" panose="02020603050405020304" charset="0"/>
                <a:cs typeface="Times New Roman" panose="02020603050405020304" charset="0"/>
                <a:sym typeface="+mn-ea"/>
              </a:rPr>
              <a:t>Undertsand the passage-- story mountain</a:t>
            </a:r>
            <a:endParaRPr lang="en-US" altLang="zh-CN" sz="2800" b="1">
              <a:solidFill>
                <a:srgbClr val="002060"/>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 calcmode="lin" valueType="num">
                                      <p:cBhvr additive="base">
                                        <p:cTn id="3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 calcmode="lin" valueType="num">
                                      <p:cBhvr additive="base">
                                        <p:cTn id="4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4">
                                            <p:txEl>
                                              <p:pRg st="0" end="0"/>
                                            </p:txEl>
                                          </p:spTgt>
                                        </p:tgtEl>
                                        <p:attrNameLst>
                                          <p:attrName>style.visibility</p:attrName>
                                        </p:attrNameLst>
                                      </p:cBhvr>
                                      <p:to>
                                        <p:strVal val="visible"/>
                                      </p:to>
                                    </p:set>
                                    <p:anim calcmode="lin" valueType="num">
                                      <p:cBhvr additive="base">
                                        <p:cTn id="49"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6">
                                            <p:txEl>
                                              <p:pRg st="0" end="0"/>
                                            </p:txEl>
                                          </p:spTgt>
                                        </p:tgtEl>
                                        <p:attrNameLst>
                                          <p:attrName>style.visibility</p:attrName>
                                        </p:attrNameLst>
                                      </p:cBhvr>
                                      <p:to>
                                        <p:strVal val="visible"/>
                                      </p:to>
                                    </p:set>
                                    <p:anim calcmode="lin" valueType="num">
                                      <p:cBhvr additive="base">
                                        <p:cTn id="5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7">
                                            <p:txEl>
                                              <p:pRg st="0" end="0"/>
                                            </p:txEl>
                                          </p:spTgt>
                                        </p:tgtEl>
                                        <p:attrNameLst>
                                          <p:attrName>style.visibility</p:attrName>
                                        </p:attrNameLst>
                                      </p:cBhvr>
                                      <p:to>
                                        <p:strVal val="visible"/>
                                      </p:to>
                                    </p:set>
                                    <p:anim calcmode="lin" valueType="num">
                                      <p:cBhvr additive="base">
                                        <p:cTn id="61"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pitchFamily="3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pitchFamily="3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pitchFamily="3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pitchFamily="3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5" name="文本框 4"/>
          <p:cNvSpPr txBox="1"/>
          <p:nvPr/>
        </p:nvSpPr>
        <p:spPr>
          <a:xfrm>
            <a:off x="1094740" y="83185"/>
            <a:ext cx="6414770" cy="521970"/>
          </a:xfrm>
          <a:prstGeom prst="rect">
            <a:avLst/>
          </a:prstGeom>
          <a:noFill/>
        </p:spPr>
        <p:txBody>
          <a:bodyPr wrap="none" rtlCol="0" anchor="t">
            <a:spAutoFit/>
          </a:bodyPr>
          <a:p>
            <a:pPr algn="l"/>
            <a:r>
              <a:rPr lang="en-US" altLang="zh-CN" sz="2800" b="1">
                <a:solidFill>
                  <a:srgbClr val="002060"/>
                </a:solidFill>
                <a:latin typeface="Times New Roman" panose="02020603050405020304" charset="0"/>
                <a:cs typeface="Times New Roman" panose="02020603050405020304" charset="0"/>
                <a:sym typeface="+mn-ea"/>
              </a:rPr>
              <a:t>Design the plot-- Using underlined words</a:t>
            </a:r>
            <a:endParaRPr lang="en-US" altLang="zh-CN" sz="2800" b="1">
              <a:solidFill>
                <a:srgbClr val="002060"/>
              </a:solidFill>
              <a:latin typeface="Times New Roman" panose="02020603050405020304" charset="0"/>
              <a:cs typeface="Times New Roman" panose="02020603050405020304" charset="0"/>
              <a:sym typeface="+mn-ea"/>
            </a:endParaRPr>
          </a:p>
        </p:txBody>
      </p:sp>
      <p:sp>
        <p:nvSpPr>
          <p:cNvPr id="100355" name="AutoShape 65"/>
          <p:cNvSpPr/>
          <p:nvPr>
            <p:custDataLst>
              <p:tags r:id="rId1"/>
            </p:custDataLst>
          </p:nvPr>
        </p:nvSpPr>
        <p:spPr>
          <a:xfrm>
            <a:off x="176530" y="861695"/>
            <a:ext cx="4006850" cy="4511675"/>
          </a:xfrm>
          <a:prstGeom prst="roundRect">
            <a:avLst>
              <a:gd name="adj" fmla="val 9583"/>
            </a:avLst>
          </a:prstGeom>
          <a:solidFill>
            <a:schemeClr val="accent5">
              <a:lumMod val="75000"/>
            </a:schemeClr>
          </a:solidFill>
          <a:ln w="19050" cap="flat" cmpd="sng">
            <a:solidFill>
              <a:srgbClr val="FFFFFF"/>
            </a:solidFill>
            <a:prstDash val="solid"/>
            <a:headEnd type="none" w="med" len="med"/>
            <a:tailEnd type="none" w="med" len="med"/>
          </a:ln>
          <a:effectLst>
            <a:outerShdw dist="107763" dir="2699999" algn="ctr" rotWithShape="0">
              <a:srgbClr val="C0C0C0">
                <a:alpha val="50000"/>
              </a:srgbClr>
            </a:outerShdw>
          </a:effectLst>
        </p:spPr>
        <p:txBody>
          <a:bodyPr wrap="none" anchor="ctr"/>
          <a:p>
            <a:endParaRPr dirty="0">
              <a:latin typeface="Arial" panose="020B0604020202020204" pitchFamily="34" charset="0"/>
            </a:endParaRPr>
          </a:p>
        </p:txBody>
      </p:sp>
      <p:grpSp>
        <p:nvGrpSpPr>
          <p:cNvPr id="2" name="Group 66"/>
          <p:cNvGrpSpPr/>
          <p:nvPr/>
        </p:nvGrpSpPr>
        <p:grpSpPr>
          <a:xfrm>
            <a:off x="465455" y="1180465"/>
            <a:ext cx="3629025" cy="584200"/>
            <a:chOff x="1392" y="1312"/>
            <a:chExt cx="2934" cy="368"/>
          </a:xfrm>
        </p:grpSpPr>
        <p:sp>
          <p:nvSpPr>
            <p:cNvPr id="100357" name="Line 67"/>
            <p:cNvSpPr/>
            <p:nvPr>
              <p:custDataLst>
                <p:tags r:id="rId2"/>
              </p:custDataLst>
            </p:nvPr>
          </p:nvSpPr>
          <p:spPr>
            <a:xfrm>
              <a:off x="1536" y="1608"/>
              <a:ext cx="2400" cy="0"/>
            </a:xfrm>
            <a:prstGeom prst="line">
              <a:avLst/>
            </a:prstGeom>
            <a:ln w="12700" cap="rnd" cmpd="sng">
              <a:solidFill>
                <a:srgbClr val="FFFFFF"/>
              </a:solidFill>
              <a:prstDash val="sysDot"/>
              <a:headEnd type="none" w="med" len="med"/>
              <a:tailEnd type="none" w="med" len="med"/>
            </a:ln>
          </p:spPr>
        </p:sp>
        <p:sp>
          <p:nvSpPr>
            <p:cNvPr id="100358" name="Oval 68"/>
            <p:cNvSpPr/>
            <p:nvPr>
              <p:custDataLst>
                <p:tags r:id="rId3"/>
              </p:custDataLst>
            </p:nvPr>
          </p:nvSpPr>
          <p:spPr>
            <a:xfrm>
              <a:off x="1392" y="1536"/>
              <a:ext cx="144" cy="144"/>
            </a:xfrm>
            <a:prstGeom prst="ellipse">
              <a:avLst/>
            </a:prstGeom>
            <a:gradFill rotWithShape="1">
              <a:gsLst>
                <a:gs pos="0">
                  <a:srgbClr val="E96E29"/>
                </a:gs>
                <a:gs pos="100000">
                  <a:srgbClr val="9B491B"/>
                </a:gs>
              </a:gsLst>
              <a:path path="shape">
                <a:fillToRect l="50000" t="50000" r="50000" b="50000"/>
              </a:path>
              <a:tileRect/>
            </a:gradFill>
            <a:ln w="19050" cap="flat" cmpd="sng">
              <a:solidFill>
                <a:srgbClr val="FFFFFF"/>
              </a:solidFill>
              <a:prstDash val="solid"/>
              <a:headEnd type="none" w="med" len="med"/>
              <a:tailEnd type="none" w="med" len="med"/>
            </a:ln>
          </p:spPr>
          <p:txBody>
            <a:bodyPr wrap="none" anchor="ctr"/>
            <a:p>
              <a:endParaRPr sz="2400" b="1" dirty="0">
                <a:latin typeface="Arial" panose="020B0604020202020204" pitchFamily="34" charset="0"/>
              </a:endParaRPr>
            </a:p>
          </p:txBody>
        </p:sp>
        <p:sp>
          <p:nvSpPr>
            <p:cNvPr id="100359" name="Rectangle 69"/>
            <p:cNvSpPr/>
            <p:nvPr>
              <p:custDataLst>
                <p:tags r:id="rId4"/>
              </p:custDataLst>
            </p:nvPr>
          </p:nvSpPr>
          <p:spPr>
            <a:xfrm>
              <a:off x="1693" y="1312"/>
              <a:ext cx="2633" cy="368"/>
            </a:xfrm>
            <a:prstGeom prst="rect">
              <a:avLst/>
            </a:prstGeom>
            <a:noFill/>
            <a:ln w="9525">
              <a:noFill/>
            </a:ln>
          </p:spPr>
          <p:txBody>
            <a:bodyPr wrap="square">
              <a:spAutoFit/>
            </a:bodyPr>
            <a:p>
              <a:pPr eaLnBrk="0" hangingPunct="0"/>
              <a:r>
                <a:rPr sz="2400" b="1">
                  <a:solidFill>
                    <a:srgbClr val="FFFF00"/>
                  </a:solidFill>
                  <a:latin typeface="Arial" panose="020B0604020202020204" pitchFamily="34" charset="0"/>
                </a:rPr>
                <a:t>farm</a:t>
              </a:r>
              <a:r>
                <a:rPr lang="en-US" sz="2400" b="1">
                  <a:solidFill>
                    <a:srgbClr val="FFFF00"/>
                  </a:solidFill>
                  <a:latin typeface="Arial" panose="020B0604020202020204" pitchFamily="34" charset="0"/>
                </a:rPr>
                <a:t>;</a:t>
              </a:r>
              <a:r>
                <a:rPr lang="en-US" altLang="zh-CN" sz="2400" b="1">
                  <a:solidFill>
                    <a:srgbClr val="FFFF00"/>
                  </a:solidFill>
                  <a:latin typeface="Arial" panose="020B0604020202020204" pitchFamily="34" charset="0"/>
                </a:rPr>
                <a:t> woods</a:t>
              </a:r>
              <a:r>
                <a:rPr lang="en-US" altLang="zh-CN" sz="3200" b="1">
                  <a:solidFill>
                    <a:srgbClr val="FFFF00"/>
                  </a:solidFill>
                  <a:latin typeface="Arial" panose="020B0604020202020204" pitchFamily="34" charset="0"/>
                </a:rPr>
                <a:t>   </a:t>
              </a:r>
              <a:endParaRPr lang="en-US" altLang="zh-CN" sz="3200" b="1">
                <a:solidFill>
                  <a:srgbClr val="FFFF00"/>
                </a:solidFill>
                <a:latin typeface="Arial" panose="020B0604020202020204" pitchFamily="34" charset="0"/>
              </a:endParaRPr>
            </a:p>
          </p:txBody>
        </p:sp>
      </p:grpSp>
      <p:grpSp>
        <p:nvGrpSpPr>
          <p:cNvPr id="3" name="Group 74"/>
          <p:cNvGrpSpPr/>
          <p:nvPr/>
        </p:nvGrpSpPr>
        <p:grpSpPr>
          <a:xfrm>
            <a:off x="495300" y="2030730"/>
            <a:ext cx="3223895" cy="574675"/>
            <a:chOff x="1392" y="1942"/>
            <a:chExt cx="2544" cy="362"/>
          </a:xfrm>
        </p:grpSpPr>
        <p:sp>
          <p:nvSpPr>
            <p:cNvPr id="100361" name="Line 75"/>
            <p:cNvSpPr/>
            <p:nvPr>
              <p:custDataLst>
                <p:tags r:id="rId5"/>
              </p:custDataLst>
            </p:nvPr>
          </p:nvSpPr>
          <p:spPr>
            <a:xfrm>
              <a:off x="1536" y="2232"/>
              <a:ext cx="2400" cy="0"/>
            </a:xfrm>
            <a:prstGeom prst="line">
              <a:avLst/>
            </a:prstGeom>
            <a:ln w="12700" cap="rnd" cmpd="sng">
              <a:solidFill>
                <a:srgbClr val="FFFFFF"/>
              </a:solidFill>
              <a:prstDash val="sysDot"/>
              <a:headEnd type="none" w="med" len="med"/>
              <a:tailEnd type="none" w="med" len="med"/>
            </a:ln>
          </p:spPr>
        </p:sp>
        <p:sp>
          <p:nvSpPr>
            <p:cNvPr id="100362" name="Oval 76"/>
            <p:cNvSpPr/>
            <p:nvPr>
              <p:custDataLst>
                <p:tags r:id="rId6"/>
              </p:custDataLst>
            </p:nvPr>
          </p:nvSpPr>
          <p:spPr>
            <a:xfrm>
              <a:off x="1392" y="2160"/>
              <a:ext cx="144" cy="144"/>
            </a:xfrm>
            <a:prstGeom prst="ellipse">
              <a:avLst/>
            </a:prstGeom>
            <a:gradFill rotWithShape="1">
              <a:gsLst>
                <a:gs pos="0">
                  <a:srgbClr val="A01DD5"/>
                </a:gs>
                <a:gs pos="100000">
                  <a:srgbClr val="6B138E"/>
                </a:gs>
              </a:gsLst>
              <a:path path="shape">
                <a:fillToRect l="50000" t="50000" r="50000" b="50000"/>
              </a:path>
              <a:tileRect/>
            </a:gradFill>
            <a:ln w="19050" cap="flat" cmpd="sng">
              <a:solidFill>
                <a:srgbClr val="FFFFFF"/>
              </a:solidFill>
              <a:prstDash val="solid"/>
              <a:headEnd type="none" w="med" len="med"/>
              <a:tailEnd type="none" w="med" len="med"/>
            </a:ln>
          </p:spPr>
          <p:txBody>
            <a:bodyPr wrap="none" anchor="ctr"/>
            <a:p>
              <a:endParaRPr dirty="0">
                <a:latin typeface="Arial" panose="020B0604020202020204" pitchFamily="34" charset="0"/>
              </a:endParaRPr>
            </a:p>
          </p:txBody>
        </p:sp>
        <p:sp>
          <p:nvSpPr>
            <p:cNvPr id="100363" name="Rectangle 77"/>
            <p:cNvSpPr/>
            <p:nvPr>
              <p:custDataLst>
                <p:tags r:id="rId7"/>
              </p:custDataLst>
            </p:nvPr>
          </p:nvSpPr>
          <p:spPr>
            <a:xfrm>
              <a:off x="1644" y="1942"/>
              <a:ext cx="1535" cy="290"/>
            </a:xfrm>
            <a:prstGeom prst="rect">
              <a:avLst/>
            </a:prstGeom>
            <a:noFill/>
            <a:ln w="9525">
              <a:noFill/>
            </a:ln>
          </p:spPr>
          <p:txBody>
            <a:bodyPr wrap="square">
              <a:spAutoFit/>
            </a:bodyPr>
            <a:p>
              <a:pPr algn="l" eaLnBrk="0" hangingPunct="0"/>
              <a:r>
                <a:rPr sz="2400" b="1">
                  <a:solidFill>
                    <a:srgbClr val="FFFF00"/>
                  </a:solidFill>
                  <a:latin typeface="Arial" panose="020B0604020202020204" pitchFamily="34" charset="0"/>
                </a:rPr>
                <a:t>Billy</a:t>
              </a:r>
              <a:r>
                <a:rPr lang="en-US" sz="2400" b="1">
                  <a:solidFill>
                    <a:srgbClr val="FFFF00"/>
                  </a:solidFill>
                  <a:latin typeface="Arial" panose="020B0604020202020204" pitchFamily="34" charset="0"/>
                </a:rPr>
                <a:t>; </a:t>
              </a:r>
              <a:r>
                <a:rPr sz="2400" b="1">
                  <a:solidFill>
                    <a:srgbClr val="FFFF00"/>
                  </a:solidFill>
                  <a:latin typeface="Arial" panose="020B0604020202020204" pitchFamily="34" charset="0"/>
                </a:rPr>
                <a:t>fawn</a:t>
              </a:r>
              <a:endParaRPr sz="2400" b="1">
                <a:solidFill>
                  <a:srgbClr val="FFFF00"/>
                </a:solidFill>
                <a:latin typeface="Arial" panose="020B0604020202020204" pitchFamily="34" charset="0"/>
              </a:endParaRPr>
            </a:p>
          </p:txBody>
        </p:sp>
      </p:grpSp>
      <p:grpSp>
        <p:nvGrpSpPr>
          <p:cNvPr id="4" name="Group 78"/>
          <p:cNvGrpSpPr/>
          <p:nvPr/>
        </p:nvGrpSpPr>
        <p:grpSpPr>
          <a:xfrm>
            <a:off x="465455" y="2929890"/>
            <a:ext cx="3299460" cy="516255"/>
            <a:chOff x="1392" y="2258"/>
            <a:chExt cx="2544" cy="325"/>
          </a:xfrm>
        </p:grpSpPr>
        <p:sp>
          <p:nvSpPr>
            <p:cNvPr id="100365" name="Line 79"/>
            <p:cNvSpPr/>
            <p:nvPr>
              <p:custDataLst>
                <p:tags r:id="rId8"/>
              </p:custDataLst>
            </p:nvPr>
          </p:nvSpPr>
          <p:spPr>
            <a:xfrm>
              <a:off x="1536" y="2511"/>
              <a:ext cx="2400" cy="0"/>
            </a:xfrm>
            <a:prstGeom prst="line">
              <a:avLst/>
            </a:prstGeom>
            <a:ln w="12700" cap="rnd" cmpd="sng">
              <a:solidFill>
                <a:srgbClr val="FFFFFF"/>
              </a:solidFill>
              <a:prstDash val="sysDot"/>
              <a:headEnd type="none" w="med" len="med"/>
              <a:tailEnd type="none" w="med" len="med"/>
            </a:ln>
          </p:spPr>
        </p:sp>
        <p:sp>
          <p:nvSpPr>
            <p:cNvPr id="100366" name="Oval 80"/>
            <p:cNvSpPr/>
            <p:nvPr>
              <p:custDataLst>
                <p:tags r:id="rId9"/>
              </p:custDataLst>
            </p:nvPr>
          </p:nvSpPr>
          <p:spPr>
            <a:xfrm>
              <a:off x="1392" y="2439"/>
              <a:ext cx="144" cy="144"/>
            </a:xfrm>
            <a:prstGeom prst="ellipse">
              <a:avLst/>
            </a:prstGeom>
            <a:gradFill rotWithShape="1">
              <a:gsLst>
                <a:gs pos="0">
                  <a:srgbClr val="FCC704"/>
                </a:gs>
                <a:gs pos="100000">
                  <a:srgbClr val="A88503"/>
                </a:gs>
              </a:gsLst>
              <a:path path="shape">
                <a:fillToRect l="50000" t="50000" r="50000" b="50000"/>
              </a:path>
              <a:tileRect/>
            </a:gradFill>
            <a:ln w="19050" cap="flat" cmpd="sng">
              <a:solidFill>
                <a:srgbClr val="FFFFFF"/>
              </a:solidFill>
              <a:prstDash val="solid"/>
              <a:headEnd type="none" w="med" len="med"/>
              <a:tailEnd type="none" w="med" len="med"/>
            </a:ln>
          </p:spPr>
          <p:txBody>
            <a:bodyPr wrap="none" anchor="ctr"/>
            <a:p>
              <a:endParaRPr dirty="0">
                <a:latin typeface="Arial" panose="020B0604020202020204" pitchFamily="34" charset="0"/>
              </a:endParaRPr>
            </a:p>
          </p:txBody>
        </p:sp>
        <p:sp>
          <p:nvSpPr>
            <p:cNvPr id="100367" name="Rectangle 81"/>
            <p:cNvSpPr/>
            <p:nvPr>
              <p:custDataLst>
                <p:tags r:id="rId10"/>
              </p:custDataLst>
            </p:nvPr>
          </p:nvSpPr>
          <p:spPr>
            <a:xfrm>
              <a:off x="1650" y="2258"/>
              <a:ext cx="2286" cy="290"/>
            </a:xfrm>
            <a:prstGeom prst="rect">
              <a:avLst/>
            </a:prstGeom>
            <a:noFill/>
            <a:ln w="9525">
              <a:noFill/>
            </a:ln>
          </p:spPr>
          <p:txBody>
            <a:bodyPr wrap="square">
              <a:spAutoFit/>
            </a:bodyPr>
            <a:p>
              <a:pPr eaLnBrk="0" hangingPunct="0"/>
              <a:r>
                <a:rPr sz="2400" b="1">
                  <a:solidFill>
                    <a:srgbClr val="FFFF00"/>
                  </a:solidFill>
                  <a:latin typeface="Arial" panose="020B0604020202020204" pitchFamily="34" charset="0"/>
                </a:rPr>
                <a:t>rain</a:t>
              </a:r>
              <a:r>
                <a:rPr lang="en-US" sz="2400" b="1">
                  <a:solidFill>
                    <a:srgbClr val="FFFF00"/>
                  </a:solidFill>
                  <a:latin typeface="Arial" panose="020B0604020202020204" pitchFamily="34" charset="0"/>
                </a:rPr>
                <a:t>; miracle</a:t>
              </a:r>
              <a:endParaRPr lang="en-US" sz="2400" b="1">
                <a:solidFill>
                  <a:srgbClr val="FFFF00"/>
                </a:solidFill>
                <a:latin typeface="Arial" panose="020B0604020202020204" pitchFamily="34" charset="0"/>
              </a:endParaRPr>
            </a:p>
          </p:txBody>
        </p:sp>
      </p:grpSp>
      <p:grpSp>
        <p:nvGrpSpPr>
          <p:cNvPr id="6" name="Group 74"/>
          <p:cNvGrpSpPr/>
          <p:nvPr/>
        </p:nvGrpSpPr>
        <p:grpSpPr>
          <a:xfrm>
            <a:off x="465455" y="3623945"/>
            <a:ext cx="3300730" cy="574675"/>
            <a:chOff x="1392" y="1942"/>
            <a:chExt cx="2544" cy="362"/>
          </a:xfrm>
        </p:grpSpPr>
        <p:sp>
          <p:nvSpPr>
            <p:cNvPr id="100370" name="Line 75"/>
            <p:cNvSpPr/>
            <p:nvPr>
              <p:custDataLst>
                <p:tags r:id="rId11"/>
              </p:custDataLst>
            </p:nvPr>
          </p:nvSpPr>
          <p:spPr>
            <a:xfrm>
              <a:off x="1536" y="2232"/>
              <a:ext cx="2400" cy="0"/>
            </a:xfrm>
            <a:prstGeom prst="line">
              <a:avLst/>
            </a:prstGeom>
            <a:ln w="12700" cap="rnd" cmpd="sng">
              <a:solidFill>
                <a:srgbClr val="FFFFFF"/>
              </a:solidFill>
              <a:prstDash val="sysDot"/>
              <a:headEnd type="none" w="med" len="med"/>
              <a:tailEnd type="none" w="med" len="med"/>
            </a:ln>
          </p:spPr>
        </p:sp>
        <p:sp>
          <p:nvSpPr>
            <p:cNvPr id="100371" name="Oval 76"/>
            <p:cNvSpPr/>
            <p:nvPr>
              <p:custDataLst>
                <p:tags r:id="rId12"/>
              </p:custDataLst>
            </p:nvPr>
          </p:nvSpPr>
          <p:spPr>
            <a:xfrm>
              <a:off x="1392" y="2160"/>
              <a:ext cx="144" cy="144"/>
            </a:xfrm>
            <a:prstGeom prst="ellipse">
              <a:avLst/>
            </a:prstGeom>
            <a:gradFill rotWithShape="1">
              <a:gsLst>
                <a:gs pos="0">
                  <a:srgbClr val="A01DD5"/>
                </a:gs>
                <a:gs pos="100000">
                  <a:srgbClr val="6B138E"/>
                </a:gs>
              </a:gsLst>
              <a:path path="shape">
                <a:fillToRect l="50000" t="50000" r="50000" b="50000"/>
              </a:path>
              <a:tileRect/>
            </a:gradFill>
            <a:ln w="19050" cap="flat" cmpd="sng">
              <a:solidFill>
                <a:srgbClr val="FFFFFF"/>
              </a:solidFill>
              <a:prstDash val="solid"/>
              <a:headEnd type="none" w="med" len="med"/>
              <a:tailEnd type="none" w="med" len="med"/>
            </a:ln>
          </p:spPr>
          <p:txBody>
            <a:bodyPr wrap="none" anchor="ctr"/>
            <a:p>
              <a:endParaRPr dirty="0">
                <a:latin typeface="Arial" panose="020B0604020202020204" pitchFamily="34" charset="0"/>
              </a:endParaRPr>
            </a:p>
          </p:txBody>
        </p:sp>
        <p:sp>
          <p:nvSpPr>
            <p:cNvPr id="100372" name="Rectangle 77"/>
            <p:cNvSpPr/>
            <p:nvPr>
              <p:custDataLst>
                <p:tags r:id="rId13"/>
              </p:custDataLst>
            </p:nvPr>
          </p:nvSpPr>
          <p:spPr>
            <a:xfrm>
              <a:off x="1653" y="1942"/>
              <a:ext cx="1624" cy="290"/>
            </a:xfrm>
            <a:prstGeom prst="rect">
              <a:avLst/>
            </a:prstGeom>
            <a:noFill/>
            <a:ln w="9525">
              <a:noFill/>
            </a:ln>
          </p:spPr>
          <p:txBody>
            <a:bodyPr wrap="square">
              <a:spAutoFit/>
            </a:bodyPr>
            <a:p>
              <a:pPr eaLnBrk="0" hangingPunct="0"/>
              <a:r>
                <a:rPr sz="2400" b="1">
                  <a:solidFill>
                    <a:srgbClr val="FFFF00"/>
                  </a:solidFill>
                  <a:latin typeface="Arial" panose="020B0604020202020204" pitchFamily="34" charset="0"/>
                </a:rPr>
                <a:t>cup</a:t>
              </a:r>
              <a:r>
                <a:rPr lang="en-US" sz="2400" b="1">
                  <a:solidFill>
                    <a:srgbClr val="FFFF00"/>
                  </a:solidFill>
                  <a:latin typeface="Arial" panose="020B0604020202020204" pitchFamily="34" charset="0"/>
                </a:rPr>
                <a:t>; </a:t>
              </a:r>
              <a:r>
                <a:rPr sz="2400" b="1">
                  <a:solidFill>
                    <a:srgbClr val="FFFF00"/>
                  </a:solidFill>
                  <a:latin typeface="Arial" panose="020B0604020202020204" pitchFamily="34" charset="0"/>
                </a:rPr>
                <a:t>spill</a:t>
              </a:r>
              <a:endParaRPr sz="2400" b="1">
                <a:solidFill>
                  <a:srgbClr val="FFFF00"/>
                </a:solidFill>
                <a:latin typeface="Arial" panose="020B0604020202020204" pitchFamily="34" charset="0"/>
              </a:endParaRPr>
            </a:p>
          </p:txBody>
        </p:sp>
      </p:grpSp>
      <p:grpSp>
        <p:nvGrpSpPr>
          <p:cNvPr id="7" name="Group 78"/>
          <p:cNvGrpSpPr/>
          <p:nvPr/>
        </p:nvGrpSpPr>
        <p:grpSpPr>
          <a:xfrm>
            <a:off x="465455" y="4394835"/>
            <a:ext cx="3300730" cy="574675"/>
            <a:chOff x="1392" y="2221"/>
            <a:chExt cx="2544" cy="362"/>
          </a:xfrm>
        </p:grpSpPr>
        <p:sp>
          <p:nvSpPr>
            <p:cNvPr id="100374" name="Line 79"/>
            <p:cNvSpPr/>
            <p:nvPr>
              <p:custDataLst>
                <p:tags r:id="rId14"/>
              </p:custDataLst>
            </p:nvPr>
          </p:nvSpPr>
          <p:spPr>
            <a:xfrm>
              <a:off x="1536" y="2511"/>
              <a:ext cx="2400" cy="0"/>
            </a:xfrm>
            <a:prstGeom prst="line">
              <a:avLst/>
            </a:prstGeom>
            <a:ln w="12700" cap="rnd" cmpd="sng">
              <a:solidFill>
                <a:srgbClr val="FFFFFF"/>
              </a:solidFill>
              <a:prstDash val="sysDot"/>
              <a:headEnd type="none" w="med" len="med"/>
              <a:tailEnd type="none" w="med" len="med"/>
            </a:ln>
          </p:spPr>
        </p:sp>
        <p:sp>
          <p:nvSpPr>
            <p:cNvPr id="100375" name="Oval 80"/>
            <p:cNvSpPr/>
            <p:nvPr>
              <p:custDataLst>
                <p:tags r:id="rId15"/>
              </p:custDataLst>
            </p:nvPr>
          </p:nvSpPr>
          <p:spPr>
            <a:xfrm>
              <a:off x="1392" y="2439"/>
              <a:ext cx="144" cy="144"/>
            </a:xfrm>
            <a:prstGeom prst="ellipse">
              <a:avLst/>
            </a:prstGeom>
            <a:gradFill rotWithShape="1">
              <a:gsLst>
                <a:gs pos="0">
                  <a:srgbClr val="FCC704"/>
                </a:gs>
                <a:gs pos="100000">
                  <a:srgbClr val="A88503"/>
                </a:gs>
              </a:gsLst>
              <a:path path="shape">
                <a:fillToRect l="50000" t="50000" r="50000" b="50000"/>
              </a:path>
              <a:tileRect/>
            </a:gradFill>
            <a:ln w="19050" cap="flat" cmpd="sng">
              <a:solidFill>
                <a:srgbClr val="FFFFFF"/>
              </a:solidFill>
              <a:prstDash val="solid"/>
              <a:headEnd type="none" w="med" len="med"/>
              <a:tailEnd type="none" w="med" len="med"/>
            </a:ln>
          </p:spPr>
          <p:txBody>
            <a:bodyPr wrap="none" anchor="ctr"/>
            <a:p>
              <a:endParaRPr dirty="0">
                <a:latin typeface="Arial" panose="020B0604020202020204" pitchFamily="34" charset="0"/>
              </a:endParaRPr>
            </a:p>
          </p:txBody>
        </p:sp>
        <p:sp>
          <p:nvSpPr>
            <p:cNvPr id="100376" name="Rectangle 81"/>
            <p:cNvSpPr/>
            <p:nvPr>
              <p:custDataLst>
                <p:tags r:id="rId16"/>
              </p:custDataLst>
            </p:nvPr>
          </p:nvSpPr>
          <p:spPr>
            <a:xfrm>
              <a:off x="1649" y="2221"/>
              <a:ext cx="1786" cy="290"/>
            </a:xfrm>
            <a:prstGeom prst="rect">
              <a:avLst/>
            </a:prstGeom>
            <a:noFill/>
            <a:ln w="9525">
              <a:noFill/>
            </a:ln>
          </p:spPr>
          <p:txBody>
            <a:bodyPr wrap="square">
              <a:spAutoFit/>
            </a:bodyPr>
            <a:p>
              <a:pPr eaLnBrk="0" hangingPunct="0"/>
              <a:r>
                <a:rPr sz="2400" b="1">
                  <a:solidFill>
                    <a:srgbClr val="FFFF00"/>
                  </a:solidFill>
                  <a:latin typeface="Arial" panose="020B0604020202020204" pitchFamily="34" charset="0"/>
                </a:rPr>
                <a:t>dry</a:t>
              </a:r>
              <a:r>
                <a:rPr lang="en-US" sz="2400" b="1">
                  <a:solidFill>
                    <a:srgbClr val="FFFF00"/>
                  </a:solidFill>
                  <a:latin typeface="Arial" panose="020B0604020202020204" pitchFamily="34" charset="0"/>
                </a:rPr>
                <a:t>; </a:t>
              </a:r>
              <a:r>
                <a:rPr sz="2400" b="1">
                  <a:solidFill>
                    <a:srgbClr val="FFFF00"/>
                  </a:solidFill>
                  <a:latin typeface="Arial" panose="020B0604020202020204" pitchFamily="34" charset="0"/>
                </a:rPr>
                <a:t>carefully</a:t>
              </a:r>
              <a:endParaRPr sz="2400" b="1">
                <a:solidFill>
                  <a:srgbClr val="FFFF00"/>
                </a:solidFill>
                <a:latin typeface="Arial" panose="020B0604020202020204" pitchFamily="34" charset="0"/>
              </a:endParaRPr>
            </a:p>
          </p:txBody>
        </p:sp>
      </p:grpSp>
      <p:sp>
        <p:nvSpPr>
          <p:cNvPr id="9" name="圆角矩形 8"/>
          <p:cNvSpPr/>
          <p:nvPr/>
        </p:nvSpPr>
        <p:spPr>
          <a:xfrm>
            <a:off x="4366260" y="802640"/>
            <a:ext cx="7750175" cy="2519045"/>
          </a:xfrm>
          <a:prstGeom prst="roundRect">
            <a:avLst/>
          </a:prstGeom>
          <a:noFill/>
          <a:ln>
            <a:solidFill>
              <a:srgbClr val="0538F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圆角矩形 9"/>
          <p:cNvSpPr/>
          <p:nvPr/>
        </p:nvSpPr>
        <p:spPr>
          <a:xfrm>
            <a:off x="4366260" y="3449320"/>
            <a:ext cx="7722235" cy="1760220"/>
          </a:xfrm>
          <a:prstGeom prst="roundRect">
            <a:avLst/>
          </a:prstGeom>
          <a:noFill/>
          <a:ln>
            <a:solidFill>
              <a:srgbClr val="0538F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4504055" y="862330"/>
            <a:ext cx="7612380" cy="2399665"/>
          </a:xfrm>
          <a:prstGeom prst="rect">
            <a:avLst/>
          </a:prstGeom>
          <a:noFill/>
        </p:spPr>
        <p:txBody>
          <a:bodyPr wrap="square" rtlCol="0" anchor="t">
            <a:spAutoFit/>
          </a:bodyPr>
          <a:p>
            <a:r>
              <a:rPr lang="en-US" altLang="zh-CN" sz="2400">
                <a:latin typeface="Times New Roman" panose="02020603050405020304" charset="0"/>
                <a:cs typeface="Times New Roman" panose="02020603050405020304" charset="0"/>
                <a:sym typeface="+mn-ea"/>
              </a:rPr>
              <a:t>1.</a:t>
            </a:r>
            <a:r>
              <a:rPr lang="en-US" altLang="zh-CN" sz="2400" u="sng">
                <a:latin typeface="Times New Roman" panose="02020603050405020304" charset="0"/>
                <a:cs typeface="Times New Roman" panose="02020603050405020304" charset="0"/>
                <a:sym typeface="+mn-ea"/>
              </a:rPr>
              <a:t>Billy</a:t>
            </a:r>
            <a:r>
              <a:rPr lang="en-US" altLang="zh-CN" sz="2400">
                <a:latin typeface="Times New Roman" panose="02020603050405020304" charset="0"/>
                <a:cs typeface="Times New Roman" panose="02020603050405020304" charset="0"/>
                <a:sym typeface="+mn-ea"/>
              </a:rPr>
              <a:t> carefully knelt by the </a:t>
            </a:r>
            <a:r>
              <a:rPr lang="en-US" altLang="zh-CN" sz="2400" u="sng">
                <a:latin typeface="Times New Roman" panose="02020603050405020304" charset="0"/>
                <a:cs typeface="Times New Roman" panose="02020603050405020304" charset="0"/>
                <a:sym typeface="+mn-ea"/>
              </a:rPr>
              <a:t>fawn</a:t>
            </a:r>
            <a:r>
              <a:rPr lang="en-US" altLang="zh-CN" sz="2400">
                <a:latin typeface="Times New Roman" panose="02020603050405020304" charset="0"/>
                <a:cs typeface="Times New Roman" panose="02020603050405020304" charset="0"/>
                <a:sym typeface="+mn-ea"/>
              </a:rPr>
              <a:t>’s side and carefully placed his </a:t>
            </a:r>
            <a:r>
              <a:rPr lang="en-US" altLang="zh-CN" sz="2400" u="sng">
                <a:latin typeface="Times New Roman" panose="02020603050405020304" charset="0"/>
                <a:cs typeface="Times New Roman" panose="02020603050405020304" charset="0"/>
                <a:sym typeface="+mn-ea"/>
              </a:rPr>
              <a:t>cupped</a:t>
            </a:r>
            <a:r>
              <a:rPr lang="en-US" altLang="zh-CN" sz="2400">
                <a:latin typeface="Times New Roman" panose="02020603050405020304" charset="0"/>
                <a:cs typeface="Times New Roman" panose="02020603050405020304" charset="0"/>
                <a:sym typeface="+mn-ea"/>
              </a:rPr>
              <a:t> hands close to its mouth.</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sym typeface="+mn-ea"/>
              </a:rPr>
              <a:t>2. Cautiously, </a:t>
            </a:r>
            <a:r>
              <a:rPr lang="en-US" altLang="zh-CN" sz="2400" u="sng">
                <a:latin typeface="Times New Roman" panose="02020603050405020304" charset="0"/>
                <a:cs typeface="Times New Roman" panose="02020603050405020304" charset="0"/>
                <a:sym typeface="+mn-ea"/>
              </a:rPr>
              <a:t>Billy </a:t>
            </a:r>
            <a:r>
              <a:rPr lang="en-US" altLang="zh-CN" sz="2400">
                <a:latin typeface="Times New Roman" panose="02020603050405020304" charset="0"/>
                <a:cs typeface="Times New Roman" panose="02020603050405020304" charset="0"/>
                <a:sym typeface="+mn-ea"/>
              </a:rPr>
              <a:t>approached the poor </a:t>
            </a:r>
            <a:r>
              <a:rPr lang="en-US" altLang="zh-CN" sz="2400" u="sng">
                <a:latin typeface="Times New Roman" panose="02020603050405020304" charset="0"/>
                <a:cs typeface="Times New Roman" panose="02020603050405020304" charset="0"/>
                <a:sym typeface="+mn-ea"/>
              </a:rPr>
              <a:t>fawn </a:t>
            </a:r>
            <a:r>
              <a:rPr lang="en-US" altLang="zh-CN" sz="2400">
                <a:latin typeface="Times New Roman" panose="02020603050405020304" charset="0"/>
                <a:cs typeface="Times New Roman" panose="02020603050405020304" charset="0"/>
                <a:sym typeface="+mn-ea"/>
              </a:rPr>
              <a:t>and reached out his </a:t>
            </a:r>
            <a:r>
              <a:rPr lang="en-US" altLang="zh-CN" sz="2400" u="sng">
                <a:latin typeface="Times New Roman" panose="02020603050405020304" charset="0"/>
                <a:cs typeface="Times New Roman" panose="02020603050405020304" charset="0"/>
                <a:sym typeface="+mn-ea"/>
              </a:rPr>
              <a:t>cupped </a:t>
            </a:r>
            <a:r>
              <a:rPr lang="en-US" altLang="zh-CN" sz="2400">
                <a:latin typeface="Times New Roman" panose="02020603050405020304" charset="0"/>
                <a:cs typeface="Times New Roman" panose="02020603050405020304" charset="0"/>
                <a:sym typeface="+mn-ea"/>
              </a:rPr>
              <a:t>hands, signalling the fawn to drink the water.</a:t>
            </a:r>
            <a:endParaRPr lang="en-US" altLang="zh-CN" sz="2400">
              <a:latin typeface="Times New Roman" panose="02020603050405020304" charset="0"/>
              <a:cs typeface="Times New Roman" panose="02020603050405020304" charset="0"/>
            </a:endParaRPr>
          </a:p>
          <a:p>
            <a:pPr algn="l">
              <a:lnSpc>
                <a:spcPts val="3240"/>
              </a:lnSpc>
            </a:pPr>
            <a:r>
              <a:rPr lang="en-US" altLang="zh-CN" sz="2400">
                <a:latin typeface="Times New Roman" panose="02020603050405020304" charset="0"/>
                <a:cs typeface="Times New Roman" panose="02020603050405020304" charset="0"/>
                <a:sym typeface="+mn-ea"/>
              </a:rPr>
              <a:t>3. Miraculously, out of nowhere came a constant shower of </a:t>
            </a:r>
            <a:r>
              <a:rPr lang="en-US" altLang="zh-CN" sz="2400" u="sng">
                <a:latin typeface="Times New Roman" panose="02020603050405020304" charset="0"/>
                <a:cs typeface="Times New Roman" panose="02020603050405020304" charset="0"/>
                <a:sym typeface="+mn-ea"/>
              </a:rPr>
              <a:t>rain</a:t>
            </a:r>
            <a:r>
              <a:rPr lang="en-US" altLang="zh-CN" sz="2400">
                <a:latin typeface="Times New Roman" panose="02020603050405020304" charset="0"/>
                <a:cs typeface="Times New Roman" panose="02020603050405020304" charset="0"/>
                <a:sym typeface="+mn-ea"/>
              </a:rPr>
              <a:t>, as if in answer to Billy’s act of kindness.</a:t>
            </a:r>
            <a:endParaRPr lang="zh-CN" altLang="en-US" sz="2400"/>
          </a:p>
        </p:txBody>
      </p:sp>
      <p:sp>
        <p:nvSpPr>
          <p:cNvPr id="11" name="文本框 10"/>
          <p:cNvSpPr txBox="1"/>
          <p:nvPr/>
        </p:nvSpPr>
        <p:spPr>
          <a:xfrm>
            <a:off x="4469130" y="3549650"/>
            <a:ext cx="5848985" cy="1660525"/>
          </a:xfrm>
          <a:prstGeom prst="rect">
            <a:avLst/>
          </a:prstGeom>
          <a:noFill/>
        </p:spPr>
        <p:txBody>
          <a:bodyPr wrap="square" rtlCol="0" anchor="t">
            <a:spAutoFit/>
          </a:bodyPr>
          <a:p>
            <a:pPr algn="l">
              <a:lnSpc>
                <a:spcPts val="3240"/>
              </a:lnSpc>
            </a:pPr>
            <a:r>
              <a:rPr lang="en-US" altLang="zh-CN" sz="2400">
                <a:latin typeface="Times New Roman" panose="02020603050405020304" charset="0"/>
                <a:cs typeface="Times New Roman" panose="02020603050405020304" charset="0"/>
                <a:sym typeface="+mn-ea"/>
              </a:rPr>
              <a:t>1.</a:t>
            </a:r>
            <a:r>
              <a:rPr lang="en-US" altLang="zh-CN" sz="2400" u="sng">
                <a:latin typeface="Times New Roman" panose="02020603050405020304" charset="0"/>
                <a:cs typeface="Times New Roman" panose="02020603050405020304" charset="0"/>
                <a:sym typeface="+mn-ea"/>
              </a:rPr>
              <a:t>Carefully</a:t>
            </a:r>
            <a:r>
              <a:rPr lang="en-US" altLang="zh-CN" sz="2400">
                <a:latin typeface="Times New Roman" panose="02020603050405020304" charset="0"/>
                <a:cs typeface="Times New Roman" panose="02020603050405020304" charset="0"/>
                <a:sym typeface="+mn-ea"/>
              </a:rPr>
              <a:t>, Billy placed his tiny cupped hands close to the fawn’s mouth.</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sym typeface="+mn-ea"/>
              </a:rPr>
              <a:t>2. Though the mother deer’s throat was burning </a:t>
            </a:r>
            <a:r>
              <a:rPr lang="en-US" altLang="zh-CN" sz="2400" u="sng">
                <a:latin typeface="Times New Roman" panose="02020603050405020304" charset="0"/>
                <a:cs typeface="Times New Roman" panose="02020603050405020304" charset="0"/>
                <a:sym typeface="+mn-ea"/>
              </a:rPr>
              <a:t>dry</a:t>
            </a:r>
            <a:r>
              <a:rPr lang="en-US" altLang="zh-CN" sz="2400">
                <a:latin typeface="Times New Roman" panose="02020603050405020304" charset="0"/>
                <a:cs typeface="Times New Roman" panose="02020603050405020304" charset="0"/>
                <a:sym typeface="+mn-ea"/>
              </a:rPr>
              <a:t>, her heart and eyes watered.</a:t>
            </a:r>
            <a:endParaRPr lang="zh-CN" altLang="en-US" sz="2400"/>
          </a:p>
        </p:txBody>
      </p:sp>
      <p:pic>
        <p:nvPicPr>
          <p:cNvPr id="100368" name="Picture 86" descr="4"/>
          <p:cNvPicPr>
            <a:picLocks noChangeAspect="1"/>
          </p:cNvPicPr>
          <p:nvPr>
            <p:custDataLst>
              <p:tags r:id="rId17"/>
            </p:custDataLst>
          </p:nvPr>
        </p:nvPicPr>
        <p:blipFill>
          <a:blip r:embed="rId18"/>
          <a:stretch>
            <a:fillRect/>
          </a:stretch>
        </p:blipFill>
        <p:spPr>
          <a:xfrm>
            <a:off x="10126345" y="2856865"/>
            <a:ext cx="1905000" cy="4001135"/>
          </a:xfrm>
          <a:prstGeom prst="rect">
            <a:avLst/>
          </a:prstGeom>
          <a:noFill/>
          <a:ln w="9525">
            <a:noFill/>
          </a:ln>
        </p:spPr>
      </p:pic>
      <p:grpSp>
        <p:nvGrpSpPr>
          <p:cNvPr id="145411" name="组合 145410"/>
          <p:cNvGrpSpPr/>
          <p:nvPr/>
        </p:nvGrpSpPr>
        <p:grpSpPr>
          <a:xfrm>
            <a:off x="614680" y="5733415"/>
            <a:ext cx="9000373" cy="838200"/>
            <a:chOff x="858" y="1294"/>
            <a:chExt cx="4901" cy="496"/>
          </a:xfrm>
        </p:grpSpPr>
        <p:grpSp>
          <p:nvGrpSpPr>
            <p:cNvPr id="145412" name="组合 145411"/>
            <p:cNvGrpSpPr/>
            <p:nvPr/>
          </p:nvGrpSpPr>
          <p:grpSpPr>
            <a:xfrm>
              <a:off x="858" y="1371"/>
              <a:ext cx="870" cy="419"/>
              <a:chOff x="-149" y="2656"/>
              <a:chExt cx="2808" cy="1351"/>
            </a:xfrm>
          </p:grpSpPr>
          <p:sp>
            <p:nvSpPr>
              <p:cNvPr id="145413" name="六边形 145412"/>
              <p:cNvSpPr/>
              <p:nvPr>
                <p:custDataLst>
                  <p:tags r:id="rId19"/>
                </p:custDataLst>
              </p:nvPr>
            </p:nvSpPr>
            <p:spPr>
              <a:xfrm>
                <a:off x="1123" y="2679"/>
                <a:ext cx="1536" cy="1328"/>
              </a:xfrm>
              <a:prstGeom prst="hexagon">
                <a:avLst>
                  <a:gd name="adj" fmla="val 28915"/>
                  <a:gd name="vf" fmla="val 115470"/>
                </a:avLst>
              </a:prstGeom>
              <a:solidFill>
                <a:srgbClr val="808080"/>
              </a:solidFill>
              <a:ln w="9525">
                <a:noFill/>
              </a:ln>
            </p:spPr>
            <p:txBody>
              <a:bodyPr/>
              <a:p>
                <a:endParaRPr lang="zh-CN" altLang="en-US"/>
              </a:p>
            </p:txBody>
          </p:sp>
          <p:sp>
            <p:nvSpPr>
              <p:cNvPr id="145414" name="六边形 145413"/>
              <p:cNvSpPr/>
              <p:nvPr>
                <p:custDataLst>
                  <p:tags r:id="rId20"/>
                </p:custDataLst>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a:p>
                <a:endParaRPr lang="zh-CN" altLang="en-US"/>
              </a:p>
            </p:txBody>
          </p:sp>
          <p:sp>
            <p:nvSpPr>
              <p:cNvPr id="145415" name="六边形 145414"/>
              <p:cNvSpPr/>
              <p:nvPr>
                <p:custDataLst>
                  <p:tags r:id="rId21"/>
                </p:custDataLst>
              </p:nvPr>
            </p:nvSpPr>
            <p:spPr>
              <a:xfrm>
                <a:off x="-149" y="2736"/>
                <a:ext cx="2700" cy="1168"/>
              </a:xfrm>
              <a:prstGeom prst="hexagon">
                <a:avLst>
                  <a:gd name="adj" fmla="val 28895"/>
                  <a:gd name="vf" fmla="val 115470"/>
                </a:avLst>
              </a:prstGeom>
              <a:gradFill rotWithShape="1">
                <a:gsLst>
                  <a:gs pos="0">
                    <a:srgbClr val="009999">
                      <a:gamma/>
                      <a:shade val="46275"/>
                      <a:invGamma/>
                    </a:srgbClr>
                  </a:gs>
                  <a:gs pos="100000">
                    <a:srgbClr val="009999"/>
                  </a:gs>
                </a:gsLst>
                <a:lin ang="2700000" scaled="1"/>
                <a:tileRect/>
              </a:gradFill>
              <a:ln w="9525" cap="flat" cmpd="sng">
                <a:solidFill>
                  <a:srgbClr val="FFFFFF"/>
                </a:solidFill>
                <a:prstDash val="solid"/>
                <a:miter/>
                <a:headEnd type="none" w="med" len="med"/>
                <a:tailEnd type="none" w="med" len="med"/>
              </a:ln>
            </p:spPr>
            <p:txBody>
              <a:bodyPr/>
              <a:p>
                <a:endParaRPr lang="zh-CN" altLang="en-US"/>
              </a:p>
            </p:txBody>
          </p:sp>
        </p:grpSp>
        <p:sp>
          <p:nvSpPr>
            <p:cNvPr id="145416" name="直接连接符 145415"/>
            <p:cNvSpPr/>
            <p:nvPr>
              <p:custDataLst>
                <p:tags r:id="rId22"/>
              </p:custDataLst>
            </p:nvPr>
          </p:nvSpPr>
          <p:spPr>
            <a:xfrm>
              <a:off x="1632" y="1755"/>
              <a:ext cx="3024" cy="0"/>
            </a:xfrm>
            <a:prstGeom prst="line">
              <a:avLst/>
            </a:prstGeom>
            <a:ln w="25400" cap="flat" cmpd="sng">
              <a:solidFill>
                <a:srgbClr val="99CC00"/>
              </a:solidFill>
              <a:prstDash val="sysDot"/>
              <a:headEnd type="none" w="med" len="med"/>
              <a:tailEnd type="oval" w="med" len="med"/>
            </a:ln>
          </p:spPr>
        </p:sp>
        <p:sp>
          <p:nvSpPr>
            <p:cNvPr id="145417" name="文本框 145416"/>
            <p:cNvSpPr txBox="1"/>
            <p:nvPr>
              <p:custDataLst>
                <p:tags r:id="rId23"/>
              </p:custDataLst>
            </p:nvPr>
          </p:nvSpPr>
          <p:spPr>
            <a:xfrm>
              <a:off x="1798" y="1294"/>
              <a:ext cx="3961" cy="491"/>
            </a:xfrm>
            <a:prstGeom prst="rect">
              <a:avLst/>
            </a:prstGeom>
            <a:noFill/>
            <a:ln w="9525">
              <a:noFill/>
            </a:ln>
          </p:spPr>
          <p:txBody>
            <a:bodyPr wrap="square" anchor="t">
              <a:spAutoFit/>
            </a:bodyPr>
            <a:p>
              <a:pPr algn="l" eaLnBrk="0" hangingPunct="0"/>
              <a:r>
                <a:rPr lang="en-US" altLang="zh-CN" sz="2400" b="1">
                  <a:latin typeface="Arial" panose="020B0604020202020204" pitchFamily="34" charset="0"/>
                  <a:sym typeface="+mn-ea"/>
                </a:rPr>
                <a:t>Underlined words help you design the plot without going off the main story line.</a:t>
              </a:r>
              <a:endParaRPr lang="en-US" altLang="zh-CN" sz="4000" b="1">
                <a:latin typeface="Arial" panose="020B0604020202020204" pitchFamily="34" charset="0"/>
              </a:endParaRPr>
            </a:p>
          </p:txBody>
        </p:sp>
        <p:sp>
          <p:nvSpPr>
            <p:cNvPr id="145418" name="文本框 145417"/>
            <p:cNvSpPr txBox="1"/>
            <p:nvPr>
              <p:custDataLst>
                <p:tags r:id="rId24"/>
              </p:custDataLst>
            </p:nvPr>
          </p:nvSpPr>
          <p:spPr>
            <a:xfrm>
              <a:off x="936" y="1374"/>
              <a:ext cx="661" cy="345"/>
            </a:xfrm>
            <a:prstGeom prst="rect">
              <a:avLst/>
            </a:prstGeom>
            <a:noFill/>
            <a:ln w="9525">
              <a:noFill/>
            </a:ln>
          </p:spPr>
          <p:txBody>
            <a:bodyPr wrap="square" anchor="t">
              <a:spAutoFit/>
            </a:bodyPr>
            <a:p>
              <a:pPr algn="ctr" eaLnBrk="0" hangingPunct="0"/>
              <a:r>
                <a:rPr lang="en-US" altLang="zh-CN" sz="3200" b="1">
                  <a:solidFill>
                    <a:srgbClr val="FF0000"/>
                  </a:solidFill>
                  <a:latin typeface="Arial" panose="020B0604020202020204" pitchFamily="34" charset="0"/>
                </a:rPr>
                <a:t>Tip1</a:t>
              </a:r>
              <a:endParaRPr lang="en-US" altLang="zh-CN" sz="3200" b="1">
                <a:solidFill>
                  <a:srgbClr val="FF0000"/>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000000"/>
                                          </p:val>
                                        </p:tav>
                                        <p:tav tm="80000">
                                          <p:val>
                                            <p:fltVal val="90.000000"/>
                                          </p:val>
                                        </p:tav>
                                        <p:tav tm="80000">
                                          <p:val>
                                            <p:fltVal val="90.000000"/>
                                          </p:val>
                                        </p:tav>
                                        <p:tav tm="100000">
                                          <p:val>
                                            <p:fltVal val="0.000000"/>
                                          </p:val>
                                        </p:tav>
                                      </p:tavLst>
                                    </p:anim>
                                    <p:anim calcmode="lin" valueType="num">
                                      <p:cBhvr>
                                        <p:cTn id="8" dur="1000" fill="hold"/>
                                        <p:tgtEl>
                                          <p:spTgt spid="2"/>
                                        </p:tgtEl>
                                        <p:attrNameLst>
                                          <p:attrName>ppt_x</p:attrName>
                                        </p:attrNameLst>
                                      </p:cBhvr>
                                      <p:tavLst>
                                        <p:tav tm="0">
                                          <p:val>
                                            <p:fltVal val="-1.000000"/>
                                          </p:val>
                                        </p:tav>
                                        <p:tav tm="50000">
                                          <p:val>
                                            <p:fltVal val="0.950000"/>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par>
                          <p:cTn id="11" fill="hold">
                            <p:stCondLst>
                              <p:cond delay="1000"/>
                            </p:stCondLst>
                            <p:childTnLst>
                              <p:par>
                                <p:cTn id="12" presetID="48" presetClass="entr" presetSubtype="0" accel="5000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style.rotation</p:attrName>
                                        </p:attrNameLst>
                                      </p:cBhvr>
                                      <p:tavLst>
                                        <p:tav tm="0">
                                          <p:val>
                                            <p:fltVal val="90.000000"/>
                                          </p:val>
                                        </p:tav>
                                        <p:tav tm="80000">
                                          <p:val>
                                            <p:fltVal val="90.000000"/>
                                          </p:val>
                                        </p:tav>
                                        <p:tav tm="80000">
                                          <p:val>
                                            <p:fltVal val="90.000000"/>
                                          </p:val>
                                        </p:tav>
                                        <p:tav tm="100000">
                                          <p:val>
                                            <p:fltVal val="0.000000"/>
                                          </p:val>
                                        </p:tav>
                                      </p:tavLst>
                                    </p:anim>
                                    <p:anim calcmode="lin" valueType="num">
                                      <p:cBhvr>
                                        <p:cTn id="15" dur="1000" fill="hold"/>
                                        <p:tgtEl>
                                          <p:spTgt spid="3"/>
                                        </p:tgtEl>
                                        <p:attrNameLst>
                                          <p:attrName>ppt_x</p:attrName>
                                        </p:attrNameLst>
                                      </p:cBhvr>
                                      <p:tavLst>
                                        <p:tav tm="0">
                                          <p:val>
                                            <p:fltVal val="-1.000000"/>
                                          </p:val>
                                        </p:tav>
                                        <p:tav tm="50000">
                                          <p:val>
                                            <p:fltVal val="0.950000"/>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animEffect transition="in" filter="fade">
                                      <p:cBhvr>
                                        <p:cTn id="17" dur="1000"/>
                                        <p:tgtEl>
                                          <p:spTgt spid="3"/>
                                        </p:tgtEl>
                                      </p:cBhvr>
                                    </p:animEffect>
                                  </p:childTnLst>
                                </p:cTn>
                              </p:par>
                            </p:childTnLst>
                          </p:cTn>
                        </p:par>
                        <p:par>
                          <p:cTn id="18" fill="hold">
                            <p:stCondLst>
                              <p:cond delay="2000"/>
                            </p:stCondLst>
                            <p:childTnLst>
                              <p:par>
                                <p:cTn id="19" presetID="48" presetClass="entr" presetSubtype="0" accel="5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style.rotation</p:attrName>
                                        </p:attrNameLst>
                                      </p:cBhvr>
                                      <p:tavLst>
                                        <p:tav tm="0">
                                          <p:val>
                                            <p:fltVal val="90.000000"/>
                                          </p:val>
                                        </p:tav>
                                        <p:tav tm="80000">
                                          <p:val>
                                            <p:fltVal val="90.000000"/>
                                          </p:val>
                                        </p:tav>
                                        <p:tav tm="80000">
                                          <p:val>
                                            <p:fltVal val="90.000000"/>
                                          </p:val>
                                        </p:tav>
                                        <p:tav tm="100000">
                                          <p:val>
                                            <p:fltVal val="0.000000"/>
                                          </p:val>
                                        </p:tav>
                                      </p:tavLst>
                                    </p:anim>
                                    <p:anim calcmode="lin" valueType="num">
                                      <p:cBhvr>
                                        <p:cTn id="22" dur="1000" fill="hold"/>
                                        <p:tgtEl>
                                          <p:spTgt spid="4"/>
                                        </p:tgtEl>
                                        <p:attrNameLst>
                                          <p:attrName>ppt_x</p:attrName>
                                        </p:attrNameLst>
                                      </p:cBhvr>
                                      <p:tavLst>
                                        <p:tav tm="0">
                                          <p:val>
                                            <p:fltVal val="-1.000000"/>
                                          </p:val>
                                        </p:tav>
                                        <p:tav tm="50000">
                                          <p:val>
                                            <p:fltVal val="0.950000"/>
                                          </p:val>
                                        </p:tav>
                                        <p:tav tm="100000">
                                          <p:val>
                                            <p:strVal val="#ppt_x"/>
                                          </p:val>
                                        </p:tav>
                                      </p:tavLst>
                                    </p:anim>
                                    <p:anim calcmode="lin" valueType="num">
                                      <p:cBhvr>
                                        <p:cTn id="23" dur="1000" fill="hold"/>
                                        <p:tgtEl>
                                          <p:spTgt spid="4"/>
                                        </p:tgtEl>
                                        <p:attrNameLst>
                                          <p:attrName>ppt_y</p:attrName>
                                        </p:attrNameLst>
                                      </p:cBhvr>
                                      <p:tavLst>
                                        <p:tav tm="0">
                                          <p:val>
                                            <p:strVal val="#ppt_y"/>
                                          </p:val>
                                        </p:tav>
                                        <p:tav tm="100000">
                                          <p:val>
                                            <p:strVal val="#ppt_y"/>
                                          </p:val>
                                        </p:tav>
                                      </p:tavLst>
                                    </p:anim>
                                    <p:animEffect transition="in" filter="fade">
                                      <p:cBhvr>
                                        <p:cTn id="24" dur="1000"/>
                                        <p:tgtEl>
                                          <p:spTgt spid="4"/>
                                        </p:tgtEl>
                                      </p:cBhvr>
                                    </p:animEffect>
                                  </p:childTnLst>
                                </p:cTn>
                              </p:par>
                            </p:childTnLst>
                          </p:cTn>
                        </p:par>
                        <p:par>
                          <p:cTn id="25" fill="hold">
                            <p:stCondLst>
                              <p:cond delay="3000"/>
                            </p:stCondLst>
                            <p:childTnLst>
                              <p:par>
                                <p:cTn id="26" presetID="48" presetClass="entr" presetSubtype="0" accel="5000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style.rotation</p:attrName>
                                        </p:attrNameLst>
                                      </p:cBhvr>
                                      <p:tavLst>
                                        <p:tav tm="0">
                                          <p:val>
                                            <p:fltVal val="90.000000"/>
                                          </p:val>
                                        </p:tav>
                                        <p:tav tm="80000">
                                          <p:val>
                                            <p:fltVal val="90.000000"/>
                                          </p:val>
                                        </p:tav>
                                        <p:tav tm="80000">
                                          <p:val>
                                            <p:fltVal val="90.000000"/>
                                          </p:val>
                                        </p:tav>
                                        <p:tav tm="100000">
                                          <p:val>
                                            <p:fltVal val="0.000000"/>
                                          </p:val>
                                        </p:tav>
                                      </p:tavLst>
                                    </p:anim>
                                    <p:anim calcmode="lin" valueType="num">
                                      <p:cBhvr>
                                        <p:cTn id="29" dur="1000" fill="hold"/>
                                        <p:tgtEl>
                                          <p:spTgt spid="6"/>
                                        </p:tgtEl>
                                        <p:attrNameLst>
                                          <p:attrName>ppt_x</p:attrName>
                                        </p:attrNameLst>
                                      </p:cBhvr>
                                      <p:tavLst>
                                        <p:tav tm="0">
                                          <p:val>
                                            <p:fltVal val="-1.000000"/>
                                          </p:val>
                                        </p:tav>
                                        <p:tav tm="50000">
                                          <p:val>
                                            <p:fltVal val="0.950000"/>
                                          </p:val>
                                        </p:tav>
                                        <p:tav tm="100000">
                                          <p:val>
                                            <p:strVal val="#ppt_x"/>
                                          </p:val>
                                        </p:tav>
                                      </p:tavLst>
                                    </p:anim>
                                    <p:anim calcmode="lin" valueType="num">
                                      <p:cBhvr>
                                        <p:cTn id="30" dur="1000" fill="hold"/>
                                        <p:tgtEl>
                                          <p:spTgt spid="6"/>
                                        </p:tgtEl>
                                        <p:attrNameLst>
                                          <p:attrName>ppt_y</p:attrName>
                                        </p:attrNameLst>
                                      </p:cBhvr>
                                      <p:tavLst>
                                        <p:tav tm="0">
                                          <p:val>
                                            <p:strVal val="#ppt_y"/>
                                          </p:val>
                                        </p:tav>
                                        <p:tav tm="100000">
                                          <p:val>
                                            <p:strVal val="#ppt_y"/>
                                          </p:val>
                                        </p:tav>
                                      </p:tavLst>
                                    </p:anim>
                                    <p:animEffect transition="in" filter="fade">
                                      <p:cBhvr>
                                        <p:cTn id="31" dur="1000"/>
                                        <p:tgtEl>
                                          <p:spTgt spid="6"/>
                                        </p:tgtEl>
                                      </p:cBhvr>
                                    </p:animEffect>
                                  </p:childTnLst>
                                </p:cTn>
                              </p:par>
                            </p:childTnLst>
                          </p:cTn>
                        </p:par>
                        <p:par>
                          <p:cTn id="32" fill="hold">
                            <p:stCondLst>
                              <p:cond delay="4000"/>
                            </p:stCondLst>
                            <p:childTnLst>
                              <p:par>
                                <p:cTn id="33" presetID="48" presetClass="entr" presetSubtype="0" accel="5000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style.rotation</p:attrName>
                                        </p:attrNameLst>
                                      </p:cBhvr>
                                      <p:tavLst>
                                        <p:tav tm="0">
                                          <p:val>
                                            <p:fltVal val="90.000000"/>
                                          </p:val>
                                        </p:tav>
                                        <p:tav tm="80000">
                                          <p:val>
                                            <p:fltVal val="90.000000"/>
                                          </p:val>
                                        </p:tav>
                                        <p:tav tm="80000">
                                          <p:val>
                                            <p:fltVal val="90.000000"/>
                                          </p:val>
                                        </p:tav>
                                        <p:tav tm="100000">
                                          <p:val>
                                            <p:fltVal val="0.000000"/>
                                          </p:val>
                                        </p:tav>
                                      </p:tavLst>
                                    </p:anim>
                                    <p:anim calcmode="lin" valueType="num">
                                      <p:cBhvr>
                                        <p:cTn id="36" dur="1000" fill="hold"/>
                                        <p:tgtEl>
                                          <p:spTgt spid="7"/>
                                        </p:tgtEl>
                                        <p:attrNameLst>
                                          <p:attrName>ppt_x</p:attrName>
                                        </p:attrNameLst>
                                      </p:cBhvr>
                                      <p:tavLst>
                                        <p:tav tm="0">
                                          <p:val>
                                            <p:fltVal val="-1.000000"/>
                                          </p:val>
                                        </p:tav>
                                        <p:tav tm="50000">
                                          <p:val>
                                            <p:fltVal val="0.950000"/>
                                          </p:val>
                                        </p:tav>
                                        <p:tav tm="100000">
                                          <p:val>
                                            <p:strVal val="#ppt_x"/>
                                          </p:val>
                                        </p:tav>
                                      </p:tavLst>
                                    </p:anim>
                                    <p:anim calcmode="lin" valueType="num">
                                      <p:cBhvr>
                                        <p:cTn id="37" dur="1000" fill="hold"/>
                                        <p:tgtEl>
                                          <p:spTgt spid="7"/>
                                        </p:tgtEl>
                                        <p:attrNameLst>
                                          <p:attrName>ppt_y</p:attrName>
                                        </p:attrNameLst>
                                      </p:cBhvr>
                                      <p:tavLst>
                                        <p:tav tm="0">
                                          <p:val>
                                            <p:strVal val="#ppt_y"/>
                                          </p:val>
                                        </p:tav>
                                        <p:tav tm="100000">
                                          <p:val>
                                            <p:strVal val="#ppt_y"/>
                                          </p:val>
                                        </p:tav>
                                      </p:tavLst>
                                    </p:anim>
                                    <p:animEffect transition="in" filter="fade">
                                      <p:cBhvr>
                                        <p:cTn id="38" dur="1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p:tgtEl>
                                          <p:spTgt spid="8"/>
                                        </p:tgtEl>
                                        <p:attrNameLst>
                                          <p:attrName>ppt_y</p:attrName>
                                        </p:attrNameLst>
                                      </p:cBhvr>
                                      <p:tavLst>
                                        <p:tav tm="0">
                                          <p:val>
                                            <p:strVal val="#ppt_y+#ppt_h*1.125000"/>
                                          </p:val>
                                        </p:tav>
                                        <p:tav tm="100000">
                                          <p:val>
                                            <p:strVal val="#ppt_y"/>
                                          </p:val>
                                        </p:tav>
                                      </p:tavLst>
                                    </p:anim>
                                    <p:animEffect transition="in" filter="wipe(up)">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p:tgtEl>
                                          <p:spTgt spid="11"/>
                                        </p:tgtEl>
                                        <p:attrNameLst>
                                          <p:attrName>ppt_y</p:attrName>
                                        </p:attrNameLst>
                                      </p:cBhvr>
                                      <p:tavLst>
                                        <p:tav tm="0">
                                          <p:val>
                                            <p:strVal val="#ppt_y+#ppt_h*1.125000"/>
                                          </p:val>
                                        </p:tav>
                                        <p:tav tm="100000">
                                          <p:val>
                                            <p:strVal val="#ppt_y"/>
                                          </p:val>
                                        </p:tav>
                                      </p:tavLst>
                                    </p:anim>
                                    <p:animEffect transition="in" filter="wipe(up)">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145411"/>
                                        </p:tgtEl>
                                        <p:attrNameLst>
                                          <p:attrName>style.visibility</p:attrName>
                                        </p:attrNameLst>
                                      </p:cBhvr>
                                      <p:to>
                                        <p:strVal val="visible"/>
                                      </p:to>
                                    </p:set>
                                    <p:animEffect transition="in" filter="blinds(horizontal)">
                                      <p:cBhvr>
                                        <p:cTn id="55" dur="500"/>
                                        <p:tgtEl>
                                          <p:spTgt spid="145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p:bldP spid="11"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pitchFamily="3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pitchFamily="3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pitchFamily="3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pitchFamily="3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5" name="文本框 4"/>
          <p:cNvSpPr txBox="1"/>
          <p:nvPr/>
        </p:nvSpPr>
        <p:spPr>
          <a:xfrm>
            <a:off x="1094740" y="83185"/>
            <a:ext cx="6414770" cy="521970"/>
          </a:xfrm>
          <a:prstGeom prst="rect">
            <a:avLst/>
          </a:prstGeom>
          <a:noFill/>
        </p:spPr>
        <p:txBody>
          <a:bodyPr wrap="none" rtlCol="0" anchor="t">
            <a:spAutoFit/>
          </a:bodyPr>
          <a:p>
            <a:pPr algn="l"/>
            <a:r>
              <a:rPr lang="en-US" altLang="zh-CN" sz="2800" b="1">
                <a:solidFill>
                  <a:srgbClr val="002060"/>
                </a:solidFill>
                <a:latin typeface="Times New Roman" panose="02020603050405020304" charset="0"/>
                <a:cs typeface="Times New Roman" panose="02020603050405020304" charset="0"/>
                <a:sym typeface="+mn-ea"/>
              </a:rPr>
              <a:t>Design the plot-- Using underlined words</a:t>
            </a:r>
            <a:endParaRPr lang="en-US" altLang="zh-CN" sz="2800" b="1">
              <a:solidFill>
                <a:srgbClr val="002060"/>
              </a:solidFill>
              <a:latin typeface="Times New Roman" panose="02020603050405020304" charset="0"/>
              <a:cs typeface="Times New Roman" panose="02020603050405020304" charset="0"/>
              <a:sym typeface="+mn-ea"/>
            </a:endParaRPr>
          </a:p>
        </p:txBody>
      </p:sp>
      <p:sp>
        <p:nvSpPr>
          <p:cNvPr id="100355" name="AutoShape 65"/>
          <p:cNvSpPr/>
          <p:nvPr>
            <p:custDataLst>
              <p:tags r:id="rId1"/>
            </p:custDataLst>
          </p:nvPr>
        </p:nvSpPr>
        <p:spPr>
          <a:xfrm>
            <a:off x="176530" y="861695"/>
            <a:ext cx="4006850" cy="4511675"/>
          </a:xfrm>
          <a:prstGeom prst="roundRect">
            <a:avLst>
              <a:gd name="adj" fmla="val 9583"/>
            </a:avLst>
          </a:prstGeom>
          <a:solidFill>
            <a:schemeClr val="accent5">
              <a:lumMod val="75000"/>
            </a:schemeClr>
          </a:solidFill>
          <a:ln w="19050" cap="flat" cmpd="sng">
            <a:solidFill>
              <a:srgbClr val="FFFFFF"/>
            </a:solidFill>
            <a:prstDash val="solid"/>
            <a:headEnd type="none" w="med" len="med"/>
            <a:tailEnd type="none" w="med" len="med"/>
          </a:ln>
          <a:effectLst>
            <a:outerShdw dist="107763" dir="2699999" algn="ctr" rotWithShape="0">
              <a:srgbClr val="C0C0C0">
                <a:alpha val="50000"/>
              </a:srgbClr>
            </a:outerShdw>
          </a:effectLst>
        </p:spPr>
        <p:txBody>
          <a:bodyPr wrap="none" anchor="ctr"/>
          <a:p>
            <a:endParaRPr dirty="0">
              <a:latin typeface="Arial" panose="020B0604020202020204" pitchFamily="34" charset="0"/>
            </a:endParaRPr>
          </a:p>
        </p:txBody>
      </p:sp>
      <p:grpSp>
        <p:nvGrpSpPr>
          <p:cNvPr id="2" name="Group 66"/>
          <p:cNvGrpSpPr/>
          <p:nvPr/>
        </p:nvGrpSpPr>
        <p:grpSpPr>
          <a:xfrm>
            <a:off x="465455" y="1180465"/>
            <a:ext cx="3629025" cy="584200"/>
            <a:chOff x="1392" y="1312"/>
            <a:chExt cx="2934" cy="368"/>
          </a:xfrm>
        </p:grpSpPr>
        <p:sp>
          <p:nvSpPr>
            <p:cNvPr id="100357" name="Line 67"/>
            <p:cNvSpPr/>
            <p:nvPr>
              <p:custDataLst>
                <p:tags r:id="rId2"/>
              </p:custDataLst>
            </p:nvPr>
          </p:nvSpPr>
          <p:spPr>
            <a:xfrm>
              <a:off x="1536" y="1608"/>
              <a:ext cx="2400" cy="0"/>
            </a:xfrm>
            <a:prstGeom prst="line">
              <a:avLst/>
            </a:prstGeom>
            <a:ln w="12700" cap="rnd" cmpd="sng">
              <a:solidFill>
                <a:srgbClr val="FFFFFF"/>
              </a:solidFill>
              <a:prstDash val="sysDot"/>
              <a:headEnd type="none" w="med" len="med"/>
              <a:tailEnd type="none" w="med" len="med"/>
            </a:ln>
          </p:spPr>
        </p:sp>
        <p:sp>
          <p:nvSpPr>
            <p:cNvPr id="100358" name="Oval 68"/>
            <p:cNvSpPr/>
            <p:nvPr>
              <p:custDataLst>
                <p:tags r:id="rId3"/>
              </p:custDataLst>
            </p:nvPr>
          </p:nvSpPr>
          <p:spPr>
            <a:xfrm>
              <a:off x="1392" y="1536"/>
              <a:ext cx="144" cy="144"/>
            </a:xfrm>
            <a:prstGeom prst="ellipse">
              <a:avLst/>
            </a:prstGeom>
            <a:gradFill rotWithShape="1">
              <a:gsLst>
                <a:gs pos="0">
                  <a:srgbClr val="E96E29"/>
                </a:gs>
                <a:gs pos="100000">
                  <a:srgbClr val="9B491B"/>
                </a:gs>
              </a:gsLst>
              <a:path path="shape">
                <a:fillToRect l="50000" t="50000" r="50000" b="50000"/>
              </a:path>
              <a:tileRect/>
            </a:gradFill>
            <a:ln w="19050" cap="flat" cmpd="sng">
              <a:solidFill>
                <a:srgbClr val="FFFFFF"/>
              </a:solidFill>
              <a:prstDash val="solid"/>
              <a:headEnd type="none" w="med" len="med"/>
              <a:tailEnd type="none" w="med" len="med"/>
            </a:ln>
          </p:spPr>
          <p:txBody>
            <a:bodyPr wrap="none" anchor="ctr"/>
            <a:p>
              <a:endParaRPr sz="2400" b="1" dirty="0">
                <a:latin typeface="Arial" panose="020B0604020202020204" pitchFamily="34" charset="0"/>
              </a:endParaRPr>
            </a:p>
          </p:txBody>
        </p:sp>
        <p:sp>
          <p:nvSpPr>
            <p:cNvPr id="100359" name="Rectangle 69"/>
            <p:cNvSpPr/>
            <p:nvPr>
              <p:custDataLst>
                <p:tags r:id="rId4"/>
              </p:custDataLst>
            </p:nvPr>
          </p:nvSpPr>
          <p:spPr>
            <a:xfrm>
              <a:off x="1693" y="1312"/>
              <a:ext cx="2633" cy="368"/>
            </a:xfrm>
            <a:prstGeom prst="rect">
              <a:avLst/>
            </a:prstGeom>
            <a:noFill/>
            <a:ln w="9525">
              <a:noFill/>
            </a:ln>
          </p:spPr>
          <p:txBody>
            <a:bodyPr wrap="square">
              <a:spAutoFit/>
            </a:bodyPr>
            <a:p>
              <a:pPr eaLnBrk="0" hangingPunct="0"/>
              <a:r>
                <a:rPr sz="2400" b="1">
                  <a:solidFill>
                    <a:srgbClr val="FFFF00"/>
                  </a:solidFill>
                  <a:latin typeface="Arial" panose="020B0604020202020204" pitchFamily="34" charset="0"/>
                </a:rPr>
                <a:t>farm</a:t>
              </a:r>
              <a:r>
                <a:rPr lang="en-US" sz="2400" b="1">
                  <a:solidFill>
                    <a:srgbClr val="FFFF00"/>
                  </a:solidFill>
                  <a:latin typeface="Arial" panose="020B0604020202020204" pitchFamily="34" charset="0"/>
                </a:rPr>
                <a:t>;</a:t>
              </a:r>
              <a:r>
                <a:rPr lang="en-US" altLang="zh-CN" sz="2400" b="1">
                  <a:solidFill>
                    <a:srgbClr val="FFFF00"/>
                  </a:solidFill>
                  <a:latin typeface="Arial" panose="020B0604020202020204" pitchFamily="34" charset="0"/>
                </a:rPr>
                <a:t> woods</a:t>
              </a:r>
              <a:r>
                <a:rPr lang="en-US" altLang="zh-CN" sz="3200" b="1">
                  <a:solidFill>
                    <a:srgbClr val="FFFF00"/>
                  </a:solidFill>
                  <a:latin typeface="Arial" panose="020B0604020202020204" pitchFamily="34" charset="0"/>
                </a:rPr>
                <a:t>   </a:t>
              </a:r>
              <a:endParaRPr lang="en-US" altLang="zh-CN" sz="3200" b="1">
                <a:solidFill>
                  <a:srgbClr val="FFFF00"/>
                </a:solidFill>
                <a:latin typeface="Arial" panose="020B0604020202020204" pitchFamily="34" charset="0"/>
              </a:endParaRPr>
            </a:p>
          </p:txBody>
        </p:sp>
      </p:grpSp>
      <p:grpSp>
        <p:nvGrpSpPr>
          <p:cNvPr id="3" name="Group 74"/>
          <p:cNvGrpSpPr/>
          <p:nvPr/>
        </p:nvGrpSpPr>
        <p:grpSpPr>
          <a:xfrm>
            <a:off x="495300" y="2030730"/>
            <a:ext cx="3223895" cy="574675"/>
            <a:chOff x="1392" y="1942"/>
            <a:chExt cx="2544" cy="362"/>
          </a:xfrm>
        </p:grpSpPr>
        <p:sp>
          <p:nvSpPr>
            <p:cNvPr id="100361" name="Line 75"/>
            <p:cNvSpPr/>
            <p:nvPr>
              <p:custDataLst>
                <p:tags r:id="rId5"/>
              </p:custDataLst>
            </p:nvPr>
          </p:nvSpPr>
          <p:spPr>
            <a:xfrm>
              <a:off x="1536" y="2232"/>
              <a:ext cx="2400" cy="0"/>
            </a:xfrm>
            <a:prstGeom prst="line">
              <a:avLst/>
            </a:prstGeom>
            <a:ln w="12700" cap="rnd" cmpd="sng">
              <a:solidFill>
                <a:srgbClr val="FFFFFF"/>
              </a:solidFill>
              <a:prstDash val="sysDot"/>
              <a:headEnd type="none" w="med" len="med"/>
              <a:tailEnd type="none" w="med" len="med"/>
            </a:ln>
          </p:spPr>
        </p:sp>
        <p:sp>
          <p:nvSpPr>
            <p:cNvPr id="100362" name="Oval 76"/>
            <p:cNvSpPr/>
            <p:nvPr>
              <p:custDataLst>
                <p:tags r:id="rId6"/>
              </p:custDataLst>
            </p:nvPr>
          </p:nvSpPr>
          <p:spPr>
            <a:xfrm>
              <a:off x="1392" y="2160"/>
              <a:ext cx="144" cy="144"/>
            </a:xfrm>
            <a:prstGeom prst="ellipse">
              <a:avLst/>
            </a:prstGeom>
            <a:gradFill rotWithShape="1">
              <a:gsLst>
                <a:gs pos="0">
                  <a:srgbClr val="A01DD5"/>
                </a:gs>
                <a:gs pos="100000">
                  <a:srgbClr val="6B138E"/>
                </a:gs>
              </a:gsLst>
              <a:path path="shape">
                <a:fillToRect l="50000" t="50000" r="50000" b="50000"/>
              </a:path>
              <a:tileRect/>
            </a:gradFill>
            <a:ln w="19050" cap="flat" cmpd="sng">
              <a:solidFill>
                <a:srgbClr val="FFFFFF"/>
              </a:solidFill>
              <a:prstDash val="solid"/>
              <a:headEnd type="none" w="med" len="med"/>
              <a:tailEnd type="none" w="med" len="med"/>
            </a:ln>
          </p:spPr>
          <p:txBody>
            <a:bodyPr wrap="none" anchor="ctr"/>
            <a:p>
              <a:endParaRPr dirty="0">
                <a:latin typeface="Arial" panose="020B0604020202020204" pitchFamily="34" charset="0"/>
              </a:endParaRPr>
            </a:p>
          </p:txBody>
        </p:sp>
        <p:sp>
          <p:nvSpPr>
            <p:cNvPr id="100363" name="Rectangle 77"/>
            <p:cNvSpPr/>
            <p:nvPr>
              <p:custDataLst>
                <p:tags r:id="rId7"/>
              </p:custDataLst>
            </p:nvPr>
          </p:nvSpPr>
          <p:spPr>
            <a:xfrm>
              <a:off x="1644" y="1942"/>
              <a:ext cx="1535" cy="290"/>
            </a:xfrm>
            <a:prstGeom prst="rect">
              <a:avLst/>
            </a:prstGeom>
            <a:noFill/>
            <a:ln w="9525">
              <a:noFill/>
            </a:ln>
          </p:spPr>
          <p:txBody>
            <a:bodyPr wrap="square">
              <a:spAutoFit/>
            </a:bodyPr>
            <a:p>
              <a:pPr algn="l" eaLnBrk="0" hangingPunct="0"/>
              <a:r>
                <a:rPr sz="2400" b="1">
                  <a:solidFill>
                    <a:srgbClr val="FFFF00"/>
                  </a:solidFill>
                  <a:latin typeface="Arial" panose="020B0604020202020204" pitchFamily="34" charset="0"/>
                </a:rPr>
                <a:t>Billy</a:t>
              </a:r>
              <a:r>
                <a:rPr lang="en-US" sz="2400" b="1">
                  <a:solidFill>
                    <a:srgbClr val="FFFF00"/>
                  </a:solidFill>
                  <a:latin typeface="Arial" panose="020B0604020202020204" pitchFamily="34" charset="0"/>
                </a:rPr>
                <a:t>; </a:t>
              </a:r>
              <a:r>
                <a:rPr sz="2400" b="1">
                  <a:solidFill>
                    <a:srgbClr val="FFFF00"/>
                  </a:solidFill>
                  <a:latin typeface="Arial" panose="020B0604020202020204" pitchFamily="34" charset="0"/>
                </a:rPr>
                <a:t>fawn</a:t>
              </a:r>
              <a:endParaRPr sz="2400" b="1">
                <a:solidFill>
                  <a:srgbClr val="FFFF00"/>
                </a:solidFill>
                <a:latin typeface="Arial" panose="020B0604020202020204" pitchFamily="34" charset="0"/>
              </a:endParaRPr>
            </a:p>
          </p:txBody>
        </p:sp>
      </p:grpSp>
      <p:grpSp>
        <p:nvGrpSpPr>
          <p:cNvPr id="4" name="Group 78"/>
          <p:cNvGrpSpPr/>
          <p:nvPr/>
        </p:nvGrpSpPr>
        <p:grpSpPr>
          <a:xfrm>
            <a:off x="465455" y="2863174"/>
            <a:ext cx="3299460" cy="582971"/>
            <a:chOff x="1392" y="2216"/>
            <a:chExt cx="2544" cy="367"/>
          </a:xfrm>
        </p:grpSpPr>
        <p:sp>
          <p:nvSpPr>
            <p:cNvPr id="100365" name="Line 79"/>
            <p:cNvSpPr/>
            <p:nvPr>
              <p:custDataLst>
                <p:tags r:id="rId8"/>
              </p:custDataLst>
            </p:nvPr>
          </p:nvSpPr>
          <p:spPr>
            <a:xfrm>
              <a:off x="1536" y="2511"/>
              <a:ext cx="2400" cy="0"/>
            </a:xfrm>
            <a:prstGeom prst="line">
              <a:avLst/>
            </a:prstGeom>
            <a:ln w="12700" cap="rnd" cmpd="sng">
              <a:solidFill>
                <a:srgbClr val="FFFFFF"/>
              </a:solidFill>
              <a:prstDash val="sysDot"/>
              <a:headEnd type="none" w="med" len="med"/>
              <a:tailEnd type="none" w="med" len="med"/>
            </a:ln>
          </p:spPr>
        </p:sp>
        <p:sp>
          <p:nvSpPr>
            <p:cNvPr id="100366" name="Oval 80"/>
            <p:cNvSpPr/>
            <p:nvPr>
              <p:custDataLst>
                <p:tags r:id="rId9"/>
              </p:custDataLst>
            </p:nvPr>
          </p:nvSpPr>
          <p:spPr>
            <a:xfrm>
              <a:off x="1392" y="2439"/>
              <a:ext cx="144" cy="144"/>
            </a:xfrm>
            <a:prstGeom prst="ellipse">
              <a:avLst/>
            </a:prstGeom>
            <a:gradFill rotWithShape="1">
              <a:gsLst>
                <a:gs pos="0">
                  <a:srgbClr val="FCC704"/>
                </a:gs>
                <a:gs pos="100000">
                  <a:srgbClr val="A88503"/>
                </a:gs>
              </a:gsLst>
              <a:path path="shape">
                <a:fillToRect l="50000" t="50000" r="50000" b="50000"/>
              </a:path>
              <a:tileRect/>
            </a:gradFill>
            <a:ln w="19050" cap="flat" cmpd="sng">
              <a:solidFill>
                <a:srgbClr val="FFFFFF"/>
              </a:solidFill>
              <a:prstDash val="solid"/>
              <a:headEnd type="none" w="med" len="med"/>
              <a:tailEnd type="none" w="med" len="med"/>
            </a:ln>
          </p:spPr>
          <p:txBody>
            <a:bodyPr wrap="none" anchor="ctr"/>
            <a:p>
              <a:endParaRPr dirty="0">
                <a:latin typeface="Arial" panose="020B0604020202020204" pitchFamily="34" charset="0"/>
              </a:endParaRPr>
            </a:p>
          </p:txBody>
        </p:sp>
        <p:sp>
          <p:nvSpPr>
            <p:cNvPr id="100367" name="Rectangle 81"/>
            <p:cNvSpPr/>
            <p:nvPr>
              <p:custDataLst>
                <p:tags r:id="rId10"/>
              </p:custDataLst>
            </p:nvPr>
          </p:nvSpPr>
          <p:spPr>
            <a:xfrm>
              <a:off x="1650" y="2216"/>
              <a:ext cx="2286" cy="367"/>
            </a:xfrm>
            <a:prstGeom prst="rect">
              <a:avLst/>
            </a:prstGeom>
            <a:noFill/>
            <a:ln w="9525">
              <a:noFill/>
            </a:ln>
          </p:spPr>
          <p:txBody>
            <a:bodyPr wrap="square">
              <a:spAutoFit/>
            </a:bodyPr>
            <a:p>
              <a:pPr eaLnBrk="0" hangingPunct="0"/>
              <a:r>
                <a:rPr sz="2400" b="1">
                  <a:solidFill>
                    <a:srgbClr val="FFFF00"/>
                  </a:solidFill>
                  <a:latin typeface="Arial" panose="020B0604020202020204" pitchFamily="34" charset="0"/>
                </a:rPr>
                <a:t>rain</a:t>
              </a:r>
              <a:r>
                <a:rPr lang="en-US" sz="2400" b="1">
                  <a:solidFill>
                    <a:srgbClr val="FFFF00"/>
                  </a:solidFill>
                  <a:latin typeface="Arial" panose="020B0604020202020204" pitchFamily="34" charset="0"/>
                </a:rPr>
                <a:t>; </a:t>
              </a:r>
              <a:r>
                <a:rPr lang="en-US" sz="3200" b="1">
                  <a:solidFill>
                    <a:srgbClr val="FF0000"/>
                  </a:solidFill>
                  <a:latin typeface="Arial" panose="020B0604020202020204" pitchFamily="34" charset="0"/>
                </a:rPr>
                <a:t>miracle</a:t>
              </a:r>
              <a:endParaRPr lang="en-US" sz="3200" b="1">
                <a:solidFill>
                  <a:srgbClr val="FF0000"/>
                </a:solidFill>
                <a:latin typeface="Arial" panose="020B0604020202020204" pitchFamily="34" charset="0"/>
              </a:endParaRPr>
            </a:p>
          </p:txBody>
        </p:sp>
      </p:grpSp>
      <p:grpSp>
        <p:nvGrpSpPr>
          <p:cNvPr id="6" name="Group 74"/>
          <p:cNvGrpSpPr/>
          <p:nvPr/>
        </p:nvGrpSpPr>
        <p:grpSpPr>
          <a:xfrm>
            <a:off x="465455" y="3623945"/>
            <a:ext cx="3300730" cy="574675"/>
            <a:chOff x="1392" y="1942"/>
            <a:chExt cx="2544" cy="362"/>
          </a:xfrm>
        </p:grpSpPr>
        <p:sp>
          <p:nvSpPr>
            <p:cNvPr id="100370" name="Line 75"/>
            <p:cNvSpPr/>
            <p:nvPr>
              <p:custDataLst>
                <p:tags r:id="rId11"/>
              </p:custDataLst>
            </p:nvPr>
          </p:nvSpPr>
          <p:spPr>
            <a:xfrm>
              <a:off x="1536" y="2232"/>
              <a:ext cx="2400" cy="0"/>
            </a:xfrm>
            <a:prstGeom prst="line">
              <a:avLst/>
            </a:prstGeom>
            <a:ln w="12700" cap="rnd" cmpd="sng">
              <a:solidFill>
                <a:srgbClr val="FFFFFF"/>
              </a:solidFill>
              <a:prstDash val="sysDot"/>
              <a:headEnd type="none" w="med" len="med"/>
              <a:tailEnd type="none" w="med" len="med"/>
            </a:ln>
          </p:spPr>
        </p:sp>
        <p:sp>
          <p:nvSpPr>
            <p:cNvPr id="100371" name="Oval 76"/>
            <p:cNvSpPr/>
            <p:nvPr>
              <p:custDataLst>
                <p:tags r:id="rId12"/>
              </p:custDataLst>
            </p:nvPr>
          </p:nvSpPr>
          <p:spPr>
            <a:xfrm>
              <a:off x="1392" y="2160"/>
              <a:ext cx="144" cy="144"/>
            </a:xfrm>
            <a:prstGeom prst="ellipse">
              <a:avLst/>
            </a:prstGeom>
            <a:gradFill rotWithShape="1">
              <a:gsLst>
                <a:gs pos="0">
                  <a:srgbClr val="A01DD5"/>
                </a:gs>
                <a:gs pos="100000">
                  <a:srgbClr val="6B138E"/>
                </a:gs>
              </a:gsLst>
              <a:path path="shape">
                <a:fillToRect l="50000" t="50000" r="50000" b="50000"/>
              </a:path>
              <a:tileRect/>
            </a:gradFill>
            <a:ln w="19050" cap="flat" cmpd="sng">
              <a:solidFill>
                <a:srgbClr val="FFFFFF"/>
              </a:solidFill>
              <a:prstDash val="solid"/>
              <a:headEnd type="none" w="med" len="med"/>
              <a:tailEnd type="none" w="med" len="med"/>
            </a:ln>
          </p:spPr>
          <p:txBody>
            <a:bodyPr wrap="none" anchor="ctr"/>
            <a:p>
              <a:endParaRPr dirty="0">
                <a:latin typeface="Arial" panose="020B0604020202020204" pitchFamily="34" charset="0"/>
              </a:endParaRPr>
            </a:p>
          </p:txBody>
        </p:sp>
        <p:sp>
          <p:nvSpPr>
            <p:cNvPr id="100372" name="Rectangle 77"/>
            <p:cNvSpPr/>
            <p:nvPr>
              <p:custDataLst>
                <p:tags r:id="rId13"/>
              </p:custDataLst>
            </p:nvPr>
          </p:nvSpPr>
          <p:spPr>
            <a:xfrm>
              <a:off x="1653" y="1942"/>
              <a:ext cx="1624" cy="290"/>
            </a:xfrm>
            <a:prstGeom prst="rect">
              <a:avLst/>
            </a:prstGeom>
            <a:noFill/>
            <a:ln w="9525">
              <a:noFill/>
            </a:ln>
          </p:spPr>
          <p:txBody>
            <a:bodyPr wrap="square">
              <a:spAutoFit/>
            </a:bodyPr>
            <a:p>
              <a:pPr eaLnBrk="0" hangingPunct="0"/>
              <a:r>
                <a:rPr sz="2400" b="1">
                  <a:solidFill>
                    <a:srgbClr val="FFFF00"/>
                  </a:solidFill>
                  <a:latin typeface="Arial" panose="020B0604020202020204" pitchFamily="34" charset="0"/>
                </a:rPr>
                <a:t>cup</a:t>
              </a:r>
              <a:r>
                <a:rPr lang="en-US" sz="2400" b="1">
                  <a:solidFill>
                    <a:srgbClr val="FFFF00"/>
                  </a:solidFill>
                  <a:latin typeface="Arial" panose="020B0604020202020204" pitchFamily="34" charset="0"/>
                </a:rPr>
                <a:t>; </a:t>
              </a:r>
              <a:r>
                <a:rPr sz="2400" b="1">
                  <a:solidFill>
                    <a:srgbClr val="FFFF00"/>
                  </a:solidFill>
                  <a:latin typeface="Arial" panose="020B0604020202020204" pitchFamily="34" charset="0"/>
                </a:rPr>
                <a:t>spill</a:t>
              </a:r>
              <a:endParaRPr sz="2400" b="1">
                <a:solidFill>
                  <a:srgbClr val="FFFF00"/>
                </a:solidFill>
                <a:latin typeface="Arial" panose="020B0604020202020204" pitchFamily="34" charset="0"/>
              </a:endParaRPr>
            </a:p>
          </p:txBody>
        </p:sp>
      </p:grpSp>
      <p:grpSp>
        <p:nvGrpSpPr>
          <p:cNvPr id="7" name="Group 78"/>
          <p:cNvGrpSpPr/>
          <p:nvPr/>
        </p:nvGrpSpPr>
        <p:grpSpPr>
          <a:xfrm>
            <a:off x="465455" y="4394835"/>
            <a:ext cx="3300730" cy="574675"/>
            <a:chOff x="1392" y="2221"/>
            <a:chExt cx="2544" cy="362"/>
          </a:xfrm>
        </p:grpSpPr>
        <p:sp>
          <p:nvSpPr>
            <p:cNvPr id="100374" name="Line 79"/>
            <p:cNvSpPr/>
            <p:nvPr>
              <p:custDataLst>
                <p:tags r:id="rId14"/>
              </p:custDataLst>
            </p:nvPr>
          </p:nvSpPr>
          <p:spPr>
            <a:xfrm>
              <a:off x="1536" y="2511"/>
              <a:ext cx="2400" cy="0"/>
            </a:xfrm>
            <a:prstGeom prst="line">
              <a:avLst/>
            </a:prstGeom>
            <a:ln w="12700" cap="rnd" cmpd="sng">
              <a:solidFill>
                <a:srgbClr val="FFFFFF"/>
              </a:solidFill>
              <a:prstDash val="sysDot"/>
              <a:headEnd type="none" w="med" len="med"/>
              <a:tailEnd type="none" w="med" len="med"/>
            </a:ln>
          </p:spPr>
        </p:sp>
        <p:sp>
          <p:nvSpPr>
            <p:cNvPr id="100375" name="Oval 80"/>
            <p:cNvSpPr/>
            <p:nvPr>
              <p:custDataLst>
                <p:tags r:id="rId15"/>
              </p:custDataLst>
            </p:nvPr>
          </p:nvSpPr>
          <p:spPr>
            <a:xfrm>
              <a:off x="1392" y="2439"/>
              <a:ext cx="144" cy="144"/>
            </a:xfrm>
            <a:prstGeom prst="ellipse">
              <a:avLst/>
            </a:prstGeom>
            <a:gradFill rotWithShape="1">
              <a:gsLst>
                <a:gs pos="0">
                  <a:srgbClr val="FCC704"/>
                </a:gs>
                <a:gs pos="100000">
                  <a:srgbClr val="A88503"/>
                </a:gs>
              </a:gsLst>
              <a:path path="shape">
                <a:fillToRect l="50000" t="50000" r="50000" b="50000"/>
              </a:path>
              <a:tileRect/>
            </a:gradFill>
            <a:ln w="19050" cap="flat" cmpd="sng">
              <a:solidFill>
                <a:srgbClr val="FFFFFF"/>
              </a:solidFill>
              <a:prstDash val="solid"/>
              <a:headEnd type="none" w="med" len="med"/>
              <a:tailEnd type="none" w="med" len="med"/>
            </a:ln>
          </p:spPr>
          <p:txBody>
            <a:bodyPr wrap="none" anchor="ctr"/>
            <a:p>
              <a:endParaRPr dirty="0">
                <a:latin typeface="Arial" panose="020B0604020202020204" pitchFamily="34" charset="0"/>
              </a:endParaRPr>
            </a:p>
          </p:txBody>
        </p:sp>
        <p:sp>
          <p:nvSpPr>
            <p:cNvPr id="100376" name="Rectangle 81"/>
            <p:cNvSpPr/>
            <p:nvPr>
              <p:custDataLst>
                <p:tags r:id="rId16"/>
              </p:custDataLst>
            </p:nvPr>
          </p:nvSpPr>
          <p:spPr>
            <a:xfrm>
              <a:off x="1649" y="2221"/>
              <a:ext cx="1786" cy="290"/>
            </a:xfrm>
            <a:prstGeom prst="rect">
              <a:avLst/>
            </a:prstGeom>
            <a:noFill/>
            <a:ln w="9525">
              <a:noFill/>
            </a:ln>
          </p:spPr>
          <p:txBody>
            <a:bodyPr wrap="square">
              <a:spAutoFit/>
            </a:bodyPr>
            <a:p>
              <a:pPr eaLnBrk="0" hangingPunct="0"/>
              <a:r>
                <a:rPr sz="2400" b="1">
                  <a:solidFill>
                    <a:srgbClr val="FFFF00"/>
                  </a:solidFill>
                  <a:latin typeface="Arial" panose="020B0604020202020204" pitchFamily="34" charset="0"/>
                </a:rPr>
                <a:t>dry</a:t>
              </a:r>
              <a:r>
                <a:rPr lang="en-US" sz="2400" b="1">
                  <a:solidFill>
                    <a:srgbClr val="FFFF00"/>
                  </a:solidFill>
                  <a:latin typeface="Arial" panose="020B0604020202020204" pitchFamily="34" charset="0"/>
                </a:rPr>
                <a:t>; </a:t>
              </a:r>
              <a:r>
                <a:rPr sz="2400" b="1">
                  <a:solidFill>
                    <a:srgbClr val="FFFF00"/>
                  </a:solidFill>
                  <a:latin typeface="Arial" panose="020B0604020202020204" pitchFamily="34" charset="0"/>
                </a:rPr>
                <a:t>carefully</a:t>
              </a:r>
              <a:endParaRPr sz="2400" b="1">
                <a:solidFill>
                  <a:srgbClr val="FFFF00"/>
                </a:solidFill>
                <a:latin typeface="Arial" panose="020B0604020202020204" pitchFamily="34" charset="0"/>
              </a:endParaRPr>
            </a:p>
          </p:txBody>
        </p:sp>
      </p:grpSp>
      <p:sp>
        <p:nvSpPr>
          <p:cNvPr id="9" name="圆角矩形 8"/>
          <p:cNvSpPr/>
          <p:nvPr/>
        </p:nvSpPr>
        <p:spPr>
          <a:xfrm>
            <a:off x="4366260" y="802640"/>
            <a:ext cx="7750175" cy="4516120"/>
          </a:xfrm>
          <a:prstGeom prst="roundRect">
            <a:avLst/>
          </a:prstGeom>
          <a:noFill/>
          <a:ln>
            <a:solidFill>
              <a:srgbClr val="0538F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4435475" y="942340"/>
            <a:ext cx="7612380" cy="2550795"/>
          </a:xfrm>
          <a:prstGeom prst="rect">
            <a:avLst/>
          </a:prstGeom>
          <a:noFill/>
        </p:spPr>
        <p:txBody>
          <a:bodyPr wrap="square" rtlCol="0" anchor="t">
            <a:spAutoFit/>
          </a:bodyPr>
          <a:p>
            <a:pPr algn="l" fontAlgn="auto">
              <a:lnSpc>
                <a:spcPts val="2740"/>
              </a:lnSpc>
              <a:buBlip>
                <a:blip r:embed="rId17"/>
              </a:buBlip>
            </a:pPr>
            <a:r>
              <a:rPr lang="zh-CN" altLang="en-US" sz="2400">
                <a:latin typeface="Times New Roman" panose="02020603050405020304" charset="0"/>
                <a:cs typeface="Times New Roman" panose="02020603050405020304" charset="0"/>
                <a:sym typeface="+mn-ea"/>
              </a:rPr>
              <a:t>The rain that came that day was a </a:t>
            </a:r>
            <a:r>
              <a:rPr lang="zh-CN" altLang="en-US" sz="2400" b="1" u="sng">
                <a:solidFill>
                  <a:srgbClr val="C00000"/>
                </a:solidFill>
                <a:latin typeface="Times New Roman" panose="02020603050405020304" charset="0"/>
                <a:cs typeface="Times New Roman" panose="02020603050405020304" charset="0"/>
                <a:sym typeface="+mn-ea"/>
              </a:rPr>
              <a:t>miracle</a:t>
            </a:r>
            <a:r>
              <a:rPr lang="zh-CN" altLang="en-US" sz="2400">
                <a:latin typeface="Times New Roman" panose="02020603050405020304" charset="0"/>
                <a:cs typeface="Times New Roman" panose="02020603050405020304" charset="0"/>
                <a:sym typeface="+mn-ea"/>
              </a:rPr>
              <a:t>, saving our </a:t>
            </a:r>
            <a:r>
              <a:rPr lang="zh-CN" altLang="en-US" sz="2400" u="sng">
                <a:latin typeface="Times New Roman" panose="02020603050405020304" charset="0"/>
                <a:cs typeface="Times New Roman" panose="02020603050405020304" charset="0"/>
                <a:sym typeface="+mn-ea"/>
              </a:rPr>
              <a:t>farm</a:t>
            </a:r>
            <a:r>
              <a:rPr lang="zh-CN" altLang="en-US" sz="2400">
                <a:latin typeface="Times New Roman" panose="02020603050405020304" charset="0"/>
                <a:cs typeface="Times New Roman" panose="02020603050405020304" charset="0"/>
                <a:sym typeface="+mn-ea"/>
              </a:rPr>
              <a:t>, just like my boy saved a life.</a:t>
            </a:r>
            <a:endParaRPr lang="en-US" altLang="zh-CN" sz="2400">
              <a:latin typeface="Times New Roman" panose="02020603050405020304" charset="0"/>
              <a:cs typeface="Times New Roman" panose="02020603050405020304" charset="0"/>
            </a:endParaRPr>
          </a:p>
          <a:p>
            <a:pPr algn="l" fontAlgn="auto">
              <a:lnSpc>
                <a:spcPts val="2740"/>
              </a:lnSpc>
              <a:buBlip>
                <a:blip r:embed="rId17"/>
              </a:buBlip>
            </a:pPr>
            <a:r>
              <a:rPr lang="en-US" altLang="zh-CN" sz="2400">
                <a:latin typeface="Times New Roman" panose="02020603050405020304" charset="0"/>
                <a:cs typeface="Times New Roman" panose="02020603050405020304" charset="0"/>
                <a:sym typeface="+mn-ea"/>
              </a:rPr>
              <a:t> </a:t>
            </a:r>
            <a:r>
              <a:rPr lang="en-US" sz="2400">
                <a:latin typeface="Times New Roman" panose="02020603050405020304" charset="0"/>
                <a:cs typeface="Times New Roman" panose="02020603050405020304" charset="0"/>
                <a:sym typeface="+mn-ea"/>
              </a:rPr>
              <a:t>And what a </a:t>
            </a:r>
            <a:r>
              <a:rPr lang="en-US" sz="2400" b="1">
                <a:solidFill>
                  <a:srgbClr val="C00000"/>
                </a:solidFill>
                <a:latin typeface="Times New Roman" panose="02020603050405020304" charset="0"/>
                <a:cs typeface="Times New Roman" panose="02020603050405020304" charset="0"/>
                <a:sym typeface="+mn-ea"/>
              </a:rPr>
              <a:t>miracle</a:t>
            </a:r>
            <a:r>
              <a:rPr lang="en-US" sz="2400">
                <a:latin typeface="Times New Roman" panose="02020603050405020304" charset="0"/>
                <a:cs typeface="Times New Roman" panose="02020603050405020304" charset="0"/>
                <a:sym typeface="+mn-ea"/>
              </a:rPr>
              <a:t>! T</a:t>
            </a:r>
            <a:r>
              <a:rPr sz="2400">
                <a:latin typeface="Times New Roman" panose="02020603050405020304" charset="0"/>
                <a:cs typeface="Times New Roman" panose="02020603050405020304" charset="0"/>
                <a:sym typeface="+mn-ea"/>
              </a:rPr>
              <a:t>he tears on my cheeks turned into the long-expected </a:t>
            </a:r>
            <a:r>
              <a:rPr sz="2400" u="sng">
                <a:latin typeface="Times New Roman" panose="02020603050405020304" charset="0"/>
                <a:cs typeface="Times New Roman" panose="02020603050405020304" charset="0"/>
                <a:sym typeface="+mn-ea"/>
              </a:rPr>
              <a:t>rain </a:t>
            </a:r>
            <a:r>
              <a:rPr sz="2400">
                <a:latin typeface="Times New Roman" panose="02020603050405020304" charset="0"/>
                <a:cs typeface="Times New Roman" panose="02020603050405020304" charset="0"/>
                <a:sym typeface="+mn-ea"/>
              </a:rPr>
              <a:t>from the sky!</a:t>
            </a:r>
            <a:endParaRPr sz="2400">
              <a:latin typeface="Times New Roman" panose="02020603050405020304" charset="0"/>
              <a:cs typeface="Times New Roman" panose="02020603050405020304" charset="0"/>
              <a:sym typeface="+mn-ea"/>
            </a:endParaRPr>
          </a:p>
          <a:p>
            <a:pPr algn="l" fontAlgn="auto">
              <a:lnSpc>
                <a:spcPts val="2740"/>
              </a:lnSpc>
              <a:buBlip>
                <a:blip r:embed="rId17"/>
              </a:buBlip>
            </a:pPr>
            <a:r>
              <a:rPr lang="en-US" altLang="zh-CN" sz="2400">
                <a:latin typeface="Times New Roman" panose="02020603050405020304" charset="0"/>
                <a:cs typeface="Times New Roman" panose="02020603050405020304" charset="0"/>
                <a:sym typeface="+mn-ea"/>
              </a:rPr>
              <a:t>Then I felt something wet on my face. What a </a:t>
            </a:r>
            <a:r>
              <a:rPr lang="en-US" altLang="zh-CN" sz="2400" b="1">
                <a:solidFill>
                  <a:srgbClr val="C00000"/>
                </a:solidFill>
                <a:latin typeface="Times New Roman" panose="02020603050405020304" charset="0"/>
                <a:cs typeface="Times New Roman" panose="02020603050405020304" charset="0"/>
                <a:sym typeface="+mn-ea"/>
              </a:rPr>
              <a:t>miracle</a:t>
            </a:r>
            <a:r>
              <a:rPr lang="en-US" altLang="zh-CN" sz="2400">
                <a:latin typeface="Times New Roman" panose="02020603050405020304" charset="0"/>
                <a:cs typeface="Times New Roman" panose="02020603050405020304" charset="0"/>
                <a:sym typeface="+mn-ea"/>
              </a:rPr>
              <a:t>! --- It was not the tears out of my eyes, but rain drops from the sky!</a:t>
            </a:r>
            <a:endParaRPr lang="zh-CN" altLang="en-US" sz="2400"/>
          </a:p>
        </p:txBody>
      </p:sp>
      <p:pic>
        <p:nvPicPr>
          <p:cNvPr id="100368" name="Picture 86" descr="4"/>
          <p:cNvPicPr>
            <a:picLocks noChangeAspect="1"/>
          </p:cNvPicPr>
          <p:nvPr>
            <p:custDataLst>
              <p:tags r:id="rId18"/>
            </p:custDataLst>
          </p:nvPr>
        </p:nvPicPr>
        <p:blipFill>
          <a:blip r:embed="rId19"/>
          <a:stretch>
            <a:fillRect/>
          </a:stretch>
        </p:blipFill>
        <p:spPr>
          <a:xfrm>
            <a:off x="10126345" y="2856865"/>
            <a:ext cx="1905000" cy="4001135"/>
          </a:xfrm>
          <a:prstGeom prst="rect">
            <a:avLst/>
          </a:prstGeom>
          <a:noFill/>
          <a:ln w="9525">
            <a:noFill/>
          </a:ln>
        </p:spPr>
      </p:pic>
      <p:grpSp>
        <p:nvGrpSpPr>
          <p:cNvPr id="145419" name="组合 145418"/>
          <p:cNvGrpSpPr/>
          <p:nvPr/>
        </p:nvGrpSpPr>
        <p:grpSpPr>
          <a:xfrm>
            <a:off x="580390" y="5633403"/>
            <a:ext cx="9890187" cy="881063"/>
            <a:chOff x="687" y="1811"/>
            <a:chExt cx="8892" cy="555"/>
          </a:xfrm>
        </p:grpSpPr>
        <p:grpSp>
          <p:nvGrpSpPr>
            <p:cNvPr id="145420" name="组合 145419"/>
            <p:cNvGrpSpPr/>
            <p:nvPr/>
          </p:nvGrpSpPr>
          <p:grpSpPr>
            <a:xfrm>
              <a:off x="687" y="1947"/>
              <a:ext cx="1389" cy="419"/>
              <a:chOff x="1363" y="2656"/>
              <a:chExt cx="4484" cy="1351"/>
            </a:xfrm>
          </p:grpSpPr>
          <p:sp>
            <p:nvSpPr>
              <p:cNvPr id="145421" name="六边形 145420"/>
              <p:cNvSpPr/>
              <p:nvPr>
                <p:custDataLst>
                  <p:tags r:id="rId20"/>
                </p:custDataLst>
              </p:nvPr>
            </p:nvSpPr>
            <p:spPr>
              <a:xfrm>
                <a:off x="3187" y="2679"/>
                <a:ext cx="2660" cy="1328"/>
              </a:xfrm>
              <a:prstGeom prst="hexagon">
                <a:avLst>
                  <a:gd name="adj" fmla="val 28915"/>
                  <a:gd name="vf" fmla="val 115470"/>
                </a:avLst>
              </a:prstGeom>
              <a:solidFill>
                <a:srgbClr val="808080"/>
              </a:solidFill>
              <a:ln w="9525">
                <a:noFill/>
              </a:ln>
            </p:spPr>
            <p:txBody>
              <a:bodyPr/>
              <a:p>
                <a:endParaRPr lang="zh-CN" altLang="en-US"/>
              </a:p>
            </p:txBody>
          </p:sp>
          <p:sp>
            <p:nvSpPr>
              <p:cNvPr id="145422" name="六边形 145421"/>
              <p:cNvSpPr/>
              <p:nvPr>
                <p:custDataLst>
                  <p:tags r:id="rId21"/>
                </p:custDataLst>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a:p>
                <a:endParaRPr lang="zh-CN" altLang="en-US"/>
              </a:p>
            </p:txBody>
          </p:sp>
          <p:sp>
            <p:nvSpPr>
              <p:cNvPr id="145423" name="六边形 145422"/>
              <p:cNvSpPr/>
              <p:nvPr>
                <p:custDataLst>
                  <p:tags r:id="rId22"/>
                </p:custDataLst>
              </p:nvPr>
            </p:nvSpPr>
            <p:spPr>
              <a:xfrm>
                <a:off x="1363" y="2736"/>
                <a:ext cx="4168" cy="1169"/>
              </a:xfrm>
              <a:prstGeom prst="hexagon">
                <a:avLst>
                  <a:gd name="adj" fmla="val 28895"/>
                  <a:gd name="vf" fmla="val 115470"/>
                </a:avLst>
              </a:prstGeom>
              <a:gradFill rotWithShape="1">
                <a:gsLst>
                  <a:gs pos="0">
                    <a:srgbClr val="BBE0E3">
                      <a:gamma/>
                      <a:shade val="46275"/>
                      <a:invGamma/>
                    </a:srgbClr>
                  </a:gs>
                  <a:gs pos="100000">
                    <a:srgbClr val="BBE0E3"/>
                  </a:gs>
                </a:gsLst>
                <a:lin ang="2700000" scaled="1"/>
                <a:tileRect/>
              </a:gradFill>
              <a:ln w="9525" cap="flat" cmpd="sng">
                <a:solidFill>
                  <a:srgbClr val="FFFFFF"/>
                </a:solidFill>
                <a:prstDash val="solid"/>
                <a:miter/>
                <a:headEnd type="none" w="med" len="med"/>
                <a:tailEnd type="none" w="med" len="med"/>
              </a:ln>
            </p:spPr>
            <p:txBody>
              <a:bodyPr/>
              <a:p>
                <a:endParaRPr lang="zh-CN" altLang="en-US"/>
              </a:p>
            </p:txBody>
          </p:sp>
        </p:grpSp>
        <p:sp>
          <p:nvSpPr>
            <p:cNvPr id="145424" name="直接连接符 145423"/>
            <p:cNvSpPr/>
            <p:nvPr>
              <p:custDataLst>
                <p:tags r:id="rId23"/>
              </p:custDataLst>
            </p:nvPr>
          </p:nvSpPr>
          <p:spPr>
            <a:xfrm>
              <a:off x="1632" y="2331"/>
              <a:ext cx="3024" cy="0"/>
            </a:xfrm>
            <a:prstGeom prst="line">
              <a:avLst/>
            </a:prstGeom>
            <a:ln w="25400" cap="flat" cmpd="sng">
              <a:solidFill>
                <a:srgbClr val="99CC00"/>
              </a:solidFill>
              <a:prstDash val="sysDot"/>
              <a:headEnd type="none" w="med" len="med"/>
              <a:tailEnd type="oval" w="med" len="med"/>
            </a:ln>
          </p:spPr>
        </p:sp>
        <p:sp>
          <p:nvSpPr>
            <p:cNvPr id="145425" name="文本框 145424"/>
            <p:cNvSpPr txBox="1"/>
            <p:nvPr>
              <p:custDataLst>
                <p:tags r:id="rId24"/>
              </p:custDataLst>
            </p:nvPr>
          </p:nvSpPr>
          <p:spPr>
            <a:xfrm>
              <a:off x="2077" y="1811"/>
              <a:ext cx="7502" cy="523"/>
            </a:xfrm>
            <a:prstGeom prst="rect">
              <a:avLst/>
            </a:prstGeom>
            <a:noFill/>
            <a:ln w="9525">
              <a:noFill/>
            </a:ln>
          </p:spPr>
          <p:txBody>
            <a:bodyPr wrap="square" anchor="t">
              <a:spAutoFit/>
            </a:bodyPr>
            <a:p>
              <a:pPr algn="l" eaLnBrk="0" hangingPunct="0"/>
              <a:r>
                <a:rPr lang="en-US" altLang="zh-CN" sz="2400" b="1">
                  <a:latin typeface="Arial" panose="020B0604020202020204" pitchFamily="34" charset="0"/>
                </a:rPr>
                <a:t>If you want to convey some message at the end of the story, the underlined abstract noun can be a good hint.</a:t>
              </a:r>
              <a:endParaRPr lang="en-US" altLang="zh-CN" sz="2400" b="1">
                <a:latin typeface="Arial" panose="020B0604020202020204" pitchFamily="34" charset="0"/>
              </a:endParaRPr>
            </a:p>
          </p:txBody>
        </p:sp>
        <p:sp>
          <p:nvSpPr>
            <p:cNvPr id="145426" name="文本框 145425"/>
            <p:cNvSpPr txBox="1"/>
            <p:nvPr>
              <p:custDataLst>
                <p:tags r:id="rId25"/>
              </p:custDataLst>
            </p:nvPr>
          </p:nvSpPr>
          <p:spPr>
            <a:xfrm>
              <a:off x="847" y="1946"/>
              <a:ext cx="956" cy="368"/>
            </a:xfrm>
            <a:prstGeom prst="rect">
              <a:avLst/>
            </a:prstGeom>
            <a:noFill/>
            <a:ln w="9525">
              <a:noFill/>
            </a:ln>
          </p:spPr>
          <p:txBody>
            <a:bodyPr wrap="square" anchor="t">
              <a:spAutoFit/>
            </a:bodyPr>
            <a:p>
              <a:pPr algn="ctr" eaLnBrk="0" hangingPunct="0"/>
              <a:r>
                <a:rPr lang="en-US" altLang="zh-CN" sz="3200" b="1">
                  <a:solidFill>
                    <a:srgbClr val="FF0000"/>
                  </a:solidFill>
                  <a:latin typeface="Arial" panose="020B0604020202020204" pitchFamily="34" charset="0"/>
                </a:rPr>
                <a:t>Tip2</a:t>
              </a:r>
              <a:endParaRPr lang="en-US" altLang="zh-CN" sz="3200" b="1">
                <a:solidFill>
                  <a:srgbClr val="FF0000"/>
                </a:solidFill>
                <a:latin typeface="Arial" panose="020B0604020202020204" pitchFamily="34" charset="0"/>
              </a:endParaRPr>
            </a:p>
          </p:txBody>
        </p:sp>
      </p:grpSp>
      <p:sp>
        <p:nvSpPr>
          <p:cNvPr id="12" name="文本框 11"/>
          <p:cNvSpPr txBox="1"/>
          <p:nvPr/>
        </p:nvSpPr>
        <p:spPr>
          <a:xfrm>
            <a:off x="4435475" y="3493135"/>
            <a:ext cx="5494655" cy="1496695"/>
          </a:xfrm>
          <a:prstGeom prst="rect">
            <a:avLst/>
          </a:prstGeom>
          <a:noFill/>
        </p:spPr>
        <p:txBody>
          <a:bodyPr wrap="square" rtlCol="0" anchor="t">
            <a:spAutoFit/>
          </a:bodyPr>
          <a:p>
            <a:pPr algn="l">
              <a:lnSpc>
                <a:spcPts val="2740"/>
              </a:lnSpc>
              <a:buBlip>
                <a:blip r:embed="rId17"/>
              </a:buBlip>
            </a:pPr>
            <a:r>
              <a:rPr lang="en-US" altLang="zh-CN" sz="2400">
                <a:latin typeface="Times New Roman" panose="02020603050405020304" charset="0"/>
                <a:cs typeface="Times New Roman" panose="02020603050405020304" charset="0"/>
                <a:sym typeface="+mn-ea"/>
              </a:rPr>
              <a:t> And at that time, the </a:t>
            </a:r>
            <a:r>
              <a:rPr lang="en-US" altLang="zh-CN" sz="2400" b="1">
                <a:solidFill>
                  <a:srgbClr val="C00000"/>
                </a:solidFill>
                <a:latin typeface="Times New Roman" panose="02020603050405020304" charset="0"/>
                <a:cs typeface="Times New Roman" panose="02020603050405020304" charset="0"/>
                <a:sym typeface="+mn-ea"/>
              </a:rPr>
              <a:t>miracle</a:t>
            </a:r>
            <a:r>
              <a:rPr lang="en-US" altLang="zh-CN" sz="2400">
                <a:latin typeface="Times New Roman" panose="02020603050405020304" charset="0"/>
                <a:cs typeface="Times New Roman" panose="02020603050405020304" charset="0"/>
                <a:sym typeface="+mn-ea"/>
              </a:rPr>
              <a:t> we had been praying for showered us -- the long- expected life of water finally fell on this dry land</a:t>
            </a:r>
            <a:r>
              <a:rPr lang="zh-CN" altLang="en-US" sz="2400">
                <a:latin typeface="Times New Roman" panose="02020603050405020304" charset="0"/>
                <a:cs typeface="Times New Roman" panose="02020603050405020304" charset="0"/>
                <a:sym typeface="+mn-ea"/>
              </a:rPr>
              <a:t>！</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000000"/>
                                          </p:val>
                                        </p:tav>
                                        <p:tav tm="80000">
                                          <p:val>
                                            <p:fltVal val="90.000000"/>
                                          </p:val>
                                        </p:tav>
                                        <p:tav tm="80000">
                                          <p:val>
                                            <p:fltVal val="90.000000"/>
                                          </p:val>
                                        </p:tav>
                                        <p:tav tm="100000">
                                          <p:val>
                                            <p:fltVal val="0.000000"/>
                                          </p:val>
                                        </p:tav>
                                      </p:tavLst>
                                    </p:anim>
                                    <p:anim calcmode="lin" valueType="num">
                                      <p:cBhvr>
                                        <p:cTn id="8" dur="1000" fill="hold"/>
                                        <p:tgtEl>
                                          <p:spTgt spid="2"/>
                                        </p:tgtEl>
                                        <p:attrNameLst>
                                          <p:attrName>ppt_x</p:attrName>
                                        </p:attrNameLst>
                                      </p:cBhvr>
                                      <p:tavLst>
                                        <p:tav tm="0">
                                          <p:val>
                                            <p:fltVal val="-1.000000"/>
                                          </p:val>
                                        </p:tav>
                                        <p:tav tm="50000">
                                          <p:val>
                                            <p:fltVal val="0.950000"/>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par>
                          <p:cTn id="11" fill="hold">
                            <p:stCondLst>
                              <p:cond delay="1000"/>
                            </p:stCondLst>
                            <p:childTnLst>
                              <p:par>
                                <p:cTn id="12" presetID="48" presetClass="entr" presetSubtype="0" accel="5000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style.rotation</p:attrName>
                                        </p:attrNameLst>
                                      </p:cBhvr>
                                      <p:tavLst>
                                        <p:tav tm="0">
                                          <p:val>
                                            <p:fltVal val="90.000000"/>
                                          </p:val>
                                        </p:tav>
                                        <p:tav tm="80000">
                                          <p:val>
                                            <p:fltVal val="90.000000"/>
                                          </p:val>
                                        </p:tav>
                                        <p:tav tm="80000">
                                          <p:val>
                                            <p:fltVal val="90.000000"/>
                                          </p:val>
                                        </p:tav>
                                        <p:tav tm="100000">
                                          <p:val>
                                            <p:fltVal val="0.000000"/>
                                          </p:val>
                                        </p:tav>
                                      </p:tavLst>
                                    </p:anim>
                                    <p:anim calcmode="lin" valueType="num">
                                      <p:cBhvr>
                                        <p:cTn id="15" dur="1000" fill="hold"/>
                                        <p:tgtEl>
                                          <p:spTgt spid="3"/>
                                        </p:tgtEl>
                                        <p:attrNameLst>
                                          <p:attrName>ppt_x</p:attrName>
                                        </p:attrNameLst>
                                      </p:cBhvr>
                                      <p:tavLst>
                                        <p:tav tm="0">
                                          <p:val>
                                            <p:fltVal val="-1.000000"/>
                                          </p:val>
                                        </p:tav>
                                        <p:tav tm="50000">
                                          <p:val>
                                            <p:fltVal val="0.950000"/>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animEffect transition="in" filter="fade">
                                      <p:cBhvr>
                                        <p:cTn id="17" dur="1000"/>
                                        <p:tgtEl>
                                          <p:spTgt spid="3"/>
                                        </p:tgtEl>
                                      </p:cBhvr>
                                    </p:animEffect>
                                  </p:childTnLst>
                                </p:cTn>
                              </p:par>
                            </p:childTnLst>
                          </p:cTn>
                        </p:par>
                        <p:par>
                          <p:cTn id="18" fill="hold">
                            <p:stCondLst>
                              <p:cond delay="2000"/>
                            </p:stCondLst>
                            <p:childTnLst>
                              <p:par>
                                <p:cTn id="19" presetID="48" presetClass="entr" presetSubtype="0" accel="5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style.rotation</p:attrName>
                                        </p:attrNameLst>
                                      </p:cBhvr>
                                      <p:tavLst>
                                        <p:tav tm="0">
                                          <p:val>
                                            <p:fltVal val="90.000000"/>
                                          </p:val>
                                        </p:tav>
                                        <p:tav tm="80000">
                                          <p:val>
                                            <p:fltVal val="90.000000"/>
                                          </p:val>
                                        </p:tav>
                                        <p:tav tm="80000">
                                          <p:val>
                                            <p:fltVal val="90.000000"/>
                                          </p:val>
                                        </p:tav>
                                        <p:tav tm="100000">
                                          <p:val>
                                            <p:fltVal val="0.000000"/>
                                          </p:val>
                                        </p:tav>
                                      </p:tavLst>
                                    </p:anim>
                                    <p:anim calcmode="lin" valueType="num">
                                      <p:cBhvr>
                                        <p:cTn id="22" dur="1000" fill="hold"/>
                                        <p:tgtEl>
                                          <p:spTgt spid="4"/>
                                        </p:tgtEl>
                                        <p:attrNameLst>
                                          <p:attrName>ppt_x</p:attrName>
                                        </p:attrNameLst>
                                      </p:cBhvr>
                                      <p:tavLst>
                                        <p:tav tm="0">
                                          <p:val>
                                            <p:fltVal val="-1.000000"/>
                                          </p:val>
                                        </p:tav>
                                        <p:tav tm="50000">
                                          <p:val>
                                            <p:fltVal val="0.950000"/>
                                          </p:val>
                                        </p:tav>
                                        <p:tav tm="100000">
                                          <p:val>
                                            <p:strVal val="#ppt_x"/>
                                          </p:val>
                                        </p:tav>
                                      </p:tavLst>
                                    </p:anim>
                                    <p:anim calcmode="lin" valueType="num">
                                      <p:cBhvr>
                                        <p:cTn id="23" dur="1000" fill="hold"/>
                                        <p:tgtEl>
                                          <p:spTgt spid="4"/>
                                        </p:tgtEl>
                                        <p:attrNameLst>
                                          <p:attrName>ppt_y</p:attrName>
                                        </p:attrNameLst>
                                      </p:cBhvr>
                                      <p:tavLst>
                                        <p:tav tm="0">
                                          <p:val>
                                            <p:strVal val="#ppt_y"/>
                                          </p:val>
                                        </p:tav>
                                        <p:tav tm="100000">
                                          <p:val>
                                            <p:strVal val="#ppt_y"/>
                                          </p:val>
                                        </p:tav>
                                      </p:tavLst>
                                    </p:anim>
                                    <p:animEffect transition="in" filter="fade">
                                      <p:cBhvr>
                                        <p:cTn id="24" dur="1000"/>
                                        <p:tgtEl>
                                          <p:spTgt spid="4"/>
                                        </p:tgtEl>
                                      </p:cBhvr>
                                    </p:animEffect>
                                  </p:childTnLst>
                                </p:cTn>
                              </p:par>
                            </p:childTnLst>
                          </p:cTn>
                        </p:par>
                        <p:par>
                          <p:cTn id="25" fill="hold">
                            <p:stCondLst>
                              <p:cond delay="3000"/>
                            </p:stCondLst>
                            <p:childTnLst>
                              <p:par>
                                <p:cTn id="26" presetID="48" presetClass="entr" presetSubtype="0" accel="5000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style.rotation</p:attrName>
                                        </p:attrNameLst>
                                      </p:cBhvr>
                                      <p:tavLst>
                                        <p:tav tm="0">
                                          <p:val>
                                            <p:fltVal val="90.000000"/>
                                          </p:val>
                                        </p:tav>
                                        <p:tav tm="80000">
                                          <p:val>
                                            <p:fltVal val="90.000000"/>
                                          </p:val>
                                        </p:tav>
                                        <p:tav tm="80000">
                                          <p:val>
                                            <p:fltVal val="90.000000"/>
                                          </p:val>
                                        </p:tav>
                                        <p:tav tm="100000">
                                          <p:val>
                                            <p:fltVal val="0.000000"/>
                                          </p:val>
                                        </p:tav>
                                      </p:tavLst>
                                    </p:anim>
                                    <p:anim calcmode="lin" valueType="num">
                                      <p:cBhvr>
                                        <p:cTn id="29" dur="1000" fill="hold"/>
                                        <p:tgtEl>
                                          <p:spTgt spid="6"/>
                                        </p:tgtEl>
                                        <p:attrNameLst>
                                          <p:attrName>ppt_x</p:attrName>
                                        </p:attrNameLst>
                                      </p:cBhvr>
                                      <p:tavLst>
                                        <p:tav tm="0">
                                          <p:val>
                                            <p:fltVal val="-1.000000"/>
                                          </p:val>
                                        </p:tav>
                                        <p:tav tm="50000">
                                          <p:val>
                                            <p:fltVal val="0.950000"/>
                                          </p:val>
                                        </p:tav>
                                        <p:tav tm="100000">
                                          <p:val>
                                            <p:strVal val="#ppt_x"/>
                                          </p:val>
                                        </p:tav>
                                      </p:tavLst>
                                    </p:anim>
                                    <p:anim calcmode="lin" valueType="num">
                                      <p:cBhvr>
                                        <p:cTn id="30" dur="1000" fill="hold"/>
                                        <p:tgtEl>
                                          <p:spTgt spid="6"/>
                                        </p:tgtEl>
                                        <p:attrNameLst>
                                          <p:attrName>ppt_y</p:attrName>
                                        </p:attrNameLst>
                                      </p:cBhvr>
                                      <p:tavLst>
                                        <p:tav tm="0">
                                          <p:val>
                                            <p:strVal val="#ppt_y"/>
                                          </p:val>
                                        </p:tav>
                                        <p:tav tm="100000">
                                          <p:val>
                                            <p:strVal val="#ppt_y"/>
                                          </p:val>
                                        </p:tav>
                                      </p:tavLst>
                                    </p:anim>
                                    <p:animEffect transition="in" filter="fade">
                                      <p:cBhvr>
                                        <p:cTn id="31" dur="1000"/>
                                        <p:tgtEl>
                                          <p:spTgt spid="6"/>
                                        </p:tgtEl>
                                      </p:cBhvr>
                                    </p:animEffect>
                                  </p:childTnLst>
                                </p:cTn>
                              </p:par>
                            </p:childTnLst>
                          </p:cTn>
                        </p:par>
                        <p:par>
                          <p:cTn id="32" fill="hold">
                            <p:stCondLst>
                              <p:cond delay="4000"/>
                            </p:stCondLst>
                            <p:childTnLst>
                              <p:par>
                                <p:cTn id="33" presetID="48" presetClass="entr" presetSubtype="0" accel="5000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style.rotation</p:attrName>
                                        </p:attrNameLst>
                                      </p:cBhvr>
                                      <p:tavLst>
                                        <p:tav tm="0">
                                          <p:val>
                                            <p:fltVal val="90.000000"/>
                                          </p:val>
                                        </p:tav>
                                        <p:tav tm="80000">
                                          <p:val>
                                            <p:fltVal val="90.000000"/>
                                          </p:val>
                                        </p:tav>
                                        <p:tav tm="80000">
                                          <p:val>
                                            <p:fltVal val="90.000000"/>
                                          </p:val>
                                        </p:tav>
                                        <p:tav tm="100000">
                                          <p:val>
                                            <p:fltVal val="0.000000"/>
                                          </p:val>
                                        </p:tav>
                                      </p:tavLst>
                                    </p:anim>
                                    <p:anim calcmode="lin" valueType="num">
                                      <p:cBhvr>
                                        <p:cTn id="36" dur="1000" fill="hold"/>
                                        <p:tgtEl>
                                          <p:spTgt spid="7"/>
                                        </p:tgtEl>
                                        <p:attrNameLst>
                                          <p:attrName>ppt_x</p:attrName>
                                        </p:attrNameLst>
                                      </p:cBhvr>
                                      <p:tavLst>
                                        <p:tav tm="0">
                                          <p:val>
                                            <p:fltVal val="-1.000000"/>
                                          </p:val>
                                        </p:tav>
                                        <p:tav tm="50000">
                                          <p:val>
                                            <p:fltVal val="0.950000"/>
                                          </p:val>
                                        </p:tav>
                                        <p:tav tm="100000">
                                          <p:val>
                                            <p:strVal val="#ppt_x"/>
                                          </p:val>
                                        </p:tav>
                                      </p:tavLst>
                                    </p:anim>
                                    <p:anim calcmode="lin" valueType="num">
                                      <p:cBhvr>
                                        <p:cTn id="37" dur="1000" fill="hold"/>
                                        <p:tgtEl>
                                          <p:spTgt spid="7"/>
                                        </p:tgtEl>
                                        <p:attrNameLst>
                                          <p:attrName>ppt_y</p:attrName>
                                        </p:attrNameLst>
                                      </p:cBhvr>
                                      <p:tavLst>
                                        <p:tav tm="0">
                                          <p:val>
                                            <p:strVal val="#ppt_y"/>
                                          </p:val>
                                        </p:tav>
                                        <p:tav tm="100000">
                                          <p:val>
                                            <p:strVal val="#ppt_y"/>
                                          </p:val>
                                        </p:tav>
                                      </p:tavLst>
                                    </p:anim>
                                    <p:animEffect transition="in" filter="fade">
                                      <p:cBhvr>
                                        <p:cTn id="38" dur="1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p:tgtEl>
                                          <p:spTgt spid="8"/>
                                        </p:tgtEl>
                                        <p:attrNameLst>
                                          <p:attrName>ppt_y</p:attrName>
                                        </p:attrNameLst>
                                      </p:cBhvr>
                                      <p:tavLst>
                                        <p:tav tm="0">
                                          <p:val>
                                            <p:strVal val="#ppt_y+#ppt_h*1.125000"/>
                                          </p:val>
                                        </p:tav>
                                        <p:tav tm="100000">
                                          <p:val>
                                            <p:strVal val="#ppt_y"/>
                                          </p:val>
                                        </p:tav>
                                      </p:tavLst>
                                    </p:anim>
                                    <p:animEffect transition="in" filter="wipe(up)">
                                      <p:cBhvr>
                                        <p:cTn id="44" dur="500"/>
                                        <p:tgtEl>
                                          <p:spTgt spid="8"/>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p:tgtEl>
                                          <p:spTgt spid="12"/>
                                        </p:tgtEl>
                                        <p:attrNameLst>
                                          <p:attrName>ppt_y</p:attrName>
                                        </p:attrNameLst>
                                      </p:cBhvr>
                                      <p:tavLst>
                                        <p:tav tm="0">
                                          <p:val>
                                            <p:strVal val="#ppt_y+#ppt_h*1.125000"/>
                                          </p:val>
                                        </p:tav>
                                        <p:tav tm="100000">
                                          <p:val>
                                            <p:strVal val="#ppt_y"/>
                                          </p:val>
                                        </p:tav>
                                      </p:tavLst>
                                    </p:anim>
                                    <p:animEffect transition="in" filter="wipe(up)">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45419"/>
                                        </p:tgtEl>
                                        <p:attrNameLst>
                                          <p:attrName>style.visibility</p:attrName>
                                        </p:attrNameLst>
                                      </p:cBhvr>
                                      <p:to>
                                        <p:strVal val="visible"/>
                                      </p:to>
                                    </p:set>
                                    <p:anim calcmode="lin" valueType="num">
                                      <p:cBhvr additive="base">
                                        <p:cTn id="53" dur="500" fill="hold"/>
                                        <p:tgtEl>
                                          <p:spTgt spid="145419"/>
                                        </p:tgtEl>
                                        <p:attrNameLst>
                                          <p:attrName>ppt_x</p:attrName>
                                        </p:attrNameLst>
                                      </p:cBhvr>
                                      <p:tavLst>
                                        <p:tav tm="0">
                                          <p:val>
                                            <p:strVal val="#ppt_x"/>
                                          </p:val>
                                        </p:tav>
                                        <p:tav tm="100000">
                                          <p:val>
                                            <p:strVal val="#ppt_x"/>
                                          </p:val>
                                        </p:tav>
                                      </p:tavLst>
                                    </p:anim>
                                    <p:anim calcmode="lin" valueType="num">
                                      <p:cBhvr additive="base">
                                        <p:cTn id="54" dur="500" fill="hold"/>
                                        <p:tgtEl>
                                          <p:spTgt spid="1454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2" grpId="0"/>
      <p:bldP spid="12" grpId="1"/>
    </p:bldLst>
  </p:timing>
</p:sld>
</file>

<file path=ppt/tags/tag1.xml><?xml version="1.0" encoding="utf-8"?>
<p:tagLst xmlns:p="http://schemas.openxmlformats.org/presentationml/2006/main">
  <p:tag name="KSO_WM_FULL_TEXT_BEAUTIFY_COPY_ID" val="77938"/>
</p:tagLst>
</file>

<file path=ppt/tags/tag10.xml><?xml version="1.0" encoding="utf-8"?>
<p:tagLst xmlns:p="http://schemas.openxmlformats.org/presentationml/2006/main">
  <p:tag name="KSO_WM_FULL_TEXT_BEAUTIFY_COPY_ID" val="100365"/>
</p:tagLst>
</file>

<file path=ppt/tags/tag11.xml><?xml version="1.0" encoding="utf-8"?>
<p:tagLst xmlns:p="http://schemas.openxmlformats.org/presentationml/2006/main">
  <p:tag name="KSO_WM_FULL_TEXT_BEAUTIFY_COPY_ID" val="100366"/>
</p:tagLst>
</file>

<file path=ppt/tags/tag12.xml><?xml version="1.0" encoding="utf-8"?>
<p:tagLst xmlns:p="http://schemas.openxmlformats.org/presentationml/2006/main">
  <p:tag name="KSO_WM_FULL_TEXT_BEAUTIFY_COPY_ID" val="100367"/>
</p:tagLst>
</file>

<file path=ppt/tags/tag13.xml><?xml version="1.0" encoding="utf-8"?>
<p:tagLst xmlns:p="http://schemas.openxmlformats.org/presentationml/2006/main">
  <p:tag name="KSO_WM_FULL_TEXT_BEAUTIFY_COPY_ID" val="100370"/>
</p:tagLst>
</file>

<file path=ppt/tags/tag14.xml><?xml version="1.0" encoding="utf-8"?>
<p:tagLst xmlns:p="http://schemas.openxmlformats.org/presentationml/2006/main">
  <p:tag name="KSO_WM_FULL_TEXT_BEAUTIFY_COPY_ID" val="100371"/>
</p:tagLst>
</file>

<file path=ppt/tags/tag15.xml><?xml version="1.0" encoding="utf-8"?>
<p:tagLst xmlns:p="http://schemas.openxmlformats.org/presentationml/2006/main">
  <p:tag name="KSO_WM_FULL_TEXT_BEAUTIFY_COPY_ID" val="100372"/>
</p:tagLst>
</file>

<file path=ppt/tags/tag16.xml><?xml version="1.0" encoding="utf-8"?>
<p:tagLst xmlns:p="http://schemas.openxmlformats.org/presentationml/2006/main">
  <p:tag name="KSO_WM_FULL_TEXT_BEAUTIFY_COPY_ID" val="100374"/>
</p:tagLst>
</file>

<file path=ppt/tags/tag17.xml><?xml version="1.0" encoding="utf-8"?>
<p:tagLst xmlns:p="http://schemas.openxmlformats.org/presentationml/2006/main">
  <p:tag name="KSO_WM_FULL_TEXT_BEAUTIFY_COPY_ID" val="100375"/>
</p:tagLst>
</file>

<file path=ppt/tags/tag18.xml><?xml version="1.0" encoding="utf-8"?>
<p:tagLst xmlns:p="http://schemas.openxmlformats.org/presentationml/2006/main">
  <p:tag name="KSO_WM_FULL_TEXT_BEAUTIFY_COPY_ID" val="100376"/>
</p:tagLst>
</file>

<file path=ppt/tags/tag19.xml><?xml version="1.0" encoding="utf-8"?>
<p:tagLst xmlns:p="http://schemas.openxmlformats.org/presentationml/2006/main">
  <p:tag name="KSO_WM_FULL_TEXT_BEAUTIFY_COPY_ID" val="100368"/>
</p:tagLst>
</file>

<file path=ppt/tags/tag2.xml><?xml version="1.0" encoding="utf-8"?>
<p:tagLst xmlns:p="http://schemas.openxmlformats.org/presentationml/2006/main">
  <p:tag name="KSO_WM_FULL_TEXT_BEAUTIFY_COPY_ID" val="77938"/>
</p:tagLst>
</file>

<file path=ppt/tags/tag20.xml><?xml version="1.0" encoding="utf-8"?>
<p:tagLst xmlns:p="http://schemas.openxmlformats.org/presentationml/2006/main">
  <p:tag name="KSO_WM_FULL_TEXT_BEAUTIFY_COPY_ID" val="145413"/>
</p:tagLst>
</file>

<file path=ppt/tags/tag21.xml><?xml version="1.0" encoding="utf-8"?>
<p:tagLst xmlns:p="http://schemas.openxmlformats.org/presentationml/2006/main">
  <p:tag name="KSO_WM_FULL_TEXT_BEAUTIFY_COPY_ID" val="145414"/>
</p:tagLst>
</file>

<file path=ppt/tags/tag22.xml><?xml version="1.0" encoding="utf-8"?>
<p:tagLst xmlns:p="http://schemas.openxmlformats.org/presentationml/2006/main">
  <p:tag name="KSO_WM_FULL_TEXT_BEAUTIFY_COPY_ID" val="145415"/>
</p:tagLst>
</file>

<file path=ppt/tags/tag23.xml><?xml version="1.0" encoding="utf-8"?>
<p:tagLst xmlns:p="http://schemas.openxmlformats.org/presentationml/2006/main">
  <p:tag name="KSO_WM_FULL_TEXT_BEAUTIFY_COPY_ID" val="145416"/>
</p:tagLst>
</file>

<file path=ppt/tags/tag24.xml><?xml version="1.0" encoding="utf-8"?>
<p:tagLst xmlns:p="http://schemas.openxmlformats.org/presentationml/2006/main">
  <p:tag name="KSO_WM_FULL_TEXT_BEAUTIFY_COPY_ID" val="145417"/>
</p:tagLst>
</file>

<file path=ppt/tags/tag25.xml><?xml version="1.0" encoding="utf-8"?>
<p:tagLst xmlns:p="http://schemas.openxmlformats.org/presentationml/2006/main">
  <p:tag name="KSO_WM_FULL_TEXT_BEAUTIFY_COPY_ID" val="145418"/>
</p:tagLst>
</file>

<file path=ppt/tags/tag26.xml><?xml version="1.0" encoding="utf-8"?>
<p:tagLst xmlns:p="http://schemas.openxmlformats.org/presentationml/2006/main">
  <p:tag name="KSO_WM_FULL_TEXT_BEAUTIFY_COPY_ID" val="100355"/>
</p:tagLst>
</file>

<file path=ppt/tags/tag27.xml><?xml version="1.0" encoding="utf-8"?>
<p:tagLst xmlns:p="http://schemas.openxmlformats.org/presentationml/2006/main">
  <p:tag name="KSO_WM_FULL_TEXT_BEAUTIFY_COPY_ID" val="100357"/>
</p:tagLst>
</file>

<file path=ppt/tags/tag28.xml><?xml version="1.0" encoding="utf-8"?>
<p:tagLst xmlns:p="http://schemas.openxmlformats.org/presentationml/2006/main">
  <p:tag name="KSO_WM_FULL_TEXT_BEAUTIFY_COPY_ID" val="100358"/>
</p:tagLst>
</file>

<file path=ppt/tags/tag29.xml><?xml version="1.0" encoding="utf-8"?>
<p:tagLst xmlns:p="http://schemas.openxmlformats.org/presentationml/2006/main">
  <p:tag name="KSO_WM_FULL_TEXT_BEAUTIFY_COPY_ID" val="100359"/>
</p:tagLst>
</file>

<file path=ppt/tags/tag3.xml><?xml version="1.0" encoding="utf-8"?>
<p:tagLst xmlns:p="http://schemas.openxmlformats.org/presentationml/2006/main">
  <p:tag name="KSO_WM_FULL_TEXT_BEAUTIFY_COPY_ID" val="100355"/>
</p:tagLst>
</file>

<file path=ppt/tags/tag30.xml><?xml version="1.0" encoding="utf-8"?>
<p:tagLst xmlns:p="http://schemas.openxmlformats.org/presentationml/2006/main">
  <p:tag name="KSO_WM_FULL_TEXT_BEAUTIFY_COPY_ID" val="100361"/>
</p:tagLst>
</file>

<file path=ppt/tags/tag31.xml><?xml version="1.0" encoding="utf-8"?>
<p:tagLst xmlns:p="http://schemas.openxmlformats.org/presentationml/2006/main">
  <p:tag name="KSO_WM_FULL_TEXT_BEAUTIFY_COPY_ID" val="100362"/>
</p:tagLst>
</file>

<file path=ppt/tags/tag32.xml><?xml version="1.0" encoding="utf-8"?>
<p:tagLst xmlns:p="http://schemas.openxmlformats.org/presentationml/2006/main">
  <p:tag name="KSO_WM_FULL_TEXT_BEAUTIFY_COPY_ID" val="100363"/>
</p:tagLst>
</file>

<file path=ppt/tags/tag33.xml><?xml version="1.0" encoding="utf-8"?>
<p:tagLst xmlns:p="http://schemas.openxmlformats.org/presentationml/2006/main">
  <p:tag name="KSO_WM_FULL_TEXT_BEAUTIFY_COPY_ID" val="100365"/>
</p:tagLst>
</file>

<file path=ppt/tags/tag34.xml><?xml version="1.0" encoding="utf-8"?>
<p:tagLst xmlns:p="http://schemas.openxmlformats.org/presentationml/2006/main">
  <p:tag name="KSO_WM_FULL_TEXT_BEAUTIFY_COPY_ID" val="100366"/>
</p:tagLst>
</file>

<file path=ppt/tags/tag35.xml><?xml version="1.0" encoding="utf-8"?>
<p:tagLst xmlns:p="http://schemas.openxmlformats.org/presentationml/2006/main">
  <p:tag name="KSO_WM_FULL_TEXT_BEAUTIFY_COPY_ID" val="100367"/>
</p:tagLst>
</file>

<file path=ppt/tags/tag36.xml><?xml version="1.0" encoding="utf-8"?>
<p:tagLst xmlns:p="http://schemas.openxmlformats.org/presentationml/2006/main">
  <p:tag name="KSO_WM_FULL_TEXT_BEAUTIFY_COPY_ID" val="100370"/>
</p:tagLst>
</file>

<file path=ppt/tags/tag37.xml><?xml version="1.0" encoding="utf-8"?>
<p:tagLst xmlns:p="http://schemas.openxmlformats.org/presentationml/2006/main">
  <p:tag name="KSO_WM_FULL_TEXT_BEAUTIFY_COPY_ID" val="100371"/>
</p:tagLst>
</file>

<file path=ppt/tags/tag38.xml><?xml version="1.0" encoding="utf-8"?>
<p:tagLst xmlns:p="http://schemas.openxmlformats.org/presentationml/2006/main">
  <p:tag name="KSO_WM_FULL_TEXT_BEAUTIFY_COPY_ID" val="100372"/>
</p:tagLst>
</file>

<file path=ppt/tags/tag39.xml><?xml version="1.0" encoding="utf-8"?>
<p:tagLst xmlns:p="http://schemas.openxmlformats.org/presentationml/2006/main">
  <p:tag name="KSO_WM_FULL_TEXT_BEAUTIFY_COPY_ID" val="100374"/>
</p:tagLst>
</file>

<file path=ppt/tags/tag4.xml><?xml version="1.0" encoding="utf-8"?>
<p:tagLst xmlns:p="http://schemas.openxmlformats.org/presentationml/2006/main">
  <p:tag name="KSO_WM_FULL_TEXT_BEAUTIFY_COPY_ID" val="100357"/>
</p:tagLst>
</file>

<file path=ppt/tags/tag40.xml><?xml version="1.0" encoding="utf-8"?>
<p:tagLst xmlns:p="http://schemas.openxmlformats.org/presentationml/2006/main">
  <p:tag name="KSO_WM_FULL_TEXT_BEAUTIFY_COPY_ID" val="100375"/>
</p:tagLst>
</file>

<file path=ppt/tags/tag41.xml><?xml version="1.0" encoding="utf-8"?>
<p:tagLst xmlns:p="http://schemas.openxmlformats.org/presentationml/2006/main">
  <p:tag name="KSO_WM_FULL_TEXT_BEAUTIFY_COPY_ID" val="100376"/>
</p:tagLst>
</file>

<file path=ppt/tags/tag42.xml><?xml version="1.0" encoding="utf-8"?>
<p:tagLst xmlns:p="http://schemas.openxmlformats.org/presentationml/2006/main">
  <p:tag name="KSO_WM_FULL_TEXT_BEAUTIFY_COPY_ID" val="100368"/>
</p:tagLst>
</file>

<file path=ppt/tags/tag43.xml><?xml version="1.0" encoding="utf-8"?>
<p:tagLst xmlns:p="http://schemas.openxmlformats.org/presentationml/2006/main">
  <p:tag name="KSO_WM_FULL_TEXT_BEAUTIFY_COPY_ID" val="145421"/>
</p:tagLst>
</file>

<file path=ppt/tags/tag44.xml><?xml version="1.0" encoding="utf-8"?>
<p:tagLst xmlns:p="http://schemas.openxmlformats.org/presentationml/2006/main">
  <p:tag name="KSO_WM_FULL_TEXT_BEAUTIFY_COPY_ID" val="145422"/>
</p:tagLst>
</file>

<file path=ppt/tags/tag45.xml><?xml version="1.0" encoding="utf-8"?>
<p:tagLst xmlns:p="http://schemas.openxmlformats.org/presentationml/2006/main">
  <p:tag name="KSO_WM_FULL_TEXT_BEAUTIFY_COPY_ID" val="145423"/>
</p:tagLst>
</file>

<file path=ppt/tags/tag46.xml><?xml version="1.0" encoding="utf-8"?>
<p:tagLst xmlns:p="http://schemas.openxmlformats.org/presentationml/2006/main">
  <p:tag name="KSO_WM_FULL_TEXT_BEAUTIFY_COPY_ID" val="145424"/>
</p:tagLst>
</file>

<file path=ppt/tags/tag47.xml><?xml version="1.0" encoding="utf-8"?>
<p:tagLst xmlns:p="http://schemas.openxmlformats.org/presentationml/2006/main">
  <p:tag name="KSO_WM_FULL_TEXT_BEAUTIFY_COPY_ID" val="145425"/>
</p:tagLst>
</file>

<file path=ppt/tags/tag48.xml><?xml version="1.0" encoding="utf-8"?>
<p:tagLst xmlns:p="http://schemas.openxmlformats.org/presentationml/2006/main">
  <p:tag name="KSO_WM_FULL_TEXT_BEAUTIFY_COPY_ID" val="145426"/>
</p:tagLst>
</file>

<file path=ppt/tags/tag49.xml><?xml version="1.0" encoding="utf-8"?>
<p:tagLst xmlns:p="http://schemas.openxmlformats.org/presentationml/2006/main">
  <p:tag name="KSO_WM_FULL_TEXT_BEAUTIFY_COPY_ID" val="76802"/>
</p:tagLst>
</file>

<file path=ppt/tags/tag5.xml><?xml version="1.0" encoding="utf-8"?>
<p:tagLst xmlns:p="http://schemas.openxmlformats.org/presentationml/2006/main">
  <p:tag name="KSO_WM_FULL_TEXT_BEAUTIFY_COPY_ID" val="100358"/>
</p:tagLst>
</file>

<file path=ppt/tags/tag50.xml><?xml version="1.0" encoding="utf-8"?>
<p:tagLst xmlns:p="http://schemas.openxmlformats.org/presentationml/2006/main">
  <p:tag name="KSO_WM_FULL_TEXT_BEAUTIFY_COPY_ID" val="76806"/>
</p:tagLst>
</file>

<file path=ppt/tags/tag51.xml><?xml version="1.0" encoding="utf-8"?>
<p:tagLst xmlns:p="http://schemas.openxmlformats.org/presentationml/2006/main">
  <p:tag name="KSO_WM_FULL_TEXT_BEAUTIFY_COPY_ID" val="76810"/>
</p:tagLst>
</file>

<file path=ppt/tags/tag52.xml><?xml version="1.0" encoding="utf-8"?>
<p:tagLst xmlns:p="http://schemas.openxmlformats.org/presentationml/2006/main">
  <p:tag name="KSO_WM_FULL_TEXT_BEAUTIFY_COPY_ID" val="76820"/>
</p:tagLst>
</file>

<file path=ppt/tags/tag53.xml><?xml version="1.0" encoding="utf-8"?>
<p:tagLst xmlns:p="http://schemas.openxmlformats.org/presentationml/2006/main">
  <p:tag name="KSO_WM_FULL_TEXT_BEAUTIFY_COPY_ID" val="76821"/>
</p:tagLst>
</file>

<file path=ppt/tags/tag54.xml><?xml version="1.0" encoding="utf-8"?>
<p:tagLst xmlns:p="http://schemas.openxmlformats.org/presentationml/2006/main">
  <p:tag name="KSO_WM_FULL_TEXT_BEAUTIFY_COPY_ID" val="76822"/>
</p:tagLst>
</file>

<file path=ppt/tags/tag55.xml><?xml version="1.0" encoding="utf-8"?>
<p:tagLst xmlns:p="http://schemas.openxmlformats.org/presentationml/2006/main">
  <p:tag name="KSO_WM_FULL_TEXT_BEAUTIFY_COPY_ID" val="76804"/>
</p:tagLst>
</file>

<file path=ppt/tags/tag56.xml><?xml version="1.0" encoding="utf-8"?>
<p:tagLst xmlns:p="http://schemas.openxmlformats.org/presentationml/2006/main">
  <p:tag name="KSO_WM_FULL_TEXT_BEAUTIFY_COPY_ID" val="76814"/>
</p:tagLst>
</file>

<file path=ppt/tags/tag57.xml><?xml version="1.0" encoding="utf-8"?>
<p:tagLst xmlns:p="http://schemas.openxmlformats.org/presentationml/2006/main">
  <p:tag name="KSO_WM_FULL_TEXT_BEAUTIFY_COPY_ID" val="76815"/>
</p:tagLst>
</file>

<file path=ppt/tags/tag58.xml><?xml version="1.0" encoding="utf-8"?>
<p:tagLst xmlns:p="http://schemas.openxmlformats.org/presentationml/2006/main">
  <p:tag name="KSO_WM_FULL_TEXT_BEAUTIFY_COPY_ID" val="76807"/>
</p:tagLst>
</file>

<file path=ppt/tags/tag59.xml><?xml version="1.0" encoding="utf-8"?>
<p:tagLst xmlns:p="http://schemas.openxmlformats.org/presentationml/2006/main">
  <p:tag name="KSO_WM_FULL_TEXT_BEAUTIFY_COPY_ID" val="76823"/>
</p:tagLst>
</file>

<file path=ppt/tags/tag6.xml><?xml version="1.0" encoding="utf-8"?>
<p:tagLst xmlns:p="http://schemas.openxmlformats.org/presentationml/2006/main">
  <p:tag name="KSO_WM_FULL_TEXT_BEAUTIFY_COPY_ID" val="100359"/>
</p:tagLst>
</file>

<file path=ppt/tags/tag60.xml><?xml version="1.0" encoding="utf-8"?>
<p:tagLst xmlns:p="http://schemas.openxmlformats.org/presentationml/2006/main">
  <p:tag name="KSO_WM_FULL_TEXT_BEAUTIFY_COPY_ID" val="76802"/>
</p:tagLst>
</file>

<file path=ppt/tags/tag61.xml><?xml version="1.0" encoding="utf-8"?>
<p:tagLst xmlns:p="http://schemas.openxmlformats.org/presentationml/2006/main">
  <p:tag name="KSO_WM_FULL_TEXT_BEAUTIFY_COPY_ID" val="76809"/>
</p:tagLst>
</file>

<file path=ppt/tags/tag62.xml><?xml version="1.0" encoding="utf-8"?>
<p:tagLst xmlns:p="http://schemas.openxmlformats.org/presentationml/2006/main">
  <p:tag name="KSO_WM_FULL_TEXT_BEAUTIFY_COPY_ID" val="76804"/>
</p:tagLst>
</file>

<file path=ppt/tags/tag63.xml><?xml version="1.0" encoding="utf-8"?>
<p:tagLst xmlns:p="http://schemas.openxmlformats.org/presentationml/2006/main">
  <p:tag name="KSO_WM_FULL_TEXT_BEAUTIFY_COPY_ID" val="76811"/>
</p:tagLst>
</file>

<file path=ppt/tags/tag64.xml><?xml version="1.0" encoding="utf-8"?>
<p:tagLst xmlns:p="http://schemas.openxmlformats.org/presentationml/2006/main">
  <p:tag name="KSO_WM_FULL_TEXT_BEAUTIFY_COPY_ID" val="76802"/>
</p:tagLst>
</file>

<file path=ppt/tags/tag65.xml><?xml version="1.0" encoding="utf-8"?>
<p:tagLst xmlns:p="http://schemas.openxmlformats.org/presentationml/2006/main">
  <p:tag name="KSO_WM_FULL_TEXT_BEAUTIFY_COPY_ID" val="76806"/>
</p:tagLst>
</file>

<file path=ppt/tags/tag66.xml><?xml version="1.0" encoding="utf-8"?>
<p:tagLst xmlns:p="http://schemas.openxmlformats.org/presentationml/2006/main">
  <p:tag name="KSO_WM_FULL_TEXT_BEAUTIFY_COPY_ID" val="76820"/>
</p:tagLst>
</file>

<file path=ppt/tags/tag67.xml><?xml version="1.0" encoding="utf-8"?>
<p:tagLst xmlns:p="http://schemas.openxmlformats.org/presentationml/2006/main">
  <p:tag name="KSO_WM_FULL_TEXT_BEAUTIFY_COPY_ID" val="76821"/>
</p:tagLst>
</file>

<file path=ppt/tags/tag68.xml><?xml version="1.0" encoding="utf-8"?>
<p:tagLst xmlns:p="http://schemas.openxmlformats.org/presentationml/2006/main">
  <p:tag name="KSO_WM_FULL_TEXT_BEAUTIFY_COPY_ID" val="76822"/>
</p:tagLst>
</file>

<file path=ppt/tags/tag69.xml><?xml version="1.0" encoding="utf-8"?>
<p:tagLst xmlns:p="http://schemas.openxmlformats.org/presentationml/2006/main">
  <p:tag name="KSO_WM_FULL_TEXT_BEAUTIFY_COPY_ID" val="76802"/>
</p:tagLst>
</file>

<file path=ppt/tags/tag7.xml><?xml version="1.0" encoding="utf-8"?>
<p:tagLst xmlns:p="http://schemas.openxmlformats.org/presentationml/2006/main">
  <p:tag name="KSO_WM_FULL_TEXT_BEAUTIFY_COPY_ID" val="100361"/>
</p:tagLst>
</file>

<file path=ppt/tags/tag70.xml><?xml version="1.0" encoding="utf-8"?>
<p:tagLst xmlns:p="http://schemas.openxmlformats.org/presentationml/2006/main">
  <p:tag name="KSO_WM_FULL_TEXT_BEAUTIFY_COPY_ID" val="76802"/>
</p:tagLst>
</file>

<file path=ppt/tags/tag71.xml><?xml version="1.0" encoding="utf-8"?>
<p:tagLst xmlns:p="http://schemas.openxmlformats.org/presentationml/2006/main">
  <p:tag name="KSO_WM_FULL_TEXT_BEAUTIFY_COPY_ID" val="76802"/>
</p:tagLst>
</file>

<file path=ppt/tags/tag72.xml><?xml version="1.0" encoding="utf-8"?>
<p:tagLst xmlns:p="http://schemas.openxmlformats.org/presentationml/2006/main">
  <p:tag name="KSO_WM_FULL_TEXT_BEAUTIFY_COPY_ID" val="76806"/>
</p:tagLst>
</file>

<file path=ppt/tags/tag73.xml><?xml version="1.0" encoding="utf-8"?>
<p:tagLst xmlns:p="http://schemas.openxmlformats.org/presentationml/2006/main">
  <p:tag name="KSO_WM_FULL_TEXT_BEAUTIFY_COPY_ID" val="76820"/>
</p:tagLst>
</file>

<file path=ppt/tags/tag74.xml><?xml version="1.0" encoding="utf-8"?>
<p:tagLst xmlns:p="http://schemas.openxmlformats.org/presentationml/2006/main">
  <p:tag name="KSO_WM_FULL_TEXT_BEAUTIFY_COPY_ID" val="76821"/>
</p:tagLst>
</file>

<file path=ppt/tags/tag75.xml><?xml version="1.0" encoding="utf-8"?>
<p:tagLst xmlns:p="http://schemas.openxmlformats.org/presentationml/2006/main">
  <p:tag name="KSO_WM_FULL_TEXT_BEAUTIFY_COPY_ID" val="76822"/>
</p:tagLst>
</file>

<file path=ppt/tags/tag76.xml><?xml version="1.0" encoding="utf-8"?>
<p:tagLst xmlns:p="http://schemas.openxmlformats.org/presentationml/2006/main">
  <p:tag name="KSO_WM_FULL_TEXT_BEAUTIFY_COPY_ID" val="76802"/>
</p:tagLst>
</file>

<file path=ppt/tags/tag77.xml><?xml version="1.0" encoding="utf-8"?>
<p:tagLst xmlns:p="http://schemas.openxmlformats.org/presentationml/2006/main">
  <p:tag name="KSO_WM_FULL_TEXT_BEAUTIFY_COPY_ID" val="76804"/>
</p:tagLst>
</file>

<file path=ppt/tags/tag78.xml><?xml version="1.0" encoding="utf-8"?>
<p:tagLst xmlns:p="http://schemas.openxmlformats.org/presentationml/2006/main">
  <p:tag name="KSO_WM_FULL_TEXT_BEAUTIFY_COPY_ID" val="76814"/>
</p:tagLst>
</file>

<file path=ppt/tags/tag79.xml><?xml version="1.0" encoding="utf-8"?>
<p:tagLst xmlns:p="http://schemas.openxmlformats.org/presentationml/2006/main">
  <p:tag name="KSO_WM_FULL_TEXT_BEAUTIFY_COPY_ID" val="76815"/>
</p:tagLst>
</file>

<file path=ppt/tags/tag8.xml><?xml version="1.0" encoding="utf-8"?>
<p:tagLst xmlns:p="http://schemas.openxmlformats.org/presentationml/2006/main">
  <p:tag name="KSO_WM_FULL_TEXT_BEAUTIFY_COPY_ID" val="100362"/>
</p:tagLst>
</file>

<file path=ppt/tags/tag80.xml><?xml version="1.0" encoding="utf-8"?>
<p:tagLst xmlns:p="http://schemas.openxmlformats.org/presentationml/2006/main">
  <p:tag name="KSO_WM_FULL_TEXT_BEAUTIFY_COPY_ID" val="76807"/>
</p:tagLst>
</file>

<file path=ppt/tags/tag81.xml><?xml version="1.0" encoding="utf-8"?>
<p:tagLst xmlns:p="http://schemas.openxmlformats.org/presentationml/2006/main">
  <p:tag name="KSO_WM_FULL_TEXT_BEAUTIFY_COPY_ID" val="76823"/>
</p:tagLst>
</file>

<file path=ppt/tags/tag82.xml><?xml version="1.0" encoding="utf-8"?>
<p:tagLst xmlns:p="http://schemas.openxmlformats.org/presentationml/2006/main">
  <p:tag name="KSO_WM_FULL_TEXT_BEAUTIFY_COPY_ID" val="76804"/>
</p:tagLst>
</file>

<file path=ppt/tags/tag83.xml><?xml version="1.0" encoding="utf-8"?>
<p:tagLst xmlns:p="http://schemas.openxmlformats.org/presentationml/2006/main">
  <p:tag name="KSO_WM_FULL_TEXT_BEAUTIFY_COPY_ID" val="76804"/>
</p:tagLst>
</file>

<file path=ppt/tags/tag84.xml><?xml version="1.0" encoding="utf-8"?>
<p:tagLst xmlns:p="http://schemas.openxmlformats.org/presentationml/2006/main">
  <p:tag name="KSO_WM_FULL_TEXT_BEAUTIFY_COPY_ID" val="76814"/>
</p:tagLst>
</file>

<file path=ppt/tags/tag85.xml><?xml version="1.0" encoding="utf-8"?>
<p:tagLst xmlns:p="http://schemas.openxmlformats.org/presentationml/2006/main">
  <p:tag name="KSO_WM_FULL_TEXT_BEAUTIFY_COPY_ID" val="76815"/>
</p:tagLst>
</file>

<file path=ppt/tags/tag86.xml><?xml version="1.0" encoding="utf-8"?>
<p:tagLst xmlns:p="http://schemas.openxmlformats.org/presentationml/2006/main">
  <p:tag name="KSO_WM_FULL_TEXT_BEAUTIFY_COPY_ID" val="76807"/>
</p:tagLst>
</file>

<file path=ppt/tags/tag87.xml><?xml version="1.0" encoding="utf-8"?>
<p:tagLst xmlns:p="http://schemas.openxmlformats.org/presentationml/2006/main">
  <p:tag name="KSO_WM_FULL_TEXT_BEAUTIFY_COPY_ID" val="76823"/>
</p:tagLst>
</file>

<file path=ppt/tags/tag88.xml><?xml version="1.0" encoding="utf-8"?>
<p:tagLst xmlns:p="http://schemas.openxmlformats.org/presentationml/2006/main">
  <p:tag name="KSO_WM_FULL_TEXT_BEAUTIFY_COPY_ID" val="76804"/>
</p:tagLst>
</file>

<file path=ppt/tags/tag89.xml><?xml version="1.0" encoding="utf-8"?>
<p:tagLst xmlns:p="http://schemas.openxmlformats.org/presentationml/2006/main">
  <p:tag name="KSO_WM_FULL_TEXT_BEAUTIFY_COPY_ID" val="76804"/>
</p:tagLst>
</file>

<file path=ppt/tags/tag9.xml><?xml version="1.0" encoding="utf-8"?>
<p:tagLst xmlns:p="http://schemas.openxmlformats.org/presentationml/2006/main">
  <p:tag name="KSO_WM_FULL_TEXT_BEAUTIFY_COPY_ID" val="100363"/>
</p:tagLst>
</file>

<file path=ppt/tags/tag90.xml><?xml version="1.0" encoding="utf-8"?>
<p:tagLst xmlns:p="http://schemas.openxmlformats.org/presentationml/2006/main">
  <p:tag name="KSO_WM_UNIT_TABLE_BEAUTIFY" val="smartTable{d6100b2c-2b56-4516-9abf-c55e0df82d02}"/>
</p:tagLst>
</file>

<file path=ppt/tags/tag91.xml><?xml version="1.0" encoding="utf-8"?>
<p:tagLst xmlns:p="http://schemas.openxmlformats.org/presentationml/2006/main">
  <p:tag name="KSO_WM_UNIT_PLACING_PICTURE_USER_VIEWPORT" val="{&quot;height&quot;:9180,&quot;width&quot;:12288}"/>
  <p:tag name="REFSHAPE" val="537400084"/>
</p:tagLst>
</file>

<file path=ppt/tags/tag92.xml><?xml version="1.0" encoding="utf-8"?>
<p:tagLst xmlns:p="http://schemas.openxmlformats.org/presentationml/2006/main">
  <p:tag name="KSO_WM_FULL_TEXT_BEAUTIFY_COPY_ID" val="11272"/>
</p:tagLst>
</file>

<file path=ppt/tags/tag93.xml><?xml version="1.0" encoding="utf-8"?>
<p:tagLst xmlns:p="http://schemas.openxmlformats.org/presentationml/2006/main">
  <p:tag name="KSO_WM_FULL_TEXT_BEAUTIFY_COPY_ID" val="12298"/>
</p:tagLst>
</file>

<file path=ppt/tags/tag94.xml><?xml version="1.0" encoding="utf-8"?>
<p:tagLst xmlns:p="http://schemas.openxmlformats.org/presentationml/2006/main">
  <p:tag name="KSO_WM_FULL_TEXT_BEAUTIFY_COPY_ID" val="11272"/>
</p:tagLst>
</file>

<file path=ppt/tags/tag95.xml><?xml version="1.0" encoding="utf-8"?>
<p:tagLst xmlns:p="http://schemas.openxmlformats.org/presentationml/2006/main">
  <p:tag name="KSO_WM_FULL_TEXT_BEAUTIFY_COPY_ID" val="12298"/>
</p:tagLst>
</file>

<file path=ppt/tags/tag96.xml><?xml version="1.0" encoding="utf-8"?>
<p:tagLst xmlns:p="http://schemas.openxmlformats.org/presentationml/2006/main">
  <p:tag name="KSO_WM_UNIT_PLACING_PICTURE_USER_VIEWPORT" val="{&quot;height&quot;:7655,&quot;width&quot;:6129}"/>
</p:tagLst>
</file>

<file path=ppt/tags/tag97.xml><?xml version="1.0" encoding="utf-8"?>
<p:tagLst xmlns:p="http://schemas.openxmlformats.org/presentationml/2006/main">
  <p:tag name="KSO_WM_FULL_TEXT_BEAUTIFY_COPY_ID" val="15099557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CC"/>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FF99CC"/>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12193</Words>
  <Application>WPS 演示</Application>
  <PresentationFormat>宽屏</PresentationFormat>
  <Paragraphs>277</Paragraphs>
  <Slides>20</Slides>
  <Notes>0</Notes>
  <HiddenSlides>0</HiddenSlides>
  <MMClips>0</MMClips>
  <ScaleCrop>false</ScaleCrop>
  <HeadingPairs>
    <vt:vector size="6" baseType="variant">
      <vt:variant>
        <vt:lpstr>已用的字体</vt:lpstr>
      </vt:variant>
      <vt:variant>
        <vt:i4>18</vt:i4>
      </vt:variant>
      <vt:variant>
        <vt:lpstr>主题</vt:lpstr>
      </vt:variant>
      <vt:variant>
        <vt:i4>3</vt:i4>
      </vt:variant>
      <vt:variant>
        <vt:lpstr>幻灯片标题</vt:lpstr>
      </vt:variant>
      <vt:variant>
        <vt:i4>20</vt:i4>
      </vt:variant>
    </vt:vector>
  </HeadingPairs>
  <TitlesOfParts>
    <vt:vector size="41" baseType="lpstr">
      <vt:lpstr>Arial</vt:lpstr>
      <vt:lpstr>宋体</vt:lpstr>
      <vt:lpstr>Wingdings</vt:lpstr>
      <vt:lpstr>Verdana</vt:lpstr>
      <vt:lpstr>Tahoma</vt:lpstr>
      <vt:lpstr>Times New Roman</vt:lpstr>
      <vt:lpstr>微软雅黑</vt:lpstr>
      <vt:lpstr>Arial Unicode MS</vt:lpstr>
      <vt:lpstr>Calibri</vt:lpstr>
      <vt:lpstr>Wingdings</vt:lpstr>
      <vt:lpstr>华文宋体</vt:lpstr>
      <vt:lpstr>华文楷体</vt:lpstr>
      <vt:lpstr>华文仿宋</vt:lpstr>
      <vt:lpstr>Adobe Devanagari</vt:lpstr>
      <vt:lpstr>楷体</vt:lpstr>
      <vt:lpstr>HelveticaNeue</vt:lpstr>
      <vt:lpstr>NumberOnly</vt:lpstr>
      <vt:lpstr>华文新魏</vt:lpstr>
      <vt:lpstr>Office 主题</vt:lpstr>
      <vt:lpstr>Blends</vt:lpstr>
      <vt:lpstr>6_默认设计模板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ttthinker</dc:creator>
  <cp:lastModifiedBy>南山有谷堆</cp:lastModifiedBy>
  <cp:revision>48</cp:revision>
  <dcterms:created xsi:type="dcterms:W3CDTF">2021-03-21T09:07:00Z</dcterms:created>
  <dcterms:modified xsi:type="dcterms:W3CDTF">2021-03-29T08:22:48Z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12316AE9FCB545BB8C5230C136F58F91</vt:lpwstr>
  </property>
  <property fmtid="{D5CDD505-2E9C-101B-9397-08002B2CF9AE}" pid="3" name="KSOProductBuildVer">
    <vt:lpwstr>2052-11.8.2.8506</vt:lpwstr>
  </property>
</Properties>
</file>