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01" r:id="rId3"/>
    <p:sldId id="256" r:id="rId4"/>
    <p:sldId id="264" r:id="rId5"/>
    <p:sldId id="259" r:id="rId7"/>
    <p:sldId id="260" r:id="rId8"/>
    <p:sldId id="261" r:id="rId9"/>
    <p:sldId id="268" r:id="rId10"/>
    <p:sldId id="267" r:id="rId11"/>
    <p:sldId id="271" r:id="rId12"/>
    <p:sldId id="270" r:id="rId13"/>
    <p:sldId id="288" r:id="rId14"/>
    <p:sldId id="263" r:id="rId15"/>
    <p:sldId id="272" r:id="rId16"/>
    <p:sldId id="273" r:id="rId17"/>
    <p:sldId id="296" r:id="rId18"/>
    <p:sldId id="294" r:id="rId19"/>
    <p:sldId id="276" r:id="rId20"/>
    <p:sldId id="297" r:id="rId21"/>
    <p:sldId id="300" r:id="rId22"/>
    <p:sldId id="320"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CBF95"/>
    <a:srgbClr val="E680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howGuides="1">
      <p:cViewPr varScale="1">
        <p:scale>
          <a:sx n="87" d="100"/>
          <a:sy n="87" d="100"/>
        </p:scale>
        <p:origin x="51" y="282"/>
      </p:cViewPr>
      <p:guideLst>
        <p:guide orient="horz" pos="2180"/>
        <p:guide pos="38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TextEdit="1"/>
          </p:cNvSpPr>
          <p:nvPr>
            <p:ph type="sldImg"/>
          </p:nvPr>
        </p:nvSpPr>
        <p:spPr>
          <a:ln>
            <a:solidFill>
              <a:srgbClr val="000000"/>
            </a:solidFill>
            <a:miter/>
          </a:ln>
        </p:spPr>
      </p:sp>
      <p:sp>
        <p:nvSpPr>
          <p:cNvPr id="25602" name="备注占位符 2"/>
          <p:cNvSpPr>
            <a:spLocks noGrp="1"/>
          </p:cNvSpPr>
          <p:nvPr>
            <p:ph type="body"/>
          </p:nvPr>
        </p:nvSpPr>
        <p:spPr>
          <a:noFill/>
          <a:ln>
            <a:noFill/>
          </a:ln>
        </p:spPr>
        <p:txBody>
          <a:bodyPr wrap="square" lIns="91440" tIns="45720" rIns="91440" bIns="45720" anchor="t" anchorCtr="0"/>
          <a:lstStyle/>
          <a:p>
            <a:pPr lvl="0" eaLnBrk="1" hangingPunct="1">
              <a:spcBef>
                <a:spcPct val="0"/>
              </a:spcBef>
            </a:pPr>
            <a:endParaRPr lang="zh-CN" altLang="en-US" dirty="0"/>
          </a:p>
        </p:txBody>
      </p:sp>
      <p:sp>
        <p:nvSpPr>
          <p:cNvPr id="25603" name="灯片编号占位符 3"/>
          <p:cNvSpPr txBox="1">
            <a:spLocks noGrp="1"/>
          </p:cNvSpPr>
          <p:nvPr>
            <p:ph type="sldNum" sz="quarter"/>
          </p:nvPr>
        </p:nvSpPr>
        <p:spPr>
          <a:xfrm>
            <a:off x="3884613" y="8685213"/>
            <a:ext cx="2971800" cy="457200"/>
          </a:xfrm>
          <a:prstGeom prst="rect">
            <a:avLst/>
          </a:prstGeom>
          <a:noFill/>
          <a:ln w="9525">
            <a:noFill/>
          </a:ln>
        </p:spPr>
        <p:txBody>
          <a:bodyPr vert="horz" lIns="91440" tIns="45720" rIns="91440" bIns="45720" anchor="b" anchorCtr="0"/>
          <a:lstStyle/>
          <a:p>
            <a:pPr lvl="0" algn="r"/>
            <a:r>
              <a:rPr lang="zh-CN" altLang="en-US" sz="1200" dirty="0">
                <a:latin typeface="Calibri" panose="020F0502020204030204" charset="0"/>
              </a:rPr>
              <a:t>*</a:t>
            </a:r>
            <a:endParaRPr lang="zh-CN" altLang="en-US" sz="1200" dirty="0">
              <a:latin typeface="Calibri" panose="020F050202020403020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5122" name="矩形 6"/>
          <p:cNvSpPr/>
          <p:nvPr userDrawn="1"/>
        </p:nvSpPr>
        <p:spPr>
          <a:xfrm>
            <a:off x="7893051" y="6206067"/>
            <a:ext cx="734483" cy="445770"/>
          </a:xfrm>
          <a:prstGeom prst="rect">
            <a:avLst/>
          </a:prstGeom>
          <a:noFill/>
          <a:ln w="9525">
            <a:noFill/>
          </a:ln>
        </p:spPr>
        <p:txBody>
          <a:bodyPr lIns="86697" tIns="43348" rIns="86697" bIns="43348" anchor="t" anchorCtr="0">
            <a:spAutoFit/>
          </a:bodyPr>
          <a:lstStyle/>
          <a:p>
            <a:pPr lvl="0"/>
            <a:r>
              <a:rPr lang="en-US" altLang="zh-CN" sz="135" dirty="0">
                <a:solidFill>
                  <a:srgbClr val="FFFFFF"/>
                </a:solidFill>
                <a:latin typeface="Calibri" panose="020F0502020204030204" charset="0"/>
                <a:ea typeface="宋体" panose="02010600030101010101" pitchFamily="2" charset="-122"/>
              </a:rPr>
              <a:t>PPT</a:t>
            </a:r>
            <a:r>
              <a:rPr lang="zh-CN" altLang="en-US" sz="135" dirty="0">
                <a:solidFill>
                  <a:srgbClr val="FFFFFF"/>
                </a:solidFill>
                <a:latin typeface="Calibri" panose="020F0502020204030204" charset="0"/>
                <a:ea typeface="宋体" panose="02010600030101010101" pitchFamily="2" charset="-122"/>
              </a:rPr>
              <a:t>模板下载：</a:t>
            </a:r>
            <a:r>
              <a:rPr lang="en-US" altLang="zh-CN" sz="135" dirty="0">
                <a:solidFill>
                  <a:srgbClr val="FFFFFF"/>
                </a:solidFill>
                <a:latin typeface="Calibri" panose="020F0502020204030204" charset="0"/>
                <a:ea typeface="宋体" panose="02010600030101010101" pitchFamily="2" charset="-122"/>
              </a:rPr>
              <a:t>www.1ppt.com/moban/     </a:t>
            </a:r>
            <a:r>
              <a:rPr lang="zh-CN" altLang="en-US" sz="135" dirty="0">
                <a:solidFill>
                  <a:srgbClr val="FFFFFF"/>
                </a:solidFill>
                <a:latin typeface="Calibri" panose="020F0502020204030204" charset="0"/>
                <a:ea typeface="宋体" panose="02010600030101010101" pitchFamily="2" charset="-122"/>
              </a:rPr>
              <a:t>行业</a:t>
            </a:r>
            <a:r>
              <a:rPr lang="en-US" altLang="zh-CN" sz="135" dirty="0">
                <a:solidFill>
                  <a:srgbClr val="FFFFFF"/>
                </a:solidFill>
                <a:latin typeface="Calibri" panose="020F0502020204030204" charset="0"/>
                <a:ea typeface="宋体" panose="02010600030101010101" pitchFamily="2" charset="-122"/>
              </a:rPr>
              <a:t>PPT</a:t>
            </a:r>
            <a:r>
              <a:rPr lang="zh-CN" altLang="en-US" sz="135" dirty="0">
                <a:solidFill>
                  <a:srgbClr val="FFFFFF"/>
                </a:solidFill>
                <a:latin typeface="Calibri" panose="020F0502020204030204" charset="0"/>
                <a:ea typeface="宋体" panose="02010600030101010101" pitchFamily="2" charset="-122"/>
              </a:rPr>
              <a:t>模板：</a:t>
            </a:r>
            <a:r>
              <a:rPr lang="en-US" altLang="zh-CN" sz="135" dirty="0">
                <a:solidFill>
                  <a:srgbClr val="FFFFFF"/>
                </a:solidFill>
                <a:latin typeface="Calibri" panose="020F0502020204030204" charset="0"/>
                <a:ea typeface="宋体" panose="02010600030101010101" pitchFamily="2" charset="-122"/>
              </a:rPr>
              <a:t>www.1ppt.com/hangye/ </a:t>
            </a:r>
            <a:endParaRPr lang="en-US" altLang="zh-CN" sz="135" dirty="0">
              <a:solidFill>
                <a:srgbClr val="FFFFFF"/>
              </a:solidFill>
              <a:latin typeface="Calibri" panose="020F0502020204030204" charset="0"/>
              <a:ea typeface="宋体" panose="02010600030101010101" pitchFamily="2" charset="-122"/>
            </a:endParaRPr>
          </a:p>
          <a:p>
            <a:pPr lvl="0"/>
            <a:r>
              <a:rPr lang="zh-CN" altLang="en-US" sz="135" dirty="0">
                <a:solidFill>
                  <a:srgbClr val="FFFFFF"/>
                </a:solidFill>
                <a:latin typeface="Calibri" panose="020F0502020204030204" charset="0"/>
                <a:ea typeface="宋体" panose="02010600030101010101" pitchFamily="2" charset="-122"/>
              </a:rPr>
              <a:t>节日</a:t>
            </a:r>
            <a:r>
              <a:rPr lang="en-US" altLang="zh-CN" sz="135" dirty="0">
                <a:solidFill>
                  <a:srgbClr val="FFFFFF"/>
                </a:solidFill>
                <a:latin typeface="Calibri" panose="020F0502020204030204" charset="0"/>
                <a:ea typeface="宋体" panose="02010600030101010101" pitchFamily="2" charset="-122"/>
              </a:rPr>
              <a:t>PPT</a:t>
            </a:r>
            <a:r>
              <a:rPr lang="zh-CN" altLang="en-US" sz="135" dirty="0">
                <a:solidFill>
                  <a:srgbClr val="FFFFFF"/>
                </a:solidFill>
                <a:latin typeface="Calibri" panose="020F0502020204030204" charset="0"/>
                <a:ea typeface="宋体" panose="02010600030101010101" pitchFamily="2" charset="-122"/>
              </a:rPr>
              <a:t>模板：</a:t>
            </a:r>
            <a:r>
              <a:rPr lang="en-US" altLang="zh-CN" sz="135" dirty="0">
                <a:solidFill>
                  <a:srgbClr val="FFFFFF"/>
                </a:solidFill>
                <a:latin typeface="Calibri" panose="020F0502020204030204" charset="0"/>
                <a:ea typeface="宋体" panose="02010600030101010101" pitchFamily="2" charset="-122"/>
              </a:rPr>
              <a:t>www.1ppt.com/jieri/           PPT</a:t>
            </a:r>
            <a:r>
              <a:rPr lang="zh-CN" altLang="en-US" sz="135" dirty="0">
                <a:solidFill>
                  <a:srgbClr val="FFFFFF"/>
                </a:solidFill>
                <a:latin typeface="Calibri" panose="020F0502020204030204" charset="0"/>
                <a:ea typeface="宋体" panose="02010600030101010101" pitchFamily="2" charset="-122"/>
              </a:rPr>
              <a:t>素材下载：</a:t>
            </a:r>
            <a:r>
              <a:rPr lang="en-US" altLang="zh-CN" sz="135" dirty="0">
                <a:solidFill>
                  <a:srgbClr val="FFFFFF"/>
                </a:solidFill>
                <a:latin typeface="Calibri" panose="020F0502020204030204" charset="0"/>
                <a:ea typeface="宋体" panose="02010600030101010101" pitchFamily="2" charset="-122"/>
              </a:rPr>
              <a:t>www.1ppt.com/sucai/</a:t>
            </a:r>
            <a:endParaRPr lang="en-US" altLang="zh-CN" sz="135" dirty="0">
              <a:solidFill>
                <a:srgbClr val="FFFFFF"/>
              </a:solidFill>
              <a:latin typeface="Calibri" panose="020F0502020204030204" charset="0"/>
              <a:ea typeface="宋体" panose="02010600030101010101" pitchFamily="2" charset="-122"/>
            </a:endParaRPr>
          </a:p>
          <a:p>
            <a:pPr lvl="0"/>
            <a:r>
              <a:rPr lang="en-US" altLang="zh-CN" sz="135" dirty="0">
                <a:solidFill>
                  <a:srgbClr val="FFFFFF"/>
                </a:solidFill>
                <a:latin typeface="Calibri" panose="020F0502020204030204" charset="0"/>
                <a:ea typeface="宋体" panose="02010600030101010101" pitchFamily="2" charset="-122"/>
              </a:rPr>
              <a:t>PPT</a:t>
            </a:r>
            <a:r>
              <a:rPr lang="zh-CN" altLang="en-US" sz="135" dirty="0">
                <a:solidFill>
                  <a:srgbClr val="FFFFFF"/>
                </a:solidFill>
                <a:latin typeface="Calibri" panose="020F0502020204030204" charset="0"/>
                <a:ea typeface="宋体" panose="02010600030101010101" pitchFamily="2" charset="-122"/>
              </a:rPr>
              <a:t>背景图片：</a:t>
            </a:r>
            <a:r>
              <a:rPr lang="en-US" altLang="zh-CN" sz="135" dirty="0">
                <a:solidFill>
                  <a:srgbClr val="FFFFFF"/>
                </a:solidFill>
                <a:latin typeface="Calibri" panose="020F0502020204030204" charset="0"/>
                <a:ea typeface="宋体" panose="02010600030101010101" pitchFamily="2" charset="-122"/>
              </a:rPr>
              <a:t>www.1ppt.com/beijing/      PPT</a:t>
            </a:r>
            <a:r>
              <a:rPr lang="zh-CN" altLang="en-US" sz="135" dirty="0">
                <a:solidFill>
                  <a:srgbClr val="FFFFFF"/>
                </a:solidFill>
                <a:latin typeface="Calibri" panose="020F0502020204030204" charset="0"/>
                <a:ea typeface="宋体" panose="02010600030101010101" pitchFamily="2" charset="-122"/>
              </a:rPr>
              <a:t>图表下载：</a:t>
            </a:r>
            <a:r>
              <a:rPr lang="en-US" altLang="zh-CN" sz="135" dirty="0">
                <a:solidFill>
                  <a:srgbClr val="FFFFFF"/>
                </a:solidFill>
                <a:latin typeface="Calibri" panose="020F0502020204030204" charset="0"/>
                <a:ea typeface="宋体" panose="02010600030101010101" pitchFamily="2" charset="-122"/>
              </a:rPr>
              <a:t>www.1ppt.com/tubiao/      </a:t>
            </a:r>
            <a:endParaRPr lang="en-US" altLang="zh-CN" sz="135" dirty="0">
              <a:solidFill>
                <a:srgbClr val="FFFFFF"/>
              </a:solidFill>
              <a:latin typeface="Calibri" panose="020F0502020204030204" charset="0"/>
              <a:ea typeface="宋体" panose="02010600030101010101" pitchFamily="2" charset="-122"/>
            </a:endParaRPr>
          </a:p>
          <a:p>
            <a:pPr lvl="0"/>
            <a:r>
              <a:rPr lang="zh-CN" altLang="en-US" sz="135" dirty="0">
                <a:solidFill>
                  <a:srgbClr val="FFFFFF"/>
                </a:solidFill>
                <a:latin typeface="Calibri" panose="020F0502020204030204" charset="0"/>
                <a:ea typeface="宋体" panose="02010600030101010101" pitchFamily="2" charset="-122"/>
              </a:rPr>
              <a:t>优秀</a:t>
            </a:r>
            <a:r>
              <a:rPr lang="en-US" altLang="zh-CN" sz="135" dirty="0">
                <a:solidFill>
                  <a:srgbClr val="FFFFFF"/>
                </a:solidFill>
                <a:latin typeface="Calibri" panose="020F0502020204030204" charset="0"/>
                <a:ea typeface="宋体" panose="02010600030101010101" pitchFamily="2" charset="-122"/>
              </a:rPr>
              <a:t>PPT</a:t>
            </a:r>
            <a:r>
              <a:rPr lang="zh-CN" altLang="en-US" sz="135" dirty="0">
                <a:solidFill>
                  <a:srgbClr val="FFFFFF"/>
                </a:solidFill>
                <a:latin typeface="Calibri" panose="020F0502020204030204" charset="0"/>
                <a:ea typeface="宋体" panose="02010600030101010101" pitchFamily="2" charset="-122"/>
              </a:rPr>
              <a:t>下载：</a:t>
            </a:r>
            <a:r>
              <a:rPr lang="en-US" altLang="zh-CN" sz="135" dirty="0">
                <a:solidFill>
                  <a:srgbClr val="FFFFFF"/>
                </a:solidFill>
                <a:latin typeface="Calibri" panose="020F0502020204030204" charset="0"/>
                <a:ea typeface="宋体" panose="02010600030101010101" pitchFamily="2" charset="-122"/>
              </a:rPr>
              <a:t>www.1ppt.com/xiazai/        PPT</a:t>
            </a:r>
            <a:r>
              <a:rPr lang="zh-CN" altLang="en-US" sz="135" dirty="0">
                <a:solidFill>
                  <a:srgbClr val="FFFFFF"/>
                </a:solidFill>
                <a:latin typeface="Calibri" panose="020F0502020204030204" charset="0"/>
                <a:ea typeface="宋体" panose="02010600030101010101" pitchFamily="2" charset="-122"/>
              </a:rPr>
              <a:t>教程： </a:t>
            </a:r>
            <a:r>
              <a:rPr lang="en-US" altLang="zh-CN" sz="135" dirty="0">
                <a:solidFill>
                  <a:srgbClr val="FFFFFF"/>
                </a:solidFill>
                <a:latin typeface="Calibri" panose="020F0502020204030204" charset="0"/>
                <a:ea typeface="宋体" panose="02010600030101010101" pitchFamily="2" charset="-122"/>
              </a:rPr>
              <a:t>www.1ppt.com/powerpoint/      </a:t>
            </a:r>
            <a:endParaRPr lang="en-US" altLang="zh-CN" sz="135" dirty="0">
              <a:solidFill>
                <a:srgbClr val="FFFFFF"/>
              </a:solidFill>
              <a:latin typeface="Calibri" panose="020F0502020204030204" charset="0"/>
              <a:ea typeface="宋体" panose="02010600030101010101" pitchFamily="2" charset="-122"/>
            </a:endParaRPr>
          </a:p>
          <a:p>
            <a:pPr lvl="0"/>
            <a:r>
              <a:rPr lang="en-US" altLang="zh-CN" sz="135" dirty="0">
                <a:solidFill>
                  <a:srgbClr val="FFFFFF"/>
                </a:solidFill>
                <a:latin typeface="Calibri" panose="020F0502020204030204" charset="0"/>
                <a:ea typeface="宋体" panose="02010600030101010101" pitchFamily="2" charset="-122"/>
              </a:rPr>
              <a:t>Word</a:t>
            </a:r>
            <a:r>
              <a:rPr lang="zh-CN" altLang="en-US" sz="135" dirty="0">
                <a:solidFill>
                  <a:srgbClr val="FFFFFF"/>
                </a:solidFill>
                <a:latin typeface="Calibri" panose="020F0502020204030204" charset="0"/>
                <a:ea typeface="宋体" panose="02010600030101010101" pitchFamily="2" charset="-122"/>
              </a:rPr>
              <a:t>教程： </a:t>
            </a:r>
            <a:r>
              <a:rPr lang="en-US" altLang="zh-CN" sz="135" dirty="0">
                <a:solidFill>
                  <a:srgbClr val="FFFFFF"/>
                </a:solidFill>
                <a:latin typeface="Calibri" panose="020F0502020204030204" charset="0"/>
                <a:ea typeface="宋体" panose="02010600030101010101" pitchFamily="2" charset="-122"/>
              </a:rPr>
              <a:t>www.1ppt.com/word/              Excel</a:t>
            </a:r>
            <a:r>
              <a:rPr lang="zh-CN" altLang="en-US" sz="135" dirty="0">
                <a:solidFill>
                  <a:srgbClr val="FFFFFF"/>
                </a:solidFill>
                <a:latin typeface="Calibri" panose="020F0502020204030204" charset="0"/>
                <a:ea typeface="宋体" panose="02010600030101010101" pitchFamily="2" charset="-122"/>
              </a:rPr>
              <a:t>教程：</a:t>
            </a:r>
            <a:r>
              <a:rPr lang="en-US" altLang="zh-CN" sz="135" dirty="0">
                <a:solidFill>
                  <a:srgbClr val="FFFFFF"/>
                </a:solidFill>
                <a:latin typeface="Calibri" panose="020F0502020204030204" charset="0"/>
                <a:ea typeface="宋体" panose="02010600030101010101" pitchFamily="2" charset="-122"/>
              </a:rPr>
              <a:t>www.1ppt.com/excel/  </a:t>
            </a:r>
            <a:endParaRPr lang="en-US" altLang="zh-CN" sz="135" dirty="0">
              <a:solidFill>
                <a:srgbClr val="FFFFFF"/>
              </a:solidFill>
              <a:latin typeface="Calibri" panose="020F0502020204030204" charset="0"/>
              <a:ea typeface="宋体" panose="02010600030101010101" pitchFamily="2" charset="-122"/>
            </a:endParaRPr>
          </a:p>
          <a:p>
            <a:pPr lvl="0"/>
            <a:r>
              <a:rPr lang="zh-CN" altLang="en-US" sz="135" dirty="0">
                <a:solidFill>
                  <a:srgbClr val="FFFFFF"/>
                </a:solidFill>
                <a:latin typeface="Calibri" panose="020F0502020204030204" charset="0"/>
                <a:ea typeface="宋体" panose="02010600030101010101" pitchFamily="2" charset="-122"/>
              </a:rPr>
              <a:t>资料下载：</a:t>
            </a:r>
            <a:r>
              <a:rPr lang="en-US" altLang="zh-CN" sz="135" dirty="0">
                <a:solidFill>
                  <a:srgbClr val="FFFFFF"/>
                </a:solidFill>
                <a:latin typeface="Calibri" panose="020F0502020204030204" charset="0"/>
                <a:ea typeface="宋体" panose="02010600030101010101" pitchFamily="2" charset="-122"/>
              </a:rPr>
              <a:t>www.1ppt.com/ziliao/                PPT</a:t>
            </a:r>
            <a:r>
              <a:rPr lang="zh-CN" altLang="en-US" sz="135" dirty="0">
                <a:solidFill>
                  <a:srgbClr val="FFFFFF"/>
                </a:solidFill>
                <a:latin typeface="Calibri" panose="020F0502020204030204" charset="0"/>
                <a:ea typeface="宋体" panose="02010600030101010101" pitchFamily="2" charset="-122"/>
              </a:rPr>
              <a:t>课件下载：</a:t>
            </a:r>
            <a:r>
              <a:rPr lang="en-US" altLang="zh-CN" sz="135" dirty="0">
                <a:solidFill>
                  <a:srgbClr val="FFFFFF"/>
                </a:solidFill>
                <a:latin typeface="Calibri" panose="020F0502020204030204" charset="0"/>
                <a:ea typeface="宋体" panose="02010600030101010101" pitchFamily="2" charset="-122"/>
              </a:rPr>
              <a:t>www.1ppt.com/kejian/ </a:t>
            </a:r>
            <a:endParaRPr lang="en-US" altLang="zh-CN" sz="135" dirty="0">
              <a:solidFill>
                <a:srgbClr val="FFFFFF"/>
              </a:solidFill>
              <a:latin typeface="Calibri" panose="020F0502020204030204" charset="0"/>
              <a:ea typeface="宋体" panose="02010600030101010101" pitchFamily="2" charset="-122"/>
            </a:endParaRPr>
          </a:p>
          <a:p>
            <a:pPr lvl="0"/>
            <a:r>
              <a:rPr lang="zh-CN" altLang="en-US" sz="135" dirty="0">
                <a:solidFill>
                  <a:srgbClr val="FFFFFF"/>
                </a:solidFill>
                <a:latin typeface="Calibri" panose="020F0502020204030204" charset="0"/>
                <a:ea typeface="宋体" panose="02010600030101010101" pitchFamily="2" charset="-122"/>
              </a:rPr>
              <a:t>范文下载：</a:t>
            </a:r>
            <a:r>
              <a:rPr lang="en-US" altLang="zh-CN" sz="135" dirty="0">
                <a:solidFill>
                  <a:srgbClr val="FFFFFF"/>
                </a:solidFill>
                <a:latin typeface="Calibri" panose="020F0502020204030204" charset="0"/>
                <a:ea typeface="宋体" panose="02010600030101010101" pitchFamily="2" charset="-122"/>
              </a:rPr>
              <a:t>www.1ppt.com/fanwen/             </a:t>
            </a:r>
            <a:r>
              <a:rPr lang="zh-CN" altLang="en-US" sz="135" dirty="0">
                <a:solidFill>
                  <a:srgbClr val="FFFFFF"/>
                </a:solidFill>
                <a:latin typeface="Calibri" panose="020F0502020204030204" charset="0"/>
                <a:ea typeface="宋体" panose="02010600030101010101" pitchFamily="2" charset="-122"/>
              </a:rPr>
              <a:t>试卷下载：</a:t>
            </a:r>
            <a:r>
              <a:rPr lang="en-US" altLang="zh-CN" sz="135" dirty="0">
                <a:solidFill>
                  <a:srgbClr val="FFFFFF"/>
                </a:solidFill>
                <a:latin typeface="Calibri" panose="020F0502020204030204" charset="0"/>
                <a:ea typeface="宋体" panose="02010600030101010101" pitchFamily="2" charset="-122"/>
              </a:rPr>
              <a:t>www.1ppt.com/shiti/  </a:t>
            </a:r>
            <a:endParaRPr lang="en-US" altLang="zh-CN" sz="135" dirty="0">
              <a:solidFill>
                <a:srgbClr val="FFFFFF"/>
              </a:solidFill>
              <a:latin typeface="Calibri" panose="020F0502020204030204" charset="0"/>
              <a:ea typeface="宋体" panose="02010600030101010101" pitchFamily="2" charset="-122"/>
            </a:endParaRPr>
          </a:p>
          <a:p>
            <a:pPr lvl="0"/>
            <a:r>
              <a:rPr lang="zh-CN" altLang="en-US" sz="135" dirty="0">
                <a:solidFill>
                  <a:srgbClr val="FFFFFF"/>
                </a:solidFill>
                <a:latin typeface="Calibri" panose="020F0502020204030204" charset="0"/>
                <a:ea typeface="宋体" panose="02010600030101010101" pitchFamily="2" charset="-122"/>
              </a:rPr>
              <a:t>教案下载：</a:t>
            </a:r>
            <a:r>
              <a:rPr lang="en-US" altLang="zh-CN" sz="135" dirty="0">
                <a:solidFill>
                  <a:srgbClr val="FFFFFF"/>
                </a:solidFill>
                <a:latin typeface="Calibri" panose="020F0502020204030204" charset="0"/>
                <a:ea typeface="宋体" panose="02010600030101010101" pitchFamily="2" charset="-122"/>
              </a:rPr>
              <a:t>www.1ppt.com/jiaoan/        </a:t>
            </a:r>
            <a:endParaRPr lang="en-US" altLang="zh-CN" sz="135" dirty="0">
              <a:solidFill>
                <a:srgbClr val="FFFFFF"/>
              </a:solidFill>
              <a:latin typeface="Calibri" panose="020F0502020204030204" charset="0"/>
              <a:ea typeface="宋体" panose="02010600030101010101" pitchFamily="2" charset="-122"/>
            </a:endParaRPr>
          </a:p>
          <a:p>
            <a:pPr lvl="0"/>
            <a:r>
              <a:rPr lang="zh-CN" altLang="en-US" sz="135" dirty="0">
                <a:solidFill>
                  <a:srgbClr val="FFFFFF"/>
                </a:solidFill>
                <a:latin typeface="Calibri" panose="020F0502020204030204" charset="0"/>
                <a:ea typeface="宋体" panose="02010600030101010101" pitchFamily="2" charset="-122"/>
              </a:rPr>
              <a:t>字体下载：</a:t>
            </a:r>
            <a:r>
              <a:rPr lang="en-US" altLang="zh-CN" sz="135" dirty="0">
                <a:solidFill>
                  <a:srgbClr val="FFFFFF"/>
                </a:solidFill>
                <a:latin typeface="Calibri" panose="020F0502020204030204" charset="0"/>
                <a:ea typeface="宋体" panose="02010600030101010101" pitchFamily="2" charset="-122"/>
              </a:rPr>
              <a:t>www.1ppt.com/ziti/</a:t>
            </a:r>
            <a:endParaRPr lang="en-US" altLang="zh-CN" sz="135" dirty="0">
              <a:solidFill>
                <a:srgbClr val="FFFFFF"/>
              </a:solidFill>
              <a:latin typeface="Calibri" panose="020F0502020204030204" charset="0"/>
              <a:ea typeface="宋体" panose="02010600030101010101" pitchFamily="2" charset="-122"/>
            </a:endParaRPr>
          </a:p>
          <a:p>
            <a:pPr lvl="0"/>
            <a:r>
              <a:rPr lang="en-US" altLang="zh-CN" sz="135" dirty="0">
                <a:solidFill>
                  <a:srgbClr val="FFFFFF"/>
                </a:solidFill>
                <a:latin typeface="Calibri" panose="020F0502020204030204" charset="0"/>
                <a:ea typeface="宋体" panose="02010600030101010101" pitchFamily="2" charset="-122"/>
              </a:rPr>
              <a:t> </a:t>
            </a:r>
            <a:endParaRPr lang="zh-CN" altLang="en-US" sz="135" dirty="0">
              <a:solidFill>
                <a:srgbClr val="FFFFFF"/>
              </a:solidFill>
              <a:latin typeface="Calibri" panose="020F0502020204030204" charset="0"/>
              <a:ea typeface="宋体" panose="02010600030101010101" pitchFamily="2" charset="-122"/>
            </a:endParaRPr>
          </a:p>
        </p:txBody>
      </p:sp>
      <p:sp>
        <p:nvSpPr>
          <p:cNvPr id="2" name="日期占位符 1"/>
          <p:cNvSpPr>
            <a:spLocks noGrp="1"/>
          </p:cNvSpPr>
          <p:nvPr>
            <p:ph type="dt" sz="half" idx="10"/>
          </p:nvPr>
        </p:nvSpPr>
        <p:spPr>
          <a:xfrm>
            <a:off x="609600" y="6356351"/>
            <a:ext cx="2844800" cy="36618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3" name="页脚占位符 2"/>
          <p:cNvSpPr>
            <a:spLocks noGrp="1"/>
          </p:cNvSpPr>
          <p:nvPr>
            <p:ph type="ftr" sz="quarter" idx="11"/>
          </p:nvPr>
        </p:nvSpPr>
        <p:spPr>
          <a:xfrm>
            <a:off x="4165600" y="6356351"/>
            <a:ext cx="3860800" cy="36618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mn-lt"/>
              <a:ea typeface="+mn-ea"/>
              <a:cs typeface="+mn-cs"/>
            </a:endParaRPr>
          </a:p>
        </p:txBody>
      </p:sp>
      <p:sp>
        <p:nvSpPr>
          <p:cNvPr id="4" name="灯片编号占位符 3"/>
          <p:cNvSpPr>
            <a:spLocks noGrp="1"/>
          </p:cNvSpPr>
          <p:nvPr>
            <p:ph type="sldNum" sz="quarter" idx="12"/>
          </p:nvPr>
        </p:nvSpPr>
        <p:spPr>
          <a:xfrm>
            <a:off x="8737600" y="6356351"/>
            <a:ext cx="2844800" cy="366184"/>
          </a:xfrm>
          <a:prstGeom prst="rect">
            <a:avLst/>
          </a:prstGeom>
        </p:spPr>
        <p:txBody>
          <a:bodyPr vert="horz" lIns="91440" tIns="45720" rIns="91440" bIns="45720" rtlCol="0" anchor="ctr"/>
          <a:lstStyle/>
          <a:p>
            <a:pPr lvl="0" eaLnBrk="1" fontAlgn="base" hangingPunct="1"/>
            <a:fld id="{9A0DB2DC-4C9A-4742-B13C-FB6460FD3503}" type="slidenum">
              <a:rPr lang="zh-CN" altLang="en-US" strike="noStrike" noProof="1" dirty="0">
                <a:latin typeface="Calibri" panose="020F050202020403020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0F0F0"/>
        </a:solidFill>
        <a:effectLst/>
      </p:bgPr>
    </p:bg>
    <p:spTree>
      <p:nvGrpSpPr>
        <p:cNvPr id="1" name=""/>
        <p:cNvGrpSpPr/>
        <p:nvPr/>
      </p:nvGrpSpPr>
      <p:grpSpPr>
        <a:xfrm>
          <a:off x="0" y="0"/>
          <a:ext cx="0" cy="0"/>
          <a:chOff x="0" y="0"/>
          <a:chExt cx="0" cy="0"/>
        </a:xfrm>
      </p:grpSpPr>
      <p:grpSp>
        <p:nvGrpSpPr>
          <p:cNvPr id="181" name="组合 180"/>
          <p:cNvGrpSpPr/>
          <p:nvPr userDrawn="1"/>
        </p:nvGrpSpPr>
        <p:grpSpPr>
          <a:xfrm>
            <a:off x="815413" y="836712"/>
            <a:ext cx="10561173" cy="60960"/>
            <a:chOff x="3060700" y="4724400"/>
            <a:chExt cx="5955507" cy="31432"/>
          </a:xfrm>
        </p:grpSpPr>
        <p:cxnSp>
          <p:nvCxnSpPr>
            <p:cNvPr id="182" name="直接连接符 181"/>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3060700" y="4755832"/>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图片 4" descr="图标.png"/>
          <p:cNvPicPr>
            <a:picLocks noChangeAspect="1"/>
          </p:cNvPicPr>
          <p:nvPr userDrawn="1"/>
        </p:nvPicPr>
        <p:blipFill>
          <a:blip r:embed="rId2" cstate="print"/>
          <a:stretch>
            <a:fillRect/>
          </a:stretch>
        </p:blipFill>
        <p:spPr>
          <a:xfrm>
            <a:off x="199288" y="0"/>
            <a:ext cx="836023" cy="83602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fill="hold"/>
                                        <p:tgtEl>
                                          <p:spTgt spid="181"/>
                                        </p:tgtEl>
                                        <p:attrNameLst>
                                          <p:attrName>ppt_x</p:attrName>
                                        </p:attrNameLst>
                                      </p:cBhvr>
                                      <p:tavLst>
                                        <p:tav tm="0">
                                          <p:val>
                                            <p:strVal val="0-#ppt_w/2"/>
                                          </p:val>
                                        </p:tav>
                                        <p:tav tm="100000">
                                          <p:val>
                                            <p:strVal val="#ppt_x"/>
                                          </p:val>
                                        </p:tav>
                                      </p:tavLst>
                                    </p:anim>
                                    <p:anim calcmode="lin" valueType="num">
                                      <p:cBhvr additive="base">
                                        <p:cTn id="8" dur="500" fill="hold"/>
                                        <p:tgtEl>
                                          <p:spTgt spid="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4"/>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file:///C:\Users\Administrator\Desktop\B2U4%20READING%20AND%20THINKING\four%20groups.mp4" TargetMode="Externa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tags" Target="../tags/tag48.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hyperlink" Target="file:///C:\Users\Administrator\Desktop\B2U4%20READING%20AND%20THINKING\How%20to%20undersand%20UK.mp4" TargetMode="External"/><Relationship Id="rId2" Type="http://schemas.openxmlformats.org/officeDocument/2006/relationships/tags" Target="../tags/tag1.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5.jpeg"/><Relationship Id="rId10" Type="http://schemas.openxmlformats.org/officeDocument/2006/relationships/notesSlide" Target="../notesSlides/notesSlide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4" Type="http://schemas.openxmlformats.org/officeDocument/2006/relationships/notesSlide" Target="../notesSlides/notesSlide2.xml"/><Relationship Id="rId13" Type="http://schemas.openxmlformats.org/officeDocument/2006/relationships/slideLayout" Target="../slideLayouts/slideLayout7.xml"/><Relationship Id="rId12" Type="http://schemas.openxmlformats.org/officeDocument/2006/relationships/image" Target="../media/image16.png"/><Relationship Id="rId11" Type="http://schemas.openxmlformats.org/officeDocument/2006/relationships/image" Target="../media/image15.jpeg"/><Relationship Id="rId10" Type="http://schemas.openxmlformats.org/officeDocument/2006/relationships/tags" Target="../tags/tag11.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9" Type="http://schemas.openxmlformats.org/officeDocument/2006/relationships/hyperlink" Target="http://images.google.com/imgres?imgurl=http://www2.odn.ne.jp/kyouannohiroba1/lesson01/flag/b_england.gif&amp;imgrefurl=http://www2.odn.ne.jp/kyouannohiroba1/lesson01/material.htm&amp;h=232&amp;w=346&amp;sz=8&amp;tbnid=UASDzFGHoXwJ:&amp;tbnh=77&amp;tbnw=116&amp;hl=zh-CN&amp;start=2&amp;prev=/images?q=flag+of+england&amp;svnum=10&amp;hl=zh-CN&amp;lr=&amp;newwindow=1" TargetMode="Externa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7" Type="http://schemas.openxmlformats.org/officeDocument/2006/relationships/notesSlide" Target="../notesSlides/notesSlide3.xml"/><Relationship Id="rId16" Type="http://schemas.openxmlformats.org/officeDocument/2006/relationships/slideLayout" Target="../slideLayouts/slideLayout2.xml"/><Relationship Id="rId15" Type="http://schemas.openxmlformats.org/officeDocument/2006/relationships/image" Target="../media/image19.jpeg"/><Relationship Id="rId14" Type="http://schemas.openxmlformats.org/officeDocument/2006/relationships/tags" Target="../tags/tag22.xml"/><Relationship Id="rId13" Type="http://schemas.openxmlformats.org/officeDocument/2006/relationships/image" Target="../media/image18.jpeg"/><Relationship Id="rId12" Type="http://schemas.openxmlformats.org/officeDocument/2006/relationships/tags" Target="../tags/tag21.xml"/><Relationship Id="rId11" Type="http://schemas.openxmlformats.org/officeDocument/2006/relationships/image" Target="../media/image17.jpeg"/><Relationship Id="rId10" Type="http://schemas.openxmlformats.org/officeDocument/2006/relationships/tags" Target="../tags/tag20.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33" y="0"/>
            <a:ext cx="12192000" cy="6858000"/>
          </a:xfrm>
          <a:prstGeom prst="rect">
            <a:avLst/>
          </a:prstGeom>
          <a:gradFill flip="none" rotWithShape="1">
            <a:gsLst>
              <a:gs pos="0">
                <a:schemeClr val="bg1">
                  <a:alpha val="58000"/>
                </a:schemeClr>
              </a:gs>
              <a:gs pos="50000">
                <a:schemeClr val="bg1"/>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graphicFrame>
        <p:nvGraphicFramePr>
          <p:cNvPr id="4" name="表格 3"/>
          <p:cNvGraphicFramePr/>
          <p:nvPr>
            <p:custDataLst>
              <p:tags r:id="rId1"/>
            </p:custDataLst>
          </p:nvPr>
        </p:nvGraphicFramePr>
        <p:xfrm>
          <a:off x="452967" y="286809"/>
          <a:ext cx="11344910" cy="6358890"/>
        </p:xfrm>
        <a:graphic>
          <a:graphicData uri="http://schemas.openxmlformats.org/drawingml/2006/table">
            <a:tbl>
              <a:tblPr firstRow="1" bandRow="1"/>
              <a:tblGrid>
                <a:gridCol w="1823720"/>
                <a:gridCol w="3840480"/>
                <a:gridCol w="5680710"/>
              </a:tblGrid>
              <a:tr h="9804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buNone/>
                      </a:pPr>
                      <a:r>
                        <a:rPr lang="en-US" altLang="zh-CN" sz="2665" dirty="0">
                          <a:latin typeface="微软雅黑" panose="020B0503020204020204" charset="-122"/>
                          <a:ea typeface="微软雅黑" panose="020B0503020204020204" charset="-122"/>
                          <a:cs typeface="Aharoni" panose="02010803020104030203" charset="0"/>
                        </a:rPr>
                        <a:t>When?</a:t>
                      </a:r>
                      <a:endParaRPr lang="en-US" altLang="zh-CN" sz="2665" dirty="0">
                        <a:latin typeface="微软雅黑" panose="020B0503020204020204" charset="-122"/>
                        <a:ea typeface="微软雅黑" panose="020B0503020204020204" charset="-122"/>
                        <a:cs typeface="Aharoni" panose="02010803020104030203" charset="0"/>
                      </a:endParaRPr>
                    </a:p>
                  </a:txBody>
                  <a:tcPr marL="121910" marR="121910" marT="60934" marB="6093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buNone/>
                      </a:pPr>
                      <a:r>
                        <a:rPr lang="en-US" altLang="zh-CN" sz="2665" dirty="0">
                          <a:latin typeface="微软雅黑" panose="020B0503020204020204" charset="-122"/>
                          <a:ea typeface="微软雅黑" panose="020B0503020204020204" charset="-122"/>
                          <a:cs typeface="Aharoni" panose="02010803020104030203" charset="0"/>
                        </a:rPr>
                        <a:t>What happened?</a:t>
                      </a:r>
                      <a:endParaRPr lang="en-US" altLang="zh-CN" sz="2665" dirty="0">
                        <a:latin typeface="微软雅黑" panose="020B0503020204020204" charset="-122"/>
                        <a:ea typeface="微软雅黑" panose="020B0503020204020204" charset="-122"/>
                        <a:cs typeface="Aharoni" panose="02010803020104030203" charset="0"/>
                      </a:endParaRPr>
                    </a:p>
                  </a:txBody>
                  <a:tcPr marL="121910" marR="121910" marT="60934" marB="6093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buNone/>
                      </a:pPr>
                      <a:r>
                        <a:rPr lang="en-US" altLang="zh-CN" sz="2665" dirty="0">
                          <a:latin typeface="微软雅黑" panose="020B0503020204020204" charset="-122"/>
                          <a:ea typeface="微软雅黑" panose="020B0503020204020204" charset="-122"/>
                          <a:cs typeface="Aharoni" panose="02010803020104030203" charset="0"/>
                        </a:rPr>
                        <a:t>What</a:t>
                      </a:r>
                      <a:r>
                        <a:rPr lang="en-US" altLang="zh-CN" sz="2665" baseline="0" dirty="0">
                          <a:latin typeface="微软雅黑" panose="020B0503020204020204" charset="-122"/>
                          <a:ea typeface="微软雅黑" panose="020B0503020204020204" charset="-122"/>
                          <a:cs typeface="Aharoni" panose="02010803020104030203" charset="0"/>
                        </a:rPr>
                        <a:t> changed?</a:t>
                      </a:r>
                      <a:endParaRPr lang="en-US" altLang="zh-CN" sz="2665" dirty="0">
                        <a:latin typeface="微软雅黑" panose="020B0503020204020204" charset="-122"/>
                        <a:ea typeface="微软雅黑" panose="020B0503020204020204" charset="-122"/>
                        <a:cs typeface="Aharoni" panose="02010803020104030203" charset="0"/>
                      </a:endParaRPr>
                    </a:p>
                  </a:txBody>
                  <a:tcPr marL="121910" marR="121910" marT="60934" marB="6093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r>
              <a:tr h="92519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endParaRPr lang="en-US" altLang="zh-CN" sz="2665" dirty="0">
                        <a:latin typeface="微软雅黑" panose="020B0503020204020204" charset="-122"/>
                        <a:ea typeface="微软雅黑" panose="020B0503020204020204" charset="-122"/>
                        <a:cs typeface="Calibri" panose="020F0502020204030204" charset="0"/>
                      </a:endParaRPr>
                    </a:p>
                  </a:txBody>
                  <a:tcPr marL="121910" marR="121910" marT="60934" marB="6093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buNone/>
                      </a:pPr>
                      <a:r>
                        <a:rPr lang="en-US" altLang="zh-CN" sz="2665" b="1" dirty="0">
                          <a:solidFill>
                            <a:srgbClr val="15AB20"/>
                          </a:solidFill>
                          <a:latin typeface="微软雅黑" panose="020B0503020204020204" charset="-122"/>
                          <a:ea typeface="微软雅黑" panose="020B0503020204020204" charset="-122"/>
                          <a:cs typeface="Calibri" panose="020F0502020204030204" charset="0"/>
                        </a:rPr>
                        <a:t>Romans</a:t>
                      </a:r>
                      <a:r>
                        <a:rPr lang="en-US" altLang="zh-CN" sz="2665" b="1" dirty="0">
                          <a:latin typeface="微软雅黑" panose="020B0503020204020204" charset="-122"/>
                          <a:ea typeface="微软雅黑" panose="020B0503020204020204" charset="-122"/>
                          <a:cs typeface="Calibri" panose="020F0502020204030204" charset="0"/>
                        </a:rPr>
                        <a:t> arrived</a:t>
                      </a:r>
                      <a:endParaRPr lang="en-US" altLang="zh-CN" sz="2665" b="1" dirty="0">
                        <a:latin typeface="微软雅黑" panose="020B0503020204020204" charset="-122"/>
                        <a:ea typeface="微软雅黑" panose="020B0503020204020204" charset="-122"/>
                        <a:cs typeface="Calibri" panose="020F0502020204030204" charset="0"/>
                      </a:endParaRPr>
                    </a:p>
                  </a:txBody>
                  <a:tcPr marL="121910" marR="121910" marT="60934" marB="60934"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endParaRPr lang="en-US" altLang="zh-CN" sz="2665" dirty="0">
                        <a:latin typeface="微软雅黑" panose="020B0503020204020204" charset="-122"/>
                        <a:ea typeface="微软雅黑" panose="020B0503020204020204" charset="-122"/>
                        <a:cs typeface="Calibri" panose="020F0502020204030204" charset="0"/>
                      </a:endParaRPr>
                    </a:p>
                  </a:txBody>
                  <a:tcPr marL="121910" marR="121910" marT="60934" marB="6093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r h="155638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endParaRPr lang="en-US" altLang="zh-CN" sz="2665" dirty="0">
                        <a:latin typeface="微软雅黑" panose="020B0503020204020204" charset="-122"/>
                        <a:ea typeface="微软雅黑" panose="020B0503020204020204" charset="-122"/>
                        <a:cs typeface="Calibri" panose="020F0502020204030204" charset="0"/>
                        <a:sym typeface="+mn-ea"/>
                      </a:endParaRPr>
                    </a:p>
                  </a:txBody>
                  <a:tcPr marL="121910" marR="121910" marT="60934" marB="6093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buNone/>
                      </a:pPr>
                      <a:r>
                        <a:rPr lang="en-US" altLang="zh-CN" sz="2665" b="1" dirty="0">
                          <a:solidFill>
                            <a:srgbClr val="15AB20"/>
                          </a:solidFill>
                          <a:latin typeface="微软雅黑" panose="020B0503020204020204" charset="-122"/>
                          <a:ea typeface="微软雅黑" panose="020B0503020204020204" charset="-122"/>
                          <a:cs typeface="Calibri" panose="020F0502020204030204" charset="0"/>
                          <a:sym typeface="+mn-ea"/>
                        </a:rPr>
                        <a:t>Anglo-Saxons</a:t>
                      </a:r>
                      <a:r>
                        <a:rPr lang="en-US" altLang="zh-CN" sz="2665" b="1" dirty="0">
                          <a:latin typeface="微软雅黑" panose="020B0503020204020204" charset="-122"/>
                          <a:ea typeface="微软雅黑" panose="020B0503020204020204" charset="-122"/>
                          <a:cs typeface="Calibri" panose="020F0502020204030204" charset="0"/>
                          <a:sym typeface="+mn-ea"/>
                        </a:rPr>
                        <a:t> came</a:t>
                      </a:r>
                      <a:endParaRPr lang="en-US" altLang="zh-CN" sz="2665" b="1" dirty="0">
                        <a:latin typeface="微软雅黑" panose="020B0503020204020204" charset="-122"/>
                        <a:ea typeface="微软雅黑" panose="020B0503020204020204" charset="-122"/>
                        <a:cs typeface="Calibri" panose="020F0502020204030204" charset="0"/>
                        <a:sym typeface="+mn-ea"/>
                      </a:endParaRPr>
                    </a:p>
                  </a:txBody>
                  <a:tcPr marL="121910" marR="121910" marT="60934" marB="6093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endParaRPr lang="en-US" altLang="zh-CN" sz="2665" dirty="0">
                        <a:latin typeface="微软雅黑" panose="020B0503020204020204" charset="-122"/>
                        <a:ea typeface="微软雅黑" panose="020B0503020204020204" charset="-122"/>
                        <a:cs typeface="Calibri" panose="020F0502020204030204" charset="0"/>
                      </a:endParaRPr>
                    </a:p>
                    <a:p>
                      <a:pPr>
                        <a:buNone/>
                      </a:pPr>
                      <a:endParaRPr lang="zh-CN" altLang="en-US" sz="2665" dirty="0">
                        <a:latin typeface="微软雅黑" panose="020B0503020204020204" charset="-122"/>
                        <a:ea typeface="微软雅黑" panose="020B0503020204020204" charset="-122"/>
                        <a:cs typeface="Calibri" panose="020F0502020204030204" charset="0"/>
                      </a:endParaRPr>
                    </a:p>
                  </a:txBody>
                  <a:tcPr marL="121910" marR="121910" marT="60934" marB="6093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r h="11550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endParaRPr lang="en-US" altLang="zh-CN" sz="2665" dirty="0">
                        <a:latin typeface="微软雅黑" panose="020B0503020204020204" charset="-122"/>
                        <a:ea typeface="微软雅黑" panose="020B0503020204020204" charset="-122"/>
                        <a:cs typeface="Calibri" panose="020F0502020204030204" charset="0"/>
                        <a:sym typeface="+mn-ea"/>
                      </a:endParaRPr>
                    </a:p>
                  </a:txBody>
                  <a:tcPr marL="121910" marR="121910" marT="60934" marB="6093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buNone/>
                      </a:pPr>
                      <a:r>
                        <a:rPr lang="en-US" altLang="zh-CN" sz="2665" b="1" dirty="0">
                          <a:solidFill>
                            <a:srgbClr val="15AB20"/>
                          </a:solidFill>
                          <a:latin typeface="微软雅黑" panose="020B0503020204020204" charset="-122"/>
                          <a:ea typeface="微软雅黑" panose="020B0503020204020204" charset="-122"/>
                          <a:cs typeface="Calibri" panose="020F0502020204030204" charset="0"/>
                        </a:rPr>
                        <a:t>Vikings</a:t>
                      </a:r>
                      <a:r>
                        <a:rPr lang="en-US" altLang="zh-CN" sz="2665" b="1" dirty="0">
                          <a:latin typeface="微软雅黑" panose="020B0503020204020204" charset="-122"/>
                          <a:ea typeface="微软雅黑" panose="020B0503020204020204" charset="-122"/>
                          <a:cs typeface="Calibri" panose="020F0502020204030204" charset="0"/>
                        </a:rPr>
                        <a:t> came</a:t>
                      </a:r>
                      <a:endParaRPr lang="en-US" altLang="zh-CN" sz="2665" b="1" dirty="0">
                        <a:latin typeface="微软雅黑" panose="020B0503020204020204" charset="-122"/>
                        <a:ea typeface="微软雅黑" panose="020B0503020204020204" charset="-122"/>
                        <a:cs typeface="Calibri" panose="020F0502020204030204" charset="0"/>
                      </a:endParaRPr>
                    </a:p>
                  </a:txBody>
                  <a:tcPr marL="121910" marR="121910" marT="60934" marB="6093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2665" dirty="0">
                          <a:latin typeface="微软雅黑" panose="020B0503020204020204" charset="-122"/>
                          <a:ea typeface="微软雅黑" panose="020B0503020204020204" charset="-122"/>
                          <a:cs typeface="Calibri" panose="020F0502020204030204" charset="0"/>
                        </a:rPr>
                        <a:t> </a:t>
                      </a:r>
                      <a:endParaRPr lang="en-US" altLang="zh-CN" sz="2665" dirty="0">
                        <a:latin typeface="微软雅黑" panose="020B0503020204020204" charset="-122"/>
                        <a:ea typeface="微软雅黑" panose="020B0503020204020204" charset="-122"/>
                        <a:cs typeface="Calibri" panose="020F0502020204030204" charset="0"/>
                      </a:endParaRPr>
                    </a:p>
                    <a:p>
                      <a:pPr>
                        <a:buNone/>
                      </a:pPr>
                      <a:endParaRPr lang="zh-CN" altLang="en-US" sz="2665" dirty="0">
                        <a:latin typeface="微软雅黑" panose="020B0503020204020204" charset="-122"/>
                        <a:ea typeface="微软雅黑" panose="020B0503020204020204" charset="-122"/>
                        <a:cs typeface="Calibri" panose="020F0502020204030204" charset="0"/>
                      </a:endParaRPr>
                    </a:p>
                  </a:txBody>
                  <a:tcPr marL="121910" marR="121910" marT="60934" marB="6093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r h="1741805">
                <a:tc>
                  <a:txBody>
                    <a:bodyPr/>
                    <a:lstStyle/>
                    <a:p>
                      <a:pPr algn="ctr"/>
                      <a:r>
                        <a:rPr lang="en-US" altLang="zh-CN" sz="1865" b="1" dirty="0">
                          <a:latin typeface="微软雅黑" panose="020B0503020204020204" charset="-122"/>
                          <a:ea typeface="微软雅黑" panose="020B0503020204020204" charset="-122"/>
                        </a:rPr>
                        <a:t>11</a:t>
                      </a:r>
                      <a:r>
                        <a:rPr lang="en-US" altLang="zh-CN" sz="1865" b="1" baseline="30000" dirty="0">
                          <a:latin typeface="微软雅黑" panose="020B0503020204020204" charset="-122"/>
                          <a:ea typeface="微软雅黑" panose="020B0503020204020204" charset="-122"/>
                        </a:rPr>
                        <a:t>th</a:t>
                      </a:r>
                      <a:r>
                        <a:rPr lang="en-US" altLang="zh-CN" sz="1865" b="1" baseline="0" dirty="0">
                          <a:latin typeface="微软雅黑" panose="020B0503020204020204" charset="-122"/>
                          <a:ea typeface="微软雅黑" panose="020B0503020204020204" charset="-122"/>
                        </a:rPr>
                        <a:t> </a:t>
                      </a:r>
                      <a:r>
                        <a:rPr lang="en-US" altLang="zh-CN" sz="1865" b="1" dirty="0">
                          <a:latin typeface="微软雅黑" panose="020B0503020204020204" charset="-122"/>
                          <a:ea typeface="微软雅黑" panose="020B0503020204020204" charset="-122"/>
                        </a:rPr>
                        <a:t>century</a:t>
                      </a:r>
                      <a:endParaRPr lang="zh-CN" altLang="en-US" sz="1865" b="1" dirty="0">
                        <a:latin typeface="微软雅黑" panose="020B0503020204020204" charset="-122"/>
                        <a:ea typeface="微软雅黑" panose="020B0503020204020204" charset="-122"/>
                      </a:endParaRPr>
                    </a:p>
                  </a:txBody>
                  <a:tcPr marL="121910" marR="121910" marT="60934" marB="6093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endParaRPr lang="zh-CN" altLang="en-US" sz="2665" dirty="0">
                        <a:latin typeface="微软雅黑" panose="020B0503020204020204" charset="-122"/>
                        <a:ea typeface="微软雅黑" panose="020B0503020204020204" charset="-122"/>
                        <a:cs typeface="Calibri" panose="020F0502020204030204" charset="0"/>
                      </a:endParaRPr>
                    </a:p>
                  </a:txBody>
                  <a:tcPr marL="121910" marR="121910" marT="60934" marB="6093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buNone/>
                      </a:pPr>
                      <a:r>
                        <a:rPr lang="zh-CN" altLang="en-US" sz="2665" dirty="0">
                          <a:latin typeface="微软雅黑" panose="020B0503020204020204" charset="-122"/>
                          <a:ea typeface="微软雅黑" panose="020B0503020204020204" charset="-122"/>
                          <a:cs typeface="Calibri" panose="020F0502020204030204" charset="0"/>
                        </a:rPr>
                        <a:t> </a:t>
                      </a:r>
                      <a:endParaRPr lang="en-US" altLang="zh-CN" sz="2665" dirty="0">
                        <a:latin typeface="微软雅黑" panose="020B0503020204020204" charset="-122"/>
                        <a:ea typeface="微软雅黑" panose="020B0503020204020204" charset="-122"/>
                        <a:cs typeface="Calibri" panose="020F0502020204030204" charset="0"/>
                      </a:endParaRPr>
                    </a:p>
                    <a:p>
                      <a:pPr>
                        <a:buNone/>
                      </a:pPr>
                      <a:endParaRPr lang="en-US" altLang="zh-CN" sz="2665" dirty="0">
                        <a:latin typeface="微软雅黑" panose="020B0503020204020204" charset="-122"/>
                        <a:ea typeface="微软雅黑" panose="020B0503020204020204" charset="-122"/>
                        <a:cs typeface="Calibri" panose="020F0502020204030204" charset="0"/>
                      </a:endParaRPr>
                    </a:p>
                    <a:p>
                      <a:pPr>
                        <a:buNone/>
                      </a:pPr>
                      <a:endParaRPr lang="zh-CN" altLang="en-US" sz="2665" dirty="0">
                        <a:latin typeface="微软雅黑" panose="020B0503020204020204" charset="-122"/>
                        <a:ea typeface="微软雅黑" panose="020B0503020204020204" charset="-122"/>
                        <a:cs typeface="Calibri" panose="020F0502020204030204" charset="0"/>
                      </a:endParaRPr>
                    </a:p>
                  </a:txBody>
                  <a:tcPr marL="121910" marR="121910" marT="60934" marB="6093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5" name="文本框 3"/>
          <p:cNvSpPr txBox="1"/>
          <p:nvPr/>
        </p:nvSpPr>
        <p:spPr>
          <a:xfrm>
            <a:off x="506307" y="1548554"/>
            <a:ext cx="1722755" cy="420370"/>
          </a:xfrm>
          <a:prstGeom prst="rect">
            <a:avLst/>
          </a:prstGeom>
          <a:noFill/>
          <a:ln w="9525">
            <a:noFill/>
          </a:ln>
        </p:spPr>
        <p:txBody>
          <a:bodyPr wrap="none" anchor="t" anchorCtr="0">
            <a:spAutoFit/>
          </a:bodyPr>
          <a:lstStyle/>
          <a:p>
            <a:r>
              <a:rPr lang="en-US" altLang="zh-CN" sz="2135" b="1" dirty="0">
                <a:solidFill>
                  <a:srgbClr val="C00000"/>
                </a:solidFill>
                <a:latin typeface="微软雅黑" panose="020B0503020204020204" charset="-122"/>
                <a:ea typeface="微软雅黑" panose="020B0503020204020204" charset="-122"/>
                <a:sym typeface="+mn-ea"/>
              </a:rPr>
              <a:t>1st century</a:t>
            </a:r>
            <a:endParaRPr lang="en-US" altLang="zh-CN" sz="2135" b="1" dirty="0">
              <a:solidFill>
                <a:srgbClr val="C00000"/>
              </a:solidFill>
              <a:latin typeface="微软雅黑" panose="020B0503020204020204" charset="-122"/>
              <a:ea typeface="微软雅黑" panose="020B0503020204020204" charset="-122"/>
              <a:sym typeface="+mn-ea"/>
            </a:endParaRPr>
          </a:p>
        </p:txBody>
      </p:sp>
      <p:sp>
        <p:nvSpPr>
          <p:cNvPr id="6" name="文本框 4"/>
          <p:cNvSpPr txBox="1"/>
          <p:nvPr/>
        </p:nvSpPr>
        <p:spPr>
          <a:xfrm>
            <a:off x="506307" y="2801197"/>
            <a:ext cx="1764030" cy="420370"/>
          </a:xfrm>
          <a:prstGeom prst="rect">
            <a:avLst/>
          </a:prstGeom>
          <a:noFill/>
          <a:ln w="9525">
            <a:noFill/>
          </a:ln>
        </p:spPr>
        <p:txBody>
          <a:bodyPr wrap="none" anchor="t" anchorCtr="0">
            <a:spAutoFit/>
          </a:bodyPr>
          <a:lstStyle/>
          <a:p>
            <a:r>
              <a:rPr lang="en-US" altLang="zh-CN" sz="2135" b="1" dirty="0">
                <a:solidFill>
                  <a:srgbClr val="C00000"/>
                </a:solidFill>
                <a:latin typeface="微软雅黑" panose="020B0503020204020204" charset="-122"/>
                <a:ea typeface="微软雅黑" panose="020B0503020204020204" charset="-122"/>
                <a:sym typeface="+mn-ea"/>
              </a:rPr>
              <a:t>5th century</a:t>
            </a:r>
            <a:endParaRPr lang="en-US" altLang="zh-CN" sz="2135" b="1" dirty="0">
              <a:solidFill>
                <a:srgbClr val="C00000"/>
              </a:solidFill>
              <a:latin typeface="微软雅黑" panose="020B0503020204020204" charset="-122"/>
              <a:ea typeface="微软雅黑" panose="020B0503020204020204" charset="-122"/>
              <a:sym typeface="+mn-ea"/>
            </a:endParaRPr>
          </a:p>
        </p:txBody>
      </p:sp>
      <p:sp>
        <p:nvSpPr>
          <p:cNvPr id="7" name="文本框 5"/>
          <p:cNvSpPr txBox="1"/>
          <p:nvPr/>
        </p:nvSpPr>
        <p:spPr>
          <a:xfrm>
            <a:off x="436033" y="4182533"/>
            <a:ext cx="1764030" cy="420370"/>
          </a:xfrm>
          <a:prstGeom prst="rect">
            <a:avLst/>
          </a:prstGeom>
          <a:noFill/>
          <a:ln w="9525">
            <a:noFill/>
          </a:ln>
        </p:spPr>
        <p:txBody>
          <a:bodyPr wrap="none" anchor="t" anchorCtr="0">
            <a:spAutoFit/>
          </a:bodyPr>
          <a:lstStyle/>
          <a:p>
            <a:r>
              <a:rPr lang="en-US" altLang="zh-CN" sz="2135" b="1" dirty="0">
                <a:solidFill>
                  <a:srgbClr val="C00000"/>
                </a:solidFill>
                <a:latin typeface="微软雅黑" panose="020B0503020204020204" charset="-122"/>
                <a:ea typeface="微软雅黑" panose="020B0503020204020204" charset="-122"/>
                <a:sym typeface="+mn-ea"/>
              </a:rPr>
              <a:t>8th century</a:t>
            </a:r>
            <a:endParaRPr lang="en-US" altLang="zh-CN" sz="2135" b="1" dirty="0">
              <a:solidFill>
                <a:srgbClr val="C00000"/>
              </a:solidFill>
              <a:latin typeface="微软雅黑" panose="020B0503020204020204" charset="-122"/>
              <a:ea typeface="微软雅黑" panose="020B0503020204020204" charset="-122"/>
              <a:sym typeface="+mn-ea"/>
            </a:endParaRPr>
          </a:p>
        </p:txBody>
      </p:sp>
      <p:sp>
        <p:nvSpPr>
          <p:cNvPr id="8" name="文本框 3"/>
          <p:cNvSpPr txBox="1"/>
          <p:nvPr/>
        </p:nvSpPr>
        <p:spPr>
          <a:xfrm>
            <a:off x="2228851" y="4936067"/>
            <a:ext cx="3927475" cy="1309370"/>
          </a:xfrm>
          <a:prstGeom prst="rect">
            <a:avLst/>
          </a:prstGeom>
          <a:noFill/>
          <a:ln w="9525">
            <a:noFill/>
          </a:ln>
        </p:spPr>
        <p:txBody>
          <a:bodyPr wrap="none" anchor="t" anchorCtr="0">
            <a:spAutoFit/>
          </a:bodyPr>
          <a:lstStyle/>
          <a:p>
            <a:pPr>
              <a:lnSpc>
                <a:spcPct val="130000"/>
              </a:lnSpc>
            </a:pPr>
            <a:r>
              <a:rPr lang="en-US" altLang="zh-CN" sz="2400" b="1" dirty="0">
                <a:solidFill>
                  <a:srgbClr val="15AB20"/>
                </a:solidFill>
                <a:latin typeface="微软雅黑" panose="020B0503020204020204" charset="-122"/>
                <a:ea typeface="微软雅黑" panose="020B0503020204020204" charset="-122"/>
                <a:sym typeface="+mn-ea"/>
              </a:rPr>
              <a:t>Normans</a:t>
            </a:r>
            <a:r>
              <a:rPr lang="en-US" altLang="zh-CN" sz="2400" b="1" dirty="0">
                <a:solidFill>
                  <a:srgbClr val="C00000"/>
                </a:solidFill>
                <a:latin typeface="微软雅黑" panose="020B0503020204020204" charset="-122"/>
                <a:ea typeface="微软雅黑" panose="020B0503020204020204" charset="-122"/>
                <a:sym typeface="+mn-ea"/>
              </a:rPr>
              <a:t> conquered </a:t>
            </a:r>
            <a:endParaRPr lang="en-US" altLang="zh-CN" sz="2400" b="1" dirty="0">
              <a:solidFill>
                <a:srgbClr val="C00000"/>
              </a:solidFill>
              <a:latin typeface="微软雅黑" panose="020B0503020204020204" charset="-122"/>
              <a:ea typeface="微软雅黑" panose="020B0503020204020204" charset="-122"/>
              <a:sym typeface="+mn-ea"/>
            </a:endParaRPr>
          </a:p>
          <a:p>
            <a:r>
              <a:rPr lang="en-US" altLang="zh-CN" sz="2400" b="1" dirty="0">
                <a:solidFill>
                  <a:srgbClr val="C00000"/>
                </a:solidFill>
                <a:latin typeface="微软雅黑" panose="020B0503020204020204" charset="-122"/>
                <a:ea typeface="微软雅黑" panose="020B0503020204020204" charset="-122"/>
                <a:sym typeface="+mn-ea"/>
              </a:rPr>
              <a:t>England after the Battle </a:t>
            </a:r>
            <a:endParaRPr lang="en-US" altLang="zh-CN" sz="2400" b="1" dirty="0">
              <a:solidFill>
                <a:srgbClr val="C00000"/>
              </a:solidFill>
              <a:latin typeface="微软雅黑" panose="020B0503020204020204" charset="-122"/>
              <a:ea typeface="微软雅黑" panose="020B0503020204020204" charset="-122"/>
              <a:sym typeface="+mn-ea"/>
            </a:endParaRPr>
          </a:p>
          <a:p>
            <a:r>
              <a:rPr lang="en-US" altLang="zh-CN" sz="2400" b="1" dirty="0">
                <a:solidFill>
                  <a:srgbClr val="C00000"/>
                </a:solidFill>
                <a:latin typeface="微软雅黑" panose="020B0503020204020204" charset="-122"/>
                <a:ea typeface="微软雅黑" panose="020B0503020204020204" charset="-122"/>
                <a:sym typeface="+mn-ea"/>
              </a:rPr>
              <a:t>of Hastings</a:t>
            </a:r>
            <a:endParaRPr lang="en-US" altLang="zh-CN" sz="2400" b="1" dirty="0">
              <a:solidFill>
                <a:srgbClr val="C00000"/>
              </a:solidFill>
              <a:latin typeface="微软雅黑" panose="020B0503020204020204" charset="-122"/>
              <a:ea typeface="微软雅黑" panose="020B0503020204020204" charset="-122"/>
              <a:sym typeface="+mn-ea"/>
            </a:endParaRPr>
          </a:p>
        </p:txBody>
      </p:sp>
      <p:sp>
        <p:nvSpPr>
          <p:cNvPr id="9" name="文本框 12"/>
          <p:cNvSpPr txBox="1"/>
          <p:nvPr/>
        </p:nvSpPr>
        <p:spPr>
          <a:xfrm>
            <a:off x="6261312" y="1467697"/>
            <a:ext cx="4926965" cy="501650"/>
          </a:xfrm>
          <a:prstGeom prst="rect">
            <a:avLst/>
          </a:prstGeom>
          <a:noFill/>
          <a:ln w="9525">
            <a:noFill/>
          </a:ln>
        </p:spPr>
        <p:txBody>
          <a:bodyPr wrap="none" anchor="t" anchorCtr="0">
            <a:spAutoFit/>
          </a:bodyPr>
          <a:lstStyle/>
          <a:p>
            <a:r>
              <a:rPr lang="zh-CN" altLang="en-US" sz="2665" b="1" dirty="0">
                <a:solidFill>
                  <a:srgbClr val="C00000"/>
                </a:solidFill>
                <a:latin typeface="微软雅黑" panose="020B0503020204020204" charset="-122"/>
                <a:ea typeface="微软雅黑" panose="020B0503020204020204" charset="-122"/>
                <a:sym typeface="+mn-ea"/>
              </a:rPr>
              <a:t> </a:t>
            </a:r>
            <a:r>
              <a:rPr lang="en-US" altLang="zh-CN" sz="2665" b="1" dirty="0">
                <a:solidFill>
                  <a:srgbClr val="C00000"/>
                </a:solidFill>
                <a:latin typeface="微软雅黑" panose="020B0503020204020204" charset="-122"/>
                <a:ea typeface="微软雅黑" panose="020B0503020204020204" charset="-122"/>
                <a:sym typeface="+mn-ea"/>
              </a:rPr>
              <a:t>t</a:t>
            </a:r>
            <a:r>
              <a:rPr lang="zh-CN" altLang="en-US" sz="2665" b="1" dirty="0">
                <a:solidFill>
                  <a:srgbClr val="C00000"/>
                </a:solidFill>
                <a:latin typeface="微软雅黑" panose="020B0503020204020204" charset="-122"/>
                <a:ea typeface="微软雅黑" panose="020B0503020204020204" charset="-122"/>
                <a:sym typeface="+mn-ea"/>
              </a:rPr>
              <a:t>owns and roads</a:t>
            </a:r>
            <a:r>
              <a:rPr lang="en-US" altLang="zh-CN" sz="2665" b="1" dirty="0">
                <a:solidFill>
                  <a:srgbClr val="C00000"/>
                </a:solidFill>
                <a:latin typeface="微软雅黑" panose="020B0503020204020204" charset="-122"/>
                <a:ea typeface="微软雅黑" panose="020B0503020204020204" charset="-122"/>
                <a:sym typeface="+mn-ea"/>
              </a:rPr>
              <a:t> were built</a:t>
            </a:r>
            <a:endParaRPr lang="en-US" altLang="zh-CN" sz="2665" b="1" dirty="0">
              <a:solidFill>
                <a:srgbClr val="C00000"/>
              </a:solidFill>
              <a:latin typeface="微软雅黑" panose="020B0503020204020204" charset="-122"/>
              <a:ea typeface="微软雅黑" panose="020B0503020204020204" charset="-122"/>
              <a:sym typeface="+mn-ea"/>
            </a:endParaRPr>
          </a:p>
        </p:txBody>
      </p:sp>
      <p:sp>
        <p:nvSpPr>
          <p:cNvPr id="10" name="文本框 13"/>
          <p:cNvSpPr txBox="1"/>
          <p:nvPr/>
        </p:nvSpPr>
        <p:spPr>
          <a:xfrm>
            <a:off x="6166062" y="2349924"/>
            <a:ext cx="5631815" cy="1322070"/>
          </a:xfrm>
          <a:prstGeom prst="rect">
            <a:avLst/>
          </a:prstGeom>
          <a:noFill/>
          <a:ln w="9525">
            <a:noFill/>
          </a:ln>
        </p:spPr>
        <p:txBody>
          <a:bodyPr wrap="none" anchor="t" anchorCtr="0">
            <a:spAutoFit/>
          </a:bodyPr>
          <a:lstStyle/>
          <a:p>
            <a:r>
              <a:rPr lang="en-US" altLang="zh-CN" sz="2665" b="1" dirty="0">
                <a:solidFill>
                  <a:srgbClr val="15AB20"/>
                </a:solidFill>
                <a:latin typeface="微软雅黑" panose="020B0503020204020204" charset="-122"/>
                <a:ea typeface="微软雅黑" panose="020B0503020204020204" charset="-122"/>
                <a:sym typeface="+mn-ea"/>
              </a:rPr>
              <a:t>l</a:t>
            </a:r>
            <a:r>
              <a:rPr lang="zh-CN" altLang="en-US" sz="2665" b="1" dirty="0">
                <a:solidFill>
                  <a:srgbClr val="15AB20"/>
                </a:solidFill>
                <a:latin typeface="微软雅黑" panose="020B0503020204020204" charset="-122"/>
                <a:ea typeface="微软雅黑" panose="020B0503020204020204" charset="-122"/>
                <a:sym typeface="+mn-ea"/>
              </a:rPr>
              <a:t>anguage</a:t>
            </a:r>
            <a:r>
              <a:rPr lang="en-US" altLang="zh-CN" sz="2665" b="1" dirty="0">
                <a:solidFill>
                  <a:srgbClr val="15AB20"/>
                </a:solidFill>
                <a:latin typeface="微软雅黑" panose="020B0503020204020204" charset="-122"/>
                <a:ea typeface="微软雅黑" panose="020B0503020204020204" charset="-122"/>
                <a:sym typeface="+mn-ea"/>
              </a:rPr>
              <a:t> was introduced</a:t>
            </a:r>
            <a:endParaRPr lang="en-US" altLang="zh-CN" sz="2665" b="1" dirty="0">
              <a:solidFill>
                <a:srgbClr val="15AB20"/>
              </a:solidFill>
              <a:latin typeface="微软雅黑" panose="020B0503020204020204" charset="-122"/>
              <a:ea typeface="微软雅黑" panose="020B0503020204020204" charset="-122"/>
              <a:sym typeface="+mn-ea"/>
            </a:endParaRPr>
          </a:p>
          <a:p>
            <a:r>
              <a:rPr lang="zh-CN" altLang="en-US" sz="2665" b="1" dirty="0">
                <a:solidFill>
                  <a:srgbClr val="15AB20"/>
                </a:solidFill>
                <a:latin typeface="微软雅黑" panose="020B0503020204020204" charset="-122"/>
                <a:ea typeface="微软雅黑" panose="020B0503020204020204" charset="-122"/>
                <a:sym typeface="+mn-ea"/>
              </a:rPr>
              <a:t> </a:t>
            </a:r>
            <a:r>
              <a:rPr lang="zh-CN" altLang="en-US" sz="2665" b="1" dirty="0">
                <a:solidFill>
                  <a:srgbClr val="C00000"/>
                </a:solidFill>
                <a:latin typeface="微软雅黑" panose="020B0503020204020204" charset="-122"/>
                <a:ea typeface="微软雅黑" panose="020B0503020204020204" charset="-122"/>
                <a:sym typeface="+mn-ea"/>
              </a:rPr>
              <a:t>and the way </a:t>
            </a:r>
            <a:r>
              <a:rPr lang="en-US" altLang="zh-CN" sz="2665" b="1" dirty="0">
                <a:solidFill>
                  <a:srgbClr val="C00000"/>
                </a:solidFill>
                <a:latin typeface="微软雅黑" panose="020B0503020204020204" charset="-122"/>
                <a:ea typeface="微软雅黑" panose="020B0503020204020204" charset="-122"/>
                <a:sym typeface="+mn-ea"/>
              </a:rPr>
              <a:t>of building </a:t>
            </a:r>
            <a:r>
              <a:rPr lang="zh-CN" altLang="en-US" sz="2665" b="1" dirty="0">
                <a:solidFill>
                  <a:srgbClr val="C00000"/>
                </a:solidFill>
                <a:latin typeface="微软雅黑" panose="020B0503020204020204" charset="-122"/>
                <a:ea typeface="微软雅黑" panose="020B0503020204020204" charset="-122"/>
                <a:sym typeface="+mn-ea"/>
              </a:rPr>
              <a:t>houses</a:t>
            </a:r>
            <a:endParaRPr lang="zh-CN" altLang="en-US" sz="2665" b="1" dirty="0">
              <a:solidFill>
                <a:srgbClr val="C00000"/>
              </a:solidFill>
              <a:latin typeface="微软雅黑" panose="020B0503020204020204" charset="-122"/>
              <a:ea typeface="微软雅黑" panose="020B0503020204020204" charset="-122"/>
              <a:sym typeface="+mn-ea"/>
            </a:endParaRPr>
          </a:p>
          <a:p>
            <a:r>
              <a:rPr lang="zh-CN" altLang="en-US" sz="2665" b="1" dirty="0">
                <a:solidFill>
                  <a:srgbClr val="C00000"/>
                </a:solidFill>
                <a:latin typeface="微软雅黑" panose="020B0503020204020204" charset="-122"/>
                <a:ea typeface="微软雅黑" panose="020B0503020204020204" charset="-122"/>
                <a:sym typeface="+mn-ea"/>
              </a:rPr>
              <a:t> were </a:t>
            </a:r>
            <a:r>
              <a:rPr lang="en-US" altLang="zh-CN" sz="2665" b="1" dirty="0">
                <a:solidFill>
                  <a:srgbClr val="C00000"/>
                </a:solidFill>
                <a:latin typeface="微软雅黑" panose="020B0503020204020204" charset="-122"/>
                <a:ea typeface="微软雅黑" panose="020B0503020204020204" charset="-122"/>
                <a:sym typeface="+mn-ea"/>
              </a:rPr>
              <a:t>changed</a:t>
            </a:r>
            <a:endParaRPr lang="en-US" altLang="zh-CN" sz="2665" b="1" dirty="0">
              <a:solidFill>
                <a:srgbClr val="C00000"/>
              </a:solidFill>
              <a:latin typeface="微软雅黑" panose="020B0503020204020204" charset="-122"/>
              <a:ea typeface="微软雅黑" panose="020B0503020204020204" charset="-122"/>
              <a:sym typeface="+mn-ea"/>
            </a:endParaRPr>
          </a:p>
        </p:txBody>
      </p:sp>
      <p:sp>
        <p:nvSpPr>
          <p:cNvPr id="11" name="文本框 15"/>
          <p:cNvSpPr txBox="1"/>
          <p:nvPr/>
        </p:nvSpPr>
        <p:spPr>
          <a:xfrm>
            <a:off x="6261100" y="4938184"/>
            <a:ext cx="5499100" cy="1445260"/>
          </a:xfrm>
          <a:prstGeom prst="rect">
            <a:avLst/>
          </a:prstGeom>
          <a:noFill/>
          <a:ln w="9525">
            <a:noFill/>
          </a:ln>
        </p:spPr>
        <p:txBody>
          <a:bodyPr anchor="t" anchorCtr="0">
            <a:spAutoFit/>
          </a:bodyPr>
          <a:lstStyle/>
          <a:p>
            <a:pPr algn="l">
              <a:lnSpc>
                <a:spcPct val="110000"/>
              </a:lnSpc>
            </a:pPr>
            <a:r>
              <a:rPr lang="en-US" altLang="zh-CN" sz="2665" b="1" dirty="0">
                <a:solidFill>
                  <a:srgbClr val="C00000"/>
                </a:solidFill>
                <a:latin typeface="微软雅黑" panose="020B0503020204020204" charset="-122"/>
                <a:ea typeface="微软雅黑" panose="020B0503020204020204" charset="-122"/>
                <a:sym typeface="+mn-ea"/>
              </a:rPr>
              <a:t> had c</a:t>
            </a:r>
            <a:r>
              <a:rPr lang="zh-CN" altLang="en-US" sz="2665" b="1" dirty="0">
                <a:solidFill>
                  <a:srgbClr val="C00000"/>
                </a:solidFill>
                <a:latin typeface="微软雅黑" panose="020B0503020204020204" charset="-122"/>
                <a:ea typeface="微软雅黑" panose="020B0503020204020204" charset="-122"/>
                <a:sym typeface="+mn-ea"/>
              </a:rPr>
              <a:t>astles built</a:t>
            </a:r>
            <a:r>
              <a:rPr lang="en-US" altLang="zh-CN" sz="2665" b="1" dirty="0">
                <a:solidFill>
                  <a:srgbClr val="C00000"/>
                </a:solidFill>
                <a:latin typeface="微软雅黑" panose="020B0503020204020204" charset="-122"/>
                <a:ea typeface="微软雅黑" panose="020B0503020204020204" charset="-122"/>
                <a:sym typeface="+mn-ea"/>
              </a:rPr>
              <a:t>,</a:t>
            </a:r>
            <a:r>
              <a:rPr lang="zh-CN" altLang="en-US" sz="2665" b="1" dirty="0">
                <a:solidFill>
                  <a:srgbClr val="C00000"/>
                </a:solidFill>
                <a:latin typeface="微软雅黑" panose="020B0503020204020204" charset="-122"/>
                <a:ea typeface="微软雅黑" panose="020B0503020204020204" charset="-122"/>
                <a:sym typeface="+mn-ea"/>
              </a:rPr>
              <a:t> </a:t>
            </a:r>
            <a:r>
              <a:rPr lang="en-US" altLang="zh-CN" sz="2665" b="1" dirty="0">
                <a:solidFill>
                  <a:srgbClr val="C00000"/>
                </a:solidFill>
                <a:latin typeface="微软雅黑" panose="020B0503020204020204" charset="-122"/>
                <a:ea typeface="微软雅黑" panose="020B0503020204020204" charset="-122"/>
                <a:sym typeface="+mn-ea"/>
              </a:rPr>
              <a:t>legal</a:t>
            </a:r>
            <a:r>
              <a:rPr lang="zh-CN" altLang="en-US" sz="2665" b="1" dirty="0">
                <a:solidFill>
                  <a:srgbClr val="C00000"/>
                </a:solidFill>
                <a:latin typeface="微软雅黑" panose="020B0503020204020204" charset="-122"/>
                <a:ea typeface="微软雅黑" panose="020B0503020204020204" charset="-122"/>
                <a:sym typeface="+mn-ea"/>
              </a:rPr>
              <a:t> system </a:t>
            </a:r>
            <a:endParaRPr lang="en-US" altLang="zh-CN" sz="2665" b="1" dirty="0">
              <a:solidFill>
                <a:srgbClr val="C00000"/>
              </a:solidFill>
              <a:latin typeface="微软雅黑" panose="020B0503020204020204" charset="-122"/>
              <a:ea typeface="微软雅黑" panose="020B0503020204020204" charset="-122"/>
              <a:sym typeface="+mn-ea"/>
            </a:endParaRPr>
          </a:p>
          <a:p>
            <a:pPr algn="l">
              <a:lnSpc>
                <a:spcPct val="110000"/>
              </a:lnSpc>
            </a:pPr>
            <a:r>
              <a:rPr lang="zh-CN" altLang="en-US" sz="2665" b="1" dirty="0">
                <a:solidFill>
                  <a:srgbClr val="C00000"/>
                </a:solidFill>
                <a:latin typeface="微软雅黑" panose="020B0503020204020204" charset="-122"/>
                <a:ea typeface="微软雅黑" panose="020B0503020204020204" charset="-122"/>
                <a:sym typeface="+mn-ea"/>
              </a:rPr>
              <a:t>changed and </a:t>
            </a:r>
            <a:r>
              <a:rPr lang="zh-CN" altLang="en-US" sz="2665" b="1" dirty="0">
                <a:solidFill>
                  <a:srgbClr val="15AB20"/>
                </a:solidFill>
                <a:latin typeface="微软雅黑" panose="020B0503020204020204" charset="-122"/>
                <a:ea typeface="微软雅黑" panose="020B0503020204020204" charset="-122"/>
                <a:sym typeface="+mn-ea"/>
              </a:rPr>
              <a:t>new words </a:t>
            </a:r>
            <a:endParaRPr lang="en-US" altLang="zh-CN" sz="2665" b="1" dirty="0">
              <a:solidFill>
                <a:srgbClr val="15AB20"/>
              </a:solidFill>
              <a:latin typeface="微软雅黑" panose="020B0503020204020204" charset="-122"/>
              <a:ea typeface="微软雅黑" panose="020B0503020204020204" charset="-122"/>
              <a:sym typeface="+mn-ea"/>
            </a:endParaRPr>
          </a:p>
          <a:p>
            <a:pPr algn="l">
              <a:lnSpc>
                <a:spcPct val="110000"/>
              </a:lnSpc>
            </a:pPr>
            <a:r>
              <a:rPr lang="zh-CN" altLang="en-US" sz="2665" b="1" dirty="0">
                <a:solidFill>
                  <a:srgbClr val="15AB20"/>
                </a:solidFill>
                <a:latin typeface="微软雅黑" panose="020B0503020204020204" charset="-122"/>
                <a:ea typeface="微软雅黑" panose="020B0503020204020204" charset="-122"/>
                <a:sym typeface="+mn-ea"/>
              </a:rPr>
              <a:t>from</a:t>
            </a:r>
            <a:r>
              <a:rPr lang="en-US" altLang="zh-CN" sz="2665" b="1" dirty="0">
                <a:solidFill>
                  <a:srgbClr val="15AB20"/>
                </a:solidFill>
                <a:latin typeface="微软雅黑" panose="020B0503020204020204" charset="-122"/>
                <a:ea typeface="微软雅黑" panose="020B0503020204020204" charset="-122"/>
                <a:sym typeface="+mn-ea"/>
              </a:rPr>
              <a:t> </a:t>
            </a:r>
            <a:r>
              <a:rPr lang="zh-CN" altLang="en-US" sz="2665" b="1" dirty="0">
                <a:solidFill>
                  <a:srgbClr val="15AB20"/>
                </a:solidFill>
                <a:latin typeface="微软雅黑" panose="020B0503020204020204" charset="-122"/>
                <a:ea typeface="微软雅黑" panose="020B0503020204020204" charset="-122"/>
                <a:sym typeface="+mn-ea"/>
              </a:rPr>
              <a:t>French</a:t>
            </a:r>
            <a:r>
              <a:rPr lang="zh-CN" altLang="en-US" sz="2665" b="1" dirty="0">
                <a:solidFill>
                  <a:srgbClr val="C00000"/>
                </a:solidFill>
                <a:latin typeface="微软雅黑" panose="020B0503020204020204" charset="-122"/>
                <a:ea typeface="微软雅黑" panose="020B0503020204020204" charset="-122"/>
                <a:sym typeface="+mn-ea"/>
              </a:rPr>
              <a:t> introduced</a:t>
            </a:r>
            <a:endParaRPr lang="zh-CN" altLang="en-US" sz="2665" b="1" dirty="0">
              <a:solidFill>
                <a:srgbClr val="C00000"/>
              </a:solidFill>
              <a:latin typeface="微软雅黑" panose="020B0503020204020204" charset="-122"/>
              <a:ea typeface="微软雅黑" panose="020B0503020204020204" charset="-122"/>
              <a:sym typeface="+mn-ea"/>
            </a:endParaRPr>
          </a:p>
        </p:txBody>
      </p:sp>
      <p:sp>
        <p:nvSpPr>
          <p:cNvPr id="12" name="文本框 14"/>
          <p:cNvSpPr txBox="1"/>
          <p:nvPr/>
        </p:nvSpPr>
        <p:spPr>
          <a:xfrm>
            <a:off x="6261100" y="3858895"/>
            <a:ext cx="5609590" cy="908050"/>
          </a:xfrm>
          <a:prstGeom prst="rect">
            <a:avLst/>
          </a:prstGeom>
          <a:noFill/>
          <a:ln w="9525">
            <a:noFill/>
          </a:ln>
        </p:spPr>
        <p:txBody>
          <a:bodyPr wrap="square" anchor="t" anchorCtr="0">
            <a:noAutofit/>
          </a:bodyPr>
          <a:lstStyle/>
          <a:p>
            <a:pPr algn="l">
              <a:lnSpc>
                <a:spcPct val="100000"/>
              </a:lnSpc>
            </a:pPr>
            <a:r>
              <a:rPr lang="en-US" altLang="zh-CN" sz="2665" b="1" dirty="0">
                <a:solidFill>
                  <a:srgbClr val="15AB20"/>
                </a:solidFill>
                <a:latin typeface="微软雅黑" panose="020B0503020204020204" charset="-122"/>
                <a:ea typeface="微软雅黑" panose="020B0503020204020204" charset="-122"/>
                <a:sym typeface="+mn-ea"/>
              </a:rPr>
              <a:t>v</a:t>
            </a:r>
            <a:r>
              <a:rPr lang="zh-CN" altLang="en-US" sz="2665" b="1" dirty="0">
                <a:solidFill>
                  <a:srgbClr val="15AB20"/>
                </a:solidFill>
                <a:latin typeface="微软雅黑" panose="020B0503020204020204" charset="-122"/>
                <a:ea typeface="微软雅黑" panose="020B0503020204020204" charset="-122"/>
                <a:sym typeface="+mn-ea"/>
              </a:rPr>
              <a:t>ocabulary </a:t>
            </a:r>
            <a:r>
              <a:rPr lang="zh-CN" altLang="en-US" sz="2665" b="1" dirty="0">
                <a:solidFill>
                  <a:srgbClr val="C00000"/>
                </a:solidFill>
                <a:latin typeface="微软雅黑" panose="020B0503020204020204" charset="-122"/>
                <a:ea typeface="微软雅黑" panose="020B0503020204020204" charset="-122"/>
                <a:sym typeface="+mn-ea"/>
              </a:rPr>
              <a:t>and </a:t>
            </a:r>
            <a:r>
              <a:rPr lang="zh-CN" altLang="en-US" sz="2665" b="1" dirty="0">
                <a:solidFill>
                  <a:srgbClr val="15AB20"/>
                </a:solidFill>
                <a:latin typeface="微软雅黑" panose="020B0503020204020204" charset="-122"/>
                <a:ea typeface="微软雅黑" panose="020B0503020204020204" charset="-122"/>
                <a:sym typeface="+mn-ea"/>
              </a:rPr>
              <a:t>names of </a:t>
            </a:r>
            <a:endParaRPr lang="en-US" altLang="zh-CN" sz="2665" b="1" dirty="0">
              <a:solidFill>
                <a:srgbClr val="15AB20"/>
              </a:solidFill>
              <a:latin typeface="微软雅黑" panose="020B0503020204020204" charset="-122"/>
              <a:ea typeface="微软雅黑" panose="020B0503020204020204" charset="-122"/>
              <a:sym typeface="+mn-ea"/>
            </a:endParaRPr>
          </a:p>
          <a:p>
            <a:pPr algn="l">
              <a:lnSpc>
                <a:spcPct val="100000"/>
              </a:lnSpc>
            </a:pPr>
            <a:r>
              <a:rPr lang="en-US" altLang="zh-CN" sz="2665" b="1" dirty="0">
                <a:solidFill>
                  <a:srgbClr val="15AB20"/>
                </a:solidFill>
                <a:latin typeface="微软雅黑" panose="020B0503020204020204" charset="-122"/>
                <a:ea typeface="微软雅黑" panose="020B0503020204020204" charset="-122"/>
                <a:sym typeface="+mn-ea"/>
              </a:rPr>
              <a:t>locations</a:t>
            </a:r>
            <a:r>
              <a:rPr lang="zh-CN" altLang="en-US" sz="2665" b="1" dirty="0">
                <a:solidFill>
                  <a:srgbClr val="C00000"/>
                </a:solidFill>
                <a:latin typeface="微软雅黑" panose="020B0503020204020204" charset="-122"/>
                <a:ea typeface="微软雅黑" panose="020B0503020204020204" charset="-122"/>
                <a:sym typeface="+mn-ea"/>
              </a:rPr>
              <a:t> </a:t>
            </a:r>
            <a:r>
              <a:rPr lang="en-US" altLang="zh-CN" sz="2665" b="1" dirty="0">
                <a:solidFill>
                  <a:srgbClr val="C00000"/>
                </a:solidFill>
                <a:latin typeface="微软雅黑" panose="020B0503020204020204" charset="-122"/>
                <a:ea typeface="微软雅黑" panose="020B0503020204020204" charset="-122"/>
                <a:sym typeface="+mn-ea"/>
              </a:rPr>
              <a:t>were left behind</a:t>
            </a:r>
            <a:endParaRPr lang="en-US" altLang="zh-CN" sz="2665" b="1" dirty="0">
              <a:solidFill>
                <a:srgbClr val="C0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346075" y="275590"/>
            <a:ext cx="11617325" cy="2941955"/>
          </a:xfrm>
          <a:prstGeom prst="roundRect">
            <a:avLst/>
          </a:prstGeom>
          <a:solidFill>
            <a:schemeClr val="bg2"/>
          </a:solidFill>
          <a:ln w="12700" cap="flat" cmpd="sng" algn="ctr">
            <a:solidFill>
              <a:srgbClr val="929E2D">
                <a:shade val="50000"/>
              </a:srgbClr>
            </a:solidFill>
            <a:prstDash val="solid"/>
            <a:miter lim="800000"/>
          </a:ln>
          <a:effectLst/>
        </p:spPr>
        <p:txBody>
          <a:bodyPr anchor="ctr"/>
          <a:lstStyle/>
          <a:p>
            <a:pPr marR="0" lvl="0" indent="812800" algn="just" defTabSz="914400" rtl="0" fontAlgn="base">
              <a:lnSpc>
                <a:spcPct val="100000"/>
              </a:lnSpc>
              <a:spcBef>
                <a:spcPct val="0"/>
              </a:spcBef>
              <a:spcAft>
                <a:spcPct val="0"/>
              </a:spcAft>
              <a:buClrTx/>
              <a:buSzTx/>
              <a:buFontTx/>
              <a:buNone/>
              <a:defRPr/>
              <a:extLst>
                <a:ext uri="{35155182-B16C-46BC-9424-99874614C6A1}">
                  <wpsdc:indentchars xmlns:wpsdc="http://www.wps.cn/officeDocument/2017/drawingmlCustomData" val="200" checksum="3877492575"/>
                </a:ext>
              </a:extLst>
            </a:pP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The United Kingdom has a long and interesting history to explore which can help you understand much more about the country and its traditions.Almost everywhere you go in the UK, you will be </a:t>
            </a:r>
            <a:r>
              <a:rPr kumimoji="0" sz="32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surrounded</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by </a:t>
            </a:r>
            <a:r>
              <a:rPr kumimoji="0" sz="32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evidence</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of four different groups of people who </a:t>
            </a:r>
            <a:r>
              <a:rPr kumimoji="0" sz="32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took over</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different times throughout history</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圆角矩形 8"/>
          <p:cNvSpPr/>
          <p:nvPr>
            <p:custDataLst>
              <p:tags r:id="rId1"/>
            </p:custDataLst>
          </p:nvPr>
        </p:nvSpPr>
        <p:spPr>
          <a:xfrm>
            <a:off x="361950" y="3429000"/>
            <a:ext cx="11601450" cy="843915"/>
          </a:xfrm>
          <a:prstGeom prst="roundRect">
            <a:avLst/>
          </a:prstGeom>
          <a:solidFill>
            <a:schemeClr val="bg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Q: What is the </a:t>
            </a:r>
            <a:r>
              <a:rPr kumimoji="0" lang="en-US" altLang="zh-CN" sz="3600" b="1" i="1"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rPr>
              <a:t>chief advantage</a:t>
            </a: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 of studying history?</a:t>
            </a:r>
            <a:endPar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cxnSp>
        <p:nvCxnSpPr>
          <p:cNvPr id="4" name="直接连接符 3"/>
          <p:cNvCxnSpPr/>
          <p:nvPr>
            <p:custDataLst>
              <p:tags r:id="rId2"/>
            </p:custDataLst>
          </p:nvPr>
        </p:nvCxnSpPr>
        <p:spPr>
          <a:xfrm flipV="1">
            <a:off x="1316355" y="1033780"/>
            <a:ext cx="10442575" cy="120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3"/>
            </p:custDataLst>
          </p:nvPr>
        </p:nvCxnSpPr>
        <p:spPr>
          <a:xfrm flipV="1">
            <a:off x="452120" y="1525905"/>
            <a:ext cx="11254740" cy="9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4"/>
            </p:custDataLst>
          </p:nvPr>
        </p:nvCxnSpPr>
        <p:spPr>
          <a:xfrm>
            <a:off x="452120" y="2027555"/>
            <a:ext cx="4188460" cy="15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圆角矩形 9"/>
          <p:cNvSpPr/>
          <p:nvPr>
            <p:custDataLst>
              <p:tags r:id="rId5"/>
            </p:custDataLst>
          </p:nvPr>
        </p:nvSpPr>
        <p:spPr>
          <a:xfrm>
            <a:off x="346075" y="4484370"/>
            <a:ext cx="11601450" cy="1309370"/>
          </a:xfrm>
          <a:prstGeom prst="roundRect">
            <a:avLst/>
          </a:prstGeom>
          <a:solidFill>
            <a:schemeClr val="bg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Studying history will help you understand much more about the country and its traditions.</a:t>
            </a:r>
            <a:endPar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 name="动作按钮: 影片 1">
            <a:hlinkClick r:id="rId6" action="ppaction://hlinkfile"/>
          </p:cNvPr>
          <p:cNvSpPr/>
          <p:nvPr/>
        </p:nvSpPr>
        <p:spPr>
          <a:xfrm>
            <a:off x="10974705" y="6016625"/>
            <a:ext cx="737870" cy="647065"/>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0-#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346075" y="142875"/>
            <a:ext cx="1691005" cy="844550"/>
          </a:xfrm>
          <a:prstGeom prst="roundRect">
            <a:avLst/>
          </a:prstGeom>
          <a:solidFill>
            <a:schemeClr val="accent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Para.5</a:t>
            </a:r>
            <a:endParaRPr kumimoji="0" lang="zh-CN"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圆角矩形 4"/>
          <p:cNvSpPr/>
          <p:nvPr/>
        </p:nvSpPr>
        <p:spPr>
          <a:xfrm>
            <a:off x="346075" y="987425"/>
            <a:ext cx="11617325" cy="4987290"/>
          </a:xfrm>
          <a:prstGeom prst="roundRect">
            <a:avLst/>
          </a:prstGeom>
          <a:solidFill>
            <a:schemeClr val="bg2"/>
          </a:solidFill>
          <a:ln w="12700" cap="flat" cmpd="sng" algn="ctr">
            <a:solidFill>
              <a:srgbClr val="929E2D">
                <a:shade val="50000"/>
              </a:srgbClr>
            </a:solidFill>
            <a:prstDash val="solid"/>
            <a:miter lim="800000"/>
          </a:ln>
          <a:effectLst/>
        </p:spPr>
        <p:txBody>
          <a:bodyPr anchor="ctr"/>
          <a:lstStyle/>
          <a:p>
            <a:pPr marR="0" lvl="0" indent="812800" algn="just" defTabSz="914400" rtl="0" fontAlgn="base">
              <a:lnSpc>
                <a:spcPct val="100000"/>
              </a:lnSpc>
              <a:spcBef>
                <a:spcPct val="0"/>
              </a:spcBef>
              <a:spcAft>
                <a:spcPct val="0"/>
              </a:spcAft>
              <a:buClrTx/>
              <a:buSzTx/>
              <a:buFontTx/>
              <a:buNone/>
              <a:defRPr/>
              <a:extLst>
                <a:ext uri="{35155182-B16C-46BC-9424-99874614C6A1}">
                  <wpsdc:indentchars xmlns:wpsdc="http://www.wps.cn/officeDocument/2017/drawingmlCustomData" val="200" checksum="3877492575"/>
                </a:ext>
              </a:extLst>
            </a:pP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There is so much more to learn about the interesting history and culture of the United Kingdom.Studying the history of the country will make your visit much more enjoyable.The capital city London is a great place to start as it is an ancient </a:t>
            </a:r>
            <a:r>
              <a:rPr kumimoji="0" sz="32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port</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city that has a history dating all the way back to Roman times.There are countless historic sites to explore ano lots of museums with ancient relics from al</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l </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over the UK</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The UK is a fascinating mix of history and modern culture with both new and old traditions.If you keep your eyes open you will be surprised to find that you can see both its past and its present.</a:t>
            </a:r>
            <a:endPar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圆角矩形 1"/>
          <p:cNvSpPr/>
          <p:nvPr>
            <p:custDataLst>
              <p:tags r:id="rId1"/>
            </p:custDataLst>
          </p:nvPr>
        </p:nvSpPr>
        <p:spPr>
          <a:xfrm>
            <a:off x="346075" y="142875"/>
            <a:ext cx="11256010" cy="844550"/>
          </a:xfrm>
          <a:prstGeom prst="roundRect">
            <a:avLst/>
          </a:prstGeom>
          <a:solidFill>
            <a:schemeClr val="accent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Q: What is the other </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chief advantage</a:t>
            </a:r>
            <a:r>
              <a:rPr kumimoji="0" lang="en-US" altLang="zh-CN" sz="36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rPr>
              <a:t> of studying history?</a:t>
            </a:r>
            <a:endParaRPr kumimoji="0" lang="en-US" altLang="zh-CN" sz="36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6" name="直接连接符 5"/>
          <p:cNvCxnSpPr/>
          <p:nvPr>
            <p:custDataLst>
              <p:tags r:id="rId2"/>
            </p:custDataLst>
          </p:nvPr>
        </p:nvCxnSpPr>
        <p:spPr>
          <a:xfrm flipV="1">
            <a:off x="6915785" y="1991360"/>
            <a:ext cx="4707255" cy="387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custDataLst>
              <p:tags r:id="rId3"/>
            </p:custDataLst>
          </p:nvPr>
        </p:nvCxnSpPr>
        <p:spPr>
          <a:xfrm flipV="1">
            <a:off x="622935" y="2496185"/>
            <a:ext cx="8346440" cy="615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0-#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5" grpId="0" bldLvl="0" animBg="1"/>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346075" y="549910"/>
            <a:ext cx="11617325" cy="3099435"/>
          </a:xfrm>
          <a:prstGeom prst="roundRect">
            <a:avLst/>
          </a:prstGeom>
          <a:solidFill>
            <a:schemeClr val="bg2"/>
          </a:solidFill>
          <a:ln w="12700" cap="flat" cmpd="sng" algn="ctr">
            <a:solidFill>
              <a:srgbClr val="929E2D">
                <a:shade val="50000"/>
              </a:srgbClr>
            </a:solidFill>
            <a:prstDash val="solid"/>
            <a:miter lim="800000"/>
          </a:ln>
          <a:effectLst/>
        </p:spPr>
        <p:txBody>
          <a:bodyPr anchor="ctr"/>
          <a:lstStyle/>
          <a:p>
            <a:pPr marR="0" lvl="0" indent="812800" algn="just" defTabSz="914400" rtl="0" fontAlgn="base">
              <a:lnSpc>
                <a:spcPct val="100000"/>
              </a:lnSpc>
              <a:spcBef>
                <a:spcPct val="0"/>
              </a:spcBef>
              <a:spcAft>
                <a:spcPct val="0"/>
              </a:spcAft>
              <a:buClrTx/>
              <a:buSzTx/>
              <a:buFontTx/>
              <a:buNone/>
              <a:defRPr/>
              <a:extLst>
                <a:ext uri="{35155182-B16C-46BC-9424-99874614C6A1}">
                  <wpsdc:indentchars xmlns:wpsdc="http://www.wps.cn/officeDocument/2017/drawingmlCustomData" val="200" checksum="3877492575"/>
                </a:ext>
              </a:extLst>
            </a:pP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There is so much more to learn about the interesting history and culture of the United Kingdom.</a:t>
            </a:r>
            <a:r>
              <a:rPr kumimoji="0" sz="32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Studying the history of the country will make your visit much more enjoyable.</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The capital city London is a great place to start as it is an ancient </a:t>
            </a:r>
            <a:r>
              <a:rPr kumimoji="0" sz="32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port</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city that has a history dating all the way back to Roman times.There are countless historic sites</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圆角矩形 8"/>
          <p:cNvSpPr/>
          <p:nvPr>
            <p:custDataLst>
              <p:tags r:id="rId1"/>
            </p:custDataLst>
          </p:nvPr>
        </p:nvSpPr>
        <p:spPr>
          <a:xfrm>
            <a:off x="346075" y="3904615"/>
            <a:ext cx="11405235" cy="844550"/>
          </a:xfrm>
          <a:prstGeom prst="roundRect">
            <a:avLst/>
          </a:prstGeom>
          <a:solidFill>
            <a:schemeClr val="bg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Q: Why is London a great place to start?</a:t>
            </a:r>
            <a:endPar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3" name="文本框 2"/>
          <p:cNvSpPr txBox="1"/>
          <p:nvPr/>
        </p:nvSpPr>
        <p:spPr>
          <a:xfrm>
            <a:off x="322580" y="4878070"/>
            <a:ext cx="3819525" cy="1568450"/>
          </a:xfrm>
          <a:prstGeom prst="rect">
            <a:avLst/>
          </a:prstGeom>
          <a:solidFill>
            <a:schemeClr val="accent5">
              <a:lumMod val="20000"/>
              <a:lumOff val="80000"/>
            </a:schemeClr>
          </a:solidFill>
        </p:spPr>
        <p:txBody>
          <a:bodyPr wrap="square" rtlCol="0">
            <a:spAutoFit/>
          </a:bodyPr>
          <a:lstStyle/>
          <a:p>
            <a:pPr algn="l"/>
            <a:r>
              <a:rPr lang="en-US" altLang="zh-CN" sz="3200"/>
              <a:t>an ancient </a:t>
            </a:r>
            <a:r>
              <a:rPr lang="en-US" altLang="zh-CN" sz="3200">
                <a:solidFill>
                  <a:srgbClr val="FF0000"/>
                </a:solidFill>
              </a:rPr>
              <a:t>port</a:t>
            </a:r>
            <a:r>
              <a:rPr lang="en-US" altLang="zh-CN" sz="3200"/>
              <a:t> city with a history </a:t>
            </a:r>
            <a:r>
              <a:rPr lang="en-US" altLang="zh-CN" sz="3200">
                <a:solidFill>
                  <a:srgbClr val="FF0000"/>
                </a:solidFill>
              </a:rPr>
              <a:t>dating back to</a:t>
            </a:r>
            <a:r>
              <a:rPr lang="en-US" altLang="zh-CN" sz="3200"/>
              <a:t> Roman times</a:t>
            </a:r>
            <a:endParaRPr lang="en-US" altLang="zh-CN" sz="3200"/>
          </a:p>
        </p:txBody>
      </p:sp>
      <p:sp>
        <p:nvSpPr>
          <p:cNvPr id="4" name="右箭头 3"/>
          <p:cNvSpPr/>
          <p:nvPr/>
        </p:nvSpPr>
        <p:spPr>
          <a:xfrm>
            <a:off x="4128135" y="5395595"/>
            <a:ext cx="504825" cy="3879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632960" y="4878070"/>
            <a:ext cx="3444240" cy="1568450"/>
          </a:xfrm>
          <a:prstGeom prst="rect">
            <a:avLst/>
          </a:prstGeom>
          <a:solidFill>
            <a:schemeClr val="accent5">
              <a:lumMod val="20000"/>
              <a:lumOff val="80000"/>
            </a:schemeClr>
          </a:solidFill>
        </p:spPr>
        <p:txBody>
          <a:bodyPr wrap="square" rtlCol="0">
            <a:spAutoFit/>
          </a:bodyPr>
          <a:lstStyle/>
          <a:p>
            <a:pPr algn="l"/>
            <a:r>
              <a:rPr lang="en-US" altLang="zh-CN" sz="3200">
                <a:solidFill>
                  <a:srgbClr val="FF0000"/>
                </a:solidFill>
              </a:rPr>
              <a:t>countless</a:t>
            </a:r>
            <a:r>
              <a:rPr lang="en-US" altLang="zh-CN" sz="3200"/>
              <a:t> historic sites;museums with ancient relics</a:t>
            </a:r>
            <a:endParaRPr lang="en-US" altLang="zh-CN" sz="3200"/>
          </a:p>
        </p:txBody>
      </p:sp>
      <p:sp>
        <p:nvSpPr>
          <p:cNvPr id="7" name="右箭头 6"/>
          <p:cNvSpPr/>
          <p:nvPr/>
        </p:nvSpPr>
        <p:spPr>
          <a:xfrm>
            <a:off x="8052435" y="5471795"/>
            <a:ext cx="504825" cy="3879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568055" y="4878070"/>
            <a:ext cx="3444240" cy="1568450"/>
          </a:xfrm>
          <a:prstGeom prst="rect">
            <a:avLst/>
          </a:prstGeom>
          <a:solidFill>
            <a:schemeClr val="accent5">
              <a:lumMod val="20000"/>
              <a:lumOff val="80000"/>
            </a:schemeClr>
          </a:solidFill>
        </p:spPr>
        <p:txBody>
          <a:bodyPr wrap="square" rtlCol="0">
            <a:spAutoFit/>
          </a:bodyPr>
          <a:lstStyle/>
          <a:p>
            <a:pPr algn="l"/>
            <a:r>
              <a:rPr lang="en-US" altLang="zh-CN" sz="3200"/>
              <a:t>understand the country and its traditions</a:t>
            </a:r>
            <a:endParaRPr lang="en-US" altLang="zh-CN"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ssolv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P spid="3" grpId="0" bldLvl="0" animBg="1"/>
      <p:bldP spid="4" grpId="0" animBg="1"/>
      <p:bldP spid="6" grpId="0" bldLvl="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custDataLst>
              <p:tags r:id="rId1"/>
            </p:custDataLst>
          </p:nvPr>
        </p:nvSpPr>
        <p:spPr>
          <a:xfrm>
            <a:off x="203835" y="1042035"/>
            <a:ext cx="11405235" cy="1271905"/>
          </a:xfrm>
          <a:prstGeom prst="roundRect">
            <a:avLst/>
          </a:prstGeom>
          <a:solidFill>
            <a:schemeClr val="accent5">
              <a:lumMod val="20000"/>
              <a:lumOff val="80000"/>
            </a:schemeClr>
          </a:solidFill>
          <a:ln w="12700" cap="flat" cmpd="sng" algn="ctr">
            <a:solidFill>
              <a:schemeClr val="tx1"/>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If </a:t>
            </a:r>
            <a:r>
              <a:rPr kumimoji="0" lang="en-US" altLang="zh-CN" sz="3600" b="1" i="1"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rPr>
              <a:t>you</a:t>
            </a: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 keep </a:t>
            </a:r>
            <a:r>
              <a:rPr kumimoji="0" lang="en-US" altLang="zh-CN" sz="3600" b="1" i="1"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rPr>
              <a:t>your</a:t>
            </a: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 eyes open, </a:t>
            </a:r>
            <a:r>
              <a:rPr kumimoji="0" lang="en-US" altLang="zh-CN" sz="3600" b="1" i="1"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rPr>
              <a:t>you</a:t>
            </a: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 will be surprised to find that </a:t>
            </a:r>
            <a:r>
              <a:rPr kumimoji="0" lang="en-US" altLang="zh-CN" sz="3600" b="1" i="1"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rPr>
              <a:t>you</a:t>
            </a: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 can see both its past and present.</a:t>
            </a:r>
            <a:endPar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10" name="圆角矩形 9"/>
          <p:cNvSpPr/>
          <p:nvPr>
            <p:custDataLst>
              <p:tags r:id="rId2"/>
            </p:custDataLst>
          </p:nvPr>
        </p:nvSpPr>
        <p:spPr>
          <a:xfrm>
            <a:off x="203835" y="2598420"/>
            <a:ext cx="11405235" cy="844550"/>
          </a:xfrm>
          <a:prstGeom prst="roundRect">
            <a:avLst/>
          </a:prstGeom>
          <a:solidFill>
            <a:schemeClr val="bg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Q: Who does the word “you” refer to?</a:t>
            </a:r>
            <a:endPar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p:cNvSpPr txBox="1"/>
          <p:nvPr>
            <p:custDataLst>
              <p:tags r:id="rId3"/>
            </p:custDataLst>
          </p:nvPr>
        </p:nvSpPr>
        <p:spPr>
          <a:xfrm>
            <a:off x="203835" y="3727450"/>
            <a:ext cx="411480" cy="368300"/>
          </a:xfrm>
          <a:prstGeom prst="rect">
            <a:avLst/>
          </a:prstGeom>
          <a:noFill/>
        </p:spPr>
        <p:txBody>
          <a:bodyPr wrap="none" rtlCol="0" anchor="t">
            <a:spAutoFit/>
          </a:bodyPr>
          <a:lstStyle/>
          <a:p>
            <a:r>
              <a:rPr lang="zh-CN" altLang="en-US">
                <a:solidFill>
                  <a:srgbClr val="FF0000"/>
                </a:solidFill>
                <a:latin typeface="微软雅黑" panose="020B0503020204020204" charset="-122"/>
                <a:ea typeface="微软雅黑" panose="020B0503020204020204" charset="-122"/>
              </a:rPr>
              <a:t>☛</a:t>
            </a:r>
            <a:endParaRPr lang="zh-CN" altLang="en-US">
              <a:solidFill>
                <a:srgbClr val="FF0000"/>
              </a:solidFill>
              <a:latin typeface="微软雅黑" panose="020B0503020204020204" charset="-122"/>
              <a:ea typeface="微软雅黑" panose="020B0503020204020204" charset="-122"/>
            </a:endParaRPr>
          </a:p>
        </p:txBody>
      </p:sp>
      <p:sp>
        <p:nvSpPr>
          <p:cNvPr id="12" name="文本框 11"/>
          <p:cNvSpPr txBox="1"/>
          <p:nvPr/>
        </p:nvSpPr>
        <p:spPr>
          <a:xfrm>
            <a:off x="620395" y="3658870"/>
            <a:ext cx="7571740" cy="583565"/>
          </a:xfrm>
          <a:prstGeom prst="rect">
            <a:avLst/>
          </a:prstGeom>
          <a:noFill/>
          <a:ln w="28575" cmpd="sng">
            <a:solidFill>
              <a:schemeClr val="accent1">
                <a:shade val="50000"/>
              </a:schemeClr>
            </a:solidFill>
            <a:prstDash val="sysDot"/>
          </a:ln>
        </p:spPr>
        <p:txBody>
          <a:bodyPr wrap="square" rtlCol="0">
            <a:spAutoFit/>
          </a:bodyPr>
          <a:lstStyle/>
          <a:p>
            <a:r>
              <a:rPr lang="en-US" altLang="zh-CN" sz="3200" b="1">
                <a:latin typeface="Times New Roman" panose="02020603050405020304" pitchFamily="18" charset="0"/>
                <a:cs typeface="Times New Roman" panose="02020603050405020304" pitchFamily="18" charset="0"/>
              </a:rPr>
              <a:t>Visitors to the United Kingdom.</a:t>
            </a:r>
            <a:endParaRPr lang="en-US" altLang="zh-CN" sz="3200" b="1">
              <a:latin typeface="Times New Roman" panose="02020603050405020304" pitchFamily="18" charset="0"/>
              <a:cs typeface="Times New Roman" panose="02020603050405020304" pitchFamily="18" charset="0"/>
            </a:endParaRPr>
          </a:p>
        </p:txBody>
      </p:sp>
      <p:sp>
        <p:nvSpPr>
          <p:cNvPr id="13" name="圆角矩形 12"/>
          <p:cNvSpPr/>
          <p:nvPr>
            <p:custDataLst>
              <p:tags r:id="rId4"/>
            </p:custDataLst>
          </p:nvPr>
        </p:nvSpPr>
        <p:spPr>
          <a:xfrm>
            <a:off x="254635" y="4439920"/>
            <a:ext cx="11405235" cy="844550"/>
          </a:xfrm>
          <a:prstGeom prst="roundRect">
            <a:avLst/>
          </a:prstGeom>
          <a:solidFill>
            <a:schemeClr val="bg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Q: What’s the writer’s purpose of writing this passage?</a:t>
            </a:r>
            <a:endPar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14" name="文本框 13"/>
          <p:cNvSpPr txBox="1"/>
          <p:nvPr>
            <p:custDataLst>
              <p:tags r:id="rId5"/>
            </p:custDataLst>
          </p:nvPr>
        </p:nvSpPr>
        <p:spPr>
          <a:xfrm>
            <a:off x="254635" y="5734050"/>
            <a:ext cx="411480" cy="368300"/>
          </a:xfrm>
          <a:prstGeom prst="rect">
            <a:avLst/>
          </a:prstGeom>
          <a:noFill/>
        </p:spPr>
        <p:txBody>
          <a:bodyPr wrap="none" rtlCol="0" anchor="t">
            <a:spAutoFit/>
          </a:bodyPr>
          <a:lstStyle/>
          <a:p>
            <a:r>
              <a:rPr lang="zh-CN" altLang="en-US">
                <a:solidFill>
                  <a:srgbClr val="FF0000"/>
                </a:solidFill>
                <a:latin typeface="微软雅黑" panose="020B0503020204020204" charset="-122"/>
                <a:ea typeface="微软雅黑" panose="020B0503020204020204" charset="-122"/>
              </a:rPr>
              <a:t>☛</a:t>
            </a:r>
            <a:endParaRPr lang="zh-CN" altLang="en-US">
              <a:solidFill>
                <a:srgbClr val="FF0000"/>
              </a:solidFill>
              <a:latin typeface="微软雅黑" panose="020B0503020204020204" charset="-122"/>
              <a:ea typeface="微软雅黑" panose="020B0503020204020204" charset="-122"/>
            </a:endParaRPr>
          </a:p>
        </p:txBody>
      </p:sp>
      <p:sp>
        <p:nvSpPr>
          <p:cNvPr id="15" name="文本框 14"/>
          <p:cNvSpPr txBox="1"/>
          <p:nvPr/>
        </p:nvSpPr>
        <p:spPr>
          <a:xfrm>
            <a:off x="615315" y="5628640"/>
            <a:ext cx="10862310" cy="1076325"/>
          </a:xfrm>
          <a:prstGeom prst="rect">
            <a:avLst/>
          </a:prstGeom>
          <a:noFill/>
          <a:ln w="28575" cmpd="sng">
            <a:solidFill>
              <a:schemeClr val="accent1">
                <a:shade val="50000"/>
              </a:schemeClr>
            </a:solidFill>
            <a:prstDash val="sysDot"/>
          </a:ln>
        </p:spPr>
        <p:txBody>
          <a:bodyPr wrap="square" rtlCol="0">
            <a:spAutoFit/>
          </a:bodyPr>
          <a:lstStyle/>
          <a:p>
            <a:r>
              <a:rPr lang="en-US" altLang="zh-CN" sz="3200" b="1">
                <a:latin typeface="Times New Roman" panose="02020603050405020304" pitchFamily="18" charset="0"/>
                <a:cs typeface="Times New Roman" panose="02020603050405020304" pitchFamily="18" charset="0"/>
              </a:rPr>
              <a:t>To inroduce the facinating history of the UK and attract people to visit the country.</a:t>
            </a:r>
            <a:endParaRPr lang="en-US" altLang="zh-CN" sz="3200" b="1">
              <a:latin typeface="Times New Roman" panose="02020603050405020304" pitchFamily="18" charset="0"/>
              <a:cs typeface="Times New Roman" panose="02020603050405020304" pitchFamily="18" charset="0"/>
            </a:endParaRPr>
          </a:p>
        </p:txBody>
      </p:sp>
      <p:sp>
        <p:nvSpPr>
          <p:cNvPr id="23" name="圆角矩形 22"/>
          <p:cNvSpPr/>
          <p:nvPr>
            <p:custDataLst>
              <p:tags r:id="rId6"/>
            </p:custDataLst>
          </p:nvPr>
        </p:nvSpPr>
        <p:spPr>
          <a:xfrm>
            <a:off x="346075" y="142875"/>
            <a:ext cx="11405235" cy="844550"/>
          </a:xfrm>
          <a:prstGeom prst="roundRect">
            <a:avLst/>
          </a:prstGeom>
          <a:solidFill>
            <a:schemeClr val="accent1"/>
          </a:solidFill>
          <a:ln w="12700" cap="flat" cmpd="sng" algn="ctr">
            <a:solidFill>
              <a:srgbClr val="929E2D">
                <a:shade val="50000"/>
              </a:srgbClr>
            </a:solidFill>
            <a:prstDash val="solid"/>
            <a:miter lim="800000"/>
          </a:ln>
          <a:effectLst/>
        </p:spPr>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rPr>
              <a:t>Reading &amp; Further thinking</a:t>
            </a:r>
            <a:endParaRPr kumimoji="0" lang="zh-CN" altLang="en-US" sz="32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p:bldP spid="12" grpId="0" bldLvl="0" animBg="1"/>
      <p:bldP spid="13" grpId="0" bldLvl="0" animBg="1"/>
      <p:bldP spid="14" grpId="0"/>
      <p:bldP spid="15" grpId="0" bldLvl="0" animBg="1"/>
      <p:bldP spid="2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346075" y="142875"/>
            <a:ext cx="11405235" cy="844550"/>
          </a:xfrm>
          <a:prstGeom prst="roundRect">
            <a:avLst/>
          </a:prstGeom>
          <a:solidFill>
            <a:schemeClr val="accent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rPr>
              <a:t>Thinking &amp; Summarizing</a:t>
            </a:r>
            <a:endParaRPr kumimoji="0" lang="en-US" altLang="zh-CN" sz="32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2" name="圆角矩形 1"/>
          <p:cNvSpPr/>
          <p:nvPr>
            <p:custDataLst>
              <p:tags r:id="rId1"/>
            </p:custDataLst>
          </p:nvPr>
        </p:nvSpPr>
        <p:spPr>
          <a:xfrm>
            <a:off x="203835" y="1299845"/>
            <a:ext cx="11405235" cy="1457960"/>
          </a:xfrm>
          <a:prstGeom prst="roundRect">
            <a:avLst/>
          </a:prstGeom>
          <a:solidFill>
            <a:schemeClr val="bg1"/>
          </a:solidFill>
          <a:ln w="12700" cap="flat" cmpd="sng" algn="ctr">
            <a:solidFill>
              <a:srgbClr val="929E2D">
                <a:shade val="50000"/>
              </a:srgbClr>
            </a:solidFill>
            <a:prstDash val="solid"/>
            <a:miter lim="800000"/>
          </a:ln>
          <a:effectLst/>
        </p:spPr>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Task 1: Draw a mind-map to summarize the structure and content of the passage.</a:t>
            </a:r>
            <a:endPar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3" name="圆角矩形 2"/>
          <p:cNvSpPr/>
          <p:nvPr>
            <p:custDataLst>
              <p:tags r:id="rId2"/>
            </p:custDataLst>
          </p:nvPr>
        </p:nvSpPr>
        <p:spPr>
          <a:xfrm>
            <a:off x="203835" y="3157855"/>
            <a:ext cx="11405235" cy="960120"/>
          </a:xfrm>
          <a:prstGeom prst="roundRect">
            <a:avLst/>
          </a:prstGeom>
          <a:solidFill>
            <a:schemeClr val="bg1"/>
          </a:solidFill>
          <a:ln w="12700" cap="flat" cmpd="sng" algn="ctr">
            <a:solidFill>
              <a:srgbClr val="929E2D">
                <a:shade val="50000"/>
              </a:srgbClr>
            </a:solidFill>
            <a:prstDash val="solid"/>
            <a:miter lim="800000"/>
          </a:ln>
          <a:effectLst/>
        </p:spPr>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Task2: Retell the passage according to the mindmap.</a:t>
            </a:r>
            <a:endPar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 grpId="0" bldLvl="0" animBg="1"/>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346075" y="142875"/>
            <a:ext cx="11405235" cy="844550"/>
          </a:xfrm>
          <a:prstGeom prst="roundRect">
            <a:avLst/>
          </a:prstGeom>
          <a:solidFill>
            <a:schemeClr val="accent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3200" b="1" kern="0" noProof="0" dirty="0">
                <a:ln>
                  <a:noFill/>
                </a:ln>
                <a:solidFill>
                  <a:srgbClr val="FFFFFF"/>
                </a:solidFill>
                <a:effectLst/>
                <a:uLnTx/>
                <a:uFillTx/>
                <a:latin typeface="微软雅黑" panose="020B0503020204020204" charset="-122"/>
                <a:ea typeface="微软雅黑" panose="020B0503020204020204" charset="-122"/>
                <a:sym typeface="+mn-ea"/>
              </a:rPr>
              <a:t>Thinking &amp; Summarizing</a:t>
            </a:r>
            <a:endParaRPr kumimoji="0" lang="en-US" altLang="zh-CN" sz="32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cxnSp>
        <p:nvCxnSpPr>
          <p:cNvPr id="7" name="直接连接符 6"/>
          <p:cNvCxnSpPr/>
          <p:nvPr>
            <p:custDataLst>
              <p:tags r:id="rId1"/>
            </p:custDataLst>
          </p:nvPr>
        </p:nvCxnSpPr>
        <p:spPr>
          <a:xfrm flipV="1">
            <a:off x="527050" y="4117975"/>
            <a:ext cx="10680700" cy="419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圆角矩形 9"/>
          <p:cNvSpPr/>
          <p:nvPr>
            <p:custDataLst>
              <p:tags r:id="rId2"/>
            </p:custDataLst>
          </p:nvPr>
        </p:nvSpPr>
        <p:spPr>
          <a:xfrm>
            <a:off x="203835" y="1768475"/>
            <a:ext cx="11988165" cy="4200525"/>
          </a:xfrm>
          <a:prstGeom prst="roundRect">
            <a:avLst/>
          </a:prstGeom>
          <a:solidFill>
            <a:schemeClr val="bg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3600" b="1" i="1" u="none" strike="noStrike" kern="0" cap="none" spc="0" normalizeH="0" baseline="-2500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5" name="爆炸形 1 4"/>
          <p:cNvSpPr/>
          <p:nvPr/>
        </p:nvSpPr>
        <p:spPr>
          <a:xfrm>
            <a:off x="607695" y="2699385"/>
            <a:ext cx="2472055" cy="20320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a:solidFill>
                  <a:srgbClr val="FF0000"/>
                </a:solidFill>
                <a:latin typeface="Times New Roman" panose="02020603050405020304" pitchFamily="18" charset="0"/>
                <a:cs typeface="Times New Roman" panose="02020603050405020304" pitchFamily="18" charset="0"/>
              </a:rPr>
              <a:t>puzzle</a:t>
            </a:r>
            <a:endParaRPr lang="en-US" altLang="zh-CN" sz="3200" b="1">
              <a:solidFill>
                <a:srgbClr val="FF0000"/>
              </a:solidFill>
              <a:latin typeface="Times New Roman" panose="02020603050405020304" pitchFamily="18" charset="0"/>
              <a:cs typeface="Times New Roman" panose="02020603050405020304" pitchFamily="18" charset="0"/>
            </a:endParaRPr>
          </a:p>
          <a:p>
            <a:pPr algn="ctr"/>
            <a:r>
              <a:rPr lang="en-US" altLang="zh-CN" sz="2800" b="1">
                <a:solidFill>
                  <a:schemeClr val="tx1"/>
                </a:solidFill>
                <a:latin typeface="Times New Roman" panose="02020603050405020304" pitchFamily="18" charset="0"/>
                <a:cs typeface="Times New Roman" panose="02020603050405020304" pitchFamily="18" charset="0"/>
              </a:rPr>
              <a:t>(para.1)</a:t>
            </a:r>
            <a:endParaRPr lang="en-US" altLang="zh-CN" sz="2800" b="1">
              <a:solidFill>
                <a:schemeClr val="tx1"/>
              </a:solidFill>
              <a:latin typeface="Times New Roman" panose="02020603050405020304" pitchFamily="18" charset="0"/>
              <a:cs typeface="Times New Roman" panose="02020603050405020304" pitchFamily="18" charset="0"/>
            </a:endParaRPr>
          </a:p>
        </p:txBody>
      </p:sp>
      <p:sp>
        <p:nvSpPr>
          <p:cNvPr id="6" name="右箭头 5"/>
          <p:cNvSpPr/>
          <p:nvPr/>
        </p:nvSpPr>
        <p:spPr>
          <a:xfrm>
            <a:off x="2898775" y="3540760"/>
            <a:ext cx="1501140" cy="3625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872740" y="2751455"/>
            <a:ext cx="1475105" cy="583565"/>
          </a:xfrm>
          <a:prstGeom prst="rect">
            <a:avLst/>
          </a:prstGeom>
          <a:noFill/>
          <a:ln w="34925" cmpd="dbl">
            <a:solidFill>
              <a:schemeClr val="accent1">
                <a:shade val="50000"/>
              </a:schemeClr>
            </a:solidFill>
            <a:prstDash val="sysDash"/>
          </a:ln>
        </p:spPr>
        <p:txBody>
          <a:bodyPr wrap="square" rtlCol="0">
            <a:spAutoFit/>
          </a:bodyPr>
          <a:lstStyle/>
          <a:p>
            <a:r>
              <a:rPr lang="en-US" altLang="zh-CN" sz="3200">
                <a:latin typeface="Times New Roman" panose="02020603050405020304" pitchFamily="18" charset="0"/>
                <a:cs typeface="Times New Roman" panose="02020603050405020304" pitchFamily="18" charset="0"/>
              </a:rPr>
              <a:t>history</a:t>
            </a:r>
            <a:endParaRPr lang="en-US" altLang="zh-CN" sz="3200">
              <a:latin typeface="Times New Roman" panose="02020603050405020304" pitchFamily="18" charset="0"/>
              <a:cs typeface="Times New Roman" panose="02020603050405020304" pitchFamily="18" charset="0"/>
            </a:endParaRPr>
          </a:p>
        </p:txBody>
      </p:sp>
      <p:sp>
        <p:nvSpPr>
          <p:cNvPr id="13" name="文本框 12"/>
          <p:cNvSpPr txBox="1"/>
          <p:nvPr/>
        </p:nvSpPr>
        <p:spPr>
          <a:xfrm>
            <a:off x="2872740" y="4109085"/>
            <a:ext cx="1475105" cy="583565"/>
          </a:xfrm>
          <a:prstGeom prst="rect">
            <a:avLst/>
          </a:prstGeom>
          <a:noFill/>
          <a:ln w="34925" cmpd="dbl">
            <a:solidFill>
              <a:schemeClr val="accent1">
                <a:shade val="50000"/>
              </a:schemeClr>
            </a:solidFill>
            <a:prstDash val="sysDash"/>
          </a:ln>
        </p:spPr>
        <p:txBody>
          <a:bodyPr wrap="square" rtlCol="0">
            <a:spAutoFit/>
          </a:bodyPr>
          <a:lstStyle/>
          <a:p>
            <a:r>
              <a:rPr lang="en-US" altLang="zh-CN" sz="3200">
                <a:latin typeface="Times New Roman" panose="02020603050405020304" pitchFamily="18" charset="0"/>
                <a:cs typeface="Times New Roman" panose="02020603050405020304" pitchFamily="18" charset="0"/>
              </a:rPr>
              <a:t>history</a:t>
            </a:r>
            <a:endParaRPr lang="en-US" altLang="zh-CN" sz="3200">
              <a:latin typeface="Times New Roman" panose="02020603050405020304" pitchFamily="18" charset="0"/>
              <a:cs typeface="Times New Roman" panose="02020603050405020304" pitchFamily="18" charset="0"/>
            </a:endParaRPr>
          </a:p>
        </p:txBody>
      </p:sp>
      <p:sp>
        <p:nvSpPr>
          <p:cNvPr id="14" name="左大括号 13"/>
          <p:cNvSpPr/>
          <p:nvPr/>
        </p:nvSpPr>
        <p:spPr>
          <a:xfrm>
            <a:off x="4438650" y="1780540"/>
            <a:ext cx="905510" cy="39738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文本框 14"/>
          <p:cNvSpPr txBox="1"/>
          <p:nvPr/>
        </p:nvSpPr>
        <p:spPr>
          <a:xfrm>
            <a:off x="5034280" y="1951355"/>
            <a:ext cx="5862320" cy="1814830"/>
          </a:xfrm>
          <a:prstGeom prst="rect">
            <a:avLst/>
          </a:prstGeom>
          <a:solidFill>
            <a:schemeClr val="accent3">
              <a:lumMod val="20000"/>
              <a:lumOff val="80000"/>
            </a:schemeClr>
          </a:solidFill>
        </p:spPr>
        <p:txBody>
          <a:bodyPr wrap="square" rtlCol="0">
            <a:spAutoFit/>
          </a:bodyPr>
          <a:lstStyle/>
          <a:p>
            <a:pPr algn="l"/>
            <a:r>
              <a:rPr lang="en-US" altLang="zh-CN" sz="2800">
                <a:latin typeface="Times New Roman" panose="02020603050405020304" pitchFamily="18" charset="0"/>
                <a:cs typeface="Times New Roman" panose="02020603050405020304" pitchFamily="18" charset="0"/>
              </a:rPr>
              <a:t>Para.2&amp;3: help us understand the relationship among these names and the relationship among these four countries.</a:t>
            </a:r>
            <a:endParaRPr lang="en-US" altLang="zh-CN" sz="2800">
              <a:latin typeface="Times New Roman" panose="02020603050405020304" pitchFamily="18" charset="0"/>
              <a:cs typeface="Times New Roman" panose="02020603050405020304" pitchFamily="18" charset="0"/>
            </a:endParaRPr>
          </a:p>
        </p:txBody>
      </p:sp>
      <p:sp>
        <p:nvSpPr>
          <p:cNvPr id="16" name="文本框 15"/>
          <p:cNvSpPr txBox="1"/>
          <p:nvPr/>
        </p:nvSpPr>
        <p:spPr>
          <a:xfrm>
            <a:off x="5034280" y="4069080"/>
            <a:ext cx="5861685" cy="953135"/>
          </a:xfrm>
          <a:prstGeom prst="rect">
            <a:avLst/>
          </a:prstGeom>
          <a:solidFill>
            <a:schemeClr val="accent3">
              <a:lumMod val="20000"/>
              <a:lumOff val="80000"/>
            </a:schemeClr>
          </a:solidFill>
        </p:spPr>
        <p:txBody>
          <a:bodyPr wrap="square" rtlCol="0">
            <a:spAutoFit/>
          </a:bodyPr>
          <a:lstStyle/>
          <a:p>
            <a:pPr algn="l"/>
            <a:r>
              <a:rPr lang="en-US" altLang="zh-CN" sz="2800">
                <a:latin typeface="Times New Roman" panose="02020603050405020304" pitchFamily="18" charset="0"/>
                <a:cs typeface="Times New Roman" panose="02020603050405020304" pitchFamily="18" charset="0"/>
              </a:rPr>
              <a:t>Para.4: help us understand  culture and traditions of the UK.</a:t>
            </a:r>
            <a:endParaRPr lang="en-US" altLang="zh-CN" sz="2800">
              <a:latin typeface="Times New Roman" panose="02020603050405020304" pitchFamily="18" charset="0"/>
              <a:cs typeface="Times New Roman" panose="02020603050405020304" pitchFamily="18" charset="0"/>
            </a:endParaRPr>
          </a:p>
        </p:txBody>
      </p:sp>
      <p:sp>
        <p:nvSpPr>
          <p:cNvPr id="17" name="文本框 16"/>
          <p:cNvSpPr txBox="1"/>
          <p:nvPr/>
        </p:nvSpPr>
        <p:spPr>
          <a:xfrm>
            <a:off x="5034280" y="5380355"/>
            <a:ext cx="5861685" cy="521970"/>
          </a:xfrm>
          <a:prstGeom prst="rect">
            <a:avLst/>
          </a:prstGeom>
          <a:solidFill>
            <a:schemeClr val="accent3">
              <a:lumMod val="20000"/>
              <a:lumOff val="80000"/>
            </a:schemeClr>
          </a:solidFill>
        </p:spPr>
        <p:txBody>
          <a:bodyPr wrap="square" rtlCol="0">
            <a:spAutoFit/>
          </a:bodyPr>
          <a:lstStyle/>
          <a:p>
            <a:pPr algn="l"/>
            <a:r>
              <a:rPr lang="en-US" altLang="zh-CN" sz="2800">
                <a:latin typeface="Times New Roman" panose="02020603050405020304" pitchFamily="18" charset="0"/>
                <a:cs typeface="Times New Roman" panose="02020603050405020304" pitchFamily="18" charset="0"/>
              </a:rPr>
              <a:t>Para.5: make your visit more enjoyable.</a:t>
            </a:r>
            <a:endParaRPr lang="en-US" altLang="zh-CN" sz="2800">
              <a:latin typeface="Times New Roman" panose="02020603050405020304" pitchFamily="18" charset="0"/>
              <a:cs typeface="Times New Roman" panose="02020603050405020304" pitchFamily="18" charset="0"/>
            </a:endParaRPr>
          </a:p>
        </p:txBody>
      </p:sp>
      <p:sp>
        <p:nvSpPr>
          <p:cNvPr id="18" name="文本框 17"/>
          <p:cNvSpPr txBox="1"/>
          <p:nvPr/>
        </p:nvSpPr>
        <p:spPr>
          <a:xfrm>
            <a:off x="11123930" y="2040255"/>
            <a:ext cx="859790" cy="3714115"/>
          </a:xfrm>
          <a:prstGeom prst="rect">
            <a:avLst/>
          </a:prstGeom>
          <a:noFill/>
        </p:spPr>
        <p:txBody>
          <a:bodyPr vert="eaVert" wrap="square" rtlCol="0">
            <a:spAutoFit/>
          </a:bodyPr>
          <a:lstStyle/>
          <a:p>
            <a:pPr algn="ctr"/>
            <a:r>
              <a:rPr lang="en-US" altLang="zh-CN" sz="4400">
                <a:solidFill>
                  <a:srgbClr val="FF0000"/>
                </a:solidFill>
                <a:latin typeface="Times New Roman" panose="02020603050405020304" pitchFamily="18" charset="0"/>
                <a:cs typeface="Times New Roman" panose="02020603050405020304" pitchFamily="18" charset="0"/>
              </a:rPr>
              <a:t>advantages</a:t>
            </a:r>
            <a:endParaRPr lang="en-US" altLang="zh-CN" sz="4400">
              <a:solidFill>
                <a:srgbClr val="FF0000"/>
              </a:solidFill>
              <a:latin typeface="Times New Roman" panose="02020603050405020304" pitchFamily="18" charset="0"/>
              <a:cs typeface="Times New Roman" panose="02020603050405020304" pitchFamily="18" charset="0"/>
            </a:endParaRPr>
          </a:p>
        </p:txBody>
      </p:sp>
      <p:sp>
        <p:nvSpPr>
          <p:cNvPr id="19" name="下箭头 18"/>
          <p:cNvSpPr/>
          <p:nvPr/>
        </p:nvSpPr>
        <p:spPr>
          <a:xfrm>
            <a:off x="11052175" y="2019300"/>
            <a:ext cx="168275" cy="3727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737235" y="1176020"/>
            <a:ext cx="10663555" cy="583565"/>
          </a:xfrm>
          <a:prstGeom prst="rect">
            <a:avLst/>
          </a:prstGeom>
          <a:solidFill>
            <a:schemeClr val="accent5">
              <a:lumMod val="40000"/>
              <a:lumOff val="60000"/>
            </a:schemeClr>
          </a:solidFill>
        </p:spPr>
        <p:txBody>
          <a:bodyPr wrap="square" rtlCol="0">
            <a:spAutoFit/>
          </a:bodyPr>
          <a:lstStyle/>
          <a:p>
            <a:pPr algn="ctr"/>
            <a:r>
              <a:rPr lang="en-US" altLang="zh-CN" sz="3200">
                <a:latin typeface="Times New Roman" panose="02020603050405020304" pitchFamily="18" charset="0"/>
                <a:cs typeface="Times New Roman" panose="02020603050405020304" pitchFamily="18" charset="0"/>
              </a:rPr>
              <a:t>Draw a timeline.</a:t>
            </a:r>
            <a:endParaRPr lang="en-US" altLang="zh-CN" sz="3200">
              <a:latin typeface="Times New Roman" panose="02020603050405020304" pitchFamily="18" charset="0"/>
              <a:cs typeface="Times New Roman" panose="02020603050405020304" pitchFamily="18" charset="0"/>
            </a:endParaRPr>
          </a:p>
        </p:txBody>
      </p:sp>
      <p:sp>
        <p:nvSpPr>
          <p:cNvPr id="22" name="文本框 21"/>
          <p:cNvSpPr txBox="1"/>
          <p:nvPr/>
        </p:nvSpPr>
        <p:spPr>
          <a:xfrm>
            <a:off x="737235" y="5954395"/>
            <a:ext cx="10663555" cy="583565"/>
          </a:xfrm>
          <a:prstGeom prst="rect">
            <a:avLst/>
          </a:prstGeom>
          <a:solidFill>
            <a:schemeClr val="accent5">
              <a:lumMod val="40000"/>
              <a:lumOff val="60000"/>
            </a:schemeClr>
          </a:solidFill>
        </p:spPr>
        <p:txBody>
          <a:bodyPr wrap="square" rtlCol="0">
            <a:spAutoFit/>
          </a:bodyPr>
          <a:lstStyle/>
          <a:p>
            <a:pPr algn="ctr"/>
            <a:r>
              <a:rPr lang="en-US" altLang="zh-CN" sz="3200">
                <a:latin typeface="Times New Roman" panose="02020603050405020304" pitchFamily="18" charset="0"/>
                <a:cs typeface="Times New Roman" panose="02020603050405020304" pitchFamily="18" charset="0"/>
              </a:rPr>
              <a:t>Reflect on the significance of studying history.</a:t>
            </a:r>
            <a:endParaRPr lang="en-US" altLang="zh-CN"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0-#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0-#ppt_w/2"/>
                                          </p:val>
                                        </p:tav>
                                        <p:tav tm="100000">
                                          <p:val>
                                            <p:strVal val="#ppt_x"/>
                                          </p:val>
                                        </p:tav>
                                      </p:tavLst>
                                    </p:anim>
                                    <p:anim calcmode="lin" valueType="num">
                                      <p:cBhvr additive="base">
                                        <p:cTn id="4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0-#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0-#ppt_w/2"/>
                                          </p:val>
                                        </p:tav>
                                        <p:tav tm="100000">
                                          <p:val>
                                            <p:strVal val="#ppt_x"/>
                                          </p:val>
                                        </p:tav>
                                      </p:tavLst>
                                    </p:anim>
                                    <p:anim calcmode="lin" valueType="num">
                                      <p:cBhvr additive="base">
                                        <p:cTn id="5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0-#ppt_w/2"/>
                                          </p:val>
                                        </p:tav>
                                        <p:tav tm="100000">
                                          <p:val>
                                            <p:strVal val="#ppt_x"/>
                                          </p:val>
                                        </p:tav>
                                      </p:tavLst>
                                    </p:anim>
                                    <p:anim calcmode="lin" valueType="num">
                                      <p:cBhvr additive="base">
                                        <p:cTn id="6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0-#ppt_w/2"/>
                                          </p:val>
                                        </p:tav>
                                        <p:tav tm="100000">
                                          <p:val>
                                            <p:strVal val="#ppt_x"/>
                                          </p:val>
                                        </p:tav>
                                      </p:tavLst>
                                    </p:anim>
                                    <p:anim calcmode="lin" valueType="num">
                                      <p:cBhvr additive="base">
                                        <p:cTn id="7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0-#ppt_w/2"/>
                                          </p:val>
                                        </p:tav>
                                        <p:tav tm="100000">
                                          <p:val>
                                            <p:strVal val="#ppt_x"/>
                                          </p:val>
                                        </p:tav>
                                      </p:tavLst>
                                    </p:anim>
                                    <p:anim calcmode="lin" valueType="num">
                                      <p:cBhvr additive="base">
                                        <p:cTn id="7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additive="base">
                                        <p:cTn id="81" dur="500" fill="hold"/>
                                        <p:tgtEl>
                                          <p:spTgt spid="21"/>
                                        </p:tgtEl>
                                        <p:attrNameLst>
                                          <p:attrName>ppt_x</p:attrName>
                                        </p:attrNameLst>
                                      </p:cBhvr>
                                      <p:tavLst>
                                        <p:tav tm="0">
                                          <p:val>
                                            <p:strVal val="0-#ppt_w/2"/>
                                          </p:val>
                                        </p:tav>
                                        <p:tav tm="100000">
                                          <p:val>
                                            <p:strVal val="#ppt_x"/>
                                          </p:val>
                                        </p:tav>
                                      </p:tavLst>
                                    </p:anim>
                                    <p:anim calcmode="lin" valueType="num">
                                      <p:cBhvr additive="base">
                                        <p:cTn id="8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0-#ppt_w/2"/>
                                          </p:val>
                                        </p:tav>
                                        <p:tav tm="100000">
                                          <p:val>
                                            <p:strVal val="#ppt_x"/>
                                          </p:val>
                                        </p:tav>
                                      </p:tavLst>
                                    </p:anim>
                                    <p:anim calcmode="lin" valueType="num">
                                      <p:cBhvr additive="base">
                                        <p:cTn id="8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10" grpId="0" bldLvl="0" animBg="1"/>
      <p:bldP spid="5" grpId="0" bldLvl="0" animBg="1"/>
      <p:bldP spid="6" grpId="0" bldLvl="0" animBg="1"/>
      <p:bldP spid="12" grpId="0" bldLvl="0" animBg="1"/>
      <p:bldP spid="13" grpId="0" bldLvl="0" animBg="1"/>
      <p:bldP spid="14" grpId="0" bldLvl="0" animBg="1"/>
      <p:bldP spid="15" grpId="0" bldLvl="0" animBg="1"/>
      <p:bldP spid="16" grpId="0" bldLvl="0" animBg="1"/>
      <p:bldP spid="17" grpId="0" bldLvl="0" animBg="1"/>
      <p:bldP spid="18" grpId="0"/>
      <p:bldP spid="19" grpId="0" bldLvl="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346075" y="142875"/>
            <a:ext cx="11405235" cy="844550"/>
          </a:xfrm>
          <a:prstGeom prst="roundRect">
            <a:avLst/>
          </a:prstGeom>
          <a:solidFill>
            <a:schemeClr val="accent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rPr>
              <a:t>Appreciating a quote</a:t>
            </a:r>
            <a:endParaRPr kumimoji="0" lang="en-US" altLang="zh-CN" sz="32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5" name="圆角矩形 4"/>
          <p:cNvSpPr/>
          <p:nvPr>
            <p:custDataLst>
              <p:tags r:id="rId1"/>
            </p:custDataLst>
          </p:nvPr>
        </p:nvSpPr>
        <p:spPr>
          <a:xfrm>
            <a:off x="346075" y="1449070"/>
            <a:ext cx="6642100" cy="3221355"/>
          </a:xfrm>
          <a:prstGeom prst="roundRect">
            <a:avLst/>
          </a:prstGeom>
          <a:solidFill>
            <a:schemeClr val="accent5">
              <a:lumMod val="20000"/>
              <a:lumOff val="80000"/>
            </a:schemeClr>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4800" b="1" i="1" u="none" strike="noStrike" kern="0" cap="none" spc="0" normalizeH="0" baseline="-2500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A people without the knowledge of their past history, origin and culture is like a tree without root.</a:t>
            </a:r>
            <a:endParaRPr kumimoji="0" lang="en-US" altLang="zh-CN" sz="4800" b="1" i="1" u="none" strike="noStrike" kern="0" cap="none" spc="0" normalizeH="0" baseline="-2500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4800" b="1" i="1" u="none" strike="noStrike" kern="0" cap="none" spc="0" normalizeH="0" baseline="-2500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                    ——Marcus Garvey</a:t>
            </a:r>
            <a:endParaRPr kumimoji="0" lang="en-US" altLang="zh-CN" sz="4800" b="1" i="1" u="none" strike="noStrike" kern="0" cap="none" spc="0" normalizeH="0" baseline="-2500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pic>
        <p:nvPicPr>
          <p:cNvPr id="2" name="图片 1" descr="Marcus-Garvey-session-Universal-Negro-Improvement-Association-1924"/>
          <p:cNvPicPr>
            <a:picLocks noChangeAspect="1"/>
          </p:cNvPicPr>
          <p:nvPr/>
        </p:nvPicPr>
        <p:blipFill>
          <a:blip r:embed="rId2"/>
          <a:stretch>
            <a:fillRect/>
          </a:stretch>
        </p:blipFill>
        <p:spPr>
          <a:xfrm>
            <a:off x="7477125" y="987425"/>
            <a:ext cx="4487545" cy="5549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346075" y="142875"/>
            <a:ext cx="11405235" cy="844550"/>
          </a:xfrm>
          <a:prstGeom prst="roundRect">
            <a:avLst/>
          </a:prstGeom>
          <a:solidFill>
            <a:schemeClr val="accent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rPr>
              <a:t>Group Work </a:t>
            </a:r>
            <a:endParaRPr kumimoji="0" lang="en-US" altLang="zh-CN" sz="32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2" name="圆角矩形 1"/>
          <p:cNvSpPr/>
          <p:nvPr>
            <p:custDataLst>
              <p:tags r:id="rId1"/>
            </p:custDataLst>
          </p:nvPr>
        </p:nvSpPr>
        <p:spPr>
          <a:xfrm>
            <a:off x="203835" y="1223010"/>
            <a:ext cx="11405235" cy="2128520"/>
          </a:xfrm>
          <a:prstGeom prst="roundRect">
            <a:avLst/>
          </a:prstGeom>
          <a:solidFill>
            <a:schemeClr val="bg1"/>
          </a:solidFill>
          <a:ln w="12700" cap="flat" cmpd="sng" algn="ctr">
            <a:solidFill>
              <a:srgbClr val="929E2D">
                <a:shade val="50000"/>
              </a:srgbClr>
            </a:solidFill>
            <a:prstDash val="solid"/>
            <a:miter lim="800000"/>
          </a:ln>
          <a:effectLst/>
        </p:spPr>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u="none" strike="noStrike" kern="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情境描述：你的朋友</a:t>
            </a:r>
            <a:r>
              <a:rPr kumimoji="0" lang="en-US" altLang="zh-CN" sz="3600" u="none" strike="noStrike" kern="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Henry</a:t>
            </a:r>
            <a:r>
              <a:rPr kumimoji="0" lang="zh-CN" altLang="en-US" sz="3600" u="none" strike="noStrike" kern="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想利用暑假来浙江旅行，请你写封</a:t>
            </a:r>
            <a:r>
              <a:rPr kumimoji="0" lang="en-US" altLang="zh-CN" sz="3600" u="none" strike="noStrike" kern="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Email</a:t>
            </a:r>
            <a:r>
              <a:rPr kumimoji="0" lang="zh-CN" altLang="en-US" sz="3600" u="none" strike="noStrike" kern="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rPr>
              <a:t>给他，简要介绍需要做的准备工作并推荐一座城市作为主要的旅行地。</a:t>
            </a:r>
            <a:endParaRPr kumimoji="0" lang="zh-CN" altLang="en-US" sz="3600" u="none" strike="noStrike" kern="0" cap="none" spc="0" normalizeH="0" baseline="0" noProof="0" dirty="0">
              <a:ln>
                <a:noFill/>
              </a:ln>
              <a:solidFill>
                <a:schemeClr val="tx1"/>
              </a:solidFill>
              <a:effectLst/>
              <a:uLnTx/>
              <a:uFillTx/>
              <a:latin typeface="楷体" panose="02010609060101010101" charset="-122"/>
              <a:ea typeface="楷体" panose="02010609060101010101" charset="-122"/>
              <a:cs typeface="楷体" panose="02010609060101010101" charset="-122"/>
            </a:endParaRPr>
          </a:p>
        </p:txBody>
      </p:sp>
      <p:sp>
        <p:nvSpPr>
          <p:cNvPr id="10" name="圆角矩形 9"/>
          <p:cNvSpPr/>
          <p:nvPr>
            <p:custDataLst>
              <p:tags r:id="rId2"/>
            </p:custDataLst>
          </p:nvPr>
        </p:nvSpPr>
        <p:spPr>
          <a:xfrm>
            <a:off x="203835" y="3351530"/>
            <a:ext cx="11481435" cy="2927350"/>
          </a:xfrm>
          <a:prstGeom prst="roundRect">
            <a:avLst/>
          </a:prstGeom>
          <a:solidFill>
            <a:schemeClr val="bg1"/>
          </a:solidFill>
          <a:ln w="12700" cap="flat" cmpd="sng" algn="ctr">
            <a:solidFill>
              <a:srgbClr val="929E2D">
                <a:shade val="50000"/>
              </a:srgbClr>
            </a:solidFill>
            <a:prstDash val="solid"/>
            <a:miter lim="800000"/>
          </a:ln>
          <a:effectLst/>
        </p:spPr>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Group discussion:</a:t>
            </a:r>
            <a:endParaRPr kumimoji="0" lang="en-US" altLang="zh-CN" sz="32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 Q: </a:t>
            </a:r>
            <a:r>
              <a:rPr lang="en-US" altLang="zh-CN" sz="3200" dirty="0">
                <a:latin typeface="Times New Roman" panose="02020603050405020304" pitchFamily="18" charset="0"/>
                <a:ea typeface="微软雅黑" panose="020B0503020204020204" charset="-122"/>
                <a:sym typeface="+mn-ea"/>
              </a:rPr>
              <a:t>If you were to give Henry some suggestions on visiting Zhejiang province,  what preparations should he make before coming ?</a:t>
            </a:r>
            <a:endParaRPr lang="en-US" altLang="zh-CN" sz="3200" dirty="0">
              <a:latin typeface="Times New Roman" panose="02020603050405020304" pitchFamily="18" charset="0"/>
              <a:ea typeface="微软雅黑" panose="020B0503020204020204"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lang="en-US" altLang="zh-CN" sz="3200" i="1" kern="0" noProof="0" dirty="0">
                <a:ln>
                  <a:noFill/>
                </a:ln>
                <a:effectLst/>
                <a:uLnTx/>
                <a:uFillTx/>
                <a:latin typeface="Times New Roman" panose="02020603050405020304" pitchFamily="18" charset="0"/>
                <a:ea typeface="微软雅黑" panose="020B0503020204020204" charset="-122"/>
                <a:cs typeface="Times New Roman" panose="02020603050405020304" pitchFamily="18" charset="0"/>
                <a:sym typeface="+mn-ea"/>
              </a:rPr>
              <a:t>Q: </a:t>
            </a:r>
            <a:r>
              <a:rPr lang="en-US" altLang="zh-CN" sz="3200" noProof="0" dirty="0">
                <a:ln>
                  <a:noFill/>
                </a:ln>
                <a:effectLst/>
                <a:uLnTx/>
                <a:uFillTx/>
                <a:latin typeface="Times New Roman" panose="02020603050405020304" pitchFamily="18" charset="0"/>
                <a:cs typeface="Times New Roman" panose="02020603050405020304" pitchFamily="18" charset="0"/>
                <a:sym typeface="+mn-ea"/>
              </a:rPr>
              <a:t>Which city do you think is a great place for him to start in Zhejiang? Why?</a:t>
            </a:r>
            <a:endParaRPr kumimoji="0" lang="en-US" altLang="zh-CN" sz="3200"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 grpId="0" bldLvl="0" animBg="1"/>
      <p:bldP spid="1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346075" y="142875"/>
            <a:ext cx="11405235" cy="844550"/>
          </a:xfrm>
          <a:prstGeom prst="roundRect">
            <a:avLst/>
          </a:prstGeom>
          <a:solidFill>
            <a:schemeClr val="accent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rPr>
              <a:t>Assignment</a:t>
            </a:r>
            <a:endParaRPr kumimoji="0" lang="en-US" altLang="zh-CN" sz="32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2" name="圆角矩形 1"/>
          <p:cNvSpPr/>
          <p:nvPr>
            <p:custDataLst>
              <p:tags r:id="rId1"/>
            </p:custDataLst>
          </p:nvPr>
        </p:nvSpPr>
        <p:spPr>
          <a:xfrm>
            <a:off x="203835" y="1223010"/>
            <a:ext cx="11405235" cy="2128520"/>
          </a:xfrm>
          <a:prstGeom prst="roundRect">
            <a:avLst/>
          </a:prstGeom>
          <a:solidFill>
            <a:schemeClr val="bg1"/>
          </a:solidFill>
          <a:ln w="12700" cap="flat" cmpd="sng" algn="ctr">
            <a:solidFill>
              <a:srgbClr val="929E2D">
                <a:shade val="50000"/>
              </a:srgbClr>
            </a:solidFill>
            <a:prstDash val="solid"/>
            <a:miter lim="800000"/>
          </a:ln>
          <a:effectLst/>
        </p:spPr>
        <p:txBody>
          <a:bodyPr anchor="ctr"/>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3600" i="1" u="none" strike="noStrike" kern="0" cap="none" spc="0" normalizeH="0" baseline="0" noProof="0" dirty="0">
                <a:ln>
                  <a:noFill/>
                </a:ln>
                <a:solidFill>
                  <a:schemeClr val="tx1"/>
                </a:solidFill>
                <a:effectLst/>
                <a:uLnTx/>
                <a:uFillTx/>
                <a:latin typeface="Times New Roman" panose="02020603050405020304" pitchFamily="18" charset="0"/>
                <a:ea typeface="楷体" panose="02010609060101010101" charset="-122"/>
                <a:cs typeface="Times New Roman" panose="02020603050405020304" pitchFamily="18" charset="0"/>
              </a:rPr>
              <a:t>1.Retell the passage by referring to the mind-map;</a:t>
            </a:r>
            <a:endParaRPr kumimoji="0" lang="en-US" altLang="zh-CN" sz="3600" i="1" u="none" strike="noStrike" kern="0" cap="none" spc="0" normalizeH="0" baseline="0" noProof="0" dirty="0">
              <a:ln>
                <a:noFill/>
              </a:ln>
              <a:solidFill>
                <a:schemeClr val="tx1"/>
              </a:solidFill>
              <a:effectLst/>
              <a:uLnTx/>
              <a:uFillTx/>
              <a:latin typeface="Times New Roman" panose="02020603050405020304" pitchFamily="18" charset="0"/>
              <a:ea typeface="楷体" panose="02010609060101010101" charset="-122"/>
              <a:cs typeface="Times New Roman" panose="02020603050405020304" pitchFamily="18" charset="0"/>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3600" i="1" u="none" strike="noStrike" kern="0" cap="none" spc="0" normalizeH="0" baseline="0" noProof="0" dirty="0">
                <a:ln>
                  <a:noFill/>
                </a:ln>
                <a:solidFill>
                  <a:schemeClr val="tx1"/>
                </a:solidFill>
                <a:effectLst/>
                <a:uLnTx/>
                <a:uFillTx/>
                <a:latin typeface="Times New Roman" panose="02020603050405020304" pitchFamily="18" charset="0"/>
                <a:ea typeface="楷体" panose="02010609060101010101" charset="-122"/>
                <a:cs typeface="Times New Roman" panose="02020603050405020304" pitchFamily="18" charset="0"/>
              </a:rPr>
              <a:t>2.Finish writing the email after class.</a:t>
            </a:r>
            <a:endParaRPr kumimoji="0" lang="en-US" altLang="zh-CN" sz="3600" i="1" u="none" strike="noStrike" kern="0" cap="none" spc="0" normalizeH="0" baseline="0" noProof="0" dirty="0">
              <a:ln>
                <a:noFill/>
              </a:ln>
              <a:solidFill>
                <a:schemeClr val="tx1"/>
              </a:solidFill>
              <a:effectLst/>
              <a:uLnTx/>
              <a:uFillTx/>
              <a:latin typeface="Times New Roman" panose="02020603050405020304" pitchFamily="18" charset="0"/>
              <a:ea typeface="楷体" panose="02010609060101010101" charset="-122"/>
              <a:cs typeface="Times New Roman" panose="02020603050405020304" pitchFamily="18" charset="0"/>
            </a:endParaRPr>
          </a:p>
        </p:txBody>
      </p:sp>
      <p:sp>
        <p:nvSpPr>
          <p:cNvPr id="3" name="矩形 2"/>
          <p:cNvSpPr/>
          <p:nvPr/>
        </p:nvSpPr>
        <p:spPr>
          <a:xfrm>
            <a:off x="1732915" y="4028440"/>
            <a:ext cx="8346440" cy="1198880"/>
          </a:xfrm>
          <a:prstGeom prst="rect">
            <a:avLst/>
          </a:prstGeom>
          <a:noFill/>
          <a:ln>
            <a:noFill/>
          </a:ln>
        </p:spPr>
        <p:txBody>
          <a:bodyPr wrap="none" rtlCol="0" anchor="t">
            <a:spAutoFit/>
          </a:bodyPr>
          <a:p>
            <a:pPr algn="ctr"/>
            <a:r>
              <a:rPr lang="en-US" altLang="zh-CN" sz="7200" b="1" i="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Thanks for listening!</a:t>
            </a:r>
            <a:endParaRPr lang="en-US" altLang="zh-CN" sz="7200" b="1" i="1">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 grpId="0" bldLvl="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02235" y="847725"/>
            <a:ext cx="7159625" cy="2387600"/>
          </a:xfrm>
        </p:spPr>
        <p:txBody>
          <a:bodyPr>
            <a:noAutofit/>
          </a:bodyPr>
          <a:lstStyle/>
          <a:p>
            <a:r>
              <a:rPr lang="en-US" altLang="zh-CN" sz="8800" b="1">
                <a:solidFill>
                  <a:schemeClr val="bg1"/>
                </a:solidFill>
              </a:rPr>
              <a:t>HISTORY AND TRADITIONS</a:t>
            </a:r>
            <a:endParaRPr lang="en-US" altLang="zh-CN" sz="8800" b="1">
              <a:solidFill>
                <a:schemeClr val="bg1"/>
              </a:solidFill>
            </a:endParaRPr>
          </a:p>
        </p:txBody>
      </p:sp>
      <p:sp>
        <p:nvSpPr>
          <p:cNvPr id="3" name="文本框 2"/>
          <p:cNvSpPr txBox="1"/>
          <p:nvPr/>
        </p:nvSpPr>
        <p:spPr>
          <a:xfrm>
            <a:off x="102235" y="3790950"/>
            <a:ext cx="8607425" cy="922020"/>
          </a:xfrm>
          <a:prstGeom prst="rect">
            <a:avLst/>
          </a:prstGeom>
          <a:noFill/>
        </p:spPr>
        <p:txBody>
          <a:bodyPr wrap="square" rtlCol="0">
            <a:spAutoFit/>
          </a:bodyPr>
          <a:lstStyle/>
          <a:p>
            <a:r>
              <a:rPr lang="en-US" altLang="zh-CN" sz="5400" b="1">
                <a:solidFill>
                  <a:srgbClr val="C00000"/>
                </a:solidFill>
                <a:latin typeface="Times New Roman" panose="02020603050405020304" pitchFamily="18" charset="0"/>
                <a:cs typeface="Times New Roman" panose="02020603050405020304" pitchFamily="18" charset="0"/>
              </a:rPr>
              <a:t>The Palace of Westminster </a:t>
            </a:r>
            <a:endParaRPr lang="en-US" altLang="zh-CN" sz="5400" b="1">
              <a:solidFill>
                <a:srgbClr val="C0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8462010" y="1108710"/>
            <a:ext cx="3208655" cy="922020"/>
          </a:xfrm>
          <a:prstGeom prst="rect">
            <a:avLst/>
          </a:prstGeom>
          <a:noFill/>
        </p:spPr>
        <p:txBody>
          <a:bodyPr wrap="square" rtlCol="0">
            <a:spAutoFit/>
          </a:bodyPr>
          <a:lstStyle/>
          <a:p>
            <a:r>
              <a:rPr lang="en-US" altLang="zh-CN" sz="5400" b="1">
                <a:solidFill>
                  <a:srgbClr val="C00000"/>
                </a:solidFill>
                <a:latin typeface="Times New Roman" panose="02020603050405020304" pitchFamily="18" charset="0"/>
                <a:cs typeface="Times New Roman" panose="02020603050405020304" pitchFamily="18" charset="0"/>
              </a:rPr>
              <a:t>Big Ben</a:t>
            </a:r>
            <a:endParaRPr lang="en-US" altLang="zh-CN" sz="5400" b="1">
              <a:solidFill>
                <a:srgbClr val="C00000"/>
              </a:solidFill>
              <a:latin typeface="Times New Roman" panose="02020603050405020304" pitchFamily="18" charset="0"/>
              <a:cs typeface="Times New Roman" panose="02020603050405020304" pitchFamily="18" charset="0"/>
            </a:endParaRPr>
          </a:p>
        </p:txBody>
      </p:sp>
      <p:sp>
        <p:nvSpPr>
          <p:cNvPr id="5" name="动作按钮: 影片 4">
            <a:hlinkClick r:id="rId3" action="ppaction://hlinkfile"/>
          </p:cNvPr>
          <p:cNvSpPr/>
          <p:nvPr/>
        </p:nvSpPr>
        <p:spPr>
          <a:xfrm>
            <a:off x="9861550" y="5654040"/>
            <a:ext cx="996950" cy="751205"/>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141470" y="6236970"/>
            <a:ext cx="5603240" cy="521970"/>
          </a:xfrm>
          <a:prstGeom prst="rect">
            <a:avLst/>
          </a:prstGeom>
          <a:solidFill>
            <a:schemeClr val="bg1"/>
          </a:solidFill>
        </p:spPr>
        <p:txBody>
          <a:bodyPr wrap="square" rtlCol="0">
            <a:spAutoFit/>
          </a:bodyPr>
          <a:lstStyle/>
          <a:p>
            <a:pPr algn="r"/>
            <a:r>
              <a:rPr lang="zh-CN" altLang="zh-CN" sz="2800">
                <a:latin typeface="楷体" panose="02010609060101010101" charset="-122"/>
                <a:ea typeface="楷体" panose="02010609060101010101" charset="-122"/>
                <a:cs typeface="楷体" panose="02010609060101010101" charset="-122"/>
              </a:rPr>
              <a:t>浙江省淳安县汾口中学</a:t>
            </a:r>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方肖娟</a:t>
            </a:r>
            <a:endParaRPr lang="zh-CN" altLang="en-US" sz="2800">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custDataLst>
              <p:tags r:id="rId1"/>
            </p:custDataLst>
          </p:nvPr>
        </p:nvSpPr>
        <p:spPr>
          <a:xfrm>
            <a:off x="13335" y="793750"/>
            <a:ext cx="12109450" cy="6107430"/>
          </a:xfrm>
          <a:prstGeom prst="roundRect">
            <a:avLst/>
          </a:prstGeom>
          <a:solidFill>
            <a:schemeClr val="bg1"/>
          </a:solidFill>
          <a:ln w="12700" cap="flat" cmpd="sng" algn="ctr">
            <a:solidFill>
              <a:srgbClr val="929E2D">
                <a:shade val="50000"/>
              </a:srgbClr>
            </a:solidFill>
            <a:prstDash val="solid"/>
            <a:miter lim="800000"/>
          </a:ln>
          <a:effectLst/>
        </p:spPr>
        <p:txBody>
          <a:bodyPr anchor="ctr"/>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600" u="none" strike="noStrike" kern="0" cap="none" spc="0" normalizeH="0" baseline="0" noProof="0" dirty="0">
                <a:ln>
                  <a:noFill/>
                </a:ln>
                <a:solidFill>
                  <a:schemeClr val="tx1"/>
                </a:solidFill>
                <a:effectLst/>
                <a:uLnTx/>
                <a:uFillTx/>
                <a:latin typeface="Times New Roman" panose="02020603050405020304" pitchFamily="18" charset="0"/>
                <a:ea typeface="楷体" panose="02010609060101010101" charset="-122"/>
                <a:cs typeface="Times New Roman" panose="02020603050405020304" pitchFamily="18" charset="0"/>
              </a:rPr>
              <a:t>Dear Henry,</a:t>
            </a:r>
            <a:endParaRPr kumimoji="0" lang="en-US" altLang="zh-CN" sz="1600" u="none" strike="noStrike" kern="0" cap="none" spc="0" normalizeH="0" baseline="0" noProof="0" dirty="0">
              <a:ln>
                <a:noFill/>
              </a:ln>
              <a:solidFill>
                <a:schemeClr val="tx1"/>
              </a:solidFill>
              <a:effectLst/>
              <a:uLnTx/>
              <a:uFillTx/>
              <a:latin typeface="Times New Roman" panose="02020603050405020304" pitchFamily="18" charset="0"/>
              <a:ea typeface="楷体" panose="02010609060101010101" charset="-122"/>
              <a:cs typeface="Times New Roman" panose="02020603050405020304" pitchFamily="18" charset="0"/>
            </a:endParaRPr>
          </a:p>
          <a:p>
            <a:pPr marL="0" marR="0" lvl="0" indent="457200" algn="l" defTabSz="914400" rtl="0" fontAlgn="base">
              <a:lnSpc>
                <a:spcPct val="150000"/>
              </a:lnSpc>
              <a:spcBef>
                <a:spcPct val="0"/>
              </a:spcBef>
              <a:spcAft>
                <a:spcPct val="0"/>
              </a:spcAft>
              <a:buClrTx/>
              <a:buSzTx/>
              <a:buFontTx/>
              <a:buNone/>
              <a:defRPr/>
            </a:pPr>
            <a:r>
              <a:rPr kumimoji="0" lang="en-US" altLang="zh-CN" sz="1600" u="none" strike="noStrike" kern="0" cap="none" spc="0" normalizeH="0" baseline="0" noProof="0" dirty="0">
                <a:ln>
                  <a:noFill/>
                </a:ln>
                <a:solidFill>
                  <a:schemeClr val="tx1"/>
                </a:solidFill>
                <a:effectLst/>
                <a:uLnTx/>
                <a:uFillTx/>
                <a:latin typeface="Times New Roman" panose="02020603050405020304" pitchFamily="18" charset="0"/>
                <a:ea typeface="楷体" panose="02010609060101010101" charset="-122"/>
                <a:cs typeface="Times New Roman" panose="02020603050405020304" pitchFamily="18" charset="0"/>
              </a:rPr>
              <a:t>Hearing that you are planning to visit Zhejiang province during the coming summer holiday, I am so excited and can’t wait to offer you some suggestions to make your trip more enjoyable and unforgettable.</a:t>
            </a:r>
            <a:endParaRPr kumimoji="0" lang="en-US" altLang="zh-CN" sz="1600" u="none" strike="noStrike" kern="0" cap="none" spc="0" normalizeH="0" baseline="0" noProof="0" dirty="0">
              <a:ln>
                <a:noFill/>
              </a:ln>
              <a:solidFill>
                <a:schemeClr val="tx1"/>
              </a:solidFill>
              <a:effectLst/>
              <a:uLnTx/>
              <a:uFillTx/>
              <a:latin typeface="Times New Roman" panose="02020603050405020304" pitchFamily="18" charset="0"/>
              <a:ea typeface="楷体" panose="02010609060101010101" charset="-122"/>
              <a:cs typeface="Times New Roman" panose="02020603050405020304" pitchFamily="18" charset="0"/>
            </a:endParaRPr>
          </a:p>
          <a:p>
            <a:pPr marL="0" marR="0" lvl="0" indent="457200" algn="l" defTabSz="914400" rtl="0" fontAlgn="base">
              <a:lnSpc>
                <a:spcPct val="150000"/>
              </a:lnSpc>
              <a:spcBef>
                <a:spcPct val="0"/>
              </a:spcBef>
              <a:spcAft>
                <a:spcPct val="0"/>
              </a:spcAft>
              <a:buClrTx/>
              <a:buSzTx/>
              <a:buFontTx/>
              <a:buNone/>
              <a:defRPr/>
            </a:pPr>
            <a:r>
              <a:rPr kumimoji="0" lang="en-US" altLang="zh-CN" sz="1600" u="none" strike="noStrike" kern="0" cap="none" spc="0" normalizeH="0" baseline="0" noProof="0" dirty="0">
                <a:ln>
                  <a:noFill/>
                </a:ln>
                <a:solidFill>
                  <a:schemeClr val="tx1"/>
                </a:solidFill>
                <a:effectLst/>
                <a:uLnTx/>
                <a:uFillTx/>
                <a:latin typeface="Times New Roman" panose="02020603050405020304" pitchFamily="18" charset="0"/>
                <a:ea typeface="楷体" panose="02010609060101010101" charset="-122"/>
                <a:cs typeface="Times New Roman" panose="02020603050405020304" pitchFamily="18" charset="0"/>
              </a:rPr>
              <a:t>Making good preparations before coming will make a difference. First of all, learning to read different kinds of maps will benefit you a lot during the trip. You can refer to the geographical map of Zhejiang province to have a better knowledge of its natural features. You can also refer to a tourist map of Zhejiang which will show you all the tourist attractions directly. Secondly, getting to know the history of Zhejiang will help you to have a better understanding of its culture and traditions. You can surf on the Internet to find some related information. I will send some useful introduction to you as well. Thirdly, as it’s impossible to visit all the attractions in such a short vocation, making a careful selection is quite necessary. Have you heard about the phrase “Up above there is heaven; down below there are Suzhou and Hangzhou”? As a local resident , I strongly recommend Hangzhou to you. Hangzhou is a capital city of Zhejiang province and is regarded as “ a land of fish and rice, home to silk and tea, a place of rich cultural heritage, and a paradise for tourists”. </a:t>
            </a:r>
            <a:endParaRPr kumimoji="0" lang="en-US" altLang="zh-CN" sz="1600" u="none" strike="noStrike" kern="0" cap="none" spc="0" normalizeH="0" baseline="0" noProof="0" dirty="0">
              <a:ln>
                <a:noFill/>
              </a:ln>
              <a:solidFill>
                <a:schemeClr val="tx1"/>
              </a:solidFill>
              <a:effectLst/>
              <a:uLnTx/>
              <a:uFillTx/>
              <a:latin typeface="Times New Roman" panose="02020603050405020304" pitchFamily="18" charset="0"/>
              <a:ea typeface="楷体" panose="02010609060101010101" charset="-122"/>
              <a:cs typeface="Times New Roman" panose="02020603050405020304" pitchFamily="18" charset="0"/>
            </a:endParaRPr>
          </a:p>
          <a:p>
            <a:pPr marL="0" marR="0" lvl="0" indent="457200" algn="l" defTabSz="914400" rtl="0" fontAlgn="base">
              <a:lnSpc>
                <a:spcPct val="150000"/>
              </a:lnSpc>
              <a:spcBef>
                <a:spcPct val="0"/>
              </a:spcBef>
              <a:spcAft>
                <a:spcPct val="0"/>
              </a:spcAft>
              <a:buClrTx/>
              <a:buSzTx/>
              <a:buFontTx/>
              <a:buNone/>
              <a:defRPr/>
            </a:pPr>
            <a:r>
              <a:rPr kumimoji="0" lang="en-US" altLang="zh-CN" sz="1600" u="none" strike="noStrike" kern="0" cap="none" spc="0" normalizeH="0" baseline="0" noProof="0" dirty="0">
                <a:ln>
                  <a:noFill/>
                </a:ln>
                <a:solidFill>
                  <a:schemeClr val="tx1"/>
                </a:solidFill>
                <a:effectLst/>
                <a:uLnTx/>
                <a:uFillTx/>
                <a:latin typeface="Times New Roman" panose="02020603050405020304" pitchFamily="18" charset="0"/>
                <a:ea typeface="楷体" panose="02010609060101010101" charset="-122"/>
                <a:cs typeface="Times New Roman" panose="02020603050405020304" pitchFamily="18" charset="0"/>
              </a:rPr>
              <a:t>I hope the suggestions above are of help to you. I’m sincerely looking forward to your arrival. </a:t>
            </a:r>
            <a:endParaRPr kumimoji="0" lang="en-US" altLang="zh-CN" sz="1600" u="none" strike="noStrike" kern="0" cap="none" spc="0" normalizeH="0" baseline="0" noProof="0" dirty="0">
              <a:ln>
                <a:noFill/>
              </a:ln>
              <a:solidFill>
                <a:schemeClr val="tx1"/>
              </a:solidFill>
              <a:effectLst/>
              <a:uLnTx/>
              <a:uFillTx/>
              <a:latin typeface="Times New Roman" panose="02020603050405020304" pitchFamily="18" charset="0"/>
              <a:ea typeface="楷体" panose="02010609060101010101" charset="-122"/>
              <a:cs typeface="Times New Roman" panose="02020603050405020304" pitchFamily="18" charset="0"/>
            </a:endParaRPr>
          </a:p>
          <a:p>
            <a:pPr marL="0" marR="0" lvl="0" indent="0" algn="r" defTabSz="914400" rtl="0" eaLnBrk="1" fontAlgn="base" latinLnBrk="0" hangingPunct="1">
              <a:lnSpc>
                <a:spcPct val="150000"/>
              </a:lnSpc>
              <a:spcBef>
                <a:spcPct val="0"/>
              </a:spcBef>
              <a:spcAft>
                <a:spcPct val="0"/>
              </a:spcAft>
              <a:buClrTx/>
              <a:buSzTx/>
              <a:buFontTx/>
              <a:buNone/>
              <a:defRPr/>
            </a:pPr>
            <a:r>
              <a:rPr kumimoji="0" lang="en-US" altLang="zh-CN" sz="1600" u="none" strike="noStrike" kern="0" cap="none" spc="0" normalizeH="0" baseline="0" noProof="0" dirty="0">
                <a:ln>
                  <a:noFill/>
                </a:ln>
                <a:solidFill>
                  <a:schemeClr val="tx1"/>
                </a:solidFill>
                <a:effectLst/>
                <a:uLnTx/>
                <a:uFillTx/>
                <a:latin typeface="Times New Roman" panose="02020603050405020304" pitchFamily="18" charset="0"/>
                <a:ea typeface="楷体" panose="02010609060101010101" charset="-122"/>
                <a:cs typeface="Times New Roman" panose="02020603050405020304" pitchFamily="18" charset="0"/>
              </a:rPr>
              <a:t>Yours,</a:t>
            </a:r>
            <a:endParaRPr kumimoji="0" lang="en-US" altLang="zh-CN" sz="1600" u="none" strike="noStrike" kern="0" cap="none" spc="0" normalizeH="0" baseline="0" noProof="0" dirty="0">
              <a:ln>
                <a:noFill/>
              </a:ln>
              <a:solidFill>
                <a:schemeClr val="tx1"/>
              </a:solidFill>
              <a:effectLst/>
              <a:uLnTx/>
              <a:uFillTx/>
              <a:latin typeface="Times New Roman" panose="02020603050405020304" pitchFamily="18" charset="0"/>
              <a:ea typeface="楷体" panose="02010609060101010101" charset="-122"/>
              <a:cs typeface="Times New Roman" panose="02020603050405020304" pitchFamily="18" charset="0"/>
            </a:endParaRPr>
          </a:p>
          <a:p>
            <a:pPr marL="0" marR="0" lvl="0" indent="0" algn="r" defTabSz="914400" rtl="0" eaLnBrk="1" fontAlgn="base" latinLnBrk="0" hangingPunct="1">
              <a:lnSpc>
                <a:spcPct val="150000"/>
              </a:lnSpc>
              <a:spcBef>
                <a:spcPct val="0"/>
              </a:spcBef>
              <a:spcAft>
                <a:spcPct val="0"/>
              </a:spcAft>
              <a:buClrTx/>
              <a:buSzTx/>
              <a:buFontTx/>
              <a:buNone/>
              <a:defRPr/>
            </a:pPr>
            <a:r>
              <a:rPr kumimoji="0" lang="en-US" altLang="zh-CN" sz="1600" u="none" strike="noStrike" kern="0" cap="none" spc="0" normalizeH="0" baseline="0" noProof="0" dirty="0">
                <a:ln>
                  <a:noFill/>
                </a:ln>
                <a:solidFill>
                  <a:schemeClr val="tx1"/>
                </a:solidFill>
                <a:effectLst/>
                <a:uLnTx/>
                <a:uFillTx/>
                <a:latin typeface="Times New Roman" panose="02020603050405020304" pitchFamily="18" charset="0"/>
                <a:ea typeface="楷体" panose="02010609060101010101" charset="-122"/>
                <a:cs typeface="Times New Roman" panose="02020603050405020304" pitchFamily="18" charset="0"/>
              </a:rPr>
              <a:t>Li Hua</a:t>
            </a:r>
            <a:endParaRPr kumimoji="0" lang="en-US" altLang="zh-CN" sz="1600" u="none" strike="noStrike" kern="0" cap="none" spc="0" normalizeH="0" baseline="0" noProof="0" dirty="0">
              <a:ln>
                <a:noFill/>
              </a:ln>
              <a:solidFill>
                <a:schemeClr val="tx1"/>
              </a:solidFill>
              <a:effectLst/>
              <a:uLnTx/>
              <a:uFillTx/>
              <a:latin typeface="Times New Roman" panose="02020603050405020304" pitchFamily="18" charset="0"/>
              <a:ea typeface="楷体" panose="02010609060101010101" charset="-122"/>
              <a:cs typeface="Times New Roman" panose="02020603050405020304" pitchFamily="18" charset="0"/>
            </a:endParaRPr>
          </a:p>
        </p:txBody>
      </p:sp>
      <p:sp>
        <p:nvSpPr>
          <p:cNvPr id="23" name="圆角矩形 22"/>
          <p:cNvSpPr/>
          <p:nvPr/>
        </p:nvSpPr>
        <p:spPr>
          <a:xfrm>
            <a:off x="365125" y="149225"/>
            <a:ext cx="11405235" cy="844550"/>
          </a:xfrm>
          <a:prstGeom prst="roundRect">
            <a:avLst/>
          </a:prstGeom>
          <a:solidFill>
            <a:schemeClr val="accent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rPr>
              <a:t>Possible Version</a:t>
            </a:r>
            <a:endParaRPr kumimoji="0" lang="en-US" altLang="zh-CN" sz="32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84667" y="0"/>
            <a:ext cx="12192000" cy="6858000"/>
          </a:xfrm>
          <a:prstGeom prst="rect">
            <a:avLst/>
          </a:prstGeom>
          <a:gradFill flip="none" rotWithShape="1">
            <a:gsLst>
              <a:gs pos="0">
                <a:schemeClr val="bg1">
                  <a:alpha val="58000"/>
                </a:schemeClr>
              </a:gs>
              <a:gs pos="50000">
                <a:schemeClr val="bg1"/>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1" name="矩形 8"/>
          <p:cNvSpPr/>
          <p:nvPr/>
        </p:nvSpPr>
        <p:spPr>
          <a:xfrm rot="1356109">
            <a:off x="2995084" y="3460751"/>
            <a:ext cx="4260215" cy="808990"/>
          </a:xfrm>
          <a:prstGeom prst="rect">
            <a:avLst/>
          </a:prstGeom>
          <a:noFill/>
          <a:ln w="9525">
            <a:noFill/>
          </a:ln>
        </p:spPr>
        <p:txBody>
          <a:bodyPr wrap="none" lIns="153070" tIns="76534" rIns="153070" bIns="76534" anchor="t" anchorCtr="0">
            <a:spAutoFit/>
          </a:bodyPr>
          <a:lstStyle/>
          <a:p>
            <a:r>
              <a:rPr lang="en-US" altLang="zh-CN" sz="4265" b="1" dirty="0">
                <a:solidFill>
                  <a:srgbClr val="006600"/>
                </a:solidFill>
                <a:latin typeface="Ravie" panose="04040805050809020602" pitchFamily="82" charset="0"/>
                <a:ea typeface="宋体" panose="02010600030101010101" pitchFamily="2" charset="-122"/>
              </a:rPr>
              <a:t>Great Britain?</a:t>
            </a:r>
            <a:endParaRPr lang="zh-CN" altLang="en-US" sz="4265" b="1" dirty="0">
              <a:solidFill>
                <a:srgbClr val="006600"/>
              </a:solidFill>
              <a:latin typeface="Ravie" panose="04040805050809020602" pitchFamily="82" charset="0"/>
              <a:ea typeface="宋体" panose="02010600030101010101" pitchFamily="2" charset="-122"/>
            </a:endParaRPr>
          </a:p>
        </p:txBody>
      </p:sp>
      <p:sp>
        <p:nvSpPr>
          <p:cNvPr id="22" name="矩形 9"/>
          <p:cNvSpPr/>
          <p:nvPr/>
        </p:nvSpPr>
        <p:spPr>
          <a:xfrm rot="-379499">
            <a:off x="577427" y="1995805"/>
            <a:ext cx="7146290" cy="890905"/>
          </a:xfrm>
          <a:prstGeom prst="rect">
            <a:avLst/>
          </a:prstGeom>
          <a:noFill/>
          <a:ln w="9525">
            <a:noFill/>
          </a:ln>
        </p:spPr>
        <p:txBody>
          <a:bodyPr wrap="none" lIns="153070" tIns="76534" rIns="153070" bIns="76534" anchor="t" anchorCtr="0">
            <a:spAutoFit/>
          </a:bodyPr>
          <a:lstStyle/>
          <a:p>
            <a:r>
              <a:rPr lang="en-US" altLang="zh-CN" sz="4800" b="1" dirty="0">
                <a:solidFill>
                  <a:srgbClr val="0070C0"/>
                </a:solidFill>
                <a:latin typeface="Georgia" panose="02040502050405020303" pitchFamily="18" charset="0"/>
                <a:ea typeface="宋体" panose="02010600030101010101" pitchFamily="2" charset="-122"/>
              </a:rPr>
              <a:t>the United Kingdom? </a:t>
            </a:r>
            <a:endParaRPr lang="zh-CN" altLang="en-US" sz="4800" b="1" dirty="0">
              <a:solidFill>
                <a:srgbClr val="0070C0"/>
              </a:solidFill>
              <a:latin typeface="Georgia" panose="02040502050405020303" pitchFamily="18" charset="0"/>
              <a:ea typeface="宋体" panose="02010600030101010101" pitchFamily="2" charset="-122"/>
            </a:endParaRPr>
          </a:p>
        </p:txBody>
      </p:sp>
      <p:sp>
        <p:nvSpPr>
          <p:cNvPr id="23" name="矩形 10"/>
          <p:cNvSpPr/>
          <p:nvPr/>
        </p:nvSpPr>
        <p:spPr>
          <a:xfrm rot="639973">
            <a:off x="2245784" y="4184651"/>
            <a:ext cx="3558116" cy="1259840"/>
          </a:xfrm>
          <a:prstGeom prst="rect">
            <a:avLst/>
          </a:prstGeom>
          <a:noFill/>
          <a:ln w="9525">
            <a:noFill/>
          </a:ln>
        </p:spPr>
        <p:txBody>
          <a:bodyPr lIns="153070" tIns="76534" rIns="153070" bIns="76534" anchor="t" anchorCtr="0">
            <a:spAutoFit/>
          </a:bodyPr>
          <a:lstStyle/>
          <a:p>
            <a:r>
              <a:rPr lang="en-US" altLang="zh-CN" sz="7200" b="1" dirty="0">
                <a:solidFill>
                  <a:srgbClr val="C00000"/>
                </a:solidFill>
                <a:latin typeface="Narkisim" panose="020E0502050101010101" pitchFamily="34" charset="-79"/>
                <a:ea typeface="Narkisim" panose="020E0502050101010101" pitchFamily="34" charset="-79"/>
              </a:rPr>
              <a:t>England?</a:t>
            </a:r>
            <a:endParaRPr lang="zh-CN" altLang="en-US" sz="7200" b="1" dirty="0">
              <a:solidFill>
                <a:srgbClr val="C00000"/>
              </a:solidFill>
              <a:latin typeface="Narkisim" panose="020E0502050101010101" pitchFamily="34" charset="-79"/>
              <a:ea typeface="Narkisim" panose="020E0502050101010101" pitchFamily="34" charset="-79"/>
            </a:endParaRPr>
          </a:p>
        </p:txBody>
      </p:sp>
      <p:sp>
        <p:nvSpPr>
          <p:cNvPr id="24" name="矩形 11"/>
          <p:cNvSpPr>
            <a:spLocks noChangeArrowheads="1"/>
          </p:cNvSpPr>
          <p:nvPr/>
        </p:nvSpPr>
        <p:spPr bwMode="auto">
          <a:xfrm rot="20379796">
            <a:off x="501651" y="3092451"/>
            <a:ext cx="2783205" cy="97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3070" tIns="76534" rIns="153070" bIns="76534">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335" b="1" i="0" u="none" strike="noStrike" kern="1200" cap="none" spc="0" normalizeH="0" baseline="0" noProof="0" dirty="0">
                <a:ln>
                  <a:noFill/>
                </a:ln>
                <a:solidFill>
                  <a:schemeClr val="accent6">
                    <a:lumMod val="75000"/>
                  </a:schemeClr>
                </a:solidFill>
                <a:effectLst/>
                <a:uLnTx/>
                <a:uFillTx/>
                <a:latin typeface="MV Boli" panose="02000500030200090000" pitchFamily="2" charset="0"/>
                <a:ea typeface="宋体" panose="02010600030101010101" pitchFamily="2" charset="-122"/>
                <a:cs typeface="MV Boli" panose="02000500030200090000" pitchFamily="2" charset="0"/>
              </a:rPr>
              <a:t>Britain?</a:t>
            </a:r>
            <a:endParaRPr kumimoji="0" lang="zh-CN" altLang="en-US" sz="5335" b="1" i="0" u="none" strike="noStrike" kern="1200" cap="none" spc="0" normalizeH="0" baseline="0" noProof="0" dirty="0">
              <a:ln>
                <a:noFill/>
              </a:ln>
              <a:solidFill>
                <a:schemeClr val="accent6">
                  <a:lumMod val="75000"/>
                </a:schemeClr>
              </a:solidFill>
              <a:effectLst/>
              <a:uLnTx/>
              <a:uFillTx/>
              <a:latin typeface="MV Boli" panose="02000500030200090000" pitchFamily="2" charset="0"/>
              <a:ea typeface="宋体" panose="02010600030101010101" pitchFamily="2" charset="-122"/>
              <a:cs typeface="MV Boli" panose="02000500030200090000" pitchFamily="2" charset="0"/>
            </a:endParaRPr>
          </a:p>
        </p:txBody>
      </p:sp>
      <p:sp>
        <p:nvSpPr>
          <p:cNvPr id="9" name="矩形 9"/>
          <p:cNvSpPr/>
          <p:nvPr/>
        </p:nvSpPr>
        <p:spPr>
          <a:xfrm rot="606169">
            <a:off x="5044864" y="2617259"/>
            <a:ext cx="2806700" cy="890905"/>
          </a:xfrm>
          <a:prstGeom prst="rect">
            <a:avLst/>
          </a:prstGeom>
          <a:noFill/>
          <a:ln w="9525">
            <a:noFill/>
          </a:ln>
        </p:spPr>
        <p:txBody>
          <a:bodyPr wrap="none" lIns="153070" tIns="76534" rIns="153070" bIns="76534" anchor="t" anchorCtr="0">
            <a:spAutoFit/>
          </a:bodyPr>
          <a:lstStyle/>
          <a:p>
            <a:r>
              <a:rPr lang="en-US" altLang="zh-CN" sz="4800" b="1" dirty="0">
                <a:solidFill>
                  <a:srgbClr val="15AB20"/>
                </a:solidFill>
                <a:latin typeface="Georgia" panose="02040502050405020303" pitchFamily="18" charset="0"/>
                <a:ea typeface="宋体" panose="02010600030101010101" pitchFamily="2" charset="-122"/>
              </a:rPr>
              <a:t>the UK?</a:t>
            </a:r>
            <a:endParaRPr lang="zh-CN" altLang="en-US" sz="4800" b="1" dirty="0">
              <a:solidFill>
                <a:srgbClr val="15AB20"/>
              </a:solidFill>
              <a:latin typeface="Georgia" panose="02040502050405020303" pitchFamily="18" charset="0"/>
              <a:ea typeface="宋体" panose="02010600030101010101" pitchFamily="2" charset="-122"/>
            </a:endParaRPr>
          </a:p>
        </p:txBody>
      </p:sp>
      <p:pic>
        <p:nvPicPr>
          <p:cNvPr id="36871" name="Picture 5" descr="reading 1"/>
          <p:cNvPicPr>
            <a:picLocks noChangeAspect="1"/>
          </p:cNvPicPr>
          <p:nvPr>
            <p:custDataLst>
              <p:tags r:id="rId1"/>
            </p:custDataLst>
          </p:nvPr>
        </p:nvPicPr>
        <p:blipFill>
          <a:blip r:embed="rId2"/>
          <a:stretch>
            <a:fillRect/>
          </a:stretch>
        </p:blipFill>
        <p:spPr>
          <a:xfrm>
            <a:off x="7750810" y="1411605"/>
            <a:ext cx="4326890" cy="4856480"/>
          </a:xfrm>
          <a:prstGeom prst="rect">
            <a:avLst/>
          </a:prstGeom>
          <a:noFill/>
          <a:ln w="9525">
            <a:noFill/>
          </a:ln>
        </p:spPr>
      </p:pic>
      <p:sp>
        <p:nvSpPr>
          <p:cNvPr id="4" name="矩形 11"/>
          <p:cNvSpPr>
            <a:spLocks noChangeArrowheads="1"/>
          </p:cNvSpPr>
          <p:nvPr>
            <p:custDataLst>
              <p:tags r:id="rId3"/>
            </p:custDataLst>
          </p:nvPr>
        </p:nvSpPr>
        <p:spPr bwMode="auto">
          <a:xfrm rot="21339796">
            <a:off x="745491" y="5510531"/>
            <a:ext cx="3064510" cy="97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53070" tIns="76534" rIns="153070" bIns="76534">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5335" b="1" i="0" u="none" strike="noStrike" kern="1200" cap="none" spc="0" normalizeH="0" baseline="0" noProof="0" dirty="0">
                <a:ln>
                  <a:noFill/>
                </a:ln>
                <a:solidFill>
                  <a:srgbClr val="E680AE"/>
                </a:solidFill>
                <a:effectLst/>
                <a:uLnTx/>
                <a:uFillTx/>
                <a:latin typeface="MV Boli" panose="02000500030200090000" pitchFamily="2" charset="0"/>
                <a:ea typeface="宋体" panose="02010600030101010101" pitchFamily="2" charset="-122"/>
                <a:cs typeface="MV Boli" panose="02000500030200090000" pitchFamily="2" charset="0"/>
              </a:rPr>
              <a:t>Puzzled?</a:t>
            </a:r>
            <a:endParaRPr kumimoji="0" lang="en-US" altLang="zh-CN" sz="5335" b="1" i="0" u="none" strike="noStrike" kern="1200" cap="none" spc="0" normalizeH="0" baseline="0" noProof="0" dirty="0">
              <a:ln>
                <a:noFill/>
              </a:ln>
              <a:solidFill>
                <a:srgbClr val="E680AE"/>
              </a:solidFill>
              <a:effectLst/>
              <a:uLnTx/>
              <a:uFillTx/>
              <a:latin typeface="MV Boli" panose="02000500030200090000" pitchFamily="2" charset="0"/>
              <a:ea typeface="宋体" panose="02010600030101010101" pitchFamily="2" charset="-122"/>
              <a:cs typeface="MV Boli" panose="02000500030200090000" pitchFamily="2" charset="0"/>
            </a:endParaRPr>
          </a:p>
        </p:txBody>
      </p:sp>
      <p:sp>
        <p:nvSpPr>
          <p:cNvPr id="5" name="矩形 9"/>
          <p:cNvSpPr/>
          <p:nvPr>
            <p:custDataLst>
              <p:tags r:id="rId4"/>
            </p:custDataLst>
          </p:nvPr>
        </p:nvSpPr>
        <p:spPr>
          <a:xfrm rot="606169">
            <a:off x="4291754" y="5635414"/>
            <a:ext cx="3601720" cy="890905"/>
          </a:xfrm>
          <a:prstGeom prst="rect">
            <a:avLst/>
          </a:prstGeom>
          <a:noFill/>
          <a:ln w="9525">
            <a:noFill/>
          </a:ln>
        </p:spPr>
        <p:txBody>
          <a:bodyPr wrap="none" lIns="153070" tIns="76534" rIns="153070" bIns="76534" anchor="t" anchorCtr="0">
            <a:spAutoFit/>
          </a:bodyPr>
          <a:lstStyle/>
          <a:p>
            <a:r>
              <a:rPr lang="en-US" altLang="zh-CN" sz="4800" b="1" dirty="0">
                <a:solidFill>
                  <a:srgbClr val="ECBF95"/>
                </a:solidFill>
                <a:latin typeface="Georgia" panose="02040502050405020303" pitchFamily="18" charset="0"/>
                <a:ea typeface="宋体" panose="02010600030101010101" pitchFamily="2" charset="-122"/>
              </a:rPr>
              <a:t>Confused?</a:t>
            </a:r>
            <a:endParaRPr lang="en-US" altLang="zh-CN" sz="4800" b="1" dirty="0">
              <a:solidFill>
                <a:srgbClr val="ECBF95"/>
              </a:solidFill>
              <a:latin typeface="Georgia" panose="02040502050405020303" pitchFamily="18" charset="0"/>
              <a:ea typeface="宋体" panose="02010600030101010101" pitchFamily="2" charset="-122"/>
            </a:endParaRPr>
          </a:p>
        </p:txBody>
      </p:sp>
      <p:sp>
        <p:nvSpPr>
          <p:cNvPr id="2" name="右箭头 1"/>
          <p:cNvSpPr/>
          <p:nvPr/>
        </p:nvSpPr>
        <p:spPr>
          <a:xfrm>
            <a:off x="3842385" y="349885"/>
            <a:ext cx="459740" cy="2933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右箭头 5"/>
          <p:cNvSpPr/>
          <p:nvPr/>
        </p:nvSpPr>
        <p:spPr>
          <a:xfrm>
            <a:off x="0" y="973455"/>
            <a:ext cx="459740" cy="2933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右箭头 6"/>
          <p:cNvSpPr/>
          <p:nvPr/>
        </p:nvSpPr>
        <p:spPr>
          <a:xfrm>
            <a:off x="0" y="1718310"/>
            <a:ext cx="459740" cy="2933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custDataLst>
              <p:tags r:id="rId5"/>
            </p:custDataLst>
          </p:nvPr>
        </p:nvSpPr>
        <p:spPr>
          <a:xfrm>
            <a:off x="101600" y="177165"/>
            <a:ext cx="3368040" cy="583565"/>
          </a:xfrm>
          <a:prstGeom prst="rect">
            <a:avLst/>
          </a:prstGeom>
          <a:noFill/>
          <a:ln w="28575" cmpd="sng">
            <a:solidFill>
              <a:schemeClr val="accent1">
                <a:shade val="50000"/>
              </a:schemeClr>
            </a:solidFill>
            <a:prstDash val="sysDot"/>
          </a:ln>
        </p:spPr>
        <p:txBody>
          <a:bodyPr wrap="square" rtlCol="0">
            <a:spAutoFit/>
          </a:bodyPr>
          <a:p>
            <a:r>
              <a:rPr lang="en-US" altLang="zh-CN" sz="3200" dirty="0">
                <a:latin typeface="Times New Roman" panose="02020603050405020304" pitchFamily="18" charset="0"/>
                <a:cs typeface="Times New Roman" panose="02020603050405020304" pitchFamily="18" charset="0"/>
              </a:rPr>
              <a:t>What’s in a name?</a:t>
            </a:r>
            <a:endParaRPr lang="en-US" altLang="zh-CN" sz="3200" b="1">
              <a:latin typeface="Times New Roman" panose="02020603050405020304" pitchFamily="18" charset="0"/>
              <a:cs typeface="Times New Roman" panose="02020603050405020304" pitchFamily="18" charset="0"/>
            </a:endParaRPr>
          </a:p>
        </p:txBody>
      </p:sp>
      <p:sp>
        <p:nvSpPr>
          <p:cNvPr id="8" name="文本框 7"/>
          <p:cNvSpPr txBox="1"/>
          <p:nvPr>
            <p:custDataLst>
              <p:tags r:id="rId6"/>
            </p:custDataLst>
          </p:nvPr>
        </p:nvSpPr>
        <p:spPr>
          <a:xfrm>
            <a:off x="4382770" y="215265"/>
            <a:ext cx="5412740" cy="583565"/>
          </a:xfrm>
          <a:prstGeom prst="rect">
            <a:avLst/>
          </a:prstGeom>
          <a:noFill/>
          <a:ln w="28575" cmpd="sng">
            <a:solidFill>
              <a:schemeClr val="accent1">
                <a:shade val="50000"/>
              </a:schemeClr>
            </a:solidFill>
            <a:prstDash val="sysDot"/>
          </a:ln>
        </p:spPr>
        <p:txBody>
          <a:bodyPr wrap="square" rtlCol="0">
            <a:spAutoFit/>
          </a:bodyPr>
          <a:p>
            <a:r>
              <a:rPr lang="en-US" altLang="zh-CN" sz="3200" dirty="0">
                <a:latin typeface="Times New Roman" panose="02020603050405020304" pitchFamily="18" charset="0"/>
                <a:cs typeface="Times New Roman" panose="02020603050405020304" pitchFamily="18" charset="0"/>
                <a:sym typeface="+mn-ea"/>
              </a:rPr>
              <a:t> Why are there different names?</a:t>
            </a:r>
            <a:endParaRPr lang="en-US" altLang="zh-CN" sz="3200" b="1">
              <a:latin typeface="Times New Roman" panose="02020603050405020304" pitchFamily="18" charset="0"/>
              <a:cs typeface="Times New Roman" panose="02020603050405020304" pitchFamily="18" charset="0"/>
            </a:endParaRPr>
          </a:p>
        </p:txBody>
      </p:sp>
      <p:sp>
        <p:nvSpPr>
          <p:cNvPr id="11" name="文本框 10"/>
          <p:cNvSpPr txBox="1"/>
          <p:nvPr>
            <p:custDataLst>
              <p:tags r:id="rId7"/>
            </p:custDataLst>
          </p:nvPr>
        </p:nvSpPr>
        <p:spPr>
          <a:xfrm>
            <a:off x="476885" y="909955"/>
            <a:ext cx="6435090" cy="583565"/>
          </a:xfrm>
          <a:prstGeom prst="rect">
            <a:avLst/>
          </a:prstGeom>
          <a:noFill/>
          <a:ln w="28575" cmpd="sng">
            <a:solidFill>
              <a:schemeClr val="accent1">
                <a:shade val="50000"/>
              </a:schemeClr>
            </a:solidFill>
            <a:prstDash val="sysDot"/>
          </a:ln>
        </p:spPr>
        <p:txBody>
          <a:bodyPr wrap="square" rtlCol="0">
            <a:spAutoFit/>
          </a:bodyPr>
          <a:p>
            <a:r>
              <a:rPr lang="en-US" altLang="zh-CN" sz="3200" dirty="0">
                <a:latin typeface="Times New Roman" panose="02020603050405020304" pitchFamily="18" charset="0"/>
                <a:cs typeface="Times New Roman" panose="02020603050405020304" pitchFamily="18" charset="0"/>
                <a:sym typeface="+mn-ea"/>
              </a:rPr>
              <a:t> What do these different names mean?</a:t>
            </a:r>
            <a:endParaRPr lang="en-US" altLang="zh-CN" sz="3200" b="1">
              <a:latin typeface="Times New Roman" panose="02020603050405020304" pitchFamily="18" charset="0"/>
              <a:cs typeface="Times New Roman" panose="02020603050405020304" pitchFamily="18" charset="0"/>
            </a:endParaRPr>
          </a:p>
        </p:txBody>
      </p:sp>
      <p:sp>
        <p:nvSpPr>
          <p:cNvPr id="13" name="文本框 12"/>
          <p:cNvSpPr txBox="1"/>
          <p:nvPr>
            <p:custDataLst>
              <p:tags r:id="rId8"/>
            </p:custDataLst>
          </p:nvPr>
        </p:nvSpPr>
        <p:spPr>
          <a:xfrm>
            <a:off x="459740" y="1619250"/>
            <a:ext cx="6435090" cy="583565"/>
          </a:xfrm>
          <a:prstGeom prst="rect">
            <a:avLst/>
          </a:prstGeom>
          <a:noFill/>
          <a:ln w="28575" cmpd="sng">
            <a:solidFill>
              <a:schemeClr val="accent1">
                <a:shade val="50000"/>
              </a:schemeClr>
            </a:solidFill>
            <a:prstDash val="sysDot"/>
          </a:ln>
        </p:spPr>
        <p:txBody>
          <a:bodyPr wrap="square" rtlCol="0">
            <a:spAutoFit/>
          </a:bodyPr>
          <a:p>
            <a:r>
              <a:rPr lang="en-US" altLang="zh-CN" sz="3200" dirty="0">
                <a:latin typeface="Times New Roman" panose="02020603050405020304" pitchFamily="18" charset="0"/>
                <a:cs typeface="Times New Roman" panose="02020603050405020304" pitchFamily="18" charset="0"/>
                <a:sym typeface="+mn-ea"/>
              </a:rPr>
              <a:t> What’s the function of the title?</a:t>
            </a:r>
            <a:endParaRPr lang="en-US" altLang="zh-CN"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4)">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heel(4)">
                                      <p:cBhvr>
                                        <p:cTn id="24" dur="1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heel(4)">
                                      <p:cBhvr>
                                        <p:cTn id="29" dur="1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heel(4)">
                                      <p:cBhvr>
                                        <p:cTn id="34" dur="10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ssolv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dissolv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ppt_x"/>
                                          </p:val>
                                        </p:tav>
                                        <p:tav tm="100000">
                                          <p:val>
                                            <p:strVal val="#ppt_x"/>
                                          </p:val>
                                        </p:tav>
                                      </p:tavLst>
                                    </p:anim>
                                    <p:anim calcmode="lin" valueType="num">
                                      <p:cBhvr additive="base">
                                        <p:cTn id="6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dissolve">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ppt_x"/>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dissolve">
                                      <p:cBhvr>
                                        <p:cTn id="7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9" grpId="0"/>
      <p:bldP spid="4" grpId="0"/>
      <p:bldP spid="5" grpId="0"/>
      <p:bldP spid="2" grpId="0" animBg="1"/>
      <p:bldP spid="6" grpId="0" animBg="1"/>
      <p:bldP spid="7" grpId="0" bldLvl="0" animBg="1"/>
      <p:bldP spid="12" grpId="0" bldLvl="0" animBg="1"/>
      <p:bldP spid="8" grpId="0" bldLvl="0" animBg="1"/>
      <p:bldP spid="11" grpId="0" bldLvl="0" animBg="1"/>
      <p:bldP spid="1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346075" y="142875"/>
            <a:ext cx="11405235" cy="844550"/>
          </a:xfrm>
          <a:prstGeom prst="roundRect">
            <a:avLst/>
          </a:prstGeom>
          <a:solidFill>
            <a:schemeClr val="accent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Q: </a:t>
            </a:r>
            <a:r>
              <a:rPr lang="en-US" altLang="zh-CN" sz="3200" b="1" kern="0" noProof="0" dirty="0">
                <a:ln>
                  <a:noFill/>
                </a:ln>
                <a:solidFill>
                  <a:srgbClr val="FFFFFF"/>
                </a:solidFill>
                <a:effectLst/>
                <a:uLnTx/>
                <a:uFillTx/>
                <a:latin typeface="微软雅黑" panose="020B0503020204020204" charset="-122"/>
                <a:ea typeface="微软雅黑" panose="020B0503020204020204" charset="-122"/>
                <a:sym typeface="+mn-ea"/>
              </a:rPr>
              <a:t>What advice has been given in para.1?</a:t>
            </a:r>
            <a:endParaRPr kumimoji="0" lang="en-US" altLang="zh-CN" sz="32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5" name="圆角矩形 4"/>
          <p:cNvSpPr/>
          <p:nvPr/>
        </p:nvSpPr>
        <p:spPr>
          <a:xfrm>
            <a:off x="346075" y="1144905"/>
            <a:ext cx="11617325" cy="3031490"/>
          </a:xfrm>
          <a:prstGeom prst="roundRect">
            <a:avLst/>
          </a:prstGeom>
          <a:solidFill>
            <a:schemeClr val="bg2"/>
          </a:solidFill>
          <a:ln w="12700" cap="flat" cmpd="sng" algn="ctr">
            <a:solidFill>
              <a:srgbClr val="929E2D">
                <a:shade val="50000"/>
              </a:srgbClr>
            </a:solidFill>
            <a:prstDash val="solid"/>
            <a:miter lim="800000"/>
          </a:ln>
          <a:effectLst/>
        </p:spPr>
        <p:txBody>
          <a:bodyPr anchor="ct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400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The United Kingdom,</a:t>
            </a:r>
            <a:r>
              <a:rPr kumimoji="0" lang="en-US" altLang="zh-CN" sz="400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400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Great Britain</a:t>
            </a:r>
            <a:r>
              <a:rPr kumimoji="0" lang="en-US" altLang="zh-CN" sz="400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en-US" sz="400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Britain, England</a:t>
            </a:r>
            <a:r>
              <a:rPr kumimoji="0" lang="en-US" altLang="zh-CN" sz="400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400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many people are </a:t>
            </a:r>
            <a:r>
              <a:rPr kumimoji="0" lang="zh-CN"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confused</a:t>
            </a:r>
            <a:r>
              <a:rPr kumimoji="0" lang="zh-CN" altLang="en-US" sz="400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by what these different names mean</a:t>
            </a:r>
            <a:r>
              <a:rPr kumimoji="0" lang="en-US" altLang="zh-CN" sz="400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400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So what is the difference between them, if any? Getting to know a little bit about British history will help you solve this </a:t>
            </a:r>
            <a:r>
              <a:rPr kumimoji="0" lang="zh-CN"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puzzle</a:t>
            </a:r>
            <a:r>
              <a:rPr kumimoji="0" lang="zh-CN" altLang="en-US" sz="400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400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6" name="直接连接符 5"/>
          <p:cNvCxnSpPr/>
          <p:nvPr/>
        </p:nvCxnSpPr>
        <p:spPr>
          <a:xfrm flipV="1">
            <a:off x="5706745" y="3510280"/>
            <a:ext cx="6044565" cy="12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1"/>
            </p:custDataLst>
          </p:nvPr>
        </p:nvCxnSpPr>
        <p:spPr>
          <a:xfrm flipV="1">
            <a:off x="527050" y="4117975"/>
            <a:ext cx="10680700" cy="419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圆角矩形 8"/>
          <p:cNvSpPr/>
          <p:nvPr/>
        </p:nvSpPr>
        <p:spPr>
          <a:xfrm>
            <a:off x="452120" y="4438015"/>
            <a:ext cx="11405235" cy="844550"/>
          </a:xfrm>
          <a:prstGeom prst="roundRect">
            <a:avLst/>
          </a:prstGeom>
          <a:solidFill>
            <a:schemeClr val="bg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Predict: What will be talked about next?</a:t>
            </a:r>
            <a:endPar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 name="圆角矩形 1"/>
          <p:cNvSpPr/>
          <p:nvPr>
            <p:custDataLst>
              <p:tags r:id="rId2"/>
            </p:custDataLst>
          </p:nvPr>
        </p:nvSpPr>
        <p:spPr>
          <a:xfrm>
            <a:off x="401320" y="5466715"/>
            <a:ext cx="11405235" cy="1035685"/>
          </a:xfrm>
          <a:prstGeom prst="roundRect">
            <a:avLst/>
          </a:prstGeom>
          <a:solidFill>
            <a:schemeClr val="bg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Q: </a:t>
            </a:r>
            <a:r>
              <a:rPr kumimoji="0" lang="en-US" altLang="zh-CN" sz="3600" b="1" i="1"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rPr>
              <a:t>When it comes to</a:t>
            </a: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 history, how will the author organize the information?</a:t>
            </a:r>
            <a:endPar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5" grpId="0" bldLvl="0" animBg="1"/>
      <p:bldP spid="9" grpId="0" bldLvl="0" animBg="1"/>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635" y="66675"/>
            <a:ext cx="12273280" cy="844550"/>
          </a:xfrm>
          <a:prstGeom prst="roundRect">
            <a:avLst/>
          </a:prstGeom>
          <a:solidFill>
            <a:schemeClr val="accent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Read Para.2 and sort out the information according to the timeline.</a:t>
            </a:r>
            <a:endParaRPr kumimoji="0" lang="en-US" altLang="zh-CN" sz="28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 name="圆角矩形 4"/>
          <p:cNvSpPr/>
          <p:nvPr/>
        </p:nvSpPr>
        <p:spPr>
          <a:xfrm>
            <a:off x="346075" y="987425"/>
            <a:ext cx="11617325" cy="5687060"/>
          </a:xfrm>
          <a:prstGeom prst="roundRect">
            <a:avLst/>
          </a:prstGeom>
          <a:solidFill>
            <a:schemeClr val="bg2"/>
          </a:solidFill>
          <a:ln w="12700" cap="flat" cmpd="sng" algn="ctr">
            <a:solidFill>
              <a:srgbClr val="929E2D">
                <a:shade val="50000"/>
              </a:srgbClr>
            </a:solidFill>
            <a:prstDash val="solid"/>
            <a:miter lim="800000"/>
          </a:ln>
          <a:effectLst/>
        </p:spPr>
        <p:txBody>
          <a:bodyPr anchor="ctr"/>
          <a:lstStyle/>
          <a:p>
            <a:pPr marR="0" lvl="0" indent="812800" algn="just" defTabSz="914400" rtl="0" fontAlgn="base">
              <a:lnSpc>
                <a:spcPct val="100000"/>
              </a:lnSpc>
              <a:spcBef>
                <a:spcPct val="0"/>
              </a:spcBef>
              <a:spcAft>
                <a:spcPct val="0"/>
              </a:spcAft>
              <a:buClrTx/>
              <a:buSzTx/>
              <a:buFontTx/>
              <a:buNone/>
              <a:defRPr/>
              <a:extLst>
                <a:ext uri="{35155182-B16C-46BC-9424-99874614C6A1}">
                  <wpsdc:indentchars xmlns:wpsdc="http://www.wps.cn/officeDocument/2017/drawingmlCustomData" val="200" checksum="3877492575"/>
                </a:ext>
              </a:extLst>
            </a:pP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In the 16th century</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the nearby country of Wales </a:t>
            </a:r>
            <a:r>
              <a:rPr kumimoji="0" sz="32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was joined to</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the Kingdom of England. Later, in the 18th century</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the country Scotland </a:t>
            </a:r>
            <a:r>
              <a:rPr kumimoji="0" sz="320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was joined</a:t>
            </a:r>
            <a:r>
              <a:rPr kumimoji="0" sz="32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sz="320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to</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create the Kingdom of Great Britain. In the 19th century</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the Kingdom of Ireland was added to create the United Kingdom of Great Britain and Ireland.Finally, in the 20th century the southern part of lreland </a:t>
            </a:r>
            <a:r>
              <a:rPr kumimoji="0" sz="32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broke away from</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the UK</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which </a:t>
            </a:r>
            <a:r>
              <a:rPr kumimoji="0" sz="32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resulted in</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the full name we have today:the United Kingdom of Great</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Britain and Northern Ireland. Most people just use the shortened name:“the United Kingdom”or</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the UK”. People from the UK are called</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“British” which means the UK is also often </a:t>
            </a:r>
            <a:r>
              <a:rPr kumimoji="0" sz="32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referred to</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as Britain or Great Britain.</a:t>
            </a:r>
            <a:endPar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15"/>
          <p:cNvSpPr>
            <a:spLocks noChangeArrowheads="1"/>
          </p:cNvSpPr>
          <p:nvPr/>
        </p:nvSpPr>
        <p:spPr bwMode="auto">
          <a:xfrm>
            <a:off x="432666" y="1113722"/>
            <a:ext cx="242109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400" b="1" dirty="0">
                <a:solidFill>
                  <a:srgbClr val="FF0000"/>
                </a:solidFill>
                <a:latin typeface="微软雅黑" panose="020B0503020204020204" charset="-122"/>
                <a:ea typeface="微软雅黑" panose="020B0503020204020204" charset="-122"/>
              </a:rPr>
              <a:t>16</a:t>
            </a:r>
            <a:r>
              <a:rPr lang="en-US" altLang="zh-CN" sz="2400" b="1" baseline="30000" dirty="0">
                <a:solidFill>
                  <a:srgbClr val="FF0000"/>
                </a:solidFill>
                <a:latin typeface="微软雅黑" panose="020B0503020204020204" charset="-122"/>
                <a:ea typeface="微软雅黑" panose="020B0503020204020204" charset="-122"/>
              </a:rPr>
              <a:t>th</a:t>
            </a:r>
            <a:r>
              <a:rPr lang="en-US" altLang="zh-CN" sz="2400" b="1" dirty="0">
                <a:solidFill>
                  <a:srgbClr val="FF0000"/>
                </a:solidFill>
                <a:latin typeface="微软雅黑" panose="020B0503020204020204" charset="-122"/>
                <a:ea typeface="微软雅黑" panose="020B0503020204020204" charset="-122"/>
              </a:rPr>
              <a:t> century</a:t>
            </a:r>
            <a:endParaRPr lang="en-US" altLang="zh-CN" sz="2400" b="1" dirty="0">
              <a:solidFill>
                <a:srgbClr val="FF0000"/>
              </a:solidFill>
              <a:latin typeface="微软雅黑" panose="020B0503020204020204" charset="-122"/>
              <a:ea typeface="微软雅黑" panose="020B0503020204020204" charset="-122"/>
            </a:endParaRPr>
          </a:p>
        </p:txBody>
      </p:sp>
      <p:pic>
        <p:nvPicPr>
          <p:cNvPr id="2" name="图片 1"/>
          <p:cNvPicPr>
            <a:picLocks noChangeAspect="1"/>
          </p:cNvPicPr>
          <p:nvPr/>
        </p:nvPicPr>
        <p:blipFill rotWithShape="1">
          <a:blip r:embed="rId1"/>
          <a:srcRect l="4321" t="6147" r="4938" b="20902"/>
          <a:stretch>
            <a:fillRect/>
          </a:stretch>
        </p:blipFill>
        <p:spPr>
          <a:xfrm>
            <a:off x="4910848" y="836481"/>
            <a:ext cx="1494138" cy="903677"/>
          </a:xfrm>
          <a:prstGeom prst="rect">
            <a:avLst/>
          </a:prstGeom>
          <a:ln>
            <a:noFill/>
          </a:ln>
          <a:effectLst>
            <a:outerShdw blurRad="190500" algn="tl" rotWithShape="0">
              <a:srgbClr val="000000">
                <a:alpha val="70000"/>
              </a:srgbClr>
            </a:outerShdw>
          </a:effectLst>
        </p:spPr>
      </p:pic>
      <p:sp>
        <p:nvSpPr>
          <p:cNvPr id="59" name="Rectangle 15"/>
          <p:cNvSpPr>
            <a:spLocks noChangeArrowheads="1"/>
          </p:cNvSpPr>
          <p:nvPr/>
        </p:nvSpPr>
        <p:spPr bwMode="auto">
          <a:xfrm>
            <a:off x="4686300" y="1824990"/>
            <a:ext cx="2197100" cy="37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1870" b="1">
                <a:solidFill>
                  <a:srgbClr val="FF0000"/>
                </a:solidFill>
                <a:latin typeface="微软雅黑" panose="020B0503020204020204" charset="-122"/>
                <a:ea typeface="微软雅黑" panose="020B0503020204020204" charset="-122"/>
              </a:rPr>
              <a:t>England</a:t>
            </a:r>
            <a:endParaRPr lang="en-US" altLang="zh-CN" sz="1870" b="1">
              <a:solidFill>
                <a:srgbClr val="FF0000"/>
              </a:solidFill>
              <a:latin typeface="微软雅黑" panose="020B0503020204020204" charset="-122"/>
              <a:ea typeface="微软雅黑" panose="020B0503020204020204" charset="-122"/>
            </a:endParaRPr>
          </a:p>
        </p:txBody>
      </p:sp>
      <p:cxnSp>
        <p:nvCxnSpPr>
          <p:cNvPr id="5" name="直接箭头连接符 4"/>
          <p:cNvCxnSpPr/>
          <p:nvPr/>
        </p:nvCxnSpPr>
        <p:spPr>
          <a:xfrm>
            <a:off x="527903" y="1077744"/>
            <a:ext cx="0" cy="5422069"/>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流程图: 联系 6"/>
          <p:cNvSpPr/>
          <p:nvPr/>
        </p:nvSpPr>
        <p:spPr>
          <a:xfrm>
            <a:off x="432667" y="1221656"/>
            <a:ext cx="192588" cy="205285"/>
          </a:xfrm>
          <a:prstGeom prst="flowChartConnector">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a:p>
        </p:txBody>
      </p:sp>
      <p:sp>
        <p:nvSpPr>
          <p:cNvPr id="60" name="流程图: 联系 59"/>
          <p:cNvSpPr/>
          <p:nvPr/>
        </p:nvSpPr>
        <p:spPr>
          <a:xfrm>
            <a:off x="432667" y="2504158"/>
            <a:ext cx="192588" cy="205285"/>
          </a:xfrm>
          <a:prstGeom prst="flowChartConnector">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a:p>
        </p:txBody>
      </p:sp>
      <p:sp>
        <p:nvSpPr>
          <p:cNvPr id="61" name="Rectangle 15"/>
          <p:cNvSpPr>
            <a:spLocks noChangeArrowheads="1"/>
          </p:cNvSpPr>
          <p:nvPr/>
        </p:nvSpPr>
        <p:spPr bwMode="auto">
          <a:xfrm>
            <a:off x="625475" y="2360295"/>
            <a:ext cx="222821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400" b="1" dirty="0">
                <a:solidFill>
                  <a:srgbClr val="FF0000"/>
                </a:solidFill>
                <a:latin typeface="微软雅黑" panose="020B0503020204020204" charset="-122"/>
                <a:ea typeface="微软雅黑" panose="020B0503020204020204" charset="-122"/>
              </a:rPr>
              <a:t>18th century</a:t>
            </a:r>
            <a:endParaRPr lang="en-US" altLang="zh-CN" sz="2400" b="1">
              <a:solidFill>
                <a:srgbClr val="FFC000"/>
              </a:solidFill>
              <a:latin typeface="微软雅黑" panose="020B0503020204020204" charset="-122"/>
              <a:ea typeface="微软雅黑" panose="020B0503020204020204" charset="-122"/>
            </a:endParaRPr>
          </a:p>
        </p:txBody>
      </p:sp>
      <p:sp>
        <p:nvSpPr>
          <p:cNvPr id="62" name="Rectangle 15"/>
          <p:cNvSpPr>
            <a:spLocks noChangeArrowheads="1"/>
          </p:cNvSpPr>
          <p:nvPr/>
        </p:nvSpPr>
        <p:spPr bwMode="auto">
          <a:xfrm>
            <a:off x="432666" y="3752802"/>
            <a:ext cx="242109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400" b="1" dirty="0">
                <a:solidFill>
                  <a:srgbClr val="FF0000"/>
                </a:solidFill>
                <a:latin typeface="微软雅黑" panose="020B0503020204020204" charset="-122"/>
                <a:ea typeface="微软雅黑" panose="020B0503020204020204" charset="-122"/>
              </a:rPr>
              <a:t>19th century</a:t>
            </a:r>
            <a:endParaRPr lang="en-US" altLang="zh-CN" sz="2400" b="1">
              <a:solidFill>
                <a:srgbClr val="FFC000"/>
              </a:solidFill>
              <a:latin typeface="微软雅黑" panose="020B0503020204020204" charset="-122"/>
              <a:ea typeface="微软雅黑" panose="020B0503020204020204" charset="-122"/>
            </a:endParaRPr>
          </a:p>
        </p:txBody>
      </p:sp>
      <p:sp>
        <p:nvSpPr>
          <p:cNvPr id="63" name="流程图: 联系 62"/>
          <p:cNvSpPr/>
          <p:nvPr/>
        </p:nvSpPr>
        <p:spPr>
          <a:xfrm>
            <a:off x="432667" y="3909410"/>
            <a:ext cx="192588" cy="205285"/>
          </a:xfrm>
          <a:prstGeom prst="flowChartConnector">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a:p>
        </p:txBody>
      </p:sp>
      <p:sp>
        <p:nvSpPr>
          <p:cNvPr id="64" name="流程图: 联系 63"/>
          <p:cNvSpPr/>
          <p:nvPr/>
        </p:nvSpPr>
        <p:spPr>
          <a:xfrm>
            <a:off x="432667" y="5335826"/>
            <a:ext cx="192588" cy="205285"/>
          </a:xfrm>
          <a:prstGeom prst="flowChartConnector">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a:p>
        </p:txBody>
      </p:sp>
      <p:sp>
        <p:nvSpPr>
          <p:cNvPr id="65" name="Rectangle 15"/>
          <p:cNvSpPr>
            <a:spLocks noChangeArrowheads="1"/>
          </p:cNvSpPr>
          <p:nvPr/>
        </p:nvSpPr>
        <p:spPr bwMode="auto">
          <a:xfrm>
            <a:off x="411503" y="5240590"/>
            <a:ext cx="242109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400" b="1" dirty="0">
                <a:solidFill>
                  <a:srgbClr val="FF0000"/>
                </a:solidFill>
                <a:latin typeface="微软雅黑" panose="020B0503020204020204" charset="-122"/>
                <a:ea typeface="微软雅黑" panose="020B0503020204020204" charset="-122"/>
              </a:rPr>
              <a:t>20th century</a:t>
            </a:r>
            <a:endParaRPr lang="en-US" altLang="zh-CN" sz="2400" b="1">
              <a:solidFill>
                <a:srgbClr val="FFC000"/>
              </a:solidFill>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2"/>
          <a:stretch>
            <a:fillRect/>
          </a:stretch>
        </p:blipFill>
        <p:spPr>
          <a:xfrm>
            <a:off x="2948998" y="836481"/>
            <a:ext cx="1360808" cy="903677"/>
          </a:xfrm>
          <a:prstGeom prst="rect">
            <a:avLst/>
          </a:prstGeom>
          <a:ln>
            <a:noFill/>
          </a:ln>
          <a:effectLst>
            <a:outerShdw blurRad="190500" algn="tl" rotWithShape="0">
              <a:srgbClr val="000000">
                <a:alpha val="70000"/>
              </a:srgbClr>
            </a:outerShdw>
          </a:effectLst>
        </p:spPr>
      </p:pic>
      <p:sp>
        <p:nvSpPr>
          <p:cNvPr id="66" name="Rectangle 15"/>
          <p:cNvSpPr>
            <a:spLocks noChangeArrowheads="1"/>
          </p:cNvSpPr>
          <p:nvPr/>
        </p:nvSpPr>
        <p:spPr bwMode="auto">
          <a:xfrm>
            <a:off x="2426261" y="1824812"/>
            <a:ext cx="2421096" cy="37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1870" b="1">
                <a:solidFill>
                  <a:srgbClr val="FF0000"/>
                </a:solidFill>
                <a:latin typeface="微软雅黑" panose="020B0503020204020204" charset="-122"/>
                <a:ea typeface="微软雅黑" panose="020B0503020204020204" charset="-122"/>
              </a:rPr>
              <a:t>Wales</a:t>
            </a:r>
            <a:endParaRPr lang="en-US" altLang="zh-CN" sz="1870" b="1">
              <a:solidFill>
                <a:srgbClr val="FF0000"/>
              </a:solidFill>
              <a:latin typeface="微软雅黑" panose="020B0503020204020204" charset="-122"/>
              <a:ea typeface="微软雅黑" panose="020B0503020204020204" charset="-122"/>
            </a:endParaRPr>
          </a:p>
        </p:txBody>
      </p:sp>
      <p:sp>
        <p:nvSpPr>
          <p:cNvPr id="70" name="加号 69"/>
          <p:cNvSpPr/>
          <p:nvPr/>
        </p:nvSpPr>
        <p:spPr>
          <a:xfrm>
            <a:off x="4292876" y="1005788"/>
            <a:ext cx="620089" cy="567179"/>
          </a:xfrm>
          <a:prstGeom prst="mathPlus">
            <a:avLst>
              <a:gd name="adj1" fmla="val 764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a:solidFill>
                <a:schemeClr val="bg1"/>
              </a:solidFill>
            </a:endParaRPr>
          </a:p>
        </p:txBody>
      </p:sp>
      <p:pic>
        <p:nvPicPr>
          <p:cNvPr id="72" name="图片 71"/>
          <p:cNvPicPr>
            <a:picLocks noChangeAspect="1"/>
          </p:cNvPicPr>
          <p:nvPr/>
        </p:nvPicPr>
        <p:blipFill rotWithShape="1">
          <a:blip r:embed="rId1"/>
          <a:srcRect l="4321" t="6147" r="4938" b="20902"/>
          <a:stretch>
            <a:fillRect/>
          </a:stretch>
        </p:blipFill>
        <p:spPr>
          <a:xfrm>
            <a:off x="5084388" y="2256547"/>
            <a:ext cx="1492023" cy="903679"/>
          </a:xfrm>
          <a:prstGeom prst="rect">
            <a:avLst/>
          </a:prstGeom>
          <a:ln>
            <a:noFill/>
          </a:ln>
          <a:effectLst>
            <a:outerShdw blurRad="190500" algn="tl" rotWithShape="0">
              <a:srgbClr val="000000">
                <a:alpha val="70000"/>
              </a:srgbClr>
            </a:outerShdw>
          </a:effectLst>
        </p:spPr>
      </p:pic>
      <p:sp>
        <p:nvSpPr>
          <p:cNvPr id="77" name="加号 76"/>
          <p:cNvSpPr/>
          <p:nvPr/>
        </p:nvSpPr>
        <p:spPr>
          <a:xfrm>
            <a:off x="4375414" y="2419505"/>
            <a:ext cx="622205" cy="565063"/>
          </a:xfrm>
          <a:prstGeom prst="mathPlus">
            <a:avLst>
              <a:gd name="adj1" fmla="val 764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a:solidFill>
                <a:schemeClr val="bg1"/>
              </a:solidFill>
            </a:endParaRPr>
          </a:p>
        </p:txBody>
      </p:sp>
      <p:pic>
        <p:nvPicPr>
          <p:cNvPr id="21" name="图片 20"/>
          <p:cNvPicPr>
            <a:picLocks noChangeAspect="1"/>
          </p:cNvPicPr>
          <p:nvPr/>
        </p:nvPicPr>
        <p:blipFill rotWithShape="1">
          <a:blip r:embed="rId3"/>
          <a:srcRect l="4937" t="3525" r="8455" b="22896"/>
          <a:stretch>
            <a:fillRect/>
          </a:stretch>
        </p:blipFill>
        <p:spPr>
          <a:xfrm>
            <a:off x="2889741" y="2279826"/>
            <a:ext cx="1521649" cy="912143"/>
          </a:xfrm>
          <a:prstGeom prst="rect">
            <a:avLst/>
          </a:prstGeom>
          <a:ln>
            <a:noFill/>
          </a:ln>
          <a:effectLst>
            <a:outerShdw blurRad="190500" algn="tl" rotWithShape="0">
              <a:srgbClr val="000000">
                <a:alpha val="70000"/>
              </a:srgbClr>
            </a:outerShdw>
          </a:effectLst>
        </p:spPr>
      </p:pic>
      <p:sp>
        <p:nvSpPr>
          <p:cNvPr id="78" name="Rectangle 15"/>
          <p:cNvSpPr>
            <a:spLocks noChangeArrowheads="1"/>
          </p:cNvSpPr>
          <p:nvPr/>
        </p:nvSpPr>
        <p:spPr bwMode="auto">
          <a:xfrm>
            <a:off x="2523613" y="3187737"/>
            <a:ext cx="2421096" cy="37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1870" b="1">
                <a:solidFill>
                  <a:srgbClr val="FF0000"/>
                </a:solidFill>
                <a:latin typeface="微软雅黑" panose="020B0503020204020204" charset="-122"/>
                <a:ea typeface="微软雅黑" panose="020B0503020204020204" charset="-122"/>
              </a:rPr>
              <a:t>Scotland</a:t>
            </a:r>
            <a:endParaRPr lang="en-US" altLang="zh-CN" sz="1870" b="1">
              <a:solidFill>
                <a:srgbClr val="FF0000"/>
              </a:solidFill>
              <a:latin typeface="微软雅黑" panose="020B0503020204020204" charset="-122"/>
              <a:ea typeface="微软雅黑" panose="020B0503020204020204" charset="-122"/>
            </a:endParaRPr>
          </a:p>
        </p:txBody>
      </p:sp>
      <p:sp>
        <p:nvSpPr>
          <p:cNvPr id="23" name="等于号 22"/>
          <p:cNvSpPr/>
          <p:nvPr/>
        </p:nvSpPr>
        <p:spPr>
          <a:xfrm>
            <a:off x="6595457" y="2502042"/>
            <a:ext cx="577762" cy="387292"/>
          </a:xfrm>
          <a:prstGeom prst="mathEqual">
            <a:avLst>
              <a:gd name="adj1" fmla="val 10436"/>
              <a:gd name="adj2" fmla="val 1176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a:solidFill>
                <a:schemeClr val="bg1"/>
              </a:solidFill>
            </a:endParaRPr>
          </a:p>
        </p:txBody>
      </p:sp>
      <p:pic>
        <p:nvPicPr>
          <p:cNvPr id="79" name="图片 78"/>
          <p:cNvPicPr>
            <a:picLocks noChangeAspect="1"/>
          </p:cNvPicPr>
          <p:nvPr/>
        </p:nvPicPr>
        <p:blipFill rotWithShape="1">
          <a:blip r:embed="rId1"/>
          <a:srcRect l="4321" t="6147" r="4938" b="20902"/>
          <a:stretch>
            <a:fillRect/>
          </a:stretch>
        </p:blipFill>
        <p:spPr>
          <a:xfrm>
            <a:off x="7215546" y="851295"/>
            <a:ext cx="1492020" cy="903679"/>
          </a:xfrm>
          <a:prstGeom prst="rect">
            <a:avLst/>
          </a:prstGeom>
          <a:ln>
            <a:noFill/>
          </a:ln>
          <a:effectLst>
            <a:outerShdw blurRad="190500" algn="tl" rotWithShape="0">
              <a:srgbClr val="000000">
                <a:alpha val="70000"/>
              </a:srgbClr>
            </a:outerShdw>
          </a:effectLst>
        </p:spPr>
      </p:pic>
      <p:sp>
        <p:nvSpPr>
          <p:cNvPr id="80" name="Rectangle 15"/>
          <p:cNvSpPr>
            <a:spLocks noChangeArrowheads="1"/>
          </p:cNvSpPr>
          <p:nvPr/>
        </p:nvSpPr>
        <p:spPr bwMode="auto">
          <a:xfrm>
            <a:off x="6404986" y="1725330"/>
            <a:ext cx="3204143"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rPr>
              <a:t>England</a:t>
            </a:r>
            <a:endParaRPr lang="en-US" altLang="zh-CN" sz="3200" b="1">
              <a:solidFill>
                <a:schemeClr val="tx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81" name="等于号 80"/>
          <p:cNvSpPr/>
          <p:nvPr/>
        </p:nvSpPr>
        <p:spPr>
          <a:xfrm>
            <a:off x="6500222" y="1084093"/>
            <a:ext cx="575646" cy="387292"/>
          </a:xfrm>
          <a:prstGeom prst="mathEqual">
            <a:avLst>
              <a:gd name="adj1" fmla="val 10436"/>
              <a:gd name="adj2" fmla="val 1176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a:solidFill>
                <a:schemeClr val="bg1"/>
              </a:solidFill>
            </a:endParaRPr>
          </a:p>
        </p:txBody>
      </p:sp>
      <p:pic>
        <p:nvPicPr>
          <p:cNvPr id="24" name="图片 23"/>
          <p:cNvPicPr>
            <a:picLocks noChangeAspect="1"/>
          </p:cNvPicPr>
          <p:nvPr/>
        </p:nvPicPr>
        <p:blipFill rotWithShape="1">
          <a:blip r:embed="rId4"/>
          <a:srcRect l="26510" t="7031" r="7747" b="37573"/>
          <a:stretch>
            <a:fillRect/>
          </a:stretch>
        </p:blipFill>
        <p:spPr>
          <a:xfrm>
            <a:off x="7188032" y="2290407"/>
            <a:ext cx="1519534" cy="905795"/>
          </a:xfrm>
          <a:prstGeom prst="rect">
            <a:avLst/>
          </a:prstGeom>
          <a:ln>
            <a:noFill/>
          </a:ln>
          <a:effectLst>
            <a:outerShdw blurRad="190500" algn="tl" rotWithShape="0">
              <a:srgbClr val="000000">
                <a:alpha val="70000"/>
              </a:srgbClr>
            </a:outerShdw>
          </a:effectLst>
        </p:spPr>
      </p:pic>
      <p:sp>
        <p:nvSpPr>
          <p:cNvPr id="82" name="Rectangle 15"/>
          <p:cNvSpPr>
            <a:spLocks noChangeArrowheads="1"/>
          </p:cNvSpPr>
          <p:nvPr/>
        </p:nvSpPr>
        <p:spPr bwMode="auto">
          <a:xfrm>
            <a:off x="6737252" y="3242761"/>
            <a:ext cx="242109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400" b="1">
                <a:solidFill>
                  <a:schemeClr val="tx1"/>
                </a:solidFill>
                <a:latin typeface="微软雅黑" panose="020B0503020204020204" charset="-122"/>
                <a:ea typeface="微软雅黑" panose="020B0503020204020204" charset="-122"/>
              </a:rPr>
              <a:t>Great Britain</a:t>
            </a:r>
            <a:endParaRPr lang="en-US" altLang="zh-CN" sz="2400" b="1">
              <a:solidFill>
                <a:schemeClr val="tx1"/>
              </a:solidFill>
              <a:latin typeface="微软雅黑" panose="020B0503020204020204" charset="-122"/>
              <a:ea typeface="微软雅黑" panose="020B0503020204020204" charset="-122"/>
            </a:endParaRPr>
          </a:p>
        </p:txBody>
      </p:sp>
      <p:pic>
        <p:nvPicPr>
          <p:cNvPr id="84" name="图片 83"/>
          <p:cNvPicPr>
            <a:picLocks noChangeAspect="1"/>
          </p:cNvPicPr>
          <p:nvPr/>
        </p:nvPicPr>
        <p:blipFill rotWithShape="1">
          <a:blip r:embed="rId4"/>
          <a:srcRect l="26510" t="7031" r="7747" b="37573"/>
          <a:stretch>
            <a:fillRect/>
          </a:stretch>
        </p:blipFill>
        <p:spPr>
          <a:xfrm>
            <a:off x="4997619" y="3653332"/>
            <a:ext cx="1519534" cy="905795"/>
          </a:xfrm>
          <a:prstGeom prst="rect">
            <a:avLst/>
          </a:prstGeom>
          <a:ln>
            <a:noFill/>
          </a:ln>
          <a:effectLst>
            <a:outerShdw blurRad="190500" algn="tl" rotWithShape="0">
              <a:srgbClr val="000000">
                <a:alpha val="70000"/>
              </a:srgbClr>
            </a:outerShdw>
          </a:effectLst>
        </p:spPr>
      </p:pic>
      <p:sp>
        <p:nvSpPr>
          <p:cNvPr id="86" name="加号 85"/>
          <p:cNvSpPr/>
          <p:nvPr/>
        </p:nvSpPr>
        <p:spPr>
          <a:xfrm>
            <a:off x="4364831" y="3820524"/>
            <a:ext cx="620089" cy="567179"/>
          </a:xfrm>
          <a:prstGeom prst="mathPlus">
            <a:avLst>
              <a:gd name="adj1" fmla="val 764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a:solidFill>
                <a:schemeClr val="bg1"/>
              </a:solidFill>
            </a:endParaRPr>
          </a:p>
        </p:txBody>
      </p:sp>
      <p:sp>
        <p:nvSpPr>
          <p:cNvPr id="87" name="等于号 86"/>
          <p:cNvSpPr/>
          <p:nvPr/>
        </p:nvSpPr>
        <p:spPr>
          <a:xfrm>
            <a:off x="7473739" y="5340058"/>
            <a:ext cx="575646" cy="387290"/>
          </a:xfrm>
          <a:prstGeom prst="mathEqual">
            <a:avLst>
              <a:gd name="adj1" fmla="val 10436"/>
              <a:gd name="adj2" fmla="val 1176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a:solidFill>
                <a:schemeClr val="bg1"/>
              </a:solidFill>
            </a:endParaRPr>
          </a:p>
        </p:txBody>
      </p:sp>
      <p:pic>
        <p:nvPicPr>
          <p:cNvPr id="31" name="图片 30"/>
          <p:cNvPicPr>
            <a:picLocks noChangeAspect="1"/>
          </p:cNvPicPr>
          <p:nvPr/>
        </p:nvPicPr>
        <p:blipFill rotWithShape="1">
          <a:blip r:embed="rId5"/>
          <a:srcRect l="3955" t="3526" r="4938" b="22136"/>
          <a:stretch>
            <a:fillRect/>
          </a:stretch>
        </p:blipFill>
        <p:spPr>
          <a:xfrm>
            <a:off x="2889741" y="3627936"/>
            <a:ext cx="1498370" cy="922726"/>
          </a:xfrm>
          <a:prstGeom prst="rect">
            <a:avLst/>
          </a:prstGeom>
          <a:ln>
            <a:noFill/>
          </a:ln>
          <a:effectLst>
            <a:outerShdw blurRad="190500" algn="tl" rotWithShape="0">
              <a:srgbClr val="000000">
                <a:alpha val="70000"/>
              </a:srgbClr>
            </a:outerShdw>
          </a:effectLst>
        </p:spPr>
      </p:pic>
      <p:sp>
        <p:nvSpPr>
          <p:cNvPr id="88" name="Rectangle 15"/>
          <p:cNvSpPr>
            <a:spLocks noChangeArrowheads="1"/>
          </p:cNvSpPr>
          <p:nvPr/>
        </p:nvSpPr>
        <p:spPr bwMode="auto">
          <a:xfrm>
            <a:off x="2523613" y="4643780"/>
            <a:ext cx="2421096" cy="378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1870" b="1">
                <a:solidFill>
                  <a:srgbClr val="FF0000"/>
                </a:solidFill>
                <a:latin typeface="微软雅黑" panose="020B0503020204020204" charset="-122"/>
                <a:ea typeface="微软雅黑" panose="020B0503020204020204" charset="-122"/>
              </a:rPr>
              <a:t>Ireland</a:t>
            </a:r>
            <a:endParaRPr lang="en-US" altLang="zh-CN" sz="1870" b="1">
              <a:solidFill>
                <a:srgbClr val="FF0000"/>
              </a:solidFill>
              <a:latin typeface="微软雅黑" panose="020B0503020204020204" charset="-122"/>
              <a:ea typeface="微软雅黑" panose="020B0503020204020204" charset="-122"/>
            </a:endParaRPr>
          </a:p>
        </p:txBody>
      </p:sp>
      <p:pic>
        <p:nvPicPr>
          <p:cNvPr id="37" name="图片 36"/>
          <p:cNvPicPr>
            <a:picLocks noChangeAspect="1"/>
          </p:cNvPicPr>
          <p:nvPr/>
        </p:nvPicPr>
        <p:blipFill rotWithShape="1">
          <a:blip r:embed="rId6"/>
          <a:srcRect l="14550" t="5861" r="28047" b="32351"/>
          <a:stretch>
            <a:fillRect/>
          </a:stretch>
        </p:blipFill>
        <p:spPr>
          <a:xfrm>
            <a:off x="7156288" y="3676612"/>
            <a:ext cx="1930104" cy="920609"/>
          </a:xfrm>
          <a:prstGeom prst="rect">
            <a:avLst/>
          </a:prstGeom>
          <a:ln>
            <a:noFill/>
          </a:ln>
          <a:effectLst>
            <a:outerShdw blurRad="190500" algn="tl" rotWithShape="0">
              <a:srgbClr val="000000">
                <a:alpha val="70000"/>
              </a:srgbClr>
            </a:outerShdw>
          </a:effectLst>
        </p:spPr>
      </p:pic>
      <p:sp>
        <p:nvSpPr>
          <p:cNvPr id="89" name="Rectangle 15"/>
          <p:cNvSpPr>
            <a:spLocks noChangeArrowheads="1"/>
          </p:cNvSpPr>
          <p:nvPr/>
        </p:nvSpPr>
        <p:spPr bwMode="auto">
          <a:xfrm>
            <a:off x="4448810" y="4643755"/>
            <a:ext cx="78378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400" b="1">
                <a:solidFill>
                  <a:schemeClr val="tx1"/>
                </a:solidFill>
                <a:latin typeface="微软雅黑" panose="020B0503020204020204" charset="-122"/>
                <a:ea typeface="微软雅黑" panose="020B0503020204020204" charset="-122"/>
              </a:rPr>
              <a:t>The United Kingdom of Great Britain and Ireland</a:t>
            </a:r>
            <a:endParaRPr lang="en-US" altLang="zh-CN" sz="2400" b="1">
              <a:solidFill>
                <a:schemeClr val="tx1"/>
              </a:solidFill>
              <a:latin typeface="微软雅黑" panose="020B0503020204020204" charset="-122"/>
              <a:ea typeface="微软雅黑" panose="020B0503020204020204" charset="-122"/>
            </a:endParaRPr>
          </a:p>
        </p:txBody>
      </p:sp>
      <p:pic>
        <p:nvPicPr>
          <p:cNvPr id="90" name="图片 89"/>
          <p:cNvPicPr>
            <a:picLocks noChangeAspect="1"/>
          </p:cNvPicPr>
          <p:nvPr/>
        </p:nvPicPr>
        <p:blipFill rotWithShape="1">
          <a:blip r:embed="rId6"/>
          <a:srcRect l="14550" t="5861" r="28047" b="32351"/>
          <a:stretch>
            <a:fillRect/>
          </a:stretch>
        </p:blipFill>
        <p:spPr>
          <a:xfrm>
            <a:off x="2756411" y="5054351"/>
            <a:ext cx="1930104" cy="920610"/>
          </a:xfrm>
          <a:prstGeom prst="rect">
            <a:avLst/>
          </a:prstGeom>
          <a:ln>
            <a:noFill/>
          </a:ln>
          <a:effectLst>
            <a:outerShdw blurRad="190500" algn="tl" rotWithShape="0">
              <a:srgbClr val="000000">
                <a:alpha val="70000"/>
              </a:srgbClr>
            </a:outerShdw>
          </a:effectLst>
        </p:spPr>
      </p:pic>
      <p:sp>
        <p:nvSpPr>
          <p:cNvPr id="92" name="减号 91"/>
          <p:cNvSpPr/>
          <p:nvPr/>
        </p:nvSpPr>
        <p:spPr>
          <a:xfrm>
            <a:off x="4847358" y="5477620"/>
            <a:ext cx="672997" cy="112166"/>
          </a:xfrm>
          <a:prstGeom prst="mathMinu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a:solidFill>
                <a:schemeClr val="bg1"/>
              </a:solidFill>
            </a:endParaRPr>
          </a:p>
        </p:txBody>
      </p:sp>
      <p:pic>
        <p:nvPicPr>
          <p:cNvPr id="93" name="图片 92"/>
          <p:cNvPicPr>
            <a:picLocks noChangeAspect="1"/>
          </p:cNvPicPr>
          <p:nvPr/>
        </p:nvPicPr>
        <p:blipFill>
          <a:blip r:embed="rId7"/>
          <a:stretch>
            <a:fillRect/>
          </a:stretch>
        </p:blipFill>
        <p:spPr>
          <a:xfrm>
            <a:off x="5619824" y="5060701"/>
            <a:ext cx="1796774" cy="893097"/>
          </a:xfrm>
          <a:prstGeom prst="rect">
            <a:avLst/>
          </a:prstGeom>
          <a:ln>
            <a:noFill/>
          </a:ln>
          <a:effectLst>
            <a:outerShdw blurRad="190500" algn="tl" rotWithShape="0">
              <a:srgbClr val="000000">
                <a:alpha val="70000"/>
              </a:srgbClr>
            </a:outerShdw>
          </a:effectLst>
        </p:spPr>
      </p:pic>
      <p:sp>
        <p:nvSpPr>
          <p:cNvPr id="94" name="Rectangle 15"/>
          <p:cNvSpPr>
            <a:spLocks noChangeArrowheads="1"/>
          </p:cNvSpPr>
          <p:nvPr/>
        </p:nvSpPr>
        <p:spPr bwMode="auto">
          <a:xfrm>
            <a:off x="3956378" y="5983427"/>
            <a:ext cx="5087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b="1" dirty="0">
                <a:solidFill>
                  <a:srgbClr val="FF0000"/>
                </a:solidFill>
                <a:latin typeface="微软雅黑" panose="020B0503020204020204" charset="-122"/>
                <a:ea typeface="微软雅黑" panose="020B0503020204020204" charset="-122"/>
              </a:rPr>
              <a:t>Republic of Ireland</a:t>
            </a:r>
            <a:endParaRPr lang="en-US" altLang="zh-CN" b="1" dirty="0">
              <a:solidFill>
                <a:srgbClr val="FF0000"/>
              </a:solidFill>
              <a:latin typeface="微软雅黑" panose="020B0503020204020204" charset="-122"/>
              <a:ea typeface="微软雅黑" panose="020B0503020204020204" charset="-122"/>
            </a:endParaRPr>
          </a:p>
        </p:txBody>
      </p:sp>
      <p:sp>
        <p:nvSpPr>
          <p:cNvPr id="95" name="等于号 94"/>
          <p:cNvSpPr/>
          <p:nvPr/>
        </p:nvSpPr>
        <p:spPr>
          <a:xfrm>
            <a:off x="6595457" y="3922108"/>
            <a:ext cx="577762" cy="389407"/>
          </a:xfrm>
          <a:prstGeom prst="mathEqual">
            <a:avLst>
              <a:gd name="adj1" fmla="val 10436"/>
              <a:gd name="adj2" fmla="val 1176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sz="2400">
              <a:solidFill>
                <a:schemeClr val="bg1"/>
              </a:solidFill>
            </a:endParaRPr>
          </a:p>
        </p:txBody>
      </p:sp>
      <p:pic>
        <p:nvPicPr>
          <p:cNvPr id="96" name="图片 95"/>
          <p:cNvPicPr>
            <a:picLocks noChangeAspect="1"/>
          </p:cNvPicPr>
          <p:nvPr/>
        </p:nvPicPr>
        <p:blipFill rotWithShape="1">
          <a:blip r:embed="rId6"/>
          <a:srcRect l="14550" t="5861" r="28047" b="32351"/>
          <a:stretch>
            <a:fillRect/>
          </a:stretch>
        </p:blipFill>
        <p:spPr>
          <a:xfrm>
            <a:off x="8079013" y="5090329"/>
            <a:ext cx="1930104" cy="920609"/>
          </a:xfrm>
          <a:prstGeom prst="rect">
            <a:avLst/>
          </a:prstGeom>
          <a:ln>
            <a:noFill/>
          </a:ln>
          <a:effectLst>
            <a:outerShdw blurRad="190500" algn="tl" rotWithShape="0">
              <a:srgbClr val="000000">
                <a:alpha val="70000"/>
              </a:srgbClr>
            </a:outerShdw>
          </a:effectLst>
        </p:spPr>
      </p:pic>
      <p:sp>
        <p:nvSpPr>
          <p:cNvPr id="97" name="Rectangle 15"/>
          <p:cNvSpPr>
            <a:spLocks noChangeArrowheads="1"/>
          </p:cNvSpPr>
          <p:nvPr/>
        </p:nvSpPr>
        <p:spPr bwMode="auto">
          <a:xfrm>
            <a:off x="2757170" y="6351905"/>
            <a:ext cx="9255760" cy="80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no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spcBef>
                <a:spcPct val="20000"/>
              </a:spcBef>
            </a:pPr>
            <a:r>
              <a:rPr lang="en-US" altLang="zh-CN" sz="2000" b="1">
                <a:solidFill>
                  <a:schemeClr val="tx1"/>
                </a:solidFill>
                <a:latin typeface="微软雅黑" panose="020B0503020204020204" charset="-122"/>
                <a:ea typeface="微软雅黑" panose="020B0503020204020204" charset="-122"/>
              </a:rPr>
              <a:t>The United Kingdom of Great Britain and Northern Ireland</a:t>
            </a:r>
            <a:endParaRPr lang="en-US" altLang="zh-CN" sz="2000" b="1">
              <a:solidFill>
                <a:schemeClr val="tx1"/>
              </a:solidFill>
              <a:latin typeface="微软雅黑" panose="020B0503020204020204" charset="-122"/>
              <a:ea typeface="微软雅黑" panose="020B0503020204020204" charset="-122"/>
            </a:endParaRPr>
          </a:p>
        </p:txBody>
      </p:sp>
      <p:sp>
        <p:nvSpPr>
          <p:cNvPr id="4" name="文本框 3"/>
          <p:cNvSpPr txBox="1"/>
          <p:nvPr/>
        </p:nvSpPr>
        <p:spPr>
          <a:xfrm>
            <a:off x="4321810" y="989330"/>
            <a:ext cx="591185" cy="583565"/>
          </a:xfrm>
          <a:prstGeom prst="rect">
            <a:avLst/>
          </a:prstGeom>
          <a:noFill/>
        </p:spPr>
        <p:txBody>
          <a:bodyPr wrap="none" rtlCol="0" anchor="t">
            <a:spAutoFit/>
          </a:bodyPr>
          <a:lstStyle/>
          <a:p>
            <a:r>
              <a:rPr lang="zh-CN" altLang="en-US" sz="3200" b="1">
                <a:latin typeface="宋体" panose="02010600030101010101" pitchFamily="2" charset="-122"/>
                <a:ea typeface="宋体" panose="02010600030101010101" pitchFamily="2" charset="-122"/>
              </a:rPr>
              <a:t>＋</a:t>
            </a:r>
            <a:endParaRPr lang="zh-CN" altLang="en-US" sz="3200" b="1">
              <a:latin typeface="宋体" panose="02010600030101010101" pitchFamily="2" charset="-122"/>
              <a:ea typeface="宋体" panose="02010600030101010101" pitchFamily="2" charset="-122"/>
            </a:endParaRPr>
          </a:p>
        </p:txBody>
      </p:sp>
      <p:sp>
        <p:nvSpPr>
          <p:cNvPr id="6" name="文本框 5"/>
          <p:cNvSpPr txBox="1"/>
          <p:nvPr/>
        </p:nvSpPr>
        <p:spPr>
          <a:xfrm>
            <a:off x="4448810" y="2501900"/>
            <a:ext cx="591185" cy="583565"/>
          </a:xfrm>
          <a:prstGeom prst="rect">
            <a:avLst/>
          </a:prstGeom>
          <a:noFill/>
        </p:spPr>
        <p:txBody>
          <a:bodyPr wrap="none" rtlCol="0" anchor="t">
            <a:spAutoFit/>
          </a:bodyPr>
          <a:lstStyle/>
          <a:p>
            <a:pPr lvl="0" algn="l">
              <a:buClrTx/>
              <a:buSzTx/>
              <a:buFontTx/>
            </a:pPr>
            <a:r>
              <a:rPr lang="zh-CN" altLang="en-US" sz="3200" b="1">
                <a:latin typeface="宋体" panose="02010600030101010101" pitchFamily="2" charset="-122"/>
                <a:ea typeface="宋体" panose="02010600030101010101" pitchFamily="2" charset="-122"/>
                <a:sym typeface="+mn-ea"/>
              </a:rPr>
              <a:t>＋</a:t>
            </a:r>
            <a:endParaRPr lang="zh-CN" altLang="en-US" sz="3200" b="1">
              <a:latin typeface="宋体" panose="02010600030101010101" pitchFamily="2" charset="-122"/>
              <a:ea typeface="宋体" panose="02010600030101010101" pitchFamily="2" charset="-122"/>
              <a:sym typeface="+mn-ea"/>
            </a:endParaRPr>
          </a:p>
        </p:txBody>
      </p:sp>
      <p:sp>
        <p:nvSpPr>
          <p:cNvPr id="9" name="文本框 8"/>
          <p:cNvSpPr txBox="1"/>
          <p:nvPr/>
        </p:nvSpPr>
        <p:spPr>
          <a:xfrm>
            <a:off x="6548120" y="1021080"/>
            <a:ext cx="492125" cy="583565"/>
          </a:xfrm>
          <a:prstGeom prst="rect">
            <a:avLst/>
          </a:prstGeom>
          <a:noFill/>
        </p:spPr>
        <p:txBody>
          <a:bodyPr wrap="none" rtlCol="0" anchor="t">
            <a:spAutoFit/>
          </a:bodyPr>
          <a:lstStyle/>
          <a:p>
            <a:pPr lvl="0" algn="l">
              <a:buClrTx/>
              <a:buSzTx/>
              <a:buFontTx/>
            </a:pPr>
            <a:r>
              <a:rPr lang="zh-CN" altLang="en-US" sz="3200" b="1">
                <a:latin typeface="宋体" panose="02010600030101010101" pitchFamily="2" charset="-122"/>
                <a:ea typeface="宋体" panose="02010600030101010101" pitchFamily="2" charset="-122"/>
                <a:sym typeface="+mn-ea"/>
              </a:rPr>
              <a:t>=</a:t>
            </a:r>
            <a:endParaRPr lang="zh-CN" altLang="en-US" sz="3200" b="1">
              <a:latin typeface="宋体" panose="02010600030101010101" pitchFamily="2" charset="-122"/>
              <a:ea typeface="宋体" panose="02010600030101010101" pitchFamily="2" charset="-122"/>
              <a:sym typeface="+mn-ea"/>
            </a:endParaRPr>
          </a:p>
        </p:txBody>
      </p:sp>
      <p:sp>
        <p:nvSpPr>
          <p:cNvPr id="10" name="文本框 9"/>
          <p:cNvSpPr txBox="1"/>
          <p:nvPr/>
        </p:nvSpPr>
        <p:spPr>
          <a:xfrm>
            <a:off x="6662420" y="2430780"/>
            <a:ext cx="492125" cy="583565"/>
          </a:xfrm>
          <a:prstGeom prst="rect">
            <a:avLst/>
          </a:prstGeom>
          <a:noFill/>
        </p:spPr>
        <p:txBody>
          <a:bodyPr wrap="none" rtlCol="0" anchor="t">
            <a:spAutoFit/>
          </a:bodyPr>
          <a:lstStyle/>
          <a:p>
            <a:pPr lvl="0" algn="l">
              <a:buClrTx/>
              <a:buSzTx/>
              <a:buFontTx/>
            </a:pPr>
            <a:r>
              <a:rPr lang="zh-CN" altLang="en-US" sz="3200" b="1">
                <a:latin typeface="宋体" panose="02010600030101010101" pitchFamily="2" charset="-122"/>
                <a:ea typeface="宋体" panose="02010600030101010101" pitchFamily="2" charset="-122"/>
                <a:sym typeface="+mn-ea"/>
              </a:rPr>
              <a:t>=</a:t>
            </a:r>
            <a:endParaRPr lang="zh-CN" altLang="en-US" sz="3200" b="1">
              <a:latin typeface="宋体" panose="02010600030101010101" pitchFamily="2" charset="-122"/>
              <a:ea typeface="宋体" panose="02010600030101010101" pitchFamily="2" charset="-122"/>
              <a:sym typeface="+mn-ea"/>
            </a:endParaRPr>
          </a:p>
        </p:txBody>
      </p:sp>
      <p:sp>
        <p:nvSpPr>
          <p:cNvPr id="11" name="文本框 10"/>
          <p:cNvSpPr txBox="1"/>
          <p:nvPr/>
        </p:nvSpPr>
        <p:spPr>
          <a:xfrm>
            <a:off x="4411345" y="3820795"/>
            <a:ext cx="591185" cy="583565"/>
          </a:xfrm>
          <a:prstGeom prst="rect">
            <a:avLst/>
          </a:prstGeom>
          <a:noFill/>
        </p:spPr>
        <p:txBody>
          <a:bodyPr wrap="none" rtlCol="0" anchor="t">
            <a:spAutoFit/>
          </a:bodyPr>
          <a:lstStyle/>
          <a:p>
            <a:pPr lvl="0" algn="l">
              <a:buClrTx/>
              <a:buSzTx/>
              <a:buFontTx/>
            </a:pPr>
            <a:r>
              <a:rPr lang="zh-CN" altLang="en-US" sz="3200" b="1">
                <a:latin typeface="宋体" panose="02010600030101010101" pitchFamily="2" charset="-122"/>
                <a:ea typeface="宋体" panose="02010600030101010101" pitchFamily="2" charset="-122"/>
                <a:sym typeface="+mn-ea"/>
              </a:rPr>
              <a:t>＋</a:t>
            </a:r>
            <a:endParaRPr lang="zh-CN" altLang="en-US" sz="3200" b="1">
              <a:latin typeface="宋体" panose="02010600030101010101" pitchFamily="2" charset="-122"/>
              <a:ea typeface="宋体" panose="02010600030101010101" pitchFamily="2" charset="-122"/>
              <a:sym typeface="+mn-ea"/>
            </a:endParaRPr>
          </a:p>
        </p:txBody>
      </p:sp>
      <p:sp>
        <p:nvSpPr>
          <p:cNvPr id="12" name="文本框 11"/>
          <p:cNvSpPr txBox="1"/>
          <p:nvPr/>
        </p:nvSpPr>
        <p:spPr>
          <a:xfrm>
            <a:off x="6576695" y="3820795"/>
            <a:ext cx="492125" cy="583565"/>
          </a:xfrm>
          <a:prstGeom prst="rect">
            <a:avLst/>
          </a:prstGeom>
          <a:noFill/>
        </p:spPr>
        <p:txBody>
          <a:bodyPr wrap="none" rtlCol="0" anchor="t">
            <a:spAutoFit/>
          </a:bodyPr>
          <a:lstStyle/>
          <a:p>
            <a:pPr lvl="0" algn="l">
              <a:buClrTx/>
              <a:buSzTx/>
              <a:buFontTx/>
            </a:pPr>
            <a:r>
              <a:rPr lang="zh-CN" altLang="en-US" sz="3200" b="1">
                <a:latin typeface="宋体" panose="02010600030101010101" pitchFamily="2" charset="-122"/>
                <a:ea typeface="宋体" panose="02010600030101010101" pitchFamily="2" charset="-122"/>
                <a:sym typeface="+mn-ea"/>
              </a:rPr>
              <a:t>=</a:t>
            </a:r>
            <a:endParaRPr lang="zh-CN" altLang="en-US" sz="3200" b="1">
              <a:latin typeface="宋体" panose="02010600030101010101" pitchFamily="2" charset="-122"/>
              <a:ea typeface="宋体" panose="02010600030101010101" pitchFamily="2" charset="-122"/>
              <a:sym typeface="+mn-ea"/>
            </a:endParaRPr>
          </a:p>
        </p:txBody>
      </p:sp>
      <p:sp>
        <p:nvSpPr>
          <p:cNvPr id="13" name="文本框 12"/>
          <p:cNvSpPr txBox="1"/>
          <p:nvPr/>
        </p:nvSpPr>
        <p:spPr>
          <a:xfrm>
            <a:off x="4847590" y="5240655"/>
            <a:ext cx="591185" cy="583565"/>
          </a:xfrm>
          <a:prstGeom prst="rect">
            <a:avLst/>
          </a:prstGeom>
          <a:noFill/>
        </p:spPr>
        <p:txBody>
          <a:bodyPr wrap="none" rtlCol="0" anchor="t">
            <a:spAutoFit/>
          </a:bodyPr>
          <a:lstStyle/>
          <a:p>
            <a:pPr lvl="0" algn="l">
              <a:buClrTx/>
              <a:buSzTx/>
              <a:buFontTx/>
            </a:pPr>
            <a:r>
              <a:rPr lang="zh-CN" altLang="en-US" sz="3200" b="1">
                <a:latin typeface="宋体" panose="02010600030101010101" pitchFamily="2" charset="-122"/>
                <a:ea typeface="宋体" panose="02010600030101010101" pitchFamily="2" charset="-122"/>
                <a:sym typeface="+mn-ea"/>
              </a:rPr>
              <a:t>－</a:t>
            </a:r>
            <a:endParaRPr lang="zh-CN" altLang="en-US" sz="3200" b="1">
              <a:latin typeface="宋体" panose="02010600030101010101" pitchFamily="2" charset="-122"/>
              <a:ea typeface="宋体" panose="02010600030101010101" pitchFamily="2" charset="-122"/>
              <a:sym typeface="+mn-ea"/>
            </a:endParaRPr>
          </a:p>
        </p:txBody>
      </p:sp>
      <p:sp>
        <p:nvSpPr>
          <p:cNvPr id="14" name="文本框 13"/>
          <p:cNvSpPr txBox="1"/>
          <p:nvPr/>
        </p:nvSpPr>
        <p:spPr>
          <a:xfrm>
            <a:off x="7473950" y="5240655"/>
            <a:ext cx="492125" cy="583565"/>
          </a:xfrm>
          <a:prstGeom prst="rect">
            <a:avLst/>
          </a:prstGeom>
          <a:noFill/>
        </p:spPr>
        <p:txBody>
          <a:bodyPr wrap="none" rtlCol="0" anchor="t">
            <a:spAutoFit/>
          </a:bodyPr>
          <a:lstStyle/>
          <a:p>
            <a:pPr lvl="0" algn="l">
              <a:buClrTx/>
              <a:buSzTx/>
              <a:buFontTx/>
            </a:pPr>
            <a:r>
              <a:rPr lang="zh-CN" altLang="en-US" sz="3200" b="1">
                <a:latin typeface="宋体" panose="02010600030101010101" pitchFamily="2" charset="-122"/>
                <a:ea typeface="宋体" panose="02010600030101010101" pitchFamily="2" charset="-122"/>
                <a:sym typeface="+mn-ea"/>
              </a:rPr>
              <a:t>=</a:t>
            </a:r>
            <a:endParaRPr lang="zh-CN" altLang="en-US" sz="3200" b="1">
              <a:latin typeface="宋体" panose="02010600030101010101" pitchFamily="2" charset="-122"/>
              <a:ea typeface="宋体" panose="02010600030101010101" pitchFamily="2" charset="-122"/>
              <a:sym typeface="+mn-ea"/>
            </a:endParaRPr>
          </a:p>
        </p:txBody>
      </p:sp>
      <p:pic>
        <p:nvPicPr>
          <p:cNvPr id="15" name="图片 14" descr="微信图片_20230330214706"/>
          <p:cNvPicPr>
            <a:picLocks noChangeAspect="1"/>
          </p:cNvPicPr>
          <p:nvPr/>
        </p:nvPicPr>
        <p:blipFill>
          <a:blip r:embed="rId8"/>
          <a:stretch>
            <a:fillRect/>
          </a:stretch>
        </p:blipFill>
        <p:spPr>
          <a:xfrm>
            <a:off x="9914255" y="633095"/>
            <a:ext cx="1436370" cy="1213485"/>
          </a:xfrm>
          <a:prstGeom prst="rect">
            <a:avLst/>
          </a:prstGeom>
        </p:spPr>
      </p:pic>
      <p:pic>
        <p:nvPicPr>
          <p:cNvPr id="16" name="图片 15" descr="微信图片_20230330214901"/>
          <p:cNvPicPr>
            <a:picLocks noChangeAspect="1"/>
          </p:cNvPicPr>
          <p:nvPr/>
        </p:nvPicPr>
        <p:blipFill>
          <a:blip r:embed="rId9"/>
          <a:stretch>
            <a:fillRect/>
          </a:stretch>
        </p:blipFill>
        <p:spPr>
          <a:xfrm>
            <a:off x="9809480" y="1861820"/>
            <a:ext cx="1866900" cy="1381125"/>
          </a:xfrm>
          <a:prstGeom prst="rect">
            <a:avLst/>
          </a:prstGeom>
        </p:spPr>
      </p:pic>
      <p:pic>
        <p:nvPicPr>
          <p:cNvPr id="17" name="图片 16" descr="微信图片_20230330215010"/>
          <p:cNvPicPr>
            <a:picLocks noChangeAspect="1"/>
          </p:cNvPicPr>
          <p:nvPr>
            <p:custDataLst>
              <p:tags r:id="rId10"/>
            </p:custDataLst>
          </p:nvPr>
        </p:nvPicPr>
        <p:blipFill>
          <a:blip r:embed="rId11"/>
          <a:stretch>
            <a:fillRect/>
          </a:stretch>
        </p:blipFill>
        <p:spPr>
          <a:xfrm>
            <a:off x="9809480" y="3242945"/>
            <a:ext cx="1950720" cy="1400175"/>
          </a:xfrm>
          <a:prstGeom prst="rect">
            <a:avLst/>
          </a:prstGeom>
        </p:spPr>
      </p:pic>
      <p:pic>
        <p:nvPicPr>
          <p:cNvPr id="18" name="图片 17" descr="微信图片_20230411212026"/>
          <p:cNvPicPr>
            <a:picLocks noChangeAspect="1"/>
          </p:cNvPicPr>
          <p:nvPr/>
        </p:nvPicPr>
        <p:blipFill>
          <a:blip r:embed="rId12"/>
          <a:stretch>
            <a:fillRect/>
          </a:stretch>
        </p:blipFill>
        <p:spPr>
          <a:xfrm>
            <a:off x="10248900" y="5104130"/>
            <a:ext cx="1647825" cy="1247775"/>
          </a:xfrm>
          <a:prstGeom prst="rect">
            <a:avLst/>
          </a:prstGeom>
        </p:spPr>
      </p:pic>
      <p:sp>
        <p:nvSpPr>
          <p:cNvPr id="3" name="圆角矩形 2"/>
          <p:cNvSpPr/>
          <p:nvPr/>
        </p:nvSpPr>
        <p:spPr>
          <a:xfrm>
            <a:off x="0" y="15240"/>
            <a:ext cx="12287250" cy="681355"/>
          </a:xfrm>
          <a:prstGeom prst="roundRect">
            <a:avLst/>
          </a:prstGeom>
          <a:solidFill>
            <a:schemeClr val="accent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Read Para.2 and sort out the information according to the timeline.</a:t>
            </a:r>
            <a:endParaRPr kumimoji="0" lang="en-US" altLang="zh-CN" sz="28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additive="base">
                                        <p:cTn id="24" dur="500" fill="hold"/>
                                        <p:tgtEl>
                                          <p:spTgt spid="58"/>
                                        </p:tgtEl>
                                        <p:attrNameLst>
                                          <p:attrName>ppt_x</p:attrName>
                                        </p:attrNameLst>
                                      </p:cBhvr>
                                      <p:tavLst>
                                        <p:tav tm="0">
                                          <p:val>
                                            <p:strVal val="0-#ppt_w/2"/>
                                          </p:val>
                                        </p:tav>
                                        <p:tav tm="100000">
                                          <p:val>
                                            <p:strVal val="#ppt_x"/>
                                          </p:val>
                                        </p:tav>
                                      </p:tavLst>
                                    </p:anim>
                                    <p:anim calcmode="lin" valueType="num">
                                      <p:cBhvr additive="base">
                                        <p:cTn id="25"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dissolv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randombar(horizontal)">
                                      <p:cBhvr>
                                        <p:cTn id="35" dur="500"/>
                                        <p:tgtEl>
                                          <p:spTgt spid="6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dissolv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dissolve">
                                      <p:cBhvr>
                                        <p:cTn id="57" dur="500"/>
                                        <p:tgtEl>
                                          <p:spTgt spid="79"/>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dissolve">
                                      <p:cBhvr>
                                        <p:cTn id="62" dur="500"/>
                                        <p:tgtEl>
                                          <p:spTgt spid="80"/>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ppt_x"/>
                                          </p:val>
                                        </p:tav>
                                        <p:tav tm="100000">
                                          <p:val>
                                            <p:strVal val="#ppt_x"/>
                                          </p:val>
                                        </p:tav>
                                      </p:tavLst>
                                    </p:anim>
                                    <p:anim calcmode="lin" valueType="num">
                                      <p:cBhvr additive="base">
                                        <p:cTn id="6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additive="base">
                                        <p:cTn id="73" dur="500" fill="hold"/>
                                        <p:tgtEl>
                                          <p:spTgt spid="61"/>
                                        </p:tgtEl>
                                        <p:attrNameLst>
                                          <p:attrName>ppt_x</p:attrName>
                                        </p:attrNameLst>
                                      </p:cBhvr>
                                      <p:tavLst>
                                        <p:tav tm="0">
                                          <p:val>
                                            <p:strVal val="0-#ppt_w/2"/>
                                          </p:val>
                                        </p:tav>
                                        <p:tav tm="100000">
                                          <p:val>
                                            <p:strVal val="#ppt_x"/>
                                          </p:val>
                                        </p:tav>
                                      </p:tavLst>
                                    </p:anim>
                                    <p:anim calcmode="lin" valueType="num">
                                      <p:cBhvr additive="base">
                                        <p:cTn id="74"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dissolv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78"/>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6"/>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dissolve">
                                      <p:cBhvr>
                                        <p:cTn id="92" dur="500"/>
                                        <p:tgtEl>
                                          <p:spTgt spid="72"/>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nodeType="click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dissolve">
                                      <p:cBhvr>
                                        <p:cTn id="101" dur="500"/>
                                        <p:tgtEl>
                                          <p:spTgt spid="24"/>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82"/>
                                        </p:tgtEl>
                                        <p:attrNameLst>
                                          <p:attrName>style.visibility</p:attrName>
                                        </p:attrNameLst>
                                      </p:cBhvr>
                                      <p:to>
                                        <p:strVal val="visible"/>
                                      </p:to>
                                    </p:set>
                                    <p:animEffect transition="in" filter="dissolve">
                                      <p:cBhvr>
                                        <p:cTn id="106" dur="500"/>
                                        <p:tgtEl>
                                          <p:spTgt spid="82"/>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63"/>
                                        </p:tgtEl>
                                        <p:attrNameLst>
                                          <p:attrName>style.visibility</p:attrName>
                                        </p:attrNameLst>
                                      </p:cBhvr>
                                      <p:to>
                                        <p:strVal val="visible"/>
                                      </p:to>
                                    </p:set>
                                    <p:anim calcmode="lin" valueType="num">
                                      <p:cBhvr additive="base">
                                        <p:cTn id="111" dur="500" fill="hold"/>
                                        <p:tgtEl>
                                          <p:spTgt spid="63"/>
                                        </p:tgtEl>
                                        <p:attrNameLst>
                                          <p:attrName>ppt_x</p:attrName>
                                        </p:attrNameLst>
                                      </p:cBhvr>
                                      <p:tavLst>
                                        <p:tav tm="0">
                                          <p:val>
                                            <p:strVal val="#ppt_x"/>
                                          </p:val>
                                        </p:tav>
                                        <p:tav tm="100000">
                                          <p:val>
                                            <p:strVal val="#ppt_x"/>
                                          </p:val>
                                        </p:tav>
                                      </p:tavLst>
                                    </p:anim>
                                    <p:anim calcmode="lin" valueType="num">
                                      <p:cBhvr additive="base">
                                        <p:cTn id="11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grpId="0" nodeType="clickEffect">
                                  <p:stCondLst>
                                    <p:cond delay="0"/>
                                  </p:stCondLst>
                                  <p:childTnLst>
                                    <p:set>
                                      <p:cBhvr>
                                        <p:cTn id="116" dur="1" fill="hold">
                                          <p:stCondLst>
                                            <p:cond delay="0"/>
                                          </p:stCondLst>
                                        </p:cTn>
                                        <p:tgtEl>
                                          <p:spTgt spid="62"/>
                                        </p:tgtEl>
                                        <p:attrNameLst>
                                          <p:attrName>style.visibility</p:attrName>
                                        </p:attrNameLst>
                                      </p:cBhvr>
                                      <p:to>
                                        <p:strVal val="visible"/>
                                      </p:to>
                                    </p:set>
                                    <p:anim calcmode="lin" valueType="num">
                                      <p:cBhvr additive="base">
                                        <p:cTn id="117" dur="500" fill="hold"/>
                                        <p:tgtEl>
                                          <p:spTgt spid="62"/>
                                        </p:tgtEl>
                                        <p:attrNameLst>
                                          <p:attrName>ppt_x</p:attrName>
                                        </p:attrNameLst>
                                      </p:cBhvr>
                                      <p:tavLst>
                                        <p:tav tm="0">
                                          <p:val>
                                            <p:strVal val="0-#ppt_w/2"/>
                                          </p:val>
                                        </p:tav>
                                        <p:tav tm="100000">
                                          <p:val>
                                            <p:strVal val="#ppt_x"/>
                                          </p:val>
                                        </p:tav>
                                      </p:tavLst>
                                    </p:anim>
                                    <p:anim calcmode="lin" valueType="num">
                                      <p:cBhvr additive="base">
                                        <p:cTn id="118"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nodeType="click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dissolve">
                                      <p:cBhvr>
                                        <p:cTn id="123" dur="500"/>
                                        <p:tgtEl>
                                          <p:spTgt spid="31"/>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dissolve">
                                      <p:cBhvr>
                                        <p:cTn id="128" dur="500"/>
                                        <p:tgtEl>
                                          <p:spTgt spid="88"/>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nodeType="clickEffect">
                                  <p:stCondLst>
                                    <p:cond delay="0"/>
                                  </p:stCondLst>
                                  <p:childTnLst>
                                    <p:set>
                                      <p:cBhvr>
                                        <p:cTn id="136" dur="1" fill="hold">
                                          <p:stCondLst>
                                            <p:cond delay="0"/>
                                          </p:stCondLst>
                                        </p:cTn>
                                        <p:tgtEl>
                                          <p:spTgt spid="84"/>
                                        </p:tgtEl>
                                        <p:attrNameLst>
                                          <p:attrName>style.visibility</p:attrName>
                                        </p:attrNameLst>
                                      </p:cBhvr>
                                      <p:to>
                                        <p:strVal val="visible"/>
                                      </p:to>
                                    </p:set>
                                    <p:animEffect transition="in" filter="dissolve">
                                      <p:cBhvr>
                                        <p:cTn id="137" dur="500"/>
                                        <p:tgtEl>
                                          <p:spTgt spid="84"/>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12"/>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9" presetClass="entr" presetSubtype="0" fill="hold" nodeType="clickEffect">
                                  <p:stCondLst>
                                    <p:cond delay="0"/>
                                  </p:stCondLst>
                                  <p:childTnLst>
                                    <p:set>
                                      <p:cBhvr>
                                        <p:cTn id="145" dur="1" fill="hold">
                                          <p:stCondLst>
                                            <p:cond delay="0"/>
                                          </p:stCondLst>
                                        </p:cTn>
                                        <p:tgtEl>
                                          <p:spTgt spid="37"/>
                                        </p:tgtEl>
                                        <p:attrNameLst>
                                          <p:attrName>style.visibility</p:attrName>
                                        </p:attrNameLst>
                                      </p:cBhvr>
                                      <p:to>
                                        <p:strVal val="visible"/>
                                      </p:to>
                                    </p:set>
                                    <p:animEffect transition="in" filter="dissolve">
                                      <p:cBhvr>
                                        <p:cTn id="146" dur="500"/>
                                        <p:tgtEl>
                                          <p:spTgt spid="37"/>
                                        </p:tgtEl>
                                      </p:cBhvr>
                                    </p:animEffect>
                                  </p:childTnLst>
                                </p:cTn>
                              </p:par>
                            </p:childTnLst>
                          </p:cTn>
                        </p:par>
                      </p:childTnLst>
                    </p:cTn>
                  </p:par>
                  <p:par>
                    <p:cTn id="147" fill="hold">
                      <p:stCondLst>
                        <p:cond delay="indefinite"/>
                      </p:stCondLst>
                      <p:childTnLst>
                        <p:par>
                          <p:cTn id="148" fill="hold">
                            <p:stCondLst>
                              <p:cond delay="0"/>
                            </p:stCondLst>
                            <p:childTnLst>
                              <p:par>
                                <p:cTn id="149" presetID="9" presetClass="entr" presetSubtype="0" fill="hold" grpId="0" nodeType="clickEffect">
                                  <p:stCondLst>
                                    <p:cond delay="0"/>
                                  </p:stCondLst>
                                  <p:childTnLst>
                                    <p:set>
                                      <p:cBhvr>
                                        <p:cTn id="150" dur="1" fill="hold">
                                          <p:stCondLst>
                                            <p:cond delay="0"/>
                                          </p:stCondLst>
                                        </p:cTn>
                                        <p:tgtEl>
                                          <p:spTgt spid="89"/>
                                        </p:tgtEl>
                                        <p:attrNameLst>
                                          <p:attrName>style.visibility</p:attrName>
                                        </p:attrNameLst>
                                      </p:cBhvr>
                                      <p:to>
                                        <p:strVal val="visible"/>
                                      </p:to>
                                    </p:set>
                                    <p:animEffect transition="in" filter="dissolve">
                                      <p:cBhvr>
                                        <p:cTn id="151" dur="500"/>
                                        <p:tgtEl>
                                          <p:spTgt spid="89"/>
                                        </p:tgtEl>
                                      </p:cBhvr>
                                    </p:animEffect>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grpId="0" nodeType="clickEffect">
                                  <p:stCondLst>
                                    <p:cond delay="0"/>
                                  </p:stCondLst>
                                  <p:childTnLst>
                                    <p:set>
                                      <p:cBhvr>
                                        <p:cTn id="155" dur="1" fill="hold">
                                          <p:stCondLst>
                                            <p:cond delay="0"/>
                                          </p:stCondLst>
                                        </p:cTn>
                                        <p:tgtEl>
                                          <p:spTgt spid="64"/>
                                        </p:tgtEl>
                                        <p:attrNameLst>
                                          <p:attrName>style.visibility</p:attrName>
                                        </p:attrNameLst>
                                      </p:cBhvr>
                                      <p:to>
                                        <p:strVal val="visible"/>
                                      </p:to>
                                    </p:set>
                                    <p:anim calcmode="lin" valueType="num">
                                      <p:cBhvr additive="base">
                                        <p:cTn id="156" dur="500" fill="hold"/>
                                        <p:tgtEl>
                                          <p:spTgt spid="64"/>
                                        </p:tgtEl>
                                        <p:attrNameLst>
                                          <p:attrName>ppt_x</p:attrName>
                                        </p:attrNameLst>
                                      </p:cBhvr>
                                      <p:tavLst>
                                        <p:tav tm="0">
                                          <p:val>
                                            <p:strVal val="#ppt_x"/>
                                          </p:val>
                                        </p:tav>
                                        <p:tav tm="100000">
                                          <p:val>
                                            <p:strVal val="#ppt_x"/>
                                          </p:val>
                                        </p:tav>
                                      </p:tavLst>
                                    </p:anim>
                                    <p:anim calcmode="lin" valueType="num">
                                      <p:cBhvr additive="base">
                                        <p:cTn id="157"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8" fill="hold" grpId="0" nodeType="click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additive="base">
                                        <p:cTn id="162" dur="500" fill="hold"/>
                                        <p:tgtEl>
                                          <p:spTgt spid="65"/>
                                        </p:tgtEl>
                                        <p:attrNameLst>
                                          <p:attrName>ppt_x</p:attrName>
                                        </p:attrNameLst>
                                      </p:cBhvr>
                                      <p:tavLst>
                                        <p:tav tm="0">
                                          <p:val>
                                            <p:strVal val="0-#ppt_w/2"/>
                                          </p:val>
                                        </p:tav>
                                        <p:tav tm="100000">
                                          <p:val>
                                            <p:strVal val="#ppt_x"/>
                                          </p:val>
                                        </p:tav>
                                      </p:tavLst>
                                    </p:anim>
                                    <p:anim calcmode="lin" valueType="num">
                                      <p:cBhvr additive="base">
                                        <p:cTn id="163"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9" presetClass="entr" presetSubtype="0" fill="hold" nodeType="clickEffect">
                                  <p:stCondLst>
                                    <p:cond delay="0"/>
                                  </p:stCondLst>
                                  <p:childTnLst>
                                    <p:set>
                                      <p:cBhvr>
                                        <p:cTn id="167" dur="1" fill="hold">
                                          <p:stCondLst>
                                            <p:cond delay="0"/>
                                          </p:stCondLst>
                                        </p:cTn>
                                        <p:tgtEl>
                                          <p:spTgt spid="90"/>
                                        </p:tgtEl>
                                        <p:attrNameLst>
                                          <p:attrName>style.visibility</p:attrName>
                                        </p:attrNameLst>
                                      </p:cBhvr>
                                      <p:to>
                                        <p:strVal val="visible"/>
                                      </p:to>
                                    </p:set>
                                    <p:animEffect transition="in" filter="dissolve">
                                      <p:cBhvr>
                                        <p:cTn id="168" dur="500"/>
                                        <p:tgtEl>
                                          <p:spTgt spid="90"/>
                                        </p:tgtEl>
                                      </p:cBhvr>
                                    </p:animEffec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13"/>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nodeType="click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dissolve">
                                      <p:cBhvr>
                                        <p:cTn id="177" dur="500"/>
                                        <p:tgtEl>
                                          <p:spTgt spid="93"/>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94"/>
                                        </p:tgtEl>
                                        <p:attrNameLst>
                                          <p:attrName>style.visibility</p:attrName>
                                        </p:attrNameLst>
                                      </p:cBhvr>
                                      <p:to>
                                        <p:strVal val="visible"/>
                                      </p:to>
                                    </p:set>
                                    <p:animEffect transition="in" filter="dissolve">
                                      <p:cBhvr>
                                        <p:cTn id="182" dur="500"/>
                                        <p:tgtEl>
                                          <p:spTgt spid="94"/>
                                        </p:tgtEl>
                                      </p:cBhvr>
                                    </p:animEffec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14"/>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9" presetClass="entr" presetSubtype="0" fill="hold" nodeType="clickEffect">
                                  <p:stCondLst>
                                    <p:cond delay="0"/>
                                  </p:stCondLst>
                                  <p:childTnLst>
                                    <p:set>
                                      <p:cBhvr>
                                        <p:cTn id="190" dur="1" fill="hold">
                                          <p:stCondLst>
                                            <p:cond delay="0"/>
                                          </p:stCondLst>
                                        </p:cTn>
                                        <p:tgtEl>
                                          <p:spTgt spid="96"/>
                                        </p:tgtEl>
                                        <p:attrNameLst>
                                          <p:attrName>style.visibility</p:attrName>
                                        </p:attrNameLst>
                                      </p:cBhvr>
                                      <p:to>
                                        <p:strVal val="visible"/>
                                      </p:to>
                                    </p:set>
                                    <p:animEffect transition="in" filter="dissolve">
                                      <p:cBhvr>
                                        <p:cTn id="191" dur="500"/>
                                        <p:tgtEl>
                                          <p:spTgt spid="96"/>
                                        </p:tgtEl>
                                      </p:cBhvr>
                                    </p:animEffect>
                                  </p:childTnLst>
                                </p:cTn>
                              </p:par>
                            </p:childTnLst>
                          </p:cTn>
                        </p:par>
                      </p:childTnLst>
                    </p:cTn>
                  </p:par>
                  <p:par>
                    <p:cTn id="192" fill="hold">
                      <p:stCondLst>
                        <p:cond delay="indefinite"/>
                      </p:stCondLst>
                      <p:childTnLst>
                        <p:par>
                          <p:cTn id="193" fill="hold">
                            <p:stCondLst>
                              <p:cond delay="0"/>
                            </p:stCondLst>
                            <p:childTnLst>
                              <p:par>
                                <p:cTn id="194" presetID="9" presetClass="entr" presetSubtype="0" fill="hold" grpId="0" nodeType="clickEffect">
                                  <p:stCondLst>
                                    <p:cond delay="0"/>
                                  </p:stCondLst>
                                  <p:childTnLst>
                                    <p:set>
                                      <p:cBhvr>
                                        <p:cTn id="195" dur="1" fill="hold">
                                          <p:stCondLst>
                                            <p:cond delay="0"/>
                                          </p:stCondLst>
                                        </p:cTn>
                                        <p:tgtEl>
                                          <p:spTgt spid="97"/>
                                        </p:tgtEl>
                                        <p:attrNameLst>
                                          <p:attrName>style.visibility</p:attrName>
                                        </p:attrNameLst>
                                      </p:cBhvr>
                                      <p:to>
                                        <p:strVal val="visible"/>
                                      </p:to>
                                    </p:set>
                                    <p:animEffect transition="in" filter="dissolve">
                                      <p:cBhvr>
                                        <p:cTn id="196" dur="500"/>
                                        <p:tgtEl>
                                          <p:spTgt spid="97"/>
                                        </p:tgtEl>
                                      </p:cBhvr>
                                    </p:animEffect>
                                  </p:childTnLst>
                                </p:cTn>
                              </p:par>
                            </p:childTnLst>
                          </p:cTn>
                        </p:par>
                      </p:childTnLst>
                    </p:cTn>
                  </p:par>
                  <p:par>
                    <p:cTn id="197" fill="hold">
                      <p:stCondLst>
                        <p:cond delay="indefinite"/>
                      </p:stCondLst>
                      <p:childTnLst>
                        <p:par>
                          <p:cTn id="198" fill="hold">
                            <p:stCondLst>
                              <p:cond delay="0"/>
                            </p:stCondLst>
                            <p:childTnLst>
                              <p:par>
                                <p:cTn id="199" presetID="9" presetClass="entr" presetSubtype="0" fill="hold" nodeType="clickEffect">
                                  <p:stCondLst>
                                    <p:cond delay="0"/>
                                  </p:stCondLst>
                                  <p:childTnLst>
                                    <p:set>
                                      <p:cBhvr>
                                        <p:cTn id="200" dur="1" fill="hold">
                                          <p:stCondLst>
                                            <p:cond delay="0"/>
                                          </p:stCondLst>
                                        </p:cTn>
                                        <p:tgtEl>
                                          <p:spTgt spid="15"/>
                                        </p:tgtEl>
                                        <p:attrNameLst>
                                          <p:attrName>style.visibility</p:attrName>
                                        </p:attrNameLst>
                                      </p:cBhvr>
                                      <p:to>
                                        <p:strVal val="visible"/>
                                      </p:to>
                                    </p:set>
                                    <p:animEffect transition="in" filter="dissolve">
                                      <p:cBhvr>
                                        <p:cTn id="201" dur="500"/>
                                        <p:tgtEl>
                                          <p:spTgt spid="15"/>
                                        </p:tgtEl>
                                      </p:cBhvr>
                                    </p:animEffect>
                                  </p:childTnLst>
                                </p:cTn>
                              </p:par>
                            </p:childTnLst>
                          </p:cTn>
                        </p:par>
                      </p:childTnLst>
                    </p:cTn>
                  </p:par>
                  <p:par>
                    <p:cTn id="202" fill="hold">
                      <p:stCondLst>
                        <p:cond delay="indefinite"/>
                      </p:stCondLst>
                      <p:childTnLst>
                        <p:par>
                          <p:cTn id="203" fill="hold">
                            <p:stCondLst>
                              <p:cond delay="0"/>
                            </p:stCondLst>
                            <p:childTnLst>
                              <p:par>
                                <p:cTn id="204" presetID="9" presetClass="entr" presetSubtype="0" fill="hold" nodeType="clickEffect">
                                  <p:stCondLst>
                                    <p:cond delay="0"/>
                                  </p:stCondLst>
                                  <p:childTnLst>
                                    <p:set>
                                      <p:cBhvr>
                                        <p:cTn id="205" dur="1" fill="hold">
                                          <p:stCondLst>
                                            <p:cond delay="0"/>
                                          </p:stCondLst>
                                        </p:cTn>
                                        <p:tgtEl>
                                          <p:spTgt spid="16"/>
                                        </p:tgtEl>
                                        <p:attrNameLst>
                                          <p:attrName>style.visibility</p:attrName>
                                        </p:attrNameLst>
                                      </p:cBhvr>
                                      <p:to>
                                        <p:strVal val="visible"/>
                                      </p:to>
                                    </p:set>
                                    <p:animEffect transition="in" filter="dissolve">
                                      <p:cBhvr>
                                        <p:cTn id="206" dur="500"/>
                                        <p:tgtEl>
                                          <p:spTgt spid="16"/>
                                        </p:tgtEl>
                                      </p:cBhvr>
                                    </p:animEffect>
                                  </p:childTnLst>
                                </p:cTn>
                              </p:par>
                            </p:childTnLst>
                          </p:cTn>
                        </p:par>
                      </p:childTnLst>
                    </p:cTn>
                  </p:par>
                  <p:par>
                    <p:cTn id="207" fill="hold">
                      <p:stCondLst>
                        <p:cond delay="indefinite"/>
                      </p:stCondLst>
                      <p:childTnLst>
                        <p:par>
                          <p:cTn id="208" fill="hold">
                            <p:stCondLst>
                              <p:cond delay="0"/>
                            </p:stCondLst>
                            <p:childTnLst>
                              <p:par>
                                <p:cTn id="209" presetID="9" presetClass="entr" presetSubtype="0" fill="hold" nodeType="clickEffect">
                                  <p:stCondLst>
                                    <p:cond delay="0"/>
                                  </p:stCondLst>
                                  <p:childTnLst>
                                    <p:set>
                                      <p:cBhvr>
                                        <p:cTn id="210" dur="1" fill="hold">
                                          <p:stCondLst>
                                            <p:cond delay="0"/>
                                          </p:stCondLst>
                                        </p:cTn>
                                        <p:tgtEl>
                                          <p:spTgt spid="17"/>
                                        </p:tgtEl>
                                        <p:attrNameLst>
                                          <p:attrName>style.visibility</p:attrName>
                                        </p:attrNameLst>
                                      </p:cBhvr>
                                      <p:to>
                                        <p:strVal val="visible"/>
                                      </p:to>
                                    </p:set>
                                    <p:animEffect transition="in" filter="dissolve">
                                      <p:cBhvr>
                                        <p:cTn id="211" dur="500"/>
                                        <p:tgtEl>
                                          <p:spTgt spid="17"/>
                                        </p:tgtEl>
                                      </p:cBhvr>
                                    </p:animEffect>
                                  </p:childTnLst>
                                </p:cTn>
                              </p:par>
                            </p:childTnLst>
                          </p:cTn>
                        </p:par>
                      </p:childTnLst>
                    </p:cTn>
                  </p:par>
                  <p:par>
                    <p:cTn id="212" fill="hold">
                      <p:stCondLst>
                        <p:cond delay="indefinite"/>
                      </p:stCondLst>
                      <p:childTnLst>
                        <p:par>
                          <p:cTn id="213" fill="hold">
                            <p:stCondLst>
                              <p:cond delay="0"/>
                            </p:stCondLst>
                            <p:childTnLst>
                              <p:par>
                                <p:cTn id="214" presetID="9" presetClass="entr" presetSubtype="0" fill="hold" nodeType="clickEffect">
                                  <p:stCondLst>
                                    <p:cond delay="0"/>
                                  </p:stCondLst>
                                  <p:childTnLst>
                                    <p:set>
                                      <p:cBhvr>
                                        <p:cTn id="215" dur="1" fill="hold">
                                          <p:stCondLst>
                                            <p:cond delay="0"/>
                                          </p:stCondLst>
                                        </p:cTn>
                                        <p:tgtEl>
                                          <p:spTgt spid="18"/>
                                        </p:tgtEl>
                                        <p:attrNameLst>
                                          <p:attrName>style.visibility</p:attrName>
                                        </p:attrNameLst>
                                      </p:cBhvr>
                                      <p:to>
                                        <p:strVal val="visible"/>
                                      </p:to>
                                    </p:set>
                                    <p:animEffect transition="in" filter="dissolve">
                                      <p:cBhvr>
                                        <p:cTn id="2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7" grpId="0" animBg="1"/>
      <p:bldP spid="60" grpId="0" animBg="1"/>
      <p:bldP spid="61" grpId="0"/>
      <p:bldP spid="62" grpId="0"/>
      <p:bldP spid="63" grpId="0" animBg="1"/>
      <p:bldP spid="64" grpId="0" animBg="1"/>
      <p:bldP spid="65" grpId="0"/>
      <p:bldP spid="66" grpId="0"/>
      <p:bldP spid="78" grpId="0"/>
      <p:bldP spid="80" grpId="0"/>
      <p:bldP spid="82" grpId="0"/>
      <p:bldP spid="88" grpId="0"/>
      <p:bldP spid="89" grpId="0"/>
      <p:bldP spid="94" grpId="0"/>
      <p:bldP spid="97" grpId="0"/>
      <p:bldP spid="4" grpId="0"/>
      <p:bldP spid="6" grpId="0"/>
      <p:bldP spid="9" grpId="0"/>
      <p:bldP spid="10" grpId="0"/>
      <p:bldP spid="11" grpId="0"/>
      <p:bldP spid="12" grpId="0"/>
      <p:bldP spid="13" grpId="0"/>
      <p:bldP spid="14"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圆角矩形 22"/>
          <p:cNvSpPr/>
          <p:nvPr/>
        </p:nvSpPr>
        <p:spPr>
          <a:xfrm>
            <a:off x="231775" y="104775"/>
            <a:ext cx="11845925" cy="689610"/>
          </a:xfrm>
          <a:prstGeom prst="roundRect">
            <a:avLst/>
          </a:prstGeom>
          <a:solidFill>
            <a:schemeClr val="accent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Read Para.3 and find out the relationship among 4 countries.</a:t>
            </a:r>
            <a:endParaRPr kumimoji="0" lang="en-US" altLang="zh-CN" sz="28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5" name="圆角矩形 4"/>
          <p:cNvSpPr/>
          <p:nvPr/>
        </p:nvSpPr>
        <p:spPr>
          <a:xfrm>
            <a:off x="346075" y="832485"/>
            <a:ext cx="11617325" cy="2941320"/>
          </a:xfrm>
          <a:prstGeom prst="roundRect">
            <a:avLst/>
          </a:prstGeom>
          <a:solidFill>
            <a:schemeClr val="bg2"/>
          </a:solidFill>
          <a:ln w="12700" cap="flat" cmpd="sng" algn="ctr">
            <a:solidFill>
              <a:srgbClr val="929E2D">
                <a:shade val="50000"/>
              </a:srgbClr>
            </a:solidFill>
            <a:prstDash val="solid"/>
            <a:miter lim="800000"/>
          </a:ln>
          <a:effectLst/>
        </p:spPr>
        <p:txBody>
          <a:bodyPr anchor="ctr"/>
          <a:lstStyle/>
          <a:p>
            <a:pPr marR="0" lvl="0" indent="711200" algn="just" defTabSz="914400" rtl="0" fontAlgn="base">
              <a:lnSpc>
                <a:spcPct val="100000"/>
              </a:lnSpc>
              <a:spcBef>
                <a:spcPct val="0"/>
              </a:spcBef>
              <a:spcAft>
                <a:spcPct val="0"/>
              </a:spcAft>
              <a:buClrTx/>
              <a:buSzTx/>
              <a:buFontTx/>
              <a:buNone/>
              <a:defRPr/>
              <a:extLst>
                <a:ext uri="{35155182-B16C-46BC-9424-99874614C6A1}">
                  <wpsdc:indentchars xmlns:wpsdc="http://www.wps.cn/officeDocument/2017/drawingmlCustomData" val="200" checksum="3773799597"/>
                </a:ext>
              </a:extLst>
            </a:pPr>
            <a:r>
              <a:rPr kumimoji="0"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The four countries that </a:t>
            </a:r>
            <a:r>
              <a:rPr kumimoji="0" sz="28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belong to</a:t>
            </a:r>
            <a:r>
              <a:rPr kumimoji="0"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the United Kingdom work together in some areas.They use the same flag, known as the Union Jack, as well as share the same </a:t>
            </a:r>
            <a:r>
              <a:rPr kumimoji="0" sz="28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currency</a:t>
            </a:r>
            <a:r>
              <a:rPr kumimoji="0"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and </a:t>
            </a:r>
            <a:r>
              <a:rPr kumimoji="0" sz="28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military defence</a:t>
            </a:r>
            <a:r>
              <a:rPr kumimoji="0"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.However</a:t>
            </a:r>
            <a:r>
              <a:rPr kumimoji="0" lang="en-US"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they also have some differences.For example</a:t>
            </a:r>
            <a:r>
              <a:rPr kumimoji="0" lang="en-US"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England</a:t>
            </a:r>
            <a:r>
              <a:rPr kumimoji="0" lang="en-US"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Wales</a:t>
            </a:r>
            <a:r>
              <a:rPr kumimoji="0" lang="en-US"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Scotland</a:t>
            </a:r>
            <a:r>
              <a:rPr kumimoji="0" lang="en-US"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and Northern </a:t>
            </a:r>
            <a:r>
              <a:rPr kumimoji="0" lang="en-US"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I</a:t>
            </a:r>
            <a:r>
              <a:rPr kumimoji="0"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reland all</a:t>
            </a:r>
            <a:r>
              <a:rPr kumimoji="0" lang="en-US"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have different education systems and </a:t>
            </a:r>
            <a:r>
              <a:rPr kumimoji="0" sz="28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legal</a:t>
            </a:r>
            <a:r>
              <a:rPr kumimoji="0"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systems</a:t>
            </a:r>
            <a:r>
              <a:rPr kumimoji="0" lang="en-US"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They also have their own traditions</a:t>
            </a:r>
            <a:r>
              <a:rPr kumimoji="0" lang="en-US"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like their own national days and national dishes. And they even have their own football teams for competitions like the World Cup!</a:t>
            </a:r>
            <a:endParaRPr kumimoji="0" sz="28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9195435" y="865505"/>
            <a:ext cx="2213610" cy="368300"/>
          </a:xfrm>
          <a:prstGeom prst="rect">
            <a:avLst/>
          </a:prstGeom>
          <a:noFill/>
          <a:ln w="41275" cmpd="dbl">
            <a:solidFill>
              <a:srgbClr val="FF0000"/>
            </a:solidFill>
            <a:prstDash val="solid"/>
          </a:ln>
        </p:spPr>
        <p:txBody>
          <a:bodyPr wrap="square" rtlCol="0">
            <a:spAutoFit/>
          </a:bodyPr>
          <a:lstStyle/>
          <a:p>
            <a:endParaRPr lang="zh-CN" altLang="en-US"/>
          </a:p>
        </p:txBody>
      </p:sp>
      <p:sp>
        <p:nvSpPr>
          <p:cNvPr id="3" name="文本框 2"/>
          <p:cNvSpPr txBox="1"/>
          <p:nvPr>
            <p:custDataLst>
              <p:tags r:id="rId1"/>
            </p:custDataLst>
          </p:nvPr>
        </p:nvSpPr>
        <p:spPr>
          <a:xfrm>
            <a:off x="534035" y="1284605"/>
            <a:ext cx="1669415" cy="368300"/>
          </a:xfrm>
          <a:prstGeom prst="rect">
            <a:avLst/>
          </a:prstGeom>
          <a:noFill/>
          <a:ln w="41275" cmpd="dbl">
            <a:solidFill>
              <a:srgbClr val="FF0000"/>
            </a:solidFill>
            <a:prstDash val="solid"/>
          </a:ln>
        </p:spPr>
        <p:txBody>
          <a:bodyPr wrap="square" rtlCol="0">
            <a:spAutoFit/>
          </a:bodyPr>
          <a:lstStyle/>
          <a:p>
            <a:endParaRPr lang="zh-CN" altLang="en-US"/>
          </a:p>
        </p:txBody>
      </p:sp>
      <p:sp>
        <p:nvSpPr>
          <p:cNvPr id="4" name="文本框 3"/>
          <p:cNvSpPr txBox="1"/>
          <p:nvPr>
            <p:custDataLst>
              <p:tags r:id="rId2"/>
            </p:custDataLst>
          </p:nvPr>
        </p:nvSpPr>
        <p:spPr>
          <a:xfrm>
            <a:off x="10858500" y="1678305"/>
            <a:ext cx="925195" cy="368300"/>
          </a:xfrm>
          <a:prstGeom prst="rect">
            <a:avLst/>
          </a:prstGeom>
          <a:noFill/>
          <a:ln w="41275" cmpd="dbl">
            <a:solidFill>
              <a:srgbClr val="FF0000"/>
            </a:solidFill>
            <a:prstDash val="solid"/>
          </a:ln>
        </p:spPr>
        <p:txBody>
          <a:bodyPr wrap="square" rtlCol="0">
            <a:spAutoFit/>
          </a:bodyPr>
          <a:lstStyle/>
          <a:p>
            <a:endParaRPr lang="zh-CN" altLang="en-US"/>
          </a:p>
        </p:txBody>
      </p:sp>
      <p:sp>
        <p:nvSpPr>
          <p:cNvPr id="6" name="文本框 5"/>
          <p:cNvSpPr txBox="1"/>
          <p:nvPr>
            <p:custDataLst>
              <p:tags r:id="rId3"/>
            </p:custDataLst>
          </p:nvPr>
        </p:nvSpPr>
        <p:spPr>
          <a:xfrm>
            <a:off x="534035" y="2142490"/>
            <a:ext cx="1669415" cy="368300"/>
          </a:xfrm>
          <a:prstGeom prst="rect">
            <a:avLst/>
          </a:prstGeom>
          <a:noFill/>
          <a:ln w="41275" cmpd="dbl">
            <a:solidFill>
              <a:srgbClr val="FF0000"/>
            </a:solidFill>
            <a:prstDash val="solid"/>
          </a:ln>
        </p:spPr>
        <p:txBody>
          <a:bodyPr wrap="square" rtlCol="0">
            <a:spAutoFit/>
          </a:bodyPr>
          <a:lstStyle/>
          <a:p>
            <a:endParaRPr lang="zh-CN" altLang="en-US"/>
          </a:p>
        </p:txBody>
      </p:sp>
      <p:sp>
        <p:nvSpPr>
          <p:cNvPr id="9" name="圆角矩形 8"/>
          <p:cNvSpPr/>
          <p:nvPr/>
        </p:nvSpPr>
        <p:spPr>
          <a:xfrm>
            <a:off x="393065" y="4171315"/>
            <a:ext cx="11405235" cy="844550"/>
          </a:xfrm>
          <a:prstGeom prst="roundRect">
            <a:avLst/>
          </a:prstGeom>
          <a:solidFill>
            <a:schemeClr val="bg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Q: How did the author support his points?</a:t>
            </a:r>
            <a:endPar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圆角矩形 6"/>
          <p:cNvSpPr/>
          <p:nvPr/>
        </p:nvSpPr>
        <p:spPr>
          <a:xfrm>
            <a:off x="393065" y="4160520"/>
            <a:ext cx="11405235" cy="844550"/>
          </a:xfrm>
          <a:prstGeom prst="roundRect">
            <a:avLst/>
          </a:prstGeom>
          <a:solidFill>
            <a:schemeClr val="bg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The author supported his points </a:t>
            </a:r>
            <a:r>
              <a:rPr kumimoji="0" lang="en-US" altLang="zh-CN" sz="3600" b="1" i="1"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rPr>
              <a:t>by giving examples.</a:t>
            </a:r>
            <a:endParaRPr kumimoji="0" lang="en-US" altLang="zh-CN" sz="3600" b="1" i="1"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8" name="文本框 7"/>
          <p:cNvSpPr txBox="1"/>
          <p:nvPr/>
        </p:nvSpPr>
        <p:spPr>
          <a:xfrm>
            <a:off x="346075" y="4371975"/>
            <a:ext cx="411480" cy="368300"/>
          </a:xfrm>
          <a:prstGeom prst="rect">
            <a:avLst/>
          </a:prstGeom>
          <a:noFill/>
        </p:spPr>
        <p:txBody>
          <a:bodyPr wrap="none" rtlCol="0" anchor="t">
            <a:spAutoFit/>
          </a:bodyPr>
          <a:lstStyle/>
          <a:p>
            <a:r>
              <a:rPr lang="zh-CN" altLang="en-US">
                <a:solidFill>
                  <a:srgbClr val="FF0000"/>
                </a:solidFill>
                <a:latin typeface="微软雅黑" panose="020B0503020204020204" charset="-122"/>
                <a:ea typeface="微软雅黑" panose="020B0503020204020204" charset="-122"/>
              </a:rPr>
              <a:t>☛</a:t>
            </a:r>
            <a:endParaRPr lang="zh-CN" altLang="en-US">
              <a:solidFill>
                <a:srgbClr val="FF0000"/>
              </a:solidFill>
              <a:latin typeface="微软雅黑" panose="020B0503020204020204" charset="-122"/>
              <a:ea typeface="微软雅黑" panose="020B0503020204020204" charset="-122"/>
            </a:endParaRPr>
          </a:p>
        </p:txBody>
      </p:sp>
      <p:sp>
        <p:nvSpPr>
          <p:cNvPr id="10" name="文本框 9"/>
          <p:cNvSpPr txBox="1"/>
          <p:nvPr/>
        </p:nvSpPr>
        <p:spPr>
          <a:xfrm>
            <a:off x="757555" y="4215130"/>
            <a:ext cx="2226945" cy="583565"/>
          </a:xfrm>
          <a:prstGeom prst="rect">
            <a:avLst/>
          </a:prstGeom>
          <a:noFill/>
        </p:spPr>
        <p:txBody>
          <a:bodyPr wrap="square" rtlCol="0">
            <a:spAutoFit/>
          </a:bodyPr>
          <a:lstStyle/>
          <a:p>
            <a:r>
              <a:rPr lang="en-US" altLang="zh-CN" sz="3200" b="1">
                <a:latin typeface="Times New Roman" panose="02020603050405020304" pitchFamily="18" charset="0"/>
                <a:cs typeface="Times New Roman" panose="02020603050405020304" pitchFamily="18" charset="0"/>
              </a:rPr>
              <a:t>similarities</a:t>
            </a:r>
            <a:endParaRPr lang="en-US" altLang="zh-CN" sz="3200" b="1">
              <a:latin typeface="Times New Roman" panose="02020603050405020304" pitchFamily="18" charset="0"/>
              <a:cs typeface="Times New Roman" panose="02020603050405020304" pitchFamily="18" charset="0"/>
            </a:endParaRPr>
          </a:p>
        </p:txBody>
      </p:sp>
      <p:sp>
        <p:nvSpPr>
          <p:cNvPr id="11" name="文本框 10"/>
          <p:cNvSpPr txBox="1"/>
          <p:nvPr>
            <p:custDataLst>
              <p:tags r:id="rId4"/>
            </p:custDataLst>
          </p:nvPr>
        </p:nvSpPr>
        <p:spPr>
          <a:xfrm>
            <a:off x="393065" y="5756275"/>
            <a:ext cx="411480" cy="368300"/>
          </a:xfrm>
          <a:prstGeom prst="rect">
            <a:avLst/>
          </a:prstGeom>
          <a:noFill/>
        </p:spPr>
        <p:txBody>
          <a:bodyPr wrap="none" rtlCol="0" anchor="t">
            <a:spAutoFit/>
          </a:bodyPr>
          <a:lstStyle/>
          <a:p>
            <a:r>
              <a:rPr lang="zh-CN" altLang="en-US">
                <a:solidFill>
                  <a:srgbClr val="FF0000"/>
                </a:solidFill>
                <a:latin typeface="微软雅黑" panose="020B0503020204020204" charset="-122"/>
                <a:ea typeface="微软雅黑" panose="020B0503020204020204" charset="-122"/>
              </a:rPr>
              <a:t>☛</a:t>
            </a:r>
            <a:endParaRPr lang="zh-CN" altLang="en-US">
              <a:solidFill>
                <a:srgbClr val="FF0000"/>
              </a:solidFill>
              <a:latin typeface="微软雅黑" panose="020B0503020204020204" charset="-122"/>
              <a:ea typeface="微软雅黑" panose="020B0503020204020204" charset="-122"/>
            </a:endParaRPr>
          </a:p>
        </p:txBody>
      </p:sp>
      <p:sp>
        <p:nvSpPr>
          <p:cNvPr id="12" name="文本框 11"/>
          <p:cNvSpPr txBox="1"/>
          <p:nvPr>
            <p:custDataLst>
              <p:tags r:id="rId5"/>
            </p:custDataLst>
          </p:nvPr>
        </p:nvSpPr>
        <p:spPr>
          <a:xfrm>
            <a:off x="804545" y="5599430"/>
            <a:ext cx="2226945" cy="583565"/>
          </a:xfrm>
          <a:prstGeom prst="rect">
            <a:avLst/>
          </a:prstGeom>
          <a:noFill/>
        </p:spPr>
        <p:txBody>
          <a:bodyPr wrap="square" rtlCol="0">
            <a:spAutoFit/>
          </a:bodyPr>
          <a:lstStyle/>
          <a:p>
            <a:r>
              <a:rPr lang="en-US" altLang="zh-CN" sz="3200" b="1">
                <a:latin typeface="Times New Roman" panose="02020603050405020304" pitchFamily="18" charset="0"/>
                <a:cs typeface="Times New Roman" panose="02020603050405020304" pitchFamily="18" charset="0"/>
              </a:rPr>
              <a:t>differences</a:t>
            </a:r>
            <a:endParaRPr lang="en-US" altLang="zh-CN" sz="3200" b="1">
              <a:latin typeface="Times New Roman" panose="02020603050405020304" pitchFamily="18" charset="0"/>
              <a:cs typeface="Times New Roman" panose="02020603050405020304" pitchFamily="18" charset="0"/>
            </a:endParaRPr>
          </a:p>
        </p:txBody>
      </p:sp>
      <p:sp>
        <p:nvSpPr>
          <p:cNvPr id="13" name="左大括号 12"/>
          <p:cNvSpPr/>
          <p:nvPr/>
        </p:nvSpPr>
        <p:spPr>
          <a:xfrm>
            <a:off x="2711450" y="5085080"/>
            <a:ext cx="621030" cy="165671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3397250" y="4994275"/>
            <a:ext cx="5914390" cy="583565"/>
          </a:xfrm>
          <a:prstGeom prst="rect">
            <a:avLst/>
          </a:prstGeom>
          <a:noFill/>
        </p:spPr>
        <p:txBody>
          <a:bodyPr wrap="square" rtlCol="0">
            <a:spAutoFit/>
          </a:bodyPr>
          <a:lstStyle/>
          <a:p>
            <a:r>
              <a:rPr lang="en-US" altLang="zh-CN" sz="3200">
                <a:latin typeface="Times New Roman" panose="02020603050405020304" pitchFamily="18" charset="0"/>
                <a:cs typeface="Times New Roman" panose="02020603050405020304" pitchFamily="18" charset="0"/>
              </a:rPr>
              <a:t>education and legal systems</a:t>
            </a:r>
            <a:endParaRPr lang="en-US" altLang="zh-CN" sz="3200">
              <a:latin typeface="Times New Roman" panose="02020603050405020304" pitchFamily="18" charset="0"/>
              <a:cs typeface="Times New Roman" panose="02020603050405020304" pitchFamily="18" charset="0"/>
            </a:endParaRPr>
          </a:p>
        </p:txBody>
      </p:sp>
      <p:sp>
        <p:nvSpPr>
          <p:cNvPr id="15" name="文本框 14"/>
          <p:cNvSpPr txBox="1"/>
          <p:nvPr/>
        </p:nvSpPr>
        <p:spPr>
          <a:xfrm>
            <a:off x="3390900" y="5595620"/>
            <a:ext cx="8259445" cy="583565"/>
          </a:xfrm>
          <a:prstGeom prst="rect">
            <a:avLst/>
          </a:prstGeom>
          <a:noFill/>
        </p:spPr>
        <p:txBody>
          <a:bodyPr wrap="square" rtlCol="0">
            <a:spAutoFit/>
          </a:bodyPr>
          <a:lstStyle/>
          <a:p>
            <a:r>
              <a:rPr lang="en-US" altLang="zh-CN" sz="3200">
                <a:latin typeface="Times New Roman" panose="02020603050405020304" pitchFamily="18" charset="0"/>
                <a:cs typeface="Times New Roman" panose="02020603050405020304" pitchFamily="18" charset="0"/>
              </a:rPr>
              <a:t>traditions(national days and national dishes)</a:t>
            </a:r>
            <a:endParaRPr lang="en-US" altLang="zh-CN" sz="3200">
              <a:latin typeface="Times New Roman" panose="02020603050405020304" pitchFamily="18" charset="0"/>
              <a:cs typeface="Times New Roman" panose="02020603050405020304" pitchFamily="18" charset="0"/>
            </a:endParaRPr>
          </a:p>
        </p:txBody>
      </p:sp>
      <p:sp>
        <p:nvSpPr>
          <p:cNvPr id="16" name="文本框 15"/>
          <p:cNvSpPr txBox="1"/>
          <p:nvPr/>
        </p:nvSpPr>
        <p:spPr>
          <a:xfrm>
            <a:off x="3371215" y="6141720"/>
            <a:ext cx="8259445" cy="583565"/>
          </a:xfrm>
          <a:prstGeom prst="rect">
            <a:avLst/>
          </a:prstGeom>
          <a:noFill/>
        </p:spPr>
        <p:txBody>
          <a:bodyPr wrap="square" rtlCol="0">
            <a:spAutoFit/>
          </a:bodyPr>
          <a:lstStyle/>
          <a:p>
            <a:r>
              <a:rPr lang="en-US" altLang="zh-CN" sz="3200">
                <a:latin typeface="Times New Roman" panose="02020603050405020304" pitchFamily="18" charset="0"/>
                <a:cs typeface="Times New Roman" panose="02020603050405020304" pitchFamily="18" charset="0"/>
              </a:rPr>
              <a:t>football teams</a:t>
            </a:r>
            <a:endParaRPr lang="en-US" altLang="zh-CN" sz="3200">
              <a:latin typeface="Times New Roman" panose="02020603050405020304" pitchFamily="18" charset="0"/>
              <a:cs typeface="Times New Roman" panose="02020603050405020304" pitchFamily="18" charset="0"/>
            </a:endParaRPr>
          </a:p>
        </p:txBody>
      </p:sp>
      <p:sp>
        <p:nvSpPr>
          <p:cNvPr id="17" name="圆角矩形 16"/>
          <p:cNvSpPr/>
          <p:nvPr>
            <p:custDataLst>
              <p:tags r:id="rId6"/>
            </p:custDataLst>
          </p:nvPr>
        </p:nvSpPr>
        <p:spPr>
          <a:xfrm>
            <a:off x="393065" y="4171315"/>
            <a:ext cx="11405235" cy="844550"/>
          </a:xfrm>
          <a:prstGeom prst="roundRect">
            <a:avLst/>
          </a:prstGeom>
          <a:solidFill>
            <a:schemeClr val="bg1"/>
          </a:solidFill>
          <a:ln w="12700" cap="flat" cmpd="sng" algn="ctr">
            <a:solidFill>
              <a:srgbClr val="929E2D">
                <a:shade val="50000"/>
              </a:srgbClr>
            </a:solidFill>
            <a:prstDash val="solid"/>
            <a:miter lim="800000"/>
          </a:ln>
          <a:effectLst/>
        </p:spPr>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Q: How did the author show his points?</a:t>
            </a:r>
            <a:endPar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18" name="圆角矩形 17"/>
          <p:cNvSpPr/>
          <p:nvPr>
            <p:custDataLst>
              <p:tags r:id="rId7"/>
            </p:custDataLst>
          </p:nvPr>
        </p:nvSpPr>
        <p:spPr>
          <a:xfrm>
            <a:off x="393065" y="4171315"/>
            <a:ext cx="11405235" cy="844550"/>
          </a:xfrm>
          <a:prstGeom prst="roundRect">
            <a:avLst/>
          </a:prstGeom>
          <a:solidFill>
            <a:schemeClr val="bg1"/>
          </a:solidFill>
          <a:ln w="12700" cap="flat" cmpd="sng" algn="ctr">
            <a:solidFill>
              <a:srgbClr val="929E2D">
                <a:shade val="50000"/>
              </a:srgbClr>
            </a:solidFill>
            <a:prstDash val="solid"/>
            <a:miter lim="800000"/>
          </a:ln>
          <a:effectLst/>
        </p:spPr>
        <p:txBody>
          <a:bodyPr anchor="ctr"/>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The author showed his points </a:t>
            </a:r>
            <a:r>
              <a:rPr kumimoji="0" lang="en-US" altLang="zh-CN" sz="3600" b="1" i="1"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rPr>
              <a:t>by making a contrast.</a:t>
            </a:r>
            <a:endParaRPr kumimoji="0" lang="en-US" altLang="zh-CN" sz="3600" b="1" i="1" u="none" strike="noStrike" kern="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19" name="文本框 18"/>
          <p:cNvSpPr txBox="1"/>
          <p:nvPr>
            <p:custDataLst>
              <p:tags r:id="rId8"/>
            </p:custDataLst>
          </p:nvPr>
        </p:nvSpPr>
        <p:spPr>
          <a:xfrm>
            <a:off x="6921500" y="1690370"/>
            <a:ext cx="1410335" cy="368300"/>
          </a:xfrm>
          <a:prstGeom prst="rect">
            <a:avLst/>
          </a:prstGeom>
          <a:noFill/>
          <a:ln w="41275" cmpd="dbl">
            <a:solidFill>
              <a:srgbClr val="FF0000"/>
            </a:solidFill>
            <a:prstDash val="solid"/>
          </a:ln>
        </p:spPr>
        <p:txBody>
          <a:bodyPr wrap="square" rtlCol="0">
            <a:spAutoFit/>
          </a:bodyPr>
          <a:p>
            <a:endParaRPr lang="zh-CN" altLang="en-US"/>
          </a:p>
        </p:txBody>
      </p:sp>
      <p:pic>
        <p:nvPicPr>
          <p:cNvPr id="47110" name="Picture 6" descr="b_england">
            <a:hlinkClick r:id="rId9"/>
          </p:cNvPr>
          <p:cNvPicPr>
            <a:picLocks noChangeAspect="1" noChangeArrowheads="1"/>
          </p:cNvPicPr>
          <p:nvPr>
            <p:custDataLst>
              <p:tags r:id="rId10"/>
            </p:custDataLst>
          </p:nvPr>
        </p:nvPicPr>
        <p:blipFill>
          <a:blip r:embed="rId11"/>
          <a:srcRect/>
          <a:stretch>
            <a:fillRect/>
          </a:stretch>
        </p:blipFill>
        <p:spPr bwMode="auto">
          <a:xfrm>
            <a:off x="2984500" y="4157028"/>
            <a:ext cx="2044700" cy="869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2" descr="pound"/>
          <p:cNvPicPr>
            <a:picLocks noChangeAspect="1" noChangeArrowheads="1"/>
          </p:cNvPicPr>
          <p:nvPr>
            <p:custDataLst>
              <p:tags r:id="rId12"/>
            </p:custDataLst>
          </p:nvPr>
        </p:nvPicPr>
        <p:blipFill>
          <a:blip r:embed="rId13"/>
          <a:srcRect/>
          <a:stretch>
            <a:fillRect/>
          </a:stretch>
        </p:blipFill>
        <p:spPr bwMode="auto">
          <a:xfrm>
            <a:off x="5226685" y="4157345"/>
            <a:ext cx="2786063" cy="965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2" descr="https://ss1.bdstatic.com/70cFuXSh_Q1YnxGkpoWK1HF6hhy/it/u=1550135191,1261691806&amp;fm=15&amp;gp=0.jpg"/>
          <p:cNvPicPr>
            <a:picLocks noChangeAspect="1" noChangeArrowheads="1"/>
          </p:cNvPicPr>
          <p:nvPr>
            <p:custDataLst>
              <p:tags r:id="rId14"/>
            </p:custDataLst>
          </p:nvPr>
        </p:nvPicPr>
        <p:blipFill>
          <a:blip r:embed="rId15"/>
          <a:srcRect/>
          <a:stretch>
            <a:fillRect/>
          </a:stretch>
        </p:blipFill>
        <p:spPr bwMode="auto">
          <a:xfrm>
            <a:off x="8210550" y="4157345"/>
            <a:ext cx="2938463" cy="9112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0-#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1" nodeType="clickEffect">
                                  <p:stCondLst>
                                    <p:cond delay="0"/>
                                  </p:stCondLst>
                                  <p:childTnLst>
                                    <p:animEffect transition="out" filter="dissolv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0-#ppt_w/2"/>
                                          </p:val>
                                        </p:tav>
                                        <p:tav tm="100000">
                                          <p:val>
                                            <p:strVal val="#ppt_x"/>
                                          </p:val>
                                        </p:tav>
                                      </p:tavLst>
                                    </p:anim>
                                    <p:anim calcmode="lin" valueType="num">
                                      <p:cBhvr additive="base">
                                        <p:cTn id="49"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9" presetClass="exit" presetSubtype="0" fill="hold" grpId="1" nodeType="clickEffect">
                                  <p:stCondLst>
                                    <p:cond delay="0"/>
                                  </p:stCondLst>
                                  <p:childTnLst>
                                    <p:animEffect transition="out" filter="dissolve">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9" presetClass="exit" presetSubtype="0" fill="hold" grpId="1" nodeType="clickEffect">
                                  <p:stCondLst>
                                    <p:cond delay="0"/>
                                  </p:stCondLst>
                                  <p:childTnLst>
                                    <p:animEffect transition="out" filter="dissolve">
                                      <p:cBhvr>
                                        <p:cTn id="70" dur="500"/>
                                        <p:tgtEl>
                                          <p:spTgt spid="9"/>
                                        </p:tgtEl>
                                      </p:cBhvr>
                                    </p:animEffect>
                                    <p:set>
                                      <p:cBhvr>
                                        <p:cTn id="71" dur="1" fill="hold">
                                          <p:stCondLst>
                                            <p:cond delay="499"/>
                                          </p:stCondLst>
                                        </p:cTn>
                                        <p:tgtEl>
                                          <p:spTgt spid="9"/>
                                        </p:tgtEl>
                                        <p:attrNameLst>
                                          <p:attrName>style.visibility</p:attrName>
                                        </p:attrNameLst>
                                      </p:cBhvr>
                                      <p:to>
                                        <p:strVal val="hidden"/>
                                      </p:to>
                                    </p:set>
                                  </p:childTnLst>
                                </p:cTn>
                              </p:par>
                              <p:par>
                                <p:cTn id="72" presetID="9" presetClass="exit" presetSubtype="0" fill="hold" grpId="1" nodeType="withEffect">
                                  <p:stCondLst>
                                    <p:cond delay="0"/>
                                  </p:stCondLst>
                                  <p:childTnLst>
                                    <p:animEffect transition="out" filter="dissolv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additive="base">
                                        <p:cTn id="79" dur="500" fill="hold"/>
                                        <p:tgtEl>
                                          <p:spTgt spid="8"/>
                                        </p:tgtEl>
                                        <p:attrNameLst>
                                          <p:attrName>ppt_x</p:attrName>
                                        </p:attrNameLst>
                                      </p:cBhvr>
                                      <p:tavLst>
                                        <p:tav tm="0">
                                          <p:val>
                                            <p:strVal val="#ppt_x"/>
                                          </p:val>
                                        </p:tav>
                                        <p:tav tm="100000">
                                          <p:val>
                                            <p:strVal val="#ppt_x"/>
                                          </p:val>
                                        </p:tav>
                                      </p:tavLst>
                                    </p:anim>
                                    <p:anim calcmode="lin" valueType="num">
                                      <p:cBhvr additive="base">
                                        <p:cTn id="8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ppt_x"/>
                                          </p:val>
                                        </p:tav>
                                        <p:tav tm="100000">
                                          <p:val>
                                            <p:strVal val="#ppt_x"/>
                                          </p:val>
                                        </p:tav>
                                      </p:tavLst>
                                    </p:anim>
                                    <p:anim calcmode="lin" valueType="num">
                                      <p:cBhvr additive="base">
                                        <p:cTn id="8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7110"/>
                                        </p:tgtEl>
                                        <p:attrNameLst>
                                          <p:attrName>style.visibility</p:attrName>
                                        </p:attrNameLst>
                                      </p:cBhvr>
                                      <p:to>
                                        <p:strVal val="visible"/>
                                      </p:to>
                                    </p:set>
                                    <p:animEffect transition="in" filter="fade">
                                      <p:cBhvr>
                                        <p:cTn id="91" dur="1000"/>
                                        <p:tgtEl>
                                          <p:spTgt spid="47110"/>
                                        </p:tgtEl>
                                      </p:cBhvr>
                                    </p:animEffect>
                                    <p:anim calcmode="lin" valueType="num">
                                      <p:cBhvr>
                                        <p:cTn id="92" dur="1000" fill="hold"/>
                                        <p:tgtEl>
                                          <p:spTgt spid="47110"/>
                                        </p:tgtEl>
                                        <p:attrNameLst>
                                          <p:attrName>ppt_x</p:attrName>
                                        </p:attrNameLst>
                                      </p:cBhvr>
                                      <p:tavLst>
                                        <p:tav tm="0">
                                          <p:val>
                                            <p:strVal val="#ppt_x"/>
                                          </p:val>
                                        </p:tav>
                                        <p:tav tm="100000">
                                          <p:val>
                                            <p:strVal val="#ppt_x"/>
                                          </p:val>
                                        </p:tav>
                                      </p:tavLst>
                                    </p:anim>
                                    <p:anim calcmode="lin" valueType="num">
                                      <p:cBhvr>
                                        <p:cTn id="93" dur="1000" fill="hold"/>
                                        <p:tgtEl>
                                          <p:spTgt spid="47110"/>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47107"/>
                                        </p:tgtEl>
                                        <p:attrNameLst>
                                          <p:attrName>style.visibility</p:attrName>
                                        </p:attrNameLst>
                                      </p:cBhvr>
                                      <p:to>
                                        <p:strVal val="visible"/>
                                      </p:to>
                                    </p:set>
                                    <p:animEffect transition="in" filter="barn(inVertical)">
                                      <p:cBhvr>
                                        <p:cTn id="98" dur="500"/>
                                        <p:tgtEl>
                                          <p:spTgt spid="47107"/>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47111"/>
                                        </p:tgtEl>
                                        <p:attrNameLst>
                                          <p:attrName>style.visibility</p:attrName>
                                        </p:attrNameLst>
                                      </p:cBhvr>
                                      <p:to>
                                        <p:strVal val="visible"/>
                                      </p:to>
                                    </p:set>
                                    <p:animEffect transition="in" filter="barn(inVertical)">
                                      <p:cBhvr>
                                        <p:cTn id="103" dur="500"/>
                                        <p:tgtEl>
                                          <p:spTgt spid="47111"/>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1"/>
                                        </p:tgtEl>
                                        <p:attrNameLst>
                                          <p:attrName>style.visibility</p:attrName>
                                        </p:attrNameLst>
                                      </p:cBhvr>
                                      <p:to>
                                        <p:strVal val="visible"/>
                                      </p:to>
                                    </p:set>
                                    <p:anim calcmode="lin" valueType="num">
                                      <p:cBhvr additive="base">
                                        <p:cTn id="108" dur="500" fill="hold"/>
                                        <p:tgtEl>
                                          <p:spTgt spid="11"/>
                                        </p:tgtEl>
                                        <p:attrNameLst>
                                          <p:attrName>ppt_x</p:attrName>
                                        </p:attrNameLst>
                                      </p:cBhvr>
                                      <p:tavLst>
                                        <p:tav tm="0">
                                          <p:val>
                                            <p:strVal val="#ppt_x"/>
                                          </p:val>
                                        </p:tav>
                                        <p:tav tm="100000">
                                          <p:val>
                                            <p:strVal val="#ppt_x"/>
                                          </p:val>
                                        </p:tav>
                                      </p:tavLst>
                                    </p:anim>
                                    <p:anim calcmode="lin" valueType="num">
                                      <p:cBhvr additive="base">
                                        <p:cTn id="10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12"/>
                                        </p:tgtEl>
                                        <p:attrNameLst>
                                          <p:attrName>style.visibility</p:attrName>
                                        </p:attrNameLst>
                                      </p:cBhvr>
                                      <p:to>
                                        <p:strVal val="visible"/>
                                      </p:to>
                                    </p:set>
                                    <p:anim calcmode="lin" valueType="num">
                                      <p:cBhvr additive="base">
                                        <p:cTn id="114" dur="500" fill="hold"/>
                                        <p:tgtEl>
                                          <p:spTgt spid="12"/>
                                        </p:tgtEl>
                                        <p:attrNameLst>
                                          <p:attrName>ppt_x</p:attrName>
                                        </p:attrNameLst>
                                      </p:cBhvr>
                                      <p:tavLst>
                                        <p:tav tm="0">
                                          <p:val>
                                            <p:strVal val="#ppt_x"/>
                                          </p:val>
                                        </p:tav>
                                        <p:tav tm="100000">
                                          <p:val>
                                            <p:strVal val="#ppt_x"/>
                                          </p:val>
                                        </p:tav>
                                      </p:tavLst>
                                    </p:anim>
                                    <p:anim calcmode="lin" valueType="num">
                                      <p:cBhvr additive="base">
                                        <p:cTn id="1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13"/>
                                        </p:tgtEl>
                                        <p:attrNameLst>
                                          <p:attrName>style.visibility</p:attrName>
                                        </p:attrNameLst>
                                      </p:cBhvr>
                                      <p:to>
                                        <p:strVal val="visible"/>
                                      </p:to>
                                    </p:set>
                                    <p:anim calcmode="lin" valueType="num">
                                      <p:cBhvr additive="base">
                                        <p:cTn id="120" dur="500" fill="hold"/>
                                        <p:tgtEl>
                                          <p:spTgt spid="13"/>
                                        </p:tgtEl>
                                        <p:attrNameLst>
                                          <p:attrName>ppt_x</p:attrName>
                                        </p:attrNameLst>
                                      </p:cBhvr>
                                      <p:tavLst>
                                        <p:tav tm="0">
                                          <p:val>
                                            <p:strVal val="0-#ppt_w/2"/>
                                          </p:val>
                                        </p:tav>
                                        <p:tav tm="100000">
                                          <p:val>
                                            <p:strVal val="#ppt_x"/>
                                          </p:val>
                                        </p:tav>
                                      </p:tavLst>
                                    </p:anim>
                                    <p:anim calcmode="lin" valueType="num">
                                      <p:cBhvr additive="base">
                                        <p:cTn id="12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8" fill="hold" grpId="0" nodeType="clickEffect">
                                  <p:stCondLst>
                                    <p:cond delay="0"/>
                                  </p:stCondLst>
                                  <p:childTnLst>
                                    <p:set>
                                      <p:cBhvr>
                                        <p:cTn id="125" dur="1" fill="hold">
                                          <p:stCondLst>
                                            <p:cond delay="0"/>
                                          </p:stCondLst>
                                        </p:cTn>
                                        <p:tgtEl>
                                          <p:spTgt spid="14"/>
                                        </p:tgtEl>
                                        <p:attrNameLst>
                                          <p:attrName>style.visibility</p:attrName>
                                        </p:attrNameLst>
                                      </p:cBhvr>
                                      <p:to>
                                        <p:strVal val="visible"/>
                                      </p:to>
                                    </p:set>
                                    <p:anim calcmode="lin" valueType="num">
                                      <p:cBhvr additive="base">
                                        <p:cTn id="126" dur="500" fill="hold"/>
                                        <p:tgtEl>
                                          <p:spTgt spid="14"/>
                                        </p:tgtEl>
                                        <p:attrNameLst>
                                          <p:attrName>ppt_x</p:attrName>
                                        </p:attrNameLst>
                                      </p:cBhvr>
                                      <p:tavLst>
                                        <p:tav tm="0">
                                          <p:val>
                                            <p:strVal val="0-#ppt_w/2"/>
                                          </p:val>
                                        </p:tav>
                                        <p:tav tm="100000">
                                          <p:val>
                                            <p:strVal val="#ppt_x"/>
                                          </p:val>
                                        </p:tav>
                                      </p:tavLst>
                                    </p:anim>
                                    <p:anim calcmode="lin" valueType="num">
                                      <p:cBhvr additive="base">
                                        <p:cTn id="1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8" fill="hold" grpId="0" nodeType="clickEffect">
                                  <p:stCondLst>
                                    <p:cond delay="0"/>
                                  </p:stCondLst>
                                  <p:childTnLst>
                                    <p:set>
                                      <p:cBhvr>
                                        <p:cTn id="131" dur="1" fill="hold">
                                          <p:stCondLst>
                                            <p:cond delay="0"/>
                                          </p:stCondLst>
                                        </p:cTn>
                                        <p:tgtEl>
                                          <p:spTgt spid="15"/>
                                        </p:tgtEl>
                                        <p:attrNameLst>
                                          <p:attrName>style.visibility</p:attrName>
                                        </p:attrNameLst>
                                      </p:cBhvr>
                                      <p:to>
                                        <p:strVal val="visible"/>
                                      </p:to>
                                    </p:set>
                                    <p:anim calcmode="lin" valueType="num">
                                      <p:cBhvr additive="base">
                                        <p:cTn id="132" dur="500" fill="hold"/>
                                        <p:tgtEl>
                                          <p:spTgt spid="15"/>
                                        </p:tgtEl>
                                        <p:attrNameLst>
                                          <p:attrName>ppt_x</p:attrName>
                                        </p:attrNameLst>
                                      </p:cBhvr>
                                      <p:tavLst>
                                        <p:tav tm="0">
                                          <p:val>
                                            <p:strVal val="0-#ppt_w/2"/>
                                          </p:val>
                                        </p:tav>
                                        <p:tav tm="100000">
                                          <p:val>
                                            <p:strVal val="#ppt_x"/>
                                          </p:val>
                                        </p:tav>
                                      </p:tavLst>
                                    </p:anim>
                                    <p:anim calcmode="lin" valueType="num">
                                      <p:cBhvr additive="base">
                                        <p:cTn id="13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ntr" presetSubtype="8" fill="hold" grpId="0" nodeType="clickEffect">
                                  <p:stCondLst>
                                    <p:cond delay="0"/>
                                  </p:stCondLst>
                                  <p:childTnLst>
                                    <p:set>
                                      <p:cBhvr>
                                        <p:cTn id="137" dur="1" fill="hold">
                                          <p:stCondLst>
                                            <p:cond delay="0"/>
                                          </p:stCondLst>
                                        </p:cTn>
                                        <p:tgtEl>
                                          <p:spTgt spid="16"/>
                                        </p:tgtEl>
                                        <p:attrNameLst>
                                          <p:attrName>style.visibility</p:attrName>
                                        </p:attrNameLst>
                                      </p:cBhvr>
                                      <p:to>
                                        <p:strVal val="visible"/>
                                      </p:to>
                                    </p:set>
                                    <p:anim calcmode="lin" valueType="num">
                                      <p:cBhvr additive="base">
                                        <p:cTn id="138" dur="500" fill="hold"/>
                                        <p:tgtEl>
                                          <p:spTgt spid="16"/>
                                        </p:tgtEl>
                                        <p:attrNameLst>
                                          <p:attrName>ppt_x</p:attrName>
                                        </p:attrNameLst>
                                      </p:cBhvr>
                                      <p:tavLst>
                                        <p:tav tm="0">
                                          <p:val>
                                            <p:strVal val="0-#ppt_w/2"/>
                                          </p:val>
                                        </p:tav>
                                        <p:tav tm="100000">
                                          <p:val>
                                            <p:strVal val="#ppt_x"/>
                                          </p:val>
                                        </p:tav>
                                      </p:tavLst>
                                    </p:anim>
                                    <p:anim calcmode="lin" valueType="num">
                                      <p:cBhvr additive="base">
                                        <p:cTn id="13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5" grpId="0" bldLvl="0" animBg="1"/>
      <p:bldP spid="2" grpId="0" bldLvl="0" animBg="1"/>
      <p:bldP spid="3" grpId="0" bldLvl="0" animBg="1"/>
      <p:bldP spid="4" grpId="0" bldLvl="0" animBg="1"/>
      <p:bldP spid="6" grpId="0" bldLvl="0" animBg="1"/>
      <p:bldP spid="9" grpId="0" bldLvl="0" animBg="1"/>
      <p:bldP spid="9" grpId="1" bldLvl="0" animBg="1"/>
      <p:bldP spid="7" grpId="0" bldLvl="0" animBg="1"/>
      <p:bldP spid="7" grpId="1" bldLvl="0" animBg="1"/>
      <p:bldP spid="8" grpId="0"/>
      <p:bldP spid="10" grpId="0"/>
      <p:bldP spid="11" grpId="0"/>
      <p:bldP spid="12" grpId="0"/>
      <p:bldP spid="13" grpId="0" animBg="1"/>
      <p:bldP spid="14" grpId="0"/>
      <p:bldP spid="15" grpId="0"/>
      <p:bldP spid="16" grpId="0"/>
      <p:bldP spid="17" grpId="0" bldLvl="0" animBg="1"/>
      <p:bldP spid="17" grpId="1" bldLvl="0" animBg="1"/>
      <p:bldP spid="18" grpId="0" bldLvl="0" animBg="1"/>
      <p:bldP spid="18" grpId="1" bldLvl="0" animBg="1"/>
      <p:bldP spid="1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346075" y="832485"/>
            <a:ext cx="11617325" cy="2941955"/>
          </a:xfrm>
          <a:prstGeom prst="roundRect">
            <a:avLst/>
          </a:prstGeom>
          <a:solidFill>
            <a:schemeClr val="bg2"/>
          </a:solidFill>
          <a:ln w="12700" cap="flat" cmpd="sng" algn="ctr">
            <a:solidFill>
              <a:srgbClr val="929E2D">
                <a:shade val="50000"/>
              </a:srgbClr>
            </a:solidFill>
            <a:prstDash val="solid"/>
            <a:miter lim="800000"/>
          </a:ln>
          <a:effectLst/>
        </p:spPr>
        <p:txBody>
          <a:bodyPr anchor="ctr"/>
          <a:lstStyle/>
          <a:p>
            <a:pPr marR="0" lvl="0" indent="812800" algn="just" defTabSz="914400" rtl="0" fontAlgn="base">
              <a:lnSpc>
                <a:spcPct val="100000"/>
              </a:lnSpc>
              <a:spcBef>
                <a:spcPct val="0"/>
              </a:spcBef>
              <a:spcAft>
                <a:spcPct val="0"/>
              </a:spcAft>
              <a:buClrTx/>
              <a:buSzTx/>
              <a:buFontTx/>
              <a:buNone/>
              <a:defRPr/>
              <a:extLst>
                <a:ext uri="{35155182-B16C-46BC-9424-99874614C6A1}">
                  <wpsdc:indentchars xmlns:wpsdc="http://www.wps.cn/officeDocument/2017/drawingmlCustomData" val="200" checksum="3877492575"/>
                </a:ext>
              </a:extLst>
            </a:pP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The United Kingdom has a long and interesting history to explore which can help you understand much more about the country and its traditions.Almost everywhere you go in the UK, you will be </a:t>
            </a:r>
            <a:r>
              <a:rPr kumimoji="0" sz="32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surrounded</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by </a:t>
            </a:r>
            <a:r>
              <a:rPr kumimoji="0" sz="32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evidence</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of four different groups of people who </a:t>
            </a:r>
            <a:r>
              <a:rPr kumimoji="0" sz="32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took over</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different times throughout history</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圆角矩形 8"/>
          <p:cNvSpPr/>
          <p:nvPr>
            <p:custDataLst>
              <p:tags r:id="rId1"/>
            </p:custDataLst>
          </p:nvPr>
        </p:nvSpPr>
        <p:spPr>
          <a:xfrm>
            <a:off x="452120" y="4031615"/>
            <a:ext cx="11405235" cy="2228215"/>
          </a:xfrm>
          <a:prstGeom prst="roundRect">
            <a:avLst/>
          </a:prstGeom>
          <a:solidFill>
            <a:schemeClr val="bg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Q: Who are they? </a:t>
            </a:r>
            <a:endPar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    When did they take over the UK? </a:t>
            </a:r>
            <a:endPar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rPr>
              <a:t>   What evidence did they leave behind?</a:t>
            </a:r>
            <a:endParaRPr kumimoji="0" lang="en-US" altLang="zh-CN" sz="3600" b="1" i="1" u="none" strike="noStrike" kern="0" cap="none" spc="0" normalizeH="0" baseline="0" noProof="0" dirty="0">
              <a:ln>
                <a:noFill/>
              </a:ln>
              <a:solidFill>
                <a:schemeClr val="tx1"/>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3" name="圆角矩形 2"/>
          <p:cNvSpPr/>
          <p:nvPr>
            <p:custDataLst>
              <p:tags r:id="rId2"/>
            </p:custDataLst>
          </p:nvPr>
        </p:nvSpPr>
        <p:spPr>
          <a:xfrm>
            <a:off x="-635" y="41275"/>
            <a:ext cx="12273280" cy="844550"/>
          </a:xfrm>
          <a:prstGeom prst="roundRect">
            <a:avLst/>
          </a:prstGeom>
          <a:solidFill>
            <a:schemeClr val="accent1"/>
          </a:solidFill>
          <a:ln w="12700" cap="flat" cmpd="sng" algn="ctr">
            <a:solidFill>
              <a:srgbClr val="929E2D">
                <a:shade val="50000"/>
              </a:srgbClr>
            </a:solidFill>
            <a:prstDash val="solid"/>
            <a:miter lim="800000"/>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Read Para.4 and sort out the information according to the timeline.</a:t>
            </a:r>
            <a:endParaRPr kumimoji="0" lang="en-US" altLang="zh-CN" sz="2800" b="1" i="0" u="none" strike="noStrike" kern="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cxnSp>
        <p:nvCxnSpPr>
          <p:cNvPr id="6" name="直接连接符 5"/>
          <p:cNvCxnSpPr/>
          <p:nvPr>
            <p:custDataLst>
              <p:tags r:id="rId3"/>
            </p:custDataLst>
          </p:nvPr>
        </p:nvCxnSpPr>
        <p:spPr>
          <a:xfrm flipV="1">
            <a:off x="4684395" y="2522220"/>
            <a:ext cx="6937375" cy="171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custDataLst>
              <p:tags r:id="rId4"/>
            </p:custDataLst>
          </p:nvPr>
        </p:nvCxnSpPr>
        <p:spPr>
          <a:xfrm>
            <a:off x="565785" y="3028315"/>
            <a:ext cx="11120755" cy="114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custDataLst>
              <p:tags r:id="rId5"/>
            </p:custDataLst>
          </p:nvPr>
        </p:nvCxnSpPr>
        <p:spPr>
          <a:xfrm flipV="1">
            <a:off x="565785" y="3531870"/>
            <a:ext cx="8557895" cy="120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0-#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bldLvl="0"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287020" y="353695"/>
            <a:ext cx="11617325" cy="6330950"/>
          </a:xfrm>
          <a:prstGeom prst="roundRect">
            <a:avLst/>
          </a:prstGeom>
          <a:solidFill>
            <a:schemeClr val="bg2"/>
          </a:solidFill>
          <a:ln w="12700" cap="flat" cmpd="sng" algn="ctr">
            <a:solidFill>
              <a:srgbClr val="929E2D">
                <a:shade val="50000"/>
              </a:srgbClr>
            </a:solidFill>
            <a:prstDash val="solid"/>
            <a:miter lim="800000"/>
          </a:ln>
          <a:effectLst/>
        </p:spPr>
        <p:txBody>
          <a:bodyPr anchor="ctr"/>
          <a:lstStyle/>
          <a:p>
            <a:pPr marR="0" lvl="0" indent="812800" algn="just" defTabSz="914400" rtl="0" fontAlgn="base">
              <a:lnSpc>
                <a:spcPct val="100000"/>
              </a:lnSpc>
              <a:spcBef>
                <a:spcPct val="0"/>
              </a:spcBef>
              <a:spcAft>
                <a:spcPct val="0"/>
              </a:spcAft>
              <a:buClrTx/>
              <a:buSzTx/>
              <a:buFontTx/>
              <a:buNone/>
              <a:defRPr/>
              <a:extLst>
                <a:ext uri="{35155182-B16C-46BC-9424-99874614C6A1}">
                  <wpsdc:indentchars xmlns:wpsdc="http://www.wps.cn/officeDocument/2017/drawingmlCustomData" val="200" checksum="3877492575"/>
                </a:ext>
              </a:extLst>
            </a:pP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The first group</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the Romans came in the first century</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Some of their great </a:t>
            </a:r>
            <a:r>
              <a:rPr kumimoji="0" sz="32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achievements</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included building towns and roads. Next the Anglo-Saxons arrived in the fifth century</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They introduced the beginnings of the English</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language,</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and changed the way people built houses.The Vikings came in the eighth century,left behind lots of new vocabulary,</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and also the names of many </a:t>
            </a:r>
            <a:r>
              <a:rPr kumimoji="0" sz="32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locations</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across the UK. The last group were the Normans.They conquered England after the well-known </a:t>
            </a:r>
            <a:r>
              <a:rPr kumimoji="0" sz="320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Battle</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of Hastings in the 11th century.They had castles built all around England and made changes to the legal system</a:t>
            </a:r>
            <a:r>
              <a:rPr kumimoji="0" lang="en-US"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The Normans were French, so many French words slowly entered into the English language.</a:t>
            </a:r>
            <a:endParaRPr kumimoji="0" sz="3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UNIT_PLACING_PICTURE_USER_VIEWPORT" val="{&quot;height&quot;:2205,&quot;width&quot;:3072}"/>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UNIT_TABLE_BEAUTIFY" val="smartTable{1a77f9df-1ab4-45c2-9877-96ccabd431b1}"/>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8645</Words>
  <Application>WPS 演示</Application>
  <PresentationFormat>宽屏</PresentationFormat>
  <Paragraphs>269</Paragraphs>
  <Slides>20</Slides>
  <Notes>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20</vt:i4>
      </vt:variant>
    </vt:vector>
  </HeadingPairs>
  <TitlesOfParts>
    <vt:vector size="40" baseType="lpstr">
      <vt:lpstr>Arial</vt:lpstr>
      <vt:lpstr>宋体</vt:lpstr>
      <vt:lpstr>Wingdings</vt:lpstr>
      <vt:lpstr>Calibri</vt:lpstr>
      <vt:lpstr>Times New Roman</vt:lpstr>
      <vt:lpstr>HelveticaNeue</vt:lpstr>
      <vt:lpstr>Helvetica 65 Medium</vt:lpstr>
      <vt:lpstr>华文新魏</vt:lpstr>
      <vt:lpstr>楷体</vt:lpstr>
      <vt:lpstr>Ravie</vt:lpstr>
      <vt:lpstr>Georgia</vt:lpstr>
      <vt:lpstr>Narkisim</vt:lpstr>
      <vt:lpstr>Segoe Print</vt:lpstr>
      <vt:lpstr>MV Boli</vt:lpstr>
      <vt:lpstr>微软雅黑</vt:lpstr>
      <vt:lpstr>Calibri</vt:lpstr>
      <vt:lpstr>Aharoni</vt:lpstr>
      <vt:lpstr>Yu Gothic UI Semibold</vt:lpstr>
      <vt:lpstr>Arial Unicode MS</vt:lpstr>
      <vt:lpstr>Office 主题</vt:lpstr>
      <vt:lpstr>PowerPoint 演示文稿</vt:lpstr>
      <vt:lpstr>HISTORY AND TRADITIONS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AND TRADITIONS</dc:title>
  <dc:creator/>
  <cp:lastModifiedBy>24147</cp:lastModifiedBy>
  <cp:revision>39</cp:revision>
  <dcterms:created xsi:type="dcterms:W3CDTF">2023-03-30T12:40:00Z</dcterms:created>
  <dcterms:modified xsi:type="dcterms:W3CDTF">2023-07-01T12:21:55Z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236D05F9DAB64549A22BB19664ED6481_12</vt:lpwstr>
  </property>
  <property fmtid="{D5CDD505-2E9C-101B-9397-08002B2CF9AE}" pid="3" name="KSOProductBuildVer">
    <vt:lpwstr>2052-11.8.2.8411</vt:lpwstr>
  </property>
</Properties>
</file>