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2"/>
  </p:sldMasterIdLst>
  <p:notesMasterIdLst>
    <p:notesMasterId r:id="rId15"/>
  </p:notesMasterIdLst>
  <p:handoutMasterIdLst>
    <p:handoutMasterId r:id="rId16"/>
  </p:handoutMasterIdLst>
  <p:sldIdLst>
    <p:sldId id="1831" r:id="rId3"/>
    <p:sldId id="317" r:id="rId4"/>
    <p:sldId id="379" r:id="rId5"/>
    <p:sldId id="380" r:id="rId6"/>
    <p:sldId id="382" r:id="rId7"/>
    <p:sldId id="384" r:id="rId8"/>
    <p:sldId id="387" r:id="rId9"/>
    <p:sldId id="388" r:id="rId10"/>
    <p:sldId id="383" r:id="rId11"/>
    <p:sldId id="376" r:id="rId12"/>
    <p:sldId id="392" r:id="rId13"/>
    <p:sldId id="349" r:id="rId14"/>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381">
          <p15:clr>
            <a:srgbClr val="A4A3A4"/>
          </p15:clr>
        </p15:guide>
        <p15:guide id="2" pos="304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6" d="100"/>
          <a:sy n="56" d="100"/>
        </p:scale>
        <p:origin x="612" y="52"/>
      </p:cViewPr>
      <p:guideLst>
        <p:guide orient="horz" pos="2381"/>
        <p:guide pos="3046"/>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t>2019/11/28</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t>‹#›</a:t>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8913D49-4144-4B72-9A55-5D4D462A4173}" type="datetimeFigureOut">
              <a:rPr lang="zh-CN" altLang="en-US" smtClean="0"/>
              <a:t>2019/11/28</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DC3791A-11BE-444D-AF53-C46868E963ED}"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DC3791A-11BE-444D-AF53-C46868E963ED}" type="slidenum">
              <a:rPr lang="zh-CN" altLang="en-US" smtClean="0"/>
              <a:t>2</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DC3791A-11BE-444D-AF53-C46868E963ED}" type="slidenum">
              <a:rPr lang="zh-CN" altLang="en-US" smtClean="0"/>
              <a:t>11</a:t>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DC3791A-11BE-444D-AF53-C46868E963ED}" type="slidenum">
              <a:rPr lang="zh-CN" altLang="en-US" smtClean="0"/>
              <a:t>12</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DC3791A-11BE-444D-AF53-C46868E963ED}" type="slidenum">
              <a:rPr lang="zh-CN" altLang="en-US" smtClean="0"/>
              <a:t>3</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DC3791A-11BE-444D-AF53-C46868E963ED}" type="slidenum">
              <a:rPr lang="zh-CN" altLang="en-US" smtClean="0"/>
              <a:t>4</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DC3791A-11BE-444D-AF53-C46868E963ED}" type="slidenum">
              <a:rPr lang="zh-CN" altLang="en-US" smtClean="0"/>
              <a:t>5</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DC3791A-11BE-444D-AF53-C46868E963ED}" type="slidenum">
              <a:rPr lang="zh-CN" altLang="en-US" smtClean="0"/>
              <a:t>6</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DC3791A-11BE-444D-AF53-C46868E963ED}" type="slidenum">
              <a:rPr lang="zh-CN" altLang="en-US" smtClean="0"/>
              <a:t>7</a:t>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DC3791A-11BE-444D-AF53-C46868E963ED}" type="slidenum">
              <a:rPr lang="zh-CN" altLang="en-US" smtClean="0"/>
              <a:t>8</a:t>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DC3791A-11BE-444D-AF53-C46868E963ED}" type="slidenum">
              <a:rPr lang="zh-CN" altLang="en-US" smtClean="0"/>
              <a:t>9</a:t>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DC3791A-11BE-444D-AF53-C46868E963ED}" type="slidenum">
              <a:rPr lang="zh-CN" altLang="en-US" smtClean="0"/>
              <a:t>10</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a:t>单击此处编辑母版标题样式</a:t>
            </a:r>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2019/11/28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2019/11/28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2019/11/28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4500"/>
            </a:lvl1pPr>
          </a:lstStyle>
          <a:p>
            <a:r>
              <a:rPr lang="zh-CN" altLang="en-US"/>
              <a:t>单击此处编辑母版标题样式</a:t>
            </a:r>
          </a:p>
        </p:txBody>
      </p:sp>
      <p:sp>
        <p:nvSpPr>
          <p:cNvPr id="3" name="副标题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23B684DF-2FA4-41A2-88DF-B3123EE1EACE}" type="datetimeFigureOut">
              <a:rPr lang="zh-CN" altLang="en-US" smtClean="0"/>
              <a:t>2019/11/28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85BD4F8-AC96-4EE4-8B62-894A08CB7EDD}" type="slidenum">
              <a:rPr lang="zh-CN" altLang="en-US" smtClean="0"/>
              <a:t>‹#›</a:t>
            </a:fld>
            <a:endParaRPr lang="zh-CN" altLang="en-US"/>
          </a:p>
        </p:txBody>
      </p:sp>
    </p:spTree>
    <p:extLst>
      <p:ext uri="{BB962C8B-B14F-4D97-AF65-F5344CB8AC3E}">
        <p14:creationId xmlns:p14="http://schemas.microsoft.com/office/powerpoint/2010/main" val="155373201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23B684DF-2FA4-41A2-88DF-B3123EE1EACE}" type="datetimeFigureOut">
              <a:rPr lang="zh-CN" altLang="en-US" smtClean="0"/>
              <a:t>2019/11/28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85BD4F8-AC96-4EE4-8B62-894A08CB7EDD}" type="slidenum">
              <a:rPr lang="zh-CN" altLang="en-US" smtClean="0"/>
              <a:t>‹#›</a:t>
            </a:fld>
            <a:endParaRPr lang="zh-CN" altLang="en-US"/>
          </a:p>
        </p:txBody>
      </p:sp>
    </p:spTree>
    <p:extLst>
      <p:ext uri="{BB962C8B-B14F-4D97-AF65-F5344CB8AC3E}">
        <p14:creationId xmlns:p14="http://schemas.microsoft.com/office/powerpoint/2010/main" val="334909963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9"/>
            <a:ext cx="7886700" cy="2852737"/>
          </a:xfrm>
        </p:spPr>
        <p:txBody>
          <a:bodyPr anchor="b"/>
          <a:lstStyle>
            <a:lvl1pPr>
              <a:defRPr sz="4500"/>
            </a:lvl1pPr>
          </a:lstStyle>
          <a:p>
            <a:r>
              <a:rPr lang="zh-CN" altLang="en-US"/>
              <a:t>单击此处编辑母版标题样式</a:t>
            </a:r>
          </a:p>
        </p:txBody>
      </p:sp>
      <p:sp>
        <p:nvSpPr>
          <p:cNvPr id="3" name="文本占位符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23B684DF-2FA4-41A2-88DF-B3123EE1EACE}" type="datetimeFigureOut">
              <a:rPr lang="zh-CN" altLang="en-US" smtClean="0"/>
              <a:t>2019/11/28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85BD4F8-AC96-4EE4-8B62-894A08CB7EDD}" type="slidenum">
              <a:rPr lang="zh-CN" altLang="en-US" smtClean="0"/>
              <a:t>‹#›</a:t>
            </a:fld>
            <a:endParaRPr lang="zh-CN" altLang="en-US"/>
          </a:p>
        </p:txBody>
      </p:sp>
    </p:spTree>
    <p:extLst>
      <p:ext uri="{BB962C8B-B14F-4D97-AF65-F5344CB8AC3E}">
        <p14:creationId xmlns:p14="http://schemas.microsoft.com/office/powerpoint/2010/main" val="223225995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628650" y="1825625"/>
            <a:ext cx="38862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29150" y="1825625"/>
            <a:ext cx="38862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23B684DF-2FA4-41A2-88DF-B3123EE1EACE}" type="datetimeFigureOut">
              <a:rPr lang="zh-CN" altLang="en-US" smtClean="0"/>
              <a:t>2019/11/28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85BD4F8-AC96-4EE4-8B62-894A08CB7EDD}" type="slidenum">
              <a:rPr lang="zh-CN" altLang="en-US" smtClean="0"/>
              <a:t>‹#›</a:t>
            </a:fld>
            <a:endParaRPr lang="zh-CN" altLang="en-US"/>
          </a:p>
        </p:txBody>
      </p:sp>
    </p:spTree>
    <p:extLst>
      <p:ext uri="{BB962C8B-B14F-4D97-AF65-F5344CB8AC3E}">
        <p14:creationId xmlns:p14="http://schemas.microsoft.com/office/powerpoint/2010/main" val="388779385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6"/>
            <a:ext cx="7886700" cy="1325563"/>
          </a:xfrm>
        </p:spPr>
        <p:txBody>
          <a:bodyPr/>
          <a:lstStyle/>
          <a:p>
            <a:r>
              <a:rPr lang="zh-CN" altLang="en-US"/>
              <a:t>单击此处编辑母版标题样式</a:t>
            </a:r>
          </a:p>
        </p:txBody>
      </p:sp>
      <p:sp>
        <p:nvSpPr>
          <p:cNvPr id="3" name="文本占位符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单击此处编辑母版文本样式</a:t>
            </a:r>
          </a:p>
        </p:txBody>
      </p:sp>
      <p:sp>
        <p:nvSpPr>
          <p:cNvPr id="4" name="内容占位符 3"/>
          <p:cNvSpPr>
            <a:spLocks noGrp="1"/>
          </p:cNvSpPr>
          <p:nvPr>
            <p:ph sz="half" idx="2"/>
          </p:nvPr>
        </p:nvSpPr>
        <p:spPr>
          <a:xfrm>
            <a:off x="629842" y="2505075"/>
            <a:ext cx="3868340"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单击此处编辑母版文本样式</a:t>
            </a:r>
          </a:p>
        </p:txBody>
      </p:sp>
      <p:sp>
        <p:nvSpPr>
          <p:cNvPr id="6" name="内容占位符 5"/>
          <p:cNvSpPr>
            <a:spLocks noGrp="1"/>
          </p:cNvSpPr>
          <p:nvPr>
            <p:ph sz="quarter" idx="4"/>
          </p:nvPr>
        </p:nvSpPr>
        <p:spPr>
          <a:xfrm>
            <a:off x="4629150" y="2505075"/>
            <a:ext cx="3887391"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23B684DF-2FA4-41A2-88DF-B3123EE1EACE}" type="datetimeFigureOut">
              <a:rPr lang="zh-CN" altLang="en-US" smtClean="0"/>
              <a:t>2019/11/28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85BD4F8-AC96-4EE4-8B62-894A08CB7EDD}" type="slidenum">
              <a:rPr lang="zh-CN" altLang="en-US" smtClean="0"/>
              <a:t>‹#›</a:t>
            </a:fld>
            <a:endParaRPr lang="zh-CN" altLang="en-US"/>
          </a:p>
        </p:txBody>
      </p:sp>
    </p:spTree>
    <p:extLst>
      <p:ext uri="{BB962C8B-B14F-4D97-AF65-F5344CB8AC3E}">
        <p14:creationId xmlns:p14="http://schemas.microsoft.com/office/powerpoint/2010/main" val="315741668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23B684DF-2FA4-41A2-88DF-B3123EE1EACE}" type="datetimeFigureOut">
              <a:rPr lang="zh-CN" altLang="en-US" smtClean="0"/>
              <a:t>2019/11/28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85BD4F8-AC96-4EE4-8B62-894A08CB7EDD}" type="slidenum">
              <a:rPr lang="zh-CN" altLang="en-US" smtClean="0"/>
              <a:t>‹#›</a:t>
            </a:fld>
            <a:endParaRPr lang="zh-CN" altLang="en-US"/>
          </a:p>
        </p:txBody>
      </p:sp>
    </p:spTree>
    <p:extLst>
      <p:ext uri="{BB962C8B-B14F-4D97-AF65-F5344CB8AC3E}">
        <p14:creationId xmlns:p14="http://schemas.microsoft.com/office/powerpoint/2010/main" val="312820084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3B684DF-2FA4-41A2-88DF-B3123EE1EACE}" type="datetimeFigureOut">
              <a:rPr lang="zh-CN" altLang="en-US" smtClean="0"/>
              <a:t>2019/11/28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85BD4F8-AC96-4EE4-8B62-894A08CB7EDD}" type="slidenum">
              <a:rPr lang="zh-CN" altLang="en-US" smtClean="0"/>
              <a:t>‹#›</a:t>
            </a:fld>
            <a:endParaRPr lang="zh-CN" altLang="en-US"/>
          </a:p>
        </p:txBody>
      </p:sp>
    </p:spTree>
    <p:extLst>
      <p:ext uri="{BB962C8B-B14F-4D97-AF65-F5344CB8AC3E}">
        <p14:creationId xmlns:p14="http://schemas.microsoft.com/office/powerpoint/2010/main" val="364478889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r>
              <a:rPr lang="zh-CN" altLang="en-US"/>
              <a:t>单击此处编辑母版标题样式</a:t>
            </a:r>
          </a:p>
        </p:txBody>
      </p:sp>
      <p:sp>
        <p:nvSpPr>
          <p:cNvPr id="3" name="内容占位符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23B684DF-2FA4-41A2-88DF-B3123EE1EACE}" type="datetimeFigureOut">
              <a:rPr lang="zh-CN" altLang="en-US" smtClean="0"/>
              <a:t>2019/11/28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85BD4F8-AC96-4EE4-8B62-894A08CB7EDD}" type="slidenum">
              <a:rPr lang="zh-CN" altLang="en-US" smtClean="0"/>
              <a:t>‹#›</a:t>
            </a:fld>
            <a:endParaRPr lang="zh-CN" altLang="en-US"/>
          </a:p>
        </p:txBody>
      </p:sp>
    </p:spTree>
    <p:extLst>
      <p:ext uri="{BB962C8B-B14F-4D97-AF65-F5344CB8AC3E}">
        <p14:creationId xmlns:p14="http://schemas.microsoft.com/office/powerpoint/2010/main" val="15529752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2019/11/28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r>
              <a:rPr lang="zh-CN" altLang="en-US"/>
              <a:t>单击此处编辑母版标题样式</a:t>
            </a:r>
          </a:p>
        </p:txBody>
      </p:sp>
      <p:sp>
        <p:nvSpPr>
          <p:cNvPr id="3" name="图片占位符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23B684DF-2FA4-41A2-88DF-B3123EE1EACE}" type="datetimeFigureOut">
              <a:rPr lang="zh-CN" altLang="en-US" smtClean="0"/>
              <a:t>2019/11/28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85BD4F8-AC96-4EE4-8B62-894A08CB7EDD}" type="slidenum">
              <a:rPr lang="zh-CN" altLang="en-US" smtClean="0"/>
              <a:t>‹#›</a:t>
            </a:fld>
            <a:endParaRPr lang="zh-CN" altLang="en-US"/>
          </a:p>
        </p:txBody>
      </p:sp>
    </p:spTree>
    <p:extLst>
      <p:ext uri="{BB962C8B-B14F-4D97-AF65-F5344CB8AC3E}">
        <p14:creationId xmlns:p14="http://schemas.microsoft.com/office/powerpoint/2010/main" val="324090741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23B684DF-2FA4-41A2-88DF-B3123EE1EACE}" type="datetimeFigureOut">
              <a:rPr lang="zh-CN" altLang="en-US" smtClean="0"/>
              <a:t>2019/11/28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85BD4F8-AC96-4EE4-8B62-894A08CB7EDD}" type="slidenum">
              <a:rPr lang="zh-CN" altLang="en-US" smtClean="0"/>
              <a:t>‹#›</a:t>
            </a:fld>
            <a:endParaRPr lang="zh-CN" altLang="en-US"/>
          </a:p>
        </p:txBody>
      </p:sp>
    </p:spTree>
    <p:extLst>
      <p:ext uri="{BB962C8B-B14F-4D97-AF65-F5344CB8AC3E}">
        <p14:creationId xmlns:p14="http://schemas.microsoft.com/office/powerpoint/2010/main" val="41966846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365125"/>
            <a:ext cx="1971675"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28650" y="365125"/>
            <a:ext cx="5800725"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23B684DF-2FA4-41A2-88DF-B3123EE1EACE}" type="datetimeFigureOut">
              <a:rPr lang="zh-CN" altLang="en-US" smtClean="0"/>
              <a:t>2019/11/28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85BD4F8-AC96-4EE4-8B62-894A08CB7EDD}" type="slidenum">
              <a:rPr lang="zh-CN" altLang="en-US" smtClean="0"/>
              <a:t>‹#›</a:t>
            </a:fld>
            <a:endParaRPr lang="zh-CN" altLang="en-US"/>
          </a:p>
        </p:txBody>
      </p:sp>
    </p:spTree>
    <p:extLst>
      <p:ext uri="{BB962C8B-B14F-4D97-AF65-F5344CB8AC3E}">
        <p14:creationId xmlns:p14="http://schemas.microsoft.com/office/powerpoint/2010/main" val="17249728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2019/11/28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2019/11/28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530820CF-B880-4189-942D-D702A7CBA730}" type="datetimeFigureOut">
              <a:rPr lang="zh-CN" altLang="en-US" smtClean="0"/>
              <a:t>2019/11/28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530820CF-B880-4189-942D-D702A7CBA730}" type="datetimeFigureOut">
              <a:rPr lang="zh-CN" altLang="en-US" smtClean="0"/>
              <a:t>2019/11/28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t>2019/11/28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2019/11/28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2019/11/28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t>2019/11/28</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t>‹#›</a:t>
            </a:fld>
            <a:endParaRPr lang="zh-CN" altLang="en-US"/>
          </a:p>
        </p:txBody>
      </p:sp>
      <p:pic>
        <p:nvPicPr>
          <p:cNvPr id="8" name="图片 7" descr="水印">
            <a:extLst>
              <a:ext uri="{FF2B5EF4-FFF2-40B4-BE49-F238E27FC236}">
                <a16:creationId xmlns:a16="http://schemas.microsoft.com/office/drawing/2014/main" id="{10E20C4F-18C1-4D99-B063-E9DEC9CAB8DA}"/>
              </a:ext>
            </a:extLst>
          </p:cNvPr>
          <p:cNvPicPr>
            <a:picLocks noChangeAspect="1"/>
          </p:cNvPicPr>
          <p:nvPr userDrawn="1"/>
        </p:nvPicPr>
        <p:blipFill>
          <a:blip r:embed="rId13"/>
          <a:stretch>
            <a:fillRect/>
          </a:stretch>
        </p:blipFill>
        <p:spPr>
          <a:xfrm>
            <a:off x="8272145" y="6543727"/>
            <a:ext cx="829310" cy="268337"/>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23B684DF-2FA4-41A2-88DF-B3123EE1EACE}" type="datetimeFigureOut">
              <a:rPr lang="zh-CN" altLang="en-US" smtClean="0"/>
              <a:t>2019/11/28</a:t>
            </a:fld>
            <a:endParaRPr lang="zh-CN" altLang="en-US"/>
          </a:p>
        </p:txBody>
      </p:sp>
      <p:sp>
        <p:nvSpPr>
          <p:cNvPr id="5" name="页脚占位符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785BD4F8-AC96-4EE4-8B62-894A08CB7EDD}" type="slidenum">
              <a:rPr lang="zh-CN" altLang="en-US" smtClean="0"/>
              <a:t>‹#›</a:t>
            </a:fld>
            <a:endParaRPr lang="zh-CN" altLang="en-US"/>
          </a:p>
        </p:txBody>
      </p:sp>
      <p:pic>
        <p:nvPicPr>
          <p:cNvPr id="7" name="图片 6" descr="水印">
            <a:extLst>
              <a:ext uri="{FF2B5EF4-FFF2-40B4-BE49-F238E27FC236}">
                <a16:creationId xmlns:a16="http://schemas.microsoft.com/office/drawing/2014/main" id="{21DBD305-68F0-4F3E-8C55-000AD7C13D6E}"/>
              </a:ext>
            </a:extLst>
          </p:cNvPr>
          <p:cNvPicPr>
            <a:picLocks noChangeAspect="1"/>
          </p:cNvPicPr>
          <p:nvPr userDrawn="1"/>
        </p:nvPicPr>
        <p:blipFill>
          <a:blip r:embed="rId13"/>
          <a:stretch>
            <a:fillRect/>
          </a:stretch>
        </p:blipFill>
        <p:spPr>
          <a:xfrm>
            <a:off x="7866222" y="115571"/>
            <a:ext cx="1137761" cy="490855"/>
          </a:xfrm>
          <a:prstGeom prst="rect">
            <a:avLst/>
          </a:prstGeom>
        </p:spPr>
      </p:pic>
    </p:spTree>
    <p:extLst>
      <p:ext uri="{BB962C8B-B14F-4D97-AF65-F5344CB8AC3E}">
        <p14:creationId xmlns:p14="http://schemas.microsoft.com/office/powerpoint/2010/main" val="227127209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8" Type="http://schemas.openxmlformats.org/officeDocument/2006/relationships/tags" Target="../tags/tag29.xml"/><Relationship Id="rId13" Type="http://schemas.openxmlformats.org/officeDocument/2006/relationships/tags" Target="../tags/tag34.xml"/><Relationship Id="rId18" Type="http://schemas.openxmlformats.org/officeDocument/2006/relationships/tags" Target="../tags/tag39.xml"/><Relationship Id="rId26" Type="http://schemas.openxmlformats.org/officeDocument/2006/relationships/tags" Target="../tags/tag47.xml"/><Relationship Id="rId3" Type="http://schemas.openxmlformats.org/officeDocument/2006/relationships/tags" Target="../tags/tag24.xml"/><Relationship Id="rId21" Type="http://schemas.openxmlformats.org/officeDocument/2006/relationships/tags" Target="../tags/tag42.xml"/><Relationship Id="rId7" Type="http://schemas.openxmlformats.org/officeDocument/2006/relationships/tags" Target="../tags/tag28.xml"/><Relationship Id="rId12" Type="http://schemas.openxmlformats.org/officeDocument/2006/relationships/tags" Target="../tags/tag33.xml"/><Relationship Id="rId17" Type="http://schemas.openxmlformats.org/officeDocument/2006/relationships/tags" Target="../tags/tag38.xml"/><Relationship Id="rId25" Type="http://schemas.openxmlformats.org/officeDocument/2006/relationships/tags" Target="../tags/tag46.xml"/><Relationship Id="rId33" Type="http://schemas.openxmlformats.org/officeDocument/2006/relationships/image" Target="../media/image11.wmf"/><Relationship Id="rId2" Type="http://schemas.openxmlformats.org/officeDocument/2006/relationships/tags" Target="../tags/tag23.xml"/><Relationship Id="rId16" Type="http://schemas.openxmlformats.org/officeDocument/2006/relationships/tags" Target="../tags/tag37.xml"/><Relationship Id="rId20" Type="http://schemas.openxmlformats.org/officeDocument/2006/relationships/tags" Target="../tags/tag41.xml"/><Relationship Id="rId29" Type="http://schemas.openxmlformats.org/officeDocument/2006/relationships/tags" Target="../tags/tag50.xml"/><Relationship Id="rId1" Type="http://schemas.openxmlformats.org/officeDocument/2006/relationships/tags" Target="../tags/tag22.xml"/><Relationship Id="rId6" Type="http://schemas.openxmlformats.org/officeDocument/2006/relationships/tags" Target="../tags/tag27.xml"/><Relationship Id="rId11" Type="http://schemas.openxmlformats.org/officeDocument/2006/relationships/tags" Target="../tags/tag32.xml"/><Relationship Id="rId24" Type="http://schemas.openxmlformats.org/officeDocument/2006/relationships/tags" Target="../tags/tag45.xml"/><Relationship Id="rId32" Type="http://schemas.openxmlformats.org/officeDocument/2006/relationships/notesSlide" Target="../notesSlides/notesSlide9.xml"/><Relationship Id="rId5" Type="http://schemas.openxmlformats.org/officeDocument/2006/relationships/tags" Target="../tags/tag26.xml"/><Relationship Id="rId15" Type="http://schemas.openxmlformats.org/officeDocument/2006/relationships/tags" Target="../tags/tag36.xml"/><Relationship Id="rId23" Type="http://schemas.openxmlformats.org/officeDocument/2006/relationships/tags" Target="../tags/tag44.xml"/><Relationship Id="rId28" Type="http://schemas.openxmlformats.org/officeDocument/2006/relationships/tags" Target="../tags/tag49.xml"/><Relationship Id="rId10" Type="http://schemas.openxmlformats.org/officeDocument/2006/relationships/tags" Target="../tags/tag31.xml"/><Relationship Id="rId19" Type="http://schemas.openxmlformats.org/officeDocument/2006/relationships/tags" Target="../tags/tag40.xml"/><Relationship Id="rId31" Type="http://schemas.openxmlformats.org/officeDocument/2006/relationships/slideLayout" Target="../slideLayouts/slideLayout1.xml"/><Relationship Id="rId4" Type="http://schemas.openxmlformats.org/officeDocument/2006/relationships/tags" Target="../tags/tag25.xml"/><Relationship Id="rId9" Type="http://schemas.openxmlformats.org/officeDocument/2006/relationships/tags" Target="../tags/tag30.xml"/><Relationship Id="rId14" Type="http://schemas.openxmlformats.org/officeDocument/2006/relationships/tags" Target="../tags/tag35.xml"/><Relationship Id="rId22" Type="http://schemas.openxmlformats.org/officeDocument/2006/relationships/tags" Target="../tags/tag43.xml"/><Relationship Id="rId27" Type="http://schemas.openxmlformats.org/officeDocument/2006/relationships/tags" Target="../tags/tag48.xml"/><Relationship Id="rId30" Type="http://schemas.openxmlformats.org/officeDocument/2006/relationships/tags" Target="../tags/tag51.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15.jpe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tags" Target="../tags/tag13.xml"/><Relationship Id="rId18" Type="http://schemas.openxmlformats.org/officeDocument/2006/relationships/tags" Target="../tags/tag18.xml"/><Relationship Id="rId3" Type="http://schemas.openxmlformats.org/officeDocument/2006/relationships/tags" Target="../tags/tag3.xml"/><Relationship Id="rId21" Type="http://schemas.openxmlformats.org/officeDocument/2006/relationships/tags" Target="../tags/tag21.xml"/><Relationship Id="rId7" Type="http://schemas.openxmlformats.org/officeDocument/2006/relationships/tags" Target="../tags/tag7.xml"/><Relationship Id="rId12" Type="http://schemas.openxmlformats.org/officeDocument/2006/relationships/tags" Target="../tags/tag12.xml"/><Relationship Id="rId17" Type="http://schemas.openxmlformats.org/officeDocument/2006/relationships/tags" Target="../tags/tag17.xml"/><Relationship Id="rId2" Type="http://schemas.openxmlformats.org/officeDocument/2006/relationships/tags" Target="../tags/tag2.xml"/><Relationship Id="rId16" Type="http://schemas.openxmlformats.org/officeDocument/2006/relationships/tags" Target="../tags/tag16.xml"/><Relationship Id="rId20" Type="http://schemas.openxmlformats.org/officeDocument/2006/relationships/tags" Target="../tags/tag20.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5" Type="http://schemas.openxmlformats.org/officeDocument/2006/relationships/tags" Target="../tags/tag5.xml"/><Relationship Id="rId15" Type="http://schemas.openxmlformats.org/officeDocument/2006/relationships/tags" Target="../tags/tag15.xml"/><Relationship Id="rId23" Type="http://schemas.openxmlformats.org/officeDocument/2006/relationships/notesSlide" Target="../notesSlides/notesSlide5.xml"/><Relationship Id="rId10" Type="http://schemas.openxmlformats.org/officeDocument/2006/relationships/tags" Target="../tags/tag10.xml"/><Relationship Id="rId19" Type="http://schemas.openxmlformats.org/officeDocument/2006/relationships/tags" Target="../tags/tag19.xml"/><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tags" Target="../tags/tag14.xml"/><Relationship Id="rId22"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矩形 1"/>
          <p:cNvSpPr>
            <a:spLocks noChangeArrowheads="1"/>
          </p:cNvSpPr>
          <p:nvPr/>
        </p:nvSpPr>
        <p:spPr bwMode="auto">
          <a:xfrm>
            <a:off x="2874466" y="2720876"/>
            <a:ext cx="1928813" cy="18483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charset="0"/>
                <a:ea typeface="宋体" panose="02010600030101010101" pitchFamily="2" charset="-122"/>
              </a:defRPr>
            </a:lvl9pPr>
          </a:lstStyle>
          <a:p>
            <a:pPr defTabSz="685800">
              <a:spcBef>
                <a:spcPct val="0"/>
              </a:spcBef>
              <a:buNone/>
              <a:defRPr/>
            </a:pPr>
            <a:r>
              <a:rPr lang="zh-CN" altLang="en-US" sz="1268" b="1">
                <a:solidFill>
                  <a:srgbClr val="FF0000"/>
                </a:solidFill>
                <a:latin typeface="HelveticaNeue" panose="02000503000000020004" pitchFamily="2" charset="0"/>
              </a:rPr>
              <a:t>感恩遇见，相互成就，本课件资料仅供您个人参考、教学使用，严禁自行在网络传播，违者依知识产权法追究法律责任。</a:t>
            </a:r>
            <a:endParaRPr lang="en-US" altLang="zh-CN" sz="1268" b="1">
              <a:solidFill>
                <a:srgbClr val="FF0000"/>
              </a:solidFill>
              <a:latin typeface="HelveticaNeue" panose="02000503000000020004" pitchFamily="2" charset="0"/>
            </a:endParaRPr>
          </a:p>
          <a:p>
            <a:pPr defTabSz="685800">
              <a:spcBef>
                <a:spcPct val="0"/>
              </a:spcBef>
              <a:buNone/>
              <a:defRPr/>
            </a:pPr>
            <a:endParaRPr lang="en-US" altLang="zh-CN" sz="1268" b="1">
              <a:solidFill>
                <a:srgbClr val="FF0000"/>
              </a:solidFill>
              <a:latin typeface="HelveticaNeue" panose="02000503000000020004" pitchFamily="2" charset="0"/>
            </a:endParaRPr>
          </a:p>
          <a:p>
            <a:pPr defTabSz="685800">
              <a:spcBef>
                <a:spcPct val="0"/>
              </a:spcBef>
              <a:buNone/>
              <a:defRPr/>
            </a:pPr>
            <a:r>
              <a:rPr lang="zh-CN" altLang="en-US" sz="1268" b="1">
                <a:solidFill>
                  <a:srgbClr val="FF0000"/>
                </a:solidFill>
                <a:latin typeface="HelveticaNeue" panose="02000503000000020004" pitchFamily="2" charset="0"/>
              </a:rPr>
              <a:t>更多教学资源请关注</a:t>
            </a:r>
            <a:endParaRPr lang="en-US" altLang="zh-CN" sz="1268" b="1">
              <a:solidFill>
                <a:srgbClr val="FF0000"/>
              </a:solidFill>
              <a:latin typeface="HelveticaNeue" panose="02000503000000020004" pitchFamily="2" charset="0"/>
            </a:endParaRPr>
          </a:p>
          <a:p>
            <a:pPr defTabSz="685800">
              <a:spcBef>
                <a:spcPct val="0"/>
              </a:spcBef>
              <a:buNone/>
              <a:defRPr/>
            </a:pPr>
            <a:r>
              <a:rPr lang="zh-CN" altLang="en-US" sz="1268" b="1">
                <a:solidFill>
                  <a:srgbClr val="FF0000"/>
                </a:solidFill>
                <a:latin typeface="HelveticaNeue" panose="02000503000000020004" pitchFamily="2" charset="0"/>
              </a:rPr>
              <a:t>公众号：溯恩高中英语</a:t>
            </a:r>
          </a:p>
        </p:txBody>
      </p:sp>
      <p:pic>
        <p:nvPicPr>
          <p:cNvPr id="14338" name="图片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075635" y="3136106"/>
            <a:ext cx="1036737" cy="1036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59" name="矩形 3"/>
          <p:cNvSpPr>
            <a:spLocks noChangeArrowheads="1"/>
          </p:cNvSpPr>
          <p:nvPr/>
        </p:nvSpPr>
        <p:spPr bwMode="auto">
          <a:xfrm>
            <a:off x="4855071" y="2720877"/>
            <a:ext cx="1645742" cy="3844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charset="0"/>
                <a:ea typeface="宋体" panose="02010600030101010101" pitchFamily="2" charset="-122"/>
              </a:defRPr>
            </a:lvl9pPr>
          </a:lstStyle>
          <a:p>
            <a:pPr defTabSz="685800">
              <a:spcBef>
                <a:spcPct val="0"/>
              </a:spcBef>
              <a:buNone/>
              <a:defRPr/>
            </a:pPr>
            <a:r>
              <a:rPr lang="zh-CN" altLang="en-US" sz="1898" b="1">
                <a:solidFill>
                  <a:prstClr val="black"/>
                </a:solidFill>
                <a:latin typeface="华文新魏" panose="02010800040101010101" pitchFamily="2" charset="-122"/>
              </a:rPr>
              <a:t>知识产权声明</a:t>
            </a:r>
          </a:p>
        </p:txBody>
      </p:sp>
    </p:spTree>
  </p:cSld>
  <p:clrMapOvr>
    <a:masterClrMapping/>
  </p:clrMapOvr>
  <p:transition spd="med">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 name="矩形: 圆角 97"/>
          <p:cNvSpPr/>
          <p:nvPr>
            <p:custDataLst>
              <p:tags r:id="rId1"/>
            </p:custDataLst>
          </p:nvPr>
        </p:nvSpPr>
        <p:spPr>
          <a:xfrm rot="10800000">
            <a:off x="3799205" y="4596130"/>
            <a:ext cx="1953895" cy="909955"/>
          </a:xfrm>
          <a:prstGeom prst="roundRect">
            <a:avLst>
              <a:gd name="adj" fmla="val 0"/>
            </a:avLst>
          </a:prstGeom>
          <a:solidFill>
            <a:srgbClr val="FFC000"/>
          </a:solidFill>
          <a:ln w="12700" cap="flat" cmpd="sng" algn="ctr">
            <a:noFill/>
            <a:prstDash val="solid"/>
            <a:miter lim="800000"/>
          </a:ln>
          <a:effectLst/>
        </p:spPr>
        <p:txBody>
          <a:bodyPr rtlCol="0" anchor="ctr"/>
          <a:lstStyle/>
          <a:p>
            <a:pPr algn="ctr">
              <a:lnSpc>
                <a:spcPct val="120000"/>
              </a:lnSpc>
            </a:pPr>
            <a:endParaRPr lang="zh-CN" altLang="en-US">
              <a:latin typeface="Arial" panose="020B0604020202020204" pitchFamily="34" charset="0"/>
              <a:ea typeface="微软雅黑" panose="020B0503020204020204" charset="-122"/>
              <a:sym typeface="Arial" panose="020B0604020202020204" pitchFamily="34" charset="0"/>
            </a:endParaRPr>
          </a:p>
        </p:txBody>
      </p:sp>
      <p:sp>
        <p:nvSpPr>
          <p:cNvPr id="100" name="任意多边形: 形状 99"/>
          <p:cNvSpPr/>
          <p:nvPr>
            <p:custDataLst>
              <p:tags r:id="rId2"/>
            </p:custDataLst>
          </p:nvPr>
        </p:nvSpPr>
        <p:spPr>
          <a:xfrm rot="10800000">
            <a:off x="4265930" y="4596130"/>
            <a:ext cx="2179955" cy="909955"/>
          </a:xfrm>
          <a:custGeom>
            <a:avLst/>
            <a:gdLst>
              <a:gd name="connsiteX0" fmla="*/ 0 w 2350378"/>
              <a:gd name="connsiteY0" fmla="*/ 0 h 1088696"/>
              <a:gd name="connsiteX1" fmla="*/ 2350378 w 2350378"/>
              <a:gd name="connsiteY1" fmla="*/ 0 h 1088696"/>
              <a:gd name="connsiteX2" fmla="*/ 2350378 w 2350378"/>
              <a:gd name="connsiteY2" fmla="*/ 12 h 1088696"/>
              <a:gd name="connsiteX3" fmla="*/ 831301 w 2350378"/>
              <a:gd name="connsiteY3" fmla="*/ 12 h 1088696"/>
              <a:gd name="connsiteX4" fmla="*/ 831301 w 2350378"/>
              <a:gd name="connsiteY4" fmla="*/ 1088696 h 1088696"/>
              <a:gd name="connsiteX5" fmla="*/ 6 w 2350378"/>
              <a:gd name="connsiteY5" fmla="*/ 1088696 h 1088696"/>
              <a:gd name="connsiteX6" fmla="*/ 718427 w 2350378"/>
              <a:gd name="connsiteY6" fmla="*/ 544356 h 1088696"/>
              <a:gd name="connsiteX7" fmla="*/ 6 w 2350378"/>
              <a:gd name="connsiteY7" fmla="*/ 6 h 1088696"/>
              <a:gd name="connsiteX8" fmla="*/ 6 w 2350378"/>
              <a:gd name="connsiteY8" fmla="*/ 1088696 h 1088696"/>
              <a:gd name="connsiteX9" fmla="*/ 0 w 2350378"/>
              <a:gd name="connsiteY9" fmla="*/ 1088696 h 1088696"/>
              <a:gd name="connsiteX10" fmla="*/ 0 w 2350378"/>
              <a:gd name="connsiteY10" fmla="*/ 0 h 10886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350378" h="1088696">
                <a:moveTo>
                  <a:pt x="0" y="0"/>
                </a:moveTo>
                <a:lnTo>
                  <a:pt x="2350378" y="0"/>
                </a:lnTo>
                <a:lnTo>
                  <a:pt x="2350378" y="12"/>
                </a:lnTo>
                <a:lnTo>
                  <a:pt x="831301" y="12"/>
                </a:lnTo>
                <a:lnTo>
                  <a:pt x="831301" y="1088696"/>
                </a:lnTo>
                <a:lnTo>
                  <a:pt x="6" y="1088696"/>
                </a:lnTo>
                <a:lnTo>
                  <a:pt x="718427" y="544356"/>
                </a:lnTo>
                <a:lnTo>
                  <a:pt x="6" y="6"/>
                </a:lnTo>
                <a:lnTo>
                  <a:pt x="6" y="1088696"/>
                </a:lnTo>
                <a:lnTo>
                  <a:pt x="0" y="1088696"/>
                </a:lnTo>
                <a:lnTo>
                  <a:pt x="0" y="0"/>
                </a:lnTo>
                <a:close/>
              </a:path>
            </a:pathLst>
          </a:custGeom>
          <a:solidFill>
            <a:srgbClr val="FFC000"/>
          </a:solidFill>
          <a:ln w="12700" cap="flat" cmpd="sng" algn="ctr">
            <a:noFill/>
            <a:prstDash val="solid"/>
            <a:miter lim="800000"/>
          </a:ln>
          <a:effectLst/>
        </p:spPr>
        <p:txBody>
          <a:bodyPr wrap="square" rtlCol="0" anchor="ctr">
            <a:noAutofit/>
          </a:bodyPr>
          <a:lstStyle/>
          <a:p>
            <a:pPr algn="ctr">
              <a:lnSpc>
                <a:spcPct val="120000"/>
              </a:lnSpc>
            </a:pPr>
            <a:endParaRPr lang="zh-CN" altLang="en-US" dirty="0">
              <a:latin typeface="Arial" panose="020B0604020202020204" pitchFamily="34" charset="0"/>
              <a:ea typeface="微软雅黑" panose="020B0503020204020204" charset="-122"/>
              <a:sym typeface="Arial" panose="020B0604020202020204" pitchFamily="34" charset="0"/>
            </a:endParaRPr>
          </a:p>
        </p:txBody>
      </p:sp>
      <p:sp>
        <p:nvSpPr>
          <p:cNvPr id="37" name="矩形: 圆角 36"/>
          <p:cNvSpPr/>
          <p:nvPr>
            <p:custDataLst>
              <p:tags r:id="rId3"/>
            </p:custDataLst>
          </p:nvPr>
        </p:nvSpPr>
        <p:spPr>
          <a:xfrm>
            <a:off x="993775" y="2590800"/>
            <a:ext cx="1950085" cy="910590"/>
          </a:xfrm>
          <a:prstGeom prst="roundRect">
            <a:avLst>
              <a:gd name="adj" fmla="val 0"/>
            </a:avLst>
          </a:prstGeom>
          <a:solidFill>
            <a:srgbClr val="1F74AD"/>
          </a:solidFill>
          <a:ln w="12700" cap="flat" cmpd="sng" algn="ctr">
            <a:noFill/>
            <a:prstDash val="solid"/>
            <a:miter lim="800000"/>
          </a:ln>
          <a:effectLst/>
        </p:spPr>
        <p:txBody>
          <a:bodyPr rtlCol="0" anchor="ctr"/>
          <a:lstStyle/>
          <a:p>
            <a:pPr algn="ctr">
              <a:lnSpc>
                <a:spcPct val="120000"/>
              </a:lnSpc>
            </a:pPr>
            <a:endParaRPr lang="zh-CN" altLang="en-US">
              <a:latin typeface="Arial" panose="020B0604020202020204" pitchFamily="34" charset="0"/>
              <a:ea typeface="微软雅黑" panose="020B0503020204020204" charset="-122"/>
              <a:sym typeface="Arial" panose="020B0604020202020204" pitchFamily="34" charset="0"/>
            </a:endParaRPr>
          </a:p>
        </p:txBody>
      </p:sp>
      <p:sp>
        <p:nvSpPr>
          <p:cNvPr id="6" name="等腰三角形 5"/>
          <p:cNvSpPr/>
          <p:nvPr>
            <p:custDataLst>
              <p:tags r:id="rId4"/>
            </p:custDataLst>
          </p:nvPr>
        </p:nvSpPr>
        <p:spPr>
          <a:xfrm rot="5400000">
            <a:off x="2831465" y="2697480"/>
            <a:ext cx="911860" cy="698500"/>
          </a:xfrm>
          <a:prstGeom prst="triangle">
            <a:avLst/>
          </a:prstGeom>
          <a:solidFill>
            <a:srgbClr val="1F74AD"/>
          </a:solidFill>
          <a:ln w="12700" cap="flat" cmpd="sng" algn="ctr">
            <a:noFill/>
            <a:prstDash val="solid"/>
            <a:miter lim="800000"/>
          </a:ln>
          <a:effectLst/>
        </p:spPr>
        <p:txBody>
          <a:bodyPr rtlCol="0" anchor="ctr"/>
          <a:lstStyle/>
          <a:p>
            <a:pPr algn="ctr">
              <a:lnSpc>
                <a:spcPct val="120000"/>
              </a:lnSpc>
            </a:pPr>
            <a:endParaRPr lang="zh-CN" altLang="en-US" dirty="0">
              <a:latin typeface="Arial" panose="020B0604020202020204" pitchFamily="34" charset="0"/>
              <a:ea typeface="微软雅黑" panose="020B0503020204020204" charset="-122"/>
              <a:sym typeface="Arial" panose="020B0604020202020204" pitchFamily="34" charset="0"/>
            </a:endParaRPr>
          </a:p>
        </p:txBody>
      </p:sp>
      <p:sp>
        <p:nvSpPr>
          <p:cNvPr id="7" name="任意多边形: 形状 38"/>
          <p:cNvSpPr/>
          <p:nvPr>
            <p:custDataLst>
              <p:tags r:id="rId5"/>
            </p:custDataLst>
          </p:nvPr>
        </p:nvSpPr>
        <p:spPr>
          <a:xfrm>
            <a:off x="206375" y="2592705"/>
            <a:ext cx="2386330" cy="910590"/>
          </a:xfrm>
          <a:custGeom>
            <a:avLst/>
            <a:gdLst>
              <a:gd name="connsiteX0" fmla="*/ 0 w 2350378"/>
              <a:gd name="connsiteY0" fmla="*/ 0 h 1088696"/>
              <a:gd name="connsiteX1" fmla="*/ 2350378 w 2350378"/>
              <a:gd name="connsiteY1" fmla="*/ 0 h 1088696"/>
              <a:gd name="connsiteX2" fmla="*/ 2350378 w 2350378"/>
              <a:gd name="connsiteY2" fmla="*/ 12 h 1088696"/>
              <a:gd name="connsiteX3" fmla="*/ 831301 w 2350378"/>
              <a:gd name="connsiteY3" fmla="*/ 12 h 1088696"/>
              <a:gd name="connsiteX4" fmla="*/ 831301 w 2350378"/>
              <a:gd name="connsiteY4" fmla="*/ 1088696 h 1088696"/>
              <a:gd name="connsiteX5" fmla="*/ 6 w 2350378"/>
              <a:gd name="connsiteY5" fmla="*/ 1088696 h 1088696"/>
              <a:gd name="connsiteX6" fmla="*/ 718427 w 2350378"/>
              <a:gd name="connsiteY6" fmla="*/ 544356 h 1088696"/>
              <a:gd name="connsiteX7" fmla="*/ 6 w 2350378"/>
              <a:gd name="connsiteY7" fmla="*/ 6 h 1088696"/>
              <a:gd name="connsiteX8" fmla="*/ 6 w 2350378"/>
              <a:gd name="connsiteY8" fmla="*/ 1088696 h 1088696"/>
              <a:gd name="connsiteX9" fmla="*/ 0 w 2350378"/>
              <a:gd name="connsiteY9" fmla="*/ 1088696 h 1088696"/>
              <a:gd name="connsiteX10" fmla="*/ 0 w 2350378"/>
              <a:gd name="connsiteY10" fmla="*/ 0 h 10886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350378" h="1088696">
                <a:moveTo>
                  <a:pt x="0" y="0"/>
                </a:moveTo>
                <a:lnTo>
                  <a:pt x="2350378" y="0"/>
                </a:lnTo>
                <a:lnTo>
                  <a:pt x="2350378" y="12"/>
                </a:lnTo>
                <a:lnTo>
                  <a:pt x="831301" y="12"/>
                </a:lnTo>
                <a:lnTo>
                  <a:pt x="831301" y="1088696"/>
                </a:lnTo>
                <a:lnTo>
                  <a:pt x="6" y="1088696"/>
                </a:lnTo>
                <a:lnTo>
                  <a:pt x="718427" y="544356"/>
                </a:lnTo>
                <a:lnTo>
                  <a:pt x="6" y="6"/>
                </a:lnTo>
                <a:lnTo>
                  <a:pt x="6" y="1088696"/>
                </a:lnTo>
                <a:lnTo>
                  <a:pt x="0" y="1088696"/>
                </a:lnTo>
                <a:lnTo>
                  <a:pt x="0" y="0"/>
                </a:lnTo>
                <a:close/>
              </a:path>
            </a:pathLst>
          </a:custGeom>
          <a:solidFill>
            <a:srgbClr val="1F74AD"/>
          </a:solidFill>
          <a:ln w="12700" cap="flat" cmpd="sng" algn="ctr">
            <a:noFill/>
            <a:prstDash val="solid"/>
            <a:miter lim="800000"/>
          </a:ln>
          <a:effectLst/>
        </p:spPr>
        <p:txBody>
          <a:bodyPr wrap="square" rtlCol="0" anchor="ctr">
            <a:noAutofit/>
          </a:bodyPr>
          <a:lstStyle/>
          <a:p>
            <a:pPr algn="ctr">
              <a:lnSpc>
                <a:spcPct val="120000"/>
              </a:lnSpc>
            </a:pPr>
            <a:endParaRPr lang="zh-CN" altLang="en-US" dirty="0">
              <a:latin typeface="Arial" panose="020B0604020202020204" pitchFamily="34" charset="0"/>
              <a:ea typeface="微软雅黑" panose="020B0503020204020204" charset="-122"/>
              <a:sym typeface="Arial" panose="020B0604020202020204" pitchFamily="34" charset="0"/>
            </a:endParaRPr>
          </a:p>
        </p:txBody>
      </p:sp>
      <p:sp>
        <p:nvSpPr>
          <p:cNvPr id="34" name="椭圆 19"/>
          <p:cNvSpPr>
            <a:spLocks noChangeArrowheads="1"/>
          </p:cNvSpPr>
          <p:nvPr>
            <p:custDataLst>
              <p:tags r:id="rId6"/>
            </p:custDataLst>
          </p:nvPr>
        </p:nvSpPr>
        <p:spPr bwMode="auto">
          <a:xfrm>
            <a:off x="861165" y="2412017"/>
            <a:ext cx="351914" cy="351914"/>
          </a:xfrm>
          <a:prstGeom prst="ellipse">
            <a:avLst/>
          </a:prstGeom>
          <a:solidFill>
            <a:srgbClr val="FFFFFF"/>
          </a:solidFill>
          <a:ln w="25400" cap="flat" cmpd="sng">
            <a:solidFill>
              <a:srgbClr val="1F74AD"/>
            </a:solidFill>
            <a:bevel/>
          </a:ln>
        </p:spPr>
        <p:txBody>
          <a:bodyPr lIns="91440" tIns="45720" rIns="91440" bIns="45720" anchor="ctr">
            <a:normAutofit fontScale="65000" lnSpcReduction="10000"/>
          </a:bodyPr>
          <a:lstStyle/>
          <a:p>
            <a:pPr algn="ctr">
              <a:lnSpc>
                <a:spcPct val="120000"/>
              </a:lnSpc>
            </a:pPr>
            <a:r>
              <a:rPr lang="en-US" sz="1600" b="1" dirty="0">
                <a:solidFill>
                  <a:srgbClr val="1F74AD"/>
                </a:solidFill>
                <a:ea typeface="微软雅黑" panose="020B0503020204020204" charset="-122"/>
                <a:sym typeface="Arial" panose="020B0604020202020204" pitchFamily="34" charset="0"/>
              </a:rPr>
              <a:t>1</a:t>
            </a:r>
            <a:endParaRPr lang="en-US" altLang="en-US" sz="1600" b="1" dirty="0">
              <a:solidFill>
                <a:srgbClr val="1F74AD"/>
              </a:solidFill>
              <a:ea typeface="微软雅黑" panose="020B0503020204020204" charset="-122"/>
              <a:sym typeface="Arial" panose="020B0604020202020204" pitchFamily="34" charset="0"/>
            </a:endParaRPr>
          </a:p>
        </p:txBody>
      </p:sp>
      <p:sp>
        <p:nvSpPr>
          <p:cNvPr id="71" name="矩形: 圆角 70"/>
          <p:cNvSpPr/>
          <p:nvPr>
            <p:custDataLst>
              <p:tags r:id="rId7"/>
            </p:custDataLst>
          </p:nvPr>
        </p:nvSpPr>
        <p:spPr>
          <a:xfrm rot="5400000">
            <a:off x="5462905" y="3476625"/>
            <a:ext cx="1670685" cy="1159510"/>
          </a:xfrm>
          <a:prstGeom prst="roundRect">
            <a:avLst>
              <a:gd name="adj" fmla="val 0"/>
            </a:avLst>
          </a:prstGeom>
          <a:solidFill>
            <a:srgbClr val="1AA3AA"/>
          </a:solidFill>
          <a:ln w="12700" cap="flat" cmpd="sng" algn="ctr">
            <a:noFill/>
            <a:prstDash val="solid"/>
            <a:miter lim="800000"/>
          </a:ln>
          <a:effectLst/>
        </p:spPr>
        <p:txBody>
          <a:bodyPr rtlCol="0" anchor="ctr"/>
          <a:lstStyle/>
          <a:p>
            <a:pPr algn="ctr">
              <a:lnSpc>
                <a:spcPct val="120000"/>
              </a:lnSpc>
            </a:pPr>
            <a:endParaRPr lang="zh-CN" altLang="en-US">
              <a:latin typeface="Arial" panose="020B0604020202020204" pitchFamily="34" charset="0"/>
              <a:ea typeface="微软雅黑" panose="020B0503020204020204" charset="-122"/>
              <a:sym typeface="Arial" panose="020B0604020202020204" pitchFamily="34" charset="0"/>
            </a:endParaRPr>
          </a:p>
        </p:txBody>
      </p:sp>
      <p:sp>
        <p:nvSpPr>
          <p:cNvPr id="73" name="任意多边形: 形状 72"/>
          <p:cNvSpPr/>
          <p:nvPr>
            <p:custDataLst>
              <p:tags r:id="rId8"/>
            </p:custDataLst>
          </p:nvPr>
        </p:nvSpPr>
        <p:spPr>
          <a:xfrm rot="5400000">
            <a:off x="5236210" y="2948305"/>
            <a:ext cx="2090420" cy="1195070"/>
          </a:xfrm>
          <a:custGeom>
            <a:avLst/>
            <a:gdLst>
              <a:gd name="connsiteX0" fmla="*/ 0 w 2350378"/>
              <a:gd name="connsiteY0" fmla="*/ 0 h 1088696"/>
              <a:gd name="connsiteX1" fmla="*/ 2350378 w 2350378"/>
              <a:gd name="connsiteY1" fmla="*/ 0 h 1088696"/>
              <a:gd name="connsiteX2" fmla="*/ 2350378 w 2350378"/>
              <a:gd name="connsiteY2" fmla="*/ 12 h 1088696"/>
              <a:gd name="connsiteX3" fmla="*/ 831301 w 2350378"/>
              <a:gd name="connsiteY3" fmla="*/ 12 h 1088696"/>
              <a:gd name="connsiteX4" fmla="*/ 831301 w 2350378"/>
              <a:gd name="connsiteY4" fmla="*/ 1088696 h 1088696"/>
              <a:gd name="connsiteX5" fmla="*/ 6 w 2350378"/>
              <a:gd name="connsiteY5" fmla="*/ 1088696 h 1088696"/>
              <a:gd name="connsiteX6" fmla="*/ 718427 w 2350378"/>
              <a:gd name="connsiteY6" fmla="*/ 544356 h 1088696"/>
              <a:gd name="connsiteX7" fmla="*/ 6 w 2350378"/>
              <a:gd name="connsiteY7" fmla="*/ 6 h 1088696"/>
              <a:gd name="connsiteX8" fmla="*/ 6 w 2350378"/>
              <a:gd name="connsiteY8" fmla="*/ 1088696 h 1088696"/>
              <a:gd name="connsiteX9" fmla="*/ 0 w 2350378"/>
              <a:gd name="connsiteY9" fmla="*/ 1088696 h 1088696"/>
              <a:gd name="connsiteX10" fmla="*/ 0 w 2350378"/>
              <a:gd name="connsiteY10" fmla="*/ 0 h 10886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350378" h="1088696">
                <a:moveTo>
                  <a:pt x="0" y="0"/>
                </a:moveTo>
                <a:lnTo>
                  <a:pt x="2350378" y="0"/>
                </a:lnTo>
                <a:lnTo>
                  <a:pt x="2350378" y="12"/>
                </a:lnTo>
                <a:lnTo>
                  <a:pt x="831301" y="12"/>
                </a:lnTo>
                <a:lnTo>
                  <a:pt x="831301" y="1088696"/>
                </a:lnTo>
                <a:lnTo>
                  <a:pt x="6" y="1088696"/>
                </a:lnTo>
                <a:lnTo>
                  <a:pt x="718427" y="544356"/>
                </a:lnTo>
                <a:lnTo>
                  <a:pt x="6" y="6"/>
                </a:lnTo>
                <a:lnTo>
                  <a:pt x="6" y="1088696"/>
                </a:lnTo>
                <a:lnTo>
                  <a:pt x="0" y="1088696"/>
                </a:lnTo>
                <a:lnTo>
                  <a:pt x="0" y="0"/>
                </a:lnTo>
                <a:close/>
              </a:path>
            </a:pathLst>
          </a:custGeom>
          <a:solidFill>
            <a:srgbClr val="1AA3AA"/>
          </a:solidFill>
          <a:ln w="12700" cap="flat" cmpd="sng" algn="ctr">
            <a:noFill/>
            <a:prstDash val="solid"/>
            <a:miter lim="800000"/>
          </a:ln>
          <a:effectLst/>
        </p:spPr>
        <p:txBody>
          <a:bodyPr wrap="square" rtlCol="0" anchor="ctr">
            <a:noAutofit/>
          </a:bodyPr>
          <a:lstStyle/>
          <a:p>
            <a:pPr algn="ctr">
              <a:lnSpc>
                <a:spcPct val="120000"/>
              </a:lnSpc>
            </a:pPr>
            <a:endParaRPr lang="zh-CN" altLang="en-US" dirty="0">
              <a:latin typeface="Arial" panose="020B0604020202020204" pitchFamily="34" charset="0"/>
              <a:ea typeface="微软雅黑" panose="020B0503020204020204" charset="-122"/>
              <a:sym typeface="Arial" panose="020B0604020202020204" pitchFamily="34" charset="0"/>
            </a:endParaRPr>
          </a:p>
        </p:txBody>
      </p:sp>
      <p:sp>
        <p:nvSpPr>
          <p:cNvPr id="90" name="矩形: 圆角 89"/>
          <p:cNvSpPr/>
          <p:nvPr>
            <p:custDataLst>
              <p:tags r:id="rId9"/>
            </p:custDataLst>
          </p:nvPr>
        </p:nvSpPr>
        <p:spPr>
          <a:xfrm rot="10800000">
            <a:off x="942975" y="4599305"/>
            <a:ext cx="1950085" cy="908050"/>
          </a:xfrm>
          <a:prstGeom prst="roundRect">
            <a:avLst>
              <a:gd name="adj" fmla="val 0"/>
            </a:avLst>
          </a:prstGeom>
          <a:solidFill>
            <a:srgbClr val="9BBB59"/>
          </a:solidFill>
          <a:ln w="12700" cap="flat" cmpd="sng" algn="ctr">
            <a:noFill/>
            <a:prstDash val="solid"/>
            <a:miter lim="800000"/>
          </a:ln>
          <a:effectLst/>
        </p:spPr>
        <p:txBody>
          <a:bodyPr rtlCol="0" anchor="ctr"/>
          <a:lstStyle/>
          <a:p>
            <a:pPr algn="ctr">
              <a:lnSpc>
                <a:spcPct val="120000"/>
              </a:lnSpc>
            </a:pPr>
            <a:endParaRPr lang="zh-CN" altLang="en-US">
              <a:latin typeface="Arial" panose="020B0604020202020204" pitchFamily="34" charset="0"/>
              <a:ea typeface="微软雅黑" panose="020B0503020204020204" charset="-122"/>
              <a:sym typeface="Arial" panose="020B0604020202020204" pitchFamily="34" charset="0"/>
            </a:endParaRPr>
          </a:p>
        </p:txBody>
      </p:sp>
      <p:sp>
        <p:nvSpPr>
          <p:cNvPr id="91" name="等腰三角形 90"/>
          <p:cNvSpPr/>
          <p:nvPr>
            <p:custDataLst>
              <p:tags r:id="rId10"/>
            </p:custDataLst>
          </p:nvPr>
        </p:nvSpPr>
        <p:spPr>
          <a:xfrm rot="16200000">
            <a:off x="88265" y="4655185"/>
            <a:ext cx="910590" cy="798195"/>
          </a:xfrm>
          <a:prstGeom prst="triangle">
            <a:avLst/>
          </a:prstGeom>
          <a:solidFill>
            <a:srgbClr val="9BBB59"/>
          </a:solidFill>
          <a:ln w="12700" cap="flat" cmpd="sng" algn="ctr">
            <a:noFill/>
            <a:prstDash val="solid"/>
            <a:miter lim="800000"/>
          </a:ln>
          <a:effectLst/>
        </p:spPr>
        <p:txBody>
          <a:bodyPr rtlCol="0" anchor="ctr"/>
          <a:lstStyle/>
          <a:p>
            <a:pPr algn="ctr">
              <a:lnSpc>
                <a:spcPct val="120000"/>
              </a:lnSpc>
            </a:pPr>
            <a:endParaRPr lang="zh-CN" altLang="en-US" dirty="0">
              <a:latin typeface="Arial" panose="020B0604020202020204" pitchFamily="34" charset="0"/>
              <a:ea typeface="微软雅黑" panose="020B0503020204020204" charset="-122"/>
              <a:sym typeface="Arial" panose="020B0604020202020204" pitchFamily="34" charset="0"/>
            </a:endParaRPr>
          </a:p>
        </p:txBody>
      </p:sp>
      <p:sp>
        <p:nvSpPr>
          <p:cNvPr id="92" name="任意多边形: 形状 91"/>
          <p:cNvSpPr/>
          <p:nvPr>
            <p:custDataLst>
              <p:tags r:id="rId11"/>
            </p:custDataLst>
          </p:nvPr>
        </p:nvSpPr>
        <p:spPr>
          <a:xfrm rot="10800000">
            <a:off x="1370965" y="4596765"/>
            <a:ext cx="2179955" cy="910590"/>
          </a:xfrm>
          <a:custGeom>
            <a:avLst/>
            <a:gdLst>
              <a:gd name="connsiteX0" fmla="*/ 0 w 2350378"/>
              <a:gd name="connsiteY0" fmla="*/ 0 h 1088696"/>
              <a:gd name="connsiteX1" fmla="*/ 2350378 w 2350378"/>
              <a:gd name="connsiteY1" fmla="*/ 0 h 1088696"/>
              <a:gd name="connsiteX2" fmla="*/ 2350378 w 2350378"/>
              <a:gd name="connsiteY2" fmla="*/ 12 h 1088696"/>
              <a:gd name="connsiteX3" fmla="*/ 831301 w 2350378"/>
              <a:gd name="connsiteY3" fmla="*/ 12 h 1088696"/>
              <a:gd name="connsiteX4" fmla="*/ 831301 w 2350378"/>
              <a:gd name="connsiteY4" fmla="*/ 1088696 h 1088696"/>
              <a:gd name="connsiteX5" fmla="*/ 6 w 2350378"/>
              <a:gd name="connsiteY5" fmla="*/ 1088696 h 1088696"/>
              <a:gd name="connsiteX6" fmla="*/ 718427 w 2350378"/>
              <a:gd name="connsiteY6" fmla="*/ 544356 h 1088696"/>
              <a:gd name="connsiteX7" fmla="*/ 6 w 2350378"/>
              <a:gd name="connsiteY7" fmla="*/ 6 h 1088696"/>
              <a:gd name="connsiteX8" fmla="*/ 6 w 2350378"/>
              <a:gd name="connsiteY8" fmla="*/ 1088696 h 1088696"/>
              <a:gd name="connsiteX9" fmla="*/ 0 w 2350378"/>
              <a:gd name="connsiteY9" fmla="*/ 1088696 h 1088696"/>
              <a:gd name="connsiteX10" fmla="*/ 0 w 2350378"/>
              <a:gd name="connsiteY10" fmla="*/ 0 h 10886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350378" h="1088696">
                <a:moveTo>
                  <a:pt x="0" y="0"/>
                </a:moveTo>
                <a:lnTo>
                  <a:pt x="2350378" y="0"/>
                </a:lnTo>
                <a:lnTo>
                  <a:pt x="2350378" y="12"/>
                </a:lnTo>
                <a:lnTo>
                  <a:pt x="831301" y="12"/>
                </a:lnTo>
                <a:lnTo>
                  <a:pt x="831301" y="1088696"/>
                </a:lnTo>
                <a:lnTo>
                  <a:pt x="6" y="1088696"/>
                </a:lnTo>
                <a:lnTo>
                  <a:pt x="718427" y="544356"/>
                </a:lnTo>
                <a:lnTo>
                  <a:pt x="6" y="6"/>
                </a:lnTo>
                <a:lnTo>
                  <a:pt x="6" y="1088696"/>
                </a:lnTo>
                <a:lnTo>
                  <a:pt x="0" y="1088696"/>
                </a:lnTo>
                <a:lnTo>
                  <a:pt x="0" y="0"/>
                </a:lnTo>
                <a:close/>
              </a:path>
            </a:pathLst>
          </a:custGeom>
          <a:solidFill>
            <a:srgbClr val="9BBB59"/>
          </a:solidFill>
          <a:ln w="12700" cap="flat" cmpd="sng" algn="ctr">
            <a:noFill/>
            <a:prstDash val="solid"/>
            <a:miter lim="800000"/>
          </a:ln>
          <a:effectLst/>
        </p:spPr>
        <p:txBody>
          <a:bodyPr wrap="square" rtlCol="0" anchor="ctr">
            <a:noAutofit/>
          </a:bodyPr>
          <a:lstStyle/>
          <a:p>
            <a:pPr algn="ctr">
              <a:lnSpc>
                <a:spcPct val="120000"/>
              </a:lnSpc>
            </a:pPr>
            <a:endParaRPr lang="zh-CN" altLang="en-US" dirty="0">
              <a:latin typeface="Arial" panose="020B0604020202020204" pitchFamily="34" charset="0"/>
              <a:ea typeface="微软雅黑" panose="020B0503020204020204" charset="-122"/>
              <a:sym typeface="Arial" panose="020B0604020202020204" pitchFamily="34" charset="0"/>
            </a:endParaRPr>
          </a:p>
        </p:txBody>
      </p:sp>
      <p:sp>
        <p:nvSpPr>
          <p:cNvPr id="87" name="椭圆 19"/>
          <p:cNvSpPr>
            <a:spLocks noChangeArrowheads="1"/>
          </p:cNvSpPr>
          <p:nvPr>
            <p:custDataLst>
              <p:tags r:id="rId12"/>
            </p:custDataLst>
          </p:nvPr>
        </p:nvSpPr>
        <p:spPr bwMode="auto">
          <a:xfrm rot="180000">
            <a:off x="2439276" y="4437032"/>
            <a:ext cx="351914" cy="351914"/>
          </a:xfrm>
          <a:prstGeom prst="ellipse">
            <a:avLst/>
          </a:prstGeom>
          <a:solidFill>
            <a:srgbClr val="FFFFFF"/>
          </a:solidFill>
          <a:ln w="25400" cap="flat" cmpd="sng">
            <a:solidFill>
              <a:srgbClr val="9BBB59"/>
            </a:solidFill>
            <a:bevel/>
          </a:ln>
        </p:spPr>
        <p:txBody>
          <a:bodyPr lIns="91440" tIns="45720" rIns="91440" bIns="45720" anchor="ctr">
            <a:normAutofit fontScale="55000" lnSpcReduction="20000"/>
          </a:bodyPr>
          <a:lstStyle/>
          <a:p>
            <a:pPr algn="ctr">
              <a:lnSpc>
                <a:spcPct val="120000"/>
              </a:lnSpc>
            </a:pPr>
            <a:r>
              <a:rPr lang="en-US" b="1" dirty="0">
                <a:solidFill>
                  <a:srgbClr val="9BBB59"/>
                </a:solidFill>
                <a:ea typeface="微软雅黑" panose="020B0503020204020204" charset="-122"/>
                <a:sym typeface="Arial" panose="020B0604020202020204" pitchFamily="34" charset="0"/>
              </a:rPr>
              <a:t>5</a:t>
            </a:r>
          </a:p>
        </p:txBody>
      </p:sp>
      <p:sp>
        <p:nvSpPr>
          <p:cNvPr id="99" name="等腰三角形 98"/>
          <p:cNvSpPr/>
          <p:nvPr>
            <p:custDataLst>
              <p:tags r:id="rId13"/>
            </p:custDataLst>
          </p:nvPr>
        </p:nvSpPr>
        <p:spPr>
          <a:xfrm rot="16200000">
            <a:off x="2960370" y="4669155"/>
            <a:ext cx="909955" cy="767080"/>
          </a:xfrm>
          <a:prstGeom prst="triangle">
            <a:avLst/>
          </a:prstGeom>
          <a:solidFill>
            <a:srgbClr val="FFC000"/>
          </a:solidFill>
          <a:ln w="12700" cap="flat" cmpd="sng" algn="ctr">
            <a:noFill/>
            <a:prstDash val="solid"/>
            <a:miter lim="800000"/>
          </a:ln>
          <a:effectLst/>
        </p:spPr>
        <p:txBody>
          <a:bodyPr rtlCol="0" anchor="ctr"/>
          <a:lstStyle/>
          <a:p>
            <a:pPr algn="ctr">
              <a:lnSpc>
                <a:spcPct val="120000"/>
              </a:lnSpc>
            </a:pPr>
            <a:endParaRPr lang="zh-CN" altLang="en-US" dirty="0">
              <a:latin typeface="Arial" panose="020B0604020202020204" pitchFamily="34" charset="0"/>
              <a:ea typeface="微软雅黑" panose="020B0503020204020204" charset="-122"/>
              <a:sym typeface="Arial" panose="020B0604020202020204" pitchFamily="34" charset="0"/>
            </a:endParaRPr>
          </a:p>
        </p:txBody>
      </p:sp>
      <p:sp>
        <p:nvSpPr>
          <p:cNvPr id="95" name="椭圆 19"/>
          <p:cNvSpPr>
            <a:spLocks noChangeArrowheads="1"/>
          </p:cNvSpPr>
          <p:nvPr>
            <p:custDataLst>
              <p:tags r:id="rId14"/>
            </p:custDataLst>
          </p:nvPr>
        </p:nvSpPr>
        <p:spPr bwMode="auto">
          <a:xfrm>
            <a:off x="5071487" y="4405917"/>
            <a:ext cx="351914" cy="351914"/>
          </a:xfrm>
          <a:prstGeom prst="ellipse">
            <a:avLst/>
          </a:prstGeom>
          <a:solidFill>
            <a:srgbClr val="FFFFFF"/>
          </a:solidFill>
          <a:ln w="25400" cap="flat" cmpd="sng">
            <a:solidFill>
              <a:srgbClr val="FFC000"/>
            </a:solidFill>
            <a:bevel/>
          </a:ln>
        </p:spPr>
        <p:txBody>
          <a:bodyPr lIns="91440" tIns="45720" rIns="91440" bIns="45720" anchor="ctr">
            <a:normAutofit fontScale="55000" lnSpcReduction="20000"/>
          </a:bodyPr>
          <a:lstStyle/>
          <a:p>
            <a:pPr algn="ctr">
              <a:lnSpc>
                <a:spcPct val="120000"/>
              </a:lnSpc>
            </a:pPr>
            <a:r>
              <a:rPr lang="en-US" altLang="zh-CN" b="1" dirty="0">
                <a:solidFill>
                  <a:srgbClr val="FFC000"/>
                </a:solidFill>
                <a:ea typeface="微软雅黑" panose="020B0503020204020204" charset="-122"/>
                <a:sym typeface="Arial" panose="020B0604020202020204" pitchFamily="34" charset="0"/>
              </a:rPr>
              <a:t>4</a:t>
            </a:r>
            <a:endParaRPr lang="zh-CN" altLang="en-US" b="1" dirty="0">
              <a:solidFill>
                <a:srgbClr val="FFC000"/>
              </a:solidFill>
              <a:ea typeface="微软雅黑" panose="020B0503020204020204" charset="-122"/>
              <a:sym typeface="Arial" panose="020B0604020202020204" pitchFamily="34" charset="0"/>
            </a:endParaRPr>
          </a:p>
        </p:txBody>
      </p:sp>
      <p:sp>
        <p:nvSpPr>
          <p:cNvPr id="21" name="矩形 20"/>
          <p:cNvSpPr/>
          <p:nvPr>
            <p:custDataLst>
              <p:tags r:id="rId15"/>
            </p:custDataLst>
          </p:nvPr>
        </p:nvSpPr>
        <p:spPr>
          <a:xfrm>
            <a:off x="654050" y="3784600"/>
            <a:ext cx="1790065" cy="621030"/>
          </a:xfrm>
          <a:prstGeom prst="rect">
            <a:avLst/>
          </a:prstGeom>
        </p:spPr>
        <p:txBody>
          <a:bodyPr wrap="square">
            <a:noAutofit/>
          </a:bodyPr>
          <a:lstStyle/>
          <a:p>
            <a:pPr algn="ctr" fontAlgn="auto">
              <a:lnSpc>
                <a:spcPct val="100000"/>
              </a:lnSpc>
            </a:pPr>
            <a:r>
              <a:rPr lang="en-US" altLang="zh-CN" sz="2600" b="1">
                <a:solidFill>
                  <a:sysClr val="window" lastClr="FFFFFF"/>
                </a:solidFill>
                <a:uFillTx/>
                <a:latin typeface="Times New Roman" panose="02020603050405020304" charset="0"/>
                <a:ea typeface="微软雅黑" panose="020B0503020204020204" charset="-122"/>
                <a:cs typeface="Times New Roman" panose="02020603050405020304" charset="0"/>
                <a:sym typeface="Arial" panose="020B0604020202020204" pitchFamily="34" charset="0"/>
              </a:rPr>
              <a:t>Define the problem</a:t>
            </a:r>
          </a:p>
        </p:txBody>
      </p:sp>
      <p:sp>
        <p:nvSpPr>
          <p:cNvPr id="30" name="矩形: 圆角 29"/>
          <p:cNvSpPr/>
          <p:nvPr>
            <p:custDataLst>
              <p:tags r:id="rId16"/>
            </p:custDataLst>
          </p:nvPr>
        </p:nvSpPr>
        <p:spPr>
          <a:xfrm>
            <a:off x="3883660" y="2592705"/>
            <a:ext cx="1869440" cy="909955"/>
          </a:xfrm>
          <a:prstGeom prst="roundRect">
            <a:avLst>
              <a:gd name="adj" fmla="val 0"/>
            </a:avLst>
          </a:prstGeom>
          <a:solidFill>
            <a:srgbClr val="3498DB"/>
          </a:solidFill>
          <a:ln w="12700" cap="flat" cmpd="sng" algn="ctr">
            <a:noFill/>
            <a:prstDash val="solid"/>
            <a:miter lim="800000"/>
          </a:ln>
          <a:effectLst/>
        </p:spPr>
        <p:txBody>
          <a:bodyPr rtlCol="0" anchor="ctr"/>
          <a:lstStyle/>
          <a:p>
            <a:pPr algn="ctr">
              <a:lnSpc>
                <a:spcPct val="120000"/>
              </a:lnSpc>
            </a:pPr>
            <a:endParaRPr lang="zh-CN" altLang="en-US">
              <a:latin typeface="Arial" panose="020B0604020202020204" pitchFamily="34" charset="0"/>
              <a:ea typeface="微软雅黑" panose="020B0503020204020204" charset="-122"/>
              <a:sym typeface="Arial" panose="020B0604020202020204" pitchFamily="34" charset="0"/>
            </a:endParaRPr>
          </a:p>
        </p:txBody>
      </p:sp>
      <p:sp>
        <p:nvSpPr>
          <p:cNvPr id="32" name="任意多边形: 形状 31"/>
          <p:cNvSpPr/>
          <p:nvPr>
            <p:custDataLst>
              <p:tags r:id="rId17"/>
            </p:custDataLst>
          </p:nvPr>
        </p:nvSpPr>
        <p:spPr>
          <a:xfrm>
            <a:off x="3099435" y="2592705"/>
            <a:ext cx="2386965" cy="909955"/>
          </a:xfrm>
          <a:custGeom>
            <a:avLst/>
            <a:gdLst>
              <a:gd name="connsiteX0" fmla="*/ 0 w 2350378"/>
              <a:gd name="connsiteY0" fmla="*/ 0 h 1088696"/>
              <a:gd name="connsiteX1" fmla="*/ 2350378 w 2350378"/>
              <a:gd name="connsiteY1" fmla="*/ 0 h 1088696"/>
              <a:gd name="connsiteX2" fmla="*/ 2350378 w 2350378"/>
              <a:gd name="connsiteY2" fmla="*/ 12 h 1088696"/>
              <a:gd name="connsiteX3" fmla="*/ 831301 w 2350378"/>
              <a:gd name="connsiteY3" fmla="*/ 12 h 1088696"/>
              <a:gd name="connsiteX4" fmla="*/ 831301 w 2350378"/>
              <a:gd name="connsiteY4" fmla="*/ 1088696 h 1088696"/>
              <a:gd name="connsiteX5" fmla="*/ 6 w 2350378"/>
              <a:gd name="connsiteY5" fmla="*/ 1088696 h 1088696"/>
              <a:gd name="connsiteX6" fmla="*/ 718427 w 2350378"/>
              <a:gd name="connsiteY6" fmla="*/ 544356 h 1088696"/>
              <a:gd name="connsiteX7" fmla="*/ 6 w 2350378"/>
              <a:gd name="connsiteY7" fmla="*/ 6 h 1088696"/>
              <a:gd name="connsiteX8" fmla="*/ 6 w 2350378"/>
              <a:gd name="connsiteY8" fmla="*/ 1088696 h 1088696"/>
              <a:gd name="connsiteX9" fmla="*/ 0 w 2350378"/>
              <a:gd name="connsiteY9" fmla="*/ 1088696 h 1088696"/>
              <a:gd name="connsiteX10" fmla="*/ 0 w 2350378"/>
              <a:gd name="connsiteY10" fmla="*/ 0 h 10886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350378" h="1088696">
                <a:moveTo>
                  <a:pt x="0" y="0"/>
                </a:moveTo>
                <a:lnTo>
                  <a:pt x="2350378" y="0"/>
                </a:lnTo>
                <a:lnTo>
                  <a:pt x="2350378" y="12"/>
                </a:lnTo>
                <a:lnTo>
                  <a:pt x="831301" y="12"/>
                </a:lnTo>
                <a:lnTo>
                  <a:pt x="831301" y="1088696"/>
                </a:lnTo>
                <a:lnTo>
                  <a:pt x="6" y="1088696"/>
                </a:lnTo>
                <a:lnTo>
                  <a:pt x="718427" y="544356"/>
                </a:lnTo>
                <a:lnTo>
                  <a:pt x="6" y="6"/>
                </a:lnTo>
                <a:lnTo>
                  <a:pt x="6" y="1088696"/>
                </a:lnTo>
                <a:lnTo>
                  <a:pt x="0" y="1088696"/>
                </a:lnTo>
                <a:lnTo>
                  <a:pt x="0" y="0"/>
                </a:lnTo>
                <a:close/>
              </a:path>
            </a:pathLst>
          </a:custGeom>
          <a:solidFill>
            <a:srgbClr val="3498DB"/>
          </a:solidFill>
          <a:ln w="12700" cap="flat" cmpd="sng" algn="ctr">
            <a:noFill/>
            <a:prstDash val="solid"/>
            <a:miter lim="800000"/>
          </a:ln>
          <a:effectLst/>
        </p:spPr>
        <p:txBody>
          <a:bodyPr wrap="square" rtlCol="0" anchor="ctr">
            <a:noAutofit/>
          </a:bodyPr>
          <a:lstStyle/>
          <a:p>
            <a:pPr algn="ctr">
              <a:lnSpc>
                <a:spcPct val="120000"/>
              </a:lnSpc>
            </a:pPr>
            <a:endParaRPr lang="zh-CN" altLang="en-US">
              <a:latin typeface="Arial" panose="020B0604020202020204" pitchFamily="34" charset="0"/>
              <a:ea typeface="微软雅黑" panose="020B0503020204020204" charset="-122"/>
              <a:sym typeface="Arial" panose="020B0604020202020204" pitchFamily="34" charset="0"/>
            </a:endParaRPr>
          </a:p>
        </p:txBody>
      </p:sp>
      <p:sp>
        <p:nvSpPr>
          <p:cNvPr id="15" name="等腰三角形 14"/>
          <p:cNvSpPr/>
          <p:nvPr>
            <p:custDataLst>
              <p:tags r:id="rId18"/>
            </p:custDataLst>
          </p:nvPr>
        </p:nvSpPr>
        <p:spPr>
          <a:xfrm rot="5400000">
            <a:off x="5643245" y="2700655"/>
            <a:ext cx="911860" cy="692785"/>
          </a:xfrm>
          <a:prstGeom prst="triangle">
            <a:avLst/>
          </a:prstGeom>
          <a:solidFill>
            <a:srgbClr val="3498DB"/>
          </a:solidFill>
          <a:ln w="12700" cap="flat" cmpd="sng" algn="ctr">
            <a:noFill/>
            <a:prstDash val="solid"/>
            <a:miter lim="800000"/>
          </a:ln>
          <a:effectLst/>
        </p:spPr>
        <p:txBody>
          <a:bodyPr rtlCol="0" anchor="ctr"/>
          <a:lstStyle/>
          <a:p>
            <a:pPr algn="ctr">
              <a:lnSpc>
                <a:spcPct val="120000"/>
              </a:lnSpc>
            </a:pPr>
            <a:endParaRPr lang="zh-CN" altLang="en-US" dirty="0">
              <a:latin typeface="Arial" panose="020B0604020202020204" pitchFamily="34" charset="0"/>
              <a:ea typeface="微软雅黑" panose="020B0503020204020204" charset="-122"/>
              <a:sym typeface="Arial" panose="020B0604020202020204" pitchFamily="34" charset="0"/>
            </a:endParaRPr>
          </a:p>
        </p:txBody>
      </p:sp>
      <p:sp>
        <p:nvSpPr>
          <p:cNvPr id="60" name="椭圆 19"/>
          <p:cNvSpPr>
            <a:spLocks noChangeArrowheads="1"/>
          </p:cNvSpPr>
          <p:nvPr>
            <p:custDataLst>
              <p:tags r:id="rId19"/>
            </p:custDataLst>
          </p:nvPr>
        </p:nvSpPr>
        <p:spPr bwMode="auto">
          <a:xfrm>
            <a:off x="3532111" y="2412017"/>
            <a:ext cx="351914" cy="351914"/>
          </a:xfrm>
          <a:prstGeom prst="ellipse">
            <a:avLst/>
          </a:prstGeom>
          <a:solidFill>
            <a:srgbClr val="FFFFFF"/>
          </a:solidFill>
          <a:ln w="25400" cap="flat" cmpd="sng">
            <a:solidFill>
              <a:srgbClr val="3498DB"/>
            </a:solidFill>
            <a:bevel/>
          </a:ln>
        </p:spPr>
        <p:txBody>
          <a:bodyPr lIns="91440" tIns="45720" rIns="91440" bIns="45720" anchor="ctr">
            <a:normAutofit fontScale="55000" lnSpcReduction="20000"/>
          </a:bodyPr>
          <a:lstStyle/>
          <a:p>
            <a:pPr algn="ctr">
              <a:lnSpc>
                <a:spcPct val="120000"/>
              </a:lnSpc>
            </a:pPr>
            <a:r>
              <a:rPr lang="en-US" b="1" dirty="0">
                <a:solidFill>
                  <a:srgbClr val="3498DB"/>
                </a:solidFill>
                <a:ea typeface="微软雅黑" panose="020B0503020204020204" charset="-122"/>
                <a:sym typeface="Arial" panose="020B0604020202020204" pitchFamily="34" charset="0"/>
              </a:rPr>
              <a:t>2</a:t>
            </a:r>
            <a:endParaRPr lang="zh-CN" altLang="en-US" b="1" dirty="0">
              <a:solidFill>
                <a:srgbClr val="3498DB"/>
              </a:solidFill>
              <a:ea typeface="微软雅黑" panose="020B0503020204020204" charset="-122"/>
              <a:sym typeface="Arial" panose="020B0604020202020204" pitchFamily="34" charset="0"/>
            </a:endParaRPr>
          </a:p>
        </p:txBody>
      </p:sp>
      <p:sp>
        <p:nvSpPr>
          <p:cNvPr id="10" name="矩形 9"/>
          <p:cNvSpPr/>
          <p:nvPr>
            <p:custDataLst>
              <p:tags r:id="rId20"/>
            </p:custDataLst>
          </p:nvPr>
        </p:nvSpPr>
        <p:spPr>
          <a:xfrm>
            <a:off x="3891280" y="2592070"/>
            <a:ext cx="1887855" cy="621030"/>
          </a:xfrm>
          <a:prstGeom prst="rect">
            <a:avLst/>
          </a:prstGeom>
        </p:spPr>
        <p:txBody>
          <a:bodyPr wrap="square">
            <a:noAutofit/>
          </a:bodyPr>
          <a:lstStyle/>
          <a:p>
            <a:pPr algn="ctr" fontAlgn="auto">
              <a:lnSpc>
                <a:spcPct val="100000"/>
              </a:lnSpc>
            </a:pPr>
            <a:r>
              <a:rPr lang="en-US" altLang="zh-CN" sz="2600" b="1" u="sng">
                <a:solidFill>
                  <a:schemeClr val="bg1">
                    <a:lumMod val="95000"/>
                  </a:schemeClr>
                </a:solidFill>
                <a:uFillTx/>
                <a:latin typeface="Times New Roman" panose="02020603050405020304" charset="0"/>
                <a:ea typeface="微软雅黑" panose="020B0503020204020204" charset="-122"/>
                <a:cs typeface="Times New Roman" panose="02020603050405020304" charset="0"/>
                <a:sym typeface="Arial" panose="020B0604020202020204" pitchFamily="34" charset="0"/>
              </a:rPr>
              <a:t>              </a:t>
            </a:r>
            <a:r>
              <a:rPr lang="en-US" altLang="zh-CN" sz="2600" b="1">
                <a:solidFill>
                  <a:schemeClr val="bg1">
                    <a:lumMod val="95000"/>
                  </a:schemeClr>
                </a:solidFill>
                <a:uFillTx/>
                <a:latin typeface="Times New Roman" panose="02020603050405020304" charset="0"/>
                <a:ea typeface="微软雅黑" panose="020B0503020204020204" charset="-122"/>
                <a:cs typeface="Times New Roman" panose="02020603050405020304" charset="0"/>
                <a:sym typeface="Arial" panose="020B0604020202020204" pitchFamily="34" charset="0"/>
              </a:rPr>
              <a:t> </a:t>
            </a:r>
            <a:r>
              <a:rPr lang="en-US" altLang="zh-CN" sz="2600" b="1">
                <a:solidFill>
                  <a:sysClr val="window" lastClr="FFFFFF"/>
                </a:solidFill>
                <a:uFillTx/>
                <a:latin typeface="Times New Roman" panose="02020603050405020304" charset="0"/>
                <a:ea typeface="微软雅黑" panose="020B0503020204020204" charset="-122"/>
                <a:cs typeface="Times New Roman" panose="02020603050405020304" charset="0"/>
                <a:sym typeface="Arial" panose="020B0604020202020204" pitchFamily="34" charset="0"/>
              </a:rPr>
              <a:t>the problem</a:t>
            </a:r>
          </a:p>
        </p:txBody>
      </p:sp>
      <p:sp>
        <p:nvSpPr>
          <p:cNvPr id="11" name="矩形 10"/>
          <p:cNvSpPr/>
          <p:nvPr>
            <p:custDataLst>
              <p:tags r:id="rId21"/>
            </p:custDataLst>
          </p:nvPr>
        </p:nvSpPr>
        <p:spPr>
          <a:xfrm>
            <a:off x="1076325" y="2575560"/>
            <a:ext cx="1887855" cy="621030"/>
          </a:xfrm>
          <a:prstGeom prst="rect">
            <a:avLst/>
          </a:prstGeom>
        </p:spPr>
        <p:txBody>
          <a:bodyPr wrap="square">
            <a:noAutofit/>
          </a:bodyPr>
          <a:lstStyle/>
          <a:p>
            <a:pPr algn="ctr" fontAlgn="auto">
              <a:lnSpc>
                <a:spcPct val="100000"/>
              </a:lnSpc>
            </a:pPr>
            <a:r>
              <a:rPr lang="en-US" altLang="zh-CN" sz="2600" b="1">
                <a:solidFill>
                  <a:sysClr val="window" lastClr="FFFFFF"/>
                </a:solidFill>
                <a:uFillTx/>
                <a:latin typeface="Times New Roman" panose="02020603050405020304" charset="0"/>
                <a:ea typeface="微软雅黑" panose="020B0503020204020204" charset="-122"/>
                <a:cs typeface="Times New Roman" panose="02020603050405020304" charset="0"/>
                <a:sym typeface="Arial" panose="020B0604020202020204" pitchFamily="34" charset="0"/>
              </a:rPr>
              <a:t>Define the problem</a:t>
            </a:r>
          </a:p>
        </p:txBody>
      </p:sp>
      <p:sp>
        <p:nvSpPr>
          <p:cNvPr id="12" name="矩形 11"/>
          <p:cNvSpPr/>
          <p:nvPr>
            <p:custDataLst>
              <p:tags r:id="rId22"/>
            </p:custDataLst>
          </p:nvPr>
        </p:nvSpPr>
        <p:spPr>
          <a:xfrm>
            <a:off x="5629910" y="3499485"/>
            <a:ext cx="1325880" cy="621030"/>
          </a:xfrm>
          <a:prstGeom prst="rect">
            <a:avLst/>
          </a:prstGeom>
        </p:spPr>
        <p:txBody>
          <a:bodyPr wrap="square">
            <a:noAutofit/>
          </a:bodyPr>
          <a:lstStyle/>
          <a:p>
            <a:pPr algn="ctr" fontAlgn="auto">
              <a:lnSpc>
                <a:spcPct val="100000"/>
              </a:lnSpc>
            </a:pPr>
            <a:r>
              <a:rPr lang="en-US" altLang="zh-CN" sz="2600" b="1" u="sng">
                <a:solidFill>
                  <a:schemeClr val="bg1">
                    <a:lumMod val="95000"/>
                  </a:schemeClr>
                </a:solidFill>
                <a:uFillTx/>
                <a:latin typeface="Times New Roman" panose="02020603050405020304" charset="0"/>
                <a:ea typeface="微软雅黑" panose="020B0503020204020204" charset="-122"/>
                <a:cs typeface="Times New Roman" panose="02020603050405020304" charset="0"/>
                <a:sym typeface="Arial" panose="020B0604020202020204" pitchFamily="34" charset="0"/>
              </a:rPr>
              <a:t>             </a:t>
            </a:r>
            <a:r>
              <a:rPr lang="en-US" altLang="zh-CN" sz="2600" b="1" u="sng">
                <a:noFill/>
                <a:uFillTx/>
                <a:latin typeface="Times New Roman" panose="02020603050405020304" charset="0"/>
                <a:ea typeface="微软雅黑" panose="020B0503020204020204" charset="-122"/>
                <a:cs typeface="Times New Roman" panose="02020603050405020304" charset="0"/>
                <a:sym typeface="Arial" panose="020B0604020202020204" pitchFamily="34" charset="0"/>
              </a:rPr>
              <a:t>.</a:t>
            </a:r>
            <a:endParaRPr lang="en-US" altLang="zh-CN" sz="2600" b="1">
              <a:solidFill>
                <a:schemeClr val="bg1"/>
              </a:solidFill>
              <a:uFillTx/>
              <a:latin typeface="Times New Roman" panose="02020603050405020304" charset="0"/>
              <a:ea typeface="微软雅黑" panose="020B0503020204020204" charset="-122"/>
              <a:cs typeface="Times New Roman" panose="02020603050405020304" charset="0"/>
              <a:sym typeface="Arial" panose="020B0604020202020204" pitchFamily="34" charset="0"/>
            </a:endParaRPr>
          </a:p>
          <a:p>
            <a:pPr algn="ctr" fontAlgn="auto">
              <a:lnSpc>
                <a:spcPct val="100000"/>
              </a:lnSpc>
            </a:pPr>
            <a:r>
              <a:rPr lang="en-US" altLang="zh-CN" sz="2600" b="1">
                <a:solidFill>
                  <a:schemeClr val="bg1"/>
                </a:solidFill>
                <a:uFillTx/>
                <a:latin typeface="Times New Roman" panose="02020603050405020304" charset="0"/>
                <a:ea typeface="微软雅黑" panose="020B0503020204020204" charset="-122"/>
                <a:cs typeface="Times New Roman" panose="02020603050405020304" charset="0"/>
                <a:sym typeface="Arial" panose="020B0604020202020204" pitchFamily="34" charset="0"/>
              </a:rPr>
              <a:t> a </a:t>
            </a:r>
          </a:p>
          <a:p>
            <a:pPr algn="ctr" fontAlgn="auto">
              <a:lnSpc>
                <a:spcPct val="100000"/>
              </a:lnSpc>
            </a:pPr>
            <a:r>
              <a:rPr lang="en-US" altLang="zh-CN" sz="2600" b="1">
                <a:solidFill>
                  <a:schemeClr val="bg1"/>
                </a:solidFill>
                <a:uFillTx/>
                <a:latin typeface="Times New Roman" panose="02020603050405020304" charset="0"/>
                <a:ea typeface="微软雅黑" panose="020B0503020204020204" charset="-122"/>
                <a:cs typeface="Times New Roman" panose="02020603050405020304" charset="0"/>
                <a:sym typeface="Arial" panose="020B0604020202020204" pitchFamily="34" charset="0"/>
              </a:rPr>
              <a:t>solution</a:t>
            </a:r>
          </a:p>
        </p:txBody>
      </p:sp>
      <p:sp>
        <p:nvSpPr>
          <p:cNvPr id="13" name="矩形 12"/>
          <p:cNvSpPr/>
          <p:nvPr>
            <p:custDataLst>
              <p:tags r:id="rId23"/>
            </p:custDataLst>
          </p:nvPr>
        </p:nvSpPr>
        <p:spPr>
          <a:xfrm>
            <a:off x="3622675" y="4617720"/>
            <a:ext cx="2034540" cy="621030"/>
          </a:xfrm>
          <a:prstGeom prst="rect">
            <a:avLst/>
          </a:prstGeom>
        </p:spPr>
        <p:txBody>
          <a:bodyPr wrap="square">
            <a:noAutofit/>
          </a:bodyPr>
          <a:lstStyle/>
          <a:p>
            <a:pPr algn="ctr" fontAlgn="auto">
              <a:lnSpc>
                <a:spcPct val="100000"/>
              </a:lnSpc>
            </a:pPr>
            <a:r>
              <a:rPr lang="en-US" altLang="zh-CN" sz="2600" b="1" u="sng">
                <a:solidFill>
                  <a:schemeClr val="bg1">
                    <a:lumMod val="95000"/>
                  </a:schemeClr>
                </a:solidFill>
                <a:uFillTx/>
                <a:latin typeface="Times New Roman" panose="02020603050405020304" charset="0"/>
                <a:ea typeface="微软雅黑" panose="020B0503020204020204" charset="-122"/>
                <a:cs typeface="Times New Roman" panose="02020603050405020304" charset="0"/>
                <a:sym typeface="Arial" panose="020B0604020202020204" pitchFamily="34" charset="0"/>
              </a:rPr>
              <a:t>                 </a:t>
            </a:r>
            <a:r>
              <a:rPr lang="en-US" altLang="zh-CN" sz="2600" b="1" u="sng">
                <a:noFill/>
                <a:uFillTx/>
                <a:latin typeface="Times New Roman" panose="02020603050405020304" charset="0"/>
                <a:ea typeface="微软雅黑" panose="020B0503020204020204" charset="-122"/>
                <a:cs typeface="Times New Roman" panose="02020603050405020304" charset="0"/>
                <a:sym typeface="Arial" panose="020B0604020202020204" pitchFamily="34" charset="0"/>
              </a:rPr>
              <a:t>.</a:t>
            </a:r>
            <a:r>
              <a:rPr lang="en-US" altLang="zh-CN" sz="2600" b="1">
                <a:noFill/>
                <a:uFillTx/>
                <a:latin typeface="Times New Roman" panose="02020603050405020304" charset="0"/>
                <a:ea typeface="微软雅黑" panose="020B0503020204020204" charset="-122"/>
                <a:cs typeface="Times New Roman" panose="02020603050405020304" charset="0"/>
                <a:sym typeface="Arial" panose="020B0604020202020204" pitchFamily="34" charset="0"/>
              </a:rPr>
              <a:t> </a:t>
            </a:r>
            <a:r>
              <a:rPr lang="en-US" altLang="zh-CN" sz="2600" b="1">
                <a:solidFill>
                  <a:sysClr val="window" lastClr="FFFFFF"/>
                </a:solidFill>
                <a:uFillTx/>
                <a:latin typeface="Times New Roman" panose="02020603050405020304" charset="0"/>
                <a:ea typeface="微软雅黑" panose="020B0503020204020204" charset="-122"/>
                <a:cs typeface="Times New Roman" panose="02020603050405020304" charset="0"/>
                <a:sym typeface="Arial" panose="020B0604020202020204" pitchFamily="34" charset="0"/>
              </a:rPr>
              <a:t>the solution</a:t>
            </a:r>
          </a:p>
        </p:txBody>
      </p:sp>
      <p:sp>
        <p:nvSpPr>
          <p:cNvPr id="14" name="矩形 13"/>
          <p:cNvSpPr/>
          <p:nvPr>
            <p:custDataLst>
              <p:tags r:id="rId24"/>
            </p:custDataLst>
          </p:nvPr>
        </p:nvSpPr>
        <p:spPr>
          <a:xfrm>
            <a:off x="807720" y="4601210"/>
            <a:ext cx="2034540" cy="904875"/>
          </a:xfrm>
          <a:prstGeom prst="rect">
            <a:avLst/>
          </a:prstGeom>
        </p:spPr>
        <p:txBody>
          <a:bodyPr wrap="square">
            <a:noAutofit/>
          </a:bodyPr>
          <a:lstStyle/>
          <a:p>
            <a:pPr algn="ctr" fontAlgn="auto">
              <a:lnSpc>
                <a:spcPct val="100000"/>
              </a:lnSpc>
            </a:pPr>
            <a:r>
              <a:rPr lang="en-US" altLang="zh-CN" sz="2600" b="1" u="sng">
                <a:solidFill>
                  <a:schemeClr val="bg1">
                    <a:lumMod val="95000"/>
                  </a:schemeClr>
                </a:solidFill>
                <a:uFillTx/>
                <a:latin typeface="Times New Roman" panose="02020603050405020304" charset="0"/>
                <a:ea typeface="微软雅黑" panose="020B0503020204020204" charset="-122"/>
                <a:cs typeface="Times New Roman" panose="02020603050405020304" charset="0"/>
                <a:sym typeface="Arial" panose="020B0604020202020204" pitchFamily="34" charset="0"/>
              </a:rPr>
              <a:t>                </a:t>
            </a:r>
            <a:r>
              <a:rPr lang="en-US" altLang="zh-CN" sz="2600" b="1" u="sng">
                <a:noFill/>
                <a:uFillTx/>
                <a:latin typeface="Times New Roman" panose="02020603050405020304" charset="0"/>
                <a:ea typeface="微软雅黑" panose="020B0503020204020204" charset="-122"/>
                <a:cs typeface="Times New Roman" panose="02020603050405020304" charset="0"/>
                <a:sym typeface="Arial" panose="020B0604020202020204" pitchFamily="34" charset="0"/>
              </a:rPr>
              <a:t>.</a:t>
            </a:r>
            <a:r>
              <a:rPr lang="en-US" altLang="zh-CN" sz="2600" b="1">
                <a:noFill/>
                <a:uFillTx/>
                <a:latin typeface="Times New Roman" panose="02020603050405020304" charset="0"/>
                <a:ea typeface="微软雅黑" panose="020B0503020204020204" charset="-122"/>
                <a:cs typeface="Times New Roman" panose="02020603050405020304" charset="0"/>
                <a:sym typeface="Arial" panose="020B0604020202020204" pitchFamily="34" charset="0"/>
              </a:rPr>
              <a:t>u</a:t>
            </a:r>
          </a:p>
          <a:p>
            <a:pPr algn="ctr" fontAlgn="auto">
              <a:lnSpc>
                <a:spcPct val="100000"/>
              </a:lnSpc>
            </a:pPr>
            <a:r>
              <a:rPr lang="en-US" altLang="zh-CN" sz="2600" b="1">
                <a:solidFill>
                  <a:sysClr val="window" lastClr="FFFFFF"/>
                </a:solidFill>
                <a:uFillTx/>
                <a:latin typeface="Times New Roman" panose="02020603050405020304" charset="0"/>
                <a:ea typeface="微软雅黑" panose="020B0503020204020204" charset="-122"/>
                <a:cs typeface="Times New Roman" panose="02020603050405020304" charset="0"/>
                <a:sym typeface="Arial" panose="020B0604020202020204" pitchFamily="34" charset="0"/>
              </a:rPr>
              <a:t>the results</a:t>
            </a:r>
          </a:p>
        </p:txBody>
      </p:sp>
      <p:sp>
        <p:nvSpPr>
          <p:cNvPr id="68" name="椭圆 19"/>
          <p:cNvSpPr>
            <a:spLocks noChangeArrowheads="1"/>
          </p:cNvSpPr>
          <p:nvPr>
            <p:custDataLst>
              <p:tags r:id="rId25"/>
            </p:custDataLst>
          </p:nvPr>
        </p:nvSpPr>
        <p:spPr bwMode="auto">
          <a:xfrm>
            <a:off x="5486142" y="3919507"/>
            <a:ext cx="351914" cy="351914"/>
          </a:xfrm>
          <a:prstGeom prst="ellipse">
            <a:avLst/>
          </a:prstGeom>
          <a:solidFill>
            <a:srgbClr val="FFFFFF"/>
          </a:solidFill>
          <a:ln w="25400" cap="flat" cmpd="sng">
            <a:solidFill>
              <a:srgbClr val="1AA3AA"/>
            </a:solidFill>
            <a:bevel/>
          </a:ln>
        </p:spPr>
        <p:txBody>
          <a:bodyPr lIns="91440" tIns="45720" rIns="91440" bIns="45720" anchor="ctr">
            <a:normAutofit fontScale="55000" lnSpcReduction="20000"/>
          </a:bodyPr>
          <a:lstStyle/>
          <a:p>
            <a:pPr algn="ctr">
              <a:lnSpc>
                <a:spcPct val="120000"/>
              </a:lnSpc>
            </a:pPr>
            <a:r>
              <a:rPr lang="en-US" b="1" dirty="0">
                <a:solidFill>
                  <a:srgbClr val="1AA3AA"/>
                </a:solidFill>
                <a:ea typeface="微软雅黑" panose="020B0503020204020204" charset="-122"/>
                <a:sym typeface="Arial" panose="020B0604020202020204" pitchFamily="34" charset="0"/>
              </a:rPr>
              <a:t>3</a:t>
            </a:r>
            <a:endParaRPr lang="zh-CN" altLang="en-US" b="1" dirty="0">
              <a:solidFill>
                <a:srgbClr val="1AA3AA"/>
              </a:solidFill>
              <a:ea typeface="微软雅黑" panose="020B0503020204020204" charset="-122"/>
              <a:sym typeface="Arial" panose="020B0604020202020204" pitchFamily="34" charset="0"/>
            </a:endParaRPr>
          </a:p>
        </p:txBody>
      </p:sp>
      <p:sp>
        <p:nvSpPr>
          <p:cNvPr id="2" name="矩形 1"/>
          <p:cNvSpPr/>
          <p:nvPr/>
        </p:nvSpPr>
        <p:spPr>
          <a:xfrm>
            <a:off x="580390" y="772795"/>
            <a:ext cx="3444875" cy="148336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fontAlgn="auto">
              <a:lnSpc>
                <a:spcPts val="2020"/>
              </a:lnSpc>
            </a:pPr>
            <a:r>
              <a:rPr lang="en-US" altLang="zh-CN">
                <a:solidFill>
                  <a:schemeClr val="tx1"/>
                </a:solidFill>
                <a:latin typeface="Times New Roman" panose="02020603050405020304" charset="0"/>
                <a:cs typeface="Times New Roman" panose="02020603050405020304" charset="0"/>
              </a:rPr>
              <a:t>    </a:t>
            </a:r>
            <a:r>
              <a:rPr lang="en-US" altLang="zh-CN" sz="2200">
                <a:solidFill>
                  <a:schemeClr val="tx1"/>
                </a:solidFill>
                <a:latin typeface="Times New Roman" panose="02020603050405020304" charset="0"/>
                <a:cs typeface="Times New Roman" panose="02020603050405020304" charset="0"/>
              </a:rPr>
              <a:t>Water from the dam would likely damage a number of temples and destroy cultural relics that were an important of Egypt's cultural heritage. </a:t>
            </a:r>
          </a:p>
        </p:txBody>
      </p:sp>
      <p:sp>
        <p:nvSpPr>
          <p:cNvPr id="16" name="矩形 15"/>
          <p:cNvSpPr/>
          <p:nvPr/>
        </p:nvSpPr>
        <p:spPr>
          <a:xfrm>
            <a:off x="-19685" y="40005"/>
            <a:ext cx="3282950" cy="485775"/>
          </a:xfrm>
          <a:prstGeom prst="rect">
            <a:avLst/>
          </a:prstGeom>
          <a:gradFill>
            <a:gsLst>
              <a:gs pos="100000">
                <a:srgbClr val="FECF40"/>
              </a:gs>
              <a:gs pos="100000">
                <a:srgbClr val="846C2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a:solidFill>
                  <a:schemeClr val="tx1"/>
                </a:solidFill>
              </a:rPr>
              <a:t>Read for Thinking </a:t>
            </a:r>
          </a:p>
        </p:txBody>
      </p:sp>
      <p:sp>
        <p:nvSpPr>
          <p:cNvPr id="17" name="矩形 16"/>
          <p:cNvSpPr/>
          <p:nvPr/>
        </p:nvSpPr>
        <p:spPr>
          <a:xfrm>
            <a:off x="4970145" y="802640"/>
            <a:ext cx="3452495" cy="145415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fontAlgn="auto">
              <a:lnSpc>
                <a:spcPts val="2020"/>
              </a:lnSpc>
            </a:pPr>
            <a:r>
              <a:rPr lang="en-US" altLang="zh-CN" sz="2200">
                <a:solidFill>
                  <a:schemeClr val="tx1"/>
                </a:solidFill>
                <a:latin typeface="Times New Roman" panose="02020603050405020304" charset="0"/>
                <a:cs typeface="Times New Roman" panose="02020603050405020304" charset="0"/>
              </a:rPr>
              <a:t>A committee was established:</a:t>
            </a:r>
          </a:p>
          <a:p>
            <a:pPr algn="l" fontAlgn="auto">
              <a:lnSpc>
                <a:spcPts val="2020"/>
              </a:lnSpc>
            </a:pPr>
            <a:r>
              <a:rPr lang="en-US" altLang="zh-CN" sz="2200">
                <a:solidFill>
                  <a:srgbClr val="000000"/>
                </a:solidFill>
                <a:uFillTx/>
                <a:latin typeface="Times New Roman" panose="02020603050405020304" charset="0"/>
                <a:ea typeface="微软雅黑" panose="020B0503020204020204" charset="-122"/>
                <a:cs typeface="Times New Roman" panose="02020603050405020304" charset="0"/>
                <a:sym typeface="Arial" panose="020B0604020202020204" pitchFamily="34" charset="0"/>
              </a:rPr>
              <a:t>▪ department contributions</a:t>
            </a:r>
          </a:p>
          <a:p>
            <a:pPr algn="l" fontAlgn="auto">
              <a:lnSpc>
                <a:spcPts val="2020"/>
              </a:lnSpc>
            </a:pPr>
            <a:r>
              <a:rPr lang="en-US" altLang="zh-CN" sz="2200">
                <a:solidFill>
                  <a:srgbClr val="000000"/>
                </a:solidFill>
                <a:uFillTx/>
                <a:latin typeface="Times New Roman" panose="02020603050405020304" charset="0"/>
                <a:ea typeface="微软雅黑" panose="020B0503020204020204" charset="-122"/>
                <a:cs typeface="Times New Roman" panose="02020603050405020304" charset="0"/>
                <a:sym typeface="Arial" panose="020B0604020202020204" pitchFamily="34" charset="0"/>
              </a:rPr>
              <a:t>▪ international funding</a:t>
            </a:r>
          </a:p>
          <a:p>
            <a:pPr algn="l" fontAlgn="auto">
              <a:lnSpc>
                <a:spcPts val="2020"/>
              </a:lnSpc>
            </a:pPr>
            <a:r>
              <a:rPr lang="en-US" altLang="zh-CN" sz="2200">
                <a:solidFill>
                  <a:srgbClr val="000000"/>
                </a:solidFill>
                <a:uFillTx/>
                <a:latin typeface="Times New Roman" panose="02020603050405020304" charset="0"/>
                <a:ea typeface="微软雅黑" panose="020B0503020204020204" charset="-122"/>
                <a:cs typeface="Times New Roman" panose="02020603050405020304" charset="0"/>
                <a:sym typeface="Arial" panose="020B0604020202020204" pitchFamily="34" charset="0"/>
              </a:rPr>
              <a:t>▪ investigating the issue</a:t>
            </a:r>
          </a:p>
          <a:p>
            <a:pPr algn="l" fontAlgn="auto">
              <a:lnSpc>
                <a:spcPts val="2020"/>
              </a:lnSpc>
            </a:pPr>
            <a:r>
              <a:rPr lang="en-US" altLang="zh-CN" sz="2200">
                <a:solidFill>
                  <a:srgbClr val="000000"/>
                </a:solidFill>
                <a:uFillTx/>
                <a:latin typeface="Times New Roman" panose="02020603050405020304" charset="0"/>
                <a:ea typeface="微软雅黑" panose="020B0503020204020204" charset="-122"/>
                <a:cs typeface="Times New Roman" panose="02020603050405020304" charset="0"/>
                <a:sym typeface="Arial" panose="020B0604020202020204" pitchFamily="34" charset="0"/>
              </a:rPr>
              <a:t>▪ conducting several tests</a:t>
            </a:r>
            <a:endParaRPr lang="en-US" altLang="zh-CN" sz="2200">
              <a:solidFill>
                <a:schemeClr val="tx1"/>
              </a:solidFill>
              <a:latin typeface="Times New Roman" panose="02020603050405020304" charset="0"/>
              <a:cs typeface="Times New Roman" panose="02020603050405020304" charset="0"/>
            </a:endParaRPr>
          </a:p>
        </p:txBody>
      </p:sp>
      <p:sp>
        <p:nvSpPr>
          <p:cNvPr id="18" name="右箭头 17"/>
          <p:cNvSpPr/>
          <p:nvPr/>
        </p:nvSpPr>
        <p:spPr>
          <a:xfrm>
            <a:off x="4025265" y="1330325"/>
            <a:ext cx="944880" cy="216535"/>
          </a:xfrm>
          <a:prstGeom prst="righ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右箭头 18"/>
          <p:cNvSpPr/>
          <p:nvPr/>
        </p:nvSpPr>
        <p:spPr>
          <a:xfrm rot="5400000">
            <a:off x="7360920" y="2642235"/>
            <a:ext cx="954405" cy="216535"/>
          </a:xfrm>
          <a:prstGeom prst="righ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a:off x="3583940" y="5688965"/>
            <a:ext cx="2853690" cy="89281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fontAlgn="auto">
              <a:lnSpc>
                <a:spcPts val="2020"/>
              </a:lnSpc>
            </a:pPr>
            <a:r>
              <a:rPr lang="en-US" altLang="zh-CN" sz="2200">
                <a:solidFill>
                  <a:srgbClr val="000000"/>
                </a:solidFill>
                <a:uFillTx/>
                <a:latin typeface="Times New Roman" panose="02020603050405020304" charset="0"/>
                <a:ea typeface="微软雅黑" panose="020B0503020204020204" charset="-122"/>
                <a:cs typeface="Times New Roman" panose="02020603050405020304" charset="0"/>
                <a:sym typeface="Arial" panose="020B0604020202020204" pitchFamily="34" charset="0"/>
              </a:rPr>
              <a:t>▪ taken down in pieces</a:t>
            </a:r>
          </a:p>
          <a:p>
            <a:pPr algn="l" fontAlgn="auto">
              <a:lnSpc>
                <a:spcPts val="2020"/>
              </a:lnSpc>
            </a:pPr>
            <a:r>
              <a:rPr lang="en-US" altLang="zh-CN" sz="2200">
                <a:solidFill>
                  <a:srgbClr val="000000"/>
                </a:solidFill>
                <a:uFillTx/>
                <a:latin typeface="Times New Roman" panose="02020603050405020304" charset="0"/>
                <a:ea typeface="微软雅黑" panose="020B0503020204020204" charset="-122"/>
                <a:cs typeface="Times New Roman" panose="02020603050405020304" charset="0"/>
                <a:sym typeface="Arial" panose="020B0604020202020204" pitchFamily="34" charset="0"/>
              </a:rPr>
              <a:t>▪ moved to other places</a:t>
            </a:r>
          </a:p>
          <a:p>
            <a:pPr algn="l" fontAlgn="auto">
              <a:lnSpc>
                <a:spcPts val="2020"/>
              </a:lnSpc>
            </a:pPr>
            <a:r>
              <a:rPr lang="en-US" altLang="zh-CN" sz="2200">
                <a:solidFill>
                  <a:srgbClr val="000000"/>
                </a:solidFill>
                <a:uFillTx/>
                <a:latin typeface="Times New Roman" panose="02020603050405020304" charset="0"/>
                <a:ea typeface="微软雅黑" panose="020B0503020204020204" charset="-122"/>
                <a:cs typeface="Times New Roman" panose="02020603050405020304" charset="0"/>
                <a:sym typeface="Arial" panose="020B0604020202020204" pitchFamily="34" charset="0"/>
              </a:rPr>
              <a:t>▪ put back together</a:t>
            </a:r>
            <a:endParaRPr lang="en-US" altLang="zh-CN" sz="2200">
              <a:solidFill>
                <a:schemeClr val="tx1"/>
              </a:solidFill>
              <a:latin typeface="Times New Roman" panose="02020603050405020304" charset="0"/>
              <a:cs typeface="Times New Roman" panose="02020603050405020304" charset="0"/>
            </a:endParaRPr>
          </a:p>
        </p:txBody>
      </p:sp>
      <p:sp>
        <p:nvSpPr>
          <p:cNvPr id="25" name="圆角右箭头 24"/>
          <p:cNvSpPr/>
          <p:nvPr/>
        </p:nvSpPr>
        <p:spPr>
          <a:xfrm rot="10800000">
            <a:off x="6437630" y="4516120"/>
            <a:ext cx="1443355" cy="1727200"/>
          </a:xfrm>
          <a:prstGeom prst="bentArrow">
            <a:avLst>
              <a:gd name="adj1" fmla="val 7843"/>
              <a:gd name="adj2" fmla="val 8227"/>
              <a:gd name="adj3" fmla="val 16322"/>
              <a:gd name="adj4" fmla="val 42136"/>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0" name="矩形 19"/>
          <p:cNvSpPr/>
          <p:nvPr/>
        </p:nvSpPr>
        <p:spPr>
          <a:xfrm>
            <a:off x="7036435" y="3227070"/>
            <a:ext cx="1526540" cy="140779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fontAlgn="auto">
              <a:lnSpc>
                <a:spcPct val="100000"/>
              </a:lnSpc>
            </a:pPr>
            <a:r>
              <a:rPr lang="en-US" altLang="zh-CN" sz="2200">
                <a:solidFill>
                  <a:srgbClr val="000000"/>
                </a:solidFill>
                <a:uFillTx/>
                <a:latin typeface="Times New Roman" panose="02020603050405020304" charset="0"/>
                <a:ea typeface="微软雅黑" panose="020B0503020204020204" charset="-122"/>
                <a:cs typeface="Times New Roman" panose="02020603050405020304" charset="0"/>
                <a:sym typeface="Arial" panose="020B0604020202020204" pitchFamily="34" charset="0"/>
              </a:rPr>
              <a:t>▪ making a </a:t>
            </a:r>
          </a:p>
          <a:p>
            <a:pPr algn="l" fontAlgn="auto">
              <a:lnSpc>
                <a:spcPct val="100000"/>
              </a:lnSpc>
            </a:pPr>
            <a:r>
              <a:rPr lang="en-US" altLang="zh-CN" sz="2200">
                <a:solidFill>
                  <a:srgbClr val="000000"/>
                </a:solidFill>
                <a:uFillTx/>
                <a:latin typeface="Times New Roman" panose="02020603050405020304" charset="0"/>
                <a:ea typeface="微软雅黑" panose="020B0503020204020204" charset="-122"/>
                <a:cs typeface="Times New Roman" panose="02020603050405020304" charset="0"/>
                <a:sym typeface="Arial" panose="020B0604020202020204" pitchFamily="34" charset="0"/>
              </a:rPr>
              <a:t>   proposal</a:t>
            </a:r>
          </a:p>
          <a:p>
            <a:pPr algn="l" fontAlgn="auto">
              <a:lnSpc>
                <a:spcPct val="100000"/>
              </a:lnSpc>
            </a:pPr>
            <a:r>
              <a:rPr lang="en-US" altLang="zh-CN" sz="2200">
                <a:solidFill>
                  <a:srgbClr val="000000"/>
                </a:solidFill>
                <a:uFillTx/>
                <a:latin typeface="Times New Roman" panose="02020603050405020304" charset="0"/>
                <a:ea typeface="微软雅黑" panose="020B0503020204020204" charset="-122"/>
                <a:cs typeface="Times New Roman" panose="02020603050405020304" charset="0"/>
                <a:sym typeface="Arial" panose="020B0604020202020204" pitchFamily="34" charset="0"/>
              </a:rPr>
              <a:t>▪ signing a </a:t>
            </a:r>
          </a:p>
          <a:p>
            <a:pPr algn="l" fontAlgn="auto">
              <a:lnSpc>
                <a:spcPct val="100000"/>
              </a:lnSpc>
            </a:pPr>
            <a:r>
              <a:rPr lang="en-US" altLang="zh-CN" sz="2200">
                <a:solidFill>
                  <a:srgbClr val="000000"/>
                </a:solidFill>
                <a:uFillTx/>
                <a:latin typeface="Times New Roman" panose="02020603050405020304" charset="0"/>
                <a:ea typeface="微软雅黑" panose="020B0503020204020204" charset="-122"/>
                <a:cs typeface="Times New Roman" panose="02020603050405020304" charset="0"/>
                <a:sym typeface="Arial" panose="020B0604020202020204" pitchFamily="34" charset="0"/>
              </a:rPr>
              <a:t>   document</a:t>
            </a:r>
            <a:endParaRPr lang="en-US" altLang="zh-CN" sz="2200">
              <a:solidFill>
                <a:schemeClr val="tx1"/>
              </a:solidFill>
              <a:latin typeface="Times New Roman" panose="02020603050405020304" charset="0"/>
              <a:cs typeface="Times New Roman" panose="02020603050405020304" charset="0"/>
            </a:endParaRPr>
          </a:p>
        </p:txBody>
      </p:sp>
      <p:sp>
        <p:nvSpPr>
          <p:cNvPr id="28" name="矩形 27"/>
          <p:cNvSpPr/>
          <p:nvPr/>
        </p:nvSpPr>
        <p:spPr>
          <a:xfrm>
            <a:off x="587375" y="5688965"/>
            <a:ext cx="2245995" cy="89281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fontAlgn="auto">
              <a:lnSpc>
                <a:spcPts val="1920"/>
              </a:lnSpc>
            </a:pPr>
            <a:r>
              <a:rPr lang="en-US" altLang="zh-CN" sz="2200">
                <a:solidFill>
                  <a:srgbClr val="000000"/>
                </a:solidFill>
                <a:uFillTx/>
                <a:latin typeface="Times New Roman" panose="02020603050405020304" charset="0"/>
                <a:ea typeface="微软雅黑" panose="020B0503020204020204" charset="-122"/>
                <a:cs typeface="Times New Roman" panose="02020603050405020304" charset="0"/>
                <a:sym typeface="Arial" panose="020B0604020202020204" pitchFamily="34" charset="0"/>
              </a:rPr>
              <a:t>The project was considered a great success.</a:t>
            </a:r>
            <a:endParaRPr lang="en-US" altLang="zh-CN" sz="2200">
              <a:solidFill>
                <a:schemeClr val="tx1"/>
              </a:solidFill>
              <a:latin typeface="Times New Roman" panose="02020603050405020304" charset="0"/>
              <a:cs typeface="Times New Roman" panose="02020603050405020304" charset="0"/>
            </a:endParaRPr>
          </a:p>
        </p:txBody>
      </p:sp>
      <p:sp>
        <p:nvSpPr>
          <p:cNvPr id="29" name="右箭头 28"/>
          <p:cNvSpPr/>
          <p:nvPr/>
        </p:nvSpPr>
        <p:spPr>
          <a:xfrm flipH="1">
            <a:off x="2832735" y="6026785"/>
            <a:ext cx="751205" cy="216535"/>
          </a:xfrm>
          <a:prstGeom prst="righ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1" name="内容占位符 30"/>
          <p:cNvPicPr>
            <a:picLocks noGrp="1"/>
          </p:cNvPicPr>
          <p:nvPr>
            <p:ph sz="half" idx="2"/>
          </p:nvPr>
        </p:nvPicPr>
        <p:blipFill>
          <a:blip r:embed="rId33"/>
          <a:stretch>
            <a:fillRect/>
          </a:stretch>
        </p:blipFill>
        <p:spPr>
          <a:xfrm rot="20220000">
            <a:off x="3444875" y="-17145"/>
            <a:ext cx="526415" cy="746125"/>
          </a:xfrm>
          <a:ln w="12700"/>
        </p:spPr>
      </p:pic>
      <p:sp>
        <p:nvSpPr>
          <p:cNvPr id="72" name="等腰三角形 71"/>
          <p:cNvSpPr/>
          <p:nvPr>
            <p:custDataLst>
              <p:tags r:id="rId26"/>
            </p:custDataLst>
          </p:nvPr>
        </p:nvSpPr>
        <p:spPr>
          <a:xfrm rot="10800000">
            <a:off x="5713730" y="4892040"/>
            <a:ext cx="1158240" cy="724535"/>
          </a:xfrm>
          <a:prstGeom prst="triangle">
            <a:avLst/>
          </a:prstGeom>
          <a:solidFill>
            <a:srgbClr val="1AA3AA"/>
          </a:solidFill>
          <a:ln w="12700" cap="flat" cmpd="sng" algn="ctr">
            <a:noFill/>
            <a:prstDash val="solid"/>
            <a:miter lim="800000"/>
          </a:ln>
          <a:effectLst/>
        </p:spPr>
        <p:txBody>
          <a:bodyPr rtlCol="0" anchor="ctr"/>
          <a:lstStyle/>
          <a:p>
            <a:pPr algn="ctr">
              <a:lnSpc>
                <a:spcPct val="120000"/>
              </a:lnSpc>
            </a:pPr>
            <a:endParaRPr lang="zh-CN" altLang="en-US" dirty="0">
              <a:latin typeface="Arial" panose="020B0604020202020204" pitchFamily="34" charset="0"/>
              <a:ea typeface="微软雅黑" panose="020B0503020204020204" charset="-122"/>
              <a:sym typeface="Arial" panose="020B0604020202020204" pitchFamily="34" charset="0"/>
            </a:endParaRPr>
          </a:p>
        </p:txBody>
      </p:sp>
      <p:sp>
        <p:nvSpPr>
          <p:cNvPr id="3" name="矩形 2"/>
          <p:cNvSpPr/>
          <p:nvPr>
            <p:custDataLst>
              <p:tags r:id="rId27"/>
            </p:custDataLst>
          </p:nvPr>
        </p:nvSpPr>
        <p:spPr>
          <a:xfrm>
            <a:off x="3622675" y="2583815"/>
            <a:ext cx="1887855" cy="621030"/>
          </a:xfrm>
          <a:prstGeom prst="rect">
            <a:avLst/>
          </a:prstGeom>
        </p:spPr>
        <p:txBody>
          <a:bodyPr wrap="square">
            <a:noAutofit/>
          </a:bodyPr>
          <a:lstStyle/>
          <a:p>
            <a:pPr algn="ctr" fontAlgn="auto">
              <a:lnSpc>
                <a:spcPct val="100000"/>
              </a:lnSpc>
            </a:pPr>
            <a:r>
              <a:rPr lang="en-US" altLang="zh-CN" sz="2600" b="1">
                <a:solidFill>
                  <a:sysClr val="window" lastClr="FFFFFF"/>
                </a:solidFill>
                <a:uFillTx/>
                <a:latin typeface="Times New Roman" panose="02020603050405020304" charset="0"/>
                <a:ea typeface="微软雅黑" panose="020B0503020204020204" charset="-122"/>
                <a:cs typeface="Times New Roman" panose="02020603050405020304" charset="0"/>
                <a:sym typeface="Arial" panose="020B0604020202020204" pitchFamily="34" charset="0"/>
              </a:rPr>
              <a:t>Analyze</a:t>
            </a:r>
          </a:p>
        </p:txBody>
      </p:sp>
      <p:sp>
        <p:nvSpPr>
          <p:cNvPr id="4" name="矩形 3"/>
          <p:cNvSpPr/>
          <p:nvPr>
            <p:custDataLst>
              <p:tags r:id="rId28"/>
            </p:custDataLst>
          </p:nvPr>
        </p:nvSpPr>
        <p:spPr>
          <a:xfrm>
            <a:off x="5320665" y="3476625"/>
            <a:ext cx="1887855" cy="621030"/>
          </a:xfrm>
          <a:prstGeom prst="rect">
            <a:avLst/>
          </a:prstGeom>
        </p:spPr>
        <p:txBody>
          <a:bodyPr wrap="square">
            <a:noAutofit/>
          </a:bodyPr>
          <a:lstStyle/>
          <a:p>
            <a:pPr algn="ctr" fontAlgn="auto">
              <a:lnSpc>
                <a:spcPct val="100000"/>
              </a:lnSpc>
            </a:pPr>
            <a:r>
              <a:rPr lang="en-US" altLang="zh-CN" sz="2600" b="1">
                <a:solidFill>
                  <a:sysClr val="window" lastClr="FFFFFF"/>
                </a:solidFill>
                <a:uFillTx/>
                <a:latin typeface="Times New Roman" panose="02020603050405020304" charset="0"/>
                <a:ea typeface="微软雅黑" panose="020B0503020204020204" charset="-122"/>
                <a:cs typeface="Times New Roman" panose="02020603050405020304" charset="0"/>
                <a:sym typeface="Arial" panose="020B0604020202020204" pitchFamily="34" charset="0"/>
              </a:rPr>
              <a:t>Develop</a:t>
            </a:r>
          </a:p>
        </p:txBody>
      </p:sp>
      <p:sp>
        <p:nvSpPr>
          <p:cNvPr id="5" name="矩形 4"/>
          <p:cNvSpPr/>
          <p:nvPr>
            <p:custDataLst>
              <p:tags r:id="rId29"/>
            </p:custDataLst>
          </p:nvPr>
        </p:nvSpPr>
        <p:spPr>
          <a:xfrm>
            <a:off x="3677920" y="4576445"/>
            <a:ext cx="1887855" cy="621030"/>
          </a:xfrm>
          <a:prstGeom prst="rect">
            <a:avLst/>
          </a:prstGeom>
        </p:spPr>
        <p:txBody>
          <a:bodyPr wrap="square">
            <a:noAutofit/>
          </a:bodyPr>
          <a:lstStyle/>
          <a:p>
            <a:pPr algn="ctr" fontAlgn="auto">
              <a:lnSpc>
                <a:spcPct val="100000"/>
              </a:lnSpc>
            </a:pPr>
            <a:r>
              <a:rPr lang="en-US" altLang="zh-CN" sz="2600" b="1">
                <a:solidFill>
                  <a:sysClr val="window" lastClr="FFFFFF"/>
                </a:solidFill>
                <a:uFillTx/>
                <a:latin typeface="Times New Roman" panose="02020603050405020304" charset="0"/>
                <a:ea typeface="微软雅黑" panose="020B0503020204020204" charset="-122"/>
                <a:cs typeface="Times New Roman" panose="02020603050405020304" charset="0"/>
                <a:sym typeface="Arial" panose="020B0604020202020204" pitchFamily="34" charset="0"/>
              </a:rPr>
              <a:t>Implement</a:t>
            </a:r>
          </a:p>
        </p:txBody>
      </p:sp>
      <p:sp>
        <p:nvSpPr>
          <p:cNvPr id="8" name="矩形 7"/>
          <p:cNvSpPr/>
          <p:nvPr>
            <p:custDataLst>
              <p:tags r:id="rId30"/>
            </p:custDataLst>
          </p:nvPr>
        </p:nvSpPr>
        <p:spPr>
          <a:xfrm>
            <a:off x="735965" y="4576445"/>
            <a:ext cx="1887855" cy="621030"/>
          </a:xfrm>
          <a:prstGeom prst="rect">
            <a:avLst/>
          </a:prstGeom>
        </p:spPr>
        <p:txBody>
          <a:bodyPr wrap="square">
            <a:noAutofit/>
          </a:bodyPr>
          <a:lstStyle/>
          <a:p>
            <a:pPr algn="ctr" fontAlgn="auto">
              <a:lnSpc>
                <a:spcPct val="100000"/>
              </a:lnSpc>
            </a:pPr>
            <a:r>
              <a:rPr lang="en-US" altLang="zh-CN" sz="2600" b="1">
                <a:solidFill>
                  <a:sysClr val="window" lastClr="FFFFFF"/>
                </a:solidFill>
                <a:uFillTx/>
                <a:latin typeface="Times New Roman" panose="02020603050405020304" charset="0"/>
                <a:ea typeface="微软雅黑" panose="020B0503020204020204" charset="-122"/>
                <a:cs typeface="Times New Roman" panose="02020603050405020304" charset="0"/>
                <a:sym typeface="Arial" panose="020B0604020202020204" pitchFamily="34" charset="0"/>
              </a:rPr>
              <a:t>Evaluate</a:t>
            </a:r>
          </a:p>
        </p:txBody>
      </p:sp>
      <p:sp>
        <p:nvSpPr>
          <p:cNvPr id="9" name="矩形 8"/>
          <p:cNvSpPr/>
          <p:nvPr/>
        </p:nvSpPr>
        <p:spPr>
          <a:xfrm rot="21420000">
            <a:off x="462280" y="3731260"/>
            <a:ext cx="4846320" cy="583565"/>
          </a:xfrm>
          <a:prstGeom prst="rect">
            <a:avLst/>
          </a:prstGeom>
          <a:noFill/>
          <a:ln>
            <a:noFill/>
          </a:ln>
        </p:spPr>
        <p:txBody>
          <a:bodyPr wrap="none" rtlCol="0" anchor="t">
            <a:spAutoFit/>
          </a:bodyPr>
          <a:lstStyle/>
          <a:p>
            <a:pPr algn="ctr"/>
            <a:r>
              <a:rPr lang="en-US" altLang="zh-CN" sz="3200" b="1">
                <a:solidFill>
                  <a:schemeClr val="tx1"/>
                </a:solidFill>
                <a:effectLst>
                  <a:outerShdw blurRad="38100" dist="19050" dir="2700000" algn="tl" rotWithShape="0">
                    <a:schemeClr val="dk1">
                      <a:alpha val="40000"/>
                    </a:schemeClr>
                  </a:outerShdw>
                </a:effectLst>
              </a:rPr>
              <a:t>From Problems to Solutions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ppt_x"/>
                                          </p:val>
                                        </p:tav>
                                        <p:tav tm="100000">
                                          <p:val>
                                            <p:strVal val="#ppt_x"/>
                                          </p:val>
                                        </p:tav>
                                      </p:tavLst>
                                    </p:anim>
                                    <p:anim calcmode="lin" valueType="num">
                                      <p:cBhvr additive="base">
                                        <p:cTn id="1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ppt_x"/>
                                          </p:val>
                                        </p:tav>
                                        <p:tav tm="100000">
                                          <p:val>
                                            <p:strVal val="#ppt_x"/>
                                          </p:val>
                                        </p:tav>
                                      </p:tavLst>
                                    </p:anim>
                                    <p:anim calcmode="lin" valueType="num">
                                      <p:cBhvr additive="base">
                                        <p:cTn id="20"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additive="base">
                                        <p:cTn id="25" dur="500" fill="hold"/>
                                        <p:tgtEl>
                                          <p:spTgt spid="13"/>
                                        </p:tgtEl>
                                        <p:attrNameLst>
                                          <p:attrName>ppt_x</p:attrName>
                                        </p:attrNameLst>
                                      </p:cBhvr>
                                      <p:tavLst>
                                        <p:tav tm="0">
                                          <p:val>
                                            <p:strVal val="#ppt_x"/>
                                          </p:val>
                                        </p:tav>
                                        <p:tav tm="100000">
                                          <p:val>
                                            <p:strVal val="#ppt_x"/>
                                          </p:val>
                                        </p:tav>
                                      </p:tavLst>
                                    </p:anim>
                                    <p:anim calcmode="lin" valueType="num">
                                      <p:cBhvr additive="base">
                                        <p:cTn id="26"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500" fill="hold"/>
                                        <p:tgtEl>
                                          <p:spTgt spid="14"/>
                                        </p:tgtEl>
                                        <p:attrNameLst>
                                          <p:attrName>ppt_x</p:attrName>
                                        </p:attrNameLst>
                                      </p:cBhvr>
                                      <p:tavLst>
                                        <p:tav tm="0">
                                          <p:val>
                                            <p:strVal val="#ppt_x"/>
                                          </p:val>
                                        </p:tav>
                                        <p:tav tm="100000">
                                          <p:val>
                                            <p:strVal val="#ppt_x"/>
                                          </p:val>
                                        </p:tav>
                                      </p:tavLst>
                                    </p:anim>
                                    <p:anim calcmode="lin" valueType="num">
                                      <p:cBhvr additive="base">
                                        <p:cTn id="32"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gtEl>
                                        <p:attrNameLst>
                                          <p:attrName>style.visibility</p:attrName>
                                        </p:attrNameLst>
                                      </p:cBhvr>
                                      <p:to>
                                        <p:strVal val="visible"/>
                                      </p:to>
                                    </p:set>
                                    <p:anim calcmode="lin" valueType="num">
                                      <p:cBhvr additive="base">
                                        <p:cTn id="37" dur="500" fill="hold"/>
                                        <p:tgtEl>
                                          <p:spTgt spid="3"/>
                                        </p:tgtEl>
                                        <p:attrNameLst>
                                          <p:attrName>ppt_x</p:attrName>
                                        </p:attrNameLst>
                                      </p:cBhvr>
                                      <p:tavLst>
                                        <p:tav tm="0">
                                          <p:val>
                                            <p:strVal val="#ppt_x"/>
                                          </p:val>
                                        </p:tav>
                                        <p:tav tm="100000">
                                          <p:val>
                                            <p:strVal val="#ppt_x"/>
                                          </p:val>
                                        </p:tav>
                                      </p:tavLst>
                                    </p:anim>
                                    <p:anim calcmode="lin" valueType="num">
                                      <p:cBhvr additive="base">
                                        <p:cTn id="3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4"/>
                                        </p:tgtEl>
                                        <p:attrNameLst>
                                          <p:attrName>style.visibility</p:attrName>
                                        </p:attrNameLst>
                                      </p:cBhvr>
                                      <p:to>
                                        <p:strVal val="visible"/>
                                      </p:to>
                                    </p:set>
                                    <p:anim calcmode="lin" valueType="num">
                                      <p:cBhvr additive="base">
                                        <p:cTn id="43" dur="500" fill="hold"/>
                                        <p:tgtEl>
                                          <p:spTgt spid="4"/>
                                        </p:tgtEl>
                                        <p:attrNameLst>
                                          <p:attrName>ppt_x</p:attrName>
                                        </p:attrNameLst>
                                      </p:cBhvr>
                                      <p:tavLst>
                                        <p:tav tm="0">
                                          <p:val>
                                            <p:strVal val="#ppt_x"/>
                                          </p:val>
                                        </p:tav>
                                        <p:tav tm="100000">
                                          <p:val>
                                            <p:strVal val="#ppt_x"/>
                                          </p:val>
                                        </p:tav>
                                      </p:tavLst>
                                    </p:anim>
                                    <p:anim calcmode="lin" valueType="num">
                                      <p:cBhvr additive="base">
                                        <p:cTn id="4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5"/>
                                        </p:tgtEl>
                                        <p:attrNameLst>
                                          <p:attrName>style.visibility</p:attrName>
                                        </p:attrNameLst>
                                      </p:cBhvr>
                                      <p:to>
                                        <p:strVal val="visible"/>
                                      </p:to>
                                    </p:set>
                                    <p:anim calcmode="lin" valueType="num">
                                      <p:cBhvr additive="base">
                                        <p:cTn id="49" dur="500" fill="hold"/>
                                        <p:tgtEl>
                                          <p:spTgt spid="5"/>
                                        </p:tgtEl>
                                        <p:attrNameLst>
                                          <p:attrName>ppt_x</p:attrName>
                                        </p:attrNameLst>
                                      </p:cBhvr>
                                      <p:tavLst>
                                        <p:tav tm="0">
                                          <p:val>
                                            <p:strVal val="#ppt_x"/>
                                          </p:val>
                                        </p:tav>
                                        <p:tav tm="100000">
                                          <p:val>
                                            <p:strVal val="#ppt_x"/>
                                          </p:val>
                                        </p:tav>
                                      </p:tavLst>
                                    </p:anim>
                                    <p:anim calcmode="lin" valueType="num">
                                      <p:cBhvr additive="base">
                                        <p:cTn id="5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8"/>
                                        </p:tgtEl>
                                        <p:attrNameLst>
                                          <p:attrName>style.visibility</p:attrName>
                                        </p:attrNameLst>
                                      </p:cBhvr>
                                      <p:to>
                                        <p:strVal val="visible"/>
                                      </p:to>
                                    </p:set>
                                    <p:anim calcmode="lin" valueType="num">
                                      <p:cBhvr additive="base">
                                        <p:cTn id="55" dur="500" fill="hold"/>
                                        <p:tgtEl>
                                          <p:spTgt spid="8"/>
                                        </p:tgtEl>
                                        <p:attrNameLst>
                                          <p:attrName>ppt_x</p:attrName>
                                        </p:attrNameLst>
                                      </p:cBhvr>
                                      <p:tavLst>
                                        <p:tav tm="0">
                                          <p:val>
                                            <p:strVal val="#ppt_x"/>
                                          </p:val>
                                        </p:tav>
                                        <p:tav tm="100000">
                                          <p:val>
                                            <p:strVal val="#ppt_x"/>
                                          </p:val>
                                        </p:tav>
                                      </p:tavLst>
                                    </p:anim>
                                    <p:anim calcmode="lin" valueType="num">
                                      <p:cBhvr additive="base">
                                        <p:cTn id="56"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p:bldP spid="14" grpId="0"/>
      <p:bldP spid="3" grpId="0"/>
      <p:bldP spid="4" grpId="0"/>
      <p:bldP spid="5" grpId="0"/>
      <p:bldP spid="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240030" y="-164465"/>
            <a:ext cx="8663940" cy="1917065"/>
          </a:xfrm>
          <a:prstGeom prst="rect">
            <a:avLst/>
          </a:prstGeom>
          <a:noFill/>
        </p:spPr>
        <p:txBody>
          <a:bodyPr wrap="square" rtlCol="0">
            <a:spAutoFit/>
          </a:bodyPr>
          <a:lstStyle/>
          <a:p>
            <a:pPr fontAlgn="auto">
              <a:lnSpc>
                <a:spcPts val="5200"/>
              </a:lnSpc>
            </a:pPr>
            <a:endParaRPr lang="en-US" sz="3600" b="1">
              <a:solidFill>
                <a:schemeClr val="tx1"/>
              </a:solidFill>
              <a:sym typeface="+mn-ea"/>
            </a:endParaRPr>
          </a:p>
          <a:p>
            <a:pPr fontAlgn="auto">
              <a:lnSpc>
                <a:spcPts val="5200"/>
              </a:lnSpc>
            </a:pPr>
            <a:endParaRPr lang="en-US" sz="3600" b="1">
              <a:solidFill>
                <a:schemeClr val="tx1"/>
              </a:solidFill>
              <a:sym typeface="+mn-ea"/>
            </a:endParaRPr>
          </a:p>
          <a:p>
            <a:pPr fontAlgn="auto">
              <a:lnSpc>
                <a:spcPct val="100000"/>
              </a:lnSpc>
            </a:pPr>
            <a:endParaRPr lang="en-US" sz="3200" b="1">
              <a:solidFill>
                <a:schemeClr val="tx1"/>
              </a:solidFill>
              <a:sym typeface="+mn-ea"/>
            </a:endParaRPr>
          </a:p>
        </p:txBody>
      </p:sp>
      <p:sp>
        <p:nvSpPr>
          <p:cNvPr id="6" name="文本框 5"/>
          <p:cNvSpPr txBox="1"/>
          <p:nvPr/>
        </p:nvSpPr>
        <p:spPr>
          <a:xfrm>
            <a:off x="289560" y="4849495"/>
            <a:ext cx="8565515" cy="1076325"/>
          </a:xfrm>
          <a:prstGeom prst="rect">
            <a:avLst/>
          </a:prstGeom>
          <a:solidFill>
            <a:schemeClr val="bg2">
              <a:lumMod val="90000"/>
            </a:schemeClr>
          </a:solidFill>
          <a:ln w="25400" cmpd="sng">
            <a:noFill/>
            <a:prstDash val="solid"/>
          </a:ln>
        </p:spPr>
        <p:txBody>
          <a:bodyPr wrap="square" rtlCol="0">
            <a:spAutoFit/>
          </a:bodyPr>
          <a:lstStyle/>
          <a:p>
            <a:pPr fontAlgn="auto">
              <a:lnSpc>
                <a:spcPct val="100000"/>
              </a:lnSpc>
            </a:pPr>
            <a:r>
              <a:rPr lang="en-US" sz="2600" b="1">
                <a:solidFill>
                  <a:schemeClr val="tx1"/>
                </a:solidFill>
                <a:latin typeface="+mj-lt"/>
                <a:cs typeface="+mj-lt"/>
                <a:sym typeface="+mn-ea"/>
              </a:rPr>
              <a:t>   </a:t>
            </a:r>
            <a:r>
              <a:rPr lang="en-US" sz="3200" b="1">
                <a:solidFill>
                  <a:schemeClr val="tx1"/>
                </a:solidFill>
                <a:latin typeface="+mj-lt"/>
                <a:cs typeface="+mj-lt"/>
                <a:sym typeface="+mn-ea"/>
              </a:rPr>
              <a:t>Problem solving provides an opportunity for “</a:t>
            </a:r>
            <a:r>
              <a:rPr lang="en-US" sz="3200" b="1">
                <a:solidFill>
                  <a:srgbClr val="FF0000"/>
                </a:solidFill>
                <a:latin typeface="+mj-lt"/>
                <a:cs typeface="+mj-lt"/>
                <a:sym typeface="+mn-ea"/>
              </a:rPr>
              <a:t>discovery</a:t>
            </a:r>
            <a:r>
              <a:rPr lang="en-US" sz="3200" b="1">
                <a:solidFill>
                  <a:schemeClr val="tx1"/>
                </a:solidFill>
                <a:latin typeface="+mj-lt"/>
                <a:cs typeface="+mj-lt"/>
                <a:sym typeface="+mn-ea"/>
              </a:rPr>
              <a:t>” and “</a:t>
            </a:r>
            <a:r>
              <a:rPr lang="en-US" sz="3200" b="1">
                <a:solidFill>
                  <a:srgbClr val="FF0000"/>
                </a:solidFill>
                <a:latin typeface="+mj-lt"/>
                <a:cs typeface="+mj-lt"/>
                <a:sym typeface="+mn-ea"/>
              </a:rPr>
              <a:t>continuous improvement</a:t>
            </a:r>
            <a:r>
              <a:rPr lang="en-US" sz="3200" b="1">
                <a:solidFill>
                  <a:schemeClr val="tx1"/>
                </a:solidFill>
                <a:latin typeface="+mj-lt"/>
                <a:cs typeface="+mj-lt"/>
                <a:sym typeface="+mn-ea"/>
              </a:rPr>
              <a:t>”.</a:t>
            </a:r>
          </a:p>
        </p:txBody>
      </p:sp>
      <p:sp>
        <p:nvSpPr>
          <p:cNvPr id="13" name="矩形 12"/>
          <p:cNvSpPr/>
          <p:nvPr/>
        </p:nvSpPr>
        <p:spPr>
          <a:xfrm>
            <a:off x="-19685" y="111760"/>
            <a:ext cx="3963670" cy="524510"/>
          </a:xfrm>
          <a:prstGeom prst="rect">
            <a:avLst/>
          </a:prstGeom>
          <a:gradFill>
            <a:gsLst>
              <a:gs pos="100000">
                <a:srgbClr val="FECF40"/>
              </a:gs>
              <a:gs pos="100000">
                <a:srgbClr val="846C2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a:solidFill>
                  <a:schemeClr val="tx1"/>
                </a:solidFill>
              </a:rPr>
              <a:t>Reading for Thinking </a:t>
            </a:r>
          </a:p>
        </p:txBody>
      </p:sp>
      <p:pic>
        <p:nvPicPr>
          <p:cNvPr id="3" name="图片 2"/>
          <p:cNvPicPr>
            <a:picLocks noChangeAspect="1"/>
          </p:cNvPicPr>
          <p:nvPr/>
        </p:nvPicPr>
        <p:blipFill>
          <a:blip r:embed="rId3"/>
          <a:stretch>
            <a:fillRect/>
          </a:stretch>
        </p:blipFill>
        <p:spPr>
          <a:xfrm>
            <a:off x="480060" y="1050290"/>
            <a:ext cx="4142105" cy="3237865"/>
          </a:xfrm>
          <a:prstGeom prst="rect">
            <a:avLst/>
          </a:prstGeom>
        </p:spPr>
      </p:pic>
      <p:pic>
        <p:nvPicPr>
          <p:cNvPr id="7" name="图片 6"/>
          <p:cNvPicPr>
            <a:picLocks noChangeAspect="1"/>
          </p:cNvPicPr>
          <p:nvPr/>
        </p:nvPicPr>
        <p:blipFill>
          <a:blip r:embed="rId4"/>
          <a:stretch>
            <a:fillRect/>
          </a:stretch>
        </p:blipFill>
        <p:spPr>
          <a:xfrm>
            <a:off x="4777105" y="1259205"/>
            <a:ext cx="4315460" cy="2590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240030" y="-147955"/>
            <a:ext cx="8663940" cy="1917065"/>
          </a:xfrm>
          <a:prstGeom prst="rect">
            <a:avLst/>
          </a:prstGeom>
          <a:noFill/>
        </p:spPr>
        <p:txBody>
          <a:bodyPr wrap="square" rtlCol="0">
            <a:spAutoFit/>
          </a:bodyPr>
          <a:lstStyle/>
          <a:p>
            <a:pPr fontAlgn="auto">
              <a:lnSpc>
                <a:spcPts val="5200"/>
              </a:lnSpc>
            </a:pPr>
            <a:endParaRPr lang="en-US" sz="3600" b="1">
              <a:solidFill>
                <a:schemeClr val="tx1"/>
              </a:solidFill>
              <a:sym typeface="+mn-ea"/>
            </a:endParaRPr>
          </a:p>
          <a:p>
            <a:pPr fontAlgn="auto">
              <a:lnSpc>
                <a:spcPts val="5200"/>
              </a:lnSpc>
            </a:pPr>
            <a:endParaRPr lang="en-US" sz="3600" b="1">
              <a:solidFill>
                <a:schemeClr val="tx1"/>
              </a:solidFill>
              <a:sym typeface="+mn-ea"/>
            </a:endParaRPr>
          </a:p>
          <a:p>
            <a:pPr fontAlgn="auto">
              <a:lnSpc>
                <a:spcPct val="100000"/>
              </a:lnSpc>
            </a:pPr>
            <a:endParaRPr lang="en-US" sz="3200" b="1">
              <a:solidFill>
                <a:schemeClr val="tx1"/>
              </a:solidFill>
              <a:sym typeface="+mn-ea"/>
            </a:endParaRPr>
          </a:p>
        </p:txBody>
      </p:sp>
      <p:sp>
        <p:nvSpPr>
          <p:cNvPr id="16" name="矩形 15"/>
          <p:cNvSpPr/>
          <p:nvPr/>
        </p:nvSpPr>
        <p:spPr>
          <a:xfrm>
            <a:off x="-19685" y="40005"/>
            <a:ext cx="3087370" cy="485775"/>
          </a:xfrm>
          <a:prstGeom prst="rect">
            <a:avLst/>
          </a:prstGeom>
          <a:gradFill>
            <a:gsLst>
              <a:gs pos="100000">
                <a:srgbClr val="FECF40"/>
              </a:gs>
              <a:gs pos="100000">
                <a:srgbClr val="846C2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a:solidFill>
                  <a:schemeClr val="tx1"/>
                </a:solidFill>
              </a:rPr>
              <a:t>Read for Writing </a:t>
            </a:r>
          </a:p>
        </p:txBody>
      </p:sp>
      <p:pic>
        <p:nvPicPr>
          <p:cNvPr id="4" name="图片 3" descr="QQ图片20191124202529"/>
          <p:cNvPicPr>
            <a:picLocks noChangeAspect="1"/>
          </p:cNvPicPr>
          <p:nvPr/>
        </p:nvPicPr>
        <p:blipFill>
          <a:blip r:embed="rId3"/>
          <a:srcRect t="10076" b="22803"/>
          <a:stretch>
            <a:fillRect/>
          </a:stretch>
        </p:blipFill>
        <p:spPr>
          <a:xfrm>
            <a:off x="4579620" y="1863725"/>
            <a:ext cx="4026535" cy="4806950"/>
          </a:xfrm>
          <a:prstGeom prst="rect">
            <a:avLst/>
          </a:prstGeom>
        </p:spPr>
      </p:pic>
      <p:pic>
        <p:nvPicPr>
          <p:cNvPr id="5" name="图片 4" descr="QQ图片20191124202533"/>
          <p:cNvPicPr>
            <a:picLocks noChangeAspect="1"/>
          </p:cNvPicPr>
          <p:nvPr/>
        </p:nvPicPr>
        <p:blipFill>
          <a:blip r:embed="rId4"/>
          <a:srcRect l="14099" t="15720" b="21319"/>
          <a:stretch>
            <a:fillRect/>
          </a:stretch>
        </p:blipFill>
        <p:spPr>
          <a:xfrm>
            <a:off x="71755" y="998855"/>
            <a:ext cx="4351020" cy="5671820"/>
          </a:xfrm>
          <a:prstGeom prst="rect">
            <a:avLst/>
          </a:prstGeom>
        </p:spPr>
      </p:pic>
      <p:sp>
        <p:nvSpPr>
          <p:cNvPr id="6" name="矩形 5"/>
          <p:cNvSpPr/>
          <p:nvPr/>
        </p:nvSpPr>
        <p:spPr>
          <a:xfrm rot="21420000">
            <a:off x="4976495" y="856615"/>
            <a:ext cx="3149600" cy="768350"/>
          </a:xfrm>
          <a:prstGeom prst="rect">
            <a:avLst/>
          </a:prstGeom>
          <a:noFill/>
          <a:ln>
            <a:noFill/>
          </a:ln>
        </p:spPr>
        <p:txBody>
          <a:bodyPr wrap="none" rtlCol="0" anchor="t">
            <a:spAutoFit/>
          </a:bodyPr>
          <a:lstStyle/>
          <a:p>
            <a:pPr algn="ctr"/>
            <a:r>
              <a:rPr lang="en-US" altLang="zh-CN" sz="4400" b="1">
                <a:solidFill>
                  <a:schemeClr val="tx1"/>
                </a:solidFill>
                <a:effectLst>
                  <a:outerShdw blurRad="38100" dist="19050" dir="2700000" algn="tl" rotWithShape="0">
                    <a:schemeClr val="dk1">
                      <a:alpha val="40000"/>
                    </a:schemeClr>
                  </a:outerShdw>
                </a:effectLst>
              </a:rPr>
              <a:t>Lunch “War”</a:t>
            </a:r>
          </a:p>
        </p:txBody>
      </p:sp>
      <p:sp>
        <p:nvSpPr>
          <p:cNvPr id="14" name="矩形 13"/>
          <p:cNvSpPr/>
          <p:nvPr/>
        </p:nvSpPr>
        <p:spPr>
          <a:xfrm>
            <a:off x="-31115" y="-30480"/>
            <a:ext cx="9205595" cy="2042160"/>
          </a:xfrm>
          <a:prstGeom prst="rect">
            <a:avLst/>
          </a:prstGeom>
          <a:gradFill>
            <a:gsLst>
              <a:gs pos="100000">
                <a:srgbClr val="FECF40"/>
              </a:gs>
              <a:gs pos="100000">
                <a:srgbClr val="846C2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US" altLang="zh-CN" sz="3200" b="1">
                <a:solidFill>
                  <a:schemeClr val="tx1"/>
                </a:solidFill>
              </a:rPr>
              <a:t>    You are asked to write a passage on this annoying problem in our campus: </a:t>
            </a:r>
          </a:p>
          <a:p>
            <a:pPr algn="l"/>
            <a:r>
              <a:rPr lang="en-US" altLang="zh-CN" sz="3200" b="1">
                <a:solidFill>
                  <a:schemeClr val="tx1"/>
                </a:solidFill>
              </a:rPr>
              <a:t>    1. Apply the “</a:t>
            </a:r>
            <a:r>
              <a:rPr lang="en-US" altLang="zh-CN" sz="3200" b="1">
                <a:solidFill>
                  <a:srgbClr val="FF0000"/>
                </a:solidFill>
              </a:rPr>
              <a:t>first three steps of solving problems</a:t>
            </a:r>
            <a:r>
              <a:rPr lang="en-US" altLang="zh-CN" sz="3200" b="1">
                <a:solidFill>
                  <a:schemeClr val="tx1"/>
                </a:solidFill>
              </a:rPr>
              <a:t>”.</a:t>
            </a:r>
          </a:p>
          <a:p>
            <a:pPr algn="l"/>
            <a:r>
              <a:rPr lang="en-US" altLang="zh-CN" sz="3200" b="1">
                <a:solidFill>
                  <a:schemeClr val="tx1"/>
                </a:solidFill>
              </a:rPr>
              <a:t>    2.  Use the </a:t>
            </a:r>
            <a:r>
              <a:rPr lang="en-US" altLang="zh-CN" sz="3200" b="1">
                <a:solidFill>
                  <a:srgbClr val="FF0000"/>
                </a:solidFill>
              </a:rPr>
              <a:t>General-specific</a:t>
            </a:r>
            <a:r>
              <a:rPr lang="en-US" altLang="zh-CN" sz="3200" b="1">
                <a:solidFill>
                  <a:schemeClr val="tx1"/>
                </a:solidFill>
              </a:rPr>
              <a:t> pattern.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ldLvl="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1328420" y="5456555"/>
            <a:ext cx="8474710" cy="758190"/>
          </a:xfrm>
          <a:prstGeom prst="rect">
            <a:avLst/>
          </a:prstGeom>
          <a:noFill/>
        </p:spPr>
        <p:txBody>
          <a:bodyPr wrap="square" rtlCol="0">
            <a:spAutoFit/>
          </a:bodyPr>
          <a:lstStyle/>
          <a:p>
            <a:pPr fontAlgn="auto">
              <a:lnSpc>
                <a:spcPts val="5200"/>
              </a:lnSpc>
            </a:pPr>
            <a:r>
              <a:rPr lang="en-US" sz="4200" b="1">
                <a:solidFill>
                  <a:schemeClr val="tx1"/>
                </a:solidFill>
                <a:latin typeface="+mj-lt"/>
                <a:cs typeface="+mj-lt"/>
                <a:sym typeface="+mn-ea"/>
              </a:rPr>
              <a:t>From Problems to Solutions</a:t>
            </a:r>
          </a:p>
        </p:txBody>
      </p:sp>
      <p:pic>
        <p:nvPicPr>
          <p:cNvPr id="2" name="图片 1"/>
          <p:cNvPicPr>
            <a:picLocks noChangeAspect="1"/>
          </p:cNvPicPr>
          <p:nvPr/>
        </p:nvPicPr>
        <p:blipFill>
          <a:blip r:embed="rId3"/>
          <a:srcRect b="10274"/>
          <a:stretch>
            <a:fillRect/>
          </a:stretch>
        </p:blipFill>
        <p:spPr>
          <a:xfrm>
            <a:off x="2275840" y="586740"/>
            <a:ext cx="3754755" cy="474726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14605" y="40005"/>
            <a:ext cx="2379345" cy="501650"/>
          </a:xfrm>
          <a:prstGeom prst="rect">
            <a:avLst/>
          </a:prstGeom>
          <a:gradFill>
            <a:gsLst>
              <a:gs pos="100000">
                <a:srgbClr val="FECF40"/>
              </a:gs>
              <a:gs pos="100000">
                <a:srgbClr val="846C2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a:solidFill>
                  <a:schemeClr val="tx1"/>
                </a:solidFill>
              </a:rPr>
              <a:t>Warming-up </a:t>
            </a:r>
          </a:p>
        </p:txBody>
      </p:sp>
      <p:pic>
        <p:nvPicPr>
          <p:cNvPr id="6" name="图片 5"/>
          <p:cNvPicPr>
            <a:picLocks noChangeAspect="1"/>
          </p:cNvPicPr>
          <p:nvPr/>
        </p:nvPicPr>
        <p:blipFill>
          <a:blip r:embed="rId3"/>
          <a:srcRect r="8623"/>
          <a:stretch>
            <a:fillRect/>
          </a:stretch>
        </p:blipFill>
        <p:spPr>
          <a:xfrm>
            <a:off x="14605" y="738505"/>
            <a:ext cx="5221605" cy="2809240"/>
          </a:xfrm>
          <a:prstGeom prst="rect">
            <a:avLst/>
          </a:prstGeom>
        </p:spPr>
      </p:pic>
      <p:pic>
        <p:nvPicPr>
          <p:cNvPr id="7" name="图片 6"/>
          <p:cNvPicPr>
            <a:picLocks noChangeAspect="1"/>
          </p:cNvPicPr>
          <p:nvPr/>
        </p:nvPicPr>
        <p:blipFill>
          <a:blip r:embed="rId4"/>
          <a:stretch>
            <a:fillRect/>
          </a:stretch>
        </p:blipFill>
        <p:spPr>
          <a:xfrm>
            <a:off x="14605" y="3376930"/>
            <a:ext cx="5237480" cy="3485515"/>
          </a:xfrm>
          <a:prstGeom prst="rect">
            <a:avLst/>
          </a:prstGeom>
        </p:spPr>
      </p:pic>
      <p:pic>
        <p:nvPicPr>
          <p:cNvPr id="8" name="图片 7"/>
          <p:cNvPicPr>
            <a:picLocks noChangeAspect="1"/>
          </p:cNvPicPr>
          <p:nvPr/>
        </p:nvPicPr>
        <p:blipFill>
          <a:blip r:embed="rId5"/>
          <a:stretch>
            <a:fillRect/>
          </a:stretch>
        </p:blipFill>
        <p:spPr>
          <a:xfrm>
            <a:off x="5177155" y="636270"/>
            <a:ext cx="3983990" cy="3548380"/>
          </a:xfrm>
          <a:prstGeom prst="rect">
            <a:avLst/>
          </a:prstGeom>
        </p:spPr>
      </p:pic>
      <p:pic>
        <p:nvPicPr>
          <p:cNvPr id="11" name="图片 10"/>
          <p:cNvPicPr>
            <a:picLocks noChangeAspect="1"/>
          </p:cNvPicPr>
          <p:nvPr/>
        </p:nvPicPr>
        <p:blipFill>
          <a:blip r:embed="rId6"/>
          <a:srcRect l="14081"/>
          <a:stretch>
            <a:fillRect/>
          </a:stretch>
        </p:blipFill>
        <p:spPr>
          <a:xfrm>
            <a:off x="5201285" y="4184650"/>
            <a:ext cx="3959860" cy="2677795"/>
          </a:xfrm>
          <a:prstGeom prst="rect">
            <a:avLst/>
          </a:prstGeom>
        </p:spPr>
      </p:pic>
      <p:sp>
        <p:nvSpPr>
          <p:cNvPr id="14" name="矩形 13"/>
          <p:cNvSpPr/>
          <p:nvPr/>
        </p:nvSpPr>
        <p:spPr>
          <a:xfrm>
            <a:off x="14605" y="2675890"/>
            <a:ext cx="9205595" cy="2042160"/>
          </a:xfrm>
          <a:prstGeom prst="rect">
            <a:avLst/>
          </a:prstGeom>
          <a:gradFill>
            <a:gsLst>
              <a:gs pos="100000">
                <a:srgbClr val="FECF40"/>
              </a:gs>
              <a:gs pos="100000">
                <a:srgbClr val="846C2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US" altLang="zh-CN" sz="3200" b="1">
                <a:solidFill>
                  <a:schemeClr val="tx1"/>
                </a:solidFill>
              </a:rPr>
              <a:t>    As the </a:t>
            </a:r>
            <a:r>
              <a:rPr lang="en-US" altLang="zh-CN" sz="3200" b="1">
                <a:solidFill>
                  <a:srgbClr val="FF0000"/>
                </a:solidFill>
              </a:rPr>
              <a:t>Liangzhu Cultural Sites</a:t>
            </a:r>
            <a:r>
              <a:rPr lang="en-US" altLang="zh-CN" sz="3200" b="1">
                <a:solidFill>
                  <a:schemeClr val="tx1"/>
                </a:solidFill>
              </a:rPr>
              <a:t> has just been added to the </a:t>
            </a:r>
            <a:r>
              <a:rPr lang="en-US" altLang="zh-CN" sz="3200" b="1" i="1">
                <a:solidFill>
                  <a:schemeClr val="tx1"/>
                </a:solidFill>
              </a:rPr>
              <a:t>The World Heritage List</a:t>
            </a:r>
            <a:r>
              <a:rPr lang="en-US" altLang="zh-CN" sz="3200" b="1">
                <a:solidFill>
                  <a:schemeClr val="tx1"/>
                </a:solidFill>
              </a:rPr>
              <a:t>, the government has met a problem: how to </a:t>
            </a:r>
            <a:r>
              <a:rPr lang="en-US" altLang="zh-CN" sz="3200" b="1">
                <a:solidFill>
                  <a:srgbClr val="FF0000"/>
                </a:solidFill>
              </a:rPr>
              <a:t>keep a balance</a:t>
            </a:r>
            <a:r>
              <a:rPr lang="en-US" altLang="zh-CN" sz="3200" b="1">
                <a:solidFill>
                  <a:schemeClr val="tx1"/>
                </a:solidFill>
              </a:rPr>
              <a:t> between developing tourism </a:t>
            </a:r>
            <a:r>
              <a:rPr lang="en-US" altLang="zh-CN" sz="3200" b="1">
                <a:solidFill>
                  <a:srgbClr val="FF0000"/>
                </a:solidFill>
              </a:rPr>
              <a:t>and </a:t>
            </a:r>
            <a:r>
              <a:rPr lang="en-US" altLang="zh-CN" sz="3200" b="1">
                <a:solidFill>
                  <a:schemeClr val="tx1"/>
                </a:solidFill>
              </a:rPr>
              <a:t>protecting the sites.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ppt_x"/>
                                          </p:val>
                                        </p:tav>
                                        <p:tav tm="100000">
                                          <p:val>
                                            <p:strVal val="#ppt_x"/>
                                          </p:val>
                                        </p:tav>
                                      </p:tavLst>
                                    </p:anim>
                                    <p:anim calcmode="lin" valueType="num">
                                      <p:cBhvr additive="base">
                                        <p:cTn id="2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500" fill="hold"/>
                                        <p:tgtEl>
                                          <p:spTgt spid="11"/>
                                        </p:tgtEl>
                                        <p:attrNameLst>
                                          <p:attrName>ppt_x</p:attrName>
                                        </p:attrNameLst>
                                      </p:cBhvr>
                                      <p:tavLst>
                                        <p:tav tm="0">
                                          <p:val>
                                            <p:strVal val="#ppt_x"/>
                                          </p:val>
                                        </p:tav>
                                        <p:tav tm="100000">
                                          <p:val>
                                            <p:strVal val="#ppt_x"/>
                                          </p:val>
                                        </p:tav>
                                      </p:tavLst>
                                    </p:anim>
                                    <p:anim calcmode="lin" valueType="num">
                                      <p:cBhvr additive="base">
                                        <p:cTn id="32"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1" nodeType="click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blinds(horizontal)">
                                      <p:cBhvr>
                                        <p:cTn id="3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ldLvl="0" animBg="1"/>
      <p:bldP spid="14" grpId="1" bldLvl="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timg"/>
          <p:cNvPicPr>
            <a:picLocks noChangeAspect="1"/>
          </p:cNvPicPr>
          <p:nvPr/>
        </p:nvPicPr>
        <p:blipFill>
          <a:blip r:embed="rId3"/>
          <a:srcRect l="2933"/>
          <a:stretch>
            <a:fillRect/>
          </a:stretch>
        </p:blipFill>
        <p:spPr>
          <a:xfrm>
            <a:off x="0" y="-6350"/>
            <a:ext cx="5863590" cy="6870700"/>
          </a:xfrm>
          <a:prstGeom prst="rect">
            <a:avLst/>
          </a:prstGeom>
        </p:spPr>
      </p:pic>
      <p:pic>
        <p:nvPicPr>
          <p:cNvPr id="8" name="图片 7"/>
          <p:cNvPicPr>
            <a:picLocks noChangeAspect="1"/>
          </p:cNvPicPr>
          <p:nvPr/>
        </p:nvPicPr>
        <p:blipFill>
          <a:blip r:embed="rId4"/>
          <a:stretch>
            <a:fillRect/>
          </a:stretch>
        </p:blipFill>
        <p:spPr>
          <a:xfrm>
            <a:off x="5863590" y="3900170"/>
            <a:ext cx="2766695" cy="2177415"/>
          </a:xfrm>
          <a:prstGeom prst="rect">
            <a:avLst/>
          </a:prstGeom>
        </p:spPr>
      </p:pic>
      <p:sp>
        <p:nvSpPr>
          <p:cNvPr id="9" name="椭圆 8"/>
          <p:cNvSpPr/>
          <p:nvPr/>
        </p:nvSpPr>
        <p:spPr>
          <a:xfrm>
            <a:off x="3308985" y="5295900"/>
            <a:ext cx="368300" cy="361315"/>
          </a:xfrm>
          <a:prstGeom prst="ellipse">
            <a:avLst/>
          </a:prstGeom>
          <a:gradFill>
            <a:gsLst>
              <a:gs pos="10000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0" name="直接箭头连接符 9"/>
          <p:cNvCxnSpPr>
            <a:stCxn id="9" idx="6"/>
            <a:endCxn id="8" idx="1"/>
          </p:cNvCxnSpPr>
          <p:nvPr/>
        </p:nvCxnSpPr>
        <p:spPr>
          <a:xfrm flipV="1">
            <a:off x="3677285" y="4989195"/>
            <a:ext cx="2186305" cy="487680"/>
          </a:xfrm>
          <a:prstGeom prst="straightConnector1">
            <a:avLst/>
          </a:prstGeom>
          <a:ln w="28575" cmpd="sng">
            <a:solidFill>
              <a:schemeClr val="tx1"/>
            </a:solidFill>
            <a:prstDash val="solid"/>
            <a:tailEnd type="arrow"/>
          </a:ln>
        </p:spPr>
        <p:style>
          <a:lnRef idx="1">
            <a:schemeClr val="accent1"/>
          </a:lnRef>
          <a:fillRef idx="0">
            <a:schemeClr val="accent1"/>
          </a:fillRef>
          <a:effectRef idx="0">
            <a:schemeClr val="accent1"/>
          </a:effectRef>
          <a:fontRef idx="minor">
            <a:schemeClr val="tx1"/>
          </a:fontRef>
        </p:style>
      </p:cxnSp>
      <p:sp>
        <p:nvSpPr>
          <p:cNvPr id="11" name="矩形 10"/>
          <p:cNvSpPr/>
          <p:nvPr/>
        </p:nvSpPr>
        <p:spPr>
          <a:xfrm>
            <a:off x="5440045" y="2171700"/>
            <a:ext cx="3359150" cy="150685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US" altLang="zh-CN" sz="3000" b="1">
                <a:solidFill>
                  <a:srgbClr val="C00000"/>
                </a:solidFill>
                <a:latin typeface="Times New Roman" panose="02020603050405020304" charset="0"/>
                <a:cs typeface="Times New Roman" panose="02020603050405020304" charset="0"/>
              </a:rPr>
              <a:t>   </a:t>
            </a:r>
            <a:r>
              <a:rPr lang="en-US" altLang="zh-CN" sz="3000" b="1">
                <a:solidFill>
                  <a:schemeClr val="tx1"/>
                </a:solidFill>
                <a:latin typeface="Times New Roman" panose="02020603050405020304" charset="0"/>
                <a:cs typeface="Times New Roman" panose="02020603050405020304" charset="0"/>
              </a:rPr>
              <a:t> But the proposal to build the Aswan Dam led to </a:t>
            </a:r>
            <a:r>
              <a:rPr lang="en-US" altLang="zh-CN" sz="3000" b="1">
                <a:solidFill>
                  <a:srgbClr val="C00000"/>
                </a:solidFill>
                <a:latin typeface="Times New Roman" panose="02020603050405020304" charset="0"/>
                <a:cs typeface="Times New Roman" panose="02020603050405020304" charset="0"/>
              </a:rPr>
              <a:t>protests</a:t>
            </a:r>
            <a:r>
              <a:rPr lang="en-US" altLang="zh-CN" sz="3000" b="1">
                <a:solidFill>
                  <a:schemeClr val="tx1"/>
                </a:solidFill>
                <a:latin typeface="Times New Roman" panose="02020603050405020304" charset="0"/>
                <a:cs typeface="Times New Roman" panose="02020603050405020304" charset="0"/>
              </a:rPr>
              <a:t>.</a:t>
            </a:r>
          </a:p>
        </p:txBody>
      </p:sp>
      <p:sp>
        <p:nvSpPr>
          <p:cNvPr id="2" name="矩形 1"/>
          <p:cNvSpPr/>
          <p:nvPr/>
        </p:nvSpPr>
        <p:spPr>
          <a:xfrm>
            <a:off x="6624955" y="78105"/>
            <a:ext cx="2379345" cy="501650"/>
          </a:xfrm>
          <a:prstGeom prst="rect">
            <a:avLst/>
          </a:prstGeom>
          <a:gradFill>
            <a:gsLst>
              <a:gs pos="100000">
                <a:srgbClr val="FECF40"/>
              </a:gs>
              <a:gs pos="100000">
                <a:srgbClr val="846C2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a:solidFill>
                  <a:schemeClr val="tx1"/>
                </a:solidFill>
              </a:rPr>
              <a:t>Warming-up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nodeType="click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blinds(horizontal)">
                                      <p:cBhvr>
                                        <p:cTn id="13" dur="500"/>
                                        <p:tgtEl>
                                          <p:spTgt spid="10"/>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500" fill="hold"/>
                                        <p:tgtEl>
                                          <p:spTgt spid="8"/>
                                        </p:tgtEl>
                                        <p:attrNameLst>
                                          <p:attrName>ppt_x</p:attrName>
                                        </p:attrNameLst>
                                      </p:cBhvr>
                                      <p:tavLst>
                                        <p:tav tm="0">
                                          <p:val>
                                            <p:strVal val="#ppt_x"/>
                                          </p:val>
                                        </p:tav>
                                        <p:tav tm="100000">
                                          <p:val>
                                            <p:strVal val="#ppt_x"/>
                                          </p:val>
                                        </p:tav>
                                      </p:tavLst>
                                    </p:anim>
                                    <p:anim calcmode="lin" valueType="num">
                                      <p:cBhvr additive="base">
                                        <p:cTn id="19"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3" presetClass="entr" presetSubtype="10" fill="hold" grpId="1" nodeType="click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blinds(horizontal)">
                                      <p:cBhvr>
                                        <p:cTn id="24"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1"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89560" y="111760"/>
            <a:ext cx="8663940" cy="1250315"/>
          </a:xfrm>
          <a:prstGeom prst="rect">
            <a:avLst/>
          </a:prstGeom>
          <a:noFill/>
        </p:spPr>
        <p:txBody>
          <a:bodyPr wrap="square" rtlCol="0">
            <a:spAutoFit/>
          </a:bodyPr>
          <a:lstStyle/>
          <a:p>
            <a:pPr fontAlgn="auto">
              <a:lnSpc>
                <a:spcPts val="5200"/>
              </a:lnSpc>
            </a:pPr>
            <a:endParaRPr lang="en-US" sz="3600" b="1">
              <a:solidFill>
                <a:schemeClr val="tx1"/>
              </a:solidFill>
              <a:sym typeface="+mn-ea"/>
            </a:endParaRPr>
          </a:p>
          <a:p>
            <a:pPr fontAlgn="auto">
              <a:lnSpc>
                <a:spcPct val="100000"/>
              </a:lnSpc>
            </a:pPr>
            <a:r>
              <a:rPr lang="en-US" sz="3200" b="1">
                <a:solidFill>
                  <a:schemeClr val="tx1"/>
                </a:solidFill>
                <a:sym typeface="+mn-ea"/>
              </a:rPr>
              <a:t>1. Why did the proposal lead to protests?</a:t>
            </a:r>
          </a:p>
        </p:txBody>
      </p:sp>
      <p:sp>
        <p:nvSpPr>
          <p:cNvPr id="6" name="矩形 5"/>
          <p:cNvSpPr/>
          <p:nvPr/>
        </p:nvSpPr>
        <p:spPr>
          <a:xfrm>
            <a:off x="14605" y="40005"/>
            <a:ext cx="3836670" cy="510540"/>
          </a:xfrm>
          <a:prstGeom prst="rect">
            <a:avLst/>
          </a:prstGeom>
          <a:gradFill>
            <a:gsLst>
              <a:gs pos="100000">
                <a:srgbClr val="FECF40"/>
              </a:gs>
              <a:gs pos="100000">
                <a:srgbClr val="846C2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a:solidFill>
                  <a:schemeClr val="tx1"/>
                </a:solidFill>
              </a:rPr>
              <a:t>Read for Information </a:t>
            </a:r>
          </a:p>
        </p:txBody>
      </p:sp>
      <p:pic>
        <p:nvPicPr>
          <p:cNvPr id="7" name="图片 6" descr="timg"/>
          <p:cNvPicPr>
            <a:picLocks noChangeAspect="1"/>
          </p:cNvPicPr>
          <p:nvPr/>
        </p:nvPicPr>
        <p:blipFill>
          <a:blip r:embed="rId3"/>
          <a:srcRect t="28219" b="13341"/>
          <a:stretch>
            <a:fillRect/>
          </a:stretch>
        </p:blipFill>
        <p:spPr>
          <a:xfrm>
            <a:off x="2614295" y="3110230"/>
            <a:ext cx="3486785" cy="2118360"/>
          </a:xfrm>
          <a:prstGeom prst="rect">
            <a:avLst/>
          </a:prstGeom>
        </p:spPr>
      </p:pic>
      <p:sp>
        <p:nvSpPr>
          <p:cNvPr id="9" name="文本框 8"/>
          <p:cNvSpPr txBox="1"/>
          <p:nvPr/>
        </p:nvSpPr>
        <p:spPr>
          <a:xfrm>
            <a:off x="6200775" y="3275965"/>
            <a:ext cx="2443480" cy="1076325"/>
          </a:xfrm>
          <a:prstGeom prst="rect">
            <a:avLst/>
          </a:prstGeom>
          <a:solidFill>
            <a:schemeClr val="tx2">
              <a:lumMod val="20000"/>
              <a:lumOff val="80000"/>
            </a:schemeClr>
          </a:solidFill>
        </p:spPr>
        <p:txBody>
          <a:bodyPr wrap="square" rtlCol="0">
            <a:spAutoFit/>
          </a:bodyPr>
          <a:lstStyle/>
          <a:p>
            <a:pPr algn="ctr"/>
            <a:r>
              <a:rPr lang="en-US" altLang="zh-CN" sz="3200" b="1"/>
              <a:t>preserving cultural sites</a:t>
            </a:r>
          </a:p>
        </p:txBody>
      </p:sp>
      <p:sp>
        <p:nvSpPr>
          <p:cNvPr id="10" name="矩形 9"/>
          <p:cNvSpPr/>
          <p:nvPr/>
        </p:nvSpPr>
        <p:spPr>
          <a:xfrm>
            <a:off x="257810" y="5797550"/>
            <a:ext cx="8669655" cy="645160"/>
          </a:xfrm>
          <a:prstGeom prst="rect">
            <a:avLst/>
          </a:prstGeom>
          <a:gradFill>
            <a:gsLst>
              <a:gs pos="100000">
                <a:srgbClr val="FECF40"/>
              </a:gs>
              <a:gs pos="100000">
                <a:srgbClr val="846C2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US" altLang="zh-CN" sz="3200" b="1">
                <a:solidFill>
                  <a:schemeClr val="tx1"/>
                </a:solidFill>
              </a:rPr>
              <a:t>The government </a:t>
            </a:r>
            <a:r>
              <a:rPr lang="en-US" altLang="zh-CN" sz="3200" b="1">
                <a:solidFill>
                  <a:srgbClr val="C00000"/>
                </a:solidFill>
              </a:rPr>
              <a:t>turned to</a:t>
            </a:r>
            <a:r>
              <a:rPr lang="en-US" altLang="zh-CN" sz="3200" b="1">
                <a:solidFill>
                  <a:schemeClr val="tx1"/>
                </a:solidFill>
              </a:rPr>
              <a:t> the UN </a:t>
            </a:r>
            <a:r>
              <a:rPr lang="en-US" altLang="zh-CN" sz="3200" b="1">
                <a:solidFill>
                  <a:srgbClr val="C00000"/>
                </a:solidFill>
              </a:rPr>
              <a:t>for help</a:t>
            </a:r>
            <a:r>
              <a:rPr lang="en-US" altLang="zh-CN" sz="3200" b="1">
                <a:solidFill>
                  <a:schemeClr val="tx1"/>
                </a:solidFill>
              </a:rPr>
              <a:t> in 1959.</a:t>
            </a:r>
            <a:r>
              <a:rPr lang="en-US" altLang="zh-CN" sz="3200">
                <a:solidFill>
                  <a:schemeClr val="tx1"/>
                </a:solidFill>
              </a:rPr>
              <a:t> </a:t>
            </a:r>
          </a:p>
        </p:txBody>
      </p:sp>
      <p:sp>
        <p:nvSpPr>
          <p:cNvPr id="2" name="文本框 1"/>
          <p:cNvSpPr txBox="1"/>
          <p:nvPr/>
        </p:nvSpPr>
        <p:spPr>
          <a:xfrm>
            <a:off x="201294" y="4544060"/>
            <a:ext cx="8835201" cy="1250315"/>
          </a:xfrm>
          <a:prstGeom prst="rect">
            <a:avLst/>
          </a:prstGeom>
          <a:noFill/>
        </p:spPr>
        <p:txBody>
          <a:bodyPr wrap="square" rtlCol="0">
            <a:spAutoFit/>
          </a:bodyPr>
          <a:lstStyle/>
          <a:p>
            <a:pPr fontAlgn="auto">
              <a:lnSpc>
                <a:spcPts val="5200"/>
              </a:lnSpc>
            </a:pPr>
            <a:endParaRPr lang="en-US" sz="3600" b="1" dirty="0">
              <a:solidFill>
                <a:schemeClr val="tx1"/>
              </a:solidFill>
              <a:sym typeface="+mn-ea"/>
            </a:endParaRPr>
          </a:p>
          <a:p>
            <a:pPr fontAlgn="auto">
              <a:lnSpc>
                <a:spcPct val="100000"/>
              </a:lnSpc>
            </a:pPr>
            <a:r>
              <a:rPr lang="en-US" sz="3200" b="1" dirty="0">
                <a:solidFill>
                  <a:schemeClr val="tx1"/>
                </a:solidFill>
                <a:sym typeface="+mn-ea"/>
              </a:rPr>
              <a:t>2. What did the government do with the problem?</a:t>
            </a:r>
          </a:p>
        </p:txBody>
      </p:sp>
      <p:sp>
        <p:nvSpPr>
          <p:cNvPr id="3" name="矩形 2"/>
          <p:cNvSpPr/>
          <p:nvPr/>
        </p:nvSpPr>
        <p:spPr>
          <a:xfrm>
            <a:off x="300990" y="1414145"/>
            <a:ext cx="8652510" cy="142748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US" altLang="zh-CN" sz="2900" b="1">
                <a:solidFill>
                  <a:schemeClr val="tx1"/>
                </a:solidFill>
                <a:latin typeface="Times New Roman" panose="02020603050405020304" charset="0"/>
                <a:cs typeface="Times New Roman" panose="02020603050405020304" charset="0"/>
              </a:rPr>
              <a:t>Water from the dam would likely </a:t>
            </a:r>
            <a:r>
              <a:rPr lang="en-US" altLang="zh-CN" sz="2900" b="1">
                <a:solidFill>
                  <a:srgbClr val="C00000"/>
                </a:solidFill>
                <a:latin typeface="Times New Roman" panose="02020603050405020304" charset="0"/>
                <a:cs typeface="Times New Roman" panose="02020603050405020304" charset="0"/>
              </a:rPr>
              <a:t>damage a number of temples and destroy cultural relics</a:t>
            </a:r>
            <a:r>
              <a:rPr lang="en-US" altLang="zh-CN" sz="2900" b="1">
                <a:solidFill>
                  <a:schemeClr val="tx1"/>
                </a:solidFill>
                <a:latin typeface="Times New Roman" panose="02020603050405020304" charset="0"/>
                <a:cs typeface="Times New Roman" panose="02020603050405020304" charset="0"/>
              </a:rPr>
              <a:t> that were an important of Egypt's cultural heritage. </a:t>
            </a:r>
          </a:p>
        </p:txBody>
      </p:sp>
      <p:sp>
        <p:nvSpPr>
          <p:cNvPr id="5" name="文本框 4"/>
          <p:cNvSpPr txBox="1"/>
          <p:nvPr/>
        </p:nvSpPr>
        <p:spPr>
          <a:xfrm>
            <a:off x="229235" y="3275965"/>
            <a:ext cx="2312670" cy="1076325"/>
          </a:xfrm>
          <a:prstGeom prst="rect">
            <a:avLst/>
          </a:prstGeom>
          <a:solidFill>
            <a:schemeClr val="tx2">
              <a:lumMod val="20000"/>
              <a:lumOff val="80000"/>
            </a:schemeClr>
          </a:solidFill>
        </p:spPr>
        <p:txBody>
          <a:bodyPr wrap="square" rtlCol="0">
            <a:spAutoFit/>
          </a:bodyPr>
          <a:lstStyle/>
          <a:p>
            <a:pPr algn="ctr"/>
            <a:r>
              <a:rPr lang="en-US" altLang="zh-CN" sz="3200" b="1"/>
              <a:t>developing</a:t>
            </a:r>
          </a:p>
          <a:p>
            <a:pPr algn="ctr"/>
            <a:r>
              <a:rPr lang="en-US" altLang="zh-CN" sz="3200" b="1"/>
              <a:t>economy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 presetClass="entr" presetSubtype="16" fill="hold" grpId="0" nodeType="clickEffect">
                                  <p:stCondLst>
                                    <p:cond delay="0"/>
                                  </p:stCondLst>
                                  <p:childTnLst>
                                    <p:set>
                                      <p:cBhvr>
                                        <p:cTn id="17" dur="500" fill="hold">
                                          <p:stCondLst>
                                            <p:cond delay="0"/>
                                          </p:stCondLst>
                                        </p:cTn>
                                        <p:tgtEl>
                                          <p:spTgt spid="9"/>
                                        </p:tgtEl>
                                        <p:attrNameLst>
                                          <p:attrName>style.visibility</p:attrName>
                                        </p:attrNameLst>
                                      </p:cBhvr>
                                      <p:to>
                                        <p:strVal val="visible"/>
                                      </p:to>
                                    </p:set>
                                    <p:animEffect transition="in" filter="box(in)">
                                      <p:cBhvr>
                                        <p:cTn id="18" dur="500"/>
                                        <p:tgtEl>
                                          <p:spTgt spid="9"/>
                                        </p:tgtEl>
                                      </p:cBhvr>
                                    </p:animEffect>
                                  </p:childTnLst>
                                </p:cTn>
                              </p:par>
                            </p:childTnLst>
                          </p:cTn>
                        </p:par>
                      </p:childTnLst>
                    </p:cTn>
                  </p:par>
                  <p:par>
                    <p:cTn id="19" fill="hold">
                      <p:stCondLst>
                        <p:cond delay="indefinite"/>
                      </p:stCondLst>
                      <p:childTnLst>
                        <p:par>
                          <p:cTn id="20" fill="hold">
                            <p:stCondLst>
                              <p:cond delay="0"/>
                            </p:stCondLst>
                            <p:childTnLst>
                              <p:par>
                                <p:cTn id="21" presetID="4" presetClass="entr" presetSubtype="16" fill="hold" grpId="0" nodeType="clickEffect">
                                  <p:stCondLst>
                                    <p:cond delay="0"/>
                                  </p:stCondLst>
                                  <p:childTnLst>
                                    <p:set>
                                      <p:cBhvr>
                                        <p:cTn id="22" dur="500" fill="hold">
                                          <p:stCondLst>
                                            <p:cond delay="0"/>
                                          </p:stCondLst>
                                        </p:cTn>
                                        <p:tgtEl>
                                          <p:spTgt spid="5"/>
                                        </p:tgtEl>
                                        <p:attrNameLst>
                                          <p:attrName>style.visibility</p:attrName>
                                        </p:attrNameLst>
                                      </p:cBhvr>
                                      <p:to>
                                        <p:strVal val="visible"/>
                                      </p:to>
                                    </p:set>
                                    <p:animEffect transition="in" filter="box(in)">
                                      <p:cBhvr>
                                        <p:cTn id="23" dur="500"/>
                                        <p:tgtEl>
                                          <p:spTgt spid="5"/>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grpId="0" nodeType="clickEffect">
                                  <p:stCondLst>
                                    <p:cond delay="0"/>
                                  </p:stCondLst>
                                  <p:childTnLst>
                                    <p:set>
                                      <p:cBhvr>
                                        <p:cTn id="27" dur="1" fill="hold">
                                          <p:stCondLst>
                                            <p:cond delay="0"/>
                                          </p:stCondLst>
                                        </p:cTn>
                                        <p:tgtEl>
                                          <p:spTgt spid="2"/>
                                        </p:tgtEl>
                                        <p:attrNameLst>
                                          <p:attrName>style.visibility</p:attrName>
                                        </p:attrNameLst>
                                      </p:cBhvr>
                                      <p:to>
                                        <p:strVal val="visible"/>
                                      </p:to>
                                    </p:set>
                                    <p:anim calcmode="lin" valueType="num">
                                      <p:cBhvr additive="base">
                                        <p:cTn id="28" dur="500" fill="hold"/>
                                        <p:tgtEl>
                                          <p:spTgt spid="2"/>
                                        </p:tgtEl>
                                        <p:attrNameLst>
                                          <p:attrName>ppt_x</p:attrName>
                                        </p:attrNameLst>
                                      </p:cBhvr>
                                      <p:tavLst>
                                        <p:tav tm="0">
                                          <p:val>
                                            <p:strVal val="#ppt_x"/>
                                          </p:val>
                                        </p:tav>
                                        <p:tav tm="100000">
                                          <p:val>
                                            <p:strVal val="#ppt_x"/>
                                          </p:val>
                                        </p:tav>
                                      </p:tavLst>
                                    </p:anim>
                                    <p:anim calcmode="lin" valueType="num">
                                      <p:cBhvr additive="base">
                                        <p:cTn id="29"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grpId="0" nodeType="clickEffect">
                                  <p:stCondLst>
                                    <p:cond delay="0"/>
                                  </p:stCondLst>
                                  <p:childTnLst>
                                    <p:set>
                                      <p:cBhvr>
                                        <p:cTn id="33" dur="1" fill="hold">
                                          <p:stCondLst>
                                            <p:cond delay="0"/>
                                          </p:stCondLst>
                                        </p:cTn>
                                        <p:tgtEl>
                                          <p:spTgt spid="10"/>
                                        </p:tgtEl>
                                        <p:attrNameLst>
                                          <p:attrName>style.visibility</p:attrName>
                                        </p:attrNameLst>
                                      </p:cBhvr>
                                      <p:to>
                                        <p:strVal val="visible"/>
                                      </p:to>
                                    </p:set>
                                    <p:anim calcmode="lin" valueType="num">
                                      <p:cBhvr additive="base">
                                        <p:cTn id="34" dur="500" fill="hold"/>
                                        <p:tgtEl>
                                          <p:spTgt spid="10"/>
                                        </p:tgtEl>
                                        <p:attrNameLst>
                                          <p:attrName>ppt_x</p:attrName>
                                        </p:attrNameLst>
                                      </p:cBhvr>
                                      <p:tavLst>
                                        <p:tav tm="0">
                                          <p:val>
                                            <p:strVal val="#ppt_x"/>
                                          </p:val>
                                        </p:tav>
                                        <p:tav tm="100000">
                                          <p:val>
                                            <p:strVal val="#ppt_x"/>
                                          </p:val>
                                        </p:tav>
                                      </p:tavLst>
                                    </p:anim>
                                    <p:anim calcmode="lin" valueType="num">
                                      <p:cBhvr additive="base">
                                        <p:cTn id="35"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P spid="10" grpId="0" bldLvl="0" animBg="1"/>
      <p:bldP spid="2" grpId="0"/>
      <p:bldP spid="3" grpId="0" bldLvl="0" animBg="1"/>
      <p:bldP spid="5" grpId="0" bldLvl="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89560" y="183515"/>
            <a:ext cx="8663940" cy="1250315"/>
          </a:xfrm>
          <a:prstGeom prst="rect">
            <a:avLst/>
          </a:prstGeom>
          <a:noFill/>
        </p:spPr>
        <p:txBody>
          <a:bodyPr wrap="square" rtlCol="0">
            <a:spAutoFit/>
          </a:bodyPr>
          <a:lstStyle/>
          <a:p>
            <a:pPr fontAlgn="auto">
              <a:lnSpc>
                <a:spcPts val="5200"/>
              </a:lnSpc>
            </a:pPr>
            <a:endParaRPr lang="en-US" sz="3600" b="1">
              <a:solidFill>
                <a:schemeClr val="tx1"/>
              </a:solidFill>
              <a:sym typeface="+mn-ea"/>
            </a:endParaRPr>
          </a:p>
          <a:p>
            <a:pPr fontAlgn="auto">
              <a:lnSpc>
                <a:spcPct val="100000"/>
              </a:lnSpc>
            </a:pPr>
            <a:r>
              <a:rPr lang="en-US" sz="3200" b="1">
                <a:solidFill>
                  <a:schemeClr val="tx1"/>
                </a:solidFill>
                <a:sym typeface="+mn-ea"/>
              </a:rPr>
              <a:t>3. How did UN deal with this problem?</a:t>
            </a:r>
          </a:p>
        </p:txBody>
      </p:sp>
      <p:sp>
        <p:nvSpPr>
          <p:cNvPr id="3" name="矩形 2"/>
          <p:cNvSpPr/>
          <p:nvPr/>
        </p:nvSpPr>
        <p:spPr>
          <a:xfrm>
            <a:off x="300990" y="1485900"/>
            <a:ext cx="8652510" cy="142748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US" altLang="zh-CN" sz="2900" b="1">
                <a:solidFill>
                  <a:srgbClr val="C00000"/>
                </a:solidFill>
                <a:latin typeface="Times New Roman" panose="02020603050405020304" charset="0"/>
                <a:cs typeface="Times New Roman" panose="02020603050405020304" charset="0"/>
              </a:rPr>
              <a:t>A committee was established</a:t>
            </a:r>
            <a:r>
              <a:rPr lang="en-US" altLang="zh-CN" sz="2900" b="1">
                <a:solidFill>
                  <a:schemeClr val="tx1"/>
                </a:solidFill>
                <a:latin typeface="Times New Roman" panose="02020603050405020304" charset="0"/>
                <a:cs typeface="Times New Roman" panose="02020603050405020304" charset="0"/>
              </a:rPr>
              <a:t> to limit the damage to the Egyptian buildings and prevent the loss of cultural relics </a:t>
            </a:r>
          </a:p>
        </p:txBody>
      </p:sp>
      <p:sp>
        <p:nvSpPr>
          <p:cNvPr id="26" name="圆角矩形 25"/>
          <p:cNvSpPr/>
          <p:nvPr>
            <p:custDataLst>
              <p:tags r:id="rId1"/>
            </p:custDataLst>
          </p:nvPr>
        </p:nvSpPr>
        <p:spPr>
          <a:xfrm>
            <a:off x="1073150" y="3241040"/>
            <a:ext cx="2194560" cy="3300095"/>
          </a:xfrm>
          <a:prstGeom prst="roundRect">
            <a:avLst>
              <a:gd name="adj" fmla="val 6990"/>
            </a:avLst>
          </a:prstGeom>
          <a:solidFill>
            <a:srgbClr val="1F74AD">
              <a:lumMod val="20000"/>
              <a:lumOff val="80000"/>
            </a:srgbClr>
          </a:solidFill>
          <a:ln w="3175" cap="flat" cmpd="sng" algn="ctr">
            <a:noFill/>
            <a:prstDash val="solid"/>
            <a:miter lim="800000"/>
          </a:ln>
          <a:effectLst/>
        </p:spPr>
        <p:txBody>
          <a:bodyPr lIns="90000" tIns="720000" rtlCol="0" anchor="ctr" anchorCtr="0">
            <a:noAutofit/>
          </a:bodyPr>
          <a:lstStyle/>
          <a:p>
            <a:pPr algn="ctr">
              <a:lnSpc>
                <a:spcPct val="120000"/>
              </a:lnSpc>
            </a:pPr>
            <a:endParaRPr lang="zh-CN" altLang="en-US" dirty="0">
              <a:solidFill>
                <a:srgbClr val="1F74AD">
                  <a:lumMod val="75000"/>
                </a:srgbClr>
              </a:solidFill>
              <a:latin typeface="Arial" panose="020B0604020202020204" pitchFamily="34" charset="0"/>
              <a:ea typeface="微软雅黑" panose="020B0503020204020204" charset="-122"/>
              <a:sym typeface="Arial" panose="020B0604020202020204" pitchFamily="34" charset="0"/>
            </a:endParaRPr>
          </a:p>
        </p:txBody>
      </p:sp>
      <p:sp>
        <p:nvSpPr>
          <p:cNvPr id="27" name="矩形 26"/>
          <p:cNvSpPr/>
          <p:nvPr>
            <p:custDataLst>
              <p:tags r:id="rId2"/>
            </p:custDataLst>
          </p:nvPr>
        </p:nvSpPr>
        <p:spPr>
          <a:xfrm>
            <a:off x="1132205" y="3412490"/>
            <a:ext cx="2135505" cy="480060"/>
          </a:xfrm>
          <a:prstGeom prst="rect">
            <a:avLst/>
          </a:prstGeom>
          <a:solidFill>
            <a:srgbClr val="1F74AD"/>
          </a:solidFill>
          <a:ln w="12700" cap="flat" cmpd="sng" algn="ctr">
            <a:noFill/>
            <a:prstDash val="solid"/>
            <a:miter lim="800000"/>
          </a:ln>
          <a:effectLst/>
        </p:spPr>
        <p:txBody>
          <a:bodyPr lIns="0" tIns="0" rIns="0" bIns="0" rtlCol="0" anchor="ctr">
            <a:noAutofit/>
          </a:bodyPr>
          <a:lstStyle/>
          <a:p>
            <a:pPr algn="ctr">
              <a:lnSpc>
                <a:spcPct val="120000"/>
              </a:lnSpc>
            </a:pPr>
            <a:endParaRPr lang="en-US" altLang="zh-CN" dirty="0">
              <a:solidFill>
                <a:sysClr val="window" lastClr="FFFFFF"/>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29" name="文本框 28"/>
          <p:cNvSpPr txBox="1"/>
          <p:nvPr>
            <p:custDataLst>
              <p:tags r:id="rId3"/>
            </p:custDataLst>
          </p:nvPr>
        </p:nvSpPr>
        <p:spPr>
          <a:xfrm>
            <a:off x="1021080" y="3943985"/>
            <a:ext cx="2295525" cy="2128520"/>
          </a:xfrm>
          <a:prstGeom prst="rect">
            <a:avLst/>
          </a:prstGeom>
          <a:noFill/>
        </p:spPr>
        <p:txBody>
          <a:bodyPr wrap="square" rtlCol="0" anchor="ctr">
            <a:normAutofit lnSpcReduction="10000"/>
          </a:bodyPr>
          <a:lstStyle/>
          <a:p>
            <a:pPr algn="ctr">
              <a:lnSpc>
                <a:spcPct val="120000"/>
              </a:lnSpc>
            </a:pPr>
            <a:r>
              <a:rPr lang="en-US" altLang="zh-CN" sz="2600">
                <a:solidFill>
                  <a:srgbClr val="000000"/>
                </a:solidFill>
                <a:uFillTx/>
                <a:latin typeface="Times New Roman" panose="02020603050405020304" charset="0"/>
                <a:ea typeface="微软雅黑" panose="020B0503020204020204" charset="-122"/>
                <a:cs typeface="Times New Roman" panose="02020603050405020304" charset="0"/>
                <a:sym typeface="Arial" panose="020B0604020202020204" pitchFamily="34" charset="0"/>
              </a:rPr>
              <a:t>▪ </a:t>
            </a:r>
            <a:r>
              <a:rPr lang="en-US" altLang="zh-CN" sz="2600" b="1">
                <a:solidFill>
                  <a:srgbClr val="000000"/>
                </a:solidFill>
                <a:uFillTx/>
                <a:latin typeface="Times New Roman" panose="02020603050405020304" charset="0"/>
                <a:ea typeface="微软雅黑" panose="020B0503020204020204" charset="-122"/>
                <a:cs typeface="Times New Roman" panose="02020603050405020304" charset="0"/>
                <a:sym typeface="Arial" panose="020B0604020202020204" pitchFamily="34" charset="0"/>
              </a:rPr>
              <a:t>department contributions</a:t>
            </a:r>
          </a:p>
          <a:p>
            <a:pPr algn="ctr" fontAlgn="auto">
              <a:lnSpc>
                <a:spcPts val="1620"/>
              </a:lnSpc>
            </a:pPr>
            <a:endParaRPr lang="en-US" altLang="zh-CN" sz="2600">
              <a:solidFill>
                <a:srgbClr val="000000"/>
              </a:solidFill>
              <a:uFillTx/>
              <a:latin typeface="Times New Roman" panose="02020603050405020304" charset="0"/>
              <a:ea typeface="微软雅黑" panose="020B0503020204020204" charset="-122"/>
              <a:cs typeface="Times New Roman" panose="02020603050405020304" charset="0"/>
              <a:sym typeface="Arial" panose="020B0604020202020204" pitchFamily="34" charset="0"/>
            </a:endParaRPr>
          </a:p>
          <a:p>
            <a:pPr algn="ctr">
              <a:lnSpc>
                <a:spcPct val="120000"/>
              </a:lnSpc>
            </a:pPr>
            <a:r>
              <a:rPr lang="en-US" altLang="zh-CN" sz="2600">
                <a:solidFill>
                  <a:srgbClr val="000000"/>
                </a:solidFill>
                <a:uFillTx/>
                <a:latin typeface="Times New Roman" panose="02020603050405020304" charset="0"/>
                <a:ea typeface="微软雅黑" panose="020B0503020204020204" charset="-122"/>
                <a:cs typeface="Times New Roman" panose="02020603050405020304" charset="0"/>
                <a:sym typeface="Arial" panose="020B0604020202020204" pitchFamily="34" charset="0"/>
              </a:rPr>
              <a:t>▪ </a:t>
            </a:r>
            <a:r>
              <a:rPr lang="en-US" altLang="zh-CN" sz="2600" b="1">
                <a:solidFill>
                  <a:srgbClr val="000000"/>
                </a:solidFill>
                <a:uFillTx/>
                <a:latin typeface="Times New Roman" panose="02020603050405020304" charset="0"/>
                <a:ea typeface="微软雅黑" panose="020B0503020204020204" charset="-122"/>
                <a:cs typeface="Times New Roman" panose="02020603050405020304" charset="0"/>
                <a:sym typeface="Arial" panose="020B0604020202020204" pitchFamily="34" charset="0"/>
              </a:rPr>
              <a:t>raise funds</a:t>
            </a:r>
          </a:p>
          <a:p>
            <a:pPr algn="ctr">
              <a:lnSpc>
                <a:spcPct val="120000"/>
              </a:lnSpc>
            </a:pPr>
            <a:r>
              <a:rPr lang="en-US" altLang="zh-CN" sz="2600" b="1">
                <a:solidFill>
                  <a:srgbClr val="000000"/>
                </a:solidFill>
                <a:uFillTx/>
                <a:latin typeface="Times New Roman" panose="02020603050405020304" charset="0"/>
                <a:ea typeface="微软雅黑" panose="020B0503020204020204" charset="-122"/>
                <a:cs typeface="Times New Roman" panose="02020603050405020304" charset="0"/>
                <a:sym typeface="Arial" panose="020B0604020202020204" pitchFamily="34" charset="0"/>
              </a:rPr>
              <a:t>internationally</a:t>
            </a:r>
          </a:p>
        </p:txBody>
      </p:sp>
      <p:sp>
        <p:nvSpPr>
          <p:cNvPr id="28" name="圆角矩形 27"/>
          <p:cNvSpPr/>
          <p:nvPr>
            <p:custDataLst>
              <p:tags r:id="rId4"/>
            </p:custDataLst>
          </p:nvPr>
        </p:nvSpPr>
        <p:spPr>
          <a:xfrm>
            <a:off x="3411855" y="3241040"/>
            <a:ext cx="2113280" cy="3300095"/>
          </a:xfrm>
          <a:prstGeom prst="roundRect">
            <a:avLst>
              <a:gd name="adj" fmla="val 6990"/>
            </a:avLst>
          </a:prstGeom>
          <a:solidFill>
            <a:srgbClr val="3498DB">
              <a:lumMod val="20000"/>
              <a:lumOff val="80000"/>
            </a:srgbClr>
          </a:solidFill>
          <a:ln w="3175" cap="flat" cmpd="sng" algn="ctr">
            <a:noFill/>
            <a:prstDash val="solid"/>
            <a:miter lim="800000"/>
          </a:ln>
          <a:effectLst/>
        </p:spPr>
        <p:txBody>
          <a:bodyPr lIns="90000" tIns="720000" rtlCol="0" anchor="ctr" anchorCtr="0">
            <a:noAutofit/>
          </a:bodyPr>
          <a:lstStyle/>
          <a:p>
            <a:pPr algn="ctr">
              <a:lnSpc>
                <a:spcPct val="120000"/>
              </a:lnSpc>
            </a:pPr>
            <a:endParaRPr lang="zh-CN" altLang="en-US" dirty="0">
              <a:solidFill>
                <a:srgbClr val="3498DB">
                  <a:lumMod val="75000"/>
                </a:srgbClr>
              </a:solidFill>
              <a:latin typeface="Arial" panose="020B0604020202020204" pitchFamily="34" charset="0"/>
              <a:ea typeface="微软雅黑" panose="020B0503020204020204" charset="-122"/>
              <a:sym typeface="Arial" panose="020B0604020202020204" pitchFamily="34" charset="0"/>
            </a:endParaRPr>
          </a:p>
        </p:txBody>
      </p:sp>
      <p:sp>
        <p:nvSpPr>
          <p:cNvPr id="30" name="矩形 29"/>
          <p:cNvSpPr/>
          <p:nvPr>
            <p:custDataLst>
              <p:tags r:id="rId5"/>
            </p:custDataLst>
          </p:nvPr>
        </p:nvSpPr>
        <p:spPr>
          <a:xfrm>
            <a:off x="3411855" y="3412490"/>
            <a:ext cx="2113280" cy="480060"/>
          </a:xfrm>
          <a:prstGeom prst="rect">
            <a:avLst/>
          </a:prstGeom>
          <a:solidFill>
            <a:srgbClr val="3498DB"/>
          </a:solidFill>
          <a:ln w="12700" cap="flat" cmpd="sng" algn="ctr">
            <a:noFill/>
            <a:prstDash val="solid"/>
            <a:miter lim="800000"/>
          </a:ln>
          <a:effectLst/>
        </p:spPr>
        <p:txBody>
          <a:bodyPr lIns="0" tIns="0" rIns="0" bIns="0" rtlCol="0" anchor="ctr">
            <a:noAutofit/>
          </a:bodyPr>
          <a:lstStyle/>
          <a:p>
            <a:pPr algn="ctr">
              <a:lnSpc>
                <a:spcPct val="120000"/>
              </a:lnSpc>
            </a:pPr>
            <a:endParaRPr lang="en-US" altLang="zh-CN" dirty="0">
              <a:solidFill>
                <a:sysClr val="window" lastClr="FFFFFF"/>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33" name="圆角矩形 32"/>
          <p:cNvSpPr/>
          <p:nvPr>
            <p:custDataLst>
              <p:tags r:id="rId6"/>
            </p:custDataLst>
          </p:nvPr>
        </p:nvSpPr>
        <p:spPr>
          <a:xfrm>
            <a:off x="5691505" y="3241040"/>
            <a:ext cx="2113280" cy="3300095"/>
          </a:xfrm>
          <a:prstGeom prst="roundRect">
            <a:avLst>
              <a:gd name="adj" fmla="val 6990"/>
            </a:avLst>
          </a:prstGeom>
          <a:solidFill>
            <a:srgbClr val="1AA3AA">
              <a:lumMod val="20000"/>
              <a:lumOff val="80000"/>
            </a:srgbClr>
          </a:solidFill>
          <a:ln w="3175" cap="flat" cmpd="sng" algn="ctr">
            <a:noFill/>
            <a:prstDash val="solid"/>
            <a:miter lim="800000"/>
          </a:ln>
          <a:effectLst/>
        </p:spPr>
        <p:txBody>
          <a:bodyPr lIns="90000" tIns="720000" rtlCol="0" anchor="ctr" anchorCtr="0">
            <a:noAutofit/>
          </a:bodyPr>
          <a:lstStyle/>
          <a:p>
            <a:pPr algn="ctr">
              <a:lnSpc>
                <a:spcPct val="120000"/>
              </a:lnSpc>
            </a:pPr>
            <a:endParaRPr lang="zh-CN" altLang="en-US" dirty="0">
              <a:solidFill>
                <a:srgbClr val="1AA3AA">
                  <a:lumMod val="75000"/>
                </a:srgbClr>
              </a:solidFill>
              <a:latin typeface="Arial" panose="020B0604020202020204" pitchFamily="34" charset="0"/>
              <a:ea typeface="微软雅黑" panose="020B0503020204020204" charset="-122"/>
              <a:sym typeface="Arial" panose="020B0604020202020204" pitchFamily="34" charset="0"/>
            </a:endParaRPr>
          </a:p>
        </p:txBody>
      </p:sp>
      <p:sp>
        <p:nvSpPr>
          <p:cNvPr id="37" name="矩形 36"/>
          <p:cNvSpPr/>
          <p:nvPr>
            <p:custDataLst>
              <p:tags r:id="rId7"/>
            </p:custDataLst>
          </p:nvPr>
        </p:nvSpPr>
        <p:spPr>
          <a:xfrm>
            <a:off x="5691505" y="3412490"/>
            <a:ext cx="2113280" cy="480060"/>
          </a:xfrm>
          <a:prstGeom prst="rect">
            <a:avLst/>
          </a:prstGeom>
          <a:solidFill>
            <a:srgbClr val="1AA3AA"/>
          </a:solidFill>
          <a:ln w="12700" cap="flat" cmpd="sng" algn="ctr">
            <a:noFill/>
            <a:prstDash val="solid"/>
            <a:miter lim="800000"/>
          </a:ln>
          <a:effectLst/>
        </p:spPr>
        <p:txBody>
          <a:bodyPr lIns="0" tIns="0" rIns="0" bIns="0" rtlCol="0" anchor="ctr">
            <a:noAutofit/>
          </a:bodyPr>
          <a:lstStyle/>
          <a:p>
            <a:pPr algn="ctr">
              <a:lnSpc>
                <a:spcPct val="120000"/>
              </a:lnSpc>
            </a:pPr>
            <a:endParaRPr lang="en-US" altLang="zh-CN" dirty="0">
              <a:solidFill>
                <a:sysClr val="window" lastClr="FFFFFF"/>
              </a:solidFill>
              <a:latin typeface="Arial" panose="020B0604020202020204" pitchFamily="34" charset="0"/>
              <a:ea typeface="微软雅黑" panose="020B0503020204020204" charset="-122"/>
              <a:cs typeface="+mn-ea"/>
              <a:sym typeface="Arial" panose="020B0604020202020204" pitchFamily="34" charset="0"/>
            </a:endParaRPr>
          </a:p>
        </p:txBody>
      </p:sp>
      <p:grpSp>
        <p:nvGrpSpPr>
          <p:cNvPr id="39" name="组合 38"/>
          <p:cNvGrpSpPr/>
          <p:nvPr>
            <p:custDataLst>
              <p:tags r:id="rId8"/>
            </p:custDataLst>
          </p:nvPr>
        </p:nvGrpSpPr>
        <p:grpSpPr>
          <a:xfrm>
            <a:off x="2828290" y="3563620"/>
            <a:ext cx="977900" cy="153035"/>
            <a:chOff x="2988804" y="2771321"/>
            <a:chExt cx="1039228" cy="151990"/>
          </a:xfrm>
        </p:grpSpPr>
        <p:sp>
          <p:nvSpPr>
            <p:cNvPr id="40" name="椭圆 39"/>
            <p:cNvSpPr/>
            <p:nvPr>
              <p:custDataLst>
                <p:tags r:id="rId19"/>
              </p:custDataLst>
            </p:nvPr>
          </p:nvSpPr>
          <p:spPr>
            <a:xfrm>
              <a:off x="2988804" y="2774198"/>
              <a:ext cx="149113" cy="149113"/>
            </a:xfrm>
            <a:prstGeom prst="ellipse">
              <a:avLst/>
            </a:prstGeom>
            <a:solidFill>
              <a:sysClr val="window" lastClr="FFFFFF"/>
            </a:solidFill>
            <a:ln w="25400" cap="flat" cmpd="sng" algn="ctr">
              <a:solidFill>
                <a:srgbClr val="1F74AD">
                  <a:lumMod val="75000"/>
                </a:srgbClr>
              </a:solidFill>
              <a:prstDash val="solid"/>
              <a:miter lim="800000"/>
            </a:ln>
            <a:effectLst/>
          </p:spPr>
          <p:txBody>
            <a:bodyPr rtlCol="0" anchor="ctr">
              <a:normAutofit fontScale="25000" lnSpcReduction="20000"/>
            </a:bodyPr>
            <a:lstStyle/>
            <a:p>
              <a:pPr algn="ctr">
                <a:lnSpc>
                  <a:spcPct val="140000"/>
                </a:lnSpc>
              </a:pPr>
              <a:endParaRPr lang="zh-CN" altLang="en-US" sz="1400">
                <a:latin typeface="Arial" panose="020B0604020202020204" pitchFamily="34" charset="0"/>
                <a:ea typeface="微软雅黑" panose="020B0503020204020204" charset="-122"/>
                <a:sym typeface="Arial" panose="020B0604020202020204" pitchFamily="34" charset="0"/>
              </a:endParaRPr>
            </a:p>
          </p:txBody>
        </p:sp>
        <p:sp>
          <p:nvSpPr>
            <p:cNvPr id="41" name="椭圆 40"/>
            <p:cNvSpPr/>
            <p:nvPr>
              <p:custDataLst>
                <p:tags r:id="rId20"/>
              </p:custDataLst>
            </p:nvPr>
          </p:nvSpPr>
          <p:spPr>
            <a:xfrm>
              <a:off x="3878919" y="2771321"/>
              <a:ext cx="149113" cy="149113"/>
            </a:xfrm>
            <a:prstGeom prst="ellipse">
              <a:avLst/>
            </a:prstGeom>
            <a:solidFill>
              <a:sysClr val="window" lastClr="FFFFFF"/>
            </a:solidFill>
            <a:ln w="25400" cap="flat" cmpd="sng" algn="ctr">
              <a:solidFill>
                <a:srgbClr val="3498DB">
                  <a:lumMod val="75000"/>
                </a:srgbClr>
              </a:solidFill>
              <a:prstDash val="solid"/>
              <a:miter lim="800000"/>
            </a:ln>
            <a:effectLst/>
          </p:spPr>
          <p:txBody>
            <a:bodyPr rtlCol="0" anchor="ctr">
              <a:normAutofit fontScale="25000" lnSpcReduction="20000"/>
            </a:bodyPr>
            <a:lstStyle/>
            <a:p>
              <a:pPr algn="ctr">
                <a:lnSpc>
                  <a:spcPct val="140000"/>
                </a:lnSpc>
              </a:pPr>
              <a:endParaRPr lang="zh-CN" altLang="en-US" sz="1400">
                <a:latin typeface="Arial" panose="020B0604020202020204" pitchFamily="34" charset="0"/>
                <a:ea typeface="微软雅黑" panose="020B0503020204020204" charset="-122"/>
                <a:sym typeface="Arial" panose="020B0604020202020204" pitchFamily="34" charset="0"/>
              </a:endParaRPr>
            </a:p>
          </p:txBody>
        </p:sp>
        <p:sp>
          <p:nvSpPr>
            <p:cNvPr id="42" name="圆角矩形 41"/>
            <p:cNvSpPr/>
            <p:nvPr>
              <p:custDataLst>
                <p:tags r:id="rId21"/>
              </p:custDataLst>
            </p:nvPr>
          </p:nvSpPr>
          <p:spPr>
            <a:xfrm>
              <a:off x="3029655" y="2809753"/>
              <a:ext cx="967134" cy="78001"/>
            </a:xfrm>
            <a:prstGeom prst="roundRect">
              <a:avLst>
                <a:gd name="adj" fmla="val 50000"/>
              </a:avLst>
            </a:prstGeom>
            <a:gradFill>
              <a:gsLst>
                <a:gs pos="0">
                  <a:sysClr val="window" lastClr="FFFFFF"/>
                </a:gs>
                <a:gs pos="25000">
                  <a:srgbClr val="FBFBFB"/>
                </a:gs>
                <a:gs pos="37000">
                  <a:srgbClr val="F8F8F8"/>
                </a:gs>
                <a:gs pos="89000">
                  <a:sysClr val="window" lastClr="FFFFFF">
                    <a:lumMod val="85000"/>
                  </a:sysClr>
                </a:gs>
                <a:gs pos="78000">
                  <a:srgbClr val="E7E7E7"/>
                </a:gs>
              </a:gsLst>
              <a:path path="circle">
                <a:fillToRect l="50000" t="50000" r="50000" b="50000"/>
              </a:path>
            </a:gradFill>
            <a:ln w="12700" cap="flat" cmpd="sng" algn="ctr">
              <a:noFill/>
              <a:prstDash val="solid"/>
              <a:miter lim="800000"/>
            </a:ln>
            <a:effectLst>
              <a:outerShdw blurRad="88900" sx="101000" sy="101000" algn="ctr" rotWithShape="0">
                <a:prstClr val="black">
                  <a:alpha val="30000"/>
                </a:prstClr>
              </a:outerShdw>
            </a:effectLst>
          </p:spPr>
          <p:txBody>
            <a:bodyPr rtlCol="0" anchor="ctr">
              <a:normAutofit fontScale="25000" lnSpcReduction="20000"/>
            </a:bodyPr>
            <a:lstStyle/>
            <a:p>
              <a:pPr algn="ctr">
                <a:lnSpc>
                  <a:spcPct val="140000"/>
                </a:lnSpc>
              </a:pPr>
              <a:r>
                <a:rPr lang="en-US" altLang="zh-CN" sz="1400" dirty="0">
                  <a:latin typeface="Arial" panose="020B0604020202020204" pitchFamily="34" charset="0"/>
                  <a:ea typeface="微软雅黑" panose="020B0503020204020204" charset="-122"/>
                  <a:sym typeface="Arial" panose="020B0604020202020204" pitchFamily="34" charset="0"/>
                </a:rPr>
                <a:t> </a:t>
              </a:r>
              <a:endParaRPr lang="zh-CN" altLang="en-US" sz="1400" dirty="0">
                <a:latin typeface="Arial" panose="020B0604020202020204" pitchFamily="34" charset="0"/>
                <a:ea typeface="微软雅黑" panose="020B0503020204020204" charset="-122"/>
                <a:sym typeface="Arial" panose="020B0604020202020204" pitchFamily="34" charset="0"/>
              </a:endParaRPr>
            </a:p>
          </p:txBody>
        </p:sp>
      </p:grpSp>
      <p:grpSp>
        <p:nvGrpSpPr>
          <p:cNvPr id="44" name="组合 43"/>
          <p:cNvGrpSpPr/>
          <p:nvPr>
            <p:custDataLst>
              <p:tags r:id="rId9"/>
            </p:custDataLst>
          </p:nvPr>
        </p:nvGrpSpPr>
        <p:grpSpPr>
          <a:xfrm>
            <a:off x="5092519" y="3563425"/>
            <a:ext cx="1030454" cy="153038"/>
            <a:chOff x="5146746" y="2771321"/>
            <a:chExt cx="1023400" cy="151990"/>
          </a:xfrm>
        </p:grpSpPr>
        <p:sp>
          <p:nvSpPr>
            <p:cNvPr id="47" name="椭圆 46"/>
            <p:cNvSpPr/>
            <p:nvPr>
              <p:custDataLst>
                <p:tags r:id="rId15"/>
              </p:custDataLst>
            </p:nvPr>
          </p:nvSpPr>
          <p:spPr>
            <a:xfrm>
              <a:off x="5146746" y="2774198"/>
              <a:ext cx="149113" cy="149113"/>
            </a:xfrm>
            <a:prstGeom prst="ellipse">
              <a:avLst/>
            </a:prstGeom>
            <a:solidFill>
              <a:sysClr val="window" lastClr="FFFFFF"/>
            </a:solidFill>
            <a:ln w="25400" cap="flat" cmpd="sng" algn="ctr">
              <a:solidFill>
                <a:srgbClr val="3498DB">
                  <a:lumMod val="75000"/>
                </a:srgbClr>
              </a:solidFill>
              <a:prstDash val="solid"/>
              <a:miter lim="800000"/>
            </a:ln>
            <a:effectLst/>
          </p:spPr>
          <p:txBody>
            <a:bodyPr rtlCol="0" anchor="ctr">
              <a:normAutofit fontScale="25000" lnSpcReduction="20000"/>
            </a:bodyPr>
            <a:lstStyle/>
            <a:p>
              <a:pPr algn="ctr">
                <a:lnSpc>
                  <a:spcPct val="140000"/>
                </a:lnSpc>
              </a:pPr>
              <a:endParaRPr lang="zh-CN" altLang="en-US" sz="1400">
                <a:latin typeface="Arial" panose="020B0604020202020204" pitchFamily="34" charset="0"/>
                <a:ea typeface="微软雅黑" panose="020B0503020204020204" charset="-122"/>
                <a:sym typeface="Arial" panose="020B0604020202020204" pitchFamily="34" charset="0"/>
              </a:endParaRPr>
            </a:p>
          </p:txBody>
        </p:sp>
        <p:sp>
          <p:nvSpPr>
            <p:cNvPr id="50" name="椭圆 49"/>
            <p:cNvSpPr/>
            <p:nvPr>
              <p:custDataLst>
                <p:tags r:id="rId16"/>
              </p:custDataLst>
            </p:nvPr>
          </p:nvSpPr>
          <p:spPr>
            <a:xfrm>
              <a:off x="6021033" y="2771321"/>
              <a:ext cx="149113" cy="149113"/>
            </a:xfrm>
            <a:prstGeom prst="ellipse">
              <a:avLst/>
            </a:prstGeom>
            <a:solidFill>
              <a:sysClr val="window" lastClr="FFFFFF"/>
            </a:solidFill>
            <a:ln w="25400" cap="flat" cmpd="sng" algn="ctr">
              <a:solidFill>
                <a:srgbClr val="1AA3AA">
                  <a:lumMod val="75000"/>
                </a:srgbClr>
              </a:solidFill>
              <a:prstDash val="solid"/>
              <a:miter lim="800000"/>
            </a:ln>
            <a:effectLst/>
          </p:spPr>
          <p:txBody>
            <a:bodyPr rtlCol="0" anchor="ctr">
              <a:normAutofit fontScale="25000" lnSpcReduction="20000"/>
            </a:bodyPr>
            <a:lstStyle/>
            <a:p>
              <a:pPr algn="ctr">
                <a:lnSpc>
                  <a:spcPct val="140000"/>
                </a:lnSpc>
              </a:pPr>
              <a:endParaRPr lang="zh-CN" altLang="en-US" sz="1400">
                <a:latin typeface="Arial" panose="020B0604020202020204" pitchFamily="34" charset="0"/>
                <a:ea typeface="微软雅黑" panose="020B0503020204020204" charset="-122"/>
                <a:sym typeface="Arial" panose="020B0604020202020204" pitchFamily="34" charset="0"/>
              </a:endParaRPr>
            </a:p>
          </p:txBody>
        </p:sp>
        <p:sp>
          <p:nvSpPr>
            <p:cNvPr id="51" name="圆角矩形 50"/>
            <p:cNvSpPr/>
            <p:nvPr>
              <p:custDataLst>
                <p:tags r:id="rId17"/>
              </p:custDataLst>
            </p:nvPr>
          </p:nvSpPr>
          <p:spPr>
            <a:xfrm>
              <a:off x="5177986" y="2809753"/>
              <a:ext cx="957285" cy="78001"/>
            </a:xfrm>
            <a:prstGeom prst="roundRect">
              <a:avLst>
                <a:gd name="adj" fmla="val 50000"/>
              </a:avLst>
            </a:prstGeom>
            <a:gradFill>
              <a:gsLst>
                <a:gs pos="0">
                  <a:sysClr val="window" lastClr="FFFFFF"/>
                </a:gs>
                <a:gs pos="25000">
                  <a:srgbClr val="FBFBFB"/>
                </a:gs>
                <a:gs pos="37000">
                  <a:srgbClr val="F8F8F8"/>
                </a:gs>
                <a:gs pos="89000">
                  <a:sysClr val="window" lastClr="FFFFFF">
                    <a:lumMod val="85000"/>
                  </a:sysClr>
                </a:gs>
                <a:gs pos="78000">
                  <a:srgbClr val="E7E7E7"/>
                </a:gs>
              </a:gsLst>
              <a:path path="circle">
                <a:fillToRect l="50000" t="50000" r="50000" b="50000"/>
              </a:path>
            </a:gradFill>
            <a:ln w="12700" cap="flat" cmpd="sng" algn="ctr">
              <a:noFill/>
              <a:prstDash val="solid"/>
              <a:miter lim="800000"/>
            </a:ln>
            <a:effectLst>
              <a:outerShdw blurRad="88900" sx="101000" sy="101000" algn="ctr" rotWithShape="0">
                <a:prstClr val="black">
                  <a:alpha val="30000"/>
                </a:prstClr>
              </a:outerShdw>
            </a:effectLst>
          </p:spPr>
          <p:txBody>
            <a:bodyPr rtlCol="0" anchor="ctr">
              <a:normAutofit fontScale="25000" lnSpcReduction="20000"/>
            </a:bodyPr>
            <a:lstStyle/>
            <a:p>
              <a:pPr algn="ctr">
                <a:lnSpc>
                  <a:spcPct val="140000"/>
                </a:lnSpc>
              </a:pPr>
              <a:endParaRPr lang="zh-CN" altLang="en-US" sz="1400">
                <a:latin typeface="Arial" panose="020B0604020202020204" pitchFamily="34" charset="0"/>
                <a:ea typeface="微软雅黑" panose="020B0503020204020204" charset="-122"/>
                <a:sym typeface="Arial" panose="020B0604020202020204" pitchFamily="34" charset="0"/>
              </a:endParaRPr>
            </a:p>
          </p:txBody>
        </p:sp>
        <p:sp>
          <p:nvSpPr>
            <p:cNvPr id="52" name="圆角矩形 51"/>
            <p:cNvSpPr/>
            <p:nvPr>
              <p:custDataLst>
                <p:tags r:id="rId18"/>
              </p:custDataLst>
            </p:nvPr>
          </p:nvSpPr>
          <p:spPr>
            <a:xfrm>
              <a:off x="5177986" y="2809753"/>
              <a:ext cx="957285" cy="78001"/>
            </a:xfrm>
            <a:prstGeom prst="roundRect">
              <a:avLst>
                <a:gd name="adj" fmla="val 50000"/>
              </a:avLst>
            </a:prstGeom>
            <a:gradFill flip="none" rotWithShape="1">
              <a:gsLst>
                <a:gs pos="29000">
                  <a:srgbClr val="000000">
                    <a:alpha val="2000"/>
                  </a:srgbClr>
                </a:gs>
                <a:gs pos="100000">
                  <a:srgbClr val="000000">
                    <a:alpha val="13000"/>
                  </a:srgbClr>
                </a:gs>
              </a:gsLst>
              <a:path path="rect">
                <a:fillToRect l="50000" t="50000" r="50000" b="50000"/>
              </a:path>
              <a:tileRect/>
            </a:gradFill>
            <a:ln w="12700" cap="flat" cmpd="sng" algn="ctr">
              <a:noFill/>
              <a:prstDash val="solid"/>
              <a:miter lim="800000"/>
            </a:ln>
            <a:effectLst>
              <a:outerShdw blurRad="63500" sx="102000" sy="102000" algn="ctr" rotWithShape="0">
                <a:prstClr val="black">
                  <a:alpha val="40000"/>
                </a:prstClr>
              </a:outerShdw>
            </a:effectLst>
          </p:spPr>
          <p:txBody>
            <a:bodyPr rtlCol="0" anchor="ctr">
              <a:normAutofit fontScale="25000" lnSpcReduction="20000"/>
            </a:bodyPr>
            <a:lstStyle/>
            <a:p>
              <a:pPr algn="ctr">
                <a:lnSpc>
                  <a:spcPct val="140000"/>
                </a:lnSpc>
              </a:pPr>
              <a:endParaRPr lang="zh-CN" altLang="en-US" sz="1400">
                <a:latin typeface="Arial" panose="020B0604020202020204" pitchFamily="34" charset="0"/>
                <a:ea typeface="微软雅黑" panose="020B0503020204020204" charset="-122"/>
                <a:sym typeface="Arial" panose="020B0604020202020204" pitchFamily="34" charset="0"/>
              </a:endParaRPr>
            </a:p>
          </p:txBody>
        </p:sp>
      </p:grpSp>
      <p:sp>
        <p:nvSpPr>
          <p:cNvPr id="53" name="文本框 52"/>
          <p:cNvSpPr txBox="1"/>
          <p:nvPr>
            <p:custDataLst>
              <p:tags r:id="rId10"/>
            </p:custDataLst>
          </p:nvPr>
        </p:nvSpPr>
        <p:spPr>
          <a:xfrm>
            <a:off x="1828912" y="3434781"/>
            <a:ext cx="549009" cy="435395"/>
          </a:xfrm>
          <a:prstGeom prst="rect">
            <a:avLst/>
          </a:prstGeom>
          <a:noFill/>
        </p:spPr>
        <p:txBody>
          <a:bodyPr wrap="square" lIns="91440" tIns="45720" rIns="91440" bIns="45720" rtlCol="0" anchor="ctr">
            <a:normAutofit fontScale="75000" lnSpcReduction="20000"/>
          </a:bodyPr>
          <a:lstStyle/>
          <a:p>
            <a:pPr algn="ctr">
              <a:lnSpc>
                <a:spcPct val="130000"/>
              </a:lnSpc>
            </a:pPr>
            <a:r>
              <a:rPr lang="en-US" altLang="zh-CN" sz="2800" b="1" dirty="0">
                <a:solidFill>
                  <a:sysClr val="window" lastClr="FFFFFF"/>
                </a:solidFill>
                <a:latin typeface="Arial" panose="020B0604020202020204" pitchFamily="34" charset="0"/>
                <a:ea typeface="微软雅黑" panose="020B0503020204020204" charset="-122"/>
                <a:sym typeface="Arial" panose="020B0604020202020204" pitchFamily="34" charset="0"/>
              </a:rPr>
              <a:t>01</a:t>
            </a:r>
            <a:endParaRPr lang="zh-CN" altLang="en-US" sz="2800" b="1" dirty="0">
              <a:solidFill>
                <a:sysClr val="window" lastClr="FFFFFF"/>
              </a:solidFill>
              <a:latin typeface="Arial" panose="020B0604020202020204" pitchFamily="34" charset="0"/>
              <a:ea typeface="微软雅黑" panose="020B0503020204020204" charset="-122"/>
              <a:sym typeface="Arial" panose="020B0604020202020204" pitchFamily="34" charset="0"/>
            </a:endParaRPr>
          </a:p>
        </p:txBody>
      </p:sp>
      <p:sp>
        <p:nvSpPr>
          <p:cNvPr id="54" name="文本框 53"/>
          <p:cNvSpPr txBox="1"/>
          <p:nvPr>
            <p:custDataLst>
              <p:tags r:id="rId11"/>
            </p:custDataLst>
          </p:nvPr>
        </p:nvSpPr>
        <p:spPr>
          <a:xfrm>
            <a:off x="4180338" y="3434781"/>
            <a:ext cx="549009" cy="435395"/>
          </a:xfrm>
          <a:prstGeom prst="rect">
            <a:avLst/>
          </a:prstGeom>
          <a:noFill/>
        </p:spPr>
        <p:txBody>
          <a:bodyPr wrap="square" lIns="91440" tIns="45720" rIns="91440" bIns="45720" rtlCol="0" anchor="ctr">
            <a:normAutofit fontScale="75000" lnSpcReduction="20000"/>
          </a:bodyPr>
          <a:lstStyle/>
          <a:p>
            <a:pPr algn="ctr">
              <a:lnSpc>
                <a:spcPct val="130000"/>
              </a:lnSpc>
            </a:pPr>
            <a:r>
              <a:rPr lang="en-US" altLang="zh-CN" sz="2800" b="1" dirty="0">
                <a:solidFill>
                  <a:sysClr val="window" lastClr="FFFFFF"/>
                </a:solidFill>
                <a:latin typeface="Arial" panose="020B0604020202020204" pitchFamily="34" charset="0"/>
                <a:ea typeface="微软雅黑" panose="020B0503020204020204" charset="-122"/>
                <a:sym typeface="Arial" panose="020B0604020202020204" pitchFamily="34" charset="0"/>
              </a:rPr>
              <a:t>02</a:t>
            </a:r>
            <a:endParaRPr lang="zh-CN" altLang="en-US" sz="2800" b="1" dirty="0">
              <a:solidFill>
                <a:sysClr val="window" lastClr="FFFFFF"/>
              </a:solidFill>
              <a:latin typeface="Arial" panose="020B0604020202020204" pitchFamily="34" charset="0"/>
              <a:ea typeface="微软雅黑" panose="020B0503020204020204" charset="-122"/>
              <a:sym typeface="Arial" panose="020B0604020202020204" pitchFamily="34" charset="0"/>
            </a:endParaRPr>
          </a:p>
        </p:txBody>
      </p:sp>
      <p:sp>
        <p:nvSpPr>
          <p:cNvPr id="55" name="文本框 54"/>
          <p:cNvSpPr txBox="1"/>
          <p:nvPr>
            <p:custDataLst>
              <p:tags r:id="rId12"/>
            </p:custDataLst>
          </p:nvPr>
        </p:nvSpPr>
        <p:spPr>
          <a:xfrm>
            <a:off x="6531764" y="3434781"/>
            <a:ext cx="549009" cy="435395"/>
          </a:xfrm>
          <a:prstGeom prst="rect">
            <a:avLst/>
          </a:prstGeom>
          <a:noFill/>
        </p:spPr>
        <p:txBody>
          <a:bodyPr wrap="square" lIns="91440" tIns="45720" rIns="91440" bIns="45720" rtlCol="0" anchor="ctr">
            <a:normAutofit fontScale="75000" lnSpcReduction="20000"/>
          </a:bodyPr>
          <a:lstStyle/>
          <a:p>
            <a:pPr algn="ctr">
              <a:lnSpc>
                <a:spcPct val="130000"/>
              </a:lnSpc>
            </a:pPr>
            <a:r>
              <a:rPr lang="en-US" altLang="zh-CN" sz="2800" b="1" dirty="0">
                <a:solidFill>
                  <a:sysClr val="window" lastClr="FFFFFF"/>
                </a:solidFill>
                <a:latin typeface="Arial" panose="020B0604020202020204" pitchFamily="34" charset="0"/>
                <a:ea typeface="微软雅黑" panose="020B0503020204020204" charset="-122"/>
                <a:sym typeface="Arial" panose="020B0604020202020204" pitchFamily="34" charset="0"/>
              </a:rPr>
              <a:t>03</a:t>
            </a:r>
            <a:endParaRPr lang="zh-CN" altLang="en-US" sz="2800" b="1" dirty="0">
              <a:solidFill>
                <a:sysClr val="window" lastClr="FFFFFF"/>
              </a:solidFill>
              <a:latin typeface="Arial" panose="020B0604020202020204" pitchFamily="34" charset="0"/>
              <a:ea typeface="微软雅黑" panose="020B0503020204020204" charset="-122"/>
              <a:sym typeface="Arial" panose="020B0604020202020204" pitchFamily="34" charset="0"/>
            </a:endParaRPr>
          </a:p>
        </p:txBody>
      </p:sp>
      <p:sp>
        <p:nvSpPr>
          <p:cNvPr id="56" name="文本框 55"/>
          <p:cNvSpPr txBox="1"/>
          <p:nvPr>
            <p:custDataLst>
              <p:tags r:id="rId13"/>
            </p:custDataLst>
          </p:nvPr>
        </p:nvSpPr>
        <p:spPr>
          <a:xfrm>
            <a:off x="3444240" y="4142740"/>
            <a:ext cx="2295525" cy="2349500"/>
          </a:xfrm>
          <a:prstGeom prst="rect">
            <a:avLst/>
          </a:prstGeom>
          <a:noFill/>
        </p:spPr>
        <p:txBody>
          <a:bodyPr wrap="square" rtlCol="0" anchor="ctr">
            <a:noAutofit/>
          </a:bodyPr>
          <a:lstStyle/>
          <a:p>
            <a:pPr algn="l" fontAlgn="auto">
              <a:lnSpc>
                <a:spcPts val="2500"/>
              </a:lnSpc>
            </a:pPr>
            <a:r>
              <a:rPr lang="en-US" altLang="zh-CN" sz="2600">
                <a:solidFill>
                  <a:srgbClr val="000000"/>
                </a:solidFill>
                <a:uFillTx/>
                <a:latin typeface="Times New Roman" panose="02020603050405020304" charset="0"/>
                <a:ea typeface="微软雅黑" panose="020B0503020204020204" charset="-122"/>
                <a:cs typeface="Times New Roman" panose="02020603050405020304" charset="0"/>
                <a:sym typeface="Arial" panose="020B0604020202020204" pitchFamily="34" charset="0"/>
              </a:rPr>
              <a:t>▪ </a:t>
            </a:r>
            <a:r>
              <a:rPr lang="en-US" altLang="zh-CN" sz="2600" b="1">
                <a:solidFill>
                  <a:srgbClr val="000000"/>
                </a:solidFill>
                <a:uFillTx/>
                <a:latin typeface="Times New Roman" panose="02020603050405020304" charset="0"/>
                <a:ea typeface="微软雅黑" panose="020B0503020204020204" charset="-122"/>
                <a:cs typeface="Times New Roman" panose="02020603050405020304" charset="0"/>
                <a:sym typeface="Arial" panose="020B0604020202020204" pitchFamily="34" charset="0"/>
              </a:rPr>
              <a:t>investigate </a:t>
            </a:r>
          </a:p>
          <a:p>
            <a:pPr algn="l" fontAlgn="auto">
              <a:lnSpc>
                <a:spcPts val="2500"/>
              </a:lnSpc>
            </a:pPr>
            <a:r>
              <a:rPr lang="en-US" altLang="zh-CN" sz="2600" b="1">
                <a:solidFill>
                  <a:srgbClr val="000000"/>
                </a:solidFill>
                <a:uFillTx/>
                <a:latin typeface="Times New Roman" panose="02020603050405020304" charset="0"/>
                <a:ea typeface="微软雅黑" panose="020B0503020204020204" charset="-122"/>
                <a:cs typeface="Times New Roman" panose="02020603050405020304" charset="0"/>
                <a:sym typeface="Arial" panose="020B0604020202020204" pitchFamily="34" charset="0"/>
              </a:rPr>
              <a:t>  the issue</a:t>
            </a:r>
          </a:p>
          <a:p>
            <a:pPr algn="l" fontAlgn="auto">
              <a:lnSpc>
                <a:spcPts val="1120"/>
              </a:lnSpc>
            </a:pPr>
            <a:endParaRPr lang="en-US" altLang="zh-CN" sz="2600">
              <a:solidFill>
                <a:srgbClr val="000000"/>
              </a:solidFill>
              <a:uFillTx/>
              <a:latin typeface="Times New Roman" panose="02020603050405020304" charset="0"/>
              <a:ea typeface="微软雅黑" panose="020B0503020204020204" charset="-122"/>
              <a:cs typeface="Times New Roman" panose="02020603050405020304" charset="0"/>
              <a:sym typeface="Arial" panose="020B0604020202020204" pitchFamily="34" charset="0"/>
            </a:endParaRPr>
          </a:p>
          <a:p>
            <a:pPr algn="l" fontAlgn="auto">
              <a:lnSpc>
                <a:spcPts val="1600"/>
              </a:lnSpc>
            </a:pPr>
            <a:endParaRPr lang="en-US" altLang="zh-CN" sz="2600">
              <a:solidFill>
                <a:srgbClr val="000000"/>
              </a:solidFill>
              <a:uFillTx/>
              <a:latin typeface="Times New Roman" panose="02020603050405020304" charset="0"/>
              <a:ea typeface="微软雅黑" panose="020B0503020204020204" charset="-122"/>
              <a:cs typeface="Times New Roman" panose="02020603050405020304" charset="0"/>
              <a:sym typeface="Arial" panose="020B0604020202020204" pitchFamily="34" charset="0"/>
            </a:endParaRPr>
          </a:p>
          <a:p>
            <a:pPr algn="l" fontAlgn="auto">
              <a:lnSpc>
                <a:spcPts val="2500"/>
              </a:lnSpc>
            </a:pPr>
            <a:r>
              <a:rPr lang="en-US" altLang="zh-CN" sz="2600">
                <a:solidFill>
                  <a:srgbClr val="000000"/>
                </a:solidFill>
                <a:uFillTx/>
                <a:latin typeface="Times New Roman" panose="02020603050405020304" charset="0"/>
                <a:ea typeface="微软雅黑" panose="020B0503020204020204" charset="-122"/>
                <a:cs typeface="Times New Roman" panose="02020603050405020304" charset="0"/>
                <a:sym typeface="Arial" panose="020B0604020202020204" pitchFamily="34" charset="0"/>
              </a:rPr>
              <a:t>▪ </a:t>
            </a:r>
            <a:r>
              <a:rPr lang="en-US" altLang="zh-CN" sz="2600" b="1">
                <a:solidFill>
                  <a:srgbClr val="000000"/>
                </a:solidFill>
                <a:uFillTx/>
                <a:latin typeface="Times New Roman" panose="02020603050405020304" charset="0"/>
                <a:ea typeface="微软雅黑" panose="020B0503020204020204" charset="-122"/>
                <a:cs typeface="Times New Roman" panose="02020603050405020304" charset="0"/>
                <a:sym typeface="Arial" panose="020B0604020202020204" pitchFamily="34" charset="0"/>
              </a:rPr>
              <a:t>conduct   </a:t>
            </a:r>
          </a:p>
          <a:p>
            <a:pPr algn="l" fontAlgn="auto">
              <a:lnSpc>
                <a:spcPts val="2500"/>
              </a:lnSpc>
            </a:pPr>
            <a:r>
              <a:rPr lang="en-US" altLang="zh-CN" sz="2600" b="1">
                <a:solidFill>
                  <a:srgbClr val="000000"/>
                </a:solidFill>
                <a:uFillTx/>
                <a:latin typeface="Times New Roman" panose="02020603050405020304" charset="0"/>
                <a:ea typeface="微软雅黑" panose="020B0503020204020204" charset="-122"/>
                <a:cs typeface="Times New Roman" panose="02020603050405020304" charset="0"/>
                <a:sym typeface="Arial" panose="020B0604020202020204" pitchFamily="34" charset="0"/>
              </a:rPr>
              <a:t>  several tests</a:t>
            </a:r>
          </a:p>
          <a:p>
            <a:pPr algn="l" fontAlgn="auto">
              <a:lnSpc>
                <a:spcPts val="1160"/>
              </a:lnSpc>
            </a:pPr>
            <a:endParaRPr lang="en-US" altLang="zh-CN" sz="2500" b="1">
              <a:solidFill>
                <a:srgbClr val="000000"/>
              </a:solidFill>
              <a:uFillTx/>
              <a:latin typeface="Times New Roman" panose="02020603050405020304" charset="0"/>
              <a:ea typeface="微软雅黑" panose="020B0503020204020204" charset="-122"/>
              <a:cs typeface="Times New Roman" panose="02020603050405020304" charset="0"/>
              <a:sym typeface="Arial" panose="020B0604020202020204" pitchFamily="34" charset="0"/>
            </a:endParaRPr>
          </a:p>
          <a:p>
            <a:pPr algn="l" fontAlgn="auto">
              <a:lnSpc>
                <a:spcPts val="2500"/>
              </a:lnSpc>
            </a:pPr>
            <a:endParaRPr lang="en-US" altLang="zh-CN" sz="2500" b="1">
              <a:solidFill>
                <a:srgbClr val="000000"/>
              </a:solidFill>
              <a:uFillTx/>
              <a:latin typeface="Times New Roman" panose="02020603050405020304" charset="0"/>
              <a:ea typeface="微软雅黑" panose="020B0503020204020204" charset="-122"/>
              <a:cs typeface="Times New Roman" panose="02020603050405020304" charset="0"/>
              <a:sym typeface="Arial" panose="020B0604020202020204" pitchFamily="34" charset="0"/>
            </a:endParaRPr>
          </a:p>
        </p:txBody>
      </p:sp>
      <p:sp>
        <p:nvSpPr>
          <p:cNvPr id="58" name="文本框 57"/>
          <p:cNvSpPr txBox="1"/>
          <p:nvPr>
            <p:custDataLst>
              <p:tags r:id="rId14"/>
            </p:custDataLst>
          </p:nvPr>
        </p:nvSpPr>
        <p:spPr>
          <a:xfrm>
            <a:off x="5668010" y="3894455"/>
            <a:ext cx="2295525" cy="2128520"/>
          </a:xfrm>
          <a:prstGeom prst="rect">
            <a:avLst/>
          </a:prstGeom>
          <a:noFill/>
        </p:spPr>
        <p:txBody>
          <a:bodyPr wrap="square" rtlCol="0" anchor="ctr">
            <a:normAutofit/>
          </a:bodyPr>
          <a:lstStyle/>
          <a:p>
            <a:pPr algn="l">
              <a:lnSpc>
                <a:spcPct val="120000"/>
              </a:lnSpc>
            </a:pPr>
            <a:r>
              <a:rPr lang="en-US" altLang="zh-CN" sz="2600">
                <a:solidFill>
                  <a:srgbClr val="000000"/>
                </a:solidFill>
                <a:uFillTx/>
                <a:latin typeface="Times New Roman" panose="02020603050405020304" charset="0"/>
                <a:ea typeface="微软雅黑" panose="020B0503020204020204" charset="-122"/>
                <a:cs typeface="Times New Roman" panose="02020603050405020304" charset="0"/>
                <a:sym typeface="Arial" panose="020B0604020202020204" pitchFamily="34" charset="0"/>
              </a:rPr>
              <a:t>▪ </a:t>
            </a:r>
            <a:r>
              <a:rPr lang="en-US" altLang="zh-CN" sz="2600" b="1">
                <a:solidFill>
                  <a:srgbClr val="000000"/>
                </a:solidFill>
                <a:uFillTx/>
                <a:latin typeface="Times New Roman" panose="02020603050405020304" charset="0"/>
                <a:ea typeface="微软雅黑" panose="020B0503020204020204" charset="-122"/>
                <a:cs typeface="Times New Roman" panose="02020603050405020304" charset="0"/>
                <a:sym typeface="Arial" panose="020B0604020202020204" pitchFamily="34" charset="0"/>
              </a:rPr>
              <a:t>make a   </a:t>
            </a:r>
          </a:p>
          <a:p>
            <a:pPr algn="l">
              <a:lnSpc>
                <a:spcPct val="120000"/>
              </a:lnSpc>
            </a:pPr>
            <a:r>
              <a:rPr lang="en-US" altLang="zh-CN" sz="2600" b="1">
                <a:solidFill>
                  <a:srgbClr val="000000"/>
                </a:solidFill>
                <a:uFillTx/>
                <a:latin typeface="Times New Roman" panose="02020603050405020304" charset="0"/>
                <a:ea typeface="微软雅黑" panose="020B0503020204020204" charset="-122"/>
                <a:cs typeface="Times New Roman" panose="02020603050405020304" charset="0"/>
                <a:sym typeface="Arial" panose="020B0604020202020204" pitchFamily="34" charset="0"/>
              </a:rPr>
              <a:t>  proposal</a:t>
            </a:r>
          </a:p>
          <a:p>
            <a:pPr algn="l" fontAlgn="auto">
              <a:lnSpc>
                <a:spcPts val="1620"/>
              </a:lnSpc>
            </a:pPr>
            <a:endParaRPr lang="en-US" altLang="zh-CN" sz="2600">
              <a:solidFill>
                <a:srgbClr val="000000"/>
              </a:solidFill>
              <a:uFillTx/>
              <a:latin typeface="Times New Roman" panose="02020603050405020304" charset="0"/>
              <a:ea typeface="微软雅黑" panose="020B0503020204020204" charset="-122"/>
              <a:cs typeface="Times New Roman" panose="02020603050405020304" charset="0"/>
              <a:sym typeface="Arial" panose="020B0604020202020204" pitchFamily="34" charset="0"/>
            </a:endParaRPr>
          </a:p>
          <a:p>
            <a:pPr algn="l" fontAlgn="auto">
              <a:lnSpc>
                <a:spcPts val="2500"/>
              </a:lnSpc>
            </a:pPr>
            <a:r>
              <a:rPr lang="en-US" altLang="zh-CN" sz="2600">
                <a:solidFill>
                  <a:srgbClr val="000000"/>
                </a:solidFill>
                <a:uFillTx/>
                <a:latin typeface="Times New Roman" panose="02020603050405020304" charset="0"/>
                <a:ea typeface="微软雅黑" panose="020B0503020204020204" charset="-122"/>
                <a:cs typeface="Times New Roman" panose="02020603050405020304" charset="0"/>
                <a:sym typeface="Arial" panose="020B0604020202020204" pitchFamily="34" charset="0"/>
              </a:rPr>
              <a:t>▪ </a:t>
            </a:r>
            <a:r>
              <a:rPr lang="en-US" altLang="zh-CN" sz="2600" b="1">
                <a:solidFill>
                  <a:srgbClr val="000000"/>
                </a:solidFill>
                <a:uFillTx/>
                <a:latin typeface="Times New Roman" panose="02020603050405020304" charset="0"/>
                <a:ea typeface="微软雅黑" panose="020B0503020204020204" charset="-122"/>
                <a:cs typeface="Times New Roman" panose="02020603050405020304" charset="0"/>
                <a:sym typeface="Arial" panose="020B0604020202020204" pitchFamily="34" charset="0"/>
              </a:rPr>
              <a:t>sign a  </a:t>
            </a:r>
          </a:p>
          <a:p>
            <a:pPr algn="l" fontAlgn="auto">
              <a:lnSpc>
                <a:spcPts val="2500"/>
              </a:lnSpc>
            </a:pPr>
            <a:r>
              <a:rPr lang="en-US" altLang="zh-CN" sz="2600" b="1">
                <a:solidFill>
                  <a:srgbClr val="000000"/>
                </a:solidFill>
                <a:uFillTx/>
                <a:latin typeface="Times New Roman" panose="02020603050405020304" charset="0"/>
                <a:ea typeface="微软雅黑" panose="020B0503020204020204" charset="-122"/>
                <a:cs typeface="Times New Roman" panose="02020603050405020304" charset="0"/>
                <a:sym typeface="Arial" panose="020B0604020202020204" pitchFamily="34" charset="0"/>
              </a:rPr>
              <a:t>  document</a:t>
            </a:r>
          </a:p>
        </p:txBody>
      </p:sp>
      <p:sp>
        <p:nvSpPr>
          <p:cNvPr id="2" name="矩形 1"/>
          <p:cNvSpPr/>
          <p:nvPr/>
        </p:nvSpPr>
        <p:spPr>
          <a:xfrm>
            <a:off x="14605" y="111760"/>
            <a:ext cx="3836670" cy="510540"/>
          </a:xfrm>
          <a:prstGeom prst="rect">
            <a:avLst/>
          </a:prstGeom>
          <a:gradFill>
            <a:gsLst>
              <a:gs pos="100000">
                <a:srgbClr val="FECF40"/>
              </a:gs>
              <a:gs pos="100000">
                <a:srgbClr val="846C2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a:solidFill>
                  <a:schemeClr val="tx1"/>
                </a:solidFill>
              </a:rPr>
              <a:t>Read for Information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blinds(horizontal)">
                                      <p:cBhvr>
                                        <p:cTn id="12" dur="500"/>
                                        <p:tgtEl>
                                          <p:spTgt spid="29"/>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56"/>
                                        </p:tgtEl>
                                        <p:attrNameLst>
                                          <p:attrName>style.visibility</p:attrName>
                                        </p:attrNameLst>
                                      </p:cBhvr>
                                      <p:to>
                                        <p:strVal val="visible"/>
                                      </p:to>
                                    </p:set>
                                    <p:animEffect transition="in" filter="blinds(horizontal)">
                                      <p:cBhvr>
                                        <p:cTn id="17" dur="500"/>
                                        <p:tgtEl>
                                          <p:spTgt spid="56"/>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58"/>
                                        </p:tgtEl>
                                        <p:attrNameLst>
                                          <p:attrName>style.visibility</p:attrName>
                                        </p:attrNameLst>
                                      </p:cBhvr>
                                      <p:to>
                                        <p:strVal val="visible"/>
                                      </p:to>
                                    </p:set>
                                    <p:animEffect transition="in" filter="blinds(horizontal)">
                                      <p:cBhvr>
                                        <p:cTn id="22"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29" grpId="0"/>
      <p:bldP spid="56" grpId="0"/>
      <p:bldP spid="5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01625" y="191770"/>
            <a:ext cx="8663940" cy="1250315"/>
          </a:xfrm>
          <a:prstGeom prst="rect">
            <a:avLst/>
          </a:prstGeom>
          <a:noFill/>
        </p:spPr>
        <p:txBody>
          <a:bodyPr wrap="square" rtlCol="0">
            <a:spAutoFit/>
          </a:bodyPr>
          <a:lstStyle/>
          <a:p>
            <a:pPr fontAlgn="auto">
              <a:lnSpc>
                <a:spcPts val="5200"/>
              </a:lnSpc>
            </a:pPr>
            <a:endParaRPr lang="en-US" sz="3600" b="1">
              <a:solidFill>
                <a:schemeClr val="tx1"/>
              </a:solidFill>
              <a:sym typeface="+mn-ea"/>
            </a:endParaRPr>
          </a:p>
          <a:p>
            <a:pPr fontAlgn="auto">
              <a:lnSpc>
                <a:spcPct val="100000"/>
              </a:lnSpc>
            </a:pPr>
            <a:r>
              <a:rPr lang="en-US" sz="3200" b="1">
                <a:solidFill>
                  <a:schemeClr val="tx1"/>
                </a:solidFill>
                <a:sym typeface="+mn-ea"/>
              </a:rPr>
              <a:t>4. How were the cultural relics saved?</a:t>
            </a:r>
          </a:p>
        </p:txBody>
      </p:sp>
      <p:sp>
        <p:nvSpPr>
          <p:cNvPr id="8" name="文本框 7"/>
          <p:cNvSpPr txBox="1"/>
          <p:nvPr/>
        </p:nvSpPr>
        <p:spPr>
          <a:xfrm>
            <a:off x="631825" y="1609725"/>
            <a:ext cx="2179320" cy="1076325"/>
          </a:xfrm>
          <a:prstGeom prst="rect">
            <a:avLst/>
          </a:prstGeom>
          <a:solidFill>
            <a:schemeClr val="tx2">
              <a:lumMod val="40000"/>
              <a:lumOff val="60000"/>
            </a:schemeClr>
          </a:solidFill>
        </p:spPr>
        <p:txBody>
          <a:bodyPr wrap="square" rtlCol="0">
            <a:spAutoFit/>
          </a:bodyPr>
          <a:lstStyle/>
          <a:p>
            <a:r>
              <a:rPr lang="en-US" altLang="zh-CN" sz="3200" b="1">
                <a:solidFill>
                  <a:srgbClr val="C00000"/>
                </a:solidFill>
              </a:rPr>
              <a:t>taken down</a:t>
            </a:r>
            <a:r>
              <a:rPr lang="en-US" altLang="zh-CN" sz="3200" b="1">
                <a:solidFill>
                  <a:schemeClr val="tx1"/>
                </a:solidFill>
              </a:rPr>
              <a:t> in pieces</a:t>
            </a:r>
          </a:p>
        </p:txBody>
      </p:sp>
      <p:sp>
        <p:nvSpPr>
          <p:cNvPr id="2" name="右箭头 1"/>
          <p:cNvSpPr/>
          <p:nvPr/>
        </p:nvSpPr>
        <p:spPr>
          <a:xfrm>
            <a:off x="2811145" y="2004060"/>
            <a:ext cx="521970" cy="287655"/>
          </a:xfrm>
          <a:prstGeom prst="rightArrow">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3333115" y="1609725"/>
            <a:ext cx="2298065" cy="1076325"/>
          </a:xfrm>
          <a:prstGeom prst="rect">
            <a:avLst/>
          </a:prstGeom>
          <a:solidFill>
            <a:schemeClr val="accent3">
              <a:lumMod val="60000"/>
              <a:lumOff val="40000"/>
            </a:schemeClr>
          </a:solidFill>
        </p:spPr>
        <p:txBody>
          <a:bodyPr wrap="square" rtlCol="0">
            <a:spAutoFit/>
          </a:bodyPr>
          <a:lstStyle/>
          <a:p>
            <a:r>
              <a:rPr lang="en-US" altLang="zh-CN" sz="3200" b="1">
                <a:solidFill>
                  <a:srgbClr val="C00000"/>
                </a:solidFill>
              </a:rPr>
              <a:t>moved</a:t>
            </a:r>
            <a:r>
              <a:rPr lang="en-US" altLang="zh-CN" sz="3200" b="1">
                <a:solidFill>
                  <a:schemeClr val="tx1"/>
                </a:solidFill>
              </a:rPr>
              <a:t> to other places</a:t>
            </a:r>
          </a:p>
        </p:txBody>
      </p:sp>
      <p:sp>
        <p:nvSpPr>
          <p:cNvPr id="7" name="右箭头 6"/>
          <p:cNvSpPr/>
          <p:nvPr/>
        </p:nvSpPr>
        <p:spPr>
          <a:xfrm>
            <a:off x="5631180" y="2004060"/>
            <a:ext cx="521970" cy="287655"/>
          </a:xfrm>
          <a:prstGeom prst="rightArrow">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6153150" y="1609725"/>
            <a:ext cx="1761490" cy="1076325"/>
          </a:xfrm>
          <a:prstGeom prst="rect">
            <a:avLst/>
          </a:prstGeom>
          <a:solidFill>
            <a:schemeClr val="accent5">
              <a:lumMod val="40000"/>
              <a:lumOff val="60000"/>
            </a:schemeClr>
          </a:solidFill>
        </p:spPr>
        <p:txBody>
          <a:bodyPr wrap="square" rtlCol="0">
            <a:spAutoFit/>
          </a:bodyPr>
          <a:lstStyle/>
          <a:p>
            <a:r>
              <a:rPr lang="en-US" altLang="zh-CN" sz="3200" b="1">
                <a:solidFill>
                  <a:srgbClr val="C00000"/>
                </a:solidFill>
              </a:rPr>
              <a:t>put back </a:t>
            </a:r>
            <a:r>
              <a:rPr lang="en-US" altLang="zh-CN" sz="3200" b="1">
                <a:solidFill>
                  <a:schemeClr val="tx1"/>
                </a:solidFill>
              </a:rPr>
              <a:t> together</a:t>
            </a:r>
          </a:p>
        </p:txBody>
      </p:sp>
      <p:sp>
        <p:nvSpPr>
          <p:cNvPr id="10" name="文本框 9"/>
          <p:cNvSpPr txBox="1"/>
          <p:nvPr/>
        </p:nvSpPr>
        <p:spPr>
          <a:xfrm>
            <a:off x="356870" y="2327910"/>
            <a:ext cx="8663940" cy="1743075"/>
          </a:xfrm>
          <a:prstGeom prst="rect">
            <a:avLst/>
          </a:prstGeom>
          <a:noFill/>
        </p:spPr>
        <p:txBody>
          <a:bodyPr wrap="square" rtlCol="0">
            <a:spAutoFit/>
          </a:bodyPr>
          <a:lstStyle/>
          <a:p>
            <a:pPr fontAlgn="auto">
              <a:lnSpc>
                <a:spcPts val="5200"/>
              </a:lnSpc>
            </a:pPr>
            <a:endParaRPr lang="en-US" sz="3600" b="1">
              <a:solidFill>
                <a:schemeClr val="tx1"/>
              </a:solidFill>
              <a:sym typeface="+mn-ea"/>
            </a:endParaRPr>
          </a:p>
          <a:p>
            <a:pPr fontAlgn="auto">
              <a:lnSpc>
                <a:spcPct val="100000"/>
              </a:lnSpc>
            </a:pPr>
            <a:r>
              <a:rPr lang="en-US" sz="3200" b="1">
                <a:solidFill>
                  <a:schemeClr val="tx1"/>
                </a:solidFill>
                <a:sym typeface="+mn-ea"/>
              </a:rPr>
              <a:t>5. Why was the project regarded as a great </a:t>
            </a:r>
          </a:p>
          <a:p>
            <a:pPr fontAlgn="auto">
              <a:lnSpc>
                <a:spcPct val="100000"/>
              </a:lnSpc>
            </a:pPr>
            <a:r>
              <a:rPr lang="en-US" sz="3200" b="1">
                <a:solidFill>
                  <a:schemeClr val="tx1"/>
                </a:solidFill>
                <a:sym typeface="+mn-ea"/>
              </a:rPr>
              <a:t>    success?</a:t>
            </a:r>
          </a:p>
        </p:txBody>
      </p:sp>
      <p:sp>
        <p:nvSpPr>
          <p:cNvPr id="12" name="文本框 11"/>
          <p:cNvSpPr txBox="1"/>
          <p:nvPr/>
        </p:nvSpPr>
        <p:spPr>
          <a:xfrm>
            <a:off x="356870" y="4281805"/>
            <a:ext cx="8663940" cy="386080"/>
          </a:xfrm>
          <a:prstGeom prst="rect">
            <a:avLst/>
          </a:prstGeom>
          <a:noFill/>
        </p:spPr>
        <p:txBody>
          <a:bodyPr wrap="square" rtlCol="0">
            <a:spAutoFit/>
          </a:bodyPr>
          <a:lstStyle/>
          <a:p>
            <a:pPr fontAlgn="auto">
              <a:lnSpc>
                <a:spcPts val="2300"/>
              </a:lnSpc>
            </a:pPr>
            <a:r>
              <a:rPr lang="en-US" sz="2200" b="1">
                <a:solidFill>
                  <a:schemeClr val="tx1"/>
                </a:solidFill>
                <a:sym typeface="+mn-ea"/>
              </a:rPr>
              <a:t>    </a:t>
            </a:r>
            <a:endParaRPr lang="en-US" sz="2000">
              <a:solidFill>
                <a:schemeClr val="tx1"/>
              </a:solidFill>
              <a:sym typeface="+mn-ea"/>
            </a:endParaRPr>
          </a:p>
        </p:txBody>
      </p:sp>
      <p:sp>
        <p:nvSpPr>
          <p:cNvPr id="13" name="矩形 12"/>
          <p:cNvSpPr/>
          <p:nvPr/>
        </p:nvSpPr>
        <p:spPr>
          <a:xfrm>
            <a:off x="245745" y="4180840"/>
            <a:ext cx="8652510" cy="186944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lnSpc>
                <a:spcPct val="100000"/>
              </a:lnSpc>
            </a:pPr>
            <a:r>
              <a:rPr lang="en-US" sz="3000" b="1">
                <a:solidFill>
                  <a:schemeClr val="tx1"/>
                </a:solidFill>
                <a:sym typeface="+mn-ea"/>
              </a:rPr>
              <a:t>    Not only had the countries found a </a:t>
            </a:r>
            <a:r>
              <a:rPr lang="en-US" sz="3000" b="1">
                <a:solidFill>
                  <a:srgbClr val="FF0000"/>
                </a:solidFill>
                <a:sym typeface="+mn-ea"/>
              </a:rPr>
              <a:t>path</a:t>
            </a:r>
            <a:r>
              <a:rPr lang="en-US" sz="3000" b="1">
                <a:solidFill>
                  <a:schemeClr val="tx1"/>
                </a:solidFill>
                <a:sym typeface="+mn-ea"/>
              </a:rPr>
              <a:t> to </a:t>
            </a:r>
            <a:r>
              <a:rPr lang="en-US" sz="3000" b="1">
                <a:solidFill>
                  <a:srgbClr val="FF0000"/>
                </a:solidFill>
                <a:sym typeface="+mn-ea"/>
              </a:rPr>
              <a:t>the future</a:t>
            </a:r>
            <a:r>
              <a:rPr lang="en-US" sz="3000" b="1">
                <a:solidFill>
                  <a:schemeClr val="tx1"/>
                </a:solidFill>
                <a:sym typeface="+mn-ea"/>
              </a:rPr>
              <a:t> that did not </a:t>
            </a:r>
            <a:r>
              <a:rPr lang="en-US" sz="3000" b="1">
                <a:solidFill>
                  <a:srgbClr val="FF0000"/>
                </a:solidFill>
                <a:sym typeface="+mn-ea"/>
              </a:rPr>
              <a:t>run over</a:t>
            </a:r>
            <a:r>
              <a:rPr lang="en-US" sz="3000" b="1">
                <a:solidFill>
                  <a:schemeClr val="tx1"/>
                </a:solidFill>
                <a:sym typeface="+mn-ea"/>
              </a:rPr>
              <a:t> the relics of the past, but they had also learnt that it was possible for countries to </a:t>
            </a:r>
            <a:r>
              <a:rPr lang="en-US" sz="3000" b="1">
                <a:solidFill>
                  <a:srgbClr val="FF0000"/>
                </a:solidFill>
                <a:sym typeface="+mn-ea"/>
              </a:rPr>
              <a:t>work together</a:t>
            </a:r>
            <a:r>
              <a:rPr lang="en-US" sz="3000" b="1">
                <a:solidFill>
                  <a:schemeClr val="tx1"/>
                </a:solidFill>
                <a:sym typeface="+mn-ea"/>
              </a:rPr>
              <a:t> to build a better tomorrow.</a:t>
            </a:r>
            <a:endParaRPr lang="en-US" altLang="zh-CN" sz="3000" b="1">
              <a:solidFill>
                <a:schemeClr val="tx1"/>
              </a:solidFill>
              <a:latin typeface="Times New Roman" panose="02020603050405020304" charset="0"/>
              <a:cs typeface="Times New Roman" panose="02020603050405020304" charset="0"/>
            </a:endParaRPr>
          </a:p>
        </p:txBody>
      </p:sp>
      <p:sp>
        <p:nvSpPr>
          <p:cNvPr id="14" name="矩形 13"/>
          <p:cNvSpPr/>
          <p:nvPr/>
        </p:nvSpPr>
        <p:spPr>
          <a:xfrm>
            <a:off x="228600" y="4180205"/>
            <a:ext cx="8669655" cy="1929130"/>
          </a:xfrm>
          <a:prstGeom prst="rect">
            <a:avLst/>
          </a:prstGeom>
          <a:gradFill>
            <a:gsLst>
              <a:gs pos="100000">
                <a:srgbClr val="FECF40"/>
              </a:gs>
              <a:gs pos="100000">
                <a:srgbClr val="846C2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US" altLang="zh-CN" sz="3200" b="1">
                <a:solidFill>
                  <a:schemeClr val="tx1"/>
                </a:solidFill>
              </a:rPr>
              <a:t>    Following Egypt's example, the countries found a </a:t>
            </a:r>
            <a:r>
              <a:rPr lang="en-US" altLang="zh-CN" sz="3200" b="1">
                <a:solidFill>
                  <a:srgbClr val="C00000"/>
                </a:solidFill>
              </a:rPr>
              <a:t>new way</a:t>
            </a:r>
            <a:r>
              <a:rPr lang="en-US" altLang="zh-CN" sz="3200" b="1">
                <a:solidFill>
                  <a:schemeClr val="tx1"/>
                </a:solidFill>
              </a:rPr>
              <a:t> to </a:t>
            </a:r>
            <a:r>
              <a:rPr lang="en-US" altLang="zh-CN" sz="3200" b="1">
                <a:solidFill>
                  <a:srgbClr val="FF0000"/>
                </a:solidFill>
              </a:rPr>
              <a:t>develop economy </a:t>
            </a:r>
            <a:r>
              <a:rPr lang="en-US" altLang="zh-CN" sz="3200" b="1">
                <a:solidFill>
                  <a:schemeClr val="tx1"/>
                </a:solidFill>
              </a:rPr>
              <a:t>and protect cultural relics, which could be possibly done </a:t>
            </a:r>
            <a:r>
              <a:rPr lang="en-US" altLang="zh-CN" sz="3200" b="1">
                <a:solidFill>
                  <a:srgbClr val="C00000"/>
                </a:solidFill>
              </a:rPr>
              <a:t>through cooperation</a:t>
            </a:r>
            <a:r>
              <a:rPr lang="en-US" altLang="zh-CN" sz="3200" b="1">
                <a:solidFill>
                  <a:schemeClr val="tx1"/>
                </a:solidFill>
              </a:rPr>
              <a:t>. </a:t>
            </a:r>
          </a:p>
        </p:txBody>
      </p:sp>
      <p:sp>
        <p:nvSpPr>
          <p:cNvPr id="3" name="矩形 2"/>
          <p:cNvSpPr/>
          <p:nvPr/>
        </p:nvSpPr>
        <p:spPr>
          <a:xfrm>
            <a:off x="14605" y="111760"/>
            <a:ext cx="3836670" cy="510540"/>
          </a:xfrm>
          <a:prstGeom prst="rect">
            <a:avLst/>
          </a:prstGeom>
          <a:gradFill>
            <a:gsLst>
              <a:gs pos="100000">
                <a:srgbClr val="FECF40"/>
              </a:gs>
              <a:gs pos="100000">
                <a:srgbClr val="846C2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a:solidFill>
                  <a:schemeClr val="tx1"/>
                </a:solidFill>
              </a:rPr>
              <a:t>Read for Information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500" fill="hold">
                                          <p:stCondLst>
                                            <p:cond delay="0"/>
                                          </p:stCondLst>
                                        </p:cTn>
                                        <p:tgtEl>
                                          <p:spTgt spid="8"/>
                                        </p:tgtEl>
                                        <p:attrNameLst>
                                          <p:attrName>style.visibility</p:attrName>
                                        </p:attrNameLst>
                                      </p:cBhvr>
                                      <p:to>
                                        <p:strVal val="visible"/>
                                      </p:to>
                                    </p:set>
                                    <p:animEffect transition="in" filter="box(in)">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500" fill="hold">
                                          <p:stCondLst>
                                            <p:cond delay="0"/>
                                          </p:stCondLst>
                                        </p:cTn>
                                        <p:tgtEl>
                                          <p:spTgt spid="2"/>
                                        </p:tgtEl>
                                        <p:attrNameLst>
                                          <p:attrName>style.visibility</p:attrName>
                                        </p:attrNameLst>
                                      </p:cBhvr>
                                      <p:to>
                                        <p:strVal val="visible"/>
                                      </p:to>
                                    </p:set>
                                    <p:animEffect transition="in" filter="box(in)">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500" fill="hold">
                                          <p:stCondLst>
                                            <p:cond delay="0"/>
                                          </p:stCondLst>
                                        </p:cTn>
                                        <p:tgtEl>
                                          <p:spTgt spid="5"/>
                                        </p:tgtEl>
                                        <p:attrNameLst>
                                          <p:attrName>style.visibility</p:attrName>
                                        </p:attrNameLst>
                                      </p:cBhvr>
                                      <p:to>
                                        <p:strVal val="visible"/>
                                      </p:to>
                                    </p:set>
                                    <p:animEffect transition="in" filter="box(in)">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500" fill="hold">
                                          <p:stCondLst>
                                            <p:cond delay="0"/>
                                          </p:stCondLst>
                                        </p:cTn>
                                        <p:tgtEl>
                                          <p:spTgt spid="7"/>
                                        </p:tgtEl>
                                        <p:attrNameLst>
                                          <p:attrName>style.visibility</p:attrName>
                                        </p:attrNameLst>
                                      </p:cBhvr>
                                      <p:to>
                                        <p:strVal val="visible"/>
                                      </p:to>
                                    </p:set>
                                    <p:animEffect transition="in" filter="box(in)">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500" fill="hold">
                                          <p:stCondLst>
                                            <p:cond delay="0"/>
                                          </p:stCondLst>
                                        </p:cTn>
                                        <p:tgtEl>
                                          <p:spTgt spid="9"/>
                                        </p:tgtEl>
                                        <p:attrNameLst>
                                          <p:attrName>style.visibility</p:attrName>
                                        </p:attrNameLst>
                                      </p:cBhvr>
                                      <p:to>
                                        <p:strVal val="visible"/>
                                      </p:to>
                                    </p:set>
                                    <p:animEffect transition="in" filter="box(in)">
                                      <p:cBhvr>
                                        <p:cTn id="27" dur="500"/>
                                        <p:tgtEl>
                                          <p:spTgt spid="9"/>
                                        </p:tgtEl>
                                      </p:cBhvr>
                                    </p:animEffect>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grpId="0" nodeType="clickEffect">
                                  <p:stCondLst>
                                    <p:cond delay="0"/>
                                  </p:stCondLst>
                                  <p:childTnLst>
                                    <p:set>
                                      <p:cBhvr>
                                        <p:cTn id="31" dur="1" fill="hold">
                                          <p:stCondLst>
                                            <p:cond delay="0"/>
                                          </p:stCondLst>
                                        </p:cTn>
                                        <p:tgtEl>
                                          <p:spTgt spid="10"/>
                                        </p:tgtEl>
                                        <p:attrNameLst>
                                          <p:attrName>style.visibility</p:attrName>
                                        </p:attrNameLst>
                                      </p:cBhvr>
                                      <p:to>
                                        <p:strVal val="visible"/>
                                      </p:to>
                                    </p:set>
                                    <p:anim calcmode="lin" valueType="num">
                                      <p:cBhvr additive="base">
                                        <p:cTn id="32" dur="500" fill="hold"/>
                                        <p:tgtEl>
                                          <p:spTgt spid="10"/>
                                        </p:tgtEl>
                                        <p:attrNameLst>
                                          <p:attrName>ppt_x</p:attrName>
                                        </p:attrNameLst>
                                      </p:cBhvr>
                                      <p:tavLst>
                                        <p:tav tm="0">
                                          <p:val>
                                            <p:strVal val="#ppt_x"/>
                                          </p:val>
                                        </p:tav>
                                        <p:tav tm="100000">
                                          <p:val>
                                            <p:strVal val="#ppt_x"/>
                                          </p:val>
                                        </p:tav>
                                      </p:tavLst>
                                    </p:anim>
                                    <p:anim calcmode="lin" valueType="num">
                                      <p:cBhvr additive="base">
                                        <p:cTn id="33"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3" presetClass="entr" presetSubtype="10" fill="hold" grpId="0" nodeType="click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blinds(horizontal)">
                                      <p:cBhvr>
                                        <p:cTn id="38" dur="500"/>
                                        <p:tgtEl>
                                          <p:spTgt spid="13"/>
                                        </p:tgtEl>
                                      </p:cBhvr>
                                    </p:animEffect>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additive="base">
                                        <p:cTn id="43" dur="500" fill="hold"/>
                                        <p:tgtEl>
                                          <p:spTgt spid="14"/>
                                        </p:tgtEl>
                                        <p:attrNameLst>
                                          <p:attrName>ppt_x</p:attrName>
                                        </p:attrNameLst>
                                      </p:cBhvr>
                                      <p:tavLst>
                                        <p:tav tm="0">
                                          <p:val>
                                            <p:strVal val="#ppt_x"/>
                                          </p:val>
                                        </p:tav>
                                        <p:tav tm="100000">
                                          <p:val>
                                            <p:strVal val="#ppt_x"/>
                                          </p:val>
                                        </p:tav>
                                      </p:tavLst>
                                    </p:anim>
                                    <p:anim calcmode="lin" valueType="num">
                                      <p:cBhvr additive="base">
                                        <p:cTn id="44"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P spid="2" grpId="0" animBg="1"/>
      <p:bldP spid="5" grpId="0" bldLvl="0" animBg="1"/>
      <p:bldP spid="7" grpId="0" animBg="1"/>
      <p:bldP spid="9" grpId="0" bldLvl="0" animBg="1"/>
      <p:bldP spid="10" grpId="0"/>
      <p:bldP spid="13" grpId="0" bldLvl="0" animBg="1"/>
      <p:bldP spid="14" grpId="0" bldLvl="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89560" y="255270"/>
            <a:ext cx="8663940" cy="1666240"/>
          </a:xfrm>
          <a:prstGeom prst="rect">
            <a:avLst/>
          </a:prstGeom>
          <a:noFill/>
        </p:spPr>
        <p:txBody>
          <a:bodyPr wrap="square" rtlCol="0">
            <a:spAutoFit/>
          </a:bodyPr>
          <a:lstStyle/>
          <a:p>
            <a:pPr fontAlgn="auto">
              <a:lnSpc>
                <a:spcPts val="5200"/>
              </a:lnSpc>
            </a:pPr>
            <a:endParaRPr lang="en-US" sz="3600" b="1">
              <a:solidFill>
                <a:schemeClr val="tx1"/>
              </a:solidFill>
              <a:sym typeface="+mn-ea"/>
            </a:endParaRPr>
          </a:p>
          <a:p>
            <a:pPr fontAlgn="auto">
              <a:lnSpc>
                <a:spcPts val="3540"/>
              </a:lnSpc>
            </a:pPr>
            <a:r>
              <a:rPr lang="en-US" sz="3200" b="1">
                <a:solidFill>
                  <a:schemeClr val="tx1"/>
                </a:solidFill>
                <a:sym typeface="+mn-ea"/>
              </a:rPr>
              <a:t>6. Does the writer mainly want to introduce the </a:t>
            </a:r>
          </a:p>
          <a:p>
            <a:pPr fontAlgn="auto">
              <a:lnSpc>
                <a:spcPts val="3540"/>
              </a:lnSpc>
            </a:pPr>
            <a:r>
              <a:rPr lang="en-US" sz="3200" b="1">
                <a:solidFill>
                  <a:schemeClr val="tx1"/>
                </a:solidFill>
                <a:sym typeface="+mn-ea"/>
              </a:rPr>
              <a:t>    case of Aswan Dam with this passage?   </a:t>
            </a:r>
          </a:p>
        </p:txBody>
      </p:sp>
      <p:sp>
        <p:nvSpPr>
          <p:cNvPr id="2" name="矩形 1"/>
          <p:cNvSpPr/>
          <p:nvPr/>
        </p:nvSpPr>
        <p:spPr>
          <a:xfrm>
            <a:off x="14605" y="111760"/>
            <a:ext cx="3743960" cy="552450"/>
          </a:xfrm>
          <a:prstGeom prst="rect">
            <a:avLst/>
          </a:prstGeom>
          <a:gradFill>
            <a:gsLst>
              <a:gs pos="100000">
                <a:srgbClr val="FECF40"/>
              </a:gs>
              <a:gs pos="100000">
                <a:srgbClr val="846C2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a:solidFill>
                  <a:schemeClr val="tx1"/>
                </a:solidFill>
              </a:rPr>
              <a:t>Read for information </a:t>
            </a:r>
          </a:p>
        </p:txBody>
      </p:sp>
      <p:sp>
        <p:nvSpPr>
          <p:cNvPr id="10" name="文本框 9"/>
          <p:cNvSpPr txBox="1"/>
          <p:nvPr/>
        </p:nvSpPr>
        <p:spPr>
          <a:xfrm>
            <a:off x="285115" y="1538605"/>
            <a:ext cx="8663940" cy="1666240"/>
          </a:xfrm>
          <a:prstGeom prst="rect">
            <a:avLst/>
          </a:prstGeom>
          <a:noFill/>
        </p:spPr>
        <p:txBody>
          <a:bodyPr wrap="square" rtlCol="0">
            <a:spAutoFit/>
          </a:bodyPr>
          <a:lstStyle/>
          <a:p>
            <a:pPr fontAlgn="auto">
              <a:lnSpc>
                <a:spcPts val="5200"/>
              </a:lnSpc>
            </a:pPr>
            <a:endParaRPr lang="en-US" sz="3600" b="1">
              <a:solidFill>
                <a:schemeClr val="tx1"/>
              </a:solidFill>
              <a:sym typeface="+mn-ea"/>
            </a:endParaRPr>
          </a:p>
          <a:p>
            <a:pPr fontAlgn="auto">
              <a:lnSpc>
                <a:spcPts val="3540"/>
              </a:lnSpc>
            </a:pPr>
            <a:r>
              <a:rPr lang="en-US" sz="3200" b="1">
                <a:solidFill>
                  <a:schemeClr val="tx1"/>
                </a:solidFill>
                <a:sym typeface="+mn-ea"/>
              </a:rPr>
              <a:t>7. Read Paragraph 1, 2 and 6, and figure out what  </a:t>
            </a:r>
          </a:p>
          <a:p>
            <a:pPr fontAlgn="auto">
              <a:lnSpc>
                <a:spcPts val="3540"/>
              </a:lnSpc>
            </a:pPr>
            <a:r>
              <a:rPr lang="en-US" sz="3200" b="1">
                <a:solidFill>
                  <a:schemeClr val="tx1"/>
                </a:solidFill>
                <a:sym typeface="+mn-ea"/>
              </a:rPr>
              <a:t>    the writer wants to tell with this passage ?</a:t>
            </a:r>
          </a:p>
        </p:txBody>
      </p:sp>
      <p:sp>
        <p:nvSpPr>
          <p:cNvPr id="6" name="文本框 5"/>
          <p:cNvSpPr txBox="1"/>
          <p:nvPr/>
        </p:nvSpPr>
        <p:spPr>
          <a:xfrm>
            <a:off x="383540" y="3365500"/>
            <a:ext cx="8565515" cy="1014730"/>
          </a:xfrm>
          <a:prstGeom prst="rect">
            <a:avLst/>
          </a:prstGeom>
          <a:solidFill>
            <a:schemeClr val="bg2">
              <a:lumMod val="90000"/>
            </a:schemeClr>
          </a:solidFill>
          <a:ln w="25400" cmpd="sng">
            <a:noFill/>
            <a:prstDash val="solid"/>
          </a:ln>
        </p:spPr>
        <p:txBody>
          <a:bodyPr wrap="square" rtlCol="0">
            <a:spAutoFit/>
          </a:bodyPr>
          <a:lstStyle/>
          <a:p>
            <a:pPr algn="l"/>
            <a:r>
              <a:rPr lang="en-US" altLang="zh-CN" sz="3000" b="1">
                <a:latin typeface="宋体" panose="02010600030101010101" pitchFamily="2" charset="-122"/>
                <a:ea typeface="宋体" panose="02010600030101010101" pitchFamily="2" charset="-122"/>
                <a:cs typeface="Times New Roman" panose="02020603050405020304" charset="0"/>
                <a:sym typeface="+mn-ea"/>
              </a:rPr>
              <a:t>★</a:t>
            </a:r>
            <a:r>
              <a:rPr lang="en-US" altLang="zh-CN" sz="3000" b="1">
                <a:latin typeface="Times New Roman" panose="02020603050405020304" charset="0"/>
                <a:cs typeface="Times New Roman" panose="02020603050405020304" charset="0"/>
                <a:sym typeface="+mn-ea"/>
              </a:rPr>
              <a:t>Big </a:t>
            </a:r>
            <a:r>
              <a:rPr lang="en-US" altLang="zh-CN" sz="3000" b="1">
                <a:solidFill>
                  <a:srgbClr val="FF0000"/>
                </a:solidFill>
                <a:latin typeface="Times New Roman" panose="02020603050405020304" charset="0"/>
                <a:cs typeface="Times New Roman" panose="02020603050405020304" charset="0"/>
                <a:sym typeface="+mn-ea"/>
              </a:rPr>
              <a:t>challenges</a:t>
            </a:r>
            <a:r>
              <a:rPr lang="en-US" altLang="zh-CN" sz="3000" b="1">
                <a:latin typeface="Times New Roman" panose="02020603050405020304" charset="0"/>
                <a:cs typeface="Times New Roman" panose="02020603050405020304" charset="0"/>
                <a:sym typeface="+mn-ea"/>
              </a:rPr>
              <a:t> can sometimes lead to great </a:t>
            </a:r>
            <a:endParaRPr lang="en-US" altLang="zh-CN" sz="3000" b="1">
              <a:solidFill>
                <a:schemeClr val="tx1"/>
              </a:solidFill>
              <a:latin typeface="Times New Roman" panose="02020603050405020304" charset="0"/>
              <a:cs typeface="Times New Roman" panose="02020603050405020304" charset="0"/>
            </a:endParaRPr>
          </a:p>
          <a:p>
            <a:pPr algn="l"/>
            <a:r>
              <a:rPr lang="en-US" altLang="zh-CN" sz="3000" b="1">
                <a:latin typeface="Times New Roman" panose="02020603050405020304" charset="0"/>
                <a:cs typeface="Times New Roman" panose="02020603050405020304" charset="0"/>
                <a:sym typeface="+mn-ea"/>
              </a:rPr>
              <a:t>     </a:t>
            </a:r>
            <a:r>
              <a:rPr lang="en-US" altLang="zh-CN" sz="3000" b="1">
                <a:solidFill>
                  <a:srgbClr val="FF0000"/>
                </a:solidFill>
                <a:latin typeface="Times New Roman" panose="02020603050405020304" charset="0"/>
                <a:cs typeface="Times New Roman" panose="02020603050405020304" charset="0"/>
                <a:sym typeface="+mn-ea"/>
              </a:rPr>
              <a:t>solutions</a:t>
            </a:r>
            <a:r>
              <a:rPr lang="en-US" altLang="zh-CN" sz="3000" b="1">
                <a:latin typeface="Times New Roman" panose="02020603050405020304" charset="0"/>
                <a:cs typeface="Times New Roman" panose="02020603050405020304" charset="0"/>
                <a:sym typeface="+mn-ea"/>
              </a:rPr>
              <a:t>.</a:t>
            </a:r>
            <a:endParaRPr lang="en-US" sz="2600" b="1">
              <a:solidFill>
                <a:schemeClr val="tx1"/>
              </a:solidFill>
              <a:latin typeface="+mj-lt"/>
              <a:cs typeface="+mj-lt"/>
              <a:sym typeface="+mn-ea"/>
            </a:endParaRPr>
          </a:p>
        </p:txBody>
      </p:sp>
      <p:sp>
        <p:nvSpPr>
          <p:cNvPr id="7" name="文本框 6"/>
          <p:cNvSpPr txBox="1"/>
          <p:nvPr/>
        </p:nvSpPr>
        <p:spPr>
          <a:xfrm>
            <a:off x="367030" y="4568825"/>
            <a:ext cx="8565515" cy="1476375"/>
          </a:xfrm>
          <a:prstGeom prst="rect">
            <a:avLst/>
          </a:prstGeom>
          <a:solidFill>
            <a:schemeClr val="bg2">
              <a:lumMod val="90000"/>
            </a:schemeClr>
          </a:solidFill>
          <a:ln w="25400" cmpd="sng">
            <a:noFill/>
            <a:prstDash val="solid"/>
          </a:ln>
        </p:spPr>
        <p:txBody>
          <a:bodyPr wrap="square" rtlCol="0">
            <a:spAutoFit/>
          </a:bodyPr>
          <a:lstStyle/>
          <a:p>
            <a:pPr algn="l"/>
            <a:r>
              <a:rPr lang="en-US" altLang="zh-CN" sz="3000" b="1">
                <a:latin typeface="宋体" panose="02010600030101010101" pitchFamily="2" charset="-122"/>
                <a:ea typeface="宋体" panose="02010600030101010101" pitchFamily="2" charset="-122"/>
                <a:cs typeface="Times New Roman" panose="02020603050405020304" charset="0"/>
                <a:sym typeface="+mn-ea"/>
              </a:rPr>
              <a:t>★</a:t>
            </a:r>
            <a:r>
              <a:rPr lang="en-US" altLang="zh-CN" sz="3000" b="1">
                <a:latin typeface="Times New Roman" panose="02020603050405020304" charset="0"/>
                <a:cs typeface="Times New Roman" panose="02020603050405020304" charset="0"/>
                <a:sym typeface="+mn-ea"/>
              </a:rPr>
              <a:t>If a problem seems too difficult for </a:t>
            </a:r>
            <a:r>
              <a:rPr lang="en-US" altLang="zh-CN" sz="3000" b="1">
                <a:solidFill>
                  <a:srgbClr val="FF0000"/>
                </a:solidFill>
                <a:latin typeface="Times New Roman" panose="02020603050405020304" charset="0"/>
                <a:cs typeface="Times New Roman" panose="02020603050405020304" charset="0"/>
                <a:sym typeface="+mn-ea"/>
              </a:rPr>
              <a:t>a single </a:t>
            </a:r>
          </a:p>
          <a:p>
            <a:pPr algn="l"/>
            <a:r>
              <a:rPr lang="en-US" altLang="zh-CN" sz="3000" b="1">
                <a:solidFill>
                  <a:srgbClr val="FF0000"/>
                </a:solidFill>
                <a:latin typeface="Times New Roman" panose="02020603050405020304" charset="0"/>
                <a:cs typeface="Times New Roman" panose="02020603050405020304" charset="0"/>
                <a:sym typeface="+mn-ea"/>
              </a:rPr>
              <a:t>    nation</a:t>
            </a:r>
            <a:r>
              <a:rPr lang="en-US" altLang="zh-CN" sz="3000" b="1">
                <a:latin typeface="Times New Roman" panose="02020603050405020304" charset="0"/>
                <a:cs typeface="Times New Roman" panose="02020603050405020304" charset="0"/>
                <a:sym typeface="+mn-ea"/>
              </a:rPr>
              <a:t>, </a:t>
            </a:r>
            <a:r>
              <a:rPr lang="en-US" altLang="zh-CN" sz="3000" b="1">
                <a:solidFill>
                  <a:srgbClr val="FF0000"/>
                </a:solidFill>
                <a:latin typeface="Times New Roman" panose="02020603050405020304" charset="0"/>
                <a:cs typeface="Times New Roman" panose="02020603050405020304" charset="0"/>
                <a:sym typeface="+mn-ea"/>
              </a:rPr>
              <a:t>the global community </a:t>
            </a:r>
            <a:r>
              <a:rPr lang="en-US" altLang="zh-CN" sz="3000" b="1">
                <a:latin typeface="Times New Roman" panose="02020603050405020304" charset="0"/>
                <a:cs typeface="Times New Roman" panose="02020603050405020304" charset="0"/>
                <a:sym typeface="+mn-ea"/>
              </a:rPr>
              <a:t>can sometimes </a:t>
            </a:r>
          </a:p>
          <a:p>
            <a:pPr algn="l"/>
            <a:r>
              <a:rPr lang="en-US" altLang="zh-CN" sz="3000" b="1">
                <a:latin typeface="Times New Roman" panose="02020603050405020304" charset="0"/>
                <a:cs typeface="Times New Roman" panose="02020603050405020304" charset="0"/>
                <a:sym typeface="+mn-ea"/>
              </a:rPr>
              <a:t>    provide a solution.</a:t>
            </a:r>
            <a:endParaRPr lang="en-US" sz="2600" b="1">
              <a:solidFill>
                <a:schemeClr val="tx1"/>
              </a:solidFill>
              <a:latin typeface="+mj-lt"/>
              <a:cs typeface="+mj-lt"/>
              <a:sym typeface="+mn-ea"/>
            </a:endParaRPr>
          </a:p>
        </p:txBody>
      </p:sp>
      <p:sp>
        <p:nvSpPr>
          <p:cNvPr id="8" name="圆角矩形 7"/>
          <p:cNvSpPr/>
          <p:nvPr/>
        </p:nvSpPr>
        <p:spPr>
          <a:xfrm rot="20940000">
            <a:off x="4912360" y="5704205"/>
            <a:ext cx="3462020" cy="935990"/>
          </a:xfrm>
          <a:prstGeom prst="round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000" b="1">
                <a:solidFill>
                  <a:schemeClr val="bg1">
                    <a:lumMod val="95000"/>
                  </a:schemeClr>
                </a:solidFill>
              </a:rPr>
              <a:t>The Spirit of the Aswan Dam Project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blinds(horizontal)">
                                      <p:cBhvr>
                                        <p:cTn id="13" dur="500"/>
                                        <p:tgtEl>
                                          <p:spTgt spid="6"/>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grpId="0" nodeType="click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blinds(horizontal)">
                                      <p:cBhvr>
                                        <p:cTn id="18" dur="500"/>
                                        <p:tgtEl>
                                          <p:spTgt spid="7"/>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blinds(horizontal)">
                                      <p:cBhvr>
                                        <p:cTn id="2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6" grpId="0" bldLvl="0" animBg="1"/>
      <p:bldP spid="7" grpId="0" bldLvl="0" animBg="1"/>
      <p:bldP spid="8" grpId="0" bldLvl="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框 11"/>
          <p:cNvSpPr txBox="1"/>
          <p:nvPr/>
        </p:nvSpPr>
        <p:spPr>
          <a:xfrm>
            <a:off x="779780" y="668020"/>
            <a:ext cx="6433820" cy="5631180"/>
          </a:xfrm>
          <a:prstGeom prst="rect">
            <a:avLst/>
          </a:prstGeom>
          <a:noFill/>
        </p:spPr>
        <p:txBody>
          <a:bodyPr wrap="square" rtlCol="0">
            <a:spAutoFit/>
          </a:bodyPr>
          <a:lstStyle/>
          <a:p>
            <a:pPr algn="ctr"/>
            <a:r>
              <a:rPr lang="en-US" altLang="zh-CN" sz="2000" b="1"/>
              <a:t>From problems to Solutions</a:t>
            </a:r>
            <a:endParaRPr lang="en-US" altLang="zh-CN" b="1">
              <a:latin typeface="Times New Roman" panose="02020603050405020304" charset="0"/>
              <a:ea typeface="微软雅黑" panose="020B0503020204020204" charset="-122"/>
            </a:endParaRPr>
          </a:p>
          <a:p>
            <a:r>
              <a:rPr lang="en-US" altLang="zh-CN">
                <a:latin typeface="Times New Roman" panose="02020603050405020304" charset="0"/>
                <a:ea typeface="微软雅黑" panose="020B0503020204020204" charset="-122"/>
              </a:rPr>
              <a:t>    </a:t>
            </a:r>
            <a:r>
              <a:rPr lang="en-US" altLang="zh-CN">
                <a:latin typeface="Times New Roman" panose="02020603050405020304" charset="0"/>
                <a:ea typeface="微软雅黑" panose="020B0503020204020204" charset="-122"/>
                <a:sym typeface="+mn-ea"/>
              </a:rPr>
              <a:t>①</a:t>
            </a:r>
            <a:r>
              <a:rPr lang="zh-CN" altLang="en-US" sz="2000" b="1"/>
              <a:t>Economic development is necessary if we want to improve society. There comes a time when the old must give way to the new, and it is not possible to preserve everything from out past as we move towards the future. Finding and keeping the right balance between progress and the protection of cultural sits can be a big challenge.</a:t>
            </a:r>
          </a:p>
          <a:p>
            <a:r>
              <a:rPr lang="zh-CN" altLang="en-US" sz="2000" b="1"/>
              <a:t>     </a:t>
            </a:r>
            <a:r>
              <a:rPr lang="en-US" altLang="zh-CN">
                <a:latin typeface="Times New Roman" panose="02020603050405020304" charset="0"/>
                <a:ea typeface="微软雅黑" panose="020B0503020204020204" charset="-122"/>
                <a:sym typeface="+mn-ea"/>
              </a:rPr>
              <a:t>②</a:t>
            </a:r>
            <a:r>
              <a:rPr lang="zh-CN" altLang="en-US" sz="2000" b="1"/>
              <a:t>Big challenges, however, can lead to great solutions. In the 1950s</a:t>
            </a:r>
            <a:r>
              <a:rPr lang="en-US" altLang="zh-CN" sz="2000" b="1"/>
              <a:t>...</a:t>
            </a:r>
          </a:p>
          <a:p>
            <a:r>
              <a:rPr lang="en-US" altLang="zh-CN" sz="2000" b="1"/>
              <a:t>     </a:t>
            </a:r>
            <a:r>
              <a:rPr lang="en-US" altLang="zh-CN">
                <a:latin typeface="Times New Roman" panose="02020603050405020304" charset="0"/>
                <a:ea typeface="微软雅黑" panose="020B0503020204020204" charset="-122"/>
                <a:sym typeface="+mn-ea"/>
              </a:rPr>
              <a:t>③</a:t>
            </a:r>
            <a:r>
              <a:rPr lang="en-US" altLang="zh-CN" sz="2000" b="1"/>
              <a:t>A committee was established to limit damage to...</a:t>
            </a:r>
          </a:p>
          <a:p>
            <a:r>
              <a:rPr lang="en-US" altLang="zh-CN" sz="2000" b="1"/>
              <a:t>     </a:t>
            </a:r>
            <a:r>
              <a:rPr lang="en-US" altLang="zh-CN">
                <a:latin typeface="Times New Roman" panose="02020603050405020304" charset="0"/>
                <a:ea typeface="微软雅黑" panose="020B0503020204020204" charset="-122"/>
                <a:sym typeface="+mn-ea"/>
              </a:rPr>
              <a:t>④</a:t>
            </a:r>
            <a:r>
              <a:rPr lang="en-US" altLang="zh-CN" sz="2000" b="1"/>
              <a:t>The project brought together governments and...</a:t>
            </a:r>
          </a:p>
          <a:p>
            <a:r>
              <a:rPr lang="en-US" altLang="zh-CN" sz="2000" b="1"/>
              <a:t>     </a:t>
            </a:r>
            <a:r>
              <a:rPr lang="en-US" altLang="zh-CN">
                <a:latin typeface="Times New Roman" panose="02020603050405020304" charset="0"/>
                <a:ea typeface="微软雅黑" panose="020B0503020204020204" charset="-122"/>
                <a:sym typeface="+mn-ea"/>
              </a:rPr>
              <a:t>⑤</a:t>
            </a:r>
            <a:r>
              <a:rPr lang="en-US" altLang="zh-CN" sz="2000" b="1"/>
              <a:t>When the project ended in 1980...</a:t>
            </a:r>
          </a:p>
          <a:p>
            <a:r>
              <a:rPr lang="en-US" altLang="zh-CN" sz="2000" b="1"/>
              <a:t>     </a:t>
            </a:r>
            <a:r>
              <a:rPr lang="en-US" altLang="zh-CN">
                <a:latin typeface="Times New Roman" panose="02020603050405020304" charset="0"/>
                <a:ea typeface="微软雅黑" panose="020B0503020204020204" charset="-122"/>
                <a:sym typeface="+mn-ea"/>
              </a:rPr>
              <a:t>⑥</a:t>
            </a:r>
            <a:r>
              <a:rPr lang="en-US" altLang="zh-CN" sz="2000" b="1"/>
              <a:t>The spirit of the Aswan Dam project still prevails today. Perhaps the best example is shown by UNESCO, which runs a programme that prevents world cultural heritage sits around the world from disappearing. If a problem seems too difficult for a single nation, the globalcommunity can sometimes provide a solution. </a:t>
            </a:r>
          </a:p>
        </p:txBody>
      </p:sp>
      <p:sp>
        <p:nvSpPr>
          <p:cNvPr id="13" name="矩形 12"/>
          <p:cNvSpPr/>
          <p:nvPr/>
        </p:nvSpPr>
        <p:spPr>
          <a:xfrm>
            <a:off x="-19685" y="40005"/>
            <a:ext cx="3282950" cy="485775"/>
          </a:xfrm>
          <a:prstGeom prst="rect">
            <a:avLst/>
          </a:prstGeom>
          <a:gradFill>
            <a:gsLst>
              <a:gs pos="100000">
                <a:srgbClr val="FECF40"/>
              </a:gs>
              <a:gs pos="100000">
                <a:srgbClr val="846C2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a:solidFill>
                  <a:schemeClr val="tx1"/>
                </a:solidFill>
              </a:rPr>
              <a:t>Read for Structure </a:t>
            </a:r>
          </a:p>
        </p:txBody>
      </p:sp>
      <p:sp>
        <p:nvSpPr>
          <p:cNvPr id="21" name="矩形 20"/>
          <p:cNvSpPr/>
          <p:nvPr/>
        </p:nvSpPr>
        <p:spPr>
          <a:xfrm>
            <a:off x="698500" y="1022350"/>
            <a:ext cx="6434455" cy="2093595"/>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p:cNvSpPr/>
          <p:nvPr/>
        </p:nvSpPr>
        <p:spPr>
          <a:xfrm>
            <a:off x="753745" y="4408170"/>
            <a:ext cx="6434455" cy="1755775"/>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9" name="直接箭头连接符 28"/>
          <p:cNvCxnSpPr>
            <a:stCxn id="24" idx="2"/>
            <a:endCxn id="26" idx="0"/>
          </p:cNvCxnSpPr>
          <p:nvPr/>
        </p:nvCxnSpPr>
        <p:spPr>
          <a:xfrm>
            <a:off x="927735" y="2393950"/>
            <a:ext cx="0" cy="1123315"/>
          </a:xfrm>
          <a:prstGeom prst="straightConnector1">
            <a:avLst/>
          </a:prstGeom>
          <a:ln w="28575">
            <a:solidFill>
              <a:schemeClr val="tx2">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sp>
        <p:nvSpPr>
          <p:cNvPr id="37" name="矩形 36"/>
          <p:cNvSpPr/>
          <p:nvPr/>
        </p:nvSpPr>
        <p:spPr>
          <a:xfrm>
            <a:off x="699135" y="3187700"/>
            <a:ext cx="6434455" cy="1148080"/>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3" name="直接箭头连接符 32"/>
          <p:cNvCxnSpPr/>
          <p:nvPr/>
        </p:nvCxnSpPr>
        <p:spPr>
          <a:xfrm>
            <a:off x="927735" y="4100830"/>
            <a:ext cx="43815" cy="911860"/>
          </a:xfrm>
          <a:prstGeom prst="straightConnector1">
            <a:avLst/>
          </a:prstGeom>
          <a:ln w="28575">
            <a:solidFill>
              <a:schemeClr val="tx2">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sp>
        <p:nvSpPr>
          <p:cNvPr id="2" name="文本框 1"/>
          <p:cNvSpPr txBox="1"/>
          <p:nvPr/>
        </p:nvSpPr>
        <p:spPr>
          <a:xfrm>
            <a:off x="6857365" y="1397000"/>
            <a:ext cx="2018030" cy="819785"/>
          </a:xfrm>
          <a:prstGeom prst="rect">
            <a:avLst/>
          </a:prstGeom>
          <a:solidFill>
            <a:schemeClr val="tx2">
              <a:lumMod val="40000"/>
              <a:lumOff val="60000"/>
            </a:schemeClr>
          </a:solidFill>
        </p:spPr>
        <p:txBody>
          <a:bodyPr wrap="square" rtlCol="0">
            <a:spAutoFit/>
          </a:bodyPr>
          <a:lstStyle/>
          <a:p>
            <a:pPr algn="ctr" fontAlgn="auto">
              <a:lnSpc>
                <a:spcPts val="2840"/>
              </a:lnSpc>
            </a:pPr>
            <a:r>
              <a:rPr lang="en-US" altLang="zh-CN" sz="3200" b="1">
                <a:solidFill>
                  <a:srgbClr val="C00000"/>
                </a:solidFill>
              </a:rPr>
              <a:t>general statement</a:t>
            </a:r>
          </a:p>
        </p:txBody>
      </p:sp>
      <p:sp>
        <p:nvSpPr>
          <p:cNvPr id="3" name="文本框 2"/>
          <p:cNvSpPr txBox="1"/>
          <p:nvPr/>
        </p:nvSpPr>
        <p:spPr>
          <a:xfrm>
            <a:off x="6946900" y="2477770"/>
            <a:ext cx="1838960" cy="691515"/>
          </a:xfrm>
          <a:prstGeom prst="rect">
            <a:avLst/>
          </a:prstGeom>
          <a:solidFill>
            <a:schemeClr val="tx2">
              <a:lumMod val="40000"/>
              <a:lumOff val="60000"/>
            </a:schemeClr>
          </a:solidFill>
        </p:spPr>
        <p:txBody>
          <a:bodyPr wrap="square" rtlCol="0">
            <a:spAutoFit/>
          </a:bodyPr>
          <a:lstStyle/>
          <a:p>
            <a:pPr algn="ctr" fontAlgn="auto">
              <a:lnSpc>
                <a:spcPts val="2340"/>
              </a:lnSpc>
            </a:pPr>
            <a:r>
              <a:rPr lang="en-US" altLang="zh-CN" sz="2600" b="1">
                <a:solidFill>
                  <a:srgbClr val="C00000"/>
                </a:solidFill>
              </a:rPr>
              <a:t>specific statement 1</a:t>
            </a:r>
          </a:p>
        </p:txBody>
      </p:sp>
      <p:sp>
        <p:nvSpPr>
          <p:cNvPr id="4" name="文本框 3"/>
          <p:cNvSpPr txBox="1"/>
          <p:nvPr/>
        </p:nvSpPr>
        <p:spPr>
          <a:xfrm>
            <a:off x="6946900" y="3418205"/>
            <a:ext cx="1838960" cy="691515"/>
          </a:xfrm>
          <a:prstGeom prst="rect">
            <a:avLst/>
          </a:prstGeom>
          <a:solidFill>
            <a:schemeClr val="tx2">
              <a:lumMod val="40000"/>
              <a:lumOff val="60000"/>
            </a:schemeClr>
          </a:solidFill>
        </p:spPr>
        <p:txBody>
          <a:bodyPr wrap="square" rtlCol="0">
            <a:spAutoFit/>
          </a:bodyPr>
          <a:lstStyle/>
          <a:p>
            <a:pPr algn="ctr" fontAlgn="auto">
              <a:lnSpc>
                <a:spcPts val="2340"/>
              </a:lnSpc>
            </a:pPr>
            <a:r>
              <a:rPr lang="en-US" altLang="zh-CN" sz="2600" b="1">
                <a:solidFill>
                  <a:srgbClr val="C00000"/>
                </a:solidFill>
              </a:rPr>
              <a:t>specific statement 2</a:t>
            </a:r>
          </a:p>
        </p:txBody>
      </p:sp>
      <p:sp>
        <p:nvSpPr>
          <p:cNvPr id="5" name="文本框 4"/>
          <p:cNvSpPr txBox="1"/>
          <p:nvPr/>
        </p:nvSpPr>
        <p:spPr>
          <a:xfrm>
            <a:off x="6857365" y="5016500"/>
            <a:ext cx="2018030" cy="819785"/>
          </a:xfrm>
          <a:prstGeom prst="rect">
            <a:avLst/>
          </a:prstGeom>
          <a:solidFill>
            <a:schemeClr val="tx2">
              <a:lumMod val="40000"/>
              <a:lumOff val="60000"/>
            </a:schemeClr>
          </a:solidFill>
        </p:spPr>
        <p:txBody>
          <a:bodyPr wrap="square" rtlCol="0">
            <a:spAutoFit/>
          </a:bodyPr>
          <a:lstStyle/>
          <a:p>
            <a:pPr algn="ctr" fontAlgn="auto">
              <a:lnSpc>
                <a:spcPts val="2840"/>
              </a:lnSpc>
            </a:pPr>
            <a:r>
              <a:rPr lang="en-US" altLang="zh-CN" sz="3200" b="1">
                <a:solidFill>
                  <a:srgbClr val="C00000"/>
                </a:solidFill>
              </a:rPr>
              <a:t>general statement</a:t>
            </a:r>
          </a:p>
        </p:txBody>
      </p:sp>
      <p:cxnSp>
        <p:nvCxnSpPr>
          <p:cNvPr id="7" name="直接箭头连接符 6"/>
          <p:cNvCxnSpPr/>
          <p:nvPr/>
        </p:nvCxnSpPr>
        <p:spPr>
          <a:xfrm>
            <a:off x="7866380" y="2223135"/>
            <a:ext cx="17780" cy="269240"/>
          </a:xfrm>
          <a:prstGeom prst="straightConnector1">
            <a:avLst/>
          </a:prstGeom>
          <a:ln w="28575">
            <a:solidFill>
              <a:schemeClr val="tx2">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8" name="直接箭头连接符 7"/>
          <p:cNvCxnSpPr/>
          <p:nvPr/>
        </p:nvCxnSpPr>
        <p:spPr>
          <a:xfrm>
            <a:off x="7848600" y="3169285"/>
            <a:ext cx="17780" cy="269240"/>
          </a:xfrm>
          <a:prstGeom prst="straightConnector1">
            <a:avLst/>
          </a:prstGeom>
          <a:ln w="28575">
            <a:solidFill>
              <a:schemeClr val="tx2">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9" name="直接箭头连接符 8"/>
          <p:cNvCxnSpPr/>
          <p:nvPr/>
        </p:nvCxnSpPr>
        <p:spPr>
          <a:xfrm>
            <a:off x="7884160" y="4109720"/>
            <a:ext cx="17780" cy="269240"/>
          </a:xfrm>
          <a:prstGeom prst="straightConnector1">
            <a:avLst/>
          </a:prstGeom>
          <a:ln w="28575">
            <a:solidFill>
              <a:schemeClr val="tx2">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0" name="直接箭头连接符 9"/>
          <p:cNvCxnSpPr/>
          <p:nvPr/>
        </p:nvCxnSpPr>
        <p:spPr>
          <a:xfrm>
            <a:off x="7866380" y="4747260"/>
            <a:ext cx="17780" cy="269240"/>
          </a:xfrm>
          <a:prstGeom prst="straightConnector1">
            <a:avLst/>
          </a:prstGeom>
          <a:ln w="28575">
            <a:solidFill>
              <a:schemeClr val="tx2">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sp>
        <p:nvSpPr>
          <p:cNvPr id="15" name="文本框 14"/>
          <p:cNvSpPr txBox="1"/>
          <p:nvPr/>
        </p:nvSpPr>
        <p:spPr>
          <a:xfrm>
            <a:off x="779780" y="668020"/>
            <a:ext cx="6433820" cy="5631180"/>
          </a:xfrm>
          <a:prstGeom prst="rect">
            <a:avLst/>
          </a:prstGeom>
          <a:noFill/>
        </p:spPr>
        <p:txBody>
          <a:bodyPr wrap="square" rtlCol="0">
            <a:spAutoFit/>
          </a:bodyPr>
          <a:lstStyle/>
          <a:p>
            <a:pPr algn="ctr"/>
            <a:r>
              <a:rPr lang="en-US" altLang="zh-CN" sz="2000" b="1"/>
              <a:t>From problems to Solutions</a:t>
            </a:r>
            <a:endParaRPr lang="en-US" altLang="zh-CN" b="1">
              <a:latin typeface="Times New Roman" panose="02020603050405020304" charset="0"/>
              <a:ea typeface="微软雅黑" panose="020B0503020204020204" charset="-122"/>
            </a:endParaRPr>
          </a:p>
          <a:p>
            <a:r>
              <a:rPr lang="en-US" altLang="zh-CN">
                <a:latin typeface="Times New Roman" panose="02020603050405020304" charset="0"/>
                <a:ea typeface="微软雅黑" panose="020B0503020204020204" charset="-122"/>
              </a:rPr>
              <a:t>    </a:t>
            </a:r>
            <a:r>
              <a:rPr lang="en-US" altLang="zh-CN">
                <a:latin typeface="Times New Roman" panose="02020603050405020304" charset="0"/>
                <a:ea typeface="微软雅黑" panose="020B0503020204020204" charset="-122"/>
                <a:sym typeface="+mn-ea"/>
              </a:rPr>
              <a:t>①</a:t>
            </a:r>
            <a:r>
              <a:rPr lang="zh-CN" altLang="en-US" sz="2000" b="1"/>
              <a:t>Economic development is necessary if we want to improve society. There comes a time when the old must give way to the new, and it is not possible to preserve everything from out past as we move towards the future. Finding and keeping the right balance between progress and the protection of cultural sits can be a big challenge.</a:t>
            </a:r>
          </a:p>
          <a:p>
            <a:r>
              <a:rPr lang="zh-CN" altLang="en-US" sz="2000" b="1"/>
              <a:t>     </a:t>
            </a:r>
            <a:r>
              <a:rPr lang="en-US" altLang="zh-CN">
                <a:latin typeface="Times New Roman" panose="02020603050405020304" charset="0"/>
                <a:ea typeface="微软雅黑" panose="020B0503020204020204" charset="-122"/>
                <a:sym typeface="+mn-ea"/>
              </a:rPr>
              <a:t>②</a:t>
            </a:r>
            <a:r>
              <a:rPr lang="zh-CN" altLang="en-US" sz="2000" b="1">
                <a:solidFill>
                  <a:srgbClr val="FF0000"/>
                </a:solidFill>
              </a:rPr>
              <a:t>Big challenges, however, can lead to great solutions. </a:t>
            </a:r>
            <a:r>
              <a:rPr lang="zh-CN" altLang="en-US" sz="2000" b="1"/>
              <a:t>In the 1950s</a:t>
            </a:r>
            <a:r>
              <a:rPr lang="en-US" altLang="zh-CN" sz="2000" b="1"/>
              <a:t>...</a:t>
            </a:r>
          </a:p>
          <a:p>
            <a:r>
              <a:rPr lang="en-US" altLang="zh-CN" sz="2000" b="1"/>
              <a:t>     </a:t>
            </a:r>
            <a:r>
              <a:rPr lang="en-US" altLang="zh-CN">
                <a:latin typeface="Times New Roman" panose="02020603050405020304" charset="0"/>
                <a:ea typeface="微软雅黑" panose="020B0503020204020204" charset="-122"/>
                <a:sym typeface="+mn-ea"/>
              </a:rPr>
              <a:t>③</a:t>
            </a:r>
            <a:r>
              <a:rPr lang="en-US" altLang="zh-CN" sz="2000" b="1"/>
              <a:t>A committee was established to limit damage to...</a:t>
            </a:r>
          </a:p>
          <a:p>
            <a:r>
              <a:rPr lang="en-US" altLang="zh-CN" sz="2000" b="1"/>
              <a:t>     </a:t>
            </a:r>
            <a:r>
              <a:rPr lang="en-US" altLang="zh-CN">
                <a:latin typeface="Times New Roman" panose="02020603050405020304" charset="0"/>
                <a:ea typeface="微软雅黑" panose="020B0503020204020204" charset="-122"/>
                <a:sym typeface="+mn-ea"/>
              </a:rPr>
              <a:t>④</a:t>
            </a:r>
            <a:r>
              <a:rPr lang="en-US" altLang="zh-CN" sz="2000" b="1"/>
              <a:t>The project brought together governments and...</a:t>
            </a:r>
          </a:p>
          <a:p>
            <a:r>
              <a:rPr lang="en-US" altLang="zh-CN" sz="2000" b="1"/>
              <a:t>     </a:t>
            </a:r>
            <a:r>
              <a:rPr lang="en-US" altLang="zh-CN">
                <a:latin typeface="Times New Roman" panose="02020603050405020304" charset="0"/>
                <a:ea typeface="微软雅黑" panose="020B0503020204020204" charset="-122"/>
                <a:sym typeface="+mn-ea"/>
              </a:rPr>
              <a:t>⑤</a:t>
            </a:r>
            <a:r>
              <a:rPr lang="en-US" altLang="zh-CN" sz="2000" b="1"/>
              <a:t>When the project ended in 1980...</a:t>
            </a:r>
          </a:p>
          <a:p>
            <a:r>
              <a:rPr lang="en-US" altLang="zh-CN" sz="2000" b="1"/>
              <a:t>     </a:t>
            </a:r>
            <a:r>
              <a:rPr lang="en-US" altLang="zh-CN">
                <a:latin typeface="Times New Roman" panose="02020603050405020304" charset="0"/>
                <a:ea typeface="微软雅黑" panose="020B0503020204020204" charset="-122"/>
                <a:sym typeface="+mn-ea"/>
              </a:rPr>
              <a:t>⑥</a:t>
            </a:r>
            <a:r>
              <a:rPr lang="en-US" altLang="zh-CN" sz="2000" b="1"/>
              <a:t>The spirit of the Aswan Dam project still prevails today. Perhaps the best example is shown by UNESCO, which runs a programme that prevents world cultural heritage sits around the world from disappearing. If a problem seems too difficult for a single nation, the globalcommunity can sometimes provide a solution. </a:t>
            </a:r>
          </a:p>
        </p:txBody>
      </p:sp>
      <p:sp>
        <p:nvSpPr>
          <p:cNvPr id="11" name="流程图: 可选过程 10"/>
          <p:cNvSpPr/>
          <p:nvPr/>
        </p:nvSpPr>
        <p:spPr>
          <a:xfrm>
            <a:off x="4690745" y="180340"/>
            <a:ext cx="3864610" cy="554355"/>
          </a:xfrm>
          <a:prstGeom prst="flowChartAlternateProcess">
            <a:avLst/>
          </a:prstGeom>
          <a:gradFill>
            <a:gsLst>
              <a:gs pos="10000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000">
                <a:latin typeface="Arial Black" panose="020B0A04020102020204" charset="0"/>
                <a:cs typeface="Arial Black" panose="020B0A04020102020204" charset="0"/>
              </a:rPr>
              <a:t>General-specific</a:t>
            </a:r>
          </a:p>
        </p:txBody>
      </p:sp>
      <p:sp>
        <p:nvSpPr>
          <p:cNvPr id="26" name="文本框 25"/>
          <p:cNvSpPr txBox="1"/>
          <p:nvPr/>
        </p:nvSpPr>
        <p:spPr>
          <a:xfrm>
            <a:off x="97790" y="3517265"/>
            <a:ext cx="1659890" cy="583565"/>
          </a:xfrm>
          <a:prstGeom prst="rect">
            <a:avLst/>
          </a:prstGeom>
          <a:solidFill>
            <a:schemeClr val="tx2">
              <a:lumMod val="20000"/>
              <a:lumOff val="80000"/>
            </a:schemeClr>
          </a:solidFill>
        </p:spPr>
        <p:txBody>
          <a:bodyPr wrap="square" rtlCol="0">
            <a:spAutoFit/>
          </a:bodyPr>
          <a:lstStyle/>
          <a:p>
            <a:r>
              <a:rPr lang="en-US" altLang="zh-CN" sz="3200" b="1">
                <a:solidFill>
                  <a:srgbClr val="C00000"/>
                </a:solidFill>
              </a:rPr>
              <a:t>Example</a:t>
            </a:r>
          </a:p>
        </p:txBody>
      </p:sp>
      <p:sp>
        <p:nvSpPr>
          <p:cNvPr id="24" name="文本框 23"/>
          <p:cNvSpPr txBox="1"/>
          <p:nvPr/>
        </p:nvSpPr>
        <p:spPr>
          <a:xfrm>
            <a:off x="374650" y="1810385"/>
            <a:ext cx="1106170" cy="583565"/>
          </a:xfrm>
          <a:prstGeom prst="rect">
            <a:avLst/>
          </a:prstGeom>
          <a:solidFill>
            <a:schemeClr val="tx2">
              <a:lumMod val="20000"/>
              <a:lumOff val="80000"/>
            </a:schemeClr>
          </a:solidFill>
        </p:spPr>
        <p:txBody>
          <a:bodyPr wrap="square" rtlCol="0">
            <a:spAutoFit/>
          </a:bodyPr>
          <a:lstStyle/>
          <a:p>
            <a:r>
              <a:rPr lang="en-US" altLang="zh-CN" sz="3200" b="1">
                <a:solidFill>
                  <a:srgbClr val="C00000"/>
                </a:solidFill>
              </a:rPr>
              <a:t>Topic</a:t>
            </a:r>
          </a:p>
        </p:txBody>
      </p:sp>
      <p:sp>
        <p:nvSpPr>
          <p:cNvPr id="28" name="文本框 27"/>
          <p:cNvSpPr txBox="1"/>
          <p:nvPr/>
        </p:nvSpPr>
        <p:spPr>
          <a:xfrm>
            <a:off x="81280" y="5016500"/>
            <a:ext cx="1922780" cy="553085"/>
          </a:xfrm>
          <a:prstGeom prst="rect">
            <a:avLst/>
          </a:prstGeom>
          <a:solidFill>
            <a:schemeClr val="tx2">
              <a:lumMod val="20000"/>
              <a:lumOff val="80000"/>
            </a:schemeClr>
          </a:solidFill>
        </p:spPr>
        <p:txBody>
          <a:bodyPr wrap="square" rtlCol="0">
            <a:spAutoFit/>
          </a:bodyPr>
          <a:lstStyle/>
          <a:p>
            <a:r>
              <a:rPr lang="en-US" altLang="zh-CN" sz="3000" b="1">
                <a:solidFill>
                  <a:srgbClr val="C00000"/>
                </a:solidFill>
              </a:rPr>
              <a:t>Conclusion</a:t>
            </a:r>
          </a:p>
        </p:txBody>
      </p:sp>
      <p:sp>
        <p:nvSpPr>
          <p:cNvPr id="6" name="文本框 5"/>
          <p:cNvSpPr txBox="1"/>
          <p:nvPr/>
        </p:nvSpPr>
        <p:spPr>
          <a:xfrm>
            <a:off x="6946900" y="4335780"/>
            <a:ext cx="1838960" cy="391160"/>
          </a:xfrm>
          <a:prstGeom prst="rect">
            <a:avLst/>
          </a:prstGeom>
          <a:solidFill>
            <a:schemeClr val="tx2">
              <a:lumMod val="40000"/>
              <a:lumOff val="60000"/>
            </a:schemeClr>
          </a:solidFill>
        </p:spPr>
        <p:txBody>
          <a:bodyPr wrap="square" rtlCol="0">
            <a:spAutoFit/>
          </a:bodyPr>
          <a:lstStyle/>
          <a:p>
            <a:pPr algn="ctr" fontAlgn="auto">
              <a:lnSpc>
                <a:spcPts val="2340"/>
              </a:lnSpc>
            </a:pPr>
            <a:r>
              <a:rPr lang="en-US" altLang="zh-CN" sz="2600" b="1">
                <a:solidFill>
                  <a:srgbClr val="C00000"/>
                </a:solidFill>
              </a:rPr>
              <a:t>etc,...</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blinds(horizontal)">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500" fill="hold">
                                          <p:stCondLst>
                                            <p:cond delay="0"/>
                                          </p:stCondLst>
                                        </p:cTn>
                                        <p:tgtEl>
                                          <p:spTgt spid="21"/>
                                        </p:tgtEl>
                                        <p:attrNameLst>
                                          <p:attrName>style.visibility</p:attrName>
                                        </p:attrNameLst>
                                      </p:cBhvr>
                                      <p:to>
                                        <p:strVal val="visible"/>
                                      </p:to>
                                    </p:set>
                                    <p:animEffect transition="in" filter="box(in)">
                                      <p:cBhvr>
                                        <p:cTn id="12" dur="500"/>
                                        <p:tgtEl>
                                          <p:spTgt spid="21"/>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500" fill="hold">
                                          <p:stCondLst>
                                            <p:cond delay="0"/>
                                          </p:stCondLst>
                                        </p:cTn>
                                        <p:tgtEl>
                                          <p:spTgt spid="24"/>
                                        </p:tgtEl>
                                        <p:attrNameLst>
                                          <p:attrName>style.visibility</p:attrName>
                                        </p:attrNameLst>
                                      </p:cBhvr>
                                      <p:to>
                                        <p:strVal val="visible"/>
                                      </p:to>
                                    </p:set>
                                    <p:animEffect transition="in" filter="box(in)">
                                      <p:cBhvr>
                                        <p:cTn id="17" dur="500"/>
                                        <p:tgtEl>
                                          <p:spTgt spid="24"/>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29"/>
                                        </p:tgtEl>
                                        <p:attrNameLst>
                                          <p:attrName>style.visibility</p:attrName>
                                        </p:attrNameLst>
                                      </p:cBhvr>
                                      <p:to>
                                        <p:strVal val="visible"/>
                                      </p:to>
                                    </p:set>
                                    <p:animEffect transition="in" filter="blinds(horizontal)">
                                      <p:cBhvr>
                                        <p:cTn id="22" dur="500"/>
                                        <p:tgtEl>
                                          <p:spTgt spid="29"/>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37"/>
                                        </p:tgtEl>
                                        <p:attrNameLst>
                                          <p:attrName>style.visibility</p:attrName>
                                        </p:attrNameLst>
                                      </p:cBhvr>
                                      <p:to>
                                        <p:strVal val="visible"/>
                                      </p:to>
                                    </p:set>
                                    <p:animEffect transition="in" filter="box(in)">
                                      <p:cBhvr>
                                        <p:cTn id="27" dur="2000"/>
                                        <p:tgtEl>
                                          <p:spTgt spid="37"/>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26"/>
                                        </p:tgtEl>
                                        <p:attrNameLst>
                                          <p:attrName>style.visibility</p:attrName>
                                        </p:attrNameLst>
                                      </p:cBhvr>
                                      <p:to>
                                        <p:strVal val="visible"/>
                                      </p:to>
                                    </p:set>
                                    <p:animEffect transition="in" filter="blinds(horizontal)">
                                      <p:cBhvr>
                                        <p:cTn id="32" dur="500"/>
                                        <p:tgtEl>
                                          <p:spTgt spid="26"/>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33"/>
                                        </p:tgtEl>
                                        <p:attrNameLst>
                                          <p:attrName>style.visibility</p:attrName>
                                        </p:attrNameLst>
                                      </p:cBhvr>
                                      <p:to>
                                        <p:strVal val="visible"/>
                                      </p:to>
                                    </p:set>
                                    <p:animEffect transition="in" filter="blinds(horizontal)">
                                      <p:cBhvr>
                                        <p:cTn id="37" dur="500"/>
                                        <p:tgtEl>
                                          <p:spTgt spid="33"/>
                                        </p:tgtEl>
                                      </p:cBhvr>
                                    </p:animEffect>
                                  </p:childTnLst>
                                </p:cTn>
                              </p:par>
                            </p:childTnLst>
                          </p:cTn>
                        </p:par>
                      </p:childTnLst>
                    </p:cTn>
                  </p:par>
                  <p:par>
                    <p:cTn id="38" fill="hold">
                      <p:stCondLst>
                        <p:cond delay="indefinite"/>
                      </p:stCondLst>
                      <p:childTnLst>
                        <p:par>
                          <p:cTn id="39" fill="hold">
                            <p:stCondLst>
                              <p:cond delay="0"/>
                            </p:stCondLst>
                            <p:childTnLst>
                              <p:par>
                                <p:cTn id="40" presetID="4" presetClass="entr" presetSubtype="16" fill="hold" grpId="0" nodeType="clickEffect">
                                  <p:stCondLst>
                                    <p:cond delay="0"/>
                                  </p:stCondLst>
                                  <p:childTnLst>
                                    <p:set>
                                      <p:cBhvr>
                                        <p:cTn id="41" dur="1" fill="hold">
                                          <p:stCondLst>
                                            <p:cond delay="0"/>
                                          </p:stCondLst>
                                        </p:cTn>
                                        <p:tgtEl>
                                          <p:spTgt spid="27"/>
                                        </p:tgtEl>
                                        <p:attrNameLst>
                                          <p:attrName>style.visibility</p:attrName>
                                        </p:attrNameLst>
                                      </p:cBhvr>
                                      <p:to>
                                        <p:strVal val="visible"/>
                                      </p:to>
                                    </p:set>
                                    <p:animEffect transition="in" filter="box(in)">
                                      <p:cBhvr>
                                        <p:cTn id="42" dur="2000"/>
                                        <p:tgtEl>
                                          <p:spTgt spid="27"/>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grpId="0" nodeType="click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blinds(horizontal)">
                                      <p:cBhvr>
                                        <p:cTn id="47" dur="500"/>
                                        <p:tgtEl>
                                          <p:spTgt spid="28"/>
                                        </p:tgtEl>
                                      </p:cBhvr>
                                    </p:animEffect>
                                  </p:childTnLst>
                                </p:cTn>
                              </p:par>
                            </p:childTnLst>
                          </p:cTn>
                        </p:par>
                      </p:childTnLst>
                    </p:cTn>
                  </p:par>
                  <p:par>
                    <p:cTn id="48" fill="hold">
                      <p:stCondLst>
                        <p:cond delay="indefinite"/>
                      </p:stCondLst>
                      <p:childTnLst>
                        <p:par>
                          <p:cTn id="49" fill="hold">
                            <p:stCondLst>
                              <p:cond delay="0"/>
                            </p:stCondLst>
                            <p:childTnLst>
                              <p:par>
                                <p:cTn id="50" presetID="4" presetClass="entr" presetSubtype="16" fill="hold" grpId="0" nodeType="clickEffect">
                                  <p:stCondLst>
                                    <p:cond delay="0"/>
                                  </p:stCondLst>
                                  <p:childTnLst>
                                    <p:set>
                                      <p:cBhvr>
                                        <p:cTn id="51" dur="500" fill="hold">
                                          <p:stCondLst>
                                            <p:cond delay="0"/>
                                          </p:stCondLst>
                                        </p:cTn>
                                        <p:tgtEl>
                                          <p:spTgt spid="2"/>
                                        </p:tgtEl>
                                        <p:attrNameLst>
                                          <p:attrName>style.visibility</p:attrName>
                                        </p:attrNameLst>
                                      </p:cBhvr>
                                      <p:to>
                                        <p:strVal val="visible"/>
                                      </p:to>
                                    </p:set>
                                    <p:animEffect transition="in" filter="box(in)">
                                      <p:cBhvr>
                                        <p:cTn id="52" dur="500"/>
                                        <p:tgtEl>
                                          <p:spTgt spid="2"/>
                                        </p:tgtEl>
                                      </p:cBhvr>
                                    </p:animEffect>
                                  </p:childTnLst>
                                </p:cTn>
                              </p:par>
                            </p:childTnLst>
                          </p:cTn>
                        </p:par>
                      </p:childTnLst>
                    </p:cTn>
                  </p:par>
                  <p:par>
                    <p:cTn id="53" fill="hold">
                      <p:stCondLst>
                        <p:cond delay="indefinite"/>
                      </p:stCondLst>
                      <p:childTnLst>
                        <p:par>
                          <p:cTn id="54" fill="hold">
                            <p:stCondLst>
                              <p:cond delay="0"/>
                            </p:stCondLst>
                            <p:childTnLst>
                              <p:par>
                                <p:cTn id="55" presetID="3" presetClass="entr" presetSubtype="10" fill="hold" nodeType="clickEffect">
                                  <p:stCondLst>
                                    <p:cond delay="0"/>
                                  </p:stCondLst>
                                  <p:childTnLst>
                                    <p:set>
                                      <p:cBhvr>
                                        <p:cTn id="56" dur="1" fill="hold">
                                          <p:stCondLst>
                                            <p:cond delay="0"/>
                                          </p:stCondLst>
                                        </p:cTn>
                                        <p:tgtEl>
                                          <p:spTgt spid="7"/>
                                        </p:tgtEl>
                                        <p:attrNameLst>
                                          <p:attrName>style.visibility</p:attrName>
                                        </p:attrNameLst>
                                      </p:cBhvr>
                                      <p:to>
                                        <p:strVal val="visible"/>
                                      </p:to>
                                    </p:set>
                                    <p:animEffect transition="in" filter="blinds(horizontal)">
                                      <p:cBhvr>
                                        <p:cTn id="57" dur="500"/>
                                        <p:tgtEl>
                                          <p:spTgt spid="7"/>
                                        </p:tgtEl>
                                      </p:cBhvr>
                                    </p:animEffect>
                                  </p:childTnLst>
                                </p:cTn>
                              </p:par>
                            </p:childTnLst>
                          </p:cTn>
                        </p:par>
                      </p:childTnLst>
                    </p:cTn>
                  </p:par>
                  <p:par>
                    <p:cTn id="58" fill="hold">
                      <p:stCondLst>
                        <p:cond delay="indefinite"/>
                      </p:stCondLst>
                      <p:childTnLst>
                        <p:par>
                          <p:cTn id="59" fill="hold">
                            <p:stCondLst>
                              <p:cond delay="0"/>
                            </p:stCondLst>
                            <p:childTnLst>
                              <p:par>
                                <p:cTn id="60" presetID="4" presetClass="entr" presetSubtype="16" fill="hold" grpId="0" nodeType="clickEffect">
                                  <p:stCondLst>
                                    <p:cond delay="0"/>
                                  </p:stCondLst>
                                  <p:childTnLst>
                                    <p:set>
                                      <p:cBhvr>
                                        <p:cTn id="61" dur="500" fill="hold">
                                          <p:stCondLst>
                                            <p:cond delay="0"/>
                                          </p:stCondLst>
                                        </p:cTn>
                                        <p:tgtEl>
                                          <p:spTgt spid="3"/>
                                        </p:tgtEl>
                                        <p:attrNameLst>
                                          <p:attrName>style.visibility</p:attrName>
                                        </p:attrNameLst>
                                      </p:cBhvr>
                                      <p:to>
                                        <p:strVal val="visible"/>
                                      </p:to>
                                    </p:set>
                                    <p:animEffect transition="in" filter="box(in)">
                                      <p:cBhvr>
                                        <p:cTn id="62" dur="500"/>
                                        <p:tgtEl>
                                          <p:spTgt spid="3"/>
                                        </p:tgtEl>
                                      </p:cBhvr>
                                    </p:animEffect>
                                  </p:childTnLst>
                                </p:cTn>
                              </p:par>
                            </p:childTnLst>
                          </p:cTn>
                        </p:par>
                      </p:childTnLst>
                    </p:cTn>
                  </p:par>
                  <p:par>
                    <p:cTn id="63" fill="hold">
                      <p:stCondLst>
                        <p:cond delay="indefinite"/>
                      </p:stCondLst>
                      <p:childTnLst>
                        <p:par>
                          <p:cTn id="64" fill="hold">
                            <p:stCondLst>
                              <p:cond delay="0"/>
                            </p:stCondLst>
                            <p:childTnLst>
                              <p:par>
                                <p:cTn id="65" presetID="3" presetClass="entr" presetSubtype="10" fill="hold" nodeType="clickEffect">
                                  <p:stCondLst>
                                    <p:cond delay="0"/>
                                  </p:stCondLst>
                                  <p:childTnLst>
                                    <p:set>
                                      <p:cBhvr>
                                        <p:cTn id="66" dur="1" fill="hold">
                                          <p:stCondLst>
                                            <p:cond delay="0"/>
                                          </p:stCondLst>
                                        </p:cTn>
                                        <p:tgtEl>
                                          <p:spTgt spid="8"/>
                                        </p:tgtEl>
                                        <p:attrNameLst>
                                          <p:attrName>style.visibility</p:attrName>
                                        </p:attrNameLst>
                                      </p:cBhvr>
                                      <p:to>
                                        <p:strVal val="visible"/>
                                      </p:to>
                                    </p:set>
                                    <p:animEffect transition="in" filter="blinds(horizontal)">
                                      <p:cBhvr>
                                        <p:cTn id="67" dur="500"/>
                                        <p:tgtEl>
                                          <p:spTgt spid="8"/>
                                        </p:tgtEl>
                                      </p:cBhvr>
                                    </p:animEffect>
                                  </p:childTnLst>
                                </p:cTn>
                              </p:par>
                            </p:childTnLst>
                          </p:cTn>
                        </p:par>
                      </p:childTnLst>
                    </p:cTn>
                  </p:par>
                  <p:par>
                    <p:cTn id="68" fill="hold">
                      <p:stCondLst>
                        <p:cond delay="indefinite"/>
                      </p:stCondLst>
                      <p:childTnLst>
                        <p:par>
                          <p:cTn id="69" fill="hold">
                            <p:stCondLst>
                              <p:cond delay="0"/>
                            </p:stCondLst>
                            <p:childTnLst>
                              <p:par>
                                <p:cTn id="70" presetID="4" presetClass="entr" presetSubtype="16" fill="hold" grpId="0" nodeType="clickEffect">
                                  <p:stCondLst>
                                    <p:cond delay="0"/>
                                  </p:stCondLst>
                                  <p:childTnLst>
                                    <p:set>
                                      <p:cBhvr>
                                        <p:cTn id="71" dur="500" fill="hold">
                                          <p:stCondLst>
                                            <p:cond delay="0"/>
                                          </p:stCondLst>
                                        </p:cTn>
                                        <p:tgtEl>
                                          <p:spTgt spid="4"/>
                                        </p:tgtEl>
                                        <p:attrNameLst>
                                          <p:attrName>style.visibility</p:attrName>
                                        </p:attrNameLst>
                                      </p:cBhvr>
                                      <p:to>
                                        <p:strVal val="visible"/>
                                      </p:to>
                                    </p:set>
                                    <p:animEffect transition="in" filter="box(in)">
                                      <p:cBhvr>
                                        <p:cTn id="72" dur="500"/>
                                        <p:tgtEl>
                                          <p:spTgt spid="4"/>
                                        </p:tgtEl>
                                      </p:cBhvr>
                                    </p:animEffect>
                                  </p:childTnLst>
                                </p:cTn>
                              </p:par>
                            </p:childTnLst>
                          </p:cTn>
                        </p:par>
                      </p:childTnLst>
                    </p:cTn>
                  </p:par>
                  <p:par>
                    <p:cTn id="73" fill="hold">
                      <p:stCondLst>
                        <p:cond delay="indefinite"/>
                      </p:stCondLst>
                      <p:childTnLst>
                        <p:par>
                          <p:cTn id="74" fill="hold">
                            <p:stCondLst>
                              <p:cond delay="0"/>
                            </p:stCondLst>
                            <p:childTnLst>
                              <p:par>
                                <p:cTn id="75" presetID="3" presetClass="entr" presetSubtype="10" fill="hold" nodeType="clickEffect">
                                  <p:stCondLst>
                                    <p:cond delay="0"/>
                                  </p:stCondLst>
                                  <p:childTnLst>
                                    <p:set>
                                      <p:cBhvr>
                                        <p:cTn id="76" dur="1" fill="hold">
                                          <p:stCondLst>
                                            <p:cond delay="0"/>
                                          </p:stCondLst>
                                        </p:cTn>
                                        <p:tgtEl>
                                          <p:spTgt spid="9"/>
                                        </p:tgtEl>
                                        <p:attrNameLst>
                                          <p:attrName>style.visibility</p:attrName>
                                        </p:attrNameLst>
                                      </p:cBhvr>
                                      <p:to>
                                        <p:strVal val="visible"/>
                                      </p:to>
                                    </p:set>
                                    <p:animEffect transition="in" filter="blinds(horizontal)">
                                      <p:cBhvr>
                                        <p:cTn id="77" dur="500"/>
                                        <p:tgtEl>
                                          <p:spTgt spid="9"/>
                                        </p:tgtEl>
                                      </p:cBhvr>
                                    </p:animEffect>
                                  </p:childTnLst>
                                </p:cTn>
                              </p:par>
                            </p:childTnLst>
                          </p:cTn>
                        </p:par>
                      </p:childTnLst>
                    </p:cTn>
                  </p:par>
                  <p:par>
                    <p:cTn id="78" fill="hold">
                      <p:stCondLst>
                        <p:cond delay="indefinite"/>
                      </p:stCondLst>
                      <p:childTnLst>
                        <p:par>
                          <p:cTn id="79" fill="hold">
                            <p:stCondLst>
                              <p:cond delay="0"/>
                            </p:stCondLst>
                            <p:childTnLst>
                              <p:par>
                                <p:cTn id="80" presetID="4" presetClass="entr" presetSubtype="16" fill="hold" grpId="0" nodeType="clickEffect">
                                  <p:stCondLst>
                                    <p:cond delay="0"/>
                                  </p:stCondLst>
                                  <p:childTnLst>
                                    <p:set>
                                      <p:cBhvr>
                                        <p:cTn id="81" dur="500" fill="hold">
                                          <p:stCondLst>
                                            <p:cond delay="0"/>
                                          </p:stCondLst>
                                        </p:cTn>
                                        <p:tgtEl>
                                          <p:spTgt spid="6"/>
                                        </p:tgtEl>
                                        <p:attrNameLst>
                                          <p:attrName>style.visibility</p:attrName>
                                        </p:attrNameLst>
                                      </p:cBhvr>
                                      <p:to>
                                        <p:strVal val="visible"/>
                                      </p:to>
                                    </p:set>
                                    <p:animEffect transition="in" filter="box(in)">
                                      <p:cBhvr>
                                        <p:cTn id="82" dur="500"/>
                                        <p:tgtEl>
                                          <p:spTgt spid="6"/>
                                        </p:tgtEl>
                                      </p:cBhvr>
                                    </p:animEffect>
                                  </p:childTnLst>
                                </p:cTn>
                              </p:par>
                            </p:childTnLst>
                          </p:cTn>
                        </p:par>
                      </p:childTnLst>
                    </p:cTn>
                  </p:par>
                  <p:par>
                    <p:cTn id="83" fill="hold">
                      <p:stCondLst>
                        <p:cond delay="indefinite"/>
                      </p:stCondLst>
                      <p:childTnLst>
                        <p:par>
                          <p:cTn id="84" fill="hold">
                            <p:stCondLst>
                              <p:cond delay="0"/>
                            </p:stCondLst>
                            <p:childTnLst>
                              <p:par>
                                <p:cTn id="85" presetID="3" presetClass="entr" presetSubtype="10" fill="hold" nodeType="clickEffect">
                                  <p:stCondLst>
                                    <p:cond delay="0"/>
                                  </p:stCondLst>
                                  <p:childTnLst>
                                    <p:set>
                                      <p:cBhvr>
                                        <p:cTn id="86" dur="1" fill="hold">
                                          <p:stCondLst>
                                            <p:cond delay="0"/>
                                          </p:stCondLst>
                                        </p:cTn>
                                        <p:tgtEl>
                                          <p:spTgt spid="10"/>
                                        </p:tgtEl>
                                        <p:attrNameLst>
                                          <p:attrName>style.visibility</p:attrName>
                                        </p:attrNameLst>
                                      </p:cBhvr>
                                      <p:to>
                                        <p:strVal val="visible"/>
                                      </p:to>
                                    </p:set>
                                    <p:animEffect transition="in" filter="blinds(horizontal)">
                                      <p:cBhvr>
                                        <p:cTn id="87" dur="500"/>
                                        <p:tgtEl>
                                          <p:spTgt spid="10"/>
                                        </p:tgtEl>
                                      </p:cBhvr>
                                    </p:animEffect>
                                  </p:childTnLst>
                                </p:cTn>
                              </p:par>
                            </p:childTnLst>
                          </p:cTn>
                        </p:par>
                      </p:childTnLst>
                    </p:cTn>
                  </p:par>
                  <p:par>
                    <p:cTn id="88" fill="hold">
                      <p:stCondLst>
                        <p:cond delay="indefinite"/>
                      </p:stCondLst>
                      <p:childTnLst>
                        <p:par>
                          <p:cTn id="89" fill="hold">
                            <p:stCondLst>
                              <p:cond delay="0"/>
                            </p:stCondLst>
                            <p:childTnLst>
                              <p:par>
                                <p:cTn id="90" presetID="4" presetClass="entr" presetSubtype="16" fill="hold" grpId="0" nodeType="clickEffect">
                                  <p:stCondLst>
                                    <p:cond delay="0"/>
                                  </p:stCondLst>
                                  <p:childTnLst>
                                    <p:set>
                                      <p:cBhvr>
                                        <p:cTn id="91" dur="500" fill="hold">
                                          <p:stCondLst>
                                            <p:cond delay="0"/>
                                          </p:stCondLst>
                                        </p:cTn>
                                        <p:tgtEl>
                                          <p:spTgt spid="5"/>
                                        </p:tgtEl>
                                        <p:attrNameLst>
                                          <p:attrName>style.visibility</p:attrName>
                                        </p:attrNameLst>
                                      </p:cBhvr>
                                      <p:to>
                                        <p:strVal val="visible"/>
                                      </p:to>
                                    </p:set>
                                    <p:animEffect transition="in" filter="box(in)">
                                      <p:cBhvr>
                                        <p:cTn id="92" dur="500"/>
                                        <p:tgtEl>
                                          <p:spTgt spid="5"/>
                                        </p:tgtEl>
                                      </p:cBhvr>
                                    </p:animEffect>
                                  </p:childTnLst>
                                </p:cTn>
                              </p:par>
                            </p:childTnLst>
                          </p:cTn>
                        </p:par>
                      </p:childTnLst>
                    </p:cTn>
                  </p:par>
                  <p:par>
                    <p:cTn id="93" fill="hold">
                      <p:stCondLst>
                        <p:cond delay="indefinite"/>
                      </p:stCondLst>
                      <p:childTnLst>
                        <p:par>
                          <p:cTn id="94" fill="hold">
                            <p:stCondLst>
                              <p:cond delay="0"/>
                            </p:stCondLst>
                            <p:childTnLst>
                              <p:par>
                                <p:cTn id="95" presetID="3" presetClass="entr" presetSubtype="10" fill="hold" grpId="0" nodeType="clickEffect">
                                  <p:stCondLst>
                                    <p:cond delay="0"/>
                                  </p:stCondLst>
                                  <p:childTnLst>
                                    <p:set>
                                      <p:cBhvr>
                                        <p:cTn id="96" dur="1" fill="hold">
                                          <p:stCondLst>
                                            <p:cond delay="0"/>
                                          </p:stCondLst>
                                        </p:cTn>
                                        <p:tgtEl>
                                          <p:spTgt spid="11"/>
                                        </p:tgtEl>
                                        <p:attrNameLst>
                                          <p:attrName>style.visibility</p:attrName>
                                        </p:attrNameLst>
                                      </p:cBhvr>
                                      <p:to>
                                        <p:strVal val="visible"/>
                                      </p:to>
                                    </p:set>
                                    <p:animEffect transition="in" filter="blinds(horizontal)">
                                      <p:cBhvr>
                                        <p:cTn id="9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bldLvl="0" animBg="1"/>
      <p:bldP spid="27" grpId="0" bldLvl="0" animBg="1"/>
      <p:bldP spid="37" grpId="0" bldLvl="0" animBg="1"/>
      <p:bldP spid="2" grpId="0" bldLvl="0" animBg="1"/>
      <p:bldP spid="3" grpId="0" bldLvl="0" animBg="1"/>
      <p:bldP spid="4" grpId="0" bldLvl="0" animBg="1"/>
      <p:bldP spid="5" grpId="0" bldLvl="0" animBg="1"/>
      <p:bldP spid="15" grpId="0"/>
      <p:bldP spid="11" grpId="0" bldLvl="0" animBg="1"/>
      <p:bldP spid="26" grpId="0" animBg="1"/>
      <p:bldP spid="24" grpId="0" bldLvl="0" animBg="1"/>
      <p:bldP spid="28" grpId="0" animBg="1"/>
      <p:bldP spid="6" grpId="0" bldLvl="0" animBg="1"/>
    </p:bldLst>
  </p:timing>
</p:sld>
</file>

<file path=ppt/tags/tag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116_3*l_h_i*1_1_2"/>
  <p:tag name="KSO_WM_TEMPLATE_CATEGORY" val="diagram"/>
  <p:tag name="KSO_WM_TEMPLATE_INDEX" val="116"/>
  <p:tag name="KSO_WM_UNIT_LAYERLEVEL" val="1_1_1"/>
  <p:tag name="KSO_WM_TAG_VERSION" val="1.0"/>
  <p:tag name="KSO_WM_BEAUTIFY_FLAG" val="#wm#"/>
  <p:tag name="KSO_WM_UNIT_FILL_FORE_SCHEMECOLOR_INDEX" val="5"/>
  <p:tag name="KSO_WM_UNIT_FILL_TYPE" val="1"/>
  <p:tag name="KSO_WM_UNIT_TEXT_FILL_FORE_SCHEMECOLOR_INDEX" val="5"/>
  <p:tag name="KSO_WM_UNIT_TEXT_FILL_TYPE" val="1"/>
</p:tagLst>
</file>

<file path=ppt/tags/tag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116_3*l_h_i*1_1_1"/>
  <p:tag name="KSO_WM_TEMPLATE_CATEGORY" val="diagram"/>
  <p:tag name="KSO_WM_TEMPLATE_INDEX" val="116"/>
  <p:tag name="KSO_WM_UNIT_LAYERLEVEL" val="1_1_1"/>
  <p:tag name="KSO_WM_TAG_VERSION" val="1.0"/>
  <p:tag name="KSO_WM_BEAUTIFY_FLAG" val="#wm#"/>
  <p:tag name="KSO_WM_UNIT_TEXT_FILL_FORE_SCHEMECOLOR_INDEX" val="14"/>
  <p:tag name="KSO_WM_UNIT_TEXT_FILL_TYPE" val="1"/>
</p:tagLst>
</file>

<file path=ppt/tags/tag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116_3*l_h_i*1_2_1"/>
  <p:tag name="KSO_WM_TEMPLATE_CATEGORY" val="diagram"/>
  <p:tag name="KSO_WM_TEMPLATE_INDEX" val="116"/>
  <p:tag name="KSO_WM_UNIT_LAYERLEVEL" val="1_1_1"/>
  <p:tag name="KSO_WM_TAG_VERSION" val="1.0"/>
  <p:tag name="KSO_WM_BEAUTIFY_FLAG" val="#wm#"/>
  <p:tag name="KSO_WM_UNIT_TEXT_FILL_FORE_SCHEMECOLOR_INDEX" val="14"/>
  <p:tag name="KSO_WM_UNIT_TEXT_FILL_TYPE" val="1"/>
</p:tagLst>
</file>

<file path=ppt/tags/tag1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116_3*l_h_i*1_3_1"/>
  <p:tag name="KSO_WM_TEMPLATE_CATEGORY" val="diagram"/>
  <p:tag name="KSO_WM_TEMPLATE_INDEX" val="116"/>
  <p:tag name="KSO_WM_UNIT_LAYERLEVEL" val="1_1_1"/>
  <p:tag name="KSO_WM_TAG_VERSION" val="1.0"/>
  <p:tag name="KSO_WM_BEAUTIFY_FLAG" val="#wm#"/>
  <p:tag name="KSO_WM_UNIT_TEXT_FILL_FORE_SCHEMECOLOR_INDEX" val="14"/>
  <p:tag name="KSO_WM_UNIT_TEXT_FILL_TYPE" val="1"/>
</p:tagLst>
</file>

<file path=ppt/tags/tag13.xml><?xml version="1.0" encoding="utf-8"?>
<p:tagLst xmlns:a="http://schemas.openxmlformats.org/drawingml/2006/main" xmlns:r="http://schemas.openxmlformats.org/officeDocument/2006/relationships" xmlns:p="http://schemas.openxmlformats.org/presentationml/2006/main">
  <p:tag name="KSO_WM_UNIT_PRESET_TEXT" val="单击此处添加文本具体内容，简明扼要的阐述您的观点。"/>
  <p:tag name="KSO_WM_UNIT_NOCLEAR" val="0"/>
  <p:tag name="KSO_WM_UNIT_VALUE" val="64"/>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116_3*l_h_f*1_1_1"/>
  <p:tag name="KSO_WM_TEMPLATE_CATEGORY" val="diagram"/>
  <p:tag name="KSO_WM_TEMPLATE_INDEX" val="116"/>
  <p:tag name="KSO_WM_UNIT_LAYERLEVEL" val="1_1_1"/>
  <p:tag name="KSO_WM_TAG_VERSION" val="1.0"/>
  <p:tag name="KSO_WM_BEAUTIFY_FLAG" val="#wm#"/>
  <p:tag name="KSO_WM_UNIT_TEXT_FILL_FORE_SCHEMECOLOR_INDEX" val="13"/>
  <p:tag name="KSO_WM_UNIT_TEXT_FILL_TYPE" val="1"/>
</p:tagLst>
</file>

<file path=ppt/tags/tag14.xml><?xml version="1.0" encoding="utf-8"?>
<p:tagLst xmlns:a="http://schemas.openxmlformats.org/drawingml/2006/main" xmlns:r="http://schemas.openxmlformats.org/officeDocument/2006/relationships" xmlns:p="http://schemas.openxmlformats.org/presentationml/2006/main">
  <p:tag name="KSO_WM_UNIT_PRESET_TEXT" val="单击此处添加文本具体内容，简明扼要的阐述您的观点。"/>
  <p:tag name="KSO_WM_UNIT_NOCLEAR" val="0"/>
  <p:tag name="KSO_WM_UNIT_VALUE" val="64"/>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116_3*l_h_f*1_1_1"/>
  <p:tag name="KSO_WM_TEMPLATE_CATEGORY" val="diagram"/>
  <p:tag name="KSO_WM_TEMPLATE_INDEX" val="116"/>
  <p:tag name="KSO_WM_UNIT_LAYERLEVEL" val="1_1_1"/>
  <p:tag name="KSO_WM_TAG_VERSION" val="1.0"/>
  <p:tag name="KSO_WM_BEAUTIFY_FLAG" val="#wm#"/>
  <p:tag name="KSO_WM_UNIT_TEXT_FILL_FORE_SCHEMECOLOR_INDEX" val="13"/>
  <p:tag name="KSO_WM_UNIT_TEXT_FILL_TYPE" val="1"/>
</p:tagLst>
</file>

<file path=ppt/tags/tag1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7"/>
  <p:tag name="KSO_WM_UNIT_ID" val="diagram116_3*l_i*1_7"/>
  <p:tag name="KSO_WM_TEMPLATE_CATEGORY" val="diagram"/>
  <p:tag name="KSO_WM_TEMPLATE_INDEX" val="116"/>
  <p:tag name="KSO_WM_UNIT_LAYERLEVEL" val="1_1"/>
  <p:tag name="KSO_WM_TAG_VERSION" val="1.0"/>
  <p:tag name="KSO_WM_BEAUTIFY_FLAG" val="#wm#"/>
  <p:tag name="KSO_WM_UNIT_FILL_FORE_SCHEMECOLOR_INDEX" val="14"/>
  <p:tag name="KSO_WM_UNIT_FILL_TYPE" val="1"/>
  <p:tag name="KSO_WM_UNIT_LINE_FORE_SCHEMECOLOR_INDEX" val="6"/>
  <p:tag name="KSO_WM_UNIT_LINE_FILL_TYPE" val="2"/>
  <p:tag name="KSO_WM_UNIT_TEXT_FILL_FORE_SCHEMECOLOR_INDEX" val="2"/>
  <p:tag name="KSO_WM_UNIT_TEXT_FILL_TYPE" val="1"/>
</p:tagLst>
</file>

<file path=ppt/tags/tag1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6"/>
  <p:tag name="KSO_WM_UNIT_ID" val="diagram116_3*l_i*1_6"/>
  <p:tag name="KSO_WM_TEMPLATE_CATEGORY" val="diagram"/>
  <p:tag name="KSO_WM_TEMPLATE_INDEX" val="116"/>
  <p:tag name="KSO_WM_UNIT_LAYERLEVEL" val="1_1"/>
  <p:tag name="KSO_WM_TAG_VERSION" val="1.0"/>
  <p:tag name="KSO_WM_BEAUTIFY_FLAG" val="#wm#"/>
  <p:tag name="KSO_WM_UNIT_FILL_FORE_SCHEMECOLOR_INDEX" val="14"/>
  <p:tag name="KSO_WM_UNIT_FILL_TYPE" val="1"/>
  <p:tag name="KSO_WM_UNIT_LINE_FORE_SCHEMECOLOR_INDEX" val="7"/>
  <p:tag name="KSO_WM_UNIT_LINE_FILL_TYPE" val="2"/>
  <p:tag name="KSO_WM_UNIT_TEXT_FILL_FORE_SCHEMECOLOR_INDEX" val="2"/>
  <p:tag name="KSO_WM_UNIT_TEXT_FILL_TYPE" val="1"/>
</p:tagLst>
</file>

<file path=ppt/tags/tag1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4"/>
  <p:tag name="KSO_WM_UNIT_ID" val="diagram116_3*l_i*1_4"/>
  <p:tag name="KSO_WM_TEMPLATE_CATEGORY" val="diagram"/>
  <p:tag name="KSO_WM_TEMPLATE_INDEX" val="116"/>
  <p:tag name="KSO_WM_UNIT_LAYERLEVEL" val="1_1"/>
  <p:tag name="KSO_WM_TAG_VERSION" val="1.0"/>
  <p:tag name="KSO_WM_BEAUTIFY_FLAG" val="#wm#"/>
  <p:tag name="KSO_WM_UNIT_FILL_FORE_SCHEMECOLOR_INDEX" val="14"/>
  <p:tag name="KSO_WM_UNIT_FILL_TYPE" val="1"/>
  <p:tag name="KSO_WM_UNIT_TEXT_FILL_FORE_SCHEMECOLOR_INDEX" val="2"/>
  <p:tag name="KSO_WM_UNIT_TEXT_FILL_TYPE" val="1"/>
</p:tagLst>
</file>

<file path=ppt/tags/tag1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3"/>
  <p:tag name="KSO_WM_UNIT_ID" val="diagram116_3*l_i*1_3"/>
  <p:tag name="KSO_WM_TEMPLATE_CATEGORY" val="diagram"/>
  <p:tag name="KSO_WM_TEMPLATE_INDEX" val="116"/>
  <p:tag name="KSO_WM_UNIT_LAYERLEVEL" val="1_1"/>
  <p:tag name="KSO_WM_TAG_VERSION" val="1.0"/>
  <p:tag name="KSO_WM_BEAUTIFY_FLAG" val="#wm#"/>
  <p:tag name="KSO_WM_UNIT_TEXT_FILL_FORE_SCHEMECOLOR_INDEX" val="2"/>
  <p:tag name="KSO_WM_UNIT_TEXT_FILL_TYPE" val="1"/>
</p:tagLst>
</file>

<file path=ppt/tags/tag1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9"/>
  <p:tag name="KSO_WM_UNIT_ID" val="diagram116_3*l_i*1_9"/>
  <p:tag name="KSO_WM_TEMPLATE_CATEGORY" val="diagram"/>
  <p:tag name="KSO_WM_TEMPLATE_INDEX" val="116"/>
  <p:tag name="KSO_WM_UNIT_LAYERLEVEL" val="1_1"/>
  <p:tag name="KSO_WM_TAG_VERSION" val="1.0"/>
  <p:tag name="KSO_WM_BEAUTIFY_FLAG" val="#wm#"/>
  <p:tag name="KSO_WM_UNIT_FILL_FORE_SCHEMECOLOR_INDEX" val="14"/>
  <p:tag name="KSO_WM_UNIT_FILL_TYPE" val="1"/>
  <p:tag name="KSO_WM_UNIT_LINE_FORE_SCHEMECOLOR_INDEX" val="5"/>
  <p:tag name="KSO_WM_UNIT_LINE_FILL_TYPE" val="2"/>
  <p:tag name="KSO_WM_UNIT_TEXT_FILL_FORE_SCHEMECOLOR_INDEX" val="2"/>
  <p:tag name="KSO_WM_UNIT_TEXT_FILL_TYPE" val="1"/>
</p:tagLst>
</file>

<file path=ppt/tags/tag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116_3*l_h_i*1_1_3"/>
  <p:tag name="KSO_WM_TEMPLATE_CATEGORY" val="diagram"/>
  <p:tag name="KSO_WM_TEMPLATE_INDEX" val="116"/>
  <p:tag name="KSO_WM_UNIT_LAYERLEVEL" val="1_1_1"/>
  <p:tag name="KSO_WM_TAG_VERSION" val="1.0"/>
  <p:tag name="KSO_WM_BEAUTIFY_FLAG" val="#wm#"/>
  <p:tag name="KSO_WM_UNIT_FILL_FORE_SCHEMECOLOR_INDEX" val="5"/>
  <p:tag name="KSO_WM_UNIT_FILL_TYPE" val="1"/>
  <p:tag name="KSO_WM_UNIT_TEXT_FILL_FORE_SCHEMECOLOR_INDEX" val="14"/>
  <p:tag name="KSO_WM_UNIT_TEXT_FILL_TYPE" val="1"/>
</p:tagLst>
</file>

<file path=ppt/tags/tag2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8"/>
  <p:tag name="KSO_WM_UNIT_ID" val="diagram116_3*l_i*1_8"/>
  <p:tag name="KSO_WM_TEMPLATE_CATEGORY" val="diagram"/>
  <p:tag name="KSO_WM_TEMPLATE_INDEX" val="116"/>
  <p:tag name="KSO_WM_UNIT_LAYERLEVEL" val="1_1"/>
  <p:tag name="KSO_WM_TAG_VERSION" val="1.0"/>
  <p:tag name="KSO_WM_BEAUTIFY_FLAG" val="#wm#"/>
  <p:tag name="KSO_WM_UNIT_FILL_FORE_SCHEMECOLOR_INDEX" val="14"/>
  <p:tag name="KSO_WM_UNIT_FILL_TYPE" val="1"/>
  <p:tag name="KSO_WM_UNIT_LINE_FORE_SCHEMECOLOR_INDEX" val="6"/>
  <p:tag name="KSO_WM_UNIT_LINE_FILL_TYPE" val="2"/>
  <p:tag name="KSO_WM_UNIT_TEXT_FILL_FORE_SCHEMECOLOR_INDEX" val="2"/>
  <p:tag name="KSO_WM_UNIT_TEXT_FILL_TYPE" val="1"/>
</p:tagLst>
</file>

<file path=ppt/tags/tag2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5"/>
  <p:tag name="KSO_WM_UNIT_ID" val="diagram116_3*l_i*1_5"/>
  <p:tag name="KSO_WM_TEMPLATE_CATEGORY" val="diagram"/>
  <p:tag name="KSO_WM_TEMPLATE_INDEX" val="116"/>
  <p:tag name="KSO_WM_UNIT_LAYERLEVEL" val="1_1"/>
  <p:tag name="KSO_WM_TAG_VERSION" val="1.0"/>
  <p:tag name="KSO_WM_BEAUTIFY_FLAG" val="#wm#"/>
  <p:tag name="KSO_WM_UNIT_FILL_FORE_SCHEMECOLOR_INDEX" val="14"/>
  <p:tag name="KSO_WM_UNIT_FILL_TYPE" val="1"/>
  <p:tag name="KSO_WM_UNIT_TEXT_FILL_FORE_SCHEMECOLOR_INDEX" val="2"/>
  <p:tag name="KSO_WM_UNIT_TEXT_FILL_TYPE" val="1"/>
</p:tagLst>
</file>

<file path=ppt/tags/tag2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6_1"/>
  <p:tag name="KSO_WM_UNIT_ID" val="diagram27_6*m_h_i*1_6_1"/>
  <p:tag name="KSO_WM_TEMPLATE_CATEGORY" val="diagram"/>
  <p:tag name="KSO_WM_TEMPLATE_INDEX" val="27"/>
  <p:tag name="KSO_WM_UNIT_LAYERLEVEL" val="1_1_1"/>
  <p:tag name="KSO_WM_TAG_VERSION" val="1.0"/>
  <p:tag name="KSO_WM_BEAUTIFY_FLAG" val="#wm#"/>
  <p:tag name="KSO_WM_UNIT_FILL_FORE_SCHEMECOLOR_INDEX" val="10"/>
  <p:tag name="KSO_WM_UNIT_FILL_TYPE" val="1"/>
  <p:tag name="KSO_WM_UNIT_TEXT_FILL_FORE_SCHEMECOLOR_INDEX" val="2"/>
  <p:tag name="KSO_WM_UNIT_TEXT_FILL_TYPE" val="1"/>
</p:tagLst>
</file>

<file path=ppt/tags/tag2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6_3"/>
  <p:tag name="KSO_WM_UNIT_ID" val="diagram27_6*m_h_i*1_6_3"/>
  <p:tag name="KSO_WM_TEMPLATE_CATEGORY" val="diagram"/>
  <p:tag name="KSO_WM_TEMPLATE_INDEX" val="27"/>
  <p:tag name="KSO_WM_UNIT_LAYERLEVEL" val="1_1_1"/>
  <p:tag name="KSO_WM_TAG_VERSION" val="1.0"/>
  <p:tag name="KSO_WM_BEAUTIFY_FLAG" val="#wm#"/>
  <p:tag name="KSO_WM_UNIT_FILL_FORE_SCHEMECOLOR_INDEX" val="10"/>
  <p:tag name="KSO_WM_UNIT_FILL_TYPE" val="1"/>
  <p:tag name="KSO_WM_UNIT_TEXT_FILL_FORE_SCHEMECOLOR_INDEX" val="2"/>
  <p:tag name="KSO_WM_UNIT_TEXT_FILL_TYPE" val="1"/>
</p:tagLst>
</file>

<file path=ppt/tags/tag2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7_6*m_h_i*1_1_1"/>
  <p:tag name="KSO_WM_TEMPLATE_CATEGORY" val="diagram"/>
  <p:tag name="KSO_WM_TEMPLATE_INDEX" val="27"/>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2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2"/>
  <p:tag name="KSO_WM_UNIT_ID" val="diagram27_6*m_h_i*1_1_2"/>
  <p:tag name="KSO_WM_TEMPLATE_CATEGORY" val="diagram"/>
  <p:tag name="KSO_WM_TEMPLATE_INDEX" val="27"/>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2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3"/>
  <p:tag name="KSO_WM_UNIT_ID" val="diagram27_6*m_h_i*1_1_3"/>
  <p:tag name="KSO_WM_TEMPLATE_CATEGORY" val="diagram"/>
  <p:tag name="KSO_WM_TEMPLATE_INDEX" val="27"/>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2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SUBTYPE" val="d"/>
  <p:tag name="KSO_WM_UNIT_TYPE" val="m_h_i"/>
  <p:tag name="KSO_WM_UNIT_INDEX" val="1_1_1"/>
  <p:tag name="KSO_WM_UNIT_ID" val="diagram27_6*m_h_i*1_1_1"/>
  <p:tag name="KSO_WM_TEMPLATE_CATEGORY" val="diagram"/>
  <p:tag name="KSO_WM_TEMPLATE_INDEX" val="27"/>
  <p:tag name="KSO_WM_UNIT_LAYERLEVEL" val="1_1_1"/>
  <p:tag name="KSO_WM_TAG_VERSION" val="1.0"/>
  <p:tag name="KSO_WM_BEAUTIFY_FLAG" val="#wm#"/>
  <p:tag name="KSO_WM_UNIT_LINE_FORE_SCHEMECOLOR_INDEX" val="5"/>
  <p:tag name="KSO_WM_UNIT_LINE_FILL_TYPE" val="2"/>
  <p:tag name="KSO_WM_UNIT_TEXT_FILL_FORE_SCHEMECOLOR_INDEX" val="5"/>
  <p:tag name="KSO_WM_UNIT_TEXT_FILL_TYPE" val="1"/>
</p:tagLst>
</file>

<file path=ppt/tags/tag2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1"/>
  <p:tag name="KSO_WM_UNIT_ID" val="diagram27_6*m_h_i*1_3_1"/>
  <p:tag name="KSO_WM_TEMPLATE_CATEGORY" val="diagram"/>
  <p:tag name="KSO_WM_TEMPLATE_INDEX" val="27"/>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2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3"/>
  <p:tag name="KSO_WM_UNIT_ID" val="diagram27_6*m_h_i*1_3_3"/>
  <p:tag name="KSO_WM_TEMPLATE_CATEGORY" val="diagram"/>
  <p:tag name="KSO_WM_TEMPLATE_INDEX" val="27"/>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3.xml><?xml version="1.0" encoding="utf-8"?>
<p:tagLst xmlns:a="http://schemas.openxmlformats.org/drawingml/2006/main" xmlns:r="http://schemas.openxmlformats.org/officeDocument/2006/relationships" xmlns:p="http://schemas.openxmlformats.org/presentationml/2006/main">
  <p:tag name="KSO_WM_UNIT_PRESET_TEXT" val="单击此处添加文本具体内容，简明扼要的阐述您的观点。"/>
  <p:tag name="KSO_WM_UNIT_NOCLEAR" val="0"/>
  <p:tag name="KSO_WM_UNIT_VALUE" val="64"/>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116_3*l_h_f*1_1_1"/>
  <p:tag name="KSO_WM_TEMPLATE_CATEGORY" val="diagram"/>
  <p:tag name="KSO_WM_TEMPLATE_INDEX" val="116"/>
  <p:tag name="KSO_WM_UNIT_LAYERLEVEL" val="1_1_1"/>
  <p:tag name="KSO_WM_TAG_VERSION" val="1.0"/>
  <p:tag name="KSO_WM_BEAUTIFY_FLAG" val="#wm#"/>
  <p:tag name="KSO_WM_UNIT_TEXT_FILL_FORE_SCHEMECOLOR_INDEX" val="13"/>
  <p:tag name="KSO_WM_UNIT_TEXT_FILL_TYPE" val="1"/>
</p:tagLst>
</file>

<file path=ppt/tags/tag3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5_1"/>
  <p:tag name="KSO_WM_UNIT_ID" val="diagram27_6*m_h_i*1_5_1"/>
  <p:tag name="KSO_WM_TEMPLATE_CATEGORY" val="diagram"/>
  <p:tag name="KSO_WM_TEMPLATE_INDEX" val="27"/>
  <p:tag name="KSO_WM_UNIT_LAYERLEVEL" val="1_1_1"/>
  <p:tag name="KSO_WM_TAG_VERSION" val="1.0"/>
  <p:tag name="KSO_WM_BEAUTIFY_FLAG" val="#wm#"/>
  <p:tag name="KSO_WM_UNIT_FILL_FORE_SCHEMECOLOR_INDEX" val="9"/>
  <p:tag name="KSO_WM_UNIT_FILL_TYPE" val="1"/>
  <p:tag name="KSO_WM_UNIT_TEXT_FILL_FORE_SCHEMECOLOR_INDEX" val="2"/>
  <p:tag name="KSO_WM_UNIT_TEXT_FILL_TYPE" val="1"/>
</p:tagLst>
</file>

<file path=ppt/tags/tag3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5_2"/>
  <p:tag name="KSO_WM_UNIT_ID" val="diagram27_6*m_h_i*1_5_2"/>
  <p:tag name="KSO_WM_TEMPLATE_CATEGORY" val="diagram"/>
  <p:tag name="KSO_WM_TEMPLATE_INDEX" val="27"/>
  <p:tag name="KSO_WM_UNIT_LAYERLEVEL" val="1_1_1"/>
  <p:tag name="KSO_WM_TAG_VERSION" val="1.0"/>
  <p:tag name="KSO_WM_BEAUTIFY_FLAG" val="#wm#"/>
  <p:tag name="KSO_WM_UNIT_FILL_FORE_SCHEMECOLOR_INDEX" val="9"/>
  <p:tag name="KSO_WM_UNIT_FILL_TYPE" val="1"/>
  <p:tag name="KSO_WM_UNIT_TEXT_FILL_FORE_SCHEMECOLOR_INDEX" val="2"/>
  <p:tag name="KSO_WM_UNIT_TEXT_FILL_TYPE" val="1"/>
</p:tagLst>
</file>

<file path=ppt/tags/tag3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5_3"/>
  <p:tag name="KSO_WM_UNIT_ID" val="diagram27_6*m_h_i*1_5_3"/>
  <p:tag name="KSO_WM_TEMPLATE_CATEGORY" val="diagram"/>
  <p:tag name="KSO_WM_TEMPLATE_INDEX" val="27"/>
  <p:tag name="KSO_WM_UNIT_LAYERLEVEL" val="1_1_1"/>
  <p:tag name="KSO_WM_TAG_VERSION" val="1.0"/>
  <p:tag name="KSO_WM_BEAUTIFY_FLAG" val="#wm#"/>
  <p:tag name="KSO_WM_UNIT_FILL_FORE_SCHEMECOLOR_INDEX" val="9"/>
  <p:tag name="KSO_WM_UNIT_FILL_TYPE" val="1"/>
  <p:tag name="KSO_WM_UNIT_TEXT_FILL_FORE_SCHEMECOLOR_INDEX" val="2"/>
  <p:tag name="KSO_WM_UNIT_TEXT_FILL_TYPE" val="1"/>
</p:tagLst>
</file>

<file path=ppt/tags/tag3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SUBTYPE" val="d"/>
  <p:tag name="KSO_WM_UNIT_TYPE" val="m_h_i"/>
  <p:tag name="KSO_WM_UNIT_INDEX" val="1_5_1"/>
  <p:tag name="KSO_WM_UNIT_ID" val="diagram27_6*m_h_i*1_5_1"/>
  <p:tag name="KSO_WM_TEMPLATE_CATEGORY" val="diagram"/>
  <p:tag name="KSO_WM_TEMPLATE_INDEX" val="27"/>
  <p:tag name="KSO_WM_UNIT_LAYERLEVEL" val="1_1_1"/>
  <p:tag name="KSO_WM_TAG_VERSION" val="1.0"/>
  <p:tag name="KSO_WM_BEAUTIFY_FLAG" val="#wm#"/>
  <p:tag name="KSO_WM_UNIT_LINE_FORE_SCHEMECOLOR_INDEX" val="9"/>
  <p:tag name="KSO_WM_UNIT_LINE_FILL_TYPE" val="2"/>
  <p:tag name="KSO_WM_UNIT_TEXT_FILL_FORE_SCHEMECOLOR_INDEX" val="9"/>
  <p:tag name="KSO_WM_UNIT_TEXT_FILL_TYPE" val="1"/>
</p:tagLst>
</file>

<file path=ppt/tags/tag3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6_2"/>
  <p:tag name="KSO_WM_UNIT_ID" val="diagram27_6*m_h_i*1_6_2"/>
  <p:tag name="KSO_WM_TEMPLATE_CATEGORY" val="diagram"/>
  <p:tag name="KSO_WM_TEMPLATE_INDEX" val="27"/>
  <p:tag name="KSO_WM_UNIT_LAYERLEVEL" val="1_1_1"/>
  <p:tag name="KSO_WM_TAG_VERSION" val="1.0"/>
  <p:tag name="KSO_WM_BEAUTIFY_FLAG" val="#wm#"/>
  <p:tag name="KSO_WM_UNIT_FILL_FORE_SCHEMECOLOR_INDEX" val="10"/>
  <p:tag name="KSO_WM_UNIT_FILL_TYPE" val="1"/>
  <p:tag name="KSO_WM_UNIT_TEXT_FILL_FORE_SCHEMECOLOR_INDEX" val="2"/>
  <p:tag name="KSO_WM_UNIT_TEXT_FILL_TYPE" val="1"/>
</p:tagLst>
</file>

<file path=ppt/tags/tag3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SUBTYPE" val="d"/>
  <p:tag name="KSO_WM_UNIT_TYPE" val="m_h_i"/>
  <p:tag name="KSO_WM_UNIT_INDEX" val="1_6_1"/>
  <p:tag name="KSO_WM_UNIT_ID" val="diagram27_6*m_h_i*1_6_1"/>
  <p:tag name="KSO_WM_TEMPLATE_CATEGORY" val="diagram"/>
  <p:tag name="KSO_WM_TEMPLATE_INDEX" val="27"/>
  <p:tag name="KSO_WM_UNIT_LAYERLEVEL" val="1_1_1"/>
  <p:tag name="KSO_WM_TAG_VERSION" val="1.0"/>
  <p:tag name="KSO_WM_BEAUTIFY_FLAG" val="#wm#"/>
  <p:tag name="KSO_WM_UNIT_LINE_FORE_SCHEMECOLOR_INDEX" val="10"/>
  <p:tag name="KSO_WM_UNIT_LINE_FILL_TYPE" val="2"/>
  <p:tag name="KSO_WM_UNIT_TEXT_FILL_FORE_SCHEMECOLOR_INDEX" val="10"/>
  <p:tag name="KSO_WM_UNIT_TEXT_FILL_TYPE" val="1"/>
</p:tagLst>
</file>

<file path=ppt/tags/tag36.xml><?xml version="1.0" encoding="utf-8"?>
<p:tagLst xmlns:a="http://schemas.openxmlformats.org/drawingml/2006/main" xmlns:r="http://schemas.openxmlformats.org/officeDocument/2006/relationships" xmlns:p="http://schemas.openxmlformats.org/presentationml/2006/main">
  <p:tag name="KSO_WM_UNIT_ISCONTENTSTITLE" val="0"/>
  <p:tag name="KSO_WM_UNIT_NOCLEAR" val="0"/>
  <p:tag name="KSO_WM_UNIT_VALUE" val="12"/>
  <p:tag name="KSO_WM_UNIT_HIGHLIGHT" val="0"/>
  <p:tag name="KSO_WM_UNIT_COMPATIBLE" val="0"/>
  <p:tag name="KSO_WM_UNIT_DIAGRAM_ISNUMVISUAL" val="0"/>
  <p:tag name="KSO_WM_UNIT_DIAGRAM_ISREFERUNIT" val="0"/>
  <p:tag name="KSO_WM_DIAGRAM_GROUP_CODE" val="m1-1"/>
  <p:tag name="KSO_WM_UNIT_TYPE" val="m_h_a"/>
  <p:tag name="KSO_WM_UNIT_INDEX" val="1_1_1"/>
  <p:tag name="KSO_WM_UNIT_ID" val="diagram27_4*m_h_a*1_1_1"/>
  <p:tag name="KSO_WM_TEMPLATE_CATEGORY" val="diagram"/>
  <p:tag name="KSO_WM_TEMPLATE_INDEX" val="27"/>
  <p:tag name="KSO_WM_UNIT_LAYERLEVEL" val="1_1_1"/>
  <p:tag name="KSO_WM_TAG_VERSION" val="1.0"/>
  <p:tag name="KSO_WM_BEAUTIFY_FLAG" val="#wm#"/>
  <p:tag name="KSO_WM_UNIT_PRESET_TEXT" val="单击此处添加标题"/>
  <p:tag name="KSO_WM_UNIT_TEXT_FILL_FORE_SCHEMECOLOR_INDEX" val="14"/>
  <p:tag name="KSO_WM_UNIT_TEXT_FILL_TYPE" val="1"/>
</p:tagLst>
</file>

<file path=ppt/tags/tag3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1"/>
  <p:tag name="KSO_WM_UNIT_ID" val="diagram27_4*m_h_i*1_2_1"/>
  <p:tag name="KSO_WM_TEMPLATE_CATEGORY" val="diagram"/>
  <p:tag name="KSO_WM_TEMPLATE_INDEX" val="27"/>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3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3"/>
  <p:tag name="KSO_WM_UNIT_ID" val="diagram27_4*m_h_i*1_2_3"/>
  <p:tag name="KSO_WM_TEMPLATE_CATEGORY" val="diagram"/>
  <p:tag name="KSO_WM_TEMPLATE_INDEX" val="27"/>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3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2"/>
  <p:tag name="KSO_WM_UNIT_ID" val="diagram27_4*m_h_i*1_2_2"/>
  <p:tag name="KSO_WM_TEMPLATE_CATEGORY" val="diagram"/>
  <p:tag name="KSO_WM_TEMPLATE_INDEX" val="27"/>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116_3*l_h_i*1_2_2"/>
  <p:tag name="KSO_WM_TEMPLATE_CATEGORY" val="diagram"/>
  <p:tag name="KSO_WM_TEMPLATE_INDEX" val="116"/>
  <p:tag name="KSO_WM_UNIT_LAYERLEVEL" val="1_1_1"/>
  <p:tag name="KSO_WM_TAG_VERSION" val="1.0"/>
  <p:tag name="KSO_WM_BEAUTIFY_FLAG" val="#wm#"/>
  <p:tag name="KSO_WM_UNIT_FILL_FORE_SCHEMECOLOR_INDEX" val="6"/>
  <p:tag name="KSO_WM_UNIT_FILL_TYPE" val="1"/>
  <p:tag name="KSO_WM_UNIT_TEXT_FILL_FORE_SCHEMECOLOR_INDEX" val="6"/>
  <p:tag name="KSO_WM_UNIT_TEXT_FILL_TYPE" val="1"/>
</p:tagLst>
</file>

<file path=ppt/tags/tag4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SUBTYPE" val="d"/>
  <p:tag name="KSO_WM_UNIT_TYPE" val="m_h_i"/>
  <p:tag name="KSO_WM_UNIT_INDEX" val="1_2_1"/>
  <p:tag name="KSO_WM_UNIT_ID" val="diagram27_6*m_h_i*1_2_1"/>
  <p:tag name="KSO_WM_TEMPLATE_CATEGORY" val="diagram"/>
  <p:tag name="KSO_WM_TEMPLATE_INDEX" val="27"/>
  <p:tag name="KSO_WM_UNIT_LAYERLEVEL" val="1_1_1"/>
  <p:tag name="KSO_WM_TAG_VERSION" val="1.0"/>
  <p:tag name="KSO_WM_BEAUTIFY_FLAG" val="#wm#"/>
  <p:tag name="KSO_WM_UNIT_LINE_FORE_SCHEMECOLOR_INDEX" val="6"/>
  <p:tag name="KSO_WM_UNIT_LINE_FILL_TYPE" val="2"/>
  <p:tag name="KSO_WM_UNIT_TEXT_FILL_FORE_SCHEMECOLOR_INDEX" val="6"/>
  <p:tag name="KSO_WM_UNIT_TEXT_FILL_TYPE" val="1"/>
</p:tagLst>
</file>

<file path=ppt/tags/tag41.xml><?xml version="1.0" encoding="utf-8"?>
<p:tagLst xmlns:a="http://schemas.openxmlformats.org/drawingml/2006/main" xmlns:r="http://schemas.openxmlformats.org/officeDocument/2006/relationships" xmlns:p="http://schemas.openxmlformats.org/presentationml/2006/main">
  <p:tag name="KSO_WM_UNIT_ISCONTENTSTITLE" val="0"/>
  <p:tag name="KSO_WM_UNIT_NOCLEAR" val="0"/>
  <p:tag name="KSO_WM_UNIT_VALUE" val="12"/>
  <p:tag name="KSO_WM_UNIT_HIGHLIGHT" val="0"/>
  <p:tag name="KSO_WM_UNIT_COMPATIBLE" val="0"/>
  <p:tag name="KSO_WM_UNIT_DIAGRAM_ISNUMVISUAL" val="0"/>
  <p:tag name="KSO_WM_UNIT_DIAGRAM_ISREFERUNIT" val="0"/>
  <p:tag name="KSO_WM_DIAGRAM_GROUP_CODE" val="m1-1"/>
  <p:tag name="KSO_WM_UNIT_TYPE" val="m_h_a"/>
  <p:tag name="KSO_WM_UNIT_INDEX" val="1_1_1"/>
  <p:tag name="KSO_WM_UNIT_ID" val="diagram27_4*m_h_a*1_1_1"/>
  <p:tag name="KSO_WM_TEMPLATE_CATEGORY" val="diagram"/>
  <p:tag name="KSO_WM_TEMPLATE_INDEX" val="27"/>
  <p:tag name="KSO_WM_UNIT_LAYERLEVEL" val="1_1_1"/>
  <p:tag name="KSO_WM_TAG_VERSION" val="1.0"/>
  <p:tag name="KSO_WM_BEAUTIFY_FLAG" val="#wm#"/>
  <p:tag name="KSO_WM_UNIT_PRESET_TEXT" val="单击此处添加标题"/>
  <p:tag name="KSO_WM_UNIT_TEXT_FILL_FORE_SCHEMECOLOR_INDEX" val="14"/>
  <p:tag name="KSO_WM_UNIT_TEXT_FILL_TYPE" val="1"/>
</p:tagLst>
</file>

<file path=ppt/tags/tag42.xml><?xml version="1.0" encoding="utf-8"?>
<p:tagLst xmlns:a="http://schemas.openxmlformats.org/drawingml/2006/main" xmlns:r="http://schemas.openxmlformats.org/officeDocument/2006/relationships" xmlns:p="http://schemas.openxmlformats.org/presentationml/2006/main">
  <p:tag name="KSO_WM_UNIT_ISCONTENTSTITLE" val="0"/>
  <p:tag name="KSO_WM_UNIT_NOCLEAR" val="0"/>
  <p:tag name="KSO_WM_UNIT_VALUE" val="12"/>
  <p:tag name="KSO_WM_UNIT_HIGHLIGHT" val="0"/>
  <p:tag name="KSO_WM_UNIT_COMPATIBLE" val="0"/>
  <p:tag name="KSO_WM_UNIT_DIAGRAM_ISNUMVISUAL" val="0"/>
  <p:tag name="KSO_WM_UNIT_DIAGRAM_ISREFERUNIT" val="0"/>
  <p:tag name="KSO_WM_DIAGRAM_GROUP_CODE" val="m1-1"/>
  <p:tag name="KSO_WM_UNIT_TYPE" val="m_h_a"/>
  <p:tag name="KSO_WM_UNIT_INDEX" val="1_1_1"/>
  <p:tag name="KSO_WM_UNIT_ID" val="diagram27_4*m_h_a*1_1_1"/>
  <p:tag name="KSO_WM_TEMPLATE_CATEGORY" val="diagram"/>
  <p:tag name="KSO_WM_TEMPLATE_INDEX" val="27"/>
  <p:tag name="KSO_WM_UNIT_LAYERLEVEL" val="1_1_1"/>
  <p:tag name="KSO_WM_TAG_VERSION" val="1.0"/>
  <p:tag name="KSO_WM_BEAUTIFY_FLAG" val="#wm#"/>
  <p:tag name="KSO_WM_UNIT_PRESET_TEXT" val="单击此处添加标题"/>
  <p:tag name="KSO_WM_UNIT_TEXT_FILL_FORE_SCHEMECOLOR_INDEX" val="14"/>
  <p:tag name="KSO_WM_UNIT_TEXT_FILL_TYPE" val="1"/>
</p:tagLst>
</file>

<file path=ppt/tags/tag43.xml><?xml version="1.0" encoding="utf-8"?>
<p:tagLst xmlns:a="http://schemas.openxmlformats.org/drawingml/2006/main" xmlns:r="http://schemas.openxmlformats.org/officeDocument/2006/relationships" xmlns:p="http://schemas.openxmlformats.org/presentationml/2006/main">
  <p:tag name="KSO_WM_UNIT_ISCONTENTSTITLE" val="0"/>
  <p:tag name="KSO_WM_UNIT_NOCLEAR" val="0"/>
  <p:tag name="KSO_WM_UNIT_VALUE" val="12"/>
  <p:tag name="KSO_WM_UNIT_HIGHLIGHT" val="0"/>
  <p:tag name="KSO_WM_UNIT_COMPATIBLE" val="0"/>
  <p:tag name="KSO_WM_UNIT_DIAGRAM_ISNUMVISUAL" val="0"/>
  <p:tag name="KSO_WM_UNIT_DIAGRAM_ISREFERUNIT" val="0"/>
  <p:tag name="KSO_WM_DIAGRAM_GROUP_CODE" val="m1-1"/>
  <p:tag name="KSO_WM_UNIT_TYPE" val="m_h_a"/>
  <p:tag name="KSO_WM_UNIT_INDEX" val="1_1_1"/>
  <p:tag name="KSO_WM_UNIT_ID" val="diagram27_4*m_h_a*1_1_1"/>
  <p:tag name="KSO_WM_TEMPLATE_CATEGORY" val="diagram"/>
  <p:tag name="KSO_WM_TEMPLATE_INDEX" val="27"/>
  <p:tag name="KSO_WM_UNIT_LAYERLEVEL" val="1_1_1"/>
  <p:tag name="KSO_WM_TAG_VERSION" val="1.0"/>
  <p:tag name="KSO_WM_BEAUTIFY_FLAG" val="#wm#"/>
  <p:tag name="KSO_WM_UNIT_PRESET_TEXT" val="单击此处添加标题"/>
  <p:tag name="KSO_WM_UNIT_TEXT_FILL_FORE_SCHEMECOLOR_INDEX" val="14"/>
  <p:tag name="KSO_WM_UNIT_TEXT_FILL_TYPE" val="1"/>
</p:tagLst>
</file>

<file path=ppt/tags/tag44.xml><?xml version="1.0" encoding="utf-8"?>
<p:tagLst xmlns:a="http://schemas.openxmlformats.org/drawingml/2006/main" xmlns:r="http://schemas.openxmlformats.org/officeDocument/2006/relationships" xmlns:p="http://schemas.openxmlformats.org/presentationml/2006/main">
  <p:tag name="KSO_WM_UNIT_ISCONTENTSTITLE" val="0"/>
  <p:tag name="KSO_WM_UNIT_NOCLEAR" val="0"/>
  <p:tag name="KSO_WM_UNIT_VALUE" val="12"/>
  <p:tag name="KSO_WM_UNIT_HIGHLIGHT" val="0"/>
  <p:tag name="KSO_WM_UNIT_COMPATIBLE" val="0"/>
  <p:tag name="KSO_WM_UNIT_DIAGRAM_ISNUMVISUAL" val="0"/>
  <p:tag name="KSO_WM_UNIT_DIAGRAM_ISREFERUNIT" val="0"/>
  <p:tag name="KSO_WM_DIAGRAM_GROUP_CODE" val="m1-1"/>
  <p:tag name="KSO_WM_UNIT_TYPE" val="m_h_a"/>
  <p:tag name="KSO_WM_UNIT_INDEX" val="1_1_1"/>
  <p:tag name="KSO_WM_UNIT_ID" val="diagram27_4*m_h_a*1_1_1"/>
  <p:tag name="KSO_WM_TEMPLATE_CATEGORY" val="diagram"/>
  <p:tag name="KSO_WM_TEMPLATE_INDEX" val="27"/>
  <p:tag name="KSO_WM_UNIT_LAYERLEVEL" val="1_1_1"/>
  <p:tag name="KSO_WM_TAG_VERSION" val="1.0"/>
  <p:tag name="KSO_WM_BEAUTIFY_FLAG" val="#wm#"/>
  <p:tag name="KSO_WM_UNIT_PRESET_TEXT" val="单击此处添加标题"/>
  <p:tag name="KSO_WM_UNIT_TEXT_FILL_FORE_SCHEMECOLOR_INDEX" val="14"/>
  <p:tag name="KSO_WM_UNIT_TEXT_FILL_TYPE" val="1"/>
</p:tagLst>
</file>

<file path=ppt/tags/tag45.xml><?xml version="1.0" encoding="utf-8"?>
<p:tagLst xmlns:a="http://schemas.openxmlformats.org/drawingml/2006/main" xmlns:r="http://schemas.openxmlformats.org/officeDocument/2006/relationships" xmlns:p="http://schemas.openxmlformats.org/presentationml/2006/main">
  <p:tag name="KSO_WM_UNIT_ISCONTENTSTITLE" val="0"/>
  <p:tag name="KSO_WM_UNIT_NOCLEAR" val="0"/>
  <p:tag name="KSO_WM_UNIT_VALUE" val="12"/>
  <p:tag name="KSO_WM_UNIT_HIGHLIGHT" val="0"/>
  <p:tag name="KSO_WM_UNIT_COMPATIBLE" val="0"/>
  <p:tag name="KSO_WM_UNIT_DIAGRAM_ISNUMVISUAL" val="0"/>
  <p:tag name="KSO_WM_UNIT_DIAGRAM_ISREFERUNIT" val="0"/>
  <p:tag name="KSO_WM_DIAGRAM_GROUP_CODE" val="m1-1"/>
  <p:tag name="KSO_WM_UNIT_TYPE" val="m_h_a"/>
  <p:tag name="KSO_WM_UNIT_INDEX" val="1_1_1"/>
  <p:tag name="KSO_WM_UNIT_ID" val="diagram27_4*m_h_a*1_1_1"/>
  <p:tag name="KSO_WM_TEMPLATE_CATEGORY" val="diagram"/>
  <p:tag name="KSO_WM_TEMPLATE_INDEX" val="27"/>
  <p:tag name="KSO_WM_UNIT_LAYERLEVEL" val="1_1_1"/>
  <p:tag name="KSO_WM_TAG_VERSION" val="1.0"/>
  <p:tag name="KSO_WM_BEAUTIFY_FLAG" val="#wm#"/>
  <p:tag name="KSO_WM_UNIT_PRESET_TEXT" val="单击此处添加标题"/>
  <p:tag name="KSO_WM_UNIT_TEXT_FILL_FORE_SCHEMECOLOR_INDEX" val="14"/>
  <p:tag name="KSO_WM_UNIT_TEXT_FILL_TYPE" val="1"/>
</p:tagLst>
</file>

<file path=ppt/tags/tag4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SUBTYPE" val="d"/>
  <p:tag name="KSO_WM_UNIT_TYPE" val="m_h_i"/>
  <p:tag name="KSO_WM_UNIT_INDEX" val="1_3_1"/>
  <p:tag name="KSO_WM_UNIT_ID" val="diagram27_6*m_h_i*1_3_1"/>
  <p:tag name="KSO_WM_TEMPLATE_CATEGORY" val="diagram"/>
  <p:tag name="KSO_WM_TEMPLATE_INDEX" val="27"/>
  <p:tag name="KSO_WM_UNIT_LAYERLEVEL" val="1_1_1"/>
  <p:tag name="KSO_WM_TAG_VERSION" val="1.0"/>
  <p:tag name="KSO_WM_BEAUTIFY_FLAG" val="#wm#"/>
  <p:tag name="KSO_WM_UNIT_LINE_FORE_SCHEMECOLOR_INDEX" val="7"/>
  <p:tag name="KSO_WM_UNIT_LINE_FILL_TYPE" val="2"/>
  <p:tag name="KSO_WM_UNIT_TEXT_FILL_FORE_SCHEMECOLOR_INDEX" val="7"/>
  <p:tag name="KSO_WM_UNIT_TEXT_FILL_TYPE" val="1"/>
</p:tagLst>
</file>

<file path=ppt/tags/tag4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2"/>
  <p:tag name="KSO_WM_UNIT_ID" val="diagram27_6*m_h_i*1_3_2"/>
  <p:tag name="KSO_WM_TEMPLATE_CATEGORY" val="diagram"/>
  <p:tag name="KSO_WM_TEMPLATE_INDEX" val="27"/>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48.xml><?xml version="1.0" encoding="utf-8"?>
<p:tagLst xmlns:a="http://schemas.openxmlformats.org/drawingml/2006/main" xmlns:r="http://schemas.openxmlformats.org/officeDocument/2006/relationships" xmlns:p="http://schemas.openxmlformats.org/presentationml/2006/main">
  <p:tag name="KSO_WM_UNIT_ISCONTENTSTITLE" val="0"/>
  <p:tag name="KSO_WM_UNIT_NOCLEAR" val="0"/>
  <p:tag name="KSO_WM_UNIT_VALUE" val="12"/>
  <p:tag name="KSO_WM_UNIT_HIGHLIGHT" val="0"/>
  <p:tag name="KSO_WM_UNIT_COMPATIBLE" val="0"/>
  <p:tag name="KSO_WM_UNIT_DIAGRAM_ISNUMVISUAL" val="0"/>
  <p:tag name="KSO_WM_UNIT_DIAGRAM_ISREFERUNIT" val="0"/>
  <p:tag name="KSO_WM_DIAGRAM_GROUP_CODE" val="m1-1"/>
  <p:tag name="KSO_WM_UNIT_TYPE" val="m_h_a"/>
  <p:tag name="KSO_WM_UNIT_INDEX" val="1_1_1"/>
  <p:tag name="KSO_WM_UNIT_ID" val="diagram27_4*m_h_a*1_1_1"/>
  <p:tag name="KSO_WM_TEMPLATE_CATEGORY" val="diagram"/>
  <p:tag name="KSO_WM_TEMPLATE_INDEX" val="27"/>
  <p:tag name="KSO_WM_UNIT_LAYERLEVEL" val="1_1_1"/>
  <p:tag name="KSO_WM_TAG_VERSION" val="1.0"/>
  <p:tag name="KSO_WM_BEAUTIFY_FLAG" val="#wm#"/>
  <p:tag name="KSO_WM_UNIT_PRESET_TEXT" val="单击此处添加标题"/>
  <p:tag name="KSO_WM_UNIT_TEXT_FILL_FORE_SCHEMECOLOR_INDEX" val="14"/>
  <p:tag name="KSO_WM_UNIT_TEXT_FILL_TYPE" val="1"/>
</p:tagLst>
</file>

<file path=ppt/tags/tag49.xml><?xml version="1.0" encoding="utf-8"?>
<p:tagLst xmlns:a="http://schemas.openxmlformats.org/drawingml/2006/main" xmlns:r="http://schemas.openxmlformats.org/officeDocument/2006/relationships" xmlns:p="http://schemas.openxmlformats.org/presentationml/2006/main">
  <p:tag name="KSO_WM_UNIT_ISCONTENTSTITLE" val="0"/>
  <p:tag name="KSO_WM_UNIT_NOCLEAR" val="0"/>
  <p:tag name="KSO_WM_UNIT_VALUE" val="12"/>
  <p:tag name="KSO_WM_UNIT_HIGHLIGHT" val="0"/>
  <p:tag name="KSO_WM_UNIT_COMPATIBLE" val="0"/>
  <p:tag name="KSO_WM_UNIT_DIAGRAM_ISNUMVISUAL" val="0"/>
  <p:tag name="KSO_WM_UNIT_DIAGRAM_ISREFERUNIT" val="0"/>
  <p:tag name="KSO_WM_DIAGRAM_GROUP_CODE" val="m1-1"/>
  <p:tag name="KSO_WM_UNIT_TYPE" val="m_h_a"/>
  <p:tag name="KSO_WM_UNIT_INDEX" val="1_1_1"/>
  <p:tag name="KSO_WM_UNIT_ID" val="diagram27_4*m_h_a*1_1_1"/>
  <p:tag name="KSO_WM_TEMPLATE_CATEGORY" val="diagram"/>
  <p:tag name="KSO_WM_TEMPLATE_INDEX" val="27"/>
  <p:tag name="KSO_WM_UNIT_LAYERLEVEL" val="1_1_1"/>
  <p:tag name="KSO_WM_TAG_VERSION" val="1.0"/>
  <p:tag name="KSO_WM_BEAUTIFY_FLAG" val="#wm#"/>
  <p:tag name="KSO_WM_UNIT_PRESET_TEXT" val="单击此处添加标题"/>
  <p:tag name="KSO_WM_UNIT_TEXT_FILL_FORE_SCHEMECOLOR_INDEX" val="14"/>
  <p:tag name="KSO_WM_UNIT_TEXT_FILL_TYPE" val="1"/>
</p:tagLst>
</file>

<file path=ppt/tags/tag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116_3*l_h_i*1_2_3"/>
  <p:tag name="KSO_WM_TEMPLATE_CATEGORY" val="diagram"/>
  <p:tag name="KSO_WM_TEMPLATE_INDEX" val="116"/>
  <p:tag name="KSO_WM_UNIT_LAYERLEVEL" val="1_1_1"/>
  <p:tag name="KSO_WM_TAG_VERSION" val="1.0"/>
  <p:tag name="KSO_WM_BEAUTIFY_FLAG" val="#wm#"/>
  <p:tag name="KSO_WM_UNIT_FILL_FORE_SCHEMECOLOR_INDEX" val="6"/>
  <p:tag name="KSO_WM_UNIT_FILL_TYPE" val="1"/>
  <p:tag name="KSO_WM_UNIT_TEXT_FILL_FORE_SCHEMECOLOR_INDEX" val="14"/>
  <p:tag name="KSO_WM_UNIT_TEXT_FILL_TYPE" val="1"/>
</p:tagLst>
</file>

<file path=ppt/tags/tag50.xml><?xml version="1.0" encoding="utf-8"?>
<p:tagLst xmlns:a="http://schemas.openxmlformats.org/drawingml/2006/main" xmlns:r="http://schemas.openxmlformats.org/officeDocument/2006/relationships" xmlns:p="http://schemas.openxmlformats.org/presentationml/2006/main">
  <p:tag name="KSO_WM_UNIT_ISCONTENTSTITLE" val="0"/>
  <p:tag name="KSO_WM_UNIT_NOCLEAR" val="0"/>
  <p:tag name="KSO_WM_UNIT_VALUE" val="12"/>
  <p:tag name="KSO_WM_UNIT_HIGHLIGHT" val="0"/>
  <p:tag name="KSO_WM_UNIT_COMPATIBLE" val="0"/>
  <p:tag name="KSO_WM_UNIT_DIAGRAM_ISNUMVISUAL" val="0"/>
  <p:tag name="KSO_WM_UNIT_DIAGRAM_ISREFERUNIT" val="0"/>
  <p:tag name="KSO_WM_DIAGRAM_GROUP_CODE" val="m1-1"/>
  <p:tag name="KSO_WM_UNIT_TYPE" val="m_h_a"/>
  <p:tag name="KSO_WM_UNIT_INDEX" val="1_1_1"/>
  <p:tag name="KSO_WM_UNIT_ID" val="diagram27_4*m_h_a*1_1_1"/>
  <p:tag name="KSO_WM_TEMPLATE_CATEGORY" val="diagram"/>
  <p:tag name="KSO_WM_TEMPLATE_INDEX" val="27"/>
  <p:tag name="KSO_WM_UNIT_LAYERLEVEL" val="1_1_1"/>
  <p:tag name="KSO_WM_TAG_VERSION" val="1.0"/>
  <p:tag name="KSO_WM_BEAUTIFY_FLAG" val="#wm#"/>
  <p:tag name="KSO_WM_UNIT_PRESET_TEXT" val="单击此处添加标题"/>
  <p:tag name="KSO_WM_UNIT_TEXT_FILL_FORE_SCHEMECOLOR_INDEX" val="14"/>
  <p:tag name="KSO_WM_UNIT_TEXT_FILL_TYPE" val="1"/>
</p:tagLst>
</file>

<file path=ppt/tags/tag51.xml><?xml version="1.0" encoding="utf-8"?>
<p:tagLst xmlns:a="http://schemas.openxmlformats.org/drawingml/2006/main" xmlns:r="http://schemas.openxmlformats.org/officeDocument/2006/relationships" xmlns:p="http://schemas.openxmlformats.org/presentationml/2006/main">
  <p:tag name="KSO_WM_UNIT_ISCONTENTSTITLE" val="0"/>
  <p:tag name="KSO_WM_UNIT_NOCLEAR" val="0"/>
  <p:tag name="KSO_WM_UNIT_VALUE" val="12"/>
  <p:tag name="KSO_WM_UNIT_HIGHLIGHT" val="0"/>
  <p:tag name="KSO_WM_UNIT_COMPATIBLE" val="0"/>
  <p:tag name="KSO_WM_UNIT_DIAGRAM_ISNUMVISUAL" val="0"/>
  <p:tag name="KSO_WM_UNIT_DIAGRAM_ISREFERUNIT" val="0"/>
  <p:tag name="KSO_WM_DIAGRAM_GROUP_CODE" val="m1-1"/>
  <p:tag name="KSO_WM_UNIT_TYPE" val="m_h_a"/>
  <p:tag name="KSO_WM_UNIT_INDEX" val="1_1_1"/>
  <p:tag name="KSO_WM_UNIT_ID" val="diagram27_4*m_h_a*1_1_1"/>
  <p:tag name="KSO_WM_TEMPLATE_CATEGORY" val="diagram"/>
  <p:tag name="KSO_WM_TEMPLATE_INDEX" val="27"/>
  <p:tag name="KSO_WM_UNIT_LAYERLEVEL" val="1_1_1"/>
  <p:tag name="KSO_WM_TAG_VERSION" val="1.0"/>
  <p:tag name="KSO_WM_BEAUTIFY_FLAG" val="#wm#"/>
  <p:tag name="KSO_WM_UNIT_PRESET_TEXT" val="单击此处添加标题"/>
  <p:tag name="KSO_WM_UNIT_TEXT_FILL_FORE_SCHEMECOLOR_INDEX" val="14"/>
  <p:tag name="KSO_WM_UNIT_TEXT_FILL_TYPE" val="1"/>
</p:tagLst>
</file>

<file path=ppt/tags/tag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116_3*l_h_i*1_3_2"/>
  <p:tag name="KSO_WM_TEMPLATE_CATEGORY" val="diagram"/>
  <p:tag name="KSO_WM_TEMPLATE_INDEX" val="116"/>
  <p:tag name="KSO_WM_UNIT_LAYERLEVEL" val="1_1_1"/>
  <p:tag name="KSO_WM_TAG_VERSION" val="1.0"/>
  <p:tag name="KSO_WM_BEAUTIFY_FLAG" val="#wm#"/>
  <p:tag name="KSO_WM_UNIT_FILL_FORE_SCHEMECOLOR_INDEX" val="7"/>
  <p:tag name="KSO_WM_UNIT_FILL_TYPE" val="1"/>
  <p:tag name="KSO_WM_UNIT_TEXT_FILL_FORE_SCHEMECOLOR_INDEX" val="7"/>
  <p:tag name="KSO_WM_UNIT_TEXT_FILL_TYPE" val="1"/>
</p:tagLst>
</file>

<file path=ppt/tags/tag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116_3*l_h_i*1_3_3"/>
  <p:tag name="KSO_WM_TEMPLATE_CATEGORY" val="diagram"/>
  <p:tag name="KSO_WM_TEMPLATE_INDEX" val="116"/>
  <p:tag name="KSO_WM_UNIT_LAYERLEVEL" val="1_1_1"/>
  <p:tag name="KSO_WM_TAG_VERSION" val="1.0"/>
  <p:tag name="KSO_WM_BEAUTIFY_FLAG" val="#wm#"/>
  <p:tag name="KSO_WM_UNIT_FILL_FORE_SCHEMECOLOR_INDEX" val="7"/>
  <p:tag name="KSO_WM_UNIT_FILL_TYPE" val="1"/>
  <p:tag name="KSO_WM_UNIT_TEXT_FILL_FORE_SCHEMECOLOR_INDEX" val="14"/>
  <p:tag name="KSO_WM_UNIT_TEXT_FILL_TYPE" val="1"/>
</p:tagLst>
</file>

<file path=ppt/tags/tag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1"/>
  <p:tag name="KSO_WM_UNIT_ID" val="diagram116_3*l_i*1_1"/>
  <p:tag name="KSO_WM_TEMPLATE_CATEGORY" val="diagram"/>
  <p:tag name="KSO_WM_TEMPLATE_INDEX" val="116"/>
  <p:tag name="KSO_WM_UNIT_LAYERLEVEL" val="1_1"/>
  <p:tag name="KSO_WM_TAG_VERSION" val="1.0"/>
  <p:tag name="KSO_WM_BEAUTIFY_FLAG" val="#wm#"/>
</p:tagLst>
</file>

<file path=ppt/tags/tag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2"/>
  <p:tag name="KSO_WM_UNIT_ID" val="diagram116_3*l_i*1_2"/>
  <p:tag name="KSO_WM_TEMPLATE_CATEGORY" val="diagram"/>
  <p:tag name="KSO_WM_TEMPLATE_INDEX" val="116"/>
  <p:tag name="KSO_WM_UNIT_LAYERLEVEL" val="1_1"/>
  <p:tag name="KSO_WM_TAG_VERSION" val="1.0"/>
  <p:tag name="KSO_WM_BEAUTIFY_FLAG" val="#wm#"/>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TotalTime>
  <Words>975</Words>
  <Application>Microsoft Office PowerPoint</Application>
  <PresentationFormat>全屏显示(4:3)</PresentationFormat>
  <Paragraphs>146</Paragraphs>
  <Slides>12</Slides>
  <Notes>11</Notes>
  <HiddenSlides>0</HiddenSlides>
  <MMClips>0</MMClips>
  <ScaleCrop>false</ScaleCrop>
  <HeadingPairs>
    <vt:vector size="6" baseType="variant">
      <vt:variant>
        <vt:lpstr>已用的字体</vt:lpstr>
      </vt:variant>
      <vt:variant>
        <vt:i4>8</vt:i4>
      </vt:variant>
      <vt:variant>
        <vt:lpstr>主题</vt:lpstr>
      </vt:variant>
      <vt:variant>
        <vt:i4>2</vt:i4>
      </vt:variant>
      <vt:variant>
        <vt:lpstr>幻灯片标题</vt:lpstr>
      </vt:variant>
      <vt:variant>
        <vt:i4>12</vt:i4>
      </vt:variant>
    </vt:vector>
  </HeadingPairs>
  <TitlesOfParts>
    <vt:vector size="22" baseType="lpstr">
      <vt:lpstr>HelveticaNeue</vt:lpstr>
      <vt:lpstr>华文新魏</vt:lpstr>
      <vt:lpstr>宋体</vt:lpstr>
      <vt:lpstr>Arial</vt:lpstr>
      <vt:lpstr>Arial Black</vt:lpstr>
      <vt:lpstr>Calibri</vt:lpstr>
      <vt:lpstr>Calibri Light</vt:lpstr>
      <vt:lpstr>Times New Roman</vt:lpstr>
      <vt:lpstr>Office 主题</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Global Reading-Main idea1</dc:title>
  <dc:creator>Administrator</dc:creator>
  <cp:lastModifiedBy>顺坤 陈</cp:lastModifiedBy>
  <cp:revision>500</cp:revision>
  <dcterms:created xsi:type="dcterms:W3CDTF">2017-02-15T06:20:00Z</dcterms:created>
  <dcterms:modified xsi:type="dcterms:W3CDTF">2019-11-28T11:08:52Z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2052-10.1.0.7698</vt:lpwstr>
  </property>
</Properties>
</file>