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448" r:id="rId3"/>
    <p:sldId id="386" r:id="rId4"/>
    <p:sldId id="264" r:id="rId6"/>
    <p:sldId id="411" r:id="rId7"/>
    <p:sldId id="413" r:id="rId8"/>
    <p:sldId id="369" r:id="rId9"/>
    <p:sldId id="438" r:id="rId10"/>
    <p:sldId id="437" r:id="rId11"/>
    <p:sldId id="412" r:id="rId12"/>
    <p:sldId id="443" r:id="rId13"/>
    <p:sldId id="436" r:id="rId14"/>
    <p:sldId id="444" r:id="rId15"/>
    <p:sldId id="442" r:id="rId16"/>
  </p:sldIdLst>
  <p:sldSz cx="9144000" cy="514477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93" d="100"/>
          <a:sy n="93" d="100"/>
        </p:scale>
        <p:origin x="726" y="72"/>
      </p:cViewPr>
      <p:guideLst>
        <p:guide orient="horz" pos="1577"/>
        <p:guide pos="3032"/>
      </p:guideLst>
    </p:cSldViewPr>
  </p:slid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56570D-A9DA-4CA3-BE98-55692B62D85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E6680C-2A23-4F48-827E-EED156A343F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E6680C-2A23-4F48-827E-EED156A343F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294396F-7CC6-42E5-83BE-72592AAF95C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E6680C-2A23-4F48-827E-EED156A343F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3"/>
            <a:ext cx="7772400" cy="1102859"/>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7E7354E3-2E1C-4A1F-8D37-52E9231683F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4C9C60-B43F-4143-9180-07A2EA8265D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E7354E3-2E1C-4A1F-8D37-52E9231683F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B4C9C60-B43F-4143-9180-07A2EA8265DF}" type="slidenum">
              <a:rPr lang="zh-CN" altLang="en-US" smtClean="0"/>
            </a:fld>
            <a:endParaRPr lang="zh-CN" altLang="en-US"/>
          </a:p>
        </p:txBody>
      </p:sp>
      <p:sp>
        <p:nvSpPr>
          <p:cNvPr id="5" name="矩形 4"/>
          <p:cNvSpPr/>
          <p:nvPr userDrawn="1"/>
        </p:nvSpPr>
        <p:spPr>
          <a:xfrm>
            <a:off x="0" y="160276"/>
            <a:ext cx="467291" cy="3240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6" name="文本框 37"/>
          <p:cNvSpPr txBox="1"/>
          <p:nvPr userDrawn="1"/>
        </p:nvSpPr>
        <p:spPr>
          <a:xfrm>
            <a:off x="545445" y="196280"/>
            <a:ext cx="1395262" cy="284697"/>
          </a:xfrm>
          <a:prstGeom prst="rect">
            <a:avLst/>
          </a:prstGeom>
          <a:noFill/>
        </p:spPr>
        <p:txBody>
          <a:bodyPr wrap="none" lIns="68584" tIns="34292" rIns="68584" bIns="34292" rtlCol="0">
            <a:spAutoFit/>
          </a:bodyPr>
          <a:lstStyle/>
          <a:p>
            <a:pPr marL="0" indent="0">
              <a:lnSpc>
                <a:spcPct val="100000"/>
              </a:lnSpc>
              <a:spcAft>
                <a:spcPts val="900"/>
              </a:spcAft>
              <a:buNone/>
            </a:pPr>
            <a:r>
              <a:rPr lang="zh-CN" altLang="en-US" sz="1400" b="0" dirty="0">
                <a:ln w="9525" cmpd="sng">
                  <a:noFill/>
                  <a:prstDash val="solid"/>
                </a:ln>
                <a:solidFill>
                  <a:schemeClr val="accent4"/>
                </a:solidFill>
                <a:latin typeface="思源黑体 CN Light" panose="020B0300000000000000" pitchFamily="34" charset="-122"/>
                <a:ea typeface="思源黑体 CN Light" panose="020B0300000000000000" pitchFamily="34" charset="-122"/>
              </a:rPr>
              <a:t>工作规划和展望</a:t>
            </a:r>
            <a:endParaRPr lang="en-US" altLang="zh-CN" sz="500" b="0" dirty="0">
              <a:ln w="9525" cmpd="sng">
                <a:noFill/>
                <a:prstDash val="solid"/>
              </a:ln>
              <a:solidFill>
                <a:schemeClr val="accent4"/>
              </a:solidFill>
              <a:latin typeface="思源黑体 CN Light" panose="020B0300000000000000" pitchFamily="34" charset="-122"/>
              <a:ea typeface="思源黑体 CN Light" panose="020B0300000000000000"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851"/>
            <a:ext cx="3008313" cy="871807"/>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04851"/>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1" y="1076658"/>
            <a:ext cx="3008313" cy="35193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E7354E3-2E1C-4A1F-8D37-52E9231683F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4C9C60-B43F-4143-9180-07A2EA8265D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1"/>
            <a:ext cx="5486400" cy="425185"/>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723"/>
            <a:ext cx="5486400" cy="30870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6746"/>
            <a:ext cx="5486400" cy="6038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E7354E3-2E1C-4A1F-8D37-52E9231683F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4C9C60-B43F-4143-9180-07A2EA8265D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E7354E3-2E1C-4A1F-8D37-52E9231683F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4C9C60-B43F-4143-9180-07A2EA8265D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829"/>
            <a:ext cx="2057400" cy="329309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154829"/>
            <a:ext cx="6019800" cy="329309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E7354E3-2E1C-4A1F-8D37-52E9231683F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4C9C60-B43F-4143-9180-07A2EA8265D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CFCFC"/>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E7354E3-2E1C-4A1F-8D37-52E9231683F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4C9C60-B43F-4143-9180-07A2EA8265D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4381500" y="4870367"/>
            <a:ext cx="381000" cy="274722"/>
          </a:xfrm>
          <a:prstGeom prst="rect">
            <a:avLst/>
          </a:prstGeom>
        </p:spPr>
        <p:txBody>
          <a:bodyPr vert="horz" lIns="91440" tIns="45720" rIns="91440" bIns="45720" rtlCol="0" anchor="ctr"/>
          <a:lstStyle>
            <a:lvl1pPr algn="ctr">
              <a:defRPr sz="1000">
                <a:solidFill>
                  <a:srgbClr val="FFFFFF"/>
                </a:solidFill>
                <a:latin typeface="Glegoo"/>
                <a:cs typeface="Glegoo"/>
              </a:defRPr>
            </a:lvl1pPr>
          </a:lstStyle>
          <a:p>
            <a:fld id="{4F30D5C1-D155-2E40-A967-511B3BD0F2AE}" type="slidenum">
              <a:rPr lang="en-US" smtClean="0"/>
            </a:fld>
            <a:endParaRPr lang="en-US" dirty="0"/>
          </a:p>
        </p:txBody>
      </p:sp>
      <p:sp>
        <p:nvSpPr>
          <p:cNvPr id="10" name="Title 1"/>
          <p:cNvSpPr>
            <a:spLocks noGrp="1"/>
          </p:cNvSpPr>
          <p:nvPr>
            <p:ph type="title"/>
          </p:nvPr>
        </p:nvSpPr>
        <p:spPr>
          <a:xfrm>
            <a:off x="457201" y="285839"/>
            <a:ext cx="8229600" cy="857515"/>
          </a:xfrm>
        </p:spPr>
        <p:txBody>
          <a:bodyPr>
            <a:normAutofit/>
          </a:bodyPr>
          <a:lstStyle>
            <a:lvl1pPr>
              <a:defRPr sz="2800">
                <a:solidFill>
                  <a:srgbClr val="48597F"/>
                </a:solidFill>
                <a:latin typeface="Lato Light"/>
                <a:cs typeface="Lato Light"/>
              </a:defRPr>
            </a:lvl1pPr>
          </a:lstStyle>
          <a:p>
            <a:r>
              <a:rPr lang="en-US" dirty="0"/>
              <a:t>Click to edit Master title style</a:t>
            </a:r>
            <a:endParaRPr lang="en-US" dirty="0"/>
          </a:p>
        </p:txBody>
      </p:sp>
      <p:sp>
        <p:nvSpPr>
          <p:cNvPr id="11" name="Text Placeholder 17"/>
          <p:cNvSpPr>
            <a:spLocks noGrp="1"/>
          </p:cNvSpPr>
          <p:nvPr>
            <p:ph type="body" sz="quarter" idx="23"/>
          </p:nvPr>
        </p:nvSpPr>
        <p:spPr>
          <a:xfrm>
            <a:off x="2057401" y="876571"/>
            <a:ext cx="5029200" cy="323950"/>
          </a:xfrm>
        </p:spPr>
        <p:txBody>
          <a:bodyPr>
            <a:noAutofit/>
          </a:bodyPr>
          <a:lstStyle>
            <a:lvl1pPr marL="0" indent="0" algn="ctr">
              <a:buFontTx/>
              <a:buNone/>
              <a:defRPr sz="1200" i="0">
                <a:solidFill>
                  <a:srgbClr val="1399EE"/>
                </a:solidFill>
                <a:latin typeface="Glegoo"/>
                <a:cs typeface="Glegoo"/>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929"/>
            <a:ext cx="7886700" cy="994479"/>
          </a:xfrm>
        </p:spPr>
        <p:txBody>
          <a:body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lvl1pPr>
              <a:defRPr/>
            </a:lvl1pPr>
          </a:lstStyle>
          <a:p>
            <a:pPr>
              <a:defRPr/>
            </a:pPr>
            <a:fld id="{0C9ABEBE-EF13-4983-B182-046B37A0370C}" type="datetime1">
              <a:rPr lang="zh-CN" altLang="en-US"/>
            </a:fld>
            <a:endParaRPr lang="zh-CN" altLang="en-US" sz="1400" dirty="0">
              <a:solidFill>
                <a:prstClr val="black"/>
              </a:solidFill>
              <a:latin typeface="Arial" panose="020B0604020202020204" pitchFamily="34" charset="0"/>
              <a:ea typeface="宋体" panose="02010600030101010101" pitchFamily="2" charset="-122"/>
            </a:endParaRPr>
          </a:p>
        </p:txBody>
      </p:sp>
      <p:sp>
        <p:nvSpPr>
          <p:cNvPr id="4" name="页脚占位符 3"/>
          <p:cNvSpPr>
            <a:spLocks noGrp="1"/>
          </p:cNvSpPr>
          <p:nvPr>
            <p:ph type="ftr" sz="quarter" idx="11"/>
          </p:nvPr>
        </p:nvSpPr>
        <p:spPr/>
        <p:txBody>
          <a:bodyPr/>
          <a:lstStyle>
            <a:lvl1pPr>
              <a:defRPr/>
            </a:lvl1pPr>
          </a:lstStyle>
          <a:p>
            <a:pPr>
              <a:defRPr/>
            </a:pPr>
            <a:endParaRPr lang="zh-CN" altLang="zh-CN"/>
          </a:p>
        </p:txBody>
      </p:sp>
      <p:sp>
        <p:nvSpPr>
          <p:cNvPr id="5" name="灯片编号占位符 4"/>
          <p:cNvSpPr>
            <a:spLocks noGrp="1"/>
          </p:cNvSpPr>
          <p:nvPr>
            <p:ph type="sldNum" sz="quarter" idx="12"/>
          </p:nvPr>
        </p:nvSpPr>
        <p:spPr/>
        <p:txBody>
          <a:bodyPr/>
          <a:lstStyle>
            <a:lvl1pPr>
              <a:defRPr/>
            </a:lvl1pPr>
          </a:lstStyle>
          <a:p>
            <a:fld id="{98145E6F-D1B7-49E0-9AB3-789D9698C190}" type="slidenum">
              <a:rPr lang="zh-CN" altLang="en-US"/>
            </a:fld>
            <a:endParaRPr lang="zh-CN" altLang="en-US" sz="1400" dirty="0">
              <a:solidFill>
                <a:prstClr val="black"/>
              </a:solidFill>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chart">
    <p:spTree>
      <p:nvGrpSpPr>
        <p:cNvPr id="1" name=""/>
        <p:cNvGrpSpPr/>
        <p:nvPr/>
      </p:nvGrpSpPr>
      <p:grpSpPr>
        <a:xfrm>
          <a:off x="0" y="0"/>
          <a:ext cx="0" cy="0"/>
          <a:chOff x="0" y="0"/>
          <a:chExt cx="0" cy="0"/>
        </a:xfrm>
      </p:grpSpPr>
      <p:sp>
        <p:nvSpPr>
          <p:cNvPr id="56" name="Title 1"/>
          <p:cNvSpPr>
            <a:spLocks noGrp="1"/>
          </p:cNvSpPr>
          <p:nvPr>
            <p:ph type="ctrTitle"/>
          </p:nvPr>
        </p:nvSpPr>
        <p:spPr>
          <a:xfrm>
            <a:off x="629841" y="374188"/>
            <a:ext cx="3942159" cy="523279"/>
          </a:xfrm>
        </p:spPr>
        <p:txBody>
          <a:bodyPr anchor="b">
            <a:normAutofit/>
          </a:bodyPr>
          <a:lstStyle>
            <a:lvl1pPr algn="l">
              <a:defRPr sz="3000">
                <a:solidFill>
                  <a:schemeClr val="tx1">
                    <a:lumMod val="65000"/>
                    <a:lumOff val="35000"/>
                  </a:schemeClr>
                </a:solidFill>
              </a:defRPr>
            </a:lvl1pPr>
          </a:lstStyle>
          <a:p>
            <a:endParaRPr lang="en-AU" dirty="0"/>
          </a:p>
        </p:txBody>
      </p:sp>
      <p:sp>
        <p:nvSpPr>
          <p:cNvPr id="57" name="Subtitle 2"/>
          <p:cNvSpPr>
            <a:spLocks noGrp="1"/>
          </p:cNvSpPr>
          <p:nvPr>
            <p:ph type="subTitle" idx="1"/>
          </p:nvPr>
        </p:nvSpPr>
        <p:spPr>
          <a:xfrm>
            <a:off x="629841" y="918257"/>
            <a:ext cx="3942159" cy="280749"/>
          </a:xfrm>
        </p:spPr>
        <p:txBody>
          <a:bodyPr>
            <a:normAutofit/>
          </a:bodyPr>
          <a:lstStyle>
            <a:lvl1pPr marL="0" indent="0" algn="l">
              <a:buNone/>
              <a:defRPr sz="1100">
                <a:solidFill>
                  <a:schemeClr val="bg1">
                    <a:lumMod val="50000"/>
                  </a:schemeClr>
                </a:solidFill>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AU" dirty="0"/>
          </a:p>
        </p:txBody>
      </p:sp>
      <p:sp>
        <p:nvSpPr>
          <p:cNvPr id="58" name="Text Placeholder 7"/>
          <p:cNvSpPr>
            <a:spLocks noGrp="1"/>
          </p:cNvSpPr>
          <p:nvPr>
            <p:ph type="body" sz="quarter" idx="13"/>
          </p:nvPr>
        </p:nvSpPr>
        <p:spPr>
          <a:xfrm>
            <a:off x="628650" y="1503977"/>
            <a:ext cx="3942159" cy="353809"/>
          </a:xfrm>
        </p:spPr>
        <p:txBody>
          <a:bodyPr>
            <a:noAutofit/>
          </a:bodyPr>
          <a:lstStyle>
            <a:lvl1pPr marL="0" indent="0">
              <a:buNone/>
              <a:defRPr sz="1800">
                <a:solidFill>
                  <a:schemeClr val="accent1"/>
                </a:solidFill>
              </a:defRPr>
            </a:lvl1pPr>
          </a:lstStyle>
          <a:p>
            <a:pPr lvl="0"/>
            <a:endParaRPr lang="en-AU" dirty="0"/>
          </a:p>
        </p:txBody>
      </p:sp>
      <p:sp>
        <p:nvSpPr>
          <p:cNvPr id="59" name="Text Placeholder 9"/>
          <p:cNvSpPr>
            <a:spLocks noGrp="1"/>
          </p:cNvSpPr>
          <p:nvPr>
            <p:ph type="body" sz="quarter" idx="14"/>
          </p:nvPr>
        </p:nvSpPr>
        <p:spPr>
          <a:xfrm>
            <a:off x="628650" y="1869220"/>
            <a:ext cx="3942159" cy="1768721"/>
          </a:xfrm>
        </p:spPr>
        <p:txBody>
          <a:bodyPr>
            <a:normAutofit/>
          </a:bodyPr>
          <a:lstStyle>
            <a:lvl1pPr marL="0" indent="0">
              <a:buNone/>
              <a:defRPr sz="900">
                <a:latin typeface="Lato Light" panose="020F0302020204030203" pitchFamily="34" charset="0"/>
              </a:defRPr>
            </a:lvl1pPr>
          </a:lstStyle>
          <a:p>
            <a:pPr lvl="0"/>
            <a:endParaRPr lang="en-AU" dirty="0"/>
          </a:p>
        </p:txBody>
      </p:sp>
      <p:sp>
        <p:nvSpPr>
          <p:cNvPr id="61" name="Chart Placeholder 60"/>
          <p:cNvSpPr>
            <a:spLocks noGrp="1"/>
          </p:cNvSpPr>
          <p:nvPr>
            <p:ph type="chart" sz="quarter" idx="15"/>
          </p:nvPr>
        </p:nvSpPr>
        <p:spPr>
          <a:xfrm>
            <a:off x="5114925" y="627654"/>
            <a:ext cx="3399235" cy="3889782"/>
          </a:xfrm>
        </p:spPr>
        <p:txBody>
          <a:bodyPr/>
          <a:lstStyle/>
          <a:p>
            <a:endParaRPr lang="en-AU"/>
          </a:p>
        </p:txBody>
      </p:sp>
      <p:sp>
        <p:nvSpPr>
          <p:cNvPr id="7" name="Date Placeholder 4"/>
          <p:cNvSpPr>
            <a:spLocks noGrp="1"/>
          </p:cNvSpPr>
          <p:nvPr>
            <p:ph type="dt" sz="half" idx="10"/>
          </p:nvPr>
        </p:nvSpPr>
        <p:spPr>
          <a:xfrm>
            <a:off x="628650" y="4768735"/>
            <a:ext cx="2057400" cy="273928"/>
          </a:xfrm>
        </p:spPr>
        <p:txBody>
          <a:bodyPr/>
          <a:lstStyle/>
          <a:p>
            <a:fld id="{722F6D6F-DD99-46DF-A9EA-728D63EA6A31}" type="datetimeFigureOut">
              <a:rPr lang="en-AU" smtClean="0"/>
            </a:fld>
            <a:endParaRPr lang="en-AU"/>
          </a:p>
        </p:txBody>
      </p:sp>
      <p:sp>
        <p:nvSpPr>
          <p:cNvPr id="8" name="Footer Placeholder 5"/>
          <p:cNvSpPr>
            <a:spLocks noGrp="1"/>
          </p:cNvSpPr>
          <p:nvPr>
            <p:ph type="ftr" sz="quarter" idx="11"/>
          </p:nvPr>
        </p:nvSpPr>
        <p:spPr>
          <a:xfrm>
            <a:off x="3028950" y="4768735"/>
            <a:ext cx="3086100" cy="273928"/>
          </a:xfrm>
        </p:spPr>
        <p:txBody>
          <a:bodyPr/>
          <a:lstStyle/>
          <a:p>
            <a:endParaRPr lang="en-AU"/>
          </a:p>
        </p:txBody>
      </p:sp>
      <p:sp>
        <p:nvSpPr>
          <p:cNvPr id="9" name="Slide Number Placeholder 6"/>
          <p:cNvSpPr>
            <a:spLocks noGrp="1"/>
          </p:cNvSpPr>
          <p:nvPr>
            <p:ph type="sldNum" sz="quarter" idx="12"/>
          </p:nvPr>
        </p:nvSpPr>
        <p:spPr>
          <a:xfrm>
            <a:off x="6457950" y="4768735"/>
            <a:ext cx="2057400" cy="273928"/>
          </a:xfrm>
        </p:spPr>
        <p:txBody>
          <a:bodyPr/>
          <a:lstStyle/>
          <a:p>
            <a:fld id="{84AD2E7E-F7BA-4F6B-9D0C-0B2331C2AE06}" type="slidenum">
              <a:rPr lang="en-AU" smtClean="0"/>
            </a:fld>
            <a:endParaRPr lang="en-AU"/>
          </a:p>
        </p:txBody>
      </p:sp>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ustom Layout 2">
    <p:spTree>
      <p:nvGrpSpPr>
        <p:cNvPr id="1" name=""/>
        <p:cNvGrpSpPr/>
        <p:nvPr/>
      </p:nvGrpSpPr>
      <p:grpSpPr>
        <a:xfrm>
          <a:off x="0" y="0"/>
          <a:ext cx="0" cy="0"/>
          <a:chOff x="0" y="0"/>
          <a:chExt cx="0" cy="0"/>
        </a:xfrm>
      </p:grpSpPr>
      <p:sp>
        <p:nvSpPr>
          <p:cNvPr id="6" name="Title 1"/>
          <p:cNvSpPr>
            <a:spLocks noGrp="1"/>
          </p:cNvSpPr>
          <p:nvPr>
            <p:ph type="ctrTitle"/>
          </p:nvPr>
        </p:nvSpPr>
        <p:spPr>
          <a:xfrm>
            <a:off x="1143000" y="374188"/>
            <a:ext cx="6858000" cy="523279"/>
          </a:xfrm>
        </p:spPr>
        <p:txBody>
          <a:bodyPr anchor="b">
            <a:normAutofit/>
          </a:bodyPr>
          <a:lstStyle>
            <a:lvl1pPr algn="ctr">
              <a:defRPr sz="3000">
                <a:solidFill>
                  <a:schemeClr val="tx1">
                    <a:lumMod val="65000"/>
                    <a:lumOff val="35000"/>
                  </a:schemeClr>
                </a:solidFill>
              </a:defRPr>
            </a:lvl1pPr>
          </a:lstStyle>
          <a:p>
            <a:r>
              <a:rPr lang="en-US" dirty="0"/>
              <a:t>Click to edit Master title style</a:t>
            </a:r>
            <a:endParaRPr lang="en-AU" dirty="0"/>
          </a:p>
        </p:txBody>
      </p:sp>
      <p:sp>
        <p:nvSpPr>
          <p:cNvPr id="7" name="Subtitle 2"/>
          <p:cNvSpPr>
            <a:spLocks noGrp="1"/>
          </p:cNvSpPr>
          <p:nvPr>
            <p:ph type="subTitle" idx="1"/>
          </p:nvPr>
        </p:nvSpPr>
        <p:spPr>
          <a:xfrm>
            <a:off x="1143000" y="918257"/>
            <a:ext cx="6858000" cy="280749"/>
          </a:xfrm>
        </p:spPr>
        <p:txBody>
          <a:bodyPr>
            <a:normAutofit/>
          </a:bodyPr>
          <a:lstStyle>
            <a:lvl1pPr marL="0" indent="0" algn="ctr">
              <a:buNone/>
              <a:defRPr sz="1100">
                <a:solidFill>
                  <a:schemeClr val="bg1">
                    <a:lumMod val="50000"/>
                  </a:schemeClr>
                </a:solidFill>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AU" dirty="0"/>
          </a:p>
        </p:txBody>
      </p:sp>
      <p:sp>
        <p:nvSpPr>
          <p:cNvPr id="10" name="Text Placeholder 7"/>
          <p:cNvSpPr>
            <a:spLocks noGrp="1"/>
          </p:cNvSpPr>
          <p:nvPr>
            <p:ph type="body" sz="quarter" idx="13"/>
          </p:nvPr>
        </p:nvSpPr>
        <p:spPr>
          <a:xfrm>
            <a:off x="628650" y="1503977"/>
            <a:ext cx="3942159" cy="353809"/>
          </a:xfrm>
        </p:spPr>
        <p:txBody>
          <a:bodyPr>
            <a:noAutofit/>
          </a:bodyPr>
          <a:lstStyle>
            <a:lvl1pPr marL="0" indent="0">
              <a:buNone/>
              <a:defRPr sz="1800">
                <a:solidFill>
                  <a:schemeClr val="accent1"/>
                </a:solidFill>
              </a:defRPr>
            </a:lvl1pPr>
          </a:lstStyle>
          <a:p>
            <a:pPr lvl="0"/>
            <a:endParaRPr lang="en-AU" dirty="0"/>
          </a:p>
        </p:txBody>
      </p:sp>
      <p:sp>
        <p:nvSpPr>
          <p:cNvPr id="11" name="Text Placeholder 9"/>
          <p:cNvSpPr>
            <a:spLocks noGrp="1"/>
          </p:cNvSpPr>
          <p:nvPr>
            <p:ph type="body" sz="quarter" idx="14"/>
          </p:nvPr>
        </p:nvSpPr>
        <p:spPr>
          <a:xfrm>
            <a:off x="628650" y="1869220"/>
            <a:ext cx="3942159" cy="1320052"/>
          </a:xfrm>
        </p:spPr>
        <p:txBody>
          <a:bodyPr>
            <a:normAutofit/>
          </a:bodyPr>
          <a:lstStyle>
            <a:lvl1pPr marL="0" indent="0">
              <a:buNone/>
              <a:defRPr sz="1100">
                <a:latin typeface="Lato Light" panose="020F0302020204030203" pitchFamily="34" charset="0"/>
              </a:defRPr>
            </a:lvl1pPr>
          </a:lstStyle>
          <a:p>
            <a:pPr lvl="0"/>
            <a:endParaRPr lang="en-AU" dirty="0"/>
          </a:p>
        </p:txBody>
      </p:sp>
      <p:sp>
        <p:nvSpPr>
          <p:cNvPr id="12" name="Text Placeholder 11"/>
          <p:cNvSpPr>
            <a:spLocks noGrp="1"/>
          </p:cNvSpPr>
          <p:nvPr>
            <p:ph type="body" sz="quarter" idx="15"/>
          </p:nvPr>
        </p:nvSpPr>
        <p:spPr>
          <a:xfrm>
            <a:off x="629841" y="3288332"/>
            <a:ext cx="3940969" cy="370398"/>
          </a:xfrm>
        </p:spPr>
        <p:txBody>
          <a:bodyPr>
            <a:normAutofit/>
          </a:bodyPr>
          <a:lstStyle>
            <a:lvl1pPr marL="0" indent="0">
              <a:buNone/>
              <a:defRPr sz="1200" b="1" i="1">
                <a:latin typeface="Lato Light" panose="020F0302020204030203" pitchFamily="34" charset="0"/>
              </a:defRPr>
            </a:lvl1pPr>
          </a:lstStyle>
          <a:p>
            <a:pPr lvl="0"/>
            <a:endParaRPr lang="en-AU" dirty="0"/>
          </a:p>
        </p:txBody>
      </p:sp>
      <p:sp>
        <p:nvSpPr>
          <p:cNvPr id="13" name="Text Placeholder 13"/>
          <p:cNvSpPr>
            <a:spLocks noGrp="1"/>
          </p:cNvSpPr>
          <p:nvPr>
            <p:ph type="body" sz="quarter" idx="16"/>
          </p:nvPr>
        </p:nvSpPr>
        <p:spPr>
          <a:xfrm>
            <a:off x="629841" y="3658730"/>
            <a:ext cx="3940969" cy="370399"/>
          </a:xfrm>
        </p:spPr>
        <p:txBody>
          <a:bodyPr>
            <a:normAutofit/>
          </a:bodyPr>
          <a:lstStyle>
            <a:lvl1pPr marL="0" indent="0">
              <a:buNone/>
              <a:defRPr sz="900" b="1">
                <a:latin typeface="Lato Light" panose="020F0302020204030203" pitchFamily="34" charset="0"/>
              </a:defRPr>
            </a:lvl1pPr>
          </a:lstStyle>
          <a:p>
            <a:pPr lvl="0"/>
            <a:endParaRPr lang="en-AU" dirty="0"/>
          </a:p>
        </p:txBody>
      </p:sp>
      <p:sp>
        <p:nvSpPr>
          <p:cNvPr id="14" name="Text Placeholder 15"/>
          <p:cNvSpPr>
            <a:spLocks noGrp="1"/>
          </p:cNvSpPr>
          <p:nvPr>
            <p:ph type="body" sz="quarter" idx="17"/>
          </p:nvPr>
        </p:nvSpPr>
        <p:spPr>
          <a:xfrm>
            <a:off x="629841" y="4029128"/>
            <a:ext cx="3942159" cy="270355"/>
          </a:xfrm>
        </p:spPr>
        <p:txBody>
          <a:bodyPr>
            <a:normAutofit/>
          </a:bodyPr>
          <a:lstStyle>
            <a:lvl1pPr marL="0" indent="0">
              <a:buNone/>
              <a:defRPr sz="900">
                <a:latin typeface="Lato Light" panose="020F0302020204030203" pitchFamily="34" charset="0"/>
              </a:defRPr>
            </a:lvl1pPr>
          </a:lstStyle>
          <a:p>
            <a:pPr lvl="0"/>
            <a:endParaRPr lang="en-AU" dirty="0"/>
          </a:p>
        </p:txBody>
      </p:sp>
      <p:sp>
        <p:nvSpPr>
          <p:cNvPr id="15" name="Date Placeholder 3"/>
          <p:cNvSpPr>
            <a:spLocks noGrp="1"/>
          </p:cNvSpPr>
          <p:nvPr>
            <p:ph type="dt" sz="half" idx="10"/>
          </p:nvPr>
        </p:nvSpPr>
        <p:spPr>
          <a:xfrm>
            <a:off x="628650" y="4768735"/>
            <a:ext cx="2057400" cy="273928"/>
          </a:xfrm>
        </p:spPr>
        <p:txBody>
          <a:bodyPr/>
          <a:lstStyle>
            <a:lvl1pPr>
              <a:defRPr>
                <a:latin typeface="Lato Light" panose="020F0302020204030203" pitchFamily="34" charset="0"/>
              </a:defRPr>
            </a:lvl1pPr>
          </a:lstStyle>
          <a:p>
            <a:fld id="{722F6D6F-DD99-46DF-A9EA-728D63EA6A31}" type="datetimeFigureOut">
              <a:rPr lang="en-AU" smtClean="0"/>
            </a:fld>
            <a:endParaRPr lang="en-AU" dirty="0"/>
          </a:p>
        </p:txBody>
      </p:sp>
      <p:sp>
        <p:nvSpPr>
          <p:cNvPr id="16" name="Footer Placeholder 4"/>
          <p:cNvSpPr>
            <a:spLocks noGrp="1"/>
          </p:cNvSpPr>
          <p:nvPr>
            <p:ph type="ftr" sz="quarter" idx="11"/>
          </p:nvPr>
        </p:nvSpPr>
        <p:spPr>
          <a:xfrm>
            <a:off x="3028950" y="4768735"/>
            <a:ext cx="3086100" cy="273928"/>
          </a:xfrm>
        </p:spPr>
        <p:txBody>
          <a:bodyPr/>
          <a:lstStyle>
            <a:lvl1pPr>
              <a:defRPr>
                <a:latin typeface="Lato Light" panose="020F0302020204030203" pitchFamily="34" charset="0"/>
              </a:defRPr>
            </a:lvl1pPr>
          </a:lstStyle>
          <a:p>
            <a:endParaRPr lang="en-AU" dirty="0"/>
          </a:p>
        </p:txBody>
      </p:sp>
      <p:sp>
        <p:nvSpPr>
          <p:cNvPr id="17" name="Slide Number Placeholder 5"/>
          <p:cNvSpPr>
            <a:spLocks noGrp="1"/>
          </p:cNvSpPr>
          <p:nvPr>
            <p:ph type="sldNum" sz="quarter" idx="12"/>
          </p:nvPr>
        </p:nvSpPr>
        <p:spPr>
          <a:xfrm>
            <a:off x="6457950" y="4768735"/>
            <a:ext cx="2057400" cy="273928"/>
          </a:xfrm>
        </p:spPr>
        <p:txBody>
          <a:bodyPr/>
          <a:lstStyle>
            <a:lvl1pPr>
              <a:defRPr>
                <a:latin typeface="Lato Light" panose="020F0302020204030203" pitchFamily="34" charset="0"/>
              </a:defRPr>
            </a:lvl1pPr>
          </a:lstStyle>
          <a:p>
            <a:fld id="{84AD2E7E-F7BA-4F6B-9D0C-0B2331C2AE06}" type="slidenum">
              <a:rPr lang="en-AU" smtClean="0"/>
            </a:fld>
            <a:endParaRPr lang="en-AU" dirty="0"/>
          </a:p>
        </p:txBody>
      </p:sp>
      <p:sp>
        <p:nvSpPr>
          <p:cNvPr id="19" name="Text Placeholder 18"/>
          <p:cNvSpPr>
            <a:spLocks noGrp="1"/>
          </p:cNvSpPr>
          <p:nvPr>
            <p:ph type="body" sz="quarter" idx="18"/>
          </p:nvPr>
        </p:nvSpPr>
        <p:spPr>
          <a:xfrm>
            <a:off x="5112544" y="1504225"/>
            <a:ext cx="3251597" cy="353724"/>
          </a:xfrm>
        </p:spPr>
        <p:txBody>
          <a:bodyPr>
            <a:normAutofit/>
          </a:bodyPr>
          <a:lstStyle>
            <a:lvl1pPr marL="0" indent="0">
              <a:buNone/>
              <a:defRPr sz="1400"/>
            </a:lvl1pPr>
          </a:lstStyle>
          <a:p>
            <a:pPr lvl="0"/>
            <a:endParaRPr lang="en-AU" dirty="0"/>
          </a:p>
        </p:txBody>
      </p:sp>
      <p:sp>
        <p:nvSpPr>
          <p:cNvPr id="21" name="Text Placeholder 20"/>
          <p:cNvSpPr>
            <a:spLocks noGrp="1"/>
          </p:cNvSpPr>
          <p:nvPr>
            <p:ph type="body" sz="quarter" idx="19"/>
          </p:nvPr>
        </p:nvSpPr>
        <p:spPr>
          <a:xfrm>
            <a:off x="5112544" y="1868668"/>
            <a:ext cx="3251597" cy="703876"/>
          </a:xfrm>
        </p:spPr>
        <p:txBody>
          <a:bodyPr>
            <a:normAutofit/>
          </a:bodyPr>
          <a:lstStyle>
            <a:lvl1pPr marL="0" indent="0">
              <a:buNone/>
              <a:defRPr sz="900">
                <a:latin typeface="Lato Light" panose="020F0302020204030203" pitchFamily="34" charset="0"/>
              </a:defRPr>
            </a:lvl1pPr>
          </a:lstStyle>
          <a:p>
            <a:pPr lvl="0"/>
            <a:endParaRPr lang="en-AU" dirty="0"/>
          </a:p>
        </p:txBody>
      </p:sp>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第一章">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180708"/>
            <a:ext cx="7772400" cy="11254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7E7354E3-2E1C-4A1F-8D37-52E9231683F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4C9C60-B43F-4143-9180-07A2EA8265D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E7354E3-2E1C-4A1F-8D37-52E9231683F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4C9C60-B43F-4143-9180-07A2EA8265D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151690"/>
            <a:ext cx="4040188"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1631660"/>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6" y="1151690"/>
            <a:ext cx="4041775"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6" y="1631660"/>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7E7354E3-2E1C-4A1F-8D37-52E9231683F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B4C9C60-B43F-4143-9180-07A2EA8265D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E7354E3-2E1C-4A1F-8D37-52E9231683F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B4C9C60-B43F-4143-9180-07A2EA8265D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E7354E3-2E1C-4A1F-8D37-52E9231683F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B4C9C60-B43F-4143-9180-07A2EA8265DF}" type="slidenum">
              <a:rPr lang="zh-CN" altLang="en-US" smtClean="0"/>
            </a:fld>
            <a:endParaRPr lang="zh-CN" altLang="en-US"/>
          </a:p>
        </p:txBody>
      </p:sp>
      <p:sp>
        <p:nvSpPr>
          <p:cNvPr id="5" name="矩形 4"/>
          <p:cNvSpPr/>
          <p:nvPr userDrawn="1"/>
        </p:nvSpPr>
        <p:spPr>
          <a:xfrm>
            <a:off x="0" y="160276"/>
            <a:ext cx="467291" cy="3240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6" name="文本框 37"/>
          <p:cNvSpPr txBox="1"/>
          <p:nvPr userDrawn="1"/>
        </p:nvSpPr>
        <p:spPr>
          <a:xfrm>
            <a:off x="545445" y="196280"/>
            <a:ext cx="1574798" cy="284697"/>
          </a:xfrm>
          <a:prstGeom prst="rect">
            <a:avLst/>
          </a:prstGeom>
          <a:noFill/>
        </p:spPr>
        <p:txBody>
          <a:bodyPr wrap="none" lIns="68584" tIns="34292" rIns="68584" bIns="34292" rtlCol="0">
            <a:spAutoFit/>
          </a:bodyPr>
          <a:lstStyle/>
          <a:p>
            <a:pPr marL="0" indent="0">
              <a:lnSpc>
                <a:spcPct val="100000"/>
              </a:lnSpc>
              <a:spcAft>
                <a:spcPts val="900"/>
              </a:spcAft>
              <a:buNone/>
            </a:pPr>
            <a:r>
              <a:rPr lang="zh-CN" altLang="en-US" sz="1400" b="0">
                <a:ln w="9525" cmpd="sng">
                  <a:noFill/>
                  <a:prstDash val="solid"/>
                </a:ln>
                <a:solidFill>
                  <a:schemeClr val="accent1"/>
                </a:solidFill>
                <a:latin typeface="思源黑体 CN Light" panose="020B0300000000000000" pitchFamily="34" charset="-122"/>
                <a:ea typeface="思源黑体 CN Light" panose="020B0300000000000000" pitchFamily="34" charset="-122"/>
              </a:rPr>
              <a:t>单击此处添加标题</a:t>
            </a:r>
            <a:endParaRPr lang="en-US" altLang="zh-CN" sz="500" b="0" dirty="0">
              <a:ln w="9525" cmpd="sng">
                <a:noFill/>
                <a:prstDash val="solid"/>
              </a:ln>
              <a:solidFill>
                <a:schemeClr val="accent1"/>
              </a:solidFill>
              <a:latin typeface="思源黑体 CN Light" panose="020B0300000000000000" pitchFamily="34" charset="-122"/>
              <a:ea typeface="思源黑体 CN Light" panose="020B0300000000000000"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E7354E3-2E1C-4A1F-8D37-52E9231683F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B4C9C60-B43F-4143-9180-07A2EA8265DF}" type="slidenum">
              <a:rPr lang="zh-CN" altLang="en-US" smtClean="0"/>
            </a:fld>
            <a:endParaRPr lang="zh-CN" altLang="en-US"/>
          </a:p>
        </p:txBody>
      </p:sp>
      <p:sp>
        <p:nvSpPr>
          <p:cNvPr id="5" name="矩形 4"/>
          <p:cNvSpPr/>
          <p:nvPr userDrawn="1"/>
        </p:nvSpPr>
        <p:spPr>
          <a:xfrm>
            <a:off x="0" y="160276"/>
            <a:ext cx="467291" cy="3240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6" name="文本框 37"/>
          <p:cNvSpPr txBox="1"/>
          <p:nvPr userDrawn="1"/>
        </p:nvSpPr>
        <p:spPr>
          <a:xfrm>
            <a:off x="545445" y="196280"/>
            <a:ext cx="856653" cy="284697"/>
          </a:xfrm>
          <a:prstGeom prst="rect">
            <a:avLst/>
          </a:prstGeom>
          <a:noFill/>
        </p:spPr>
        <p:txBody>
          <a:bodyPr wrap="none" lIns="68584" tIns="34292" rIns="68584" bIns="34292" rtlCol="0">
            <a:spAutoFit/>
          </a:bodyPr>
          <a:lstStyle/>
          <a:p>
            <a:pPr marL="0" indent="0">
              <a:lnSpc>
                <a:spcPct val="100000"/>
              </a:lnSpc>
              <a:spcAft>
                <a:spcPts val="900"/>
              </a:spcAft>
              <a:buNone/>
            </a:pPr>
            <a:r>
              <a:rPr lang="zh-CN" altLang="en-US" sz="1400" b="0" dirty="0">
                <a:ln w="9525" cmpd="sng">
                  <a:noFill/>
                  <a:prstDash val="solid"/>
                </a:ln>
                <a:solidFill>
                  <a:schemeClr val="accent2"/>
                </a:solidFill>
                <a:latin typeface="思源黑体 CN Light" panose="020B0300000000000000" pitchFamily="34" charset="-122"/>
                <a:ea typeface="思源黑体 CN Light" panose="020B0300000000000000" pitchFamily="34" charset="-122"/>
              </a:rPr>
              <a:t>自我评价</a:t>
            </a:r>
            <a:endParaRPr lang="en-US" altLang="zh-CN" sz="500" b="0" dirty="0">
              <a:ln w="9525" cmpd="sng">
                <a:noFill/>
                <a:prstDash val="solid"/>
              </a:ln>
              <a:solidFill>
                <a:schemeClr val="accent2"/>
              </a:solidFill>
              <a:latin typeface="思源黑体 CN Light" panose="020B0300000000000000" pitchFamily="34" charset="-122"/>
              <a:ea typeface="思源黑体 CN Light" panose="020B0300000000000000"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E7354E3-2E1C-4A1F-8D37-52E9231683F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B4C9C60-B43F-4143-9180-07A2EA8265DF}" type="slidenum">
              <a:rPr lang="zh-CN" altLang="en-US" smtClean="0"/>
            </a:fld>
            <a:endParaRPr lang="zh-CN" altLang="en-US"/>
          </a:p>
        </p:txBody>
      </p:sp>
      <p:sp>
        <p:nvSpPr>
          <p:cNvPr id="5" name="矩形 4"/>
          <p:cNvSpPr/>
          <p:nvPr userDrawn="1"/>
        </p:nvSpPr>
        <p:spPr>
          <a:xfrm>
            <a:off x="0" y="160276"/>
            <a:ext cx="467291" cy="3240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6" name="文本框 37"/>
          <p:cNvSpPr txBox="1"/>
          <p:nvPr userDrawn="1"/>
        </p:nvSpPr>
        <p:spPr>
          <a:xfrm>
            <a:off x="545445" y="196280"/>
            <a:ext cx="856653" cy="284697"/>
          </a:xfrm>
          <a:prstGeom prst="rect">
            <a:avLst/>
          </a:prstGeom>
          <a:noFill/>
        </p:spPr>
        <p:txBody>
          <a:bodyPr wrap="none" lIns="68584" tIns="34292" rIns="68584" bIns="34292" rtlCol="0">
            <a:spAutoFit/>
          </a:bodyPr>
          <a:lstStyle/>
          <a:p>
            <a:pPr marL="0" indent="0">
              <a:lnSpc>
                <a:spcPct val="100000"/>
              </a:lnSpc>
              <a:spcAft>
                <a:spcPts val="900"/>
              </a:spcAft>
              <a:buNone/>
            </a:pPr>
            <a:r>
              <a:rPr lang="zh-CN" altLang="en-US" sz="1400" b="0" dirty="0">
                <a:ln w="9525" cmpd="sng">
                  <a:noFill/>
                  <a:prstDash val="solid"/>
                </a:ln>
                <a:solidFill>
                  <a:schemeClr val="tx1">
                    <a:lumMod val="50000"/>
                    <a:lumOff val="50000"/>
                  </a:schemeClr>
                </a:solidFill>
                <a:latin typeface="思源黑体 CN Light" panose="020B0300000000000000" pitchFamily="34" charset="-122"/>
                <a:ea typeface="思源黑体 CN Light" panose="020B0300000000000000" pitchFamily="34" charset="-122"/>
              </a:rPr>
              <a:t>工作体会</a:t>
            </a:r>
            <a:endParaRPr lang="en-US" altLang="zh-CN" sz="500" b="0" dirty="0">
              <a:ln w="9525" cmpd="sng">
                <a:noFill/>
                <a:prstDash val="solid"/>
              </a:ln>
              <a:solidFill>
                <a:schemeClr val="tx1">
                  <a:lumMod val="50000"/>
                  <a:lumOff val="50000"/>
                </a:schemeClr>
              </a:solidFill>
              <a:latin typeface="思源黑体 CN Light" panose="020B0300000000000000" pitchFamily="34" charset="-122"/>
              <a:ea typeface="思源黑体 CN Light" panose="020B0300000000000000"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9" Type="http://schemas.openxmlformats.org/officeDocument/2006/relationships/theme" Target="../theme/theme1.xml"/><Relationship Id="rId28" Type="http://schemas.openxmlformats.org/officeDocument/2006/relationships/image" Target="../media/image2.jpeg"/><Relationship Id="rId27" Type="http://schemas.openxmlformats.org/officeDocument/2006/relationships/image" Target="../media/image1.jpeg"/><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042"/>
            <a:ext cx="8229600" cy="857515"/>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4768735"/>
            <a:ext cx="2133600" cy="273928"/>
          </a:xfrm>
          <a:prstGeom prst="rect">
            <a:avLst/>
          </a:prstGeom>
        </p:spPr>
        <p:txBody>
          <a:bodyPr vert="horz" lIns="91440" tIns="45720" rIns="91440" bIns="45720" rtlCol="0" anchor="ctr"/>
          <a:lstStyle>
            <a:lvl1pPr algn="l">
              <a:defRPr sz="1200">
                <a:solidFill>
                  <a:schemeClr val="tx1">
                    <a:tint val="75000"/>
                  </a:schemeClr>
                </a:solidFill>
              </a:defRPr>
            </a:lvl1pPr>
          </a:lstStyle>
          <a:p>
            <a:fld id="{7E7354E3-2E1C-4A1F-8D37-52E9231683F1}" type="datetimeFigureOut">
              <a:rPr lang="zh-CN" altLang="en-US" smtClean="0"/>
            </a:fld>
            <a:endParaRPr lang="zh-CN" altLang="en-US"/>
          </a:p>
        </p:txBody>
      </p:sp>
      <p:sp>
        <p:nvSpPr>
          <p:cNvPr id="5" name="页脚占位符 4"/>
          <p:cNvSpPr>
            <a:spLocks noGrp="1"/>
          </p:cNvSpPr>
          <p:nvPr>
            <p:ph type="ftr" sz="quarter" idx="3"/>
          </p:nvPr>
        </p:nvSpPr>
        <p:spPr>
          <a:xfrm>
            <a:off x="3124200" y="4768735"/>
            <a:ext cx="2895600" cy="27392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8735"/>
            <a:ext cx="2133600" cy="273928"/>
          </a:xfrm>
          <a:prstGeom prst="rect">
            <a:avLst/>
          </a:prstGeom>
        </p:spPr>
        <p:txBody>
          <a:bodyPr vert="horz" lIns="91440" tIns="45720" rIns="91440" bIns="45720" rtlCol="0" anchor="ctr"/>
          <a:lstStyle>
            <a:lvl1pPr algn="r">
              <a:defRPr sz="1200">
                <a:solidFill>
                  <a:schemeClr val="tx1">
                    <a:tint val="75000"/>
                  </a:schemeClr>
                </a:solidFill>
              </a:defRPr>
            </a:lvl1pPr>
          </a:lstStyle>
          <a:p>
            <a:fld id="{BB4C9C60-B43F-4143-9180-07A2EA8265DF}" type="slidenum">
              <a:rPr lang="zh-CN" altLang="en-US" smtClean="0"/>
            </a:fld>
            <a:endParaRPr lang="zh-CN" altLang="en-US"/>
          </a:p>
        </p:txBody>
      </p:sp>
      <p:pic>
        <p:nvPicPr>
          <p:cNvPr id="8" name="图片 7"/>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0" y="32"/>
            <a:ext cx="9144000" cy="5145024"/>
          </a:xfrm>
          <a:prstGeom prst="rect">
            <a:avLst/>
          </a:prstGeom>
        </p:spPr>
      </p:pic>
      <p:pic>
        <p:nvPicPr>
          <p:cNvPr id="5124" name="图片 6" descr="logo横版 png"/>
          <p:cNvPicPr>
            <a:picLocks noChangeAspect="1"/>
          </p:cNvPicPr>
          <p:nvPr userDrawn="1"/>
        </p:nvPicPr>
        <p:blipFill>
          <a:blip r:embed="rId28"/>
          <a:stretch>
            <a:fillRect/>
          </a:stretch>
        </p:blipFill>
        <p:spPr>
          <a:xfrm>
            <a:off x="8398669" y="392748"/>
            <a:ext cx="456010" cy="482204"/>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jpe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1.xml"/><Relationship Id="rId1" Type="http://schemas.openxmlformats.org/officeDocument/2006/relationships/tags" Target="../tags/tag40.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43.xml"/><Relationship Id="rId2" Type="http://schemas.openxmlformats.org/officeDocument/2006/relationships/image" Target="../media/image15.png"/><Relationship Id="rId1" Type="http://schemas.openxmlformats.org/officeDocument/2006/relationships/tags" Target="../tags/tag42.xml"/></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0.png"/><Relationship Id="rId7"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0" Type="http://schemas.openxmlformats.org/officeDocument/2006/relationships/notesSlide" Target="../notesSlides/notesSlide1.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0" Type="http://schemas.openxmlformats.org/officeDocument/2006/relationships/slideLayout" Target="../slideLayouts/slideLayout1.xml"/><Relationship Id="rId2" Type="http://schemas.openxmlformats.org/officeDocument/2006/relationships/tags" Target="../tags/tag3.xml"/><Relationship Id="rId19" Type="http://schemas.openxmlformats.org/officeDocument/2006/relationships/tags" Target="../tags/tag20.xml"/><Relationship Id="rId18" Type="http://schemas.openxmlformats.org/officeDocument/2006/relationships/tags" Target="../tags/tag19.xml"/><Relationship Id="rId17" Type="http://schemas.openxmlformats.org/officeDocument/2006/relationships/tags" Target="../tags/tag18.xml"/><Relationship Id="rId16" Type="http://schemas.openxmlformats.org/officeDocument/2006/relationships/tags" Target="../tags/tag17.xml"/><Relationship Id="rId15" Type="http://schemas.openxmlformats.org/officeDocument/2006/relationships/tags" Target="../tags/tag16.xml"/><Relationship Id="rId14" Type="http://schemas.openxmlformats.org/officeDocument/2006/relationships/tags" Target="../tags/tag15.xml"/><Relationship Id="rId13" Type="http://schemas.openxmlformats.org/officeDocument/2006/relationships/tags" Target="../tags/tag14.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7.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s>
</file>

<file path=ppt/slides/_rels/slide6.xml.rels><?xml version="1.0" encoding="UTF-8" standalone="yes"?>
<Relationships xmlns="http://schemas.openxmlformats.org/package/2006/relationships"><Relationship Id="rId9" Type="http://schemas.openxmlformats.org/officeDocument/2006/relationships/image" Target="../media/image11.jpeg"/><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5" Type="http://schemas.openxmlformats.org/officeDocument/2006/relationships/notesSlide" Target="../notesSlides/notesSlide4.xml"/><Relationship Id="rId14" Type="http://schemas.openxmlformats.org/officeDocument/2006/relationships/slideLayout" Target="../slideLayouts/slideLayout7.xml"/><Relationship Id="rId13" Type="http://schemas.openxmlformats.org/officeDocument/2006/relationships/tags" Target="../tags/tag35.xml"/><Relationship Id="rId12" Type="http://schemas.openxmlformats.org/officeDocument/2006/relationships/tags" Target="../tags/tag34.xml"/><Relationship Id="rId11" Type="http://schemas.openxmlformats.org/officeDocument/2006/relationships/image" Target="../media/image13.png"/><Relationship Id="rId10" Type="http://schemas.openxmlformats.org/officeDocument/2006/relationships/image" Target="../media/image12.png"/><Relationship Id="rId1" Type="http://schemas.openxmlformats.org/officeDocument/2006/relationships/tags" Target="../tags/tag26.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png"/><Relationship Id="rId2" Type="http://schemas.microsoft.com/office/2007/relationships/media" Target="../media/media1.mp4"/><Relationship Id="rId1" Type="http://schemas.openxmlformats.org/officeDocument/2006/relationships/video" Target="../media/media1.mp4"/></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F6F6F6">
            <a:alpha val="0"/>
          </a:srgbClr>
        </a:solidFill>
        <a:effectLst/>
      </p:bgPr>
    </p:bg>
    <p:spTree>
      <p:nvGrpSpPr>
        <p:cNvPr id="1" name=""/>
        <p:cNvGrpSpPr/>
        <p:nvPr/>
      </p:nvGrpSpPr>
      <p:grpSpPr/>
      <p:sp>
        <p:nvSpPr>
          <p:cNvPr id="5121" name="矩形 1"/>
          <p:cNvSpPr/>
          <p:nvPr/>
        </p:nvSpPr>
        <p:spPr>
          <a:xfrm>
            <a:off x="571500" y="935276"/>
            <a:ext cx="4904185" cy="3784600"/>
          </a:xfrm>
          <a:prstGeom prst="rect">
            <a:avLst/>
          </a:prstGeom>
          <a:noFill/>
          <a:ln w="9525">
            <a:noFill/>
          </a:ln>
        </p:spPr>
        <p:txBody>
          <a:bodyPr wrap="square" anchor="t">
            <a:spAutoFit/>
          </a:bodyPr>
          <a:p>
            <a:r>
              <a:rPr lang="zh-CN" altLang="en-US" sz="3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3000" b="1">
              <a:solidFill>
                <a:srgbClr val="FF0000"/>
              </a:solidFill>
              <a:latin typeface="HelveticaNeue" pitchFamily="2" charset="0"/>
              <a:ea typeface="宋体" panose="02010600030101010101" pitchFamily="2" charset="-122"/>
            </a:endParaRPr>
          </a:p>
          <a:p>
            <a:endParaRPr lang="en-US" altLang="zh-CN" sz="3000" b="1">
              <a:solidFill>
                <a:srgbClr val="FF0000"/>
              </a:solidFill>
              <a:latin typeface="HelveticaNeue" pitchFamily="2" charset="0"/>
              <a:ea typeface="宋体" panose="02010600030101010101" pitchFamily="2" charset="-122"/>
            </a:endParaRPr>
          </a:p>
          <a:p>
            <a:r>
              <a:rPr lang="zh-CN" altLang="en-US" sz="3000" b="1">
                <a:solidFill>
                  <a:srgbClr val="FF0000"/>
                </a:solidFill>
                <a:latin typeface="HelveticaNeue" pitchFamily="2" charset="0"/>
                <a:ea typeface="宋体" panose="02010600030101010101" pitchFamily="2" charset="-122"/>
              </a:rPr>
              <a:t>更多教学资源请关注</a:t>
            </a:r>
            <a:endParaRPr lang="en-US" altLang="zh-CN" sz="3000" b="1">
              <a:solidFill>
                <a:srgbClr val="FF0000"/>
              </a:solidFill>
              <a:latin typeface="HelveticaNeue" pitchFamily="2" charset="0"/>
              <a:ea typeface="宋体" panose="02010600030101010101" pitchFamily="2" charset="-122"/>
            </a:endParaRPr>
          </a:p>
          <a:p>
            <a:r>
              <a:rPr lang="zh-CN" altLang="en-US" sz="3000" b="1">
                <a:solidFill>
                  <a:srgbClr val="FF0000"/>
                </a:solidFill>
                <a:latin typeface="HelveticaNeue" pitchFamily="2" charset="0"/>
                <a:ea typeface="宋体" panose="02010600030101010101" pitchFamily="2" charset="-122"/>
              </a:rPr>
              <a:t>公众号：溯恩英语</a:t>
            </a:r>
            <a:endParaRPr lang="zh-CN" altLang="en-US" sz="3000" b="1">
              <a:solidFill>
                <a:srgbClr val="FF0000"/>
              </a:solidFill>
              <a:latin typeface="HelveticaNeue" pitchFamily="2" charset="0"/>
              <a:ea typeface="宋体" panose="02010600030101010101" pitchFamily="2" charset="-122"/>
            </a:endParaRPr>
          </a:p>
        </p:txBody>
      </p:sp>
      <p:sp>
        <p:nvSpPr>
          <p:cNvPr id="5122" name="矩形 3"/>
          <p:cNvSpPr/>
          <p:nvPr/>
        </p:nvSpPr>
        <p:spPr>
          <a:xfrm>
            <a:off x="5876925" y="1507966"/>
            <a:ext cx="2702719" cy="553085"/>
          </a:xfrm>
          <a:prstGeom prst="rect">
            <a:avLst/>
          </a:prstGeom>
          <a:noFill/>
          <a:ln w="9525">
            <a:noFill/>
          </a:ln>
        </p:spPr>
        <p:txBody>
          <a:bodyPr wrap="square" anchor="t">
            <a:spAutoFit/>
          </a:bodyPr>
          <a:p>
            <a:r>
              <a:rPr lang="zh-CN" altLang="en-US" sz="3000" b="1">
                <a:latin typeface="华文新魏" pitchFamily="2" charset="-122"/>
                <a:ea typeface="宋体" panose="02010600030101010101" pitchFamily="2" charset="-122"/>
              </a:rPr>
              <a:t>知识产权声明</a:t>
            </a:r>
            <a:endParaRPr lang="zh-CN" altLang="en-US" sz="3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5389960" y="48260"/>
            <a:ext cx="3676650" cy="1190625"/>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5945981" y="2038985"/>
            <a:ext cx="2332435" cy="2331244"/>
          </a:xfrm>
          <a:prstGeom prst="rect">
            <a:avLst/>
          </a:prstGeom>
          <a:noFill/>
          <a:ln w="9525">
            <a:noFill/>
          </a:ln>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15265" y="593090"/>
            <a:ext cx="8638540" cy="4030980"/>
          </a:xfrm>
          <a:prstGeom prst="rect">
            <a:avLst/>
          </a:prstGeom>
          <a:noFill/>
        </p:spPr>
        <p:txBody>
          <a:bodyPr wrap="square">
            <a:spAutoFit/>
          </a:bodyPr>
          <a:lstStyle>
            <a:defPPr>
              <a:defRPr lang="zh-CN"/>
            </a:defPPr>
            <a:lvl1pPr algn="just">
              <a:defRPr sz="2400" b="0" i="0">
                <a:solidFill>
                  <a:srgbClr val="05073B"/>
                </a:solidFill>
                <a:effectLst/>
                <a:latin typeface="-apple-system"/>
              </a:defRPr>
            </a:lvl1pPr>
          </a:lstStyle>
          <a:p>
            <a:r>
              <a:rPr lang="en-US" altLang="zh-CN" sz="1600" b="1" i="1" dirty="0">
                <a:solidFill>
                  <a:schemeClr val="bg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Paragraph 1: The much-anticipated presentation started. </a:t>
            </a:r>
            <a:r>
              <a:rPr lang="en-US" altLang="zh-CN" sz="1600" b="1" dirty="0">
                <a:solidFill>
                  <a:schemeClr val="bg1"/>
                </a:solidFill>
                <a:latin typeface="Times New Roman" panose="02020603050405020304" charset="0"/>
                <a:cs typeface="Times New Roman" panose="02020603050405020304" charset="0"/>
              </a:rPr>
              <a:t>Tom’s heart pounded in his chest, but he kept his composure. </a:t>
            </a:r>
            <a:r>
              <a:rPr lang="en-US" altLang="zh-CN" sz="1600" b="1" i="1" dirty="0">
                <a:solidFill>
                  <a:srgbClr val="FFFF00"/>
                </a:solidFill>
                <a:latin typeface="Times New Roman" panose="02020603050405020304" charset="0"/>
                <a:cs typeface="Times New Roman" panose="02020603050405020304" charset="0"/>
              </a:rPr>
              <a:t>The presenter </a:t>
            </a:r>
            <a:r>
              <a:rPr lang="en-US" altLang="zh-CN" sz="1600" b="1" dirty="0">
                <a:solidFill>
                  <a:schemeClr val="bg1"/>
                </a:solidFill>
                <a:latin typeface="Times New Roman" panose="02020603050405020304" charset="0"/>
                <a:cs typeface="Times New Roman" panose="02020603050405020304" charset="0"/>
              </a:rPr>
              <a:t>took a deep breath and began, his voice steady and confident. The audience was captivated by his engaging delivery and the innovative ideas he shared about Reality Robotics Company’s latest projects. Gone were the nervous stammers and “what I really meant to say was” moments. Instead, </a:t>
            </a:r>
            <a:r>
              <a:rPr lang="en-US" altLang="zh-CN" sz="1600" b="1" i="1" dirty="0">
                <a:solidFill>
                  <a:srgbClr val="FFFF00"/>
                </a:solidFill>
                <a:latin typeface="Times New Roman" panose="02020603050405020304" charset="0"/>
                <a:cs typeface="Times New Roman" panose="02020603050405020304" charset="0"/>
              </a:rPr>
              <a:t>he</a:t>
            </a:r>
            <a:r>
              <a:rPr lang="en-US" altLang="zh-CN" sz="1600" b="1" dirty="0">
                <a:solidFill>
                  <a:schemeClr val="bg1"/>
                </a:solidFill>
                <a:latin typeface="Times New Roman" panose="02020603050405020304" charset="0"/>
                <a:cs typeface="Times New Roman" panose="02020603050405020304" charset="0"/>
              </a:rPr>
              <a:t> spoke fluently and with authority, drawing laughter and applause from the crowd. His boss sat in the front row, a proud smile on his face as he realized that his trust in Tom had been well-placed.</a:t>
            </a:r>
            <a:endParaRPr lang="en-US" altLang="zh-CN" sz="1600" b="1" dirty="0">
              <a:solidFill>
                <a:schemeClr val="bg1"/>
              </a:solidFill>
              <a:latin typeface="Times New Roman" panose="02020603050405020304" charset="0"/>
              <a:cs typeface="Times New Roman" panose="02020603050405020304" charset="0"/>
            </a:endParaRPr>
          </a:p>
          <a:p>
            <a:r>
              <a:rPr lang="en-US" altLang="zh-CN" sz="1600" b="1" i="1" dirty="0">
                <a:solidFill>
                  <a:schemeClr val="bg1"/>
                </a:solidFill>
                <a:latin typeface="Times New Roman" panose="02020603050405020304" charset="0"/>
                <a:cs typeface="Times New Roman" panose="02020603050405020304" charset="0"/>
              </a:rPr>
              <a:t>Paragraph 2: Tom walked onto the stage, looking exactly the same as the presenter.</a:t>
            </a:r>
            <a:r>
              <a:rPr lang="en-US" altLang="zh-CN" sz="1600" b="1" dirty="0">
                <a:solidFill>
                  <a:schemeClr val="bg1"/>
                </a:solidFill>
                <a:latin typeface="Times New Roman" panose="02020603050405020304" charset="0"/>
                <a:cs typeface="Times New Roman" panose="02020603050405020304" charset="0"/>
              </a:rPr>
              <a:t> </a:t>
            </a:r>
            <a:r>
              <a:rPr lang="en-US" altLang="zh-CN" sz="1600" b="1" i="1" dirty="0">
                <a:solidFill>
                  <a:srgbClr val="FFFF00"/>
                </a:solidFill>
                <a:latin typeface="Times New Roman" panose="02020603050405020304" charset="0"/>
                <a:cs typeface="Times New Roman" panose="02020603050405020304" charset="0"/>
              </a:rPr>
              <a:t>At the two identical “Tom”, </a:t>
            </a:r>
            <a:r>
              <a:rPr lang="en-US" altLang="zh-CN" sz="1600" b="1" dirty="0">
                <a:solidFill>
                  <a:schemeClr val="bg1"/>
                </a:solidFill>
                <a:latin typeface="Times New Roman" panose="02020603050405020304" charset="0"/>
                <a:cs typeface="Times New Roman" panose="02020603050405020304" charset="0"/>
              </a:rPr>
              <a:t>the audience gasped in surprise</a:t>
            </a:r>
            <a:r>
              <a:rPr lang="en-US" altLang="zh-CN" sz="1600" b="1" strike="sngStrike" dirty="0">
                <a:solidFill>
                  <a:schemeClr val="bg1"/>
                </a:solidFill>
                <a:latin typeface="Times New Roman" panose="02020603050405020304" charset="0"/>
                <a:cs typeface="Times New Roman" panose="02020603050405020304" charset="0"/>
              </a:rPr>
              <a:t>, and then laughter erupted as they realized </a:t>
            </a:r>
            <a:r>
              <a:rPr lang="en-US" altLang="zh-CN" sz="1600" b="1" strike="sngStrike" dirty="0">
                <a:solidFill>
                  <a:schemeClr val="bg1"/>
                </a:solidFill>
                <a:latin typeface="Times New Roman" panose="02020603050405020304" charset="0"/>
                <a:cs typeface="Times New Roman" panose="02020603050405020304" charset="0"/>
                <a:sym typeface="+mn-ea"/>
              </a:rPr>
              <a:t>the clever ruse</a:t>
            </a:r>
            <a:r>
              <a:rPr lang="en-US" altLang="zh-CN" sz="1600" b="1" dirty="0">
                <a:solidFill>
                  <a:schemeClr val="bg1"/>
                </a:solidFill>
                <a:latin typeface="Times New Roman" panose="02020603050405020304" charset="0"/>
                <a:cs typeface="Times New Roman" panose="02020603050405020304" charset="0"/>
              </a:rPr>
              <a:t>. </a:t>
            </a:r>
            <a:r>
              <a:rPr lang="en-US" altLang="zh-CN" sz="1600" b="1" i="1" dirty="0">
                <a:solidFill>
                  <a:srgbClr val="FFFF00"/>
                </a:solidFill>
                <a:latin typeface="Times New Roman" panose="02020603050405020304" charset="0"/>
                <a:cs typeface="Times New Roman" panose="02020603050405020304" charset="0"/>
              </a:rPr>
              <a:t>After </a:t>
            </a:r>
            <a:r>
              <a:rPr lang="en-US" altLang="zh-CN" sz="1600" b="1" dirty="0">
                <a:solidFill>
                  <a:schemeClr val="bg1"/>
                </a:solidFill>
                <a:latin typeface="Times New Roman" panose="02020603050405020304" charset="0"/>
                <a:cs typeface="Times New Roman" panose="02020603050405020304" charset="0"/>
              </a:rPr>
              <a:t>Tom </a:t>
            </a:r>
            <a:r>
              <a:rPr lang="en-US" altLang="zh-CN" sz="1600" b="1" i="1" dirty="0">
                <a:solidFill>
                  <a:srgbClr val="FFFF00"/>
                </a:solidFill>
                <a:latin typeface="Times New Roman" panose="02020603050405020304" charset="0"/>
                <a:cs typeface="Times New Roman" panose="02020603050405020304" charset="0"/>
              </a:rPr>
              <a:t>introduced</a:t>
            </a:r>
            <a:r>
              <a:rPr lang="en-US" altLang="zh-CN" sz="1600" b="1" dirty="0">
                <a:solidFill>
                  <a:schemeClr val="bg1"/>
                </a:solidFill>
                <a:latin typeface="Times New Roman" panose="02020603050405020304" charset="0"/>
                <a:cs typeface="Times New Roman" panose="02020603050405020304" charset="0"/>
              </a:rPr>
              <a:t> the real presenter, </a:t>
            </a:r>
            <a:r>
              <a:rPr lang="en-US" altLang="zh-CN" sz="1600" b="1" i="1" dirty="0">
                <a:solidFill>
                  <a:srgbClr val="FFFF00"/>
                </a:solidFill>
                <a:latin typeface="Times New Roman" panose="02020603050405020304" charset="0"/>
                <a:cs typeface="Times New Roman" panose="02020603050405020304" charset="0"/>
              </a:rPr>
              <a:t>a humanoid robot newly invented by his team</a:t>
            </a:r>
            <a:r>
              <a:rPr lang="en-US" altLang="zh-CN" sz="1600" b="1" dirty="0">
                <a:solidFill>
                  <a:schemeClr val="bg1"/>
                </a:solidFill>
                <a:latin typeface="Times New Roman" panose="02020603050405020304" charset="0"/>
                <a:cs typeface="Times New Roman" panose="02020603050405020304" charset="0"/>
              </a:rPr>
              <a:t>, </a:t>
            </a:r>
            <a:r>
              <a:rPr lang="en-US" altLang="zh-CN" sz="1600" b="1" strike="sngStrike" dirty="0">
                <a:solidFill>
                  <a:schemeClr val="bg1"/>
                </a:solidFill>
                <a:latin typeface="Times New Roman" panose="02020603050405020304" charset="0"/>
                <a:cs typeface="Times New Roman" panose="02020603050405020304" charset="0"/>
              </a:rPr>
              <a:t>and </a:t>
            </a:r>
            <a:r>
              <a:rPr lang="en-US" altLang="zh-CN" sz="1600" b="1" dirty="0">
                <a:solidFill>
                  <a:schemeClr val="bg1"/>
                </a:solidFill>
                <a:latin typeface="Times New Roman" panose="02020603050405020304" charset="0"/>
                <a:cs typeface="Times New Roman" panose="02020603050405020304" charset="0"/>
              </a:rPr>
              <a:t>the crowd roared with approval. His unique approach had not only overcome his fear of public speaking but also made the presentation memorable and engaging. As he concluded his talk, the audience stood and clapped, their applause thunderous. At that moment, Tom felt a sense of accomplishment wash over him-</a:t>
            </a:r>
            <a:r>
              <a:rPr lang="en-US" altLang="zh-CN" sz="1600" b="1" i="1" dirty="0">
                <a:solidFill>
                  <a:srgbClr val="FFFF00"/>
                </a:solidFill>
                <a:latin typeface="Times New Roman" panose="02020603050405020304" charset="0"/>
                <a:cs typeface="Times New Roman" panose="02020603050405020304" charset="0"/>
              </a:rPr>
              <a:t>he transformed a doomed disaster into a grand success, both for himself and his company</a:t>
            </a:r>
            <a:r>
              <a:rPr lang="en-US" altLang="zh-CN" sz="1600" b="1" dirty="0">
                <a:solidFill>
                  <a:schemeClr val="bg1"/>
                </a:solidFill>
                <a:latin typeface="Times New Roman" panose="02020603050405020304" charset="0"/>
                <a:cs typeface="Times New Roman" panose="02020603050405020304" charset="0"/>
              </a:rPr>
              <a:t>, </a:t>
            </a:r>
            <a:r>
              <a:rPr lang="en-US" altLang="zh-CN" sz="1600" b="1" i="1" dirty="0">
                <a:solidFill>
                  <a:srgbClr val="FFFF00"/>
                </a:solidFill>
                <a:latin typeface="Times New Roman" panose="02020603050405020304" charset="0"/>
                <a:cs typeface="Times New Roman" panose="02020603050405020304" charset="0"/>
              </a:rPr>
              <a:t>which</a:t>
            </a:r>
            <a:r>
              <a:rPr lang="en-US" altLang="zh-CN" sz="1600" b="1" dirty="0">
                <a:solidFill>
                  <a:schemeClr val="bg1"/>
                </a:solidFill>
                <a:latin typeface="Times New Roman" panose="02020603050405020304" charset="0"/>
                <a:cs typeface="Times New Roman" panose="02020603050405020304" charset="0"/>
              </a:rPr>
              <a:t> was all thanks to the inspiration he had found from the ventriloquist on TV.</a:t>
            </a:r>
            <a:endParaRPr lang="en-US" altLang="zh-CN" sz="1600" b="1" dirty="0">
              <a:solidFill>
                <a:schemeClr val="bg1"/>
              </a:solidFill>
              <a:latin typeface="Times New Roman" panose="02020603050405020304" charset="0"/>
              <a:cs typeface="Times New Roman" panose="02020603050405020304" charset="0"/>
            </a:endParaRPr>
          </a:p>
        </p:txBody>
      </p:sp>
      <p:sp>
        <p:nvSpPr>
          <p:cNvPr id="2" name="文本框 1"/>
          <p:cNvSpPr txBox="1"/>
          <p:nvPr/>
        </p:nvSpPr>
        <p:spPr>
          <a:xfrm>
            <a:off x="323850" y="89535"/>
            <a:ext cx="2372360" cy="460375"/>
          </a:xfrm>
          <a:prstGeom prst="rect">
            <a:avLst/>
          </a:prstGeom>
          <a:noFill/>
        </p:spPr>
        <p:txBody>
          <a:bodyPr wrap="square" rtlCol="0">
            <a:spAutoFit/>
          </a:bodyPr>
          <a:p>
            <a:r>
              <a:rPr lang="en-US" altLang="zh-CN" sz="2400" b="1">
                <a:solidFill>
                  <a:srgbClr val="FFFF00"/>
                </a:solidFill>
              </a:rPr>
              <a:t>A revised version </a:t>
            </a:r>
            <a:endParaRPr lang="en-US" altLang="zh-CN" sz="2400" b="1">
              <a:solidFill>
                <a:srgbClr val="FFFF00"/>
              </a:solidFill>
            </a:endParaRPr>
          </a:p>
        </p:txBody>
      </p:sp>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265430" y="664210"/>
            <a:ext cx="8665210" cy="3538220"/>
          </a:xfrm>
          <a:prstGeom prst="rect">
            <a:avLst/>
          </a:prstGeom>
          <a:noFill/>
          <a:ln w="9525">
            <a:noFill/>
          </a:ln>
        </p:spPr>
        <p:txBody>
          <a:bodyPr wrap="square">
            <a:spAutoFit/>
          </a:bodyPr>
          <a:p>
            <a:pPr indent="0" algn="just"/>
            <a:r>
              <a:rPr lang="en-US" sz="1600" b="1" i="1">
                <a:solidFill>
                  <a:schemeClr val="bg1"/>
                </a:solidFill>
                <a:latin typeface="Times New Roman" panose="02020603050405020304" charset="0"/>
                <a:ea typeface="宋体" panose="02010600030101010101" pitchFamily="2" charset="-122"/>
              </a:rPr>
              <a:t>The much-anticipated presentation started.</a:t>
            </a:r>
            <a:r>
              <a:rPr lang="en-US" sz="1600" b="1">
                <a:solidFill>
                  <a:schemeClr val="bg1"/>
                </a:solidFill>
                <a:latin typeface="Times New Roman" panose="02020603050405020304" charset="0"/>
                <a:ea typeface="宋体" panose="02010600030101010101" pitchFamily="2" charset="-122"/>
              </a:rPr>
              <a:t> The presenter began with a small joke, and then shared some interesting facts about Reality Robotics Company before introducing the innovative work the company was doing. No stumbling, nor uttering of Tom’s dreaded phrase-“but what I really meant to say was...” Instead, the audience were totally drawn by the innovative product the presenter described. They hoped they would be given a demonstration to see how effective the new invention was. As the presentation neared its end, the presenter said calmly and confidently, “And now I would like to share this stage with the man who invented me.” </a:t>
            </a:r>
            <a:endParaRPr lang="en-US" sz="1600" b="1" u="sng">
              <a:solidFill>
                <a:schemeClr val="bg1"/>
              </a:solidFill>
              <a:latin typeface="Times New Roman" panose="02020603050405020304" charset="0"/>
              <a:ea typeface="宋体" panose="02010600030101010101" pitchFamily="2" charset="-122"/>
            </a:endParaRPr>
          </a:p>
          <a:p>
            <a:pPr indent="0" algn="just"/>
            <a:r>
              <a:rPr lang="en-US" sz="1600" b="1" i="1">
                <a:solidFill>
                  <a:schemeClr val="bg1"/>
                </a:solidFill>
                <a:latin typeface="Times New Roman" panose="02020603050405020304" charset="0"/>
                <a:ea typeface="宋体" panose="02010600030101010101" pitchFamily="2" charset="-122"/>
              </a:rPr>
              <a:t>Tom walked onto the stage, looking exactly the same as the presenter.</a:t>
            </a:r>
            <a:r>
              <a:rPr lang="en-US" sz="1600" b="1">
                <a:solidFill>
                  <a:schemeClr val="bg1"/>
                </a:solidFill>
                <a:latin typeface="Times New Roman" panose="02020603050405020304" charset="0"/>
                <a:ea typeface="宋体" panose="02010600030101010101" pitchFamily="2" charset="-122"/>
              </a:rPr>
              <a:t> The “identical twins” took the audience by surprise. Tom then spoke slowly, “What you have just witnessed is a demonstration of the latest invention from the company-a presentation robot.” Suddenly it all clicked and the audience erupted in cheers. Tom then explained how the company created such a robot and programmed it to speak. “As you could see and hear, it had the confidence I could never exhibit in such a presentation. We can model it into an exact copy of you.” The audience got excited at the prospect. The boss smiled approvingly. Maybe Tom deserved a promotion, he thought. </a:t>
            </a:r>
            <a:endParaRPr lang="en-US" altLang="en-US" sz="1600" b="1">
              <a:solidFill>
                <a:schemeClr val="bg1"/>
              </a:solidFill>
              <a:latin typeface="Times New Roman" panose="02020603050405020304" charset="0"/>
              <a:ea typeface="宋体" panose="02010600030101010101" pitchFamily="2" charset="-122"/>
            </a:endParaRPr>
          </a:p>
        </p:txBody>
      </p:sp>
      <p:sp>
        <p:nvSpPr>
          <p:cNvPr id="24" name="圆角矩形 23"/>
          <p:cNvSpPr/>
          <p:nvPr>
            <p:custDataLst>
              <p:tags r:id="rId1"/>
            </p:custDataLst>
          </p:nvPr>
        </p:nvSpPr>
        <p:spPr>
          <a:xfrm>
            <a:off x="467995" y="124460"/>
            <a:ext cx="4097655" cy="4064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1724" tIns="25862" rIns="51724" bIns="25862" rtlCol="0" anchor="ctr"/>
          <a:p>
            <a:pPr algn="ctr"/>
            <a:endParaRPr lang="zh-CN" altLang="en-US"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2" name="矩形 1"/>
          <p:cNvSpPr/>
          <p:nvPr/>
        </p:nvSpPr>
        <p:spPr>
          <a:xfrm>
            <a:off x="826770" y="144780"/>
            <a:ext cx="3399155" cy="307340"/>
          </a:xfrm>
          <a:prstGeom prst="rect">
            <a:avLst/>
          </a:pr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p>
            <a:pPr lvl="0" algn="l">
              <a:buClrTx/>
              <a:buSzTx/>
              <a:buFontTx/>
            </a:pPr>
            <a:r>
              <a:rPr lang="en-US" altLang="zh-CN" sz="2000" b="1" dirty="0">
                <a:ln w="9525" cmpd="sng">
                  <a:noFill/>
                  <a:prstDash val="solid"/>
                </a:ln>
                <a:solidFill>
                  <a:schemeClr val="bg1"/>
                </a:solidFill>
                <a:effectLst>
                  <a:outerShdw blurRad="38100" dist="38100" dir="2700000" algn="tl">
                    <a:srgbClr val="000000">
                      <a:alpha val="43137"/>
                    </a:srgbClr>
                  </a:outerShdw>
                </a:effectLst>
                <a:latin typeface="Times New Roman" panose="02020603050405020304" charset="0"/>
                <a:ea typeface="思源黑体 CN Light" panose="020B0300000000000000" pitchFamily="34" charset="-122"/>
                <a:cs typeface="Times New Roman" panose="02020603050405020304" charset="0"/>
                <a:sym typeface="+mn-ea"/>
              </a:rPr>
              <a:t>appreciating possible versions</a:t>
            </a:r>
            <a:endParaRPr lang="en-US" altLang="zh-CN" sz="2000" b="1" dirty="0">
              <a:ln w="9525" cmpd="sng">
                <a:noFill/>
                <a:prstDash val="solid"/>
              </a:ln>
              <a:solidFill>
                <a:schemeClr val="bg1"/>
              </a:solidFill>
              <a:effectLst>
                <a:outerShdw blurRad="38100" dist="38100" dir="2700000" algn="tl">
                  <a:srgbClr val="000000">
                    <a:alpha val="43137"/>
                  </a:srgbClr>
                </a:outerShdw>
              </a:effectLst>
              <a:latin typeface="Times New Roman" panose="02020603050405020304" charset="0"/>
              <a:ea typeface="思源黑体 CN Light" panose="020B0300000000000000" pitchFamily="34" charset="-122"/>
              <a:cs typeface="Times New Roman" panose="02020603050405020304" charset="0"/>
              <a:sym typeface="+mn-ea"/>
            </a:endParaRPr>
          </a:p>
        </p:txBody>
      </p:sp>
      <p:sp>
        <p:nvSpPr>
          <p:cNvPr id="3" name="文本框 2"/>
          <p:cNvSpPr txBox="1"/>
          <p:nvPr/>
        </p:nvSpPr>
        <p:spPr>
          <a:xfrm>
            <a:off x="252095" y="664210"/>
            <a:ext cx="8665210" cy="4030980"/>
          </a:xfrm>
          <a:prstGeom prst="rect">
            <a:avLst/>
          </a:prstGeom>
          <a:solidFill>
            <a:schemeClr val="bg1"/>
          </a:solidFill>
          <a:ln w="9525">
            <a:noFill/>
          </a:ln>
        </p:spPr>
        <p:txBody>
          <a:bodyPr wrap="square">
            <a:spAutoFit/>
          </a:bodyPr>
          <a:p>
            <a:pPr indent="0" algn="just"/>
            <a:r>
              <a:rPr lang="en-US" sz="1600" b="1" i="1">
                <a:solidFill>
                  <a:schemeClr val="tx1"/>
                </a:solidFill>
                <a:latin typeface="Times New Roman" panose="02020603050405020304" charset="0"/>
                <a:ea typeface="宋体" panose="02010600030101010101" pitchFamily="2" charset="-122"/>
              </a:rPr>
              <a:t>The much-anticipated presentation started.</a:t>
            </a:r>
            <a:r>
              <a:rPr lang="en-US" sz="1600" b="1">
                <a:solidFill>
                  <a:schemeClr val="tx1"/>
                </a:solidFill>
                <a:latin typeface="Times New Roman" panose="02020603050405020304" charset="0"/>
                <a:ea typeface="宋体" panose="02010600030101010101" pitchFamily="2" charset="-122"/>
              </a:rPr>
              <a:t> The presenter </a:t>
            </a:r>
            <a:r>
              <a:rPr lang="en-US" sz="1600" b="1" i="1">
                <a:solidFill>
                  <a:srgbClr val="00B050"/>
                </a:solidFill>
                <a:effectLst>
                  <a:outerShdw blurRad="38100" dist="38100" dir="2700000" algn="tl">
                    <a:srgbClr val="000000">
                      <a:alpha val="43137"/>
                    </a:srgbClr>
                  </a:outerShdw>
                </a:effectLst>
                <a:latin typeface="Times New Roman" panose="02020603050405020304" charset="0"/>
                <a:ea typeface="宋体" panose="02010600030101010101" pitchFamily="2" charset="-122"/>
              </a:rPr>
              <a:t>began with</a:t>
            </a:r>
            <a:r>
              <a:rPr lang="en-US" sz="1600" b="1">
                <a:solidFill>
                  <a:schemeClr val="tx1"/>
                </a:solidFill>
                <a:latin typeface="Times New Roman" panose="02020603050405020304" charset="0"/>
                <a:ea typeface="宋体" panose="02010600030101010101" pitchFamily="2" charset="-122"/>
              </a:rPr>
              <a:t> a small joke, </a:t>
            </a:r>
            <a:r>
              <a:rPr lang="en-US" sz="1600" b="1" i="1">
                <a:solidFill>
                  <a:srgbClr val="00B050"/>
                </a:solidFill>
                <a:effectLst>
                  <a:outerShdw blurRad="38100" dist="38100" dir="2700000" algn="tl">
                    <a:srgbClr val="000000">
                      <a:alpha val="43137"/>
                    </a:srgbClr>
                  </a:outerShdw>
                </a:effectLst>
                <a:latin typeface="Times New Roman" panose="02020603050405020304" charset="0"/>
                <a:ea typeface="宋体" panose="02010600030101010101" pitchFamily="2" charset="-122"/>
              </a:rPr>
              <a:t>and then </a:t>
            </a:r>
            <a:r>
              <a:rPr lang="en-US" sz="1600" b="1">
                <a:solidFill>
                  <a:schemeClr val="tx1"/>
                </a:solidFill>
                <a:latin typeface="Times New Roman" panose="02020603050405020304" charset="0"/>
                <a:ea typeface="宋体" panose="02010600030101010101" pitchFamily="2" charset="-122"/>
              </a:rPr>
              <a:t>shared some interesting facts about Reality Robotics Company </a:t>
            </a:r>
            <a:r>
              <a:rPr lang="en-US" sz="1600" b="1" i="1">
                <a:solidFill>
                  <a:srgbClr val="00B050"/>
                </a:solidFill>
                <a:effectLst>
                  <a:outerShdw blurRad="38100" dist="38100" dir="2700000" algn="tl">
                    <a:srgbClr val="000000">
                      <a:alpha val="43137"/>
                    </a:srgbClr>
                  </a:outerShdw>
                </a:effectLst>
                <a:latin typeface="Times New Roman" panose="02020603050405020304" charset="0"/>
                <a:ea typeface="宋体" panose="02010600030101010101" pitchFamily="2" charset="-122"/>
              </a:rPr>
              <a:t>before </a:t>
            </a:r>
            <a:r>
              <a:rPr lang="en-US" sz="1600" b="1">
                <a:solidFill>
                  <a:schemeClr val="tx1"/>
                </a:solidFill>
                <a:latin typeface="Times New Roman" panose="02020603050405020304" charset="0"/>
                <a:ea typeface="宋体" panose="02010600030101010101" pitchFamily="2" charset="-122"/>
              </a:rPr>
              <a:t>introducing the innovative work the company was doing. (</a:t>
            </a:r>
            <a:r>
              <a:rPr lang="zh-CN" altLang="en-US" sz="1600" b="1">
                <a:solidFill>
                  <a:schemeClr val="tx1"/>
                </a:solidFill>
                <a:latin typeface="Times New Roman" panose="02020603050405020304" charset="0"/>
                <a:ea typeface="宋体" panose="02010600030101010101" pitchFamily="2" charset="-122"/>
              </a:rPr>
              <a:t>演讲内容</a:t>
            </a:r>
            <a:r>
              <a:rPr lang="en-US" altLang="zh-CN" sz="1600" b="1">
                <a:solidFill>
                  <a:schemeClr val="tx1"/>
                </a:solidFill>
                <a:latin typeface="Times New Roman" panose="02020603050405020304" charset="0"/>
                <a:ea typeface="宋体" panose="02010600030101010101" pitchFamily="2" charset="-122"/>
              </a:rPr>
              <a:t>-</a:t>
            </a:r>
            <a:r>
              <a:rPr lang="zh-CN" altLang="en-US" sz="1600" b="1">
                <a:solidFill>
                  <a:schemeClr val="tx1"/>
                </a:solidFill>
                <a:latin typeface="Times New Roman" panose="02020603050405020304" charset="0"/>
                <a:ea typeface="宋体" panose="02010600030101010101" pitchFamily="2" charset="-122"/>
              </a:rPr>
              <a:t>协同</a:t>
            </a:r>
            <a:r>
              <a:rPr lang="en-US" sz="1600" b="1">
                <a:solidFill>
                  <a:schemeClr val="tx1"/>
                </a:solidFill>
                <a:latin typeface="Times New Roman" panose="02020603050405020304" charset="0"/>
                <a:ea typeface="宋体" panose="02010600030101010101" pitchFamily="2" charset="-122"/>
              </a:rPr>
              <a:t>) </a:t>
            </a:r>
            <a:r>
              <a:rPr lang="en-US" sz="1600" b="1" i="1">
                <a:solidFill>
                  <a:srgbClr val="00B050"/>
                </a:solidFill>
                <a:effectLst>
                  <a:outerShdw blurRad="38100" dist="38100" dir="2700000" algn="tl">
                    <a:srgbClr val="000000">
                      <a:alpha val="43137"/>
                    </a:srgbClr>
                  </a:outerShdw>
                </a:effectLst>
                <a:latin typeface="Times New Roman" panose="02020603050405020304" charset="0"/>
                <a:ea typeface="宋体" panose="02010600030101010101" pitchFamily="2" charset="-122"/>
              </a:rPr>
              <a:t>No </a:t>
            </a:r>
            <a:r>
              <a:rPr lang="en-US" sz="1600" b="1">
                <a:solidFill>
                  <a:schemeClr val="tx1"/>
                </a:solidFill>
                <a:latin typeface="Times New Roman" panose="02020603050405020304" charset="0"/>
                <a:ea typeface="宋体" panose="02010600030101010101" pitchFamily="2" charset="-122"/>
              </a:rPr>
              <a:t>stumbling, </a:t>
            </a:r>
            <a:r>
              <a:rPr lang="en-US" sz="1600" b="1" i="1">
                <a:solidFill>
                  <a:srgbClr val="00B050"/>
                </a:solidFill>
                <a:effectLst>
                  <a:outerShdw blurRad="38100" dist="38100" dir="2700000" algn="tl">
                    <a:srgbClr val="000000">
                      <a:alpha val="43137"/>
                    </a:srgbClr>
                  </a:outerShdw>
                </a:effectLst>
                <a:latin typeface="Times New Roman" panose="02020603050405020304" charset="0"/>
                <a:ea typeface="宋体" panose="02010600030101010101" pitchFamily="2" charset="-122"/>
              </a:rPr>
              <a:t>nor </a:t>
            </a:r>
            <a:r>
              <a:rPr lang="en-US" sz="1600" b="1">
                <a:solidFill>
                  <a:schemeClr val="tx1"/>
                </a:solidFill>
                <a:latin typeface="Times New Roman" panose="02020603050405020304" charset="0"/>
                <a:ea typeface="宋体" panose="02010600030101010101" pitchFamily="2" charset="-122"/>
              </a:rPr>
              <a:t>uttering of Tom’s dreaded phrase-“but what I really meant to say was...”(</a:t>
            </a:r>
            <a:r>
              <a:rPr lang="zh-CN" altLang="en-US" sz="1600" b="1">
                <a:solidFill>
                  <a:schemeClr val="tx1"/>
                </a:solidFill>
                <a:latin typeface="Times New Roman" panose="02020603050405020304" charset="0"/>
                <a:ea typeface="宋体" panose="02010600030101010101" pitchFamily="2" charset="-122"/>
              </a:rPr>
              <a:t>演讲状态</a:t>
            </a:r>
            <a:r>
              <a:rPr lang="en-US" altLang="zh-CN" sz="1600" b="1">
                <a:solidFill>
                  <a:schemeClr val="tx1"/>
                </a:solidFill>
                <a:latin typeface="Times New Roman" panose="02020603050405020304" charset="0"/>
                <a:ea typeface="宋体" panose="02010600030101010101" pitchFamily="2" charset="-122"/>
              </a:rPr>
              <a:t>-</a:t>
            </a:r>
            <a:r>
              <a:rPr lang="zh-CN" altLang="en-US" sz="1600" b="1">
                <a:solidFill>
                  <a:schemeClr val="tx1"/>
                </a:solidFill>
                <a:latin typeface="Times New Roman" panose="02020603050405020304" charset="0"/>
                <a:ea typeface="宋体" panose="02010600030101010101" pitchFamily="2" charset="-122"/>
              </a:rPr>
              <a:t>协同</a:t>
            </a:r>
            <a:r>
              <a:rPr lang="en-US" sz="1600" b="1">
                <a:solidFill>
                  <a:schemeClr val="tx1"/>
                </a:solidFill>
                <a:latin typeface="Times New Roman" panose="02020603050405020304" charset="0"/>
                <a:ea typeface="宋体" panose="02010600030101010101" pitchFamily="2" charset="-122"/>
              </a:rPr>
              <a:t>) </a:t>
            </a:r>
            <a:r>
              <a:rPr lang="en-US" sz="1600" b="1" i="1">
                <a:solidFill>
                  <a:srgbClr val="00B050"/>
                </a:solidFill>
                <a:effectLst>
                  <a:outerShdw blurRad="38100" dist="38100" dir="2700000" algn="tl">
                    <a:srgbClr val="000000">
                      <a:alpha val="43137"/>
                    </a:srgbClr>
                  </a:outerShdw>
                </a:effectLst>
                <a:latin typeface="Times New Roman" panose="02020603050405020304" charset="0"/>
                <a:ea typeface="宋体" panose="02010600030101010101" pitchFamily="2" charset="-122"/>
              </a:rPr>
              <a:t>Instead</a:t>
            </a:r>
            <a:r>
              <a:rPr lang="en-US" sz="1600" b="1">
                <a:solidFill>
                  <a:schemeClr val="tx1"/>
                </a:solidFill>
                <a:latin typeface="Times New Roman" panose="02020603050405020304" charset="0"/>
                <a:ea typeface="宋体" panose="02010600030101010101" pitchFamily="2" charset="-122"/>
              </a:rPr>
              <a:t>, the audience were totally drawn by the innovative product the presenter described. They hoped they would be given a demonstration to see how effective the new invention was.(</a:t>
            </a:r>
            <a:r>
              <a:rPr lang="zh-CN" altLang="en-US" sz="1600" b="1">
                <a:solidFill>
                  <a:schemeClr val="tx1"/>
                </a:solidFill>
                <a:latin typeface="Times New Roman" panose="02020603050405020304" charset="0"/>
                <a:ea typeface="宋体" panose="02010600030101010101" pitchFamily="2" charset="-122"/>
              </a:rPr>
              <a:t>观众状态</a:t>
            </a:r>
            <a:r>
              <a:rPr lang="en-US" sz="1600" b="1">
                <a:solidFill>
                  <a:schemeClr val="tx1"/>
                </a:solidFill>
                <a:latin typeface="Times New Roman" panose="02020603050405020304" charset="0"/>
                <a:ea typeface="宋体" panose="02010600030101010101" pitchFamily="2" charset="-122"/>
              </a:rPr>
              <a:t>) </a:t>
            </a:r>
            <a:r>
              <a:rPr lang="en-US" sz="1600" b="1" i="1">
                <a:solidFill>
                  <a:srgbClr val="00B050"/>
                </a:solidFill>
                <a:effectLst>
                  <a:outerShdw blurRad="38100" dist="38100" dir="2700000" algn="tl">
                    <a:srgbClr val="000000">
                      <a:alpha val="43137"/>
                    </a:srgbClr>
                  </a:outerShdw>
                </a:effectLst>
                <a:latin typeface="Times New Roman" panose="02020603050405020304" charset="0"/>
                <a:ea typeface="宋体" panose="02010600030101010101" pitchFamily="2" charset="-122"/>
              </a:rPr>
              <a:t>As </a:t>
            </a:r>
            <a:r>
              <a:rPr lang="en-US" sz="1600" b="1">
                <a:solidFill>
                  <a:schemeClr val="tx1"/>
                </a:solidFill>
                <a:latin typeface="Times New Roman" panose="02020603050405020304" charset="0"/>
                <a:ea typeface="宋体" panose="02010600030101010101" pitchFamily="2" charset="-122"/>
              </a:rPr>
              <a:t>the presentation </a:t>
            </a:r>
            <a:r>
              <a:rPr lang="en-US" sz="1600" b="1" i="1">
                <a:solidFill>
                  <a:srgbClr val="00B050"/>
                </a:solidFill>
                <a:effectLst>
                  <a:outerShdw blurRad="38100" dist="38100" dir="2700000" algn="tl">
                    <a:srgbClr val="000000">
                      <a:alpha val="43137"/>
                    </a:srgbClr>
                  </a:outerShdw>
                </a:effectLst>
                <a:latin typeface="Times New Roman" panose="02020603050405020304" charset="0"/>
                <a:ea typeface="宋体" panose="02010600030101010101" pitchFamily="2" charset="-122"/>
              </a:rPr>
              <a:t>neared its end</a:t>
            </a:r>
            <a:r>
              <a:rPr lang="en-US" sz="1600" b="1">
                <a:solidFill>
                  <a:schemeClr val="tx1"/>
                </a:solidFill>
                <a:latin typeface="Times New Roman" panose="02020603050405020304" charset="0"/>
                <a:ea typeface="宋体" panose="02010600030101010101" pitchFamily="2" charset="-122"/>
              </a:rPr>
              <a:t>, the presenter said calmly and confidently, “And now I would like to share this stage with the man who invented me.” (</a:t>
            </a:r>
            <a:r>
              <a:rPr lang="zh-CN" altLang="en-US" sz="1600" b="1">
                <a:solidFill>
                  <a:schemeClr val="tx1"/>
                </a:solidFill>
                <a:latin typeface="Times New Roman" panose="02020603050405020304" charset="0"/>
                <a:ea typeface="宋体" panose="02010600030101010101" pitchFamily="2" charset="-122"/>
              </a:rPr>
              <a:t>演讲结束</a:t>
            </a:r>
            <a:r>
              <a:rPr lang="en-US" altLang="zh-CN" sz="1600" b="1">
                <a:solidFill>
                  <a:schemeClr val="tx1"/>
                </a:solidFill>
                <a:latin typeface="Times New Roman" panose="02020603050405020304" charset="0"/>
                <a:ea typeface="宋体" panose="02010600030101010101" pitchFamily="2" charset="-122"/>
              </a:rPr>
              <a:t>-</a:t>
            </a:r>
            <a:r>
              <a:rPr lang="zh-CN" altLang="en-US" sz="1600" b="1">
                <a:solidFill>
                  <a:schemeClr val="tx1"/>
                </a:solidFill>
                <a:latin typeface="Times New Roman" panose="02020603050405020304" charset="0"/>
                <a:ea typeface="宋体" panose="02010600030101010101" pitchFamily="2" charset="-122"/>
              </a:rPr>
              <a:t>衔接下文</a:t>
            </a:r>
            <a:r>
              <a:rPr lang="en-US" sz="1600" b="1">
                <a:solidFill>
                  <a:schemeClr val="tx1"/>
                </a:solidFill>
                <a:latin typeface="Times New Roman" panose="02020603050405020304" charset="0"/>
                <a:ea typeface="宋体" panose="02010600030101010101" pitchFamily="2" charset="-122"/>
              </a:rPr>
              <a:t>)</a:t>
            </a:r>
            <a:endParaRPr lang="en-US" sz="1600" b="1" u="sng">
              <a:solidFill>
                <a:schemeClr val="tx1"/>
              </a:solidFill>
              <a:latin typeface="Times New Roman" panose="02020603050405020304" charset="0"/>
              <a:ea typeface="宋体" panose="02010600030101010101" pitchFamily="2" charset="-122"/>
            </a:endParaRPr>
          </a:p>
          <a:p>
            <a:pPr indent="0" algn="just"/>
            <a:r>
              <a:rPr lang="en-US" sz="1600" b="1" i="1">
                <a:solidFill>
                  <a:schemeClr val="tx1"/>
                </a:solidFill>
                <a:latin typeface="Times New Roman" panose="02020603050405020304" charset="0"/>
                <a:ea typeface="宋体" panose="02010600030101010101" pitchFamily="2" charset="-122"/>
              </a:rPr>
              <a:t>Tom walked onto the stage, looking exactly the same as the presenter.</a:t>
            </a:r>
            <a:r>
              <a:rPr lang="en-US" sz="1600" b="1">
                <a:solidFill>
                  <a:schemeClr val="tx1"/>
                </a:solidFill>
                <a:latin typeface="Times New Roman" panose="02020603050405020304" charset="0"/>
                <a:ea typeface="宋体" panose="02010600030101010101" pitchFamily="2" charset="-122"/>
              </a:rPr>
              <a:t> The “identical twins” took the audience by surprise. (</a:t>
            </a:r>
            <a:r>
              <a:rPr lang="zh-CN" altLang="en-US" sz="1600" b="1">
                <a:solidFill>
                  <a:schemeClr val="tx1"/>
                </a:solidFill>
                <a:latin typeface="Times New Roman" panose="02020603050405020304" charset="0"/>
                <a:ea typeface="宋体" panose="02010600030101010101" pitchFamily="2" charset="-122"/>
              </a:rPr>
              <a:t>观众反应</a:t>
            </a:r>
            <a:r>
              <a:rPr lang="en-US" sz="1600" b="1">
                <a:solidFill>
                  <a:schemeClr val="tx1"/>
                </a:solidFill>
                <a:latin typeface="Times New Roman" panose="02020603050405020304" charset="0"/>
                <a:ea typeface="宋体" panose="02010600030101010101" pitchFamily="2" charset="-122"/>
              </a:rPr>
              <a:t>) Tom </a:t>
            </a:r>
            <a:r>
              <a:rPr lang="en-US" sz="1600" b="1" i="1">
                <a:solidFill>
                  <a:srgbClr val="00B050"/>
                </a:solidFill>
                <a:effectLst>
                  <a:outerShdw blurRad="38100" dist="38100" dir="2700000" algn="tl">
                    <a:srgbClr val="000000">
                      <a:alpha val="43137"/>
                    </a:srgbClr>
                  </a:outerShdw>
                </a:effectLst>
                <a:latin typeface="Times New Roman" panose="02020603050405020304" charset="0"/>
                <a:ea typeface="宋体" panose="02010600030101010101" pitchFamily="2" charset="-122"/>
              </a:rPr>
              <a:t>then </a:t>
            </a:r>
            <a:r>
              <a:rPr lang="en-US" sz="1600" b="1">
                <a:solidFill>
                  <a:schemeClr val="tx1"/>
                </a:solidFill>
                <a:latin typeface="Times New Roman" panose="02020603050405020304" charset="0"/>
                <a:ea typeface="宋体" panose="02010600030101010101" pitchFamily="2" charset="-122"/>
              </a:rPr>
              <a:t>spoke slowly, “What you have just witnessed is a demonstration of the latest invention from the company-a presentation robot.” </a:t>
            </a:r>
            <a:r>
              <a:rPr lang="en-US" sz="1600" b="1" i="1">
                <a:solidFill>
                  <a:srgbClr val="00B050"/>
                </a:solidFill>
                <a:effectLst>
                  <a:outerShdw blurRad="38100" dist="38100" dir="2700000" algn="tl">
                    <a:srgbClr val="000000">
                      <a:alpha val="43137"/>
                    </a:srgbClr>
                  </a:outerShdw>
                </a:effectLst>
                <a:latin typeface="Times New Roman" panose="02020603050405020304" charset="0"/>
                <a:ea typeface="宋体" panose="02010600030101010101" pitchFamily="2" charset="-122"/>
              </a:rPr>
              <a:t>Suddenly </a:t>
            </a:r>
            <a:r>
              <a:rPr lang="en-US" sz="1600" b="1">
                <a:solidFill>
                  <a:schemeClr val="tx1"/>
                </a:solidFill>
                <a:latin typeface="Times New Roman" panose="02020603050405020304" charset="0"/>
                <a:ea typeface="宋体" panose="02010600030101010101" pitchFamily="2" charset="-122"/>
              </a:rPr>
              <a:t>it all clicked </a:t>
            </a:r>
            <a:r>
              <a:rPr lang="en-US" sz="1600" b="1">
                <a:latin typeface="Times New Roman" panose="02020603050405020304" charset="0"/>
                <a:ea typeface="宋体" panose="02010600030101010101" pitchFamily="2" charset="-122"/>
                <a:sym typeface="+mn-ea"/>
              </a:rPr>
              <a:t>(</a:t>
            </a:r>
            <a:r>
              <a:rPr lang="zh-CN" altLang="en-US" sz="1600" b="1">
                <a:latin typeface="Times New Roman" panose="02020603050405020304" charset="0"/>
                <a:ea typeface="宋体" panose="02010600030101010101" pitchFamily="2" charset="-122"/>
                <a:sym typeface="+mn-ea"/>
              </a:rPr>
              <a:t>揭露真相</a:t>
            </a:r>
            <a:r>
              <a:rPr lang="en-US" sz="1600" b="1">
                <a:latin typeface="Times New Roman" panose="02020603050405020304" charset="0"/>
                <a:ea typeface="宋体" panose="02010600030101010101" pitchFamily="2" charset="-122"/>
                <a:sym typeface="+mn-ea"/>
              </a:rPr>
              <a:t>)</a:t>
            </a:r>
            <a:r>
              <a:rPr lang="en-US" sz="1600" b="1">
                <a:solidFill>
                  <a:schemeClr val="tx1"/>
                </a:solidFill>
                <a:latin typeface="Times New Roman" panose="02020603050405020304" charset="0"/>
                <a:ea typeface="宋体" panose="02010600030101010101" pitchFamily="2" charset="-122"/>
              </a:rPr>
              <a:t> </a:t>
            </a:r>
            <a:r>
              <a:rPr lang="en-US" sz="1600" b="1" i="1">
                <a:solidFill>
                  <a:srgbClr val="00B050"/>
                </a:solidFill>
                <a:effectLst>
                  <a:outerShdw blurRad="38100" dist="38100" dir="2700000" algn="tl">
                    <a:srgbClr val="000000">
                      <a:alpha val="43137"/>
                    </a:srgbClr>
                  </a:outerShdw>
                </a:effectLst>
                <a:latin typeface="Times New Roman" panose="02020603050405020304" charset="0"/>
                <a:ea typeface="宋体" panose="02010600030101010101" pitchFamily="2" charset="-122"/>
              </a:rPr>
              <a:t>and </a:t>
            </a:r>
            <a:r>
              <a:rPr lang="en-US" sz="1600" b="1">
                <a:solidFill>
                  <a:schemeClr val="tx1"/>
                </a:solidFill>
                <a:latin typeface="Times New Roman" panose="02020603050405020304" charset="0"/>
                <a:ea typeface="宋体" panose="02010600030101010101" pitchFamily="2" charset="-122"/>
              </a:rPr>
              <a:t>the audience erupted in cheers.</a:t>
            </a:r>
            <a:r>
              <a:rPr lang="en-US" sz="1600" b="1">
                <a:latin typeface="Times New Roman" panose="02020603050405020304" charset="0"/>
                <a:ea typeface="宋体" panose="02010600030101010101" pitchFamily="2" charset="-122"/>
                <a:sym typeface="+mn-ea"/>
              </a:rPr>
              <a:t>(</a:t>
            </a:r>
            <a:r>
              <a:rPr lang="zh-CN" altLang="en-US" sz="1600" b="1">
                <a:latin typeface="Times New Roman" panose="02020603050405020304" charset="0"/>
                <a:ea typeface="宋体" panose="02010600030101010101" pitchFamily="2" charset="-122"/>
                <a:sym typeface="+mn-ea"/>
              </a:rPr>
              <a:t>观众反应</a:t>
            </a:r>
            <a:r>
              <a:rPr lang="en-US" sz="1600" b="1">
                <a:latin typeface="Times New Roman" panose="02020603050405020304" charset="0"/>
                <a:ea typeface="宋体" panose="02010600030101010101" pitchFamily="2" charset="-122"/>
                <a:sym typeface="+mn-ea"/>
              </a:rPr>
              <a:t>)</a:t>
            </a:r>
            <a:r>
              <a:rPr lang="en-US" sz="1600" b="1">
                <a:solidFill>
                  <a:schemeClr val="tx1"/>
                </a:solidFill>
                <a:latin typeface="Times New Roman" panose="02020603050405020304" charset="0"/>
                <a:ea typeface="宋体" panose="02010600030101010101" pitchFamily="2" charset="-122"/>
              </a:rPr>
              <a:t> Tom </a:t>
            </a:r>
            <a:r>
              <a:rPr lang="en-US" sz="1600" b="1" i="1">
                <a:solidFill>
                  <a:srgbClr val="00B050"/>
                </a:solidFill>
                <a:effectLst>
                  <a:outerShdw blurRad="38100" dist="38100" dir="2700000" algn="tl">
                    <a:srgbClr val="000000">
                      <a:alpha val="43137"/>
                    </a:srgbClr>
                  </a:outerShdw>
                </a:effectLst>
                <a:latin typeface="Times New Roman" panose="02020603050405020304" charset="0"/>
                <a:ea typeface="宋体" panose="02010600030101010101" pitchFamily="2" charset="-122"/>
              </a:rPr>
              <a:t>then </a:t>
            </a:r>
            <a:r>
              <a:rPr lang="en-US" sz="1600" b="1">
                <a:solidFill>
                  <a:schemeClr val="tx1"/>
                </a:solidFill>
                <a:latin typeface="Times New Roman" panose="02020603050405020304" charset="0"/>
                <a:ea typeface="宋体" panose="02010600030101010101" pitchFamily="2" charset="-122"/>
              </a:rPr>
              <a:t>explained how the company created such a robot and programmed it to speak. “As you could see and hear, it had the confidence I could never exhibit in such a presentation. We can model it into an exact copy of you.” </a:t>
            </a:r>
            <a:r>
              <a:rPr lang="en-US" sz="1600" b="1">
                <a:latin typeface="Times New Roman" panose="02020603050405020304" charset="0"/>
                <a:ea typeface="宋体" panose="02010600030101010101" pitchFamily="2" charset="-122"/>
                <a:sym typeface="+mn-ea"/>
              </a:rPr>
              <a:t>(</a:t>
            </a:r>
            <a:r>
              <a:rPr lang="zh-CN" altLang="en-US" sz="1600" b="1">
                <a:latin typeface="Times New Roman" panose="02020603050405020304" charset="0"/>
                <a:ea typeface="宋体" panose="02010600030101010101" pitchFamily="2" charset="-122"/>
                <a:sym typeface="+mn-ea"/>
              </a:rPr>
              <a:t>演讲内容</a:t>
            </a:r>
            <a:r>
              <a:rPr lang="en-US" altLang="zh-CN" sz="1600" b="1">
                <a:latin typeface="Times New Roman" panose="02020603050405020304" charset="0"/>
                <a:ea typeface="宋体" panose="02010600030101010101" pitchFamily="2" charset="-122"/>
                <a:sym typeface="+mn-ea"/>
              </a:rPr>
              <a:t>-</a:t>
            </a:r>
            <a:r>
              <a:rPr lang="zh-CN" altLang="en-US" sz="1600" b="1">
                <a:latin typeface="Times New Roman" panose="02020603050405020304" charset="0"/>
                <a:ea typeface="宋体" panose="02010600030101010101" pitchFamily="2" charset="-122"/>
                <a:sym typeface="+mn-ea"/>
              </a:rPr>
              <a:t>协同</a:t>
            </a:r>
            <a:r>
              <a:rPr lang="en-US" sz="1600" b="1">
                <a:latin typeface="Times New Roman" panose="02020603050405020304" charset="0"/>
                <a:ea typeface="宋体" panose="02010600030101010101" pitchFamily="2" charset="-122"/>
                <a:sym typeface="+mn-ea"/>
              </a:rPr>
              <a:t>)</a:t>
            </a:r>
            <a:r>
              <a:rPr lang="en-US" sz="1600" b="1">
                <a:solidFill>
                  <a:schemeClr val="tx1"/>
                </a:solidFill>
                <a:latin typeface="Times New Roman" panose="02020603050405020304" charset="0"/>
                <a:ea typeface="宋体" panose="02010600030101010101" pitchFamily="2" charset="-122"/>
              </a:rPr>
              <a:t> The audience got excited at the prospect.</a:t>
            </a:r>
            <a:r>
              <a:rPr lang="en-US" sz="1600" b="1">
                <a:latin typeface="Times New Roman" panose="02020603050405020304" charset="0"/>
                <a:ea typeface="宋体" panose="02010600030101010101" pitchFamily="2" charset="-122"/>
                <a:sym typeface="+mn-ea"/>
              </a:rPr>
              <a:t>(</a:t>
            </a:r>
            <a:r>
              <a:rPr lang="zh-CN" altLang="en-US" sz="1600" b="1">
                <a:latin typeface="Times New Roman" panose="02020603050405020304" charset="0"/>
                <a:ea typeface="宋体" panose="02010600030101010101" pitchFamily="2" charset="-122"/>
                <a:sym typeface="+mn-ea"/>
              </a:rPr>
              <a:t>观众反应</a:t>
            </a:r>
            <a:r>
              <a:rPr lang="en-US" sz="1600" b="1">
                <a:latin typeface="Times New Roman" panose="02020603050405020304" charset="0"/>
                <a:ea typeface="宋体" panose="02010600030101010101" pitchFamily="2" charset="-122"/>
                <a:sym typeface="+mn-ea"/>
              </a:rPr>
              <a:t>)</a:t>
            </a:r>
            <a:r>
              <a:rPr lang="en-US" sz="1600" b="1">
                <a:solidFill>
                  <a:schemeClr val="tx1"/>
                </a:solidFill>
                <a:latin typeface="Times New Roman" panose="02020603050405020304" charset="0"/>
                <a:ea typeface="宋体" panose="02010600030101010101" pitchFamily="2" charset="-122"/>
              </a:rPr>
              <a:t> The boss smiled </a:t>
            </a:r>
            <a:r>
              <a:rPr lang="en-US" sz="1600" b="1" i="1">
                <a:solidFill>
                  <a:srgbClr val="00B050"/>
                </a:solidFill>
                <a:effectLst>
                  <a:outerShdw blurRad="38100" dist="38100" dir="2700000" algn="tl">
                    <a:srgbClr val="000000">
                      <a:alpha val="43137"/>
                    </a:srgbClr>
                  </a:outerShdw>
                </a:effectLst>
                <a:latin typeface="Times New Roman" panose="02020603050405020304" charset="0"/>
                <a:ea typeface="宋体" panose="02010600030101010101" pitchFamily="2" charset="-122"/>
              </a:rPr>
              <a:t>approvingly</a:t>
            </a:r>
            <a:r>
              <a:rPr lang="en-US" sz="1600" b="1">
                <a:solidFill>
                  <a:schemeClr val="tx1"/>
                </a:solidFill>
                <a:latin typeface="Times New Roman" panose="02020603050405020304" charset="0"/>
                <a:ea typeface="宋体" panose="02010600030101010101" pitchFamily="2" charset="-122"/>
              </a:rPr>
              <a:t>. Maybe Tom deserved a promotion, he thought. </a:t>
            </a:r>
            <a:r>
              <a:rPr lang="en-US" sz="1600" b="1">
                <a:latin typeface="Times New Roman" panose="02020603050405020304" charset="0"/>
                <a:ea typeface="宋体" panose="02010600030101010101" pitchFamily="2" charset="-122"/>
                <a:sym typeface="+mn-ea"/>
              </a:rPr>
              <a:t>(</a:t>
            </a:r>
            <a:r>
              <a:rPr lang="zh-CN" altLang="en-US" sz="1600" b="1">
                <a:latin typeface="Times New Roman" panose="02020603050405020304" charset="0"/>
                <a:ea typeface="宋体" panose="02010600030101010101" pitchFamily="2" charset="-122"/>
                <a:sym typeface="+mn-ea"/>
              </a:rPr>
              <a:t>老板反应</a:t>
            </a:r>
            <a:r>
              <a:rPr lang="en-US" altLang="zh-CN" sz="1600" b="1">
                <a:latin typeface="Times New Roman" panose="02020603050405020304" charset="0"/>
                <a:ea typeface="宋体" panose="02010600030101010101" pitchFamily="2" charset="-122"/>
                <a:sym typeface="+mn-ea"/>
              </a:rPr>
              <a:t>-</a:t>
            </a:r>
            <a:r>
              <a:rPr lang="zh-CN" altLang="en-US" sz="1600" b="1">
                <a:latin typeface="Times New Roman" panose="02020603050405020304" charset="0"/>
                <a:ea typeface="宋体" panose="02010600030101010101" pitchFamily="2" charset="-122"/>
                <a:sym typeface="+mn-ea"/>
              </a:rPr>
              <a:t>协同</a:t>
            </a:r>
            <a:r>
              <a:rPr lang="en-US" sz="1600" b="1">
                <a:latin typeface="Times New Roman" panose="02020603050405020304" charset="0"/>
                <a:ea typeface="宋体" panose="02010600030101010101" pitchFamily="2" charset="-122"/>
                <a:sym typeface="+mn-ea"/>
              </a:rPr>
              <a:t>)</a:t>
            </a:r>
            <a:endParaRPr lang="en-US" altLang="en-US" sz="1600" b="1">
              <a:solidFill>
                <a:schemeClr val="tx1"/>
              </a:solidFill>
              <a:latin typeface="Times New Roman" panose="0202060305040502030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68605" y="1024255"/>
            <a:ext cx="8524875" cy="3415030"/>
          </a:xfrm>
          <a:prstGeom prst="rect">
            <a:avLst/>
          </a:prstGeom>
          <a:solidFill>
            <a:schemeClr val="accent1">
              <a:lumMod val="20000"/>
              <a:lumOff val="80000"/>
              <a:alpha val="26000"/>
            </a:schemeClr>
          </a:solidFill>
        </p:spPr>
        <p:txBody>
          <a:bodyPr wrap="square" rtlCol="0" anchor="t">
            <a:spAutoFit/>
          </a:bodyPr>
          <a:p>
            <a:pPr lvl="0" algn="just">
              <a:buClrTx/>
              <a:buSzTx/>
              <a:buFontTx/>
            </a:pPr>
            <a:r>
              <a:rPr lang="en-US" altLang="zh-CN" b="1">
                <a:solidFill>
                  <a:schemeClr val="bg1"/>
                </a:solidFill>
                <a:sym typeface="+mn-ea"/>
              </a:rPr>
              <a:t>(Para. 1) </a:t>
            </a:r>
            <a:endParaRPr lang="en-US" altLang="zh-CN" b="1">
              <a:solidFill>
                <a:schemeClr val="bg1"/>
              </a:solidFill>
              <a:sym typeface="+mn-ea"/>
            </a:endParaRPr>
          </a:p>
          <a:p>
            <a:pPr marL="285750" lvl="0" indent="-285750" algn="just">
              <a:buClrTx/>
              <a:buSzTx/>
              <a:buFont typeface="Arial" panose="020B0604020202020204" pitchFamily="34" charset="0"/>
              <a:buChar char="•"/>
            </a:pPr>
            <a:r>
              <a:rPr lang="en-US" altLang="zh-CN" b="1">
                <a:solidFill>
                  <a:schemeClr val="bg1"/>
                </a:solidFill>
                <a:sym typeface="+mn-ea"/>
              </a:rPr>
              <a:t>The presenter </a:t>
            </a:r>
            <a:r>
              <a:rPr lang="en-US" altLang="zh-CN" b="1" i="1">
                <a:solidFill>
                  <a:srgbClr val="92D050"/>
                </a:solidFill>
                <a:effectLst>
                  <a:outerShdw blurRad="38100" dist="38100" dir="2700000" algn="tl">
                    <a:srgbClr val="000000">
                      <a:alpha val="43137"/>
                    </a:srgbClr>
                  </a:outerShdw>
                </a:effectLst>
                <a:sym typeface="+mn-ea"/>
              </a:rPr>
              <a:t>exuded an air of authority and expertise</a:t>
            </a:r>
            <a:r>
              <a:rPr lang="en-US" altLang="zh-CN" b="1">
                <a:solidFill>
                  <a:schemeClr val="bg1"/>
                </a:solidFill>
                <a:sym typeface="+mn-ea"/>
              </a:rPr>
              <a:t>. (</a:t>
            </a:r>
            <a:r>
              <a:rPr lang="zh-CN" altLang="en-US" b="1">
                <a:solidFill>
                  <a:schemeClr val="bg1"/>
                </a:solidFill>
                <a:sym typeface="+mn-ea"/>
              </a:rPr>
              <a:t>气质</a:t>
            </a:r>
            <a:r>
              <a:rPr lang="en-US" altLang="zh-CN" b="1">
                <a:solidFill>
                  <a:schemeClr val="bg1"/>
                </a:solidFill>
                <a:sym typeface="+mn-ea"/>
              </a:rPr>
              <a:t>) With a smile that was both friendly and professional,(</a:t>
            </a:r>
            <a:r>
              <a:rPr lang="zh-CN" altLang="en-US" b="1">
                <a:solidFill>
                  <a:schemeClr val="bg1"/>
                </a:solidFill>
                <a:sym typeface="+mn-ea"/>
              </a:rPr>
              <a:t>表情</a:t>
            </a:r>
            <a:r>
              <a:rPr lang="en-US" altLang="zh-CN" b="1">
                <a:solidFill>
                  <a:schemeClr val="bg1"/>
                </a:solidFill>
                <a:sym typeface="+mn-ea"/>
              </a:rPr>
              <a:t>)  he </a:t>
            </a:r>
            <a:r>
              <a:rPr lang="en-US" altLang="zh-CN" b="1" i="1">
                <a:solidFill>
                  <a:srgbClr val="92D050"/>
                </a:solidFill>
                <a:effectLst>
                  <a:outerShdw blurRad="38100" dist="38100" dir="2700000" algn="tl">
                    <a:srgbClr val="000000">
                      <a:alpha val="43137"/>
                    </a:srgbClr>
                  </a:outerShdw>
                </a:effectLst>
                <a:sym typeface="+mn-ea"/>
              </a:rPr>
              <a:t>greeted </a:t>
            </a:r>
            <a:r>
              <a:rPr lang="en-US" altLang="zh-CN" b="1">
                <a:solidFill>
                  <a:schemeClr val="bg1"/>
                </a:solidFill>
                <a:sym typeface="+mn-ea"/>
              </a:rPr>
              <a:t>the audience and </a:t>
            </a:r>
            <a:r>
              <a:rPr lang="en-US" altLang="zh-CN" b="1" i="1">
                <a:solidFill>
                  <a:srgbClr val="92D050"/>
                </a:solidFill>
                <a:effectLst>
                  <a:outerShdw blurRad="38100" dist="38100" dir="2700000" algn="tl">
                    <a:srgbClr val="000000">
                      <a:alpha val="43137"/>
                    </a:srgbClr>
                  </a:outerShdw>
                </a:effectLst>
                <a:sym typeface="+mn-ea"/>
              </a:rPr>
              <a:t>launched into </a:t>
            </a:r>
            <a:r>
              <a:rPr lang="en-US" altLang="zh-CN" b="1">
                <a:solidFill>
                  <a:schemeClr val="bg1"/>
                </a:solidFill>
                <a:sym typeface="+mn-ea"/>
              </a:rPr>
              <a:t>his speech with ease.(</a:t>
            </a:r>
            <a:r>
              <a:rPr lang="zh-CN" altLang="en-US" b="1">
                <a:solidFill>
                  <a:schemeClr val="bg1"/>
                </a:solidFill>
                <a:sym typeface="+mn-ea"/>
              </a:rPr>
              <a:t>动作</a:t>
            </a:r>
            <a:r>
              <a:rPr lang="en-US" altLang="zh-CN" b="1">
                <a:solidFill>
                  <a:schemeClr val="bg1"/>
                </a:solidFill>
                <a:sym typeface="+mn-ea"/>
              </a:rPr>
              <a:t>) </a:t>
            </a:r>
            <a:endParaRPr lang="en-US" altLang="zh-CN" b="1">
              <a:solidFill>
                <a:schemeClr val="bg1"/>
              </a:solidFill>
              <a:sym typeface="+mn-ea"/>
            </a:endParaRPr>
          </a:p>
          <a:p>
            <a:pPr marL="285750" lvl="0" indent="-285750" algn="just">
              <a:buClrTx/>
              <a:buSzTx/>
              <a:buFont typeface="Arial" panose="020B0604020202020204" pitchFamily="34" charset="0"/>
              <a:buChar char="•"/>
            </a:pPr>
            <a:r>
              <a:rPr lang="en-US" altLang="zh-CN" b="1">
                <a:solidFill>
                  <a:schemeClr val="bg1"/>
                </a:solidFill>
                <a:sym typeface="+mn-ea"/>
              </a:rPr>
              <a:t>His voice was clear and confident, and he spoke with a passion that was </a:t>
            </a:r>
            <a:r>
              <a:rPr lang="en-US" altLang="zh-CN" b="1" i="1">
                <a:solidFill>
                  <a:srgbClr val="92D050"/>
                </a:solidFill>
                <a:effectLst>
                  <a:outerShdw blurRad="38100" dist="38100" dir="2700000" algn="tl">
                    <a:srgbClr val="000000">
                      <a:alpha val="43137"/>
                    </a:srgbClr>
                  </a:outerShdw>
                </a:effectLst>
                <a:sym typeface="+mn-ea"/>
              </a:rPr>
              <a:t>infectious</a:t>
            </a:r>
            <a:r>
              <a:rPr lang="en-US" altLang="zh-CN" b="1">
                <a:solidFill>
                  <a:schemeClr val="bg1"/>
                </a:solidFill>
                <a:sym typeface="+mn-ea"/>
              </a:rPr>
              <a:t>.(</a:t>
            </a:r>
            <a:r>
              <a:rPr lang="zh-CN" altLang="en-US" b="1">
                <a:solidFill>
                  <a:schemeClr val="bg1"/>
                </a:solidFill>
                <a:sym typeface="+mn-ea"/>
              </a:rPr>
              <a:t>语气声音</a:t>
            </a:r>
            <a:r>
              <a:rPr lang="en-US" altLang="zh-CN" b="1">
                <a:solidFill>
                  <a:schemeClr val="bg1"/>
                </a:solidFill>
                <a:sym typeface="+mn-ea"/>
              </a:rPr>
              <a:t>)  </a:t>
            </a:r>
            <a:endParaRPr lang="en-US" altLang="zh-CN" b="1">
              <a:solidFill>
                <a:schemeClr val="bg1"/>
              </a:solidFill>
              <a:sym typeface="+mn-ea"/>
            </a:endParaRPr>
          </a:p>
          <a:p>
            <a:pPr marL="285750" lvl="0" indent="-285750" algn="just">
              <a:buClrTx/>
              <a:buSzTx/>
              <a:buFont typeface="Arial" panose="020B0604020202020204" pitchFamily="34" charset="0"/>
              <a:buChar char="•"/>
            </a:pPr>
            <a:r>
              <a:rPr lang="en-US" altLang="zh-CN" b="1">
                <a:solidFill>
                  <a:schemeClr val="bg1"/>
                </a:solidFill>
                <a:sym typeface="+mn-ea"/>
              </a:rPr>
              <a:t>He described the robotic product </a:t>
            </a:r>
            <a:r>
              <a:rPr lang="en-US" altLang="zh-CN" b="1" i="1">
                <a:solidFill>
                  <a:srgbClr val="92D050"/>
                </a:solidFill>
                <a:effectLst>
                  <a:outerShdw blurRad="38100" dist="38100" dir="2700000" algn="tl">
                    <a:srgbClr val="000000">
                      <a:alpha val="43137"/>
                    </a:srgbClr>
                  </a:outerShdw>
                </a:effectLst>
                <a:sym typeface="+mn-ea"/>
              </a:rPr>
              <a:t>with enthusiasm</a:t>
            </a:r>
            <a:r>
              <a:rPr lang="en-US" altLang="zh-CN" b="1">
                <a:solidFill>
                  <a:schemeClr val="bg1"/>
                </a:solidFill>
                <a:sym typeface="+mn-ea"/>
              </a:rPr>
              <a:t>, highlighting its innovative features and capabilities </a:t>
            </a:r>
            <a:r>
              <a:rPr lang="en-US" altLang="zh-CN" b="1" i="1">
                <a:solidFill>
                  <a:srgbClr val="92D050"/>
                </a:solidFill>
                <a:effectLst>
                  <a:outerShdw blurRad="38100" dist="38100" dir="2700000" algn="tl">
                    <a:srgbClr val="000000">
                      <a:alpha val="43137"/>
                    </a:srgbClr>
                  </a:outerShdw>
                </a:effectLst>
                <a:sym typeface="+mn-ea"/>
              </a:rPr>
              <a:t>in high spirits</a:t>
            </a:r>
            <a:r>
              <a:rPr lang="en-US" altLang="zh-CN" b="1">
                <a:solidFill>
                  <a:schemeClr val="bg1"/>
                </a:solidFill>
                <a:sym typeface="+mn-ea"/>
              </a:rPr>
              <a:t>. (</a:t>
            </a:r>
            <a:r>
              <a:rPr lang="zh-CN" altLang="en-US" b="1">
                <a:solidFill>
                  <a:schemeClr val="bg1"/>
                </a:solidFill>
                <a:sym typeface="+mn-ea"/>
              </a:rPr>
              <a:t>内容</a:t>
            </a:r>
            <a:r>
              <a:rPr lang="en-US" altLang="zh-CN" b="1">
                <a:solidFill>
                  <a:schemeClr val="bg1"/>
                </a:solidFill>
                <a:sym typeface="+mn-ea"/>
              </a:rPr>
              <a:t>) </a:t>
            </a:r>
            <a:endParaRPr lang="en-US" altLang="zh-CN" b="1">
              <a:solidFill>
                <a:schemeClr val="bg1"/>
              </a:solidFill>
              <a:sym typeface="+mn-ea"/>
            </a:endParaRPr>
          </a:p>
          <a:p>
            <a:pPr marL="285750" lvl="0" indent="-285750" algn="just">
              <a:buClrTx/>
              <a:buSzTx/>
              <a:buFont typeface="Arial" panose="020B0604020202020204" pitchFamily="34" charset="0"/>
              <a:buChar char="•"/>
            </a:pPr>
            <a:r>
              <a:rPr lang="en-US" altLang="zh-CN" b="1">
                <a:solidFill>
                  <a:schemeClr val="bg1"/>
                </a:solidFill>
                <a:sym typeface="+mn-ea"/>
              </a:rPr>
              <a:t>The presenter's </a:t>
            </a:r>
            <a:r>
              <a:rPr lang="en-US" altLang="zh-CN" b="1" i="1">
                <a:solidFill>
                  <a:srgbClr val="92D050"/>
                </a:solidFill>
                <a:effectLst>
                  <a:outerShdw blurRad="38100" dist="38100" dir="2700000" algn="tl">
                    <a:srgbClr val="000000">
                      <a:alpha val="43137"/>
                    </a:srgbClr>
                  </a:outerShdw>
                </a:effectLst>
                <a:sym typeface="+mn-ea"/>
              </a:rPr>
              <a:t>knowledge </a:t>
            </a:r>
            <a:r>
              <a:rPr lang="en-US" altLang="zh-CN" b="1">
                <a:solidFill>
                  <a:schemeClr val="bg1"/>
                </a:solidFill>
                <a:sym typeface="+mn-ea"/>
              </a:rPr>
              <a:t>of the subject matter </a:t>
            </a:r>
            <a:r>
              <a:rPr lang="en-US" altLang="zh-CN" b="1" i="1">
                <a:solidFill>
                  <a:srgbClr val="92D050"/>
                </a:solidFill>
                <a:effectLst>
                  <a:outerShdw blurRad="38100" dist="38100" dir="2700000" algn="tl">
                    <a:srgbClr val="000000">
                      <a:alpha val="43137"/>
                    </a:srgbClr>
                  </a:outerShdw>
                </a:effectLst>
                <a:sym typeface="+mn-ea"/>
              </a:rPr>
              <a:t>was evident in every word</a:t>
            </a:r>
            <a:r>
              <a:rPr lang="en-US" altLang="zh-CN" b="1">
                <a:solidFill>
                  <a:schemeClr val="bg1"/>
                </a:solidFill>
                <a:sym typeface="+mn-ea"/>
              </a:rPr>
              <a:t> he spoke. He </a:t>
            </a:r>
            <a:r>
              <a:rPr lang="en-US" altLang="zh-CN" b="1" i="1">
                <a:solidFill>
                  <a:srgbClr val="92D050"/>
                </a:solidFill>
                <a:effectLst>
                  <a:outerShdw blurRad="38100" dist="38100" dir="2700000" algn="tl">
                    <a:srgbClr val="000000">
                      <a:alpha val="43137"/>
                    </a:srgbClr>
                  </a:outerShdw>
                </a:effectLst>
                <a:sym typeface="+mn-ea"/>
              </a:rPr>
              <a:t>seamlessly (</a:t>
            </a:r>
            <a:r>
              <a:rPr lang="zh-CN" altLang="en-US" b="1" i="1">
                <a:solidFill>
                  <a:srgbClr val="92D050"/>
                </a:solidFill>
                <a:effectLst>
                  <a:outerShdw blurRad="38100" dist="38100" dir="2700000" algn="tl">
                    <a:srgbClr val="000000">
                      <a:alpha val="43137"/>
                    </a:srgbClr>
                  </a:outerShdw>
                </a:effectLst>
                <a:sym typeface="+mn-ea"/>
              </a:rPr>
              <a:t>天衣无缝地</a:t>
            </a:r>
            <a:r>
              <a:rPr lang="en-US" altLang="zh-CN" b="1" i="1">
                <a:solidFill>
                  <a:srgbClr val="92D050"/>
                </a:solidFill>
                <a:effectLst>
                  <a:outerShdw blurRad="38100" dist="38100" dir="2700000" algn="tl">
                    <a:srgbClr val="000000">
                      <a:alpha val="43137"/>
                    </a:srgbClr>
                  </a:outerShdw>
                </a:effectLst>
                <a:sym typeface="+mn-ea"/>
              </a:rPr>
              <a:t>) integrated </a:t>
            </a:r>
            <a:r>
              <a:rPr lang="en-US" altLang="zh-CN" b="1">
                <a:solidFill>
                  <a:schemeClr val="bg1"/>
                </a:solidFill>
                <a:sym typeface="+mn-ea"/>
              </a:rPr>
              <a:t>technical details </a:t>
            </a:r>
            <a:r>
              <a:rPr lang="en-US" altLang="zh-CN" b="1" i="1">
                <a:solidFill>
                  <a:srgbClr val="92D050"/>
                </a:solidFill>
                <a:effectLst>
                  <a:outerShdw blurRad="38100" dist="38100" dir="2700000" algn="tl">
                    <a:srgbClr val="000000">
                      <a:alpha val="43137"/>
                    </a:srgbClr>
                  </a:outerShdw>
                </a:effectLst>
                <a:sym typeface="+mn-ea"/>
              </a:rPr>
              <a:t>with </a:t>
            </a:r>
            <a:r>
              <a:rPr lang="en-US" altLang="zh-CN" b="1">
                <a:solidFill>
                  <a:schemeClr val="bg1"/>
                </a:solidFill>
                <a:sym typeface="+mn-ea"/>
              </a:rPr>
              <a:t>real-world examples, </a:t>
            </a:r>
            <a:r>
              <a:rPr lang="en-US" altLang="zh-CN" b="1" i="1">
                <a:solidFill>
                  <a:srgbClr val="92D050"/>
                </a:solidFill>
                <a:effectLst>
                  <a:outerShdw blurRad="38100" dist="38100" dir="2700000" algn="tl">
                    <a:srgbClr val="000000">
                      <a:alpha val="43137"/>
                    </a:srgbClr>
                  </a:outerShdw>
                </a:effectLst>
                <a:sym typeface="+mn-ea"/>
              </a:rPr>
              <a:t>making the complex concepts accessible </a:t>
            </a:r>
            <a:r>
              <a:rPr lang="en-US" altLang="zh-CN" b="1">
                <a:solidFill>
                  <a:schemeClr val="bg1"/>
                </a:solidFill>
                <a:sym typeface="+mn-ea"/>
              </a:rPr>
              <a:t>and </a:t>
            </a:r>
            <a:r>
              <a:rPr lang="en-US" altLang="zh-CN" b="1" i="1">
                <a:solidFill>
                  <a:srgbClr val="92D050"/>
                </a:solidFill>
                <a:effectLst>
                  <a:outerShdw blurRad="38100" dist="38100" dir="2700000" algn="tl">
                    <a:srgbClr val="000000">
                      <a:alpha val="43137"/>
                    </a:srgbClr>
                  </a:outerShdw>
                </a:effectLst>
                <a:sym typeface="+mn-ea"/>
              </a:rPr>
              <a:t>understandable </a:t>
            </a:r>
            <a:r>
              <a:rPr lang="en-US" altLang="zh-CN" b="1">
                <a:solidFill>
                  <a:schemeClr val="bg1"/>
                </a:solidFill>
                <a:sym typeface="+mn-ea"/>
              </a:rPr>
              <a:t>for all. (</a:t>
            </a:r>
            <a:r>
              <a:rPr lang="zh-CN" altLang="en-US" b="1">
                <a:solidFill>
                  <a:schemeClr val="bg1"/>
                </a:solidFill>
                <a:sym typeface="+mn-ea"/>
              </a:rPr>
              <a:t>内容</a:t>
            </a:r>
            <a:r>
              <a:rPr lang="en-US" altLang="zh-CN" b="1">
                <a:solidFill>
                  <a:schemeClr val="bg1"/>
                </a:solidFill>
                <a:sym typeface="+mn-ea"/>
              </a:rPr>
              <a:t>) </a:t>
            </a:r>
            <a:endParaRPr lang="en-US" altLang="zh-CN" b="1">
              <a:solidFill>
                <a:schemeClr val="bg1"/>
              </a:solidFill>
              <a:sym typeface="+mn-ea"/>
            </a:endParaRPr>
          </a:p>
          <a:p>
            <a:pPr lvl="0" algn="just">
              <a:buClrTx/>
              <a:buSzTx/>
              <a:buFontTx/>
            </a:pPr>
            <a:endParaRPr lang="en-US" altLang="zh-CN" b="1">
              <a:solidFill>
                <a:schemeClr val="bg1"/>
              </a:solidFill>
              <a:sym typeface="+mn-ea"/>
            </a:endParaRPr>
          </a:p>
        </p:txBody>
      </p:sp>
      <p:sp>
        <p:nvSpPr>
          <p:cNvPr id="24" name="圆角矩形 23"/>
          <p:cNvSpPr/>
          <p:nvPr>
            <p:custDataLst>
              <p:tags r:id="rId1"/>
            </p:custDataLst>
          </p:nvPr>
        </p:nvSpPr>
        <p:spPr>
          <a:xfrm>
            <a:off x="467995" y="124460"/>
            <a:ext cx="4097655" cy="4064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1724" tIns="25862" rIns="51724" bIns="25862" rtlCol="0" anchor="ctr"/>
          <a:p>
            <a:pPr algn="ctr"/>
            <a:r>
              <a:rPr lang="en-US" altLang="zh-CN" sz="2000" b="1" dirty="0">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rPr>
              <a:t>language focus</a:t>
            </a:r>
            <a:endParaRPr lang="en-US" altLang="zh-CN" sz="2000" b="1" dirty="0">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5" name="文本框 4"/>
          <p:cNvSpPr txBox="1"/>
          <p:nvPr>
            <p:custDataLst>
              <p:tags r:id="rId2"/>
            </p:custDataLst>
          </p:nvPr>
        </p:nvSpPr>
        <p:spPr>
          <a:xfrm>
            <a:off x="287655" y="592455"/>
            <a:ext cx="8368030" cy="460375"/>
          </a:xfrm>
          <a:prstGeom prst="rect">
            <a:avLst/>
          </a:prstGeom>
          <a:noFill/>
        </p:spPr>
        <p:txBody>
          <a:bodyPr wrap="square" rtlCol="0">
            <a:spAutoFit/>
          </a:bodyPr>
          <a:p>
            <a:r>
              <a:rPr lang="en-US" altLang="zh-CN" sz="2400" b="1">
                <a:solidFill>
                  <a:srgbClr val="FFFF00"/>
                </a:solidFill>
              </a:rPr>
              <a:t>From which aspects can we describe the presenter?</a:t>
            </a:r>
            <a:endParaRPr lang="zh-CN" altLang="en-US" sz="2400" b="1">
              <a:solidFill>
                <a:srgbClr val="FFFF00"/>
              </a:solidFill>
            </a:endParaRPr>
          </a:p>
        </p:txBody>
      </p:sp>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3" name="直接连接符 2"/>
          <p:cNvCxnSpPr/>
          <p:nvPr/>
        </p:nvCxnSpPr>
        <p:spPr>
          <a:xfrm>
            <a:off x="8646795" y="27305"/>
            <a:ext cx="65405" cy="5137150"/>
          </a:xfrm>
          <a:prstGeom prst="line">
            <a:avLst/>
          </a:prstGeom>
          <a:ln w="28575" cmpd="dbl">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4" name="圆角矩形 23"/>
          <p:cNvSpPr/>
          <p:nvPr>
            <p:custDataLst>
              <p:tags r:id="rId1"/>
            </p:custDataLst>
          </p:nvPr>
        </p:nvSpPr>
        <p:spPr>
          <a:xfrm>
            <a:off x="467995" y="124460"/>
            <a:ext cx="4097655" cy="4064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1724" tIns="25862" rIns="51724" bIns="25862" rtlCol="0" anchor="ctr"/>
          <a:p>
            <a:pPr algn="ctr"/>
            <a:r>
              <a:rPr lang="en-US" altLang="zh-CN" sz="2000" b="1" dirty="0">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rPr>
              <a:t>language focus</a:t>
            </a:r>
            <a:endParaRPr lang="en-US" altLang="zh-CN" sz="2000" b="1" dirty="0">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endParaRPr>
          </a:p>
        </p:txBody>
      </p:sp>
      <p:pic>
        <p:nvPicPr>
          <p:cNvPr id="2" name="图片 1" descr="5c750bf0b5977"/>
          <p:cNvPicPr>
            <a:picLocks noChangeAspect="1"/>
          </p:cNvPicPr>
          <p:nvPr/>
        </p:nvPicPr>
        <p:blipFill>
          <a:blip r:embed="rId2"/>
          <a:stretch>
            <a:fillRect/>
          </a:stretch>
        </p:blipFill>
        <p:spPr>
          <a:xfrm>
            <a:off x="7488555" y="3148330"/>
            <a:ext cx="1745615" cy="1981835"/>
          </a:xfrm>
          <a:prstGeom prst="rect">
            <a:avLst/>
          </a:prstGeom>
        </p:spPr>
      </p:pic>
      <p:sp>
        <p:nvSpPr>
          <p:cNvPr id="5" name="文本框 4"/>
          <p:cNvSpPr txBox="1"/>
          <p:nvPr>
            <p:custDataLst>
              <p:tags r:id="rId3"/>
            </p:custDataLst>
          </p:nvPr>
        </p:nvSpPr>
        <p:spPr>
          <a:xfrm>
            <a:off x="287655" y="592455"/>
            <a:ext cx="6922770" cy="460375"/>
          </a:xfrm>
          <a:prstGeom prst="rect">
            <a:avLst/>
          </a:prstGeom>
          <a:noFill/>
        </p:spPr>
        <p:txBody>
          <a:bodyPr wrap="square" rtlCol="0">
            <a:spAutoFit/>
          </a:bodyPr>
          <a:p>
            <a:r>
              <a:rPr lang="en-US" altLang="zh-CN" sz="2400" b="1">
                <a:solidFill>
                  <a:srgbClr val="FFFF00"/>
                </a:solidFill>
              </a:rPr>
              <a:t>How to describe different reactions of the audience?</a:t>
            </a:r>
            <a:endParaRPr lang="zh-CN" altLang="en-US" sz="2400" b="1">
              <a:solidFill>
                <a:srgbClr val="FFFF00"/>
              </a:solidFill>
            </a:endParaRPr>
          </a:p>
        </p:txBody>
      </p:sp>
      <p:sp>
        <p:nvSpPr>
          <p:cNvPr id="6" name="文本框 5"/>
          <p:cNvSpPr txBox="1"/>
          <p:nvPr/>
        </p:nvSpPr>
        <p:spPr>
          <a:xfrm>
            <a:off x="179705" y="1114425"/>
            <a:ext cx="8467090" cy="3692525"/>
          </a:xfrm>
          <a:prstGeom prst="rect">
            <a:avLst/>
          </a:prstGeom>
          <a:solidFill>
            <a:schemeClr val="accent1">
              <a:lumMod val="20000"/>
              <a:lumOff val="80000"/>
              <a:alpha val="47000"/>
            </a:schemeClr>
          </a:solidFill>
        </p:spPr>
        <p:txBody>
          <a:bodyPr wrap="square" rtlCol="0" anchor="t">
            <a:spAutoFit/>
          </a:bodyPr>
          <a:p>
            <a:pPr algn="just"/>
            <a:r>
              <a:rPr lang="en-US" altLang="zh-CN" b="1">
                <a:solidFill>
                  <a:schemeClr val="bg1"/>
                </a:solidFill>
                <a:effectLst>
                  <a:outerShdw blurRad="38100" dist="38100" dir="2700000" algn="tl">
                    <a:srgbClr val="000000">
                      <a:alpha val="43137"/>
                    </a:srgbClr>
                  </a:outerShdw>
                </a:effectLst>
              </a:rPr>
              <a:t>(Para. 1)  </a:t>
            </a:r>
            <a:r>
              <a:rPr lang="en-US" altLang="zh-CN" b="1">
                <a:solidFill>
                  <a:schemeClr val="bg1"/>
                </a:solidFill>
                <a:effectLst>
                  <a:outerShdw blurRad="38100" dist="38100" dir="2700000" algn="tl">
                    <a:srgbClr val="000000">
                      <a:alpha val="43137"/>
                    </a:srgbClr>
                  </a:outerShdw>
                </a:effectLst>
                <a:sym typeface="+mn-ea"/>
              </a:rPr>
              <a:t> </a:t>
            </a:r>
            <a:endParaRPr lang="en-US" altLang="zh-CN" b="1">
              <a:solidFill>
                <a:schemeClr val="bg1"/>
              </a:solidFill>
              <a:effectLst>
                <a:outerShdw blurRad="38100" dist="38100" dir="2700000" algn="tl">
                  <a:srgbClr val="000000">
                    <a:alpha val="43137"/>
                  </a:srgbClr>
                </a:outerShdw>
              </a:effectLst>
              <a:sym typeface="+mn-ea"/>
            </a:endParaRPr>
          </a:p>
          <a:p>
            <a:pPr marL="285750" indent="-285750" algn="just">
              <a:buFont typeface="Arial" panose="020B0604020202020204" pitchFamily="34" charset="0"/>
              <a:buChar char="•"/>
            </a:pPr>
            <a:r>
              <a:rPr lang="en-US" altLang="zh-CN" b="1">
                <a:solidFill>
                  <a:schemeClr val="bg1"/>
                </a:solidFill>
                <a:effectLst>
                  <a:outerShdw blurRad="38100" dist="38100" dir="2700000" algn="tl">
                    <a:srgbClr val="000000">
                      <a:alpha val="43137"/>
                    </a:srgbClr>
                  </a:outerShdw>
                </a:effectLst>
                <a:sym typeface="+mn-ea"/>
              </a:rPr>
              <a:t>The audience </a:t>
            </a:r>
            <a:r>
              <a:rPr lang="en-US" altLang="zh-CN" b="1" i="1">
                <a:solidFill>
                  <a:srgbClr val="92D050"/>
                </a:solidFill>
                <a:effectLst>
                  <a:outerShdw blurRad="38100" dist="38100" dir="2700000" algn="tl">
                    <a:srgbClr val="000000">
                      <a:alpha val="43137"/>
                    </a:srgbClr>
                  </a:outerShdw>
                </a:effectLst>
                <a:sym typeface="+mn-ea"/>
              </a:rPr>
              <a:t>was drawn in </a:t>
            </a:r>
            <a:r>
              <a:rPr lang="en-US" altLang="zh-CN" b="1">
                <a:solidFill>
                  <a:schemeClr val="bg1"/>
                </a:solidFill>
                <a:effectLst>
                  <a:outerShdw blurRad="38100" dist="38100" dir="2700000" algn="tl">
                    <a:srgbClr val="000000">
                      <a:alpha val="43137"/>
                    </a:srgbClr>
                  </a:outerShdw>
                </a:effectLst>
                <a:sym typeface="+mn-ea"/>
              </a:rPr>
              <a:t>by his words, </a:t>
            </a:r>
            <a:r>
              <a:rPr lang="en-US" altLang="zh-CN" b="1" i="1">
                <a:solidFill>
                  <a:srgbClr val="92D050"/>
                </a:solidFill>
                <a:effectLst>
                  <a:outerShdw blurRad="38100" dist="38100" dir="2700000" algn="tl">
                    <a:srgbClr val="000000">
                      <a:alpha val="43137"/>
                    </a:srgbClr>
                  </a:outerShdw>
                </a:effectLst>
                <a:sym typeface="+mn-ea"/>
              </a:rPr>
              <a:t>hanging on every syllable </a:t>
            </a:r>
            <a:r>
              <a:rPr lang="en-US" altLang="zh-CN" b="1">
                <a:solidFill>
                  <a:schemeClr val="bg1"/>
                </a:solidFill>
                <a:effectLst>
                  <a:outerShdw blurRad="38100" dist="38100" dir="2700000" algn="tl">
                    <a:srgbClr val="000000">
                      <a:alpha val="43137"/>
                    </a:srgbClr>
                  </a:outerShdw>
                </a:effectLst>
                <a:sym typeface="+mn-ea"/>
              </a:rPr>
              <a:t>as he painted a vivid picture of the future this technology promised.</a:t>
            </a:r>
            <a:endParaRPr lang="en-US" altLang="zh-CN" b="1">
              <a:solidFill>
                <a:schemeClr val="bg1"/>
              </a:solidFill>
              <a:effectLst>
                <a:outerShdw blurRad="38100" dist="38100" dir="2700000" algn="tl">
                  <a:srgbClr val="000000">
                    <a:alpha val="43137"/>
                  </a:srgbClr>
                </a:outerShdw>
              </a:effectLst>
              <a:sym typeface="+mn-ea"/>
            </a:endParaRPr>
          </a:p>
          <a:p>
            <a:pPr algn="just"/>
            <a:endParaRPr lang="zh-CN" altLang="en-US">
              <a:solidFill>
                <a:schemeClr val="bg1"/>
              </a:solidFill>
              <a:effectLst>
                <a:outerShdw blurRad="38100" dist="38100" dir="2700000" algn="tl">
                  <a:srgbClr val="000000">
                    <a:alpha val="43137"/>
                  </a:srgbClr>
                </a:outerShdw>
              </a:effectLst>
            </a:endParaRPr>
          </a:p>
          <a:p>
            <a:pPr algn="just"/>
            <a:r>
              <a:rPr lang="en-US" altLang="zh-CN" b="1">
                <a:solidFill>
                  <a:schemeClr val="bg1"/>
                </a:solidFill>
                <a:effectLst>
                  <a:outerShdw blurRad="38100" dist="38100" dir="2700000" algn="tl">
                    <a:srgbClr val="000000">
                      <a:alpha val="43137"/>
                    </a:srgbClr>
                  </a:outerShdw>
                </a:effectLst>
                <a:sym typeface="+mn-ea"/>
              </a:rPr>
              <a:t>(Para. 2) </a:t>
            </a:r>
            <a:endParaRPr lang="en-US" altLang="zh-CN" b="1">
              <a:solidFill>
                <a:schemeClr val="bg1"/>
              </a:solidFill>
              <a:effectLst>
                <a:outerShdw blurRad="38100" dist="38100" dir="2700000" algn="tl">
                  <a:srgbClr val="000000">
                    <a:alpha val="43137"/>
                  </a:srgbClr>
                </a:outerShdw>
              </a:effectLst>
              <a:sym typeface="+mn-ea"/>
            </a:endParaRPr>
          </a:p>
          <a:p>
            <a:pPr marL="285750" indent="-285750" algn="just">
              <a:buFont typeface="Arial" panose="020B0604020202020204" pitchFamily="34" charset="0"/>
              <a:buChar char="•"/>
            </a:pPr>
            <a:r>
              <a:rPr lang="en-US" altLang="zh-CN" b="1">
                <a:solidFill>
                  <a:schemeClr val="bg1"/>
                </a:solidFill>
                <a:effectLst>
                  <a:outerShdw blurRad="38100" dist="38100" dir="2700000" algn="tl">
                    <a:srgbClr val="000000">
                      <a:alpha val="43137"/>
                    </a:srgbClr>
                  </a:outerShdw>
                </a:effectLst>
                <a:sym typeface="+mn-ea"/>
              </a:rPr>
              <a:t>The crowds</a:t>
            </a:r>
            <a:r>
              <a:rPr lang="zh-CN" altLang="en-US" b="1">
                <a:solidFill>
                  <a:schemeClr val="bg1"/>
                </a:solidFill>
                <a:effectLst>
                  <a:outerShdw blurRad="38100" dist="38100" dir="2700000" algn="tl">
                    <a:srgbClr val="000000">
                      <a:alpha val="43137"/>
                    </a:srgbClr>
                  </a:outerShdw>
                </a:effectLst>
                <a:sym typeface="+mn-ea"/>
              </a:rPr>
              <a:t> were </a:t>
            </a:r>
            <a:r>
              <a:rPr lang="zh-CN" altLang="en-US" b="1" i="1">
                <a:solidFill>
                  <a:srgbClr val="92D050"/>
                </a:solidFill>
                <a:effectLst>
                  <a:outerShdw blurRad="38100" dist="38100" dir="2700000" algn="tl">
                    <a:srgbClr val="000000">
                      <a:alpha val="43137"/>
                    </a:srgbClr>
                  </a:outerShdw>
                </a:effectLst>
                <a:sym typeface="+mn-ea"/>
              </a:rPr>
              <a:t>fascinated </a:t>
            </a:r>
            <a:r>
              <a:rPr lang="zh-CN" altLang="en-US" b="1">
                <a:solidFill>
                  <a:schemeClr val="bg1"/>
                </a:solidFill>
                <a:effectLst>
                  <a:outerShdw blurRad="38100" dist="38100" dir="2700000" algn="tl">
                    <a:srgbClr val="000000">
                      <a:alpha val="43137"/>
                    </a:srgbClr>
                  </a:outerShdw>
                </a:effectLst>
                <a:sym typeface="+mn-ea"/>
              </a:rPr>
              <a:t>by the </a:t>
            </a:r>
            <a:r>
              <a:rPr lang="zh-CN" altLang="en-US" b="1" i="1">
                <a:solidFill>
                  <a:srgbClr val="92D050"/>
                </a:solidFill>
                <a:effectLst>
                  <a:outerShdw blurRad="38100" dist="38100" dir="2700000" algn="tl">
                    <a:srgbClr val="000000">
                      <a:alpha val="43137"/>
                    </a:srgbClr>
                  </a:outerShdw>
                </a:effectLst>
                <a:sym typeface="+mn-ea"/>
              </a:rPr>
              <a:t>cutting-edge </a:t>
            </a:r>
            <a:r>
              <a:rPr lang="zh-CN" altLang="en-US" b="1">
                <a:solidFill>
                  <a:schemeClr val="bg1"/>
                </a:solidFill>
                <a:effectLst>
                  <a:outerShdw blurRad="38100" dist="38100" dir="2700000" algn="tl">
                    <a:srgbClr val="000000">
                      <a:alpha val="43137"/>
                    </a:srgbClr>
                  </a:outerShdw>
                </a:effectLst>
                <a:sym typeface="+mn-ea"/>
              </a:rPr>
              <a:t>technology and couldn't </a:t>
            </a:r>
            <a:r>
              <a:rPr lang="zh-CN" altLang="en-US" b="1" i="1">
                <a:solidFill>
                  <a:srgbClr val="92D050"/>
                </a:solidFill>
                <a:effectLst>
                  <a:outerShdw blurRad="38100" dist="38100" dir="2700000" algn="tl">
                    <a:srgbClr val="000000">
                      <a:alpha val="43137"/>
                    </a:srgbClr>
                  </a:outerShdw>
                </a:effectLst>
                <a:sym typeface="+mn-ea"/>
              </a:rPr>
              <a:t>keep their eyes off</a:t>
            </a:r>
            <a:r>
              <a:rPr lang="zh-CN" altLang="en-US" b="1">
                <a:solidFill>
                  <a:schemeClr val="bg1"/>
                </a:solidFill>
                <a:effectLst>
                  <a:outerShdw blurRad="38100" dist="38100" dir="2700000" algn="tl">
                    <a:srgbClr val="000000">
                      <a:alpha val="43137"/>
                    </a:srgbClr>
                  </a:outerShdw>
                </a:effectLst>
                <a:sym typeface="+mn-ea"/>
              </a:rPr>
              <a:t> the </a:t>
            </a:r>
            <a:r>
              <a:rPr lang="en-US" altLang="zh-CN" b="1">
                <a:solidFill>
                  <a:schemeClr val="bg1"/>
                </a:solidFill>
                <a:effectLst>
                  <a:outerShdw blurRad="38100" dist="38100" dir="2700000" algn="tl">
                    <a:srgbClr val="000000">
                      <a:alpha val="43137"/>
                    </a:srgbClr>
                  </a:outerShdw>
                </a:effectLst>
                <a:sym typeface="+mn-ea"/>
              </a:rPr>
              <a:t>humanlike</a:t>
            </a:r>
            <a:r>
              <a:rPr lang="zh-CN" altLang="en-US" b="1">
                <a:solidFill>
                  <a:schemeClr val="bg1"/>
                </a:solidFill>
                <a:effectLst>
                  <a:outerShdw blurRad="38100" dist="38100" dir="2700000" algn="tl">
                    <a:srgbClr val="000000">
                      <a:alpha val="43137"/>
                    </a:srgbClr>
                  </a:outerShdw>
                </a:effectLst>
                <a:sym typeface="+mn-ea"/>
              </a:rPr>
              <a:t> robot. They </a:t>
            </a:r>
            <a:r>
              <a:rPr lang="zh-CN" altLang="en-US" b="1" i="1">
                <a:solidFill>
                  <a:srgbClr val="92D050"/>
                </a:solidFill>
                <a:effectLst>
                  <a:outerShdw blurRad="38100" dist="38100" dir="2700000" algn="tl">
                    <a:srgbClr val="000000">
                      <a:alpha val="43137"/>
                    </a:srgbClr>
                  </a:outerShdw>
                </a:effectLst>
                <a:sym typeface="+mn-ea"/>
              </a:rPr>
              <a:t>leaned </a:t>
            </a:r>
            <a:r>
              <a:rPr lang="zh-CN" altLang="en-US" b="1">
                <a:solidFill>
                  <a:schemeClr val="bg1"/>
                </a:solidFill>
                <a:effectLst>
                  <a:outerShdw blurRad="38100" dist="38100" dir="2700000" algn="tl">
                    <a:srgbClr val="000000">
                      <a:alpha val="43137"/>
                    </a:srgbClr>
                  </a:outerShdw>
                </a:effectLst>
                <a:sym typeface="+mn-ea"/>
              </a:rPr>
              <a:t>forward in their seats, eagerly anticipating the demonstration and the capabilities this new product </a:t>
            </a:r>
            <a:r>
              <a:rPr lang="zh-CN" altLang="en-US" b="1" i="1">
                <a:solidFill>
                  <a:srgbClr val="92D050"/>
                </a:solidFill>
                <a:effectLst>
                  <a:outerShdw blurRad="38100" dist="38100" dir="2700000" algn="tl">
                    <a:srgbClr val="000000">
                      <a:alpha val="43137"/>
                    </a:srgbClr>
                  </a:outerShdw>
                </a:effectLst>
                <a:sym typeface="+mn-ea"/>
              </a:rPr>
              <a:t>promised to bring</a:t>
            </a:r>
            <a:r>
              <a:rPr lang="zh-CN" altLang="en-US" b="1">
                <a:solidFill>
                  <a:schemeClr val="bg1"/>
                </a:solidFill>
                <a:effectLst>
                  <a:outerShdw blurRad="38100" dist="38100" dir="2700000" algn="tl">
                    <a:srgbClr val="000000">
                      <a:alpha val="43137"/>
                    </a:srgbClr>
                  </a:outerShdw>
                </a:effectLst>
                <a:sym typeface="+mn-ea"/>
              </a:rPr>
              <a:t>.</a:t>
            </a:r>
            <a:endParaRPr lang="zh-CN" altLang="en-US" b="1">
              <a:solidFill>
                <a:schemeClr val="bg1"/>
              </a:solidFill>
              <a:effectLst>
                <a:outerShdw blurRad="38100" dist="38100" dir="2700000" algn="tl">
                  <a:srgbClr val="000000">
                    <a:alpha val="43137"/>
                  </a:srgbClr>
                </a:outerShdw>
              </a:effectLst>
            </a:endParaRPr>
          </a:p>
          <a:p>
            <a:pPr marL="285750" indent="-285750" algn="just">
              <a:buFont typeface="Arial" panose="020B0604020202020204" pitchFamily="34" charset="0"/>
              <a:buChar char="•"/>
            </a:pPr>
            <a:r>
              <a:rPr lang="zh-CN" altLang="en-US" b="1">
                <a:solidFill>
                  <a:schemeClr val="bg1"/>
                </a:solidFill>
                <a:effectLst>
                  <a:outerShdw blurRad="38100" dist="38100" dir="2700000" algn="tl">
                    <a:srgbClr val="000000">
                      <a:alpha val="43137"/>
                    </a:srgbClr>
                  </a:outerShdw>
                </a:effectLst>
              </a:rPr>
              <a:t>And then </a:t>
            </a:r>
            <a:r>
              <a:rPr lang="en-US" altLang="zh-CN" b="1">
                <a:solidFill>
                  <a:schemeClr val="bg1"/>
                </a:solidFill>
                <a:effectLst>
                  <a:outerShdw blurRad="38100" dist="38100" dir="2700000" algn="tl">
                    <a:srgbClr val="000000">
                      <a:alpha val="43137"/>
                    </a:srgbClr>
                  </a:outerShdw>
                </a:effectLst>
              </a:rPr>
              <a:t>some</a:t>
            </a:r>
            <a:r>
              <a:rPr lang="zh-CN" altLang="en-US" b="1">
                <a:solidFill>
                  <a:schemeClr val="bg1"/>
                </a:solidFill>
                <a:effectLst>
                  <a:outerShdw blurRad="38100" dist="38100" dir="2700000" algn="tl">
                    <a:srgbClr val="000000">
                      <a:alpha val="43137"/>
                    </a:srgbClr>
                  </a:outerShdw>
                </a:effectLst>
              </a:rPr>
              <a:t> were truly excited. They clapped and cheered as the robot performed its tasks, </a:t>
            </a:r>
            <a:r>
              <a:rPr lang="zh-CN" altLang="en-US" b="1" i="1">
                <a:solidFill>
                  <a:srgbClr val="92D050"/>
                </a:solidFill>
                <a:effectLst>
                  <a:outerShdw blurRad="38100" dist="38100" dir="2700000" algn="tl">
                    <a:srgbClr val="000000">
                      <a:alpha val="43137"/>
                    </a:srgbClr>
                  </a:outerShdw>
                </a:effectLst>
              </a:rPr>
              <a:t>marveling at </a:t>
            </a:r>
            <a:r>
              <a:rPr lang="zh-CN" altLang="en-US" b="1">
                <a:solidFill>
                  <a:schemeClr val="bg1"/>
                </a:solidFill>
                <a:effectLst>
                  <a:outerShdw blurRad="38100" dist="38100" dir="2700000" algn="tl">
                    <a:srgbClr val="000000">
                      <a:alpha val="43137"/>
                    </a:srgbClr>
                  </a:outerShdw>
                </a:effectLst>
              </a:rPr>
              <a:t>its precision and efficiency. They saw the </a:t>
            </a:r>
            <a:r>
              <a:rPr lang="zh-CN" altLang="en-US" b="1" i="1">
                <a:solidFill>
                  <a:srgbClr val="92D050"/>
                </a:solidFill>
                <a:effectLst>
                  <a:outerShdw blurRad="38100" dist="38100" dir="2700000" algn="tl">
                    <a:srgbClr val="000000">
                      <a:alpha val="43137"/>
                    </a:srgbClr>
                  </a:outerShdw>
                </a:effectLst>
              </a:rPr>
              <a:t>potential </a:t>
            </a:r>
            <a:r>
              <a:rPr lang="zh-CN" altLang="en-US" b="1">
                <a:solidFill>
                  <a:schemeClr val="bg1"/>
                </a:solidFill>
                <a:effectLst>
                  <a:outerShdw blurRad="38100" dist="38100" dir="2700000" algn="tl">
                    <a:srgbClr val="000000">
                      <a:alpha val="43137"/>
                    </a:srgbClr>
                  </a:outerShdw>
                </a:effectLst>
              </a:rPr>
              <a:t>for this technology to </a:t>
            </a:r>
            <a:r>
              <a:rPr lang="zh-CN" altLang="en-US" b="1" i="1">
                <a:solidFill>
                  <a:srgbClr val="92D050"/>
                </a:solidFill>
                <a:effectLst>
                  <a:outerShdw blurRad="38100" dist="38100" dir="2700000" algn="tl">
                    <a:srgbClr val="000000">
                      <a:alpha val="43137"/>
                    </a:srgbClr>
                  </a:outerShdw>
                </a:effectLst>
              </a:rPr>
              <a:t>revolutionize industries </a:t>
            </a:r>
            <a:r>
              <a:rPr lang="zh-CN" altLang="en-US" b="1">
                <a:solidFill>
                  <a:schemeClr val="bg1"/>
                </a:solidFill>
                <a:effectLst>
                  <a:outerShdw blurRad="38100" dist="38100" dir="2700000" algn="tl">
                    <a:srgbClr val="000000">
                      <a:alpha val="43137"/>
                    </a:srgbClr>
                  </a:outerShdw>
                </a:effectLst>
              </a:rPr>
              <a:t>and improve people</a:t>
            </a:r>
            <a:r>
              <a:rPr lang="en-US" altLang="zh-CN" b="1">
                <a:solidFill>
                  <a:schemeClr val="bg1"/>
                </a:solidFill>
                <a:effectLst>
                  <a:outerShdw blurRad="38100" dist="38100" dir="2700000" algn="tl">
                    <a:srgbClr val="000000">
                      <a:alpha val="43137"/>
                    </a:srgbClr>
                  </a:outerShdw>
                </a:effectLst>
              </a:rPr>
              <a:t>’</a:t>
            </a:r>
            <a:r>
              <a:rPr lang="zh-CN" altLang="en-US" b="1">
                <a:solidFill>
                  <a:schemeClr val="bg1"/>
                </a:solidFill>
                <a:effectLst>
                  <a:outerShdw blurRad="38100" dist="38100" dir="2700000" algn="tl">
                    <a:srgbClr val="000000">
                      <a:alpha val="43137"/>
                    </a:srgbClr>
                  </a:outerShdw>
                </a:effectLst>
              </a:rPr>
              <a:t>s lives, and they couldn't wait to</a:t>
            </a:r>
            <a:r>
              <a:rPr lang="zh-CN" altLang="en-US" b="1" i="1">
                <a:solidFill>
                  <a:srgbClr val="92D050"/>
                </a:solidFill>
                <a:effectLst>
                  <a:outerShdw blurRad="38100" dist="38100" dir="2700000" algn="tl">
                    <a:srgbClr val="000000">
                      <a:alpha val="43137"/>
                    </a:srgbClr>
                  </a:outerShdw>
                </a:effectLst>
              </a:rPr>
              <a:t> see what the future held/ was in store</a:t>
            </a:r>
            <a:r>
              <a:rPr lang="zh-CN" altLang="en-US" b="1">
                <a:solidFill>
                  <a:schemeClr val="bg1"/>
                </a:solidFill>
                <a:effectLst>
                  <a:outerShdw blurRad="38100" dist="38100" dir="2700000" algn="tl">
                    <a:srgbClr val="000000">
                      <a:alpha val="43137"/>
                    </a:srgbClr>
                  </a:outerShdw>
                </a:effectLst>
              </a:rPr>
              <a:t>.</a:t>
            </a:r>
            <a:endParaRPr lang="zh-CN" altLang="en-US">
              <a:solidFill>
                <a:schemeClr val="bg1"/>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32"/>
            <a:ext cx="9144000" cy="5145024"/>
          </a:xfrm>
          <a:prstGeom prst="rect">
            <a:avLst/>
          </a:prstGeom>
        </p:spPr>
      </p:pic>
      <p:pic>
        <p:nvPicPr>
          <p:cNvPr id="9" name="4" descr="D:\360data\重要数据\桌面\333333333333.png"/>
          <p:cNvPicPr>
            <a:picLocks noChangeAspect="1" noChangeArrowheads="1"/>
          </p:cNvPicPr>
          <p:nvPr/>
        </p:nvPicPr>
        <p:blipFill rotWithShape="1">
          <a:blip r:embed="rId2">
            <a:extLst>
              <a:ext uri="{28A0092B-C50C-407E-A947-70E740481C1C}">
                <a14:useLocalDpi xmlns:a14="http://schemas.microsoft.com/office/drawing/2010/main" val="0"/>
              </a:ext>
            </a:extLst>
          </a:blip>
          <a:srcRect l="9664" t="7792" r="9819" b="10024"/>
          <a:stretch>
            <a:fillRect/>
          </a:stretch>
        </p:blipFill>
        <p:spPr bwMode="auto">
          <a:xfrm>
            <a:off x="654517" y="991402"/>
            <a:ext cx="2781701" cy="2839320"/>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10" name="5" descr="D:\360data\重要数据\桌面\222222.png"/>
          <p:cNvPicPr>
            <a:picLocks noChangeAspect="1" noChangeArrowheads="1"/>
          </p:cNvPicPr>
          <p:nvPr/>
        </p:nvPicPr>
        <p:blipFill rotWithShape="1">
          <a:blip r:embed="rId3">
            <a:extLst>
              <a:ext uri="{28A0092B-C50C-407E-A947-70E740481C1C}">
                <a14:useLocalDpi xmlns:a14="http://schemas.microsoft.com/office/drawing/2010/main" val="0"/>
              </a:ext>
            </a:extLst>
          </a:blip>
          <a:srcRect l="3584" t="3417" r="2067" b="5063"/>
          <a:stretch>
            <a:fillRect/>
          </a:stretch>
        </p:blipFill>
        <p:spPr bwMode="auto">
          <a:xfrm>
            <a:off x="437128" y="844288"/>
            <a:ext cx="3259582" cy="3161807"/>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11" name="6" descr="D:\360data\重要数据\桌面\111111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895" y="726668"/>
            <a:ext cx="3454798" cy="3454798"/>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6" name="1" descr="D:\360data\重要数据\桌面\666666666.png"/>
          <p:cNvPicPr>
            <a:picLocks noChangeAspect="1" noChangeArrowheads="1"/>
          </p:cNvPicPr>
          <p:nvPr/>
        </p:nvPicPr>
        <p:blipFill rotWithShape="1">
          <a:blip r:embed="rId5">
            <a:extLst>
              <a:ext uri="{28A0092B-C50C-407E-A947-70E740481C1C}">
                <a14:useLocalDpi xmlns:a14="http://schemas.microsoft.com/office/drawing/2010/main" val="0"/>
              </a:ext>
            </a:extLst>
          </a:blip>
          <a:srcRect l="22997" t="27011" r="24848" b="27881"/>
          <a:stretch>
            <a:fillRect/>
          </a:stretch>
        </p:blipFill>
        <p:spPr bwMode="auto">
          <a:xfrm>
            <a:off x="733823" y="1340101"/>
            <a:ext cx="2531442" cy="2189431"/>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13" name="图片 12"/>
          <p:cNvPicPr>
            <a:picLocks noChangeAspect="1"/>
          </p:cNvPicPr>
          <p:nvPr/>
        </p:nvPicPr>
        <p:blipFill rotWithShape="1">
          <a:blip r:embed="rId6">
            <a:extLst>
              <a:ext uri="{28A0092B-C50C-407E-A947-70E740481C1C}">
                <a14:useLocalDpi xmlns:a14="http://schemas.microsoft.com/office/drawing/2010/main" val="0"/>
              </a:ext>
            </a:extLst>
          </a:blip>
          <a:srcRect l="954" t="14588" r="69269" b="8640"/>
          <a:stretch>
            <a:fillRect/>
          </a:stretch>
        </p:blipFill>
        <p:spPr>
          <a:xfrm>
            <a:off x="1166956" y="1472879"/>
            <a:ext cx="1857676" cy="1837866"/>
          </a:xfrm>
          <a:prstGeom prst="rect">
            <a:avLst/>
          </a:prstGeom>
        </p:spPr>
      </p:pic>
      <p:pic>
        <p:nvPicPr>
          <p:cNvPr id="14" name="图片 13"/>
          <p:cNvPicPr>
            <a:picLocks noChangeAspect="1"/>
          </p:cNvPicPr>
          <p:nvPr/>
        </p:nvPicPr>
        <p:blipFill rotWithShape="1">
          <a:blip r:embed="rId6">
            <a:extLst>
              <a:ext uri="{28A0092B-C50C-407E-A947-70E740481C1C}">
                <a14:useLocalDpi xmlns:a14="http://schemas.microsoft.com/office/drawing/2010/main" val="0"/>
              </a:ext>
            </a:extLst>
          </a:blip>
          <a:srcRect l="73590" t="1633" r="9541" b="61619"/>
          <a:stretch>
            <a:fillRect/>
          </a:stretch>
        </p:blipFill>
        <p:spPr>
          <a:xfrm>
            <a:off x="3436218" y="951452"/>
            <a:ext cx="1463041" cy="1223008"/>
          </a:xfrm>
          <a:prstGeom prst="rect">
            <a:avLst/>
          </a:prstGeom>
        </p:spPr>
      </p:pic>
      <p:pic>
        <p:nvPicPr>
          <p:cNvPr id="3" name="图片 2"/>
          <p:cNvPicPr>
            <a:picLocks noChangeAspect="1"/>
          </p:cNvPicPr>
          <p:nvPr/>
        </p:nvPicPr>
        <p:blipFill rotWithShape="1">
          <a:blip r:embed="rId6">
            <a:extLst>
              <a:ext uri="{28A0092B-C50C-407E-A947-70E740481C1C}">
                <a14:useLocalDpi xmlns:a14="http://schemas.microsoft.com/office/drawing/2010/main" val="0"/>
              </a:ext>
            </a:extLst>
          </a:blip>
          <a:srcRect l="46159" t="36269" r="32912" b="16705"/>
          <a:stretch>
            <a:fillRect/>
          </a:stretch>
        </p:blipFill>
        <p:spPr>
          <a:xfrm>
            <a:off x="1373722" y="1904434"/>
            <a:ext cx="1274951" cy="1099266"/>
          </a:xfrm>
          <a:prstGeom prst="rect">
            <a:avLst/>
          </a:prstGeom>
        </p:spPr>
      </p:pic>
      <p:pic>
        <p:nvPicPr>
          <p:cNvPr id="15" name="图片 14"/>
          <p:cNvPicPr>
            <a:picLocks noChangeAspect="1"/>
          </p:cNvPicPr>
          <p:nvPr/>
        </p:nvPicPr>
        <p:blipFill rotWithShape="1">
          <a:blip r:embed="rId6">
            <a:extLst>
              <a:ext uri="{28A0092B-C50C-407E-A947-70E740481C1C}">
                <a14:useLocalDpi xmlns:a14="http://schemas.microsoft.com/office/drawing/2010/main" val="0"/>
              </a:ext>
            </a:extLst>
          </a:blip>
          <a:srcRect l="65077" t="46647" r="-1" b="23906"/>
          <a:stretch>
            <a:fillRect/>
          </a:stretch>
        </p:blipFill>
        <p:spPr>
          <a:xfrm>
            <a:off x="3653607" y="1125579"/>
            <a:ext cx="3241749" cy="1048881"/>
          </a:xfrm>
          <a:prstGeom prst="rect">
            <a:avLst/>
          </a:prstGeom>
        </p:spPr>
      </p:pic>
      <p:pic>
        <p:nvPicPr>
          <p:cNvPr id="4" name="图片 3"/>
          <p:cNvPicPr>
            <a:picLocks noChangeAspect="1"/>
          </p:cNvPicPr>
          <p:nvPr>
            <p:custDataLst>
              <p:tags r:id="rId7"/>
            </p:custDataLst>
          </p:nvPr>
        </p:nvPicPr>
        <p:blipFill>
          <a:blip r:embed="rId8">
            <a:clrChange>
              <a:clrFrom>
                <a:srgbClr val="D8DFE7">
                  <a:alpha val="100000"/>
                </a:srgbClr>
              </a:clrFrom>
              <a:clrTo>
                <a:srgbClr val="D8DFE7">
                  <a:alpha val="100000"/>
                  <a:alpha val="0"/>
                </a:srgbClr>
              </a:clrTo>
            </a:clrChange>
          </a:blip>
          <a:stretch>
            <a:fillRect/>
          </a:stretch>
        </p:blipFill>
        <p:spPr>
          <a:xfrm>
            <a:off x="-635" y="664210"/>
            <a:ext cx="5107305" cy="3557270"/>
          </a:xfrm>
          <a:prstGeom prst="rect">
            <a:avLst/>
          </a:prstGeom>
        </p:spPr>
      </p:pic>
      <p:sp>
        <p:nvSpPr>
          <p:cNvPr id="5" name="文本框 4"/>
          <p:cNvSpPr txBox="1"/>
          <p:nvPr/>
        </p:nvSpPr>
        <p:spPr>
          <a:xfrm>
            <a:off x="4930775" y="735965"/>
            <a:ext cx="4137660" cy="521970"/>
          </a:xfrm>
          <a:prstGeom prst="rect">
            <a:avLst/>
          </a:prstGeom>
          <a:noFill/>
        </p:spPr>
        <p:txBody>
          <a:bodyPr wrap="square" rtlCol="0">
            <a:spAutoFit/>
          </a:bodyPr>
          <a:p>
            <a:r>
              <a:rPr lang="en-US" altLang="zh-CN" sz="2800" b="1">
                <a:solidFill>
                  <a:srgbClr val="FFFF00"/>
                </a:solidFill>
                <a:effectLst>
                  <a:outerShdw blurRad="38100" dist="38100" dir="2700000" algn="tl">
                    <a:srgbClr val="000000">
                      <a:alpha val="43137"/>
                    </a:srgbClr>
                  </a:outerShdw>
                </a:effectLst>
                <a:latin typeface="MV Boli" panose="02000500030200090000" charset="0"/>
                <a:cs typeface="MV Boli" panose="02000500030200090000" charset="0"/>
              </a:rPr>
              <a:t>A Special Presentation </a:t>
            </a:r>
            <a:endParaRPr lang="en-US" altLang="zh-CN" sz="2800" b="1">
              <a:solidFill>
                <a:srgbClr val="FFFF00"/>
              </a:solidFill>
              <a:effectLst>
                <a:outerShdw blurRad="38100" dist="38100" dir="2700000" algn="tl">
                  <a:srgbClr val="000000">
                    <a:alpha val="43137"/>
                  </a:srgbClr>
                </a:outerShdw>
              </a:effectLst>
              <a:latin typeface="MV Boli" panose="02000500030200090000" charset="0"/>
              <a:cs typeface="MV Boli" panose="02000500030200090000" charset="0"/>
            </a:endParaRPr>
          </a:p>
        </p:txBody>
      </p:sp>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53"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par>
                                <p:cTn id="31" presetID="8" presetClass="emph" presetSubtype="0" repeatCount="2000" fill="hold" nodeType="withEffect">
                                  <p:stCondLst>
                                    <p:cond delay="0"/>
                                  </p:stCondLst>
                                  <p:childTnLst>
                                    <p:animRot by="21600000">
                                      <p:cBhvr>
                                        <p:cTn id="32" dur="750" fill="hold"/>
                                        <p:tgtEl>
                                          <p:spTgt spid="6"/>
                                        </p:tgtEl>
                                        <p:attrNameLst>
                                          <p:attrName>r</p:attrName>
                                        </p:attrNameLst>
                                      </p:cBhvr>
                                    </p:animRot>
                                  </p:childTnLst>
                                </p:cTn>
                              </p:par>
                              <p:par>
                                <p:cTn id="33" presetID="8" presetClass="emph" presetSubtype="0" repeatCount="2000" fill="hold" nodeType="withEffect">
                                  <p:stCondLst>
                                    <p:cond delay="0"/>
                                  </p:stCondLst>
                                  <p:childTnLst>
                                    <p:animRot by="-43200000">
                                      <p:cBhvr>
                                        <p:cTn id="34" dur="750" fill="hold"/>
                                        <p:tgtEl>
                                          <p:spTgt spid="9"/>
                                        </p:tgtEl>
                                        <p:attrNameLst>
                                          <p:attrName>r</p:attrName>
                                        </p:attrNameLst>
                                      </p:cBhvr>
                                    </p:animRot>
                                  </p:childTnLst>
                                </p:cTn>
                              </p:par>
                              <p:par>
                                <p:cTn id="35" presetID="8" presetClass="emph" presetSubtype="0" repeatCount="2000" fill="hold" nodeType="withEffect">
                                  <p:stCondLst>
                                    <p:cond delay="0"/>
                                  </p:stCondLst>
                                  <p:childTnLst>
                                    <p:animRot by="21600000">
                                      <p:cBhvr>
                                        <p:cTn id="36" dur="750" fill="hold"/>
                                        <p:tgtEl>
                                          <p:spTgt spid="10"/>
                                        </p:tgtEl>
                                        <p:attrNameLst>
                                          <p:attrName>r</p:attrName>
                                        </p:attrNameLst>
                                      </p:cBhvr>
                                    </p:animRot>
                                  </p:childTnLst>
                                </p:cTn>
                              </p:par>
                              <p:par>
                                <p:cTn id="37" presetID="8" presetClass="emph" presetSubtype="0" repeatCount="2000" fill="hold" nodeType="withEffect">
                                  <p:stCondLst>
                                    <p:cond delay="0"/>
                                  </p:stCondLst>
                                  <p:childTnLst>
                                    <p:animRot by="-21600000">
                                      <p:cBhvr>
                                        <p:cTn id="38" dur="750" fill="hold"/>
                                        <p:tgtEl>
                                          <p:spTgt spid="11"/>
                                        </p:tgtEl>
                                        <p:attrNameLst>
                                          <p:attrName>r</p:attrName>
                                        </p:attrNameLst>
                                      </p:cBhvr>
                                    </p:animRot>
                                  </p:childTnLst>
                                </p:cTn>
                              </p:par>
                              <p:par>
                                <p:cTn id="39" presetID="53" presetClass="entr" presetSubtype="16" fill="hold" nodeType="withEffect">
                                  <p:stCondLst>
                                    <p:cond delay="80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childTnLst>
                          </p:cTn>
                        </p:par>
                        <p:par>
                          <p:cTn id="44" fill="hold">
                            <p:stCondLst>
                              <p:cond delay="1500"/>
                            </p:stCondLst>
                            <p:childTnLst>
                              <p:par>
                                <p:cTn id="45" presetID="22" presetClass="entr" presetSubtype="8"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par>
                                <p:cTn id="48" presetID="22" presetClass="entr" presetSubtype="8"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box(in)">
                                      <p:cBhvr>
                                        <p:cTn id="5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32"/>
            <a:ext cx="9144000" cy="5145024"/>
          </a:xfrm>
          <a:prstGeom prst="rect">
            <a:avLst/>
          </a:prstGeom>
        </p:spPr>
      </p:pic>
      <p:cxnSp>
        <p:nvCxnSpPr>
          <p:cNvPr id="19" name="直接连接符 18"/>
          <p:cNvCxnSpPr/>
          <p:nvPr/>
        </p:nvCxnSpPr>
        <p:spPr>
          <a:xfrm>
            <a:off x="3954798" y="1948901"/>
            <a:ext cx="16540" cy="2250027"/>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 name="内容占位符 2"/>
          <p:cNvSpPr txBox="1"/>
          <p:nvPr/>
        </p:nvSpPr>
        <p:spPr>
          <a:xfrm>
            <a:off x="4284980" y="2068195"/>
            <a:ext cx="4153535" cy="252095"/>
          </a:xfrm>
          <a:prstGeom prst="rect">
            <a:avLst/>
          </a:prstGeom>
        </p:spPr>
        <p:txBody>
          <a:bodyPr lIns="68580" tIns="34290" rIns="68580" bIns="3429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altLang="zh-CN" sz="700" b="1" dirty="0">
              <a:ln w="9525" cmpd="sng">
                <a:noFill/>
                <a:prstDash val="solid"/>
              </a:ln>
              <a:solidFill>
                <a:schemeClr val="accent1"/>
              </a:solidFill>
              <a:latin typeface="Times New Roman" panose="02020603050405020304" charset="0"/>
              <a:ea typeface="思源黑体 CN Light" panose="020B0300000000000000" pitchFamily="34" charset="-122"/>
              <a:cs typeface="Times New Roman" panose="02020603050405020304" charset="0"/>
            </a:endParaRPr>
          </a:p>
          <a:p>
            <a:pPr marL="0" indent="0">
              <a:lnSpc>
                <a:spcPct val="100000"/>
              </a:lnSpc>
              <a:spcAft>
                <a:spcPts val="900"/>
              </a:spcAft>
              <a:buNone/>
            </a:pPr>
            <a:r>
              <a:rPr lang="en-US" altLang="zh-CN" sz="1800" b="1" dirty="0">
                <a:ln w="9525" cmpd="sng">
                  <a:noFill/>
                  <a:prstDash val="solid"/>
                </a:ln>
                <a:solidFill>
                  <a:schemeClr val="accent1"/>
                </a:solidFill>
                <a:latin typeface="Times New Roman" panose="02020603050405020304" charset="0"/>
                <a:ea typeface="思源黑体 CN Light" panose="020B0300000000000000" pitchFamily="34" charset="-122"/>
                <a:cs typeface="Times New Roman" panose="02020603050405020304" charset="0"/>
                <a:sym typeface="+mn-ea"/>
              </a:rPr>
              <a:t>understanding the original text</a:t>
            </a:r>
            <a:endParaRPr lang="en-US" altLang="zh-CN" sz="1800" b="1" dirty="0">
              <a:ln w="9525" cmpd="sng">
                <a:noFill/>
                <a:prstDash val="solid"/>
              </a:ln>
              <a:solidFill>
                <a:schemeClr val="accent1"/>
              </a:solidFill>
              <a:latin typeface="Times New Roman" panose="02020603050405020304" charset="0"/>
              <a:ea typeface="思源黑体 CN Light" panose="020B0300000000000000" pitchFamily="34" charset="-122"/>
              <a:cs typeface="Times New Roman" panose="02020603050405020304" charset="0"/>
              <a:sym typeface="+mn-ea"/>
            </a:endParaRPr>
          </a:p>
        </p:txBody>
      </p:sp>
      <p:grpSp>
        <p:nvGrpSpPr>
          <p:cNvPr id="4" name="组合 6"/>
          <p:cNvGrpSpPr/>
          <p:nvPr/>
        </p:nvGrpSpPr>
        <p:grpSpPr>
          <a:xfrm>
            <a:off x="3235026" y="628328"/>
            <a:ext cx="1451610" cy="1286272"/>
            <a:chOff x="3706621" y="1714500"/>
            <a:chExt cx="1935480" cy="1714500"/>
          </a:xfrm>
        </p:grpSpPr>
        <p:sp>
          <p:nvSpPr>
            <p:cNvPr id="6" name="椭圆 5"/>
            <p:cNvSpPr/>
            <p:nvPr/>
          </p:nvSpPr>
          <p:spPr>
            <a:xfrm>
              <a:off x="3809067" y="1714500"/>
              <a:ext cx="1714500" cy="1714500"/>
            </a:xfrm>
            <a:prstGeom prst="ellipse">
              <a:avLst/>
            </a:prstGeom>
            <a:solidFill>
              <a:schemeClr val="accent1">
                <a:alpha val="32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txBox="1"/>
            <p:nvPr/>
          </p:nvSpPr>
          <p:spPr>
            <a:xfrm>
              <a:off x="3706621" y="2224882"/>
              <a:ext cx="1935480" cy="6559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2800" b="1" dirty="0">
                  <a:solidFill>
                    <a:schemeClr val="bg1"/>
                  </a:solidFill>
                  <a:effectLst>
                    <a:outerShdw blurRad="38100" dist="38100" dir="2700000" algn="tl">
                      <a:srgbClr val="000000">
                        <a:alpha val="43137"/>
                      </a:srgbClr>
                    </a:outerShdw>
                  </a:effectLst>
                  <a:latin typeface="Times New Roman" panose="02020603050405020304" charset="0"/>
                  <a:ea typeface="思源黑体 CN Heavy" panose="020B0A00000000000000" pitchFamily="34" charset="-122"/>
                  <a:cs typeface="Times New Roman" panose="02020603050405020304" charset="0"/>
                  <a:sym typeface="+mn-ea"/>
                </a:rPr>
                <a:t>contents</a:t>
              </a:r>
              <a:endParaRPr lang="en-US" altLang="zh-CN" sz="2800" b="1" dirty="0">
                <a:solidFill>
                  <a:schemeClr val="bg1"/>
                </a:solidFill>
                <a:effectLst>
                  <a:outerShdw blurRad="38100" dist="38100" dir="2700000" algn="tl">
                    <a:srgbClr val="000000">
                      <a:alpha val="43137"/>
                    </a:srgbClr>
                  </a:outerShdw>
                </a:effectLst>
                <a:latin typeface="Times New Roman" panose="02020603050405020304" charset="0"/>
                <a:ea typeface="思源黑体 CN Heavy" panose="020B0A00000000000000" pitchFamily="34" charset="-122"/>
                <a:cs typeface="Times New Roman" panose="02020603050405020304" charset="0"/>
                <a:sym typeface="+mn-ea"/>
              </a:endParaRPr>
            </a:p>
          </p:txBody>
        </p:sp>
      </p:grpSp>
      <p:grpSp>
        <p:nvGrpSpPr>
          <p:cNvPr id="5" name="组合 8"/>
          <p:cNvGrpSpPr/>
          <p:nvPr/>
        </p:nvGrpSpPr>
        <p:grpSpPr>
          <a:xfrm>
            <a:off x="3745065" y="2280607"/>
            <a:ext cx="392096" cy="392217"/>
            <a:chOff x="2364690" y="3631540"/>
            <a:chExt cx="653704" cy="653704"/>
          </a:xfrm>
          <a:solidFill>
            <a:schemeClr val="accent3"/>
          </a:solidFill>
        </p:grpSpPr>
        <p:sp>
          <p:nvSpPr>
            <p:cNvPr id="12" name="Freeform 6"/>
            <p:cNvSpPr>
              <a:spLocks noEditPoints="1"/>
            </p:cNvSpPr>
            <p:nvPr/>
          </p:nvSpPr>
          <p:spPr bwMode="auto">
            <a:xfrm>
              <a:off x="2651219" y="3908905"/>
              <a:ext cx="215575" cy="215736"/>
            </a:xfrm>
            <a:custGeom>
              <a:avLst/>
              <a:gdLst>
                <a:gd name="T0" fmla="*/ 0 w 700"/>
                <a:gd name="T1" fmla="*/ 0 h 701"/>
                <a:gd name="T2" fmla="*/ 347 w 700"/>
                <a:gd name="T3" fmla="*/ 0 h 701"/>
                <a:gd name="T4" fmla="*/ 347 w 700"/>
                <a:gd name="T5" fmla="*/ 701 h 701"/>
                <a:gd name="T6" fmla="*/ 0 w 700"/>
                <a:gd name="T7" fmla="*/ 701 h 701"/>
                <a:gd name="T8" fmla="*/ 0 w 700"/>
                <a:gd name="T9" fmla="*/ 0 h 701"/>
                <a:gd name="T10" fmla="*/ 41 w 700"/>
                <a:gd name="T11" fmla="*/ 174 h 701"/>
                <a:gd name="T12" fmla="*/ 130 w 700"/>
                <a:gd name="T13" fmla="*/ 174 h 701"/>
                <a:gd name="T14" fmla="*/ 130 w 700"/>
                <a:gd name="T15" fmla="*/ 85 h 701"/>
                <a:gd name="T16" fmla="*/ 50 w 700"/>
                <a:gd name="T17" fmla="*/ 86 h 701"/>
                <a:gd name="T18" fmla="*/ 41 w 700"/>
                <a:gd name="T19" fmla="*/ 97 h 701"/>
                <a:gd name="T20" fmla="*/ 41 w 700"/>
                <a:gd name="T21" fmla="*/ 174 h 701"/>
                <a:gd name="T22" fmla="*/ 219 w 700"/>
                <a:gd name="T23" fmla="*/ 175 h 701"/>
                <a:gd name="T24" fmla="*/ 296 w 700"/>
                <a:gd name="T25" fmla="*/ 175 h 701"/>
                <a:gd name="T26" fmla="*/ 307 w 700"/>
                <a:gd name="T27" fmla="*/ 163 h 701"/>
                <a:gd name="T28" fmla="*/ 307 w 700"/>
                <a:gd name="T29" fmla="*/ 99 h 701"/>
                <a:gd name="T30" fmla="*/ 294 w 700"/>
                <a:gd name="T31" fmla="*/ 86 h 701"/>
                <a:gd name="T32" fmla="*/ 219 w 700"/>
                <a:gd name="T33" fmla="*/ 85 h 701"/>
                <a:gd name="T34" fmla="*/ 219 w 700"/>
                <a:gd name="T35" fmla="*/ 175 h 701"/>
                <a:gd name="T36" fmla="*/ 131 w 700"/>
                <a:gd name="T37" fmla="*/ 526 h 701"/>
                <a:gd name="T38" fmla="*/ 130 w 700"/>
                <a:gd name="T39" fmla="*/ 452 h 701"/>
                <a:gd name="T40" fmla="*/ 116 w 700"/>
                <a:gd name="T41" fmla="*/ 439 h 701"/>
                <a:gd name="T42" fmla="*/ 55 w 700"/>
                <a:gd name="T43" fmla="*/ 438 h 701"/>
                <a:gd name="T44" fmla="*/ 41 w 700"/>
                <a:gd name="T45" fmla="*/ 448 h 701"/>
                <a:gd name="T46" fmla="*/ 41 w 700"/>
                <a:gd name="T47" fmla="*/ 526 h 701"/>
                <a:gd name="T48" fmla="*/ 131 w 700"/>
                <a:gd name="T49" fmla="*/ 526 h 701"/>
                <a:gd name="T50" fmla="*/ 219 w 700"/>
                <a:gd name="T51" fmla="*/ 438 h 701"/>
                <a:gd name="T52" fmla="*/ 219 w 700"/>
                <a:gd name="T53" fmla="*/ 525 h 701"/>
                <a:gd name="T54" fmla="*/ 307 w 700"/>
                <a:gd name="T55" fmla="*/ 525 h 701"/>
                <a:gd name="T56" fmla="*/ 307 w 700"/>
                <a:gd name="T57" fmla="*/ 451 h 701"/>
                <a:gd name="T58" fmla="*/ 294 w 700"/>
                <a:gd name="T59" fmla="*/ 439 h 701"/>
                <a:gd name="T60" fmla="*/ 219 w 700"/>
                <a:gd name="T61" fmla="*/ 438 h 701"/>
                <a:gd name="T62" fmla="*/ 130 w 700"/>
                <a:gd name="T63" fmla="*/ 262 h 701"/>
                <a:gd name="T64" fmla="*/ 50 w 700"/>
                <a:gd name="T65" fmla="*/ 263 h 701"/>
                <a:gd name="T66" fmla="*/ 41 w 700"/>
                <a:gd name="T67" fmla="*/ 272 h 701"/>
                <a:gd name="T68" fmla="*/ 41 w 700"/>
                <a:gd name="T69" fmla="*/ 349 h 701"/>
                <a:gd name="T70" fmla="*/ 130 w 700"/>
                <a:gd name="T71" fmla="*/ 349 h 701"/>
                <a:gd name="T72" fmla="*/ 130 w 700"/>
                <a:gd name="T73" fmla="*/ 262 h 701"/>
                <a:gd name="T74" fmla="*/ 307 w 700"/>
                <a:gd name="T75" fmla="*/ 262 h 701"/>
                <a:gd name="T76" fmla="*/ 229 w 700"/>
                <a:gd name="T77" fmla="*/ 262 h 701"/>
                <a:gd name="T78" fmla="*/ 219 w 700"/>
                <a:gd name="T79" fmla="*/ 270 h 701"/>
                <a:gd name="T80" fmla="*/ 218 w 700"/>
                <a:gd name="T81" fmla="*/ 351 h 701"/>
                <a:gd name="T82" fmla="*/ 292 w 700"/>
                <a:gd name="T83" fmla="*/ 351 h 701"/>
                <a:gd name="T84" fmla="*/ 306 w 700"/>
                <a:gd name="T85" fmla="*/ 338 h 701"/>
                <a:gd name="T86" fmla="*/ 307 w 700"/>
                <a:gd name="T87" fmla="*/ 262 h 701"/>
                <a:gd name="T88" fmla="*/ 481 w 700"/>
                <a:gd name="T89" fmla="*/ 528 h 701"/>
                <a:gd name="T90" fmla="*/ 481 w 700"/>
                <a:gd name="T91" fmla="*/ 701 h 701"/>
                <a:gd name="T92" fmla="*/ 397 w 700"/>
                <a:gd name="T93" fmla="*/ 701 h 701"/>
                <a:gd name="T94" fmla="*/ 397 w 700"/>
                <a:gd name="T95" fmla="*/ 310 h 701"/>
                <a:gd name="T96" fmla="*/ 700 w 700"/>
                <a:gd name="T97" fmla="*/ 310 h 701"/>
                <a:gd name="T98" fmla="*/ 700 w 700"/>
                <a:gd name="T99" fmla="*/ 701 h 701"/>
                <a:gd name="T100" fmla="*/ 617 w 700"/>
                <a:gd name="T101" fmla="*/ 701 h 701"/>
                <a:gd name="T102" fmla="*/ 617 w 700"/>
                <a:gd name="T103" fmla="*/ 528 h 701"/>
                <a:gd name="T104" fmla="*/ 481 w 700"/>
                <a:gd name="T105" fmla="*/ 528 h 701"/>
                <a:gd name="T106" fmla="*/ 396 w 700"/>
                <a:gd name="T107" fmla="*/ 260 h 701"/>
                <a:gd name="T108" fmla="*/ 396 w 700"/>
                <a:gd name="T109" fmla="*/ 222 h 701"/>
                <a:gd name="T110" fmla="*/ 700 w 700"/>
                <a:gd name="T111" fmla="*/ 222 h 701"/>
                <a:gd name="T112" fmla="*/ 700 w 700"/>
                <a:gd name="T113" fmla="*/ 260 h 701"/>
                <a:gd name="T114" fmla="*/ 396 w 700"/>
                <a:gd name="T115" fmla="*/ 26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0" h="701">
                  <a:moveTo>
                    <a:pt x="0" y="0"/>
                  </a:moveTo>
                  <a:cubicBezTo>
                    <a:pt x="116" y="0"/>
                    <a:pt x="231" y="0"/>
                    <a:pt x="347" y="0"/>
                  </a:cubicBezTo>
                  <a:cubicBezTo>
                    <a:pt x="347" y="234"/>
                    <a:pt x="347" y="466"/>
                    <a:pt x="347" y="701"/>
                  </a:cubicBezTo>
                  <a:cubicBezTo>
                    <a:pt x="232" y="701"/>
                    <a:pt x="117" y="701"/>
                    <a:pt x="0" y="701"/>
                  </a:cubicBezTo>
                  <a:cubicBezTo>
                    <a:pt x="0" y="468"/>
                    <a:pt x="0" y="236"/>
                    <a:pt x="0" y="0"/>
                  </a:cubicBezTo>
                  <a:close/>
                  <a:moveTo>
                    <a:pt x="41" y="174"/>
                  </a:moveTo>
                  <a:cubicBezTo>
                    <a:pt x="73" y="174"/>
                    <a:pt x="101" y="174"/>
                    <a:pt x="130" y="174"/>
                  </a:cubicBezTo>
                  <a:cubicBezTo>
                    <a:pt x="130" y="144"/>
                    <a:pt x="130" y="116"/>
                    <a:pt x="130" y="85"/>
                  </a:cubicBezTo>
                  <a:cubicBezTo>
                    <a:pt x="103" y="85"/>
                    <a:pt x="77" y="85"/>
                    <a:pt x="50" y="86"/>
                  </a:cubicBezTo>
                  <a:cubicBezTo>
                    <a:pt x="47" y="86"/>
                    <a:pt x="41" y="93"/>
                    <a:pt x="41" y="97"/>
                  </a:cubicBezTo>
                  <a:cubicBezTo>
                    <a:pt x="40" y="122"/>
                    <a:pt x="41" y="147"/>
                    <a:pt x="41" y="174"/>
                  </a:cubicBezTo>
                  <a:close/>
                  <a:moveTo>
                    <a:pt x="219" y="175"/>
                  </a:moveTo>
                  <a:cubicBezTo>
                    <a:pt x="245" y="175"/>
                    <a:pt x="271" y="176"/>
                    <a:pt x="296" y="175"/>
                  </a:cubicBezTo>
                  <a:cubicBezTo>
                    <a:pt x="300" y="175"/>
                    <a:pt x="306" y="167"/>
                    <a:pt x="307" y="163"/>
                  </a:cubicBezTo>
                  <a:cubicBezTo>
                    <a:pt x="308" y="141"/>
                    <a:pt x="308" y="120"/>
                    <a:pt x="307" y="99"/>
                  </a:cubicBezTo>
                  <a:cubicBezTo>
                    <a:pt x="306" y="94"/>
                    <a:pt x="299" y="86"/>
                    <a:pt x="294" y="86"/>
                  </a:cubicBezTo>
                  <a:cubicBezTo>
                    <a:pt x="270" y="85"/>
                    <a:pt x="245" y="85"/>
                    <a:pt x="219" y="85"/>
                  </a:cubicBezTo>
                  <a:cubicBezTo>
                    <a:pt x="219" y="116"/>
                    <a:pt x="219" y="144"/>
                    <a:pt x="219" y="175"/>
                  </a:cubicBezTo>
                  <a:close/>
                  <a:moveTo>
                    <a:pt x="131" y="526"/>
                  </a:moveTo>
                  <a:cubicBezTo>
                    <a:pt x="131" y="500"/>
                    <a:pt x="132" y="476"/>
                    <a:pt x="130" y="452"/>
                  </a:cubicBezTo>
                  <a:cubicBezTo>
                    <a:pt x="130" y="447"/>
                    <a:pt x="121" y="439"/>
                    <a:pt x="116" y="439"/>
                  </a:cubicBezTo>
                  <a:cubicBezTo>
                    <a:pt x="96" y="437"/>
                    <a:pt x="75" y="437"/>
                    <a:pt x="55" y="438"/>
                  </a:cubicBezTo>
                  <a:cubicBezTo>
                    <a:pt x="50" y="439"/>
                    <a:pt x="42" y="444"/>
                    <a:pt x="41" y="448"/>
                  </a:cubicBezTo>
                  <a:cubicBezTo>
                    <a:pt x="40" y="474"/>
                    <a:pt x="41" y="500"/>
                    <a:pt x="41" y="526"/>
                  </a:cubicBezTo>
                  <a:cubicBezTo>
                    <a:pt x="72" y="526"/>
                    <a:pt x="100" y="526"/>
                    <a:pt x="131" y="526"/>
                  </a:cubicBezTo>
                  <a:close/>
                  <a:moveTo>
                    <a:pt x="219" y="438"/>
                  </a:moveTo>
                  <a:cubicBezTo>
                    <a:pt x="219" y="469"/>
                    <a:pt x="219" y="497"/>
                    <a:pt x="219" y="525"/>
                  </a:cubicBezTo>
                  <a:cubicBezTo>
                    <a:pt x="249" y="525"/>
                    <a:pt x="277" y="525"/>
                    <a:pt x="307" y="525"/>
                  </a:cubicBezTo>
                  <a:cubicBezTo>
                    <a:pt x="307" y="499"/>
                    <a:pt x="308" y="475"/>
                    <a:pt x="307" y="451"/>
                  </a:cubicBezTo>
                  <a:cubicBezTo>
                    <a:pt x="306" y="447"/>
                    <a:pt x="299" y="439"/>
                    <a:pt x="294" y="439"/>
                  </a:cubicBezTo>
                  <a:cubicBezTo>
                    <a:pt x="270" y="437"/>
                    <a:pt x="246" y="438"/>
                    <a:pt x="219" y="438"/>
                  </a:cubicBezTo>
                  <a:close/>
                  <a:moveTo>
                    <a:pt x="130" y="262"/>
                  </a:moveTo>
                  <a:cubicBezTo>
                    <a:pt x="102" y="262"/>
                    <a:pt x="76" y="262"/>
                    <a:pt x="50" y="263"/>
                  </a:cubicBezTo>
                  <a:cubicBezTo>
                    <a:pt x="47" y="263"/>
                    <a:pt x="41" y="269"/>
                    <a:pt x="41" y="272"/>
                  </a:cubicBezTo>
                  <a:cubicBezTo>
                    <a:pt x="40" y="298"/>
                    <a:pt x="41" y="324"/>
                    <a:pt x="41" y="349"/>
                  </a:cubicBezTo>
                  <a:cubicBezTo>
                    <a:pt x="73" y="349"/>
                    <a:pt x="101" y="349"/>
                    <a:pt x="130" y="349"/>
                  </a:cubicBezTo>
                  <a:cubicBezTo>
                    <a:pt x="130" y="320"/>
                    <a:pt x="130" y="292"/>
                    <a:pt x="130" y="262"/>
                  </a:cubicBezTo>
                  <a:close/>
                  <a:moveTo>
                    <a:pt x="307" y="262"/>
                  </a:moveTo>
                  <a:cubicBezTo>
                    <a:pt x="279" y="262"/>
                    <a:pt x="254" y="262"/>
                    <a:pt x="229" y="262"/>
                  </a:cubicBezTo>
                  <a:cubicBezTo>
                    <a:pt x="225" y="262"/>
                    <a:pt x="219" y="267"/>
                    <a:pt x="219" y="270"/>
                  </a:cubicBezTo>
                  <a:cubicBezTo>
                    <a:pt x="218" y="297"/>
                    <a:pt x="218" y="323"/>
                    <a:pt x="218" y="351"/>
                  </a:cubicBezTo>
                  <a:cubicBezTo>
                    <a:pt x="245" y="351"/>
                    <a:pt x="269" y="352"/>
                    <a:pt x="292" y="351"/>
                  </a:cubicBezTo>
                  <a:cubicBezTo>
                    <a:pt x="297" y="350"/>
                    <a:pt x="306" y="343"/>
                    <a:pt x="306" y="338"/>
                  </a:cubicBezTo>
                  <a:cubicBezTo>
                    <a:pt x="308" y="314"/>
                    <a:pt x="307" y="290"/>
                    <a:pt x="307" y="262"/>
                  </a:cubicBezTo>
                  <a:close/>
                  <a:moveTo>
                    <a:pt x="481" y="528"/>
                  </a:moveTo>
                  <a:cubicBezTo>
                    <a:pt x="481" y="586"/>
                    <a:pt x="481" y="643"/>
                    <a:pt x="481" y="701"/>
                  </a:cubicBezTo>
                  <a:cubicBezTo>
                    <a:pt x="452" y="701"/>
                    <a:pt x="426" y="701"/>
                    <a:pt x="397" y="701"/>
                  </a:cubicBezTo>
                  <a:cubicBezTo>
                    <a:pt x="397" y="572"/>
                    <a:pt x="397" y="442"/>
                    <a:pt x="397" y="310"/>
                  </a:cubicBezTo>
                  <a:cubicBezTo>
                    <a:pt x="497" y="310"/>
                    <a:pt x="598" y="310"/>
                    <a:pt x="700" y="310"/>
                  </a:cubicBezTo>
                  <a:cubicBezTo>
                    <a:pt x="700" y="440"/>
                    <a:pt x="700" y="570"/>
                    <a:pt x="700" y="701"/>
                  </a:cubicBezTo>
                  <a:cubicBezTo>
                    <a:pt x="673" y="701"/>
                    <a:pt x="646" y="701"/>
                    <a:pt x="617" y="701"/>
                  </a:cubicBezTo>
                  <a:cubicBezTo>
                    <a:pt x="617" y="643"/>
                    <a:pt x="617" y="586"/>
                    <a:pt x="617" y="528"/>
                  </a:cubicBezTo>
                  <a:cubicBezTo>
                    <a:pt x="571" y="528"/>
                    <a:pt x="528" y="528"/>
                    <a:pt x="481" y="528"/>
                  </a:cubicBezTo>
                  <a:close/>
                  <a:moveTo>
                    <a:pt x="396" y="260"/>
                  </a:moveTo>
                  <a:cubicBezTo>
                    <a:pt x="396" y="246"/>
                    <a:pt x="396" y="235"/>
                    <a:pt x="396" y="222"/>
                  </a:cubicBezTo>
                  <a:cubicBezTo>
                    <a:pt x="498" y="222"/>
                    <a:pt x="598" y="222"/>
                    <a:pt x="700" y="222"/>
                  </a:cubicBezTo>
                  <a:cubicBezTo>
                    <a:pt x="700" y="234"/>
                    <a:pt x="700" y="246"/>
                    <a:pt x="700" y="260"/>
                  </a:cubicBezTo>
                  <a:cubicBezTo>
                    <a:pt x="599" y="260"/>
                    <a:pt x="499" y="260"/>
                    <a:pt x="396" y="260"/>
                  </a:cubicBezTo>
                  <a:close/>
                </a:path>
              </a:pathLst>
            </a:custGeom>
            <a:grpFill/>
            <a:ln>
              <a:noFill/>
            </a:ln>
          </p:spPr>
          <p:txBody>
            <a:bodyPr vert="horz" wrap="square" lIns="91440" tIns="45720" rIns="91440" bIns="45720" numCol="1" anchor="t" anchorCtr="0" compatLnSpc="1"/>
            <a:lstStyle/>
            <a:p>
              <a:endParaRPr lang="zh-CN" altLang="en-US"/>
            </a:p>
          </p:txBody>
        </p:sp>
        <p:sp>
          <p:nvSpPr>
            <p:cNvPr id="8" name="椭圆 7"/>
            <p:cNvSpPr/>
            <p:nvPr/>
          </p:nvSpPr>
          <p:spPr>
            <a:xfrm>
              <a:off x="2364690" y="3631540"/>
              <a:ext cx="653704" cy="653704"/>
            </a:xfrm>
            <a:prstGeom prst="ellipse">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1</a:t>
              </a:r>
              <a:endParaRPr lang="zh-CN" altLang="en-US" sz="2400" dirty="0"/>
            </a:p>
          </p:txBody>
        </p:sp>
      </p:grpSp>
      <p:grpSp>
        <p:nvGrpSpPr>
          <p:cNvPr id="7" name="组合 3"/>
          <p:cNvGrpSpPr/>
          <p:nvPr/>
        </p:nvGrpSpPr>
        <p:grpSpPr>
          <a:xfrm>
            <a:off x="3745065" y="2892675"/>
            <a:ext cx="392096" cy="392217"/>
            <a:chOff x="2364690" y="4730494"/>
            <a:chExt cx="653704" cy="653704"/>
          </a:xfrm>
          <a:solidFill>
            <a:schemeClr val="accent3"/>
          </a:solidFill>
        </p:grpSpPr>
        <p:sp>
          <p:nvSpPr>
            <p:cNvPr id="16" name="Freeform 10"/>
            <p:cNvSpPr>
              <a:spLocks noEditPoints="1"/>
            </p:cNvSpPr>
            <p:nvPr/>
          </p:nvSpPr>
          <p:spPr bwMode="auto">
            <a:xfrm>
              <a:off x="2556947" y="4900521"/>
              <a:ext cx="288677" cy="311838"/>
            </a:xfrm>
            <a:custGeom>
              <a:avLst/>
              <a:gdLst>
                <a:gd name="T0" fmla="*/ 481 w 719"/>
                <a:gd name="T1" fmla="*/ 394 h 776"/>
                <a:gd name="T2" fmla="*/ 556 w 719"/>
                <a:gd name="T3" fmla="*/ 222 h 776"/>
                <a:gd name="T4" fmla="*/ 350 w 719"/>
                <a:gd name="T5" fmla="*/ 0 h 776"/>
                <a:gd name="T6" fmla="*/ 145 w 719"/>
                <a:gd name="T7" fmla="*/ 222 h 776"/>
                <a:gd name="T8" fmla="*/ 205 w 719"/>
                <a:gd name="T9" fmla="*/ 380 h 776"/>
                <a:gd name="T10" fmla="*/ 481 w 719"/>
                <a:gd name="T11" fmla="*/ 394 h 776"/>
                <a:gd name="T12" fmla="*/ 619 w 719"/>
                <a:gd name="T13" fmla="*/ 548 h 776"/>
                <a:gd name="T14" fmla="*/ 507 w 719"/>
                <a:gd name="T15" fmla="*/ 446 h 776"/>
                <a:gd name="T16" fmla="*/ 182 w 719"/>
                <a:gd name="T17" fmla="*/ 443 h 776"/>
                <a:gd name="T18" fmla="*/ 15 w 719"/>
                <a:gd name="T19" fmla="*/ 664 h 776"/>
                <a:gd name="T20" fmla="*/ 157 w 719"/>
                <a:gd name="T21" fmla="*/ 745 h 776"/>
                <a:gd name="T22" fmla="*/ 643 w 719"/>
                <a:gd name="T23" fmla="*/ 704 h 776"/>
                <a:gd name="T24" fmla="*/ 619 w 719"/>
                <a:gd name="T25" fmla="*/ 548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9" h="776">
                  <a:moveTo>
                    <a:pt x="481" y="394"/>
                  </a:moveTo>
                  <a:cubicBezTo>
                    <a:pt x="527" y="353"/>
                    <a:pt x="556" y="292"/>
                    <a:pt x="556" y="222"/>
                  </a:cubicBezTo>
                  <a:cubicBezTo>
                    <a:pt x="556" y="100"/>
                    <a:pt x="464" y="0"/>
                    <a:pt x="350" y="0"/>
                  </a:cubicBezTo>
                  <a:cubicBezTo>
                    <a:pt x="237" y="0"/>
                    <a:pt x="145" y="100"/>
                    <a:pt x="145" y="222"/>
                  </a:cubicBezTo>
                  <a:cubicBezTo>
                    <a:pt x="145" y="284"/>
                    <a:pt x="168" y="340"/>
                    <a:pt x="205" y="380"/>
                  </a:cubicBezTo>
                  <a:cubicBezTo>
                    <a:pt x="210" y="384"/>
                    <a:pt x="341" y="505"/>
                    <a:pt x="481" y="394"/>
                  </a:cubicBezTo>
                  <a:close/>
                  <a:moveTo>
                    <a:pt x="619" y="548"/>
                  </a:moveTo>
                  <a:cubicBezTo>
                    <a:pt x="507" y="446"/>
                    <a:pt x="507" y="446"/>
                    <a:pt x="507" y="446"/>
                  </a:cubicBezTo>
                  <a:cubicBezTo>
                    <a:pt x="465" y="480"/>
                    <a:pt x="346" y="553"/>
                    <a:pt x="182" y="443"/>
                  </a:cubicBezTo>
                  <a:cubicBezTo>
                    <a:pt x="132" y="481"/>
                    <a:pt x="0" y="591"/>
                    <a:pt x="15" y="664"/>
                  </a:cubicBezTo>
                  <a:cubicBezTo>
                    <a:pt x="15" y="664"/>
                    <a:pt x="17" y="741"/>
                    <a:pt x="157" y="745"/>
                  </a:cubicBezTo>
                  <a:cubicBezTo>
                    <a:pt x="157" y="745"/>
                    <a:pt x="574" y="776"/>
                    <a:pt x="643" y="704"/>
                  </a:cubicBezTo>
                  <a:cubicBezTo>
                    <a:pt x="643" y="704"/>
                    <a:pt x="719" y="655"/>
                    <a:pt x="619" y="548"/>
                  </a:cubicBezTo>
                  <a:close/>
                </a:path>
              </a:pathLst>
            </a:custGeom>
            <a:grpFill/>
            <a:ln>
              <a:noFill/>
            </a:ln>
          </p:spPr>
          <p:txBody>
            <a:bodyPr vert="horz" wrap="square" lIns="91440" tIns="45720" rIns="91440" bIns="45720" numCol="1" anchor="t" anchorCtr="0" compatLnSpc="1"/>
            <a:lstStyle/>
            <a:p>
              <a:endParaRPr lang="zh-CN" altLang="en-US"/>
            </a:p>
          </p:txBody>
        </p:sp>
        <p:sp>
          <p:nvSpPr>
            <p:cNvPr id="18" name="椭圆 17"/>
            <p:cNvSpPr/>
            <p:nvPr/>
          </p:nvSpPr>
          <p:spPr>
            <a:xfrm>
              <a:off x="2364690" y="4730494"/>
              <a:ext cx="653704" cy="653704"/>
            </a:xfrm>
            <a:prstGeom prst="ellipse">
              <a:avLst/>
            </a:prstGeom>
            <a:solidFill>
              <a:schemeClr val="accent2">
                <a:alpha val="42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grpSp>
      <p:sp>
        <p:nvSpPr>
          <p:cNvPr id="17" name="内容占位符 2"/>
          <p:cNvSpPr txBox="1"/>
          <p:nvPr/>
        </p:nvSpPr>
        <p:spPr>
          <a:xfrm>
            <a:off x="4284980" y="2642235"/>
            <a:ext cx="4153535" cy="431800"/>
          </a:xfrm>
          <a:prstGeom prst="rect">
            <a:avLst/>
          </a:prstGeom>
        </p:spPr>
        <p:txBody>
          <a:bodyPr lIns="68580" tIns="34290" rIns="68580" bIns="3429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altLang="zh-CN" sz="700" b="1" dirty="0">
              <a:ln w="9525" cmpd="sng">
                <a:noFill/>
                <a:prstDash val="solid"/>
              </a:ln>
              <a:solidFill>
                <a:schemeClr val="accent2"/>
              </a:solidFill>
              <a:latin typeface="Times New Roman" panose="02020603050405020304" charset="0"/>
              <a:ea typeface="思源黑体 CN Light" panose="020B0300000000000000" pitchFamily="34" charset="-122"/>
              <a:cs typeface="Times New Roman" panose="02020603050405020304" charset="0"/>
            </a:endParaRPr>
          </a:p>
          <a:p>
            <a:pPr marL="0" indent="0">
              <a:lnSpc>
                <a:spcPct val="100000"/>
              </a:lnSpc>
              <a:spcAft>
                <a:spcPts val="900"/>
              </a:spcAft>
              <a:buNone/>
            </a:pPr>
            <a:r>
              <a:rPr lang="en-US" altLang="zh-CN" sz="1800" b="1" dirty="0">
                <a:ln w="9525" cmpd="sng">
                  <a:noFill/>
                  <a:prstDash val="solid"/>
                </a:ln>
                <a:solidFill>
                  <a:schemeClr val="accent1"/>
                </a:solidFill>
                <a:latin typeface="Times New Roman" panose="02020603050405020304" charset="0"/>
                <a:ea typeface="思源黑体 CN Light" panose="020B0300000000000000" pitchFamily="34" charset="-122"/>
                <a:cs typeface="Times New Roman" panose="02020603050405020304" charset="0"/>
                <a:sym typeface="+mn-ea"/>
              </a:rPr>
              <a:t>analyzing the given sentences</a:t>
            </a:r>
            <a:endParaRPr lang="en-US" altLang="zh-CN" sz="1800" b="1" dirty="0">
              <a:ln w="9525" cmpd="sng">
                <a:noFill/>
                <a:prstDash val="solid"/>
              </a:ln>
              <a:solidFill>
                <a:schemeClr val="accent1"/>
              </a:solidFill>
              <a:latin typeface="Times New Roman" panose="02020603050405020304" charset="0"/>
              <a:ea typeface="思源黑体 CN Light" panose="020B0300000000000000" pitchFamily="34" charset="-122"/>
              <a:cs typeface="Times New Roman" panose="02020603050405020304" charset="0"/>
              <a:sym typeface="+mn-ea"/>
            </a:endParaRPr>
          </a:p>
        </p:txBody>
      </p:sp>
      <p:sp>
        <p:nvSpPr>
          <p:cNvPr id="20" name="内容占位符 2"/>
          <p:cNvSpPr txBox="1"/>
          <p:nvPr/>
        </p:nvSpPr>
        <p:spPr>
          <a:xfrm>
            <a:off x="4284980" y="3218815"/>
            <a:ext cx="4153535" cy="539750"/>
          </a:xfrm>
          <a:prstGeom prst="rect">
            <a:avLst/>
          </a:prstGeom>
        </p:spPr>
        <p:txBody>
          <a:bodyPr lIns="68580" tIns="34290" rIns="68580" bIns="3429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altLang="zh-CN" sz="700" b="1" dirty="0">
              <a:ln w="9525" cmpd="sng">
                <a:noFill/>
                <a:prstDash val="solid"/>
              </a:ln>
              <a:solidFill>
                <a:schemeClr val="accent3"/>
              </a:solidFill>
              <a:latin typeface="Times New Roman" panose="02020603050405020304" charset="0"/>
              <a:ea typeface="思源黑体 CN Light" panose="020B0300000000000000" pitchFamily="34" charset="-122"/>
              <a:cs typeface="Times New Roman" panose="02020603050405020304" charset="0"/>
            </a:endParaRPr>
          </a:p>
          <a:p>
            <a:pPr marL="0" indent="0">
              <a:lnSpc>
                <a:spcPct val="100000"/>
              </a:lnSpc>
              <a:spcAft>
                <a:spcPts val="900"/>
              </a:spcAft>
              <a:buNone/>
            </a:pPr>
            <a:r>
              <a:rPr lang="en-US" altLang="zh-CN" sz="1800" b="1" dirty="0">
                <a:ln w="9525" cmpd="sng">
                  <a:noFill/>
                  <a:prstDash val="solid"/>
                </a:ln>
                <a:solidFill>
                  <a:schemeClr val="accent1"/>
                </a:solidFill>
                <a:latin typeface="Times New Roman" panose="02020603050405020304" charset="0"/>
                <a:ea typeface="思源黑体 CN Light" panose="020B0300000000000000" pitchFamily="34" charset="-122"/>
                <a:cs typeface="Times New Roman" panose="02020603050405020304" charset="0"/>
                <a:sym typeface="+mn-ea"/>
              </a:rPr>
              <a:t>plotting the possible storyline</a:t>
            </a:r>
            <a:endParaRPr lang="en-US" altLang="zh-CN" sz="1800" b="1" dirty="0">
              <a:ln w="9525" cmpd="sng">
                <a:noFill/>
                <a:prstDash val="solid"/>
              </a:ln>
              <a:solidFill>
                <a:schemeClr val="accent1"/>
              </a:solidFill>
              <a:latin typeface="Times New Roman" panose="02020603050405020304" charset="0"/>
              <a:ea typeface="思源黑体 CN Light" panose="020B0300000000000000" pitchFamily="34" charset="-122"/>
              <a:cs typeface="Times New Roman" panose="02020603050405020304" charset="0"/>
              <a:sym typeface="+mn-ea"/>
            </a:endParaRPr>
          </a:p>
        </p:txBody>
      </p:sp>
      <p:grpSp>
        <p:nvGrpSpPr>
          <p:cNvPr id="9" name="组合 3"/>
          <p:cNvGrpSpPr/>
          <p:nvPr/>
        </p:nvGrpSpPr>
        <p:grpSpPr>
          <a:xfrm>
            <a:off x="3745065" y="3468739"/>
            <a:ext cx="392096" cy="392217"/>
            <a:chOff x="2364690" y="4730494"/>
            <a:chExt cx="653704" cy="653704"/>
          </a:xfrm>
          <a:solidFill>
            <a:schemeClr val="accent3"/>
          </a:solidFill>
        </p:grpSpPr>
        <p:sp>
          <p:nvSpPr>
            <p:cNvPr id="23" name="Freeform 10"/>
            <p:cNvSpPr>
              <a:spLocks noEditPoints="1"/>
            </p:cNvSpPr>
            <p:nvPr/>
          </p:nvSpPr>
          <p:spPr bwMode="auto">
            <a:xfrm>
              <a:off x="2556947" y="4900521"/>
              <a:ext cx="288677" cy="311838"/>
            </a:xfrm>
            <a:custGeom>
              <a:avLst/>
              <a:gdLst>
                <a:gd name="T0" fmla="*/ 481 w 719"/>
                <a:gd name="T1" fmla="*/ 394 h 776"/>
                <a:gd name="T2" fmla="*/ 556 w 719"/>
                <a:gd name="T3" fmla="*/ 222 h 776"/>
                <a:gd name="T4" fmla="*/ 350 w 719"/>
                <a:gd name="T5" fmla="*/ 0 h 776"/>
                <a:gd name="T6" fmla="*/ 145 w 719"/>
                <a:gd name="T7" fmla="*/ 222 h 776"/>
                <a:gd name="T8" fmla="*/ 205 w 719"/>
                <a:gd name="T9" fmla="*/ 380 h 776"/>
                <a:gd name="T10" fmla="*/ 481 w 719"/>
                <a:gd name="T11" fmla="*/ 394 h 776"/>
                <a:gd name="T12" fmla="*/ 619 w 719"/>
                <a:gd name="T13" fmla="*/ 548 h 776"/>
                <a:gd name="T14" fmla="*/ 507 w 719"/>
                <a:gd name="T15" fmla="*/ 446 h 776"/>
                <a:gd name="T16" fmla="*/ 182 w 719"/>
                <a:gd name="T17" fmla="*/ 443 h 776"/>
                <a:gd name="T18" fmla="*/ 15 w 719"/>
                <a:gd name="T19" fmla="*/ 664 h 776"/>
                <a:gd name="T20" fmla="*/ 157 w 719"/>
                <a:gd name="T21" fmla="*/ 745 h 776"/>
                <a:gd name="T22" fmla="*/ 643 w 719"/>
                <a:gd name="T23" fmla="*/ 704 h 776"/>
                <a:gd name="T24" fmla="*/ 619 w 719"/>
                <a:gd name="T25" fmla="*/ 548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9" h="776">
                  <a:moveTo>
                    <a:pt x="481" y="394"/>
                  </a:moveTo>
                  <a:cubicBezTo>
                    <a:pt x="527" y="353"/>
                    <a:pt x="556" y="292"/>
                    <a:pt x="556" y="222"/>
                  </a:cubicBezTo>
                  <a:cubicBezTo>
                    <a:pt x="556" y="100"/>
                    <a:pt x="464" y="0"/>
                    <a:pt x="350" y="0"/>
                  </a:cubicBezTo>
                  <a:cubicBezTo>
                    <a:pt x="237" y="0"/>
                    <a:pt x="145" y="100"/>
                    <a:pt x="145" y="222"/>
                  </a:cubicBezTo>
                  <a:cubicBezTo>
                    <a:pt x="145" y="284"/>
                    <a:pt x="168" y="340"/>
                    <a:pt x="205" y="380"/>
                  </a:cubicBezTo>
                  <a:cubicBezTo>
                    <a:pt x="210" y="384"/>
                    <a:pt x="341" y="505"/>
                    <a:pt x="481" y="394"/>
                  </a:cubicBezTo>
                  <a:close/>
                  <a:moveTo>
                    <a:pt x="619" y="548"/>
                  </a:moveTo>
                  <a:cubicBezTo>
                    <a:pt x="507" y="446"/>
                    <a:pt x="507" y="446"/>
                    <a:pt x="507" y="446"/>
                  </a:cubicBezTo>
                  <a:cubicBezTo>
                    <a:pt x="465" y="480"/>
                    <a:pt x="346" y="553"/>
                    <a:pt x="182" y="443"/>
                  </a:cubicBezTo>
                  <a:cubicBezTo>
                    <a:pt x="132" y="481"/>
                    <a:pt x="0" y="591"/>
                    <a:pt x="15" y="664"/>
                  </a:cubicBezTo>
                  <a:cubicBezTo>
                    <a:pt x="15" y="664"/>
                    <a:pt x="17" y="741"/>
                    <a:pt x="157" y="745"/>
                  </a:cubicBezTo>
                  <a:cubicBezTo>
                    <a:pt x="157" y="745"/>
                    <a:pt x="574" y="776"/>
                    <a:pt x="643" y="704"/>
                  </a:cubicBezTo>
                  <a:cubicBezTo>
                    <a:pt x="643" y="704"/>
                    <a:pt x="719" y="655"/>
                    <a:pt x="619" y="548"/>
                  </a:cubicBezTo>
                  <a:close/>
                </a:path>
              </a:pathLst>
            </a:custGeom>
            <a:grpFill/>
            <a:ln>
              <a:noFill/>
            </a:ln>
          </p:spPr>
          <p:txBody>
            <a:bodyPr vert="horz" wrap="square" lIns="91440" tIns="45720" rIns="91440" bIns="45720" numCol="1" anchor="t" anchorCtr="0" compatLnSpc="1"/>
            <a:lstStyle/>
            <a:p>
              <a:endParaRPr lang="zh-CN" altLang="en-US"/>
            </a:p>
          </p:txBody>
        </p:sp>
        <p:sp>
          <p:nvSpPr>
            <p:cNvPr id="24" name="椭圆 23"/>
            <p:cNvSpPr/>
            <p:nvPr/>
          </p:nvSpPr>
          <p:spPr>
            <a:xfrm>
              <a:off x="2364690" y="4730494"/>
              <a:ext cx="653704" cy="653704"/>
            </a:xfrm>
            <a:prstGeom prst="ellipse">
              <a:avLst/>
            </a:prstGeom>
            <a:solidFill>
              <a:schemeClr val="accent3"/>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3</a:t>
              </a:r>
              <a:endParaRPr lang="zh-CN" altLang="en-US" dirty="0"/>
            </a:p>
          </p:txBody>
        </p:sp>
      </p:grpSp>
      <p:grpSp>
        <p:nvGrpSpPr>
          <p:cNvPr id="10" name="组合 3"/>
          <p:cNvGrpSpPr/>
          <p:nvPr/>
        </p:nvGrpSpPr>
        <p:grpSpPr>
          <a:xfrm>
            <a:off x="3745065" y="4044803"/>
            <a:ext cx="392096" cy="392217"/>
            <a:chOff x="2364690" y="4730494"/>
            <a:chExt cx="653704" cy="653704"/>
          </a:xfrm>
          <a:solidFill>
            <a:schemeClr val="accent3"/>
          </a:solidFill>
        </p:grpSpPr>
        <p:sp>
          <p:nvSpPr>
            <p:cNvPr id="26" name="Freeform 10"/>
            <p:cNvSpPr>
              <a:spLocks noEditPoints="1"/>
            </p:cNvSpPr>
            <p:nvPr/>
          </p:nvSpPr>
          <p:spPr bwMode="auto">
            <a:xfrm>
              <a:off x="2556947" y="4900521"/>
              <a:ext cx="288677" cy="311838"/>
            </a:xfrm>
            <a:custGeom>
              <a:avLst/>
              <a:gdLst>
                <a:gd name="T0" fmla="*/ 481 w 719"/>
                <a:gd name="T1" fmla="*/ 394 h 776"/>
                <a:gd name="T2" fmla="*/ 556 w 719"/>
                <a:gd name="T3" fmla="*/ 222 h 776"/>
                <a:gd name="T4" fmla="*/ 350 w 719"/>
                <a:gd name="T5" fmla="*/ 0 h 776"/>
                <a:gd name="T6" fmla="*/ 145 w 719"/>
                <a:gd name="T7" fmla="*/ 222 h 776"/>
                <a:gd name="T8" fmla="*/ 205 w 719"/>
                <a:gd name="T9" fmla="*/ 380 h 776"/>
                <a:gd name="T10" fmla="*/ 481 w 719"/>
                <a:gd name="T11" fmla="*/ 394 h 776"/>
                <a:gd name="T12" fmla="*/ 619 w 719"/>
                <a:gd name="T13" fmla="*/ 548 h 776"/>
                <a:gd name="T14" fmla="*/ 507 w 719"/>
                <a:gd name="T15" fmla="*/ 446 h 776"/>
                <a:gd name="T16" fmla="*/ 182 w 719"/>
                <a:gd name="T17" fmla="*/ 443 h 776"/>
                <a:gd name="T18" fmla="*/ 15 w 719"/>
                <a:gd name="T19" fmla="*/ 664 h 776"/>
                <a:gd name="T20" fmla="*/ 157 w 719"/>
                <a:gd name="T21" fmla="*/ 745 h 776"/>
                <a:gd name="T22" fmla="*/ 643 w 719"/>
                <a:gd name="T23" fmla="*/ 704 h 776"/>
                <a:gd name="T24" fmla="*/ 619 w 719"/>
                <a:gd name="T25" fmla="*/ 548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9" h="776">
                  <a:moveTo>
                    <a:pt x="481" y="394"/>
                  </a:moveTo>
                  <a:cubicBezTo>
                    <a:pt x="527" y="353"/>
                    <a:pt x="556" y="292"/>
                    <a:pt x="556" y="222"/>
                  </a:cubicBezTo>
                  <a:cubicBezTo>
                    <a:pt x="556" y="100"/>
                    <a:pt x="464" y="0"/>
                    <a:pt x="350" y="0"/>
                  </a:cubicBezTo>
                  <a:cubicBezTo>
                    <a:pt x="237" y="0"/>
                    <a:pt x="145" y="100"/>
                    <a:pt x="145" y="222"/>
                  </a:cubicBezTo>
                  <a:cubicBezTo>
                    <a:pt x="145" y="284"/>
                    <a:pt x="168" y="340"/>
                    <a:pt x="205" y="380"/>
                  </a:cubicBezTo>
                  <a:cubicBezTo>
                    <a:pt x="210" y="384"/>
                    <a:pt x="341" y="505"/>
                    <a:pt x="481" y="394"/>
                  </a:cubicBezTo>
                  <a:close/>
                  <a:moveTo>
                    <a:pt x="619" y="548"/>
                  </a:moveTo>
                  <a:cubicBezTo>
                    <a:pt x="507" y="446"/>
                    <a:pt x="507" y="446"/>
                    <a:pt x="507" y="446"/>
                  </a:cubicBezTo>
                  <a:cubicBezTo>
                    <a:pt x="465" y="480"/>
                    <a:pt x="346" y="553"/>
                    <a:pt x="182" y="443"/>
                  </a:cubicBezTo>
                  <a:cubicBezTo>
                    <a:pt x="132" y="481"/>
                    <a:pt x="0" y="591"/>
                    <a:pt x="15" y="664"/>
                  </a:cubicBezTo>
                  <a:cubicBezTo>
                    <a:pt x="15" y="664"/>
                    <a:pt x="17" y="741"/>
                    <a:pt x="157" y="745"/>
                  </a:cubicBezTo>
                  <a:cubicBezTo>
                    <a:pt x="157" y="745"/>
                    <a:pt x="574" y="776"/>
                    <a:pt x="643" y="704"/>
                  </a:cubicBezTo>
                  <a:cubicBezTo>
                    <a:pt x="643" y="704"/>
                    <a:pt x="719" y="655"/>
                    <a:pt x="619" y="548"/>
                  </a:cubicBezTo>
                  <a:close/>
                </a:path>
              </a:pathLst>
            </a:custGeom>
            <a:grpFill/>
            <a:ln>
              <a:noFill/>
            </a:ln>
          </p:spPr>
          <p:txBody>
            <a:bodyPr vert="horz" wrap="square" lIns="91440" tIns="45720" rIns="91440" bIns="45720" numCol="1" anchor="t" anchorCtr="0" compatLnSpc="1"/>
            <a:lstStyle/>
            <a:p>
              <a:endParaRPr lang="zh-CN" altLang="en-US"/>
            </a:p>
          </p:txBody>
        </p:sp>
        <p:sp>
          <p:nvSpPr>
            <p:cNvPr id="27" name="椭圆 26"/>
            <p:cNvSpPr/>
            <p:nvPr/>
          </p:nvSpPr>
          <p:spPr>
            <a:xfrm>
              <a:off x="2364690" y="4730494"/>
              <a:ext cx="653704" cy="653704"/>
            </a:xfrm>
            <a:prstGeom prst="ellipse">
              <a:avLst/>
            </a:prstGeom>
            <a:solidFill>
              <a:schemeClr val="accent4">
                <a:alpha val="69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4</a:t>
              </a:r>
              <a:endParaRPr lang="zh-CN" altLang="en-US" dirty="0"/>
            </a:p>
          </p:txBody>
        </p:sp>
      </p:grpSp>
      <p:sp>
        <p:nvSpPr>
          <p:cNvPr id="28" name="内容占位符 2"/>
          <p:cNvSpPr txBox="1"/>
          <p:nvPr/>
        </p:nvSpPr>
        <p:spPr>
          <a:xfrm>
            <a:off x="4284980" y="3794760"/>
            <a:ext cx="4153535" cy="539750"/>
          </a:xfrm>
          <a:prstGeom prst="rect">
            <a:avLst/>
          </a:prstGeom>
        </p:spPr>
        <p:txBody>
          <a:bodyPr lIns="68580" tIns="34290" rIns="68580" bIns="3429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altLang="zh-CN" sz="700" b="1" dirty="0">
              <a:ln w="9525" cmpd="sng">
                <a:noFill/>
                <a:prstDash val="solid"/>
              </a:ln>
              <a:solidFill>
                <a:schemeClr val="accent4"/>
              </a:solidFill>
              <a:latin typeface="Times New Roman" panose="02020603050405020304" charset="0"/>
              <a:ea typeface="思源黑体 CN Light" panose="020B0300000000000000" pitchFamily="34" charset="-122"/>
              <a:cs typeface="Times New Roman" panose="02020603050405020304" charset="0"/>
            </a:endParaRPr>
          </a:p>
          <a:p>
            <a:pPr marL="0" indent="0">
              <a:lnSpc>
                <a:spcPct val="100000"/>
              </a:lnSpc>
              <a:spcAft>
                <a:spcPts val="900"/>
              </a:spcAft>
              <a:buNone/>
            </a:pPr>
            <a:r>
              <a:rPr lang="en-US" altLang="zh-CN" sz="1800" b="1" dirty="0">
                <a:ln w="9525" cmpd="sng">
                  <a:noFill/>
                  <a:prstDash val="solid"/>
                </a:ln>
                <a:solidFill>
                  <a:schemeClr val="accent1"/>
                </a:solidFill>
                <a:latin typeface="Times New Roman" panose="02020603050405020304" charset="0"/>
                <a:ea typeface="思源黑体 CN Light" panose="020B0300000000000000" pitchFamily="34" charset="-122"/>
                <a:cs typeface="Times New Roman" panose="02020603050405020304" charset="0"/>
                <a:sym typeface="+mn-ea"/>
              </a:rPr>
              <a:t>appreciating possible versions</a:t>
            </a:r>
            <a:endParaRPr lang="en-US" altLang="zh-CN" sz="1800" b="1" dirty="0">
              <a:ln w="9525" cmpd="sng">
                <a:noFill/>
                <a:prstDash val="solid"/>
              </a:ln>
              <a:solidFill>
                <a:schemeClr val="accent1"/>
              </a:solidFill>
              <a:latin typeface="Times New Roman" panose="02020603050405020304" charset="0"/>
              <a:ea typeface="思源黑体 CN Light" panose="020B0300000000000000" pitchFamily="34"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8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1" fill="hold" nodeType="withEffect">
                                  <p:stCondLst>
                                    <p:cond delay="170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53" presetClass="entr" presetSubtype="16" fill="hold" nodeType="withEffect">
                                  <p:stCondLst>
                                    <p:cond delay="180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53" presetClass="entr" presetSubtype="16" fill="hold" nodeType="withEffect">
                                  <p:stCondLst>
                                    <p:cond delay="200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nodeType="withEffect">
                                  <p:stCondLst>
                                    <p:cond delay="200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00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par>
                          <p:cTn id="33" fill="hold">
                            <p:stCondLst>
                              <p:cond delay="1300"/>
                            </p:stCondLst>
                            <p:childTnLst>
                              <p:par>
                                <p:cTn id="34" presetID="2" presetClass="entr" presetSubtype="6"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1+#ppt_w/2"/>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par>
                                <p:cTn id="38" presetID="2" presetClass="entr" presetSubtype="6"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1+#ppt_w/2"/>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par>
                                <p:cTn id="42" presetID="2" presetClass="entr" presetSubtype="6"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1+#ppt_w/2"/>
                                          </p:val>
                                        </p:tav>
                                        <p:tav tm="100000">
                                          <p:val>
                                            <p:strVal val="#ppt_x"/>
                                          </p:val>
                                        </p:tav>
                                      </p:tavLst>
                                    </p:anim>
                                    <p:anim calcmode="lin" valueType="num">
                                      <p:cBhvr additive="base">
                                        <p:cTn id="45" dur="500" fill="hold"/>
                                        <p:tgtEl>
                                          <p:spTgt spid="20"/>
                                        </p:tgtEl>
                                        <p:attrNameLst>
                                          <p:attrName>ppt_y</p:attrName>
                                        </p:attrNameLst>
                                      </p:cBhvr>
                                      <p:tavLst>
                                        <p:tav tm="0">
                                          <p:val>
                                            <p:strVal val="1+#ppt_h/2"/>
                                          </p:val>
                                        </p:tav>
                                        <p:tav tm="100000">
                                          <p:val>
                                            <p:strVal val="#ppt_y"/>
                                          </p:val>
                                        </p:tav>
                                      </p:tavLst>
                                    </p:anim>
                                  </p:childTnLst>
                                </p:cTn>
                              </p:par>
                              <p:par>
                                <p:cTn id="46" presetID="2" presetClass="entr" presetSubtype="6"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base">
                                        <p:cTn id="48" dur="500" fill="hold"/>
                                        <p:tgtEl>
                                          <p:spTgt spid="28"/>
                                        </p:tgtEl>
                                        <p:attrNameLst>
                                          <p:attrName>ppt_x</p:attrName>
                                        </p:attrNameLst>
                                      </p:cBhvr>
                                      <p:tavLst>
                                        <p:tav tm="0">
                                          <p:val>
                                            <p:strVal val="1+#ppt_w/2"/>
                                          </p:val>
                                        </p:tav>
                                        <p:tav tm="100000">
                                          <p:val>
                                            <p:strVal val="#ppt_x"/>
                                          </p:val>
                                        </p:tav>
                                      </p:tavLst>
                                    </p:anim>
                                    <p:anim calcmode="lin" valueType="num">
                                      <p:cBhvr additive="base">
                                        <p:cTn id="4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20"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94005" y="260985"/>
            <a:ext cx="8592820" cy="4661535"/>
          </a:xfrm>
          <a:prstGeom prst="rect">
            <a:avLst/>
          </a:prstGeom>
          <a:noFill/>
        </p:spPr>
        <p:txBody>
          <a:bodyPr wrap="square">
            <a:spAutoFit/>
          </a:bodyPr>
          <a:lstStyle/>
          <a:p>
            <a:pPr indent="457200" algn="just"/>
            <a:r>
              <a:rPr lang="zh-CN" altLang="en-US" sz="1350" b="1" dirty="0">
                <a:solidFill>
                  <a:schemeClr val="bg1"/>
                </a:solidFill>
                <a:latin typeface="Times New Roman" panose="02020603050405020304" charset="0"/>
                <a:cs typeface="Times New Roman" panose="02020603050405020304" charset="0"/>
              </a:rPr>
              <a:t>阅读下面材料，根据其内容和所给段落开头语续写两段，使之构成一篇完整的短文。</a:t>
            </a:r>
            <a:endParaRPr lang="en-US" altLang="zh-CN" sz="1350" b="1" dirty="0">
              <a:solidFill>
                <a:schemeClr val="bg1"/>
              </a:solidFill>
              <a:latin typeface="Times New Roman" panose="02020603050405020304" charset="0"/>
              <a:cs typeface="Times New Roman" panose="02020603050405020304" charset="0"/>
            </a:endParaRPr>
          </a:p>
          <a:p>
            <a:pPr indent="457200" algn="just"/>
            <a:r>
              <a:rPr lang="zh-CN" altLang="en-US" sz="1350" b="1" dirty="0">
                <a:solidFill>
                  <a:schemeClr val="bg1"/>
                </a:solidFill>
                <a:latin typeface="Times New Roman" panose="02020603050405020304" charset="0"/>
                <a:cs typeface="Times New Roman" panose="02020603050405020304" charset="0"/>
              </a:rPr>
              <a:t>Tom could communicate well with other people through the computer or even on the phone, but when it came to making public presentations, he was hopeless. He was aware that people at conferences would count up the times he said such things as </a:t>
            </a:r>
            <a:r>
              <a:rPr lang="en-US" altLang="zh-CN" sz="1350" b="1" dirty="0">
                <a:solidFill>
                  <a:schemeClr val="bg1"/>
                </a:solidFill>
                <a:latin typeface="Times New Roman" panose="02020603050405020304" charset="0"/>
                <a:cs typeface="Times New Roman" panose="02020603050405020304" charset="0"/>
              </a:rPr>
              <a:t>“</a:t>
            </a:r>
            <a:r>
              <a:rPr lang="zh-CN" altLang="en-US" sz="1350" b="1" dirty="0">
                <a:solidFill>
                  <a:schemeClr val="bg1"/>
                </a:solidFill>
                <a:latin typeface="Times New Roman" panose="02020603050405020304" charset="0"/>
                <a:cs typeface="Times New Roman" panose="02020603050405020304" charset="0"/>
              </a:rPr>
              <a:t>what I really meant to say was</a:t>
            </a:r>
            <a:r>
              <a:rPr lang="en-US" altLang="zh-CN" sz="1350" b="1" dirty="0">
                <a:solidFill>
                  <a:schemeClr val="bg1"/>
                </a:solidFill>
                <a:latin typeface="Times New Roman" panose="02020603050405020304" charset="0"/>
                <a:cs typeface="Times New Roman" panose="02020603050405020304" charset="0"/>
              </a:rPr>
              <a:t>”</a:t>
            </a:r>
            <a:r>
              <a:rPr lang="zh-CN" altLang="en-US" sz="1350" b="1" dirty="0">
                <a:solidFill>
                  <a:schemeClr val="bg1"/>
                </a:solidFill>
                <a:latin typeface="Times New Roman" panose="02020603050405020304" charset="0"/>
                <a:cs typeface="Times New Roman" panose="02020603050405020304" charset="0"/>
              </a:rPr>
              <a:t> when he got nervous.</a:t>
            </a:r>
            <a:endParaRPr lang="en-US" altLang="zh-CN" sz="1350" b="1" dirty="0">
              <a:solidFill>
                <a:schemeClr val="bg1"/>
              </a:solidFill>
              <a:latin typeface="Times New Roman" panose="02020603050405020304" charset="0"/>
              <a:cs typeface="Times New Roman" panose="02020603050405020304" charset="0"/>
            </a:endParaRPr>
          </a:p>
          <a:p>
            <a:pPr indent="457200" algn="just"/>
            <a:r>
              <a:rPr lang="zh-CN" altLang="en-US" sz="1350" b="1" dirty="0">
                <a:solidFill>
                  <a:schemeClr val="bg1"/>
                </a:solidFill>
                <a:latin typeface="Times New Roman" panose="02020603050405020304" charset="0"/>
                <a:cs typeface="Times New Roman" panose="02020603050405020304" charset="0"/>
              </a:rPr>
              <a:t>Tom was an expert in Reality Robotics Company. His boss had asked him to do something that he was absolutely scared about. The next month he would be presenting on behalf of his company, and there would be a lot of people, and his boss, who had never attended Tom</a:t>
            </a:r>
            <a:r>
              <a:rPr lang="en-US" altLang="zh-CN" sz="1350" b="1" dirty="0">
                <a:solidFill>
                  <a:schemeClr val="bg1"/>
                </a:solidFill>
                <a:latin typeface="Times New Roman" panose="02020603050405020304" charset="0"/>
                <a:cs typeface="Times New Roman" panose="02020603050405020304" charset="0"/>
              </a:rPr>
              <a:t>’</a:t>
            </a:r>
            <a:r>
              <a:rPr lang="zh-CN" altLang="en-US" sz="1350" b="1" dirty="0">
                <a:solidFill>
                  <a:schemeClr val="bg1"/>
                </a:solidFill>
                <a:latin typeface="Times New Roman" panose="02020603050405020304" charset="0"/>
                <a:cs typeface="Times New Roman" panose="02020603050405020304" charset="0"/>
              </a:rPr>
              <a:t>s presentations, wanted to impress the audience with the innovative work that the company was doing. Tom knew his boss</a:t>
            </a:r>
            <a:r>
              <a:rPr lang="en-US" altLang="zh-CN" sz="1350" b="1" dirty="0">
                <a:solidFill>
                  <a:schemeClr val="bg1"/>
                </a:solidFill>
                <a:latin typeface="Times New Roman" panose="02020603050405020304" charset="0"/>
                <a:cs typeface="Times New Roman" panose="02020603050405020304" charset="0"/>
              </a:rPr>
              <a:t>’</a:t>
            </a:r>
            <a:r>
              <a:rPr lang="zh-CN" altLang="en-US" sz="1350" b="1" dirty="0">
                <a:solidFill>
                  <a:schemeClr val="bg1"/>
                </a:solidFill>
                <a:latin typeface="Times New Roman" panose="02020603050405020304" charset="0"/>
                <a:cs typeface="Times New Roman" panose="02020603050405020304" charset="0"/>
              </a:rPr>
              <a:t>s respect for him would plummet (坠落) if he said that he could not do it. So, he worked like crazy on the task. </a:t>
            </a:r>
            <a:endParaRPr lang="en-US" altLang="zh-CN" sz="1350" b="1" dirty="0">
              <a:solidFill>
                <a:schemeClr val="bg1"/>
              </a:solidFill>
              <a:latin typeface="Times New Roman" panose="02020603050405020304" charset="0"/>
              <a:cs typeface="Times New Roman" panose="02020603050405020304" charset="0"/>
            </a:endParaRPr>
          </a:p>
          <a:p>
            <a:pPr indent="457200" algn="just"/>
            <a:r>
              <a:rPr lang="zh-CN" altLang="en-US" sz="1350" b="1" dirty="0">
                <a:solidFill>
                  <a:schemeClr val="bg1"/>
                </a:solidFill>
                <a:latin typeface="Times New Roman" panose="02020603050405020304" charset="0"/>
                <a:cs typeface="Times New Roman" panose="02020603050405020304" charset="0"/>
              </a:rPr>
              <a:t>One day, he felt a great need to relax. He turned on the TV. He laughed, and smiled through the first show, making him feel a little better. But it was the second show that really got to him, where the ventriloquist (腹语术者) Arthur worked with his dummy (假人). This really provided him with an inspiration for how he was going to make his much-feared presentation a success.</a:t>
            </a:r>
            <a:endParaRPr lang="en-US" altLang="zh-CN" sz="1350" b="1" dirty="0">
              <a:solidFill>
                <a:schemeClr val="bg1"/>
              </a:solidFill>
              <a:latin typeface="Times New Roman" panose="02020603050405020304" charset="0"/>
              <a:cs typeface="Times New Roman" panose="02020603050405020304" charset="0"/>
            </a:endParaRPr>
          </a:p>
          <a:p>
            <a:pPr indent="457200" algn="just"/>
            <a:r>
              <a:rPr lang="zh-CN" altLang="en-US" sz="1350" b="1" dirty="0">
                <a:solidFill>
                  <a:schemeClr val="bg1"/>
                </a:solidFill>
                <a:latin typeface="Times New Roman" panose="02020603050405020304" charset="0"/>
                <a:cs typeface="Times New Roman" panose="02020603050405020304" charset="0"/>
              </a:rPr>
              <a:t>The next day, he organized a meeting of the people that had the skills he needed, and, of course, his boss. When he explained what he wanted to do, he could sense that everyone was with him on this plan. But a lot of work had to be done for the object of the plan to be completed.</a:t>
            </a:r>
            <a:endParaRPr lang="en-US" altLang="zh-CN" sz="1350" b="1" dirty="0">
              <a:solidFill>
                <a:schemeClr val="bg1"/>
              </a:solidFill>
              <a:latin typeface="Times New Roman" panose="02020603050405020304" charset="0"/>
              <a:cs typeface="Times New Roman" panose="02020603050405020304" charset="0"/>
            </a:endParaRPr>
          </a:p>
          <a:p>
            <a:pPr indent="457200" algn="just"/>
            <a:r>
              <a:rPr lang="zh-CN" altLang="en-US" sz="1350" b="1" dirty="0">
                <a:solidFill>
                  <a:schemeClr val="bg1"/>
                </a:solidFill>
                <a:latin typeface="Times New Roman" panose="02020603050405020304" charset="0"/>
                <a:cs typeface="Times New Roman" panose="02020603050405020304" charset="0"/>
              </a:rPr>
              <a:t>It was the day of the presentation. Tom was somewhat nervous, but nowhere near to the extent that he usually was for just such a situation. And they had to get to their destination early, for what needed to be done had to be completed before the audience knew what was going on.</a:t>
            </a:r>
            <a:endParaRPr lang="en-US" altLang="zh-CN" sz="1350" b="1" dirty="0">
              <a:solidFill>
                <a:schemeClr val="bg1"/>
              </a:solidFill>
              <a:latin typeface="Times New Roman" panose="02020603050405020304" charset="0"/>
              <a:cs typeface="Times New Roman" panose="02020603050405020304" charset="0"/>
            </a:endParaRPr>
          </a:p>
          <a:p>
            <a:pPr algn="just"/>
            <a:r>
              <a:rPr lang="zh-CN" altLang="en-US" sz="1350" b="1" dirty="0">
                <a:solidFill>
                  <a:schemeClr val="bg1"/>
                </a:solidFill>
                <a:latin typeface="Times New Roman" panose="02020603050405020304" charset="0"/>
                <a:cs typeface="Times New Roman" panose="02020603050405020304" charset="0"/>
              </a:rPr>
              <a:t>注意：</a:t>
            </a:r>
            <a:r>
              <a:rPr lang="en-US" altLang="zh-CN" sz="1350" b="1" dirty="0">
                <a:solidFill>
                  <a:schemeClr val="bg1"/>
                </a:solidFill>
                <a:latin typeface="Times New Roman" panose="02020603050405020304" charset="0"/>
                <a:cs typeface="Times New Roman" panose="02020603050405020304" charset="0"/>
              </a:rPr>
              <a:t>1.</a:t>
            </a:r>
            <a:r>
              <a:rPr lang="zh-CN" altLang="en-US" sz="1350" b="1" dirty="0">
                <a:solidFill>
                  <a:schemeClr val="bg1"/>
                </a:solidFill>
                <a:latin typeface="Times New Roman" panose="02020603050405020304" charset="0"/>
                <a:cs typeface="Times New Roman" panose="02020603050405020304" charset="0"/>
              </a:rPr>
              <a:t>续写词数应为</a:t>
            </a:r>
            <a:r>
              <a:rPr lang="en-US" altLang="zh-CN" sz="1350" b="1" dirty="0">
                <a:solidFill>
                  <a:schemeClr val="bg1"/>
                </a:solidFill>
                <a:latin typeface="Times New Roman" panose="02020603050405020304" charset="0"/>
                <a:cs typeface="Times New Roman" panose="02020603050405020304" charset="0"/>
              </a:rPr>
              <a:t>150</a:t>
            </a:r>
            <a:r>
              <a:rPr lang="zh-CN" altLang="en-US" sz="1350" b="1" dirty="0">
                <a:solidFill>
                  <a:schemeClr val="bg1"/>
                </a:solidFill>
                <a:latin typeface="Times New Roman" panose="02020603050405020304" charset="0"/>
                <a:cs typeface="Times New Roman" panose="02020603050405020304" charset="0"/>
              </a:rPr>
              <a:t>左右；</a:t>
            </a:r>
            <a:r>
              <a:rPr lang="en-US" altLang="zh-CN" sz="1350" b="1" dirty="0">
                <a:solidFill>
                  <a:schemeClr val="bg1"/>
                </a:solidFill>
                <a:latin typeface="Times New Roman" panose="02020603050405020304" charset="0"/>
                <a:cs typeface="Times New Roman" panose="02020603050405020304" charset="0"/>
              </a:rPr>
              <a:t>2.</a:t>
            </a:r>
            <a:r>
              <a:rPr lang="zh-CN" altLang="en-US" sz="1350" b="1" dirty="0">
                <a:solidFill>
                  <a:schemeClr val="bg1"/>
                </a:solidFill>
                <a:latin typeface="Times New Roman" panose="02020603050405020304" charset="0"/>
                <a:cs typeface="Times New Roman" panose="02020603050405020304" charset="0"/>
              </a:rPr>
              <a:t>请按如下格式在答题卡的相应位置作答。</a:t>
            </a:r>
            <a:endParaRPr lang="en-US" altLang="zh-CN" sz="1350" b="1" dirty="0">
              <a:solidFill>
                <a:schemeClr val="bg1"/>
              </a:solidFill>
              <a:latin typeface="Times New Roman" panose="02020603050405020304" charset="0"/>
              <a:cs typeface="Times New Roman" panose="02020603050405020304" charset="0"/>
            </a:endParaRPr>
          </a:p>
          <a:p>
            <a:pPr algn="just"/>
            <a:r>
              <a:rPr lang="en-US" altLang="zh-CN" sz="1350" b="1" dirty="0">
                <a:solidFill>
                  <a:schemeClr val="bg1"/>
                </a:solidFill>
                <a:latin typeface="Times New Roman" panose="02020603050405020304" charset="0"/>
                <a:cs typeface="Times New Roman" panose="02020603050405020304" charset="0"/>
              </a:rPr>
              <a:t>Paragraph 1:</a:t>
            </a:r>
            <a:r>
              <a:rPr lang="zh-CN" altLang="en-US" sz="1350" b="1" dirty="0">
                <a:solidFill>
                  <a:schemeClr val="bg1"/>
                </a:solidFill>
                <a:latin typeface="Times New Roman" panose="02020603050405020304" charset="0"/>
                <a:cs typeface="Times New Roman" panose="02020603050405020304" charset="0"/>
              </a:rPr>
              <a:t> </a:t>
            </a:r>
            <a:r>
              <a:rPr lang="en-US" altLang="zh-CN" sz="1350" b="1" dirty="0">
                <a:solidFill>
                  <a:schemeClr val="bg1"/>
                </a:solidFill>
                <a:latin typeface="Times New Roman" panose="02020603050405020304" charset="0"/>
                <a:cs typeface="Times New Roman" panose="02020603050405020304" charset="0"/>
              </a:rPr>
              <a:t>The</a:t>
            </a:r>
            <a:r>
              <a:rPr lang="zh-CN" altLang="en-US" sz="1350" b="1" dirty="0">
                <a:solidFill>
                  <a:schemeClr val="bg1"/>
                </a:solidFill>
                <a:latin typeface="Times New Roman" panose="02020603050405020304" charset="0"/>
                <a:cs typeface="Times New Roman" panose="02020603050405020304" charset="0"/>
              </a:rPr>
              <a:t> </a:t>
            </a:r>
            <a:r>
              <a:rPr lang="en-US" altLang="zh-CN" sz="1350" b="1" dirty="0">
                <a:solidFill>
                  <a:schemeClr val="bg1"/>
                </a:solidFill>
                <a:latin typeface="Times New Roman" panose="02020603050405020304" charset="0"/>
                <a:cs typeface="Times New Roman" panose="02020603050405020304" charset="0"/>
              </a:rPr>
              <a:t>much-anticipated</a:t>
            </a:r>
            <a:r>
              <a:rPr lang="zh-CN" altLang="en-US" sz="1350" b="1" dirty="0">
                <a:solidFill>
                  <a:schemeClr val="bg1"/>
                </a:solidFill>
                <a:latin typeface="Times New Roman" panose="02020603050405020304" charset="0"/>
                <a:cs typeface="Times New Roman" panose="02020603050405020304" charset="0"/>
              </a:rPr>
              <a:t> </a:t>
            </a:r>
            <a:r>
              <a:rPr lang="en-US" altLang="zh-CN" sz="1350" b="1" dirty="0">
                <a:solidFill>
                  <a:schemeClr val="bg1"/>
                </a:solidFill>
                <a:latin typeface="Times New Roman" panose="02020603050405020304" charset="0"/>
                <a:cs typeface="Times New Roman" panose="02020603050405020304" charset="0"/>
              </a:rPr>
              <a:t>presentation</a:t>
            </a:r>
            <a:r>
              <a:rPr lang="zh-CN" altLang="en-US" sz="1350" b="1" dirty="0">
                <a:solidFill>
                  <a:schemeClr val="bg1"/>
                </a:solidFill>
                <a:latin typeface="Times New Roman" panose="02020603050405020304" charset="0"/>
                <a:cs typeface="Times New Roman" panose="02020603050405020304" charset="0"/>
              </a:rPr>
              <a:t> </a:t>
            </a:r>
            <a:r>
              <a:rPr lang="en-US" altLang="zh-CN" sz="1350" b="1" dirty="0">
                <a:solidFill>
                  <a:schemeClr val="bg1"/>
                </a:solidFill>
                <a:latin typeface="Times New Roman" panose="02020603050405020304" charset="0"/>
                <a:cs typeface="Times New Roman" panose="02020603050405020304" charset="0"/>
              </a:rPr>
              <a:t>started.</a:t>
            </a:r>
            <a:r>
              <a:rPr lang="zh-CN" altLang="en-US" sz="1350" b="1" dirty="0">
                <a:solidFill>
                  <a:schemeClr val="bg1"/>
                </a:solidFill>
                <a:latin typeface="Times New Roman" panose="02020603050405020304" charset="0"/>
                <a:cs typeface="Times New Roman" panose="02020603050405020304" charset="0"/>
              </a:rPr>
              <a:t> </a:t>
            </a:r>
            <a:endParaRPr lang="en-US" altLang="zh-CN" sz="1350" b="1" dirty="0">
              <a:solidFill>
                <a:schemeClr val="bg1"/>
              </a:solidFill>
              <a:latin typeface="Times New Roman" panose="02020603050405020304" charset="0"/>
              <a:cs typeface="Times New Roman" panose="02020603050405020304" charset="0"/>
            </a:endParaRPr>
          </a:p>
          <a:p>
            <a:pPr algn="just"/>
            <a:r>
              <a:rPr lang="en-US" altLang="zh-CN" sz="1350" b="1" dirty="0">
                <a:solidFill>
                  <a:schemeClr val="bg1"/>
                </a:solidFill>
                <a:latin typeface="Times New Roman" panose="02020603050405020304" charset="0"/>
                <a:cs typeface="Times New Roman" panose="02020603050405020304" charset="0"/>
              </a:rPr>
              <a:t>Paragraph 2: Tom walked onto the stage, looking exactly the same as the presenter. </a:t>
            </a:r>
            <a:endParaRPr lang="en-US" altLang="zh-CN" sz="1350" b="1" dirty="0">
              <a:solidFill>
                <a:schemeClr val="bg1"/>
              </a:solidFill>
              <a:latin typeface="Times New Roman" panose="02020603050405020304" charset="0"/>
              <a:cs typeface="Times New Roman" panose="02020603050405020304" charset="0"/>
            </a:endParaRPr>
          </a:p>
        </p:txBody>
      </p:sp>
      <p:sp>
        <p:nvSpPr>
          <p:cNvPr id="2" name="椭圆 1"/>
          <p:cNvSpPr/>
          <p:nvPr/>
        </p:nvSpPr>
        <p:spPr>
          <a:xfrm>
            <a:off x="755650" y="483235"/>
            <a:ext cx="496570" cy="266700"/>
          </a:xfrm>
          <a:prstGeom prst="ellipse">
            <a:avLst/>
          </a:prstGeom>
          <a:noFill/>
          <a:ln w="412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椭圆 3"/>
          <p:cNvSpPr/>
          <p:nvPr>
            <p:custDataLst>
              <p:tags r:id="rId1"/>
            </p:custDataLst>
          </p:nvPr>
        </p:nvSpPr>
        <p:spPr>
          <a:xfrm>
            <a:off x="2406015" y="1081405"/>
            <a:ext cx="2304415" cy="312420"/>
          </a:xfrm>
          <a:prstGeom prst="ellipse">
            <a:avLst/>
          </a:prstGeom>
          <a:noFill/>
          <a:ln w="412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5" name="直接连接符 4"/>
          <p:cNvCxnSpPr/>
          <p:nvPr/>
        </p:nvCxnSpPr>
        <p:spPr>
          <a:xfrm>
            <a:off x="1223645" y="735965"/>
            <a:ext cx="7597140"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60045" y="915670"/>
            <a:ext cx="3960495"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791845" y="1131570"/>
            <a:ext cx="5580380"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546860" y="1348105"/>
            <a:ext cx="3096895"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椭圆 10"/>
          <p:cNvSpPr/>
          <p:nvPr>
            <p:custDataLst>
              <p:tags r:id="rId2"/>
            </p:custDataLst>
          </p:nvPr>
        </p:nvSpPr>
        <p:spPr>
          <a:xfrm>
            <a:off x="4680585" y="1095375"/>
            <a:ext cx="786765" cy="266700"/>
          </a:xfrm>
          <a:prstGeom prst="ellipse">
            <a:avLst/>
          </a:prstGeom>
          <a:noFill/>
          <a:ln w="412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椭圆 11"/>
          <p:cNvSpPr/>
          <p:nvPr>
            <p:custDataLst>
              <p:tags r:id="rId3"/>
            </p:custDataLst>
          </p:nvPr>
        </p:nvSpPr>
        <p:spPr>
          <a:xfrm>
            <a:off x="2880360" y="2967990"/>
            <a:ext cx="1940560" cy="266700"/>
          </a:xfrm>
          <a:prstGeom prst="ellipse">
            <a:avLst/>
          </a:prstGeom>
          <a:noFill/>
          <a:ln w="412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椭圆 12"/>
          <p:cNvSpPr/>
          <p:nvPr>
            <p:custDataLst>
              <p:tags r:id="rId4"/>
            </p:custDataLst>
          </p:nvPr>
        </p:nvSpPr>
        <p:spPr>
          <a:xfrm>
            <a:off x="5643245" y="4588510"/>
            <a:ext cx="883285" cy="266700"/>
          </a:xfrm>
          <a:prstGeom prst="ellipse">
            <a:avLst/>
          </a:prstGeom>
          <a:noFill/>
          <a:ln w="412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TextBox 11"/>
          <p:cNvSpPr txBox="1"/>
          <p:nvPr>
            <p:custDataLst>
              <p:tags r:id="rId5"/>
            </p:custDataLst>
          </p:nvPr>
        </p:nvSpPr>
        <p:spPr>
          <a:xfrm>
            <a:off x="88265" y="16510"/>
            <a:ext cx="1081405" cy="245745"/>
          </a:xfrm>
          <a:prstGeom prst="rect">
            <a:avLst/>
          </a:prstGeom>
          <a:noFill/>
        </p:spPr>
        <p:txBody>
          <a:bodyPr wrap="square" lIns="0" tIns="0" rIns="0" bIns="0" rtlCol="0">
            <a:spAutoFit/>
          </a:bodyPr>
          <a:p>
            <a:pPr marL="121920" lvl="1" indent="-121920" algn="ctr">
              <a:buFont typeface="Arial" panose="020B0604020202020204" pitchFamily="34" charset="0"/>
              <a:buChar char="•"/>
            </a:pPr>
            <a:r>
              <a:rPr lang="en-US" altLang="zh-CN" sz="1600" b="1" i="1" u="sng" dirty="0">
                <a:solidFill>
                  <a:srgbClr val="FFFF00"/>
                </a:solidFill>
                <a:effectLst>
                  <a:outerShdw blurRad="38100" dist="38100" dir="2700000" algn="tl">
                    <a:srgbClr val="000000">
                      <a:alpha val="43137"/>
                    </a:srgbClr>
                  </a:outerShdw>
                </a:effectLst>
                <a:latin typeface="Times New Roman" panose="02020603050405020304" charset="0"/>
                <a:ea typeface="微软雅黑" panose="020B0503020204020204" pitchFamily="34" charset="-122"/>
                <a:cs typeface="Times New Roman" panose="02020603050405020304" charset="0"/>
                <a:sym typeface="Arial" panose="020B0604020202020204" pitchFamily="34" charset="0"/>
              </a:rPr>
              <a:t>characters</a:t>
            </a:r>
            <a:endParaRPr lang="en-US" altLang="zh-CN" sz="1600" b="1" i="1" u="sng" dirty="0">
              <a:solidFill>
                <a:srgbClr val="FFFF00"/>
              </a:solidFill>
              <a:effectLst>
                <a:outerShdw blurRad="38100" dist="38100" dir="2700000" algn="tl">
                  <a:srgbClr val="000000">
                    <a:alpha val="43137"/>
                  </a:srgbClr>
                </a:outerShdw>
              </a:effectLst>
              <a:latin typeface="Times New Roman" panose="02020603050405020304" charset="0"/>
              <a:ea typeface="微软雅黑" panose="020B0503020204020204" pitchFamily="34" charset="-122"/>
              <a:cs typeface="Times New Roman" panose="02020603050405020304" charset="0"/>
              <a:sym typeface="Arial" panose="020B0604020202020204" pitchFamily="34" charset="0"/>
            </a:endParaRPr>
          </a:p>
        </p:txBody>
      </p:sp>
      <p:sp>
        <p:nvSpPr>
          <p:cNvPr id="15" name="椭圆 14"/>
          <p:cNvSpPr/>
          <p:nvPr>
            <p:custDataLst>
              <p:tags r:id="rId6"/>
            </p:custDataLst>
          </p:nvPr>
        </p:nvSpPr>
        <p:spPr>
          <a:xfrm>
            <a:off x="7092315" y="1513205"/>
            <a:ext cx="1133475" cy="266700"/>
          </a:xfrm>
          <a:prstGeom prst="ellipse">
            <a:avLst/>
          </a:prstGeom>
          <a:noFill/>
          <a:ln w="412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TextBox 11"/>
          <p:cNvSpPr txBox="1"/>
          <p:nvPr>
            <p:custDataLst>
              <p:tags r:id="rId7"/>
            </p:custDataLst>
          </p:nvPr>
        </p:nvSpPr>
        <p:spPr>
          <a:xfrm>
            <a:off x="1332230" y="16510"/>
            <a:ext cx="1081405" cy="245745"/>
          </a:xfrm>
          <a:prstGeom prst="rect">
            <a:avLst/>
          </a:prstGeom>
          <a:noFill/>
        </p:spPr>
        <p:txBody>
          <a:bodyPr wrap="square" lIns="0" tIns="0" rIns="0" bIns="0" rtlCol="0">
            <a:spAutoFit/>
          </a:bodyPr>
          <a:p>
            <a:pPr marL="121920" lvl="1" indent="-121920" algn="ctr">
              <a:buFont typeface="Arial" panose="020B0604020202020204" pitchFamily="34" charset="0"/>
              <a:buChar char="•"/>
            </a:pPr>
            <a:r>
              <a:rPr lang="en-US" altLang="zh-CN" sz="1600" b="1" i="1" u="sng" dirty="0">
                <a:solidFill>
                  <a:srgbClr val="FFFF00"/>
                </a:solidFill>
                <a:effectLst>
                  <a:outerShdw blurRad="38100" dist="38100" dir="2700000" algn="tl">
                    <a:srgbClr val="000000">
                      <a:alpha val="43137"/>
                    </a:srgbClr>
                  </a:outerShdw>
                </a:effectLst>
                <a:latin typeface="Times New Roman" panose="02020603050405020304" charset="0"/>
                <a:ea typeface="微软雅黑" panose="020B0503020204020204" pitchFamily="34" charset="-122"/>
                <a:cs typeface="Times New Roman" panose="02020603050405020304" charset="0"/>
                <a:sym typeface="Arial" panose="020B0604020202020204" pitchFamily="34" charset="0"/>
              </a:rPr>
              <a:t>setting</a:t>
            </a:r>
            <a:endParaRPr lang="en-US" altLang="zh-CN" sz="1600" b="1" i="1" u="sng" dirty="0">
              <a:solidFill>
                <a:srgbClr val="FFFF00"/>
              </a:solidFill>
              <a:effectLst>
                <a:outerShdw blurRad="38100" dist="38100" dir="2700000" algn="tl">
                  <a:srgbClr val="000000">
                    <a:alpha val="43137"/>
                  </a:srgbClr>
                </a:outerShdw>
              </a:effectLst>
              <a:latin typeface="Times New Roman" panose="02020603050405020304" charset="0"/>
              <a:ea typeface="微软雅黑" panose="020B0503020204020204" pitchFamily="34" charset="-122"/>
              <a:cs typeface="Times New Roman" panose="02020603050405020304" charset="0"/>
              <a:sym typeface="Arial" panose="020B0604020202020204" pitchFamily="34" charset="0"/>
            </a:endParaRPr>
          </a:p>
        </p:txBody>
      </p:sp>
      <p:sp>
        <p:nvSpPr>
          <p:cNvPr id="19" name="椭圆 18"/>
          <p:cNvSpPr/>
          <p:nvPr>
            <p:custDataLst>
              <p:tags r:id="rId8"/>
            </p:custDataLst>
          </p:nvPr>
        </p:nvSpPr>
        <p:spPr>
          <a:xfrm>
            <a:off x="3023870" y="4408170"/>
            <a:ext cx="1657350" cy="266700"/>
          </a:xfrm>
          <a:prstGeom prst="ellipse">
            <a:avLst/>
          </a:prstGeom>
          <a:noFill/>
          <a:ln w="41275" cmpd="sng">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椭圆 19"/>
          <p:cNvSpPr/>
          <p:nvPr>
            <p:custDataLst>
              <p:tags r:id="rId9"/>
            </p:custDataLst>
          </p:nvPr>
        </p:nvSpPr>
        <p:spPr>
          <a:xfrm>
            <a:off x="2628265" y="4624070"/>
            <a:ext cx="798195" cy="266700"/>
          </a:xfrm>
          <a:prstGeom prst="ellipse">
            <a:avLst/>
          </a:prstGeom>
          <a:noFill/>
          <a:ln w="41275" cmpd="sng">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TextBox 11"/>
          <p:cNvSpPr txBox="1"/>
          <p:nvPr>
            <p:custDataLst>
              <p:tags r:id="rId10"/>
            </p:custDataLst>
          </p:nvPr>
        </p:nvSpPr>
        <p:spPr>
          <a:xfrm>
            <a:off x="2520315" y="16510"/>
            <a:ext cx="1081405" cy="245745"/>
          </a:xfrm>
          <a:prstGeom prst="rect">
            <a:avLst/>
          </a:prstGeom>
          <a:noFill/>
        </p:spPr>
        <p:txBody>
          <a:bodyPr wrap="square" lIns="0" tIns="0" rIns="0" bIns="0" rtlCol="0">
            <a:spAutoFit/>
          </a:bodyPr>
          <a:p>
            <a:pPr marL="121920" lvl="1" indent="-121920" algn="ctr">
              <a:buFont typeface="Arial" panose="020B0604020202020204" pitchFamily="34" charset="0"/>
              <a:buChar char="•"/>
            </a:pPr>
            <a:r>
              <a:rPr lang="en-US" altLang="zh-CN" sz="1600" b="1" i="1" u="sng" dirty="0">
                <a:solidFill>
                  <a:srgbClr val="FFFF00"/>
                </a:solidFill>
                <a:effectLst>
                  <a:outerShdw blurRad="38100" dist="38100" dir="2700000" algn="tl">
                    <a:srgbClr val="000000">
                      <a:alpha val="43137"/>
                    </a:srgbClr>
                  </a:outerShdw>
                </a:effectLst>
                <a:latin typeface="Times New Roman" panose="02020603050405020304" charset="0"/>
                <a:ea typeface="微软雅黑" panose="020B0503020204020204" pitchFamily="34" charset="-122"/>
                <a:cs typeface="Times New Roman" panose="02020603050405020304" charset="0"/>
                <a:sym typeface="Arial" panose="020B0604020202020204" pitchFamily="34" charset="0"/>
              </a:rPr>
              <a:t>problem</a:t>
            </a:r>
            <a:endParaRPr lang="en-US" altLang="zh-CN" sz="1600" b="1" i="1" u="sng" dirty="0">
              <a:solidFill>
                <a:srgbClr val="FFFF00"/>
              </a:solidFill>
              <a:effectLst>
                <a:outerShdw blurRad="38100" dist="38100" dir="2700000" algn="tl">
                  <a:srgbClr val="000000">
                    <a:alpha val="43137"/>
                  </a:srgbClr>
                </a:outerShdw>
              </a:effectLst>
              <a:latin typeface="Times New Roman" panose="02020603050405020304" charset="0"/>
              <a:ea typeface="微软雅黑" panose="020B0503020204020204" pitchFamily="34" charset="-122"/>
              <a:cs typeface="Times New Roman" panose="02020603050405020304" charset="0"/>
              <a:sym typeface="Arial" panose="020B0604020202020204" pitchFamily="34" charset="0"/>
            </a:endParaRPr>
          </a:p>
        </p:txBody>
      </p:sp>
      <p:sp>
        <p:nvSpPr>
          <p:cNvPr id="22" name="圆角矩形 21"/>
          <p:cNvSpPr/>
          <p:nvPr/>
        </p:nvSpPr>
        <p:spPr>
          <a:xfrm>
            <a:off x="4710430" y="1131570"/>
            <a:ext cx="4077335" cy="215900"/>
          </a:xfrm>
          <a:prstGeom prst="roundRect">
            <a:avLst/>
          </a:prstGeom>
          <a:solidFill>
            <a:schemeClr val="accent3">
              <a:lumMod val="75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圆角矩形 23"/>
          <p:cNvSpPr/>
          <p:nvPr>
            <p:custDataLst>
              <p:tags r:id="rId11"/>
            </p:custDataLst>
          </p:nvPr>
        </p:nvSpPr>
        <p:spPr>
          <a:xfrm>
            <a:off x="360045" y="1311910"/>
            <a:ext cx="1883410" cy="215900"/>
          </a:xfrm>
          <a:prstGeom prst="roundRect">
            <a:avLst/>
          </a:prstGeom>
          <a:solidFill>
            <a:schemeClr val="accent3">
              <a:lumMod val="75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椭圆 24"/>
          <p:cNvSpPr/>
          <p:nvPr>
            <p:custDataLst>
              <p:tags r:id="rId12"/>
            </p:custDataLst>
          </p:nvPr>
        </p:nvSpPr>
        <p:spPr>
          <a:xfrm>
            <a:off x="2243455" y="1311910"/>
            <a:ext cx="1322705" cy="266700"/>
          </a:xfrm>
          <a:prstGeom prst="ellipse">
            <a:avLst/>
          </a:prstGeom>
          <a:noFill/>
          <a:ln w="41275" cmpd="sng">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圆角矩形 25"/>
          <p:cNvSpPr/>
          <p:nvPr>
            <p:custDataLst>
              <p:tags r:id="rId13"/>
            </p:custDataLst>
          </p:nvPr>
        </p:nvSpPr>
        <p:spPr>
          <a:xfrm>
            <a:off x="3743960" y="1743710"/>
            <a:ext cx="5067935" cy="215900"/>
          </a:xfrm>
          <a:prstGeom prst="roundRect">
            <a:avLst/>
          </a:prstGeom>
          <a:solidFill>
            <a:schemeClr val="accent3">
              <a:lumMod val="75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圆角矩形 26"/>
          <p:cNvSpPr/>
          <p:nvPr>
            <p:custDataLst>
              <p:tags r:id="rId14"/>
            </p:custDataLst>
          </p:nvPr>
        </p:nvSpPr>
        <p:spPr>
          <a:xfrm>
            <a:off x="360045" y="1960245"/>
            <a:ext cx="1704340" cy="215900"/>
          </a:xfrm>
          <a:prstGeom prst="roundRect">
            <a:avLst/>
          </a:prstGeom>
          <a:solidFill>
            <a:schemeClr val="accent3">
              <a:lumMod val="75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TextBox 11"/>
          <p:cNvSpPr txBox="1"/>
          <p:nvPr>
            <p:custDataLst>
              <p:tags r:id="rId15"/>
            </p:custDataLst>
          </p:nvPr>
        </p:nvSpPr>
        <p:spPr>
          <a:xfrm>
            <a:off x="3636010" y="15875"/>
            <a:ext cx="1967230" cy="245745"/>
          </a:xfrm>
          <a:prstGeom prst="rect">
            <a:avLst/>
          </a:prstGeom>
          <a:noFill/>
        </p:spPr>
        <p:txBody>
          <a:bodyPr wrap="square" lIns="0" tIns="0" rIns="0" bIns="0" rtlCol="0">
            <a:spAutoFit/>
          </a:bodyPr>
          <a:p>
            <a:pPr marL="121920" lvl="1" indent="-121920" algn="ctr">
              <a:buClrTx/>
              <a:buSzTx/>
              <a:buFont typeface="Arial" panose="020B0604020202020204" pitchFamily="34" charset="0"/>
              <a:buChar char="•"/>
            </a:pPr>
            <a:r>
              <a:rPr lang="en-US" altLang="zh-CN" sz="1600" b="1" i="1" u="sng" dirty="0">
                <a:solidFill>
                  <a:srgbClr val="FFFF00"/>
                </a:solidFill>
                <a:effectLst>
                  <a:outerShdw blurRad="38100" dist="38100" dir="2700000" algn="tl">
                    <a:srgbClr val="000000">
                      <a:alpha val="43137"/>
                    </a:srgbClr>
                  </a:outerShdw>
                </a:effectLst>
                <a:latin typeface="Times New Roman" panose="02020603050405020304" charset="0"/>
                <a:ea typeface="微软雅黑" panose="020B0503020204020204" pitchFamily="34" charset="-122"/>
                <a:cs typeface="Times New Roman" panose="02020603050405020304" charset="0"/>
                <a:sym typeface="Arial" panose="020B0604020202020204" pitchFamily="34" charset="0"/>
              </a:rPr>
              <a:t>possible solution</a:t>
            </a:r>
            <a:endParaRPr lang="en-US" altLang="zh-CN" sz="1600" b="1" i="1" u="sng" dirty="0">
              <a:solidFill>
                <a:srgbClr val="FFFF00"/>
              </a:solidFill>
              <a:effectLst>
                <a:outerShdw blurRad="38100" dist="38100" dir="2700000" algn="tl">
                  <a:srgbClr val="000000">
                    <a:alpha val="43137"/>
                  </a:srgbClr>
                </a:outerShdw>
              </a:effectLst>
              <a:latin typeface="Times New Roman" panose="02020603050405020304" charset="0"/>
              <a:ea typeface="微软雅黑" panose="020B0503020204020204" pitchFamily="34" charset="-122"/>
              <a:cs typeface="Times New Roman" panose="02020603050405020304" charset="0"/>
              <a:sym typeface="Arial" panose="020B0604020202020204" pitchFamily="34" charset="0"/>
            </a:endParaRPr>
          </a:p>
        </p:txBody>
      </p:sp>
      <p:sp>
        <p:nvSpPr>
          <p:cNvPr id="29" name="圆角矩形 28"/>
          <p:cNvSpPr/>
          <p:nvPr>
            <p:custDataLst>
              <p:tags r:id="rId16"/>
            </p:custDataLst>
          </p:nvPr>
        </p:nvSpPr>
        <p:spPr>
          <a:xfrm>
            <a:off x="2064385" y="1974850"/>
            <a:ext cx="2670175" cy="215900"/>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圆角矩形 30"/>
          <p:cNvSpPr/>
          <p:nvPr>
            <p:custDataLst>
              <p:tags r:id="rId17"/>
            </p:custDataLst>
          </p:nvPr>
        </p:nvSpPr>
        <p:spPr>
          <a:xfrm>
            <a:off x="3284855" y="2553970"/>
            <a:ext cx="5475605" cy="215900"/>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圆角矩形 31"/>
          <p:cNvSpPr/>
          <p:nvPr>
            <p:custDataLst>
              <p:tags r:id="rId18"/>
            </p:custDataLst>
          </p:nvPr>
        </p:nvSpPr>
        <p:spPr>
          <a:xfrm>
            <a:off x="395605" y="2769870"/>
            <a:ext cx="2862580" cy="215900"/>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椭圆 32"/>
          <p:cNvSpPr/>
          <p:nvPr>
            <p:custDataLst>
              <p:tags r:id="rId19"/>
            </p:custDataLst>
          </p:nvPr>
        </p:nvSpPr>
        <p:spPr>
          <a:xfrm>
            <a:off x="683895" y="3579495"/>
            <a:ext cx="2862580" cy="266700"/>
          </a:xfrm>
          <a:prstGeom prst="ellipse">
            <a:avLst/>
          </a:prstGeom>
          <a:noFill/>
          <a:ln w="41275" cmpd="sng">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ox(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ox(in)">
                                      <p:cBhvr>
                                        <p:cTn id="37" dur="20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ox(in)">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ox(in)">
                                      <p:cBhvr>
                                        <p:cTn id="47" dur="20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ox(in)">
                                      <p:cBhvr>
                                        <p:cTn id="52" dur="20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ox(in)">
                                      <p:cBhvr>
                                        <p:cTn id="57" dur="20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box(in)">
                                      <p:cBhvr>
                                        <p:cTn id="69" dur="20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4" presetClass="entr" presetSubtype="16" fill="hold" grpId="0"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box(in)">
                                      <p:cBhvr>
                                        <p:cTn id="74" dur="2000"/>
                                        <p:tgtEl>
                                          <p:spTgt spid="33"/>
                                        </p:tgtEl>
                                      </p:cBhvr>
                                    </p:animEffect>
                                  </p:childTnLst>
                                </p:cTn>
                              </p:par>
                            </p:childTnLst>
                          </p:cTn>
                        </p:par>
                      </p:childTnLst>
                    </p:cTn>
                  </p:par>
                  <p:par>
                    <p:cTn id="75" fill="hold">
                      <p:stCondLst>
                        <p:cond delay="indefinite"/>
                      </p:stCondLst>
                      <p:childTnLst>
                        <p:par>
                          <p:cTn id="76" fill="hold">
                            <p:stCondLst>
                              <p:cond delay="0"/>
                            </p:stCondLst>
                            <p:childTnLst>
                              <p:par>
                                <p:cTn id="77" presetID="4" presetClass="entr" presetSubtype="16"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box(in)">
                                      <p:cBhvr>
                                        <p:cTn id="79" dur="2000"/>
                                        <p:tgtEl>
                                          <p:spTgt spid="19"/>
                                        </p:tgtEl>
                                      </p:cBhvr>
                                    </p:animEffect>
                                  </p:childTnLst>
                                </p:cTn>
                              </p:par>
                            </p:childTnLst>
                          </p:cTn>
                        </p:par>
                      </p:childTnLst>
                    </p:cTn>
                  </p:par>
                  <p:par>
                    <p:cTn id="80" fill="hold">
                      <p:stCondLst>
                        <p:cond delay="indefinite"/>
                      </p:stCondLst>
                      <p:childTnLst>
                        <p:par>
                          <p:cTn id="81" fill="hold">
                            <p:stCondLst>
                              <p:cond delay="0"/>
                            </p:stCondLst>
                            <p:childTnLst>
                              <p:par>
                                <p:cTn id="82" presetID="4" presetClass="entr" presetSubtype="16" fill="hold" grpId="0"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box(in)">
                                      <p:cBhvr>
                                        <p:cTn id="84" dur="2000"/>
                                        <p:tgtEl>
                                          <p:spTgt spid="20"/>
                                        </p:tgtEl>
                                      </p:cBhvr>
                                    </p:animEffec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fade">
                                      <p:cBhvr>
                                        <p:cTn id="89" dur="1000"/>
                                        <p:tgtEl>
                                          <p:spTgt spid="21"/>
                                        </p:tgtEl>
                                      </p:cBhvr>
                                    </p:animEffect>
                                    <p:anim calcmode="lin" valueType="num">
                                      <p:cBhvr>
                                        <p:cTn id="90" dur="1000" fill="hold"/>
                                        <p:tgtEl>
                                          <p:spTgt spid="21"/>
                                        </p:tgtEl>
                                        <p:attrNameLst>
                                          <p:attrName>ppt_x</p:attrName>
                                        </p:attrNameLst>
                                      </p:cBhvr>
                                      <p:tavLst>
                                        <p:tav tm="0">
                                          <p:val>
                                            <p:strVal val="#ppt_x"/>
                                          </p:val>
                                        </p:tav>
                                        <p:tav tm="100000">
                                          <p:val>
                                            <p:strVal val="#ppt_x"/>
                                          </p:val>
                                        </p:tav>
                                      </p:tavLst>
                                    </p:anim>
                                    <p:anim calcmode="lin" valueType="num">
                                      <p:cBhvr>
                                        <p:cTn id="9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wipe(down)">
                                      <p:cBhvr>
                                        <p:cTn id="96" dur="500"/>
                                        <p:tgtEl>
                                          <p:spTgt spid="22"/>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wipe(down)">
                                      <p:cBhvr>
                                        <p:cTn id="101" dur="500"/>
                                        <p:tgtEl>
                                          <p:spTgt spid="24"/>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wipe(down)">
                                      <p:cBhvr>
                                        <p:cTn id="106" dur="500"/>
                                        <p:tgtEl>
                                          <p:spTgt spid="26"/>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27"/>
                                        </p:tgtEl>
                                        <p:attrNameLst>
                                          <p:attrName>style.visibility</p:attrName>
                                        </p:attrNameLst>
                                      </p:cBhvr>
                                      <p:to>
                                        <p:strVal val="visible"/>
                                      </p:to>
                                    </p:set>
                                    <p:animEffect transition="in" filter="wipe(down)">
                                      <p:cBhvr>
                                        <p:cTn id="111" dur="500"/>
                                        <p:tgtEl>
                                          <p:spTgt spid="27"/>
                                        </p:tgtEl>
                                      </p:cBhvr>
                                    </p:animEffect>
                                  </p:childTnLst>
                                </p:cTn>
                              </p:par>
                            </p:childTnLst>
                          </p:cTn>
                        </p:par>
                        <p:par>
                          <p:cTn id="112" fill="hold">
                            <p:stCondLst>
                              <p:cond delay="500"/>
                            </p:stCondLst>
                            <p:childTnLst>
                              <p:par>
                                <p:cTn id="113" presetID="42" presetClass="entr" presetSubtype="0" fill="hold" grpId="0" nodeType="afterEffect">
                                  <p:stCondLst>
                                    <p:cond delay="0"/>
                                  </p:stCondLst>
                                  <p:childTnLst>
                                    <p:set>
                                      <p:cBhvr>
                                        <p:cTn id="114" dur="1" fill="hold">
                                          <p:stCondLst>
                                            <p:cond delay="0"/>
                                          </p:stCondLst>
                                        </p:cTn>
                                        <p:tgtEl>
                                          <p:spTgt spid="28"/>
                                        </p:tgtEl>
                                        <p:attrNameLst>
                                          <p:attrName>style.visibility</p:attrName>
                                        </p:attrNameLst>
                                      </p:cBhvr>
                                      <p:to>
                                        <p:strVal val="visible"/>
                                      </p:to>
                                    </p:set>
                                    <p:animEffect transition="in" filter="fade">
                                      <p:cBhvr>
                                        <p:cTn id="115" dur="1000"/>
                                        <p:tgtEl>
                                          <p:spTgt spid="28"/>
                                        </p:tgtEl>
                                      </p:cBhvr>
                                    </p:animEffect>
                                    <p:anim calcmode="lin" valueType="num">
                                      <p:cBhvr>
                                        <p:cTn id="116" dur="1000" fill="hold"/>
                                        <p:tgtEl>
                                          <p:spTgt spid="28"/>
                                        </p:tgtEl>
                                        <p:attrNameLst>
                                          <p:attrName>ppt_x</p:attrName>
                                        </p:attrNameLst>
                                      </p:cBhvr>
                                      <p:tavLst>
                                        <p:tav tm="0">
                                          <p:val>
                                            <p:strVal val="#ppt_x"/>
                                          </p:val>
                                        </p:tav>
                                        <p:tav tm="100000">
                                          <p:val>
                                            <p:strVal val="#ppt_x"/>
                                          </p:val>
                                        </p:tav>
                                      </p:tavLst>
                                    </p:anim>
                                    <p:anim calcmode="lin" valueType="num">
                                      <p:cBhvr>
                                        <p:cTn id="1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29"/>
                                        </p:tgtEl>
                                        <p:attrNameLst>
                                          <p:attrName>style.visibility</p:attrName>
                                        </p:attrNameLst>
                                      </p:cBhvr>
                                      <p:to>
                                        <p:strVal val="visible"/>
                                      </p:to>
                                    </p:set>
                                    <p:animEffect transition="in" filter="wipe(down)">
                                      <p:cBhvr>
                                        <p:cTn id="122" dur="500"/>
                                        <p:tgtEl>
                                          <p:spTgt spid="29"/>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wipe(down)">
                                      <p:cBhvr>
                                        <p:cTn id="127" dur="500"/>
                                        <p:tgtEl>
                                          <p:spTgt spid="31"/>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grpId="0" nodeType="clickEffect">
                                  <p:stCondLst>
                                    <p:cond delay="0"/>
                                  </p:stCondLst>
                                  <p:childTnLst>
                                    <p:set>
                                      <p:cBhvr>
                                        <p:cTn id="131" dur="1" fill="hold">
                                          <p:stCondLst>
                                            <p:cond delay="0"/>
                                          </p:stCondLst>
                                        </p:cTn>
                                        <p:tgtEl>
                                          <p:spTgt spid="32"/>
                                        </p:tgtEl>
                                        <p:attrNameLst>
                                          <p:attrName>style.visibility</p:attrName>
                                        </p:attrNameLst>
                                      </p:cBhvr>
                                      <p:to>
                                        <p:strVal val="visible"/>
                                      </p:to>
                                    </p:set>
                                    <p:animEffect transition="in" filter="wipe(down)">
                                      <p:cBhvr>
                                        <p:cTn id="1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bldLvl="0" animBg="1"/>
      <p:bldP spid="11" grpId="0" bldLvl="0" animBg="1"/>
      <p:bldP spid="12" grpId="0" bldLvl="0" animBg="1"/>
      <p:bldP spid="13" grpId="0" bldLvl="0" animBg="1"/>
      <p:bldP spid="14" grpId="0"/>
      <p:bldP spid="15" grpId="0" bldLvl="0" animBg="1"/>
      <p:bldP spid="18" grpId="0"/>
      <p:bldP spid="19" grpId="0" bldLvl="0" animBg="1"/>
      <p:bldP spid="20" grpId="0" bldLvl="0" animBg="1"/>
      <p:bldP spid="21" grpId="0"/>
      <p:bldP spid="22" grpId="0" animBg="1"/>
      <p:bldP spid="24" grpId="0" bldLvl="0" animBg="1"/>
      <p:bldP spid="25" grpId="0" bldLvl="0" animBg="1"/>
      <p:bldP spid="26" grpId="0" bldLvl="0" animBg="1"/>
      <p:bldP spid="27" grpId="0" bldLvl="0" animBg="1"/>
      <p:bldP spid="28" grpId="0"/>
      <p:bldP spid="29" grpId="0" bldLvl="0" animBg="1"/>
      <p:bldP spid="31" grpId="0" bldLvl="0" animBg="1"/>
      <p:bldP spid="32" grpId="0" bldLvl="0" animBg="1"/>
      <p:bldP spid="3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1"/>
          <p:cNvGrpSpPr/>
          <p:nvPr/>
        </p:nvGrpSpPr>
        <p:grpSpPr bwMode="auto">
          <a:xfrm>
            <a:off x="2023603" y="1780457"/>
            <a:ext cx="4319710" cy="3505049"/>
            <a:chOff x="67198" y="1770765"/>
            <a:chExt cx="7541523" cy="6116367"/>
          </a:xfrm>
        </p:grpSpPr>
        <p:grpSp>
          <p:nvGrpSpPr>
            <p:cNvPr id="3" name="Group 61"/>
            <p:cNvGrpSpPr/>
            <p:nvPr/>
          </p:nvGrpSpPr>
          <p:grpSpPr bwMode="auto">
            <a:xfrm rot="-4051556">
              <a:off x="574405" y="3583286"/>
              <a:ext cx="1849437" cy="2863851"/>
              <a:chOff x="2031209" y="3465939"/>
              <a:chExt cx="1849437" cy="2863851"/>
            </a:xfrm>
          </p:grpSpPr>
          <p:sp>
            <p:nvSpPr>
              <p:cNvPr id="63" name="Freeform 17"/>
              <p:cNvSpPr/>
              <p:nvPr/>
            </p:nvSpPr>
            <p:spPr bwMode="auto">
              <a:xfrm>
                <a:off x="2882125" y="6006753"/>
                <a:ext cx="142869" cy="322301"/>
              </a:xfrm>
              <a:custGeom>
                <a:avLst/>
                <a:gdLst>
                  <a:gd name="T0" fmla="*/ 0 w 35"/>
                  <a:gd name="T1" fmla="*/ 65 h 83"/>
                  <a:gd name="T2" fmla="*/ 17 w 35"/>
                  <a:gd name="T3" fmla="*/ 83 h 83"/>
                  <a:gd name="T4" fmla="*/ 35 w 35"/>
                  <a:gd name="T5" fmla="*/ 65 h 83"/>
                  <a:gd name="T6" fmla="*/ 35 w 35"/>
                  <a:gd name="T7" fmla="*/ 0 h 83"/>
                  <a:gd name="T8" fmla="*/ 0 w 35"/>
                  <a:gd name="T9" fmla="*/ 0 h 83"/>
                  <a:gd name="T10" fmla="*/ 0 w 35"/>
                  <a:gd name="T11" fmla="*/ 65 h 83"/>
                </a:gdLst>
                <a:ahLst/>
                <a:cxnLst>
                  <a:cxn ang="0">
                    <a:pos x="T0" y="T1"/>
                  </a:cxn>
                  <a:cxn ang="0">
                    <a:pos x="T2" y="T3"/>
                  </a:cxn>
                  <a:cxn ang="0">
                    <a:pos x="T4" y="T5"/>
                  </a:cxn>
                  <a:cxn ang="0">
                    <a:pos x="T6" y="T7"/>
                  </a:cxn>
                  <a:cxn ang="0">
                    <a:pos x="T8" y="T9"/>
                  </a:cxn>
                  <a:cxn ang="0">
                    <a:pos x="T10" y="T11"/>
                  </a:cxn>
                </a:cxnLst>
                <a:rect l="0" t="0" r="r" b="b"/>
                <a:pathLst>
                  <a:path w="35" h="83">
                    <a:moveTo>
                      <a:pt x="0" y="65"/>
                    </a:moveTo>
                    <a:cubicBezTo>
                      <a:pt x="0" y="75"/>
                      <a:pt x="7" y="83"/>
                      <a:pt x="17" y="83"/>
                    </a:cubicBezTo>
                    <a:cubicBezTo>
                      <a:pt x="27" y="83"/>
                      <a:pt x="35" y="75"/>
                      <a:pt x="35" y="65"/>
                    </a:cubicBezTo>
                    <a:cubicBezTo>
                      <a:pt x="35" y="0"/>
                      <a:pt x="35" y="0"/>
                      <a:pt x="35" y="0"/>
                    </a:cubicBezTo>
                    <a:cubicBezTo>
                      <a:pt x="0" y="0"/>
                      <a:pt x="0" y="0"/>
                      <a:pt x="0" y="0"/>
                    </a:cubicBezTo>
                    <a:lnTo>
                      <a:pt x="0" y="65"/>
                    </a:lnTo>
                    <a:close/>
                  </a:path>
                </a:pathLst>
              </a:custGeom>
              <a:solidFill>
                <a:schemeClr val="accent1">
                  <a:lumMod val="75000"/>
                </a:schemeClr>
              </a:solidFill>
              <a:ln>
                <a:noFill/>
              </a:ln>
            </p:spPr>
            <p:txBody>
              <a:bodyPr/>
              <a:lstStyle/>
              <a:p>
                <a:pPr>
                  <a:defRPr/>
                </a:pPr>
                <a:endParaRPr lang="id-ID" dirty="0"/>
              </a:p>
            </p:txBody>
          </p:sp>
          <p:sp>
            <p:nvSpPr>
              <p:cNvPr id="61493" name="Freeform 63"/>
              <p:cNvSpPr/>
              <p:nvPr/>
            </p:nvSpPr>
            <p:spPr bwMode="auto">
              <a:xfrm>
                <a:off x="2031209" y="3465939"/>
                <a:ext cx="923925" cy="2566988"/>
              </a:xfrm>
              <a:custGeom>
                <a:avLst/>
                <a:gdLst>
                  <a:gd name="T0" fmla="*/ 0 w 245"/>
                  <a:gd name="T1" fmla="*/ 1614718 h 682"/>
                  <a:gd name="T2" fmla="*/ 923925 w 245"/>
                  <a:gd name="T3" fmla="*/ 2566988 h 682"/>
                  <a:gd name="T4" fmla="*/ 923925 w 245"/>
                  <a:gd name="T5" fmla="*/ 0 h 682"/>
                  <a:gd name="T6" fmla="*/ 0 w 245"/>
                  <a:gd name="T7" fmla="*/ 1614718 h 6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5" h="682">
                    <a:moveTo>
                      <a:pt x="0" y="429"/>
                    </a:moveTo>
                    <a:cubicBezTo>
                      <a:pt x="0" y="617"/>
                      <a:pt x="165" y="682"/>
                      <a:pt x="245" y="682"/>
                    </a:cubicBezTo>
                    <a:cubicBezTo>
                      <a:pt x="245" y="0"/>
                      <a:pt x="245" y="0"/>
                      <a:pt x="245" y="0"/>
                    </a:cubicBezTo>
                    <a:cubicBezTo>
                      <a:pt x="245" y="0"/>
                      <a:pt x="0" y="241"/>
                      <a:pt x="0" y="429"/>
                    </a:cubicBezTo>
                    <a:close/>
                  </a:path>
                </a:pathLst>
              </a:custGeom>
              <a:solidFill>
                <a:schemeClr val="accent1"/>
              </a:solidFill>
              <a:ln w="9525">
                <a:noFill/>
                <a:round/>
              </a:ln>
            </p:spPr>
            <p:txBody>
              <a:bodyPr/>
              <a:lstStyle/>
              <a:p>
                <a:endParaRPr lang="zh-CN" altLang="en-US"/>
              </a:p>
            </p:txBody>
          </p:sp>
          <p:sp>
            <p:nvSpPr>
              <p:cNvPr id="65" name="Freeform 64"/>
              <p:cNvSpPr/>
              <p:nvPr/>
            </p:nvSpPr>
            <p:spPr bwMode="auto">
              <a:xfrm>
                <a:off x="2956012" y="3465005"/>
                <a:ext cx="925471" cy="2567293"/>
              </a:xfrm>
              <a:custGeom>
                <a:avLst/>
                <a:gdLst>
                  <a:gd name="T0" fmla="*/ 0 w 245"/>
                  <a:gd name="T1" fmla="*/ 0 h 682"/>
                  <a:gd name="T2" fmla="*/ 0 w 245"/>
                  <a:gd name="T3" fmla="*/ 682 h 682"/>
                  <a:gd name="T4" fmla="*/ 245 w 245"/>
                  <a:gd name="T5" fmla="*/ 429 h 682"/>
                  <a:gd name="T6" fmla="*/ 0 w 245"/>
                  <a:gd name="T7" fmla="*/ 0 h 682"/>
                </a:gdLst>
                <a:ahLst/>
                <a:cxnLst>
                  <a:cxn ang="0">
                    <a:pos x="T0" y="T1"/>
                  </a:cxn>
                  <a:cxn ang="0">
                    <a:pos x="T2" y="T3"/>
                  </a:cxn>
                  <a:cxn ang="0">
                    <a:pos x="T4" y="T5"/>
                  </a:cxn>
                  <a:cxn ang="0">
                    <a:pos x="T6" y="T7"/>
                  </a:cxn>
                </a:cxnLst>
                <a:rect l="0" t="0" r="r" b="b"/>
                <a:pathLst>
                  <a:path w="245" h="682">
                    <a:moveTo>
                      <a:pt x="0" y="0"/>
                    </a:moveTo>
                    <a:cubicBezTo>
                      <a:pt x="0" y="682"/>
                      <a:pt x="0" y="682"/>
                      <a:pt x="0" y="682"/>
                    </a:cubicBezTo>
                    <a:cubicBezTo>
                      <a:pt x="80" y="682"/>
                      <a:pt x="245" y="617"/>
                      <a:pt x="245" y="429"/>
                    </a:cubicBezTo>
                    <a:cubicBezTo>
                      <a:pt x="245" y="241"/>
                      <a:pt x="0" y="0"/>
                      <a:pt x="0" y="0"/>
                    </a:cubicBezTo>
                    <a:close/>
                  </a:path>
                </a:pathLst>
              </a:custGeom>
              <a:solidFill>
                <a:schemeClr val="accent1">
                  <a:lumMod val="75000"/>
                </a:schemeClr>
              </a:solidFill>
              <a:ln>
                <a:noFill/>
              </a:ln>
            </p:spPr>
            <p:txBody>
              <a:bodyPr/>
              <a:lstStyle/>
              <a:p>
                <a:pPr>
                  <a:defRPr/>
                </a:pPr>
                <a:endParaRPr lang="id-ID" dirty="0"/>
              </a:p>
            </p:txBody>
          </p:sp>
          <p:grpSp>
            <p:nvGrpSpPr>
              <p:cNvPr id="4" name="Group 65"/>
              <p:cNvGrpSpPr/>
              <p:nvPr/>
            </p:nvGrpSpPr>
            <p:grpSpPr>
              <a:xfrm>
                <a:off x="2307434" y="3958064"/>
                <a:ext cx="1296987" cy="1885951"/>
                <a:chOff x="4360863" y="3244850"/>
                <a:chExt cx="1296987" cy="1885951"/>
              </a:xfrm>
              <a:solidFill>
                <a:srgbClr val="FFFFFF">
                  <a:alpha val="10000"/>
                </a:srgbClr>
              </a:solidFill>
            </p:grpSpPr>
            <p:sp>
              <p:nvSpPr>
                <p:cNvPr id="67" name="Freeform 7"/>
                <p:cNvSpPr/>
                <p:nvPr/>
              </p:nvSpPr>
              <p:spPr bwMode="auto">
                <a:xfrm>
                  <a:off x="4492625" y="4818063"/>
                  <a:ext cx="1033462" cy="312738"/>
                </a:xfrm>
                <a:custGeom>
                  <a:avLst/>
                  <a:gdLst>
                    <a:gd name="T0" fmla="*/ 639 w 651"/>
                    <a:gd name="T1" fmla="*/ 0 h 197"/>
                    <a:gd name="T2" fmla="*/ 325 w 651"/>
                    <a:gd name="T3" fmla="*/ 166 h 197"/>
                    <a:gd name="T4" fmla="*/ 12 w 651"/>
                    <a:gd name="T5" fmla="*/ 0 h 197"/>
                    <a:gd name="T6" fmla="*/ 0 w 651"/>
                    <a:gd name="T7" fmla="*/ 24 h 197"/>
                    <a:gd name="T8" fmla="*/ 325 w 651"/>
                    <a:gd name="T9" fmla="*/ 195 h 197"/>
                    <a:gd name="T10" fmla="*/ 325 w 651"/>
                    <a:gd name="T11" fmla="*/ 197 h 197"/>
                    <a:gd name="T12" fmla="*/ 325 w 651"/>
                    <a:gd name="T13" fmla="*/ 197 h 197"/>
                    <a:gd name="T14" fmla="*/ 325 w 651"/>
                    <a:gd name="T15" fmla="*/ 197 h 197"/>
                    <a:gd name="T16" fmla="*/ 325 w 651"/>
                    <a:gd name="T17" fmla="*/ 195 h 197"/>
                    <a:gd name="T18" fmla="*/ 651 w 651"/>
                    <a:gd name="T19" fmla="*/ 24 h 197"/>
                    <a:gd name="T20" fmla="*/ 639 w 651"/>
                    <a:gd name="T21"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1" h="197">
                      <a:moveTo>
                        <a:pt x="639" y="0"/>
                      </a:moveTo>
                      <a:lnTo>
                        <a:pt x="325" y="166"/>
                      </a:lnTo>
                      <a:lnTo>
                        <a:pt x="12" y="0"/>
                      </a:lnTo>
                      <a:lnTo>
                        <a:pt x="0" y="24"/>
                      </a:lnTo>
                      <a:lnTo>
                        <a:pt x="325" y="195"/>
                      </a:lnTo>
                      <a:lnTo>
                        <a:pt x="325" y="197"/>
                      </a:lnTo>
                      <a:lnTo>
                        <a:pt x="325" y="197"/>
                      </a:lnTo>
                      <a:lnTo>
                        <a:pt x="325" y="197"/>
                      </a:lnTo>
                      <a:lnTo>
                        <a:pt x="325" y="195"/>
                      </a:lnTo>
                      <a:lnTo>
                        <a:pt x="651" y="24"/>
                      </a:lnTo>
                      <a:lnTo>
                        <a:pt x="639" y="0"/>
                      </a:lnTo>
                      <a:close/>
                    </a:path>
                  </a:pathLst>
                </a:custGeom>
                <a:grpFill/>
                <a:ln>
                  <a:noFill/>
                </a:ln>
              </p:spPr>
              <p:txBody>
                <a:bodyPr/>
                <a:lstStyle/>
                <a:p>
                  <a:pPr>
                    <a:defRPr/>
                  </a:pPr>
                  <a:endParaRPr lang="id-ID" dirty="0"/>
                </a:p>
              </p:txBody>
            </p:sp>
            <p:sp>
              <p:nvSpPr>
                <p:cNvPr id="68" name="Freeform 8"/>
                <p:cNvSpPr/>
                <p:nvPr/>
              </p:nvSpPr>
              <p:spPr bwMode="auto">
                <a:xfrm>
                  <a:off x="4360863" y="4452938"/>
                  <a:ext cx="1296987" cy="381000"/>
                </a:xfrm>
                <a:custGeom>
                  <a:avLst/>
                  <a:gdLst>
                    <a:gd name="T0" fmla="*/ 408 w 817"/>
                    <a:gd name="T1" fmla="*/ 211 h 240"/>
                    <a:gd name="T2" fmla="*/ 12 w 817"/>
                    <a:gd name="T3" fmla="*/ 0 h 240"/>
                    <a:gd name="T4" fmla="*/ 0 w 817"/>
                    <a:gd name="T5" fmla="*/ 24 h 240"/>
                    <a:gd name="T6" fmla="*/ 408 w 817"/>
                    <a:gd name="T7" fmla="*/ 240 h 240"/>
                    <a:gd name="T8" fmla="*/ 408 w 817"/>
                    <a:gd name="T9" fmla="*/ 240 h 240"/>
                    <a:gd name="T10" fmla="*/ 408 w 817"/>
                    <a:gd name="T11" fmla="*/ 240 h 240"/>
                    <a:gd name="T12" fmla="*/ 408 w 817"/>
                    <a:gd name="T13" fmla="*/ 240 h 240"/>
                    <a:gd name="T14" fmla="*/ 408 w 817"/>
                    <a:gd name="T15" fmla="*/ 240 h 240"/>
                    <a:gd name="T16" fmla="*/ 817 w 817"/>
                    <a:gd name="T17" fmla="*/ 24 h 240"/>
                    <a:gd name="T18" fmla="*/ 805 w 817"/>
                    <a:gd name="T19" fmla="*/ 0 h 240"/>
                    <a:gd name="T20" fmla="*/ 408 w 817"/>
                    <a:gd name="T21" fmla="*/ 21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7" h="240">
                      <a:moveTo>
                        <a:pt x="408" y="211"/>
                      </a:moveTo>
                      <a:lnTo>
                        <a:pt x="12" y="0"/>
                      </a:lnTo>
                      <a:lnTo>
                        <a:pt x="0" y="24"/>
                      </a:lnTo>
                      <a:lnTo>
                        <a:pt x="408" y="240"/>
                      </a:lnTo>
                      <a:lnTo>
                        <a:pt x="408" y="240"/>
                      </a:lnTo>
                      <a:lnTo>
                        <a:pt x="408" y="240"/>
                      </a:lnTo>
                      <a:lnTo>
                        <a:pt x="408" y="240"/>
                      </a:lnTo>
                      <a:lnTo>
                        <a:pt x="408" y="240"/>
                      </a:lnTo>
                      <a:lnTo>
                        <a:pt x="817" y="24"/>
                      </a:lnTo>
                      <a:lnTo>
                        <a:pt x="805" y="0"/>
                      </a:lnTo>
                      <a:lnTo>
                        <a:pt x="408" y="211"/>
                      </a:lnTo>
                      <a:close/>
                    </a:path>
                  </a:pathLst>
                </a:custGeom>
                <a:grpFill/>
                <a:ln>
                  <a:noFill/>
                </a:ln>
              </p:spPr>
              <p:txBody>
                <a:bodyPr/>
                <a:lstStyle/>
                <a:p>
                  <a:pPr>
                    <a:defRPr/>
                  </a:pPr>
                  <a:endParaRPr lang="id-ID" dirty="0"/>
                </a:p>
              </p:txBody>
            </p:sp>
            <p:sp>
              <p:nvSpPr>
                <p:cNvPr id="69" name="Freeform 9"/>
                <p:cNvSpPr/>
                <p:nvPr/>
              </p:nvSpPr>
              <p:spPr bwMode="auto">
                <a:xfrm>
                  <a:off x="4360863" y="4125913"/>
                  <a:ext cx="1296987" cy="381000"/>
                </a:xfrm>
                <a:custGeom>
                  <a:avLst/>
                  <a:gdLst>
                    <a:gd name="T0" fmla="*/ 408 w 817"/>
                    <a:gd name="T1" fmla="*/ 240 h 240"/>
                    <a:gd name="T2" fmla="*/ 408 w 817"/>
                    <a:gd name="T3" fmla="*/ 240 h 240"/>
                    <a:gd name="T4" fmla="*/ 408 w 817"/>
                    <a:gd name="T5" fmla="*/ 240 h 240"/>
                    <a:gd name="T6" fmla="*/ 408 w 817"/>
                    <a:gd name="T7" fmla="*/ 237 h 240"/>
                    <a:gd name="T8" fmla="*/ 817 w 817"/>
                    <a:gd name="T9" fmla="*/ 21 h 240"/>
                    <a:gd name="T10" fmla="*/ 805 w 817"/>
                    <a:gd name="T11" fmla="*/ 0 h 240"/>
                    <a:gd name="T12" fmla="*/ 408 w 817"/>
                    <a:gd name="T13" fmla="*/ 209 h 240"/>
                    <a:gd name="T14" fmla="*/ 12 w 817"/>
                    <a:gd name="T15" fmla="*/ 0 h 240"/>
                    <a:gd name="T16" fmla="*/ 0 w 817"/>
                    <a:gd name="T17" fmla="*/ 21 h 240"/>
                    <a:gd name="T18" fmla="*/ 408 w 817"/>
                    <a:gd name="T19" fmla="*/ 237 h 240"/>
                    <a:gd name="T20" fmla="*/ 408 w 817"/>
                    <a:gd name="T21"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7" h="240">
                      <a:moveTo>
                        <a:pt x="408" y="240"/>
                      </a:moveTo>
                      <a:lnTo>
                        <a:pt x="408" y="240"/>
                      </a:lnTo>
                      <a:lnTo>
                        <a:pt x="408" y="240"/>
                      </a:lnTo>
                      <a:lnTo>
                        <a:pt x="408" y="237"/>
                      </a:lnTo>
                      <a:lnTo>
                        <a:pt x="817" y="21"/>
                      </a:lnTo>
                      <a:lnTo>
                        <a:pt x="805" y="0"/>
                      </a:lnTo>
                      <a:lnTo>
                        <a:pt x="408" y="209"/>
                      </a:lnTo>
                      <a:lnTo>
                        <a:pt x="12" y="0"/>
                      </a:lnTo>
                      <a:lnTo>
                        <a:pt x="0" y="21"/>
                      </a:lnTo>
                      <a:lnTo>
                        <a:pt x="408" y="237"/>
                      </a:lnTo>
                      <a:lnTo>
                        <a:pt x="408" y="240"/>
                      </a:lnTo>
                      <a:close/>
                    </a:path>
                  </a:pathLst>
                </a:custGeom>
                <a:grpFill/>
                <a:ln>
                  <a:noFill/>
                </a:ln>
              </p:spPr>
              <p:txBody>
                <a:bodyPr/>
                <a:lstStyle/>
                <a:p>
                  <a:pPr>
                    <a:defRPr/>
                  </a:pPr>
                  <a:endParaRPr lang="id-ID" dirty="0"/>
                </a:p>
              </p:txBody>
            </p:sp>
            <p:sp>
              <p:nvSpPr>
                <p:cNvPr id="70" name="Freeform 10"/>
                <p:cNvSpPr/>
                <p:nvPr/>
              </p:nvSpPr>
              <p:spPr bwMode="auto">
                <a:xfrm>
                  <a:off x="4492625" y="3829050"/>
                  <a:ext cx="1033462" cy="312738"/>
                </a:xfrm>
                <a:custGeom>
                  <a:avLst/>
                  <a:gdLst>
                    <a:gd name="T0" fmla="*/ 325 w 651"/>
                    <a:gd name="T1" fmla="*/ 197 h 197"/>
                    <a:gd name="T2" fmla="*/ 325 w 651"/>
                    <a:gd name="T3" fmla="*/ 197 h 197"/>
                    <a:gd name="T4" fmla="*/ 325 w 651"/>
                    <a:gd name="T5" fmla="*/ 197 h 197"/>
                    <a:gd name="T6" fmla="*/ 325 w 651"/>
                    <a:gd name="T7" fmla="*/ 197 h 197"/>
                    <a:gd name="T8" fmla="*/ 651 w 651"/>
                    <a:gd name="T9" fmla="*/ 24 h 197"/>
                    <a:gd name="T10" fmla="*/ 639 w 651"/>
                    <a:gd name="T11" fmla="*/ 0 h 197"/>
                    <a:gd name="T12" fmla="*/ 325 w 651"/>
                    <a:gd name="T13" fmla="*/ 166 h 197"/>
                    <a:gd name="T14" fmla="*/ 12 w 651"/>
                    <a:gd name="T15" fmla="*/ 0 h 197"/>
                    <a:gd name="T16" fmla="*/ 0 w 651"/>
                    <a:gd name="T17" fmla="*/ 24 h 197"/>
                    <a:gd name="T18" fmla="*/ 325 w 651"/>
                    <a:gd name="T19" fmla="*/ 197 h 197"/>
                    <a:gd name="T20" fmla="*/ 325 w 651"/>
                    <a:gd name="T21"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1" h="197">
                      <a:moveTo>
                        <a:pt x="325" y="197"/>
                      </a:moveTo>
                      <a:lnTo>
                        <a:pt x="325" y="197"/>
                      </a:lnTo>
                      <a:lnTo>
                        <a:pt x="325" y="197"/>
                      </a:lnTo>
                      <a:lnTo>
                        <a:pt x="325" y="197"/>
                      </a:lnTo>
                      <a:lnTo>
                        <a:pt x="651" y="24"/>
                      </a:lnTo>
                      <a:lnTo>
                        <a:pt x="639" y="0"/>
                      </a:lnTo>
                      <a:lnTo>
                        <a:pt x="325" y="166"/>
                      </a:lnTo>
                      <a:lnTo>
                        <a:pt x="12" y="0"/>
                      </a:lnTo>
                      <a:lnTo>
                        <a:pt x="0" y="24"/>
                      </a:lnTo>
                      <a:lnTo>
                        <a:pt x="325" y="197"/>
                      </a:lnTo>
                      <a:lnTo>
                        <a:pt x="325" y="197"/>
                      </a:lnTo>
                      <a:close/>
                    </a:path>
                  </a:pathLst>
                </a:custGeom>
                <a:grpFill/>
                <a:ln>
                  <a:noFill/>
                </a:ln>
              </p:spPr>
              <p:txBody>
                <a:bodyPr/>
                <a:lstStyle/>
                <a:p>
                  <a:pPr>
                    <a:defRPr/>
                  </a:pPr>
                  <a:endParaRPr lang="id-ID" dirty="0"/>
                </a:p>
              </p:txBody>
            </p:sp>
            <p:sp>
              <p:nvSpPr>
                <p:cNvPr id="71" name="Freeform 11"/>
                <p:cNvSpPr/>
                <p:nvPr/>
              </p:nvSpPr>
              <p:spPr bwMode="auto">
                <a:xfrm>
                  <a:off x="4684713" y="3549650"/>
                  <a:ext cx="649287" cy="211138"/>
                </a:xfrm>
                <a:custGeom>
                  <a:avLst/>
                  <a:gdLst>
                    <a:gd name="T0" fmla="*/ 204 w 409"/>
                    <a:gd name="T1" fmla="*/ 133 h 133"/>
                    <a:gd name="T2" fmla="*/ 204 w 409"/>
                    <a:gd name="T3" fmla="*/ 133 h 133"/>
                    <a:gd name="T4" fmla="*/ 204 w 409"/>
                    <a:gd name="T5" fmla="*/ 133 h 133"/>
                    <a:gd name="T6" fmla="*/ 204 w 409"/>
                    <a:gd name="T7" fmla="*/ 131 h 133"/>
                    <a:gd name="T8" fmla="*/ 409 w 409"/>
                    <a:gd name="T9" fmla="*/ 24 h 133"/>
                    <a:gd name="T10" fmla="*/ 397 w 409"/>
                    <a:gd name="T11" fmla="*/ 0 h 133"/>
                    <a:gd name="T12" fmla="*/ 204 w 409"/>
                    <a:gd name="T13" fmla="*/ 102 h 133"/>
                    <a:gd name="T14" fmla="*/ 12 w 409"/>
                    <a:gd name="T15" fmla="*/ 0 h 133"/>
                    <a:gd name="T16" fmla="*/ 0 w 409"/>
                    <a:gd name="T17" fmla="*/ 24 h 133"/>
                    <a:gd name="T18" fmla="*/ 204 w 409"/>
                    <a:gd name="T19" fmla="*/ 131 h 133"/>
                    <a:gd name="T20" fmla="*/ 204 w 409"/>
                    <a:gd name="T21"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9" h="133">
                      <a:moveTo>
                        <a:pt x="204" y="133"/>
                      </a:moveTo>
                      <a:lnTo>
                        <a:pt x="204" y="133"/>
                      </a:lnTo>
                      <a:lnTo>
                        <a:pt x="204" y="133"/>
                      </a:lnTo>
                      <a:lnTo>
                        <a:pt x="204" y="131"/>
                      </a:lnTo>
                      <a:lnTo>
                        <a:pt x="409" y="24"/>
                      </a:lnTo>
                      <a:lnTo>
                        <a:pt x="397" y="0"/>
                      </a:lnTo>
                      <a:lnTo>
                        <a:pt x="204" y="102"/>
                      </a:lnTo>
                      <a:lnTo>
                        <a:pt x="12" y="0"/>
                      </a:lnTo>
                      <a:lnTo>
                        <a:pt x="0" y="24"/>
                      </a:lnTo>
                      <a:lnTo>
                        <a:pt x="204" y="131"/>
                      </a:lnTo>
                      <a:lnTo>
                        <a:pt x="204" y="133"/>
                      </a:lnTo>
                      <a:close/>
                    </a:path>
                  </a:pathLst>
                </a:custGeom>
                <a:grpFill/>
                <a:ln>
                  <a:noFill/>
                </a:ln>
              </p:spPr>
              <p:txBody>
                <a:bodyPr/>
                <a:lstStyle/>
                <a:p>
                  <a:pPr>
                    <a:defRPr/>
                  </a:pPr>
                  <a:endParaRPr lang="id-ID" dirty="0"/>
                </a:p>
              </p:txBody>
            </p:sp>
            <p:sp>
              <p:nvSpPr>
                <p:cNvPr id="72" name="Freeform 12"/>
                <p:cNvSpPr/>
                <p:nvPr/>
              </p:nvSpPr>
              <p:spPr bwMode="auto">
                <a:xfrm>
                  <a:off x="4772025" y="3244850"/>
                  <a:ext cx="474662" cy="161925"/>
                </a:xfrm>
                <a:custGeom>
                  <a:avLst/>
                  <a:gdLst>
                    <a:gd name="T0" fmla="*/ 149 w 299"/>
                    <a:gd name="T1" fmla="*/ 102 h 102"/>
                    <a:gd name="T2" fmla="*/ 299 w 299"/>
                    <a:gd name="T3" fmla="*/ 24 h 102"/>
                    <a:gd name="T4" fmla="*/ 285 w 299"/>
                    <a:gd name="T5" fmla="*/ 0 h 102"/>
                    <a:gd name="T6" fmla="*/ 152 w 299"/>
                    <a:gd name="T7" fmla="*/ 71 h 102"/>
                    <a:gd name="T8" fmla="*/ 12 w 299"/>
                    <a:gd name="T9" fmla="*/ 3 h 102"/>
                    <a:gd name="T10" fmla="*/ 0 w 299"/>
                    <a:gd name="T11" fmla="*/ 26 h 102"/>
                    <a:gd name="T12" fmla="*/ 147 w 299"/>
                    <a:gd name="T13" fmla="*/ 97 h 102"/>
                    <a:gd name="T14" fmla="*/ 149 w 299"/>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9" h="102">
                      <a:moveTo>
                        <a:pt x="149" y="102"/>
                      </a:moveTo>
                      <a:lnTo>
                        <a:pt x="299" y="24"/>
                      </a:lnTo>
                      <a:lnTo>
                        <a:pt x="285" y="0"/>
                      </a:lnTo>
                      <a:lnTo>
                        <a:pt x="152" y="71"/>
                      </a:lnTo>
                      <a:lnTo>
                        <a:pt x="12" y="3"/>
                      </a:lnTo>
                      <a:lnTo>
                        <a:pt x="0" y="26"/>
                      </a:lnTo>
                      <a:lnTo>
                        <a:pt x="147" y="97"/>
                      </a:lnTo>
                      <a:lnTo>
                        <a:pt x="149" y="102"/>
                      </a:lnTo>
                      <a:close/>
                    </a:path>
                  </a:pathLst>
                </a:custGeom>
                <a:grpFill/>
                <a:ln>
                  <a:noFill/>
                </a:ln>
              </p:spPr>
              <p:txBody>
                <a:bodyPr/>
                <a:lstStyle/>
                <a:p>
                  <a:pPr>
                    <a:defRPr/>
                  </a:pPr>
                  <a:endParaRPr lang="id-ID" dirty="0"/>
                </a:p>
              </p:txBody>
            </p:sp>
          </p:grpSp>
        </p:grpSp>
        <p:sp>
          <p:nvSpPr>
            <p:cNvPr id="73" name="Freeform 72"/>
            <p:cNvSpPr/>
            <p:nvPr/>
          </p:nvSpPr>
          <p:spPr bwMode="auto">
            <a:xfrm>
              <a:off x="3175893" y="4691636"/>
              <a:ext cx="1482902" cy="3195496"/>
            </a:xfrm>
            <a:custGeom>
              <a:avLst/>
              <a:gdLst>
                <a:gd name="T0" fmla="*/ 558 w 679"/>
                <a:gd name="T1" fmla="*/ 1235 h 1235"/>
                <a:gd name="T2" fmla="*/ 517 w 679"/>
                <a:gd name="T3" fmla="*/ 546 h 1235"/>
                <a:gd name="T4" fmla="*/ 669 w 679"/>
                <a:gd name="T5" fmla="*/ 191 h 1235"/>
                <a:gd name="T6" fmla="*/ 593 w 679"/>
                <a:gd name="T7" fmla="*/ 207 h 1235"/>
                <a:gd name="T8" fmla="*/ 451 w 679"/>
                <a:gd name="T9" fmla="*/ 310 h 1235"/>
                <a:gd name="T10" fmla="*/ 331 w 679"/>
                <a:gd name="T11" fmla="*/ 25 h 1235"/>
                <a:gd name="T12" fmla="*/ 319 w 679"/>
                <a:gd name="T13" fmla="*/ 214 h 1235"/>
                <a:gd name="T14" fmla="*/ 199 w 679"/>
                <a:gd name="T15" fmla="*/ 139 h 1235"/>
                <a:gd name="T16" fmla="*/ 110 w 679"/>
                <a:gd name="T17" fmla="*/ 71 h 1235"/>
                <a:gd name="T18" fmla="*/ 216 w 679"/>
                <a:gd name="T19" fmla="*/ 311 h 1235"/>
                <a:gd name="T20" fmla="*/ 40 w 679"/>
                <a:gd name="T21" fmla="*/ 150 h 1235"/>
                <a:gd name="T22" fmla="*/ 37 w 679"/>
                <a:gd name="T23" fmla="*/ 224 h 1235"/>
                <a:gd name="T24" fmla="*/ 180 w 679"/>
                <a:gd name="T25" fmla="*/ 388 h 1235"/>
                <a:gd name="T26" fmla="*/ 44 w 679"/>
                <a:gd name="T27" fmla="*/ 317 h 1235"/>
                <a:gd name="T28" fmla="*/ 85 w 679"/>
                <a:gd name="T29" fmla="*/ 408 h 1235"/>
                <a:gd name="T30" fmla="*/ 303 w 679"/>
                <a:gd name="T31" fmla="*/ 668 h 1235"/>
                <a:gd name="T32" fmla="*/ 275 w 679"/>
                <a:gd name="T33" fmla="*/ 1139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9" h="1235">
                  <a:moveTo>
                    <a:pt x="558" y="1235"/>
                  </a:moveTo>
                  <a:cubicBezTo>
                    <a:pt x="558" y="1235"/>
                    <a:pt x="455" y="806"/>
                    <a:pt x="517" y="546"/>
                  </a:cubicBezTo>
                  <a:cubicBezTo>
                    <a:pt x="580" y="285"/>
                    <a:pt x="679" y="231"/>
                    <a:pt x="669" y="191"/>
                  </a:cubicBezTo>
                  <a:cubicBezTo>
                    <a:pt x="660" y="151"/>
                    <a:pt x="609" y="170"/>
                    <a:pt x="593" y="207"/>
                  </a:cubicBezTo>
                  <a:cubicBezTo>
                    <a:pt x="577" y="243"/>
                    <a:pt x="512" y="323"/>
                    <a:pt x="451" y="310"/>
                  </a:cubicBezTo>
                  <a:cubicBezTo>
                    <a:pt x="391" y="297"/>
                    <a:pt x="375" y="49"/>
                    <a:pt x="331" y="25"/>
                  </a:cubicBezTo>
                  <a:cubicBezTo>
                    <a:pt x="287" y="0"/>
                    <a:pt x="302" y="114"/>
                    <a:pt x="319" y="214"/>
                  </a:cubicBezTo>
                  <a:cubicBezTo>
                    <a:pt x="336" y="313"/>
                    <a:pt x="252" y="258"/>
                    <a:pt x="199" y="139"/>
                  </a:cubicBezTo>
                  <a:cubicBezTo>
                    <a:pt x="146" y="20"/>
                    <a:pt x="115" y="54"/>
                    <a:pt x="110" y="71"/>
                  </a:cubicBezTo>
                  <a:cubicBezTo>
                    <a:pt x="104" y="88"/>
                    <a:pt x="225" y="300"/>
                    <a:pt x="216" y="311"/>
                  </a:cubicBezTo>
                  <a:cubicBezTo>
                    <a:pt x="208" y="321"/>
                    <a:pt x="55" y="145"/>
                    <a:pt x="40" y="150"/>
                  </a:cubicBezTo>
                  <a:cubicBezTo>
                    <a:pt x="26" y="155"/>
                    <a:pt x="0" y="169"/>
                    <a:pt x="37" y="224"/>
                  </a:cubicBezTo>
                  <a:cubicBezTo>
                    <a:pt x="73" y="280"/>
                    <a:pt x="187" y="373"/>
                    <a:pt x="180" y="388"/>
                  </a:cubicBezTo>
                  <a:cubicBezTo>
                    <a:pt x="173" y="404"/>
                    <a:pt x="78" y="319"/>
                    <a:pt x="44" y="317"/>
                  </a:cubicBezTo>
                  <a:cubicBezTo>
                    <a:pt x="9" y="315"/>
                    <a:pt x="23" y="364"/>
                    <a:pt x="85" y="408"/>
                  </a:cubicBezTo>
                  <a:cubicBezTo>
                    <a:pt x="147" y="452"/>
                    <a:pt x="298" y="501"/>
                    <a:pt x="303" y="668"/>
                  </a:cubicBezTo>
                  <a:cubicBezTo>
                    <a:pt x="308" y="835"/>
                    <a:pt x="275" y="1139"/>
                    <a:pt x="275" y="1139"/>
                  </a:cubicBezTo>
                </a:path>
              </a:pathLst>
            </a:custGeom>
            <a:solidFill>
              <a:schemeClr val="accent1">
                <a:lumMod val="75000"/>
              </a:schemeClr>
            </a:solidFill>
            <a:ln>
              <a:noFill/>
            </a:ln>
          </p:spPr>
          <p:txBody>
            <a:bodyPr lIns="121899" tIns="60949" rIns="121899" bIns="60949"/>
            <a:lstStyle/>
            <a:p>
              <a:pPr>
                <a:defRPr/>
              </a:pPr>
              <a:endParaRPr lang="en-US" sz="2400" dirty="0"/>
            </a:p>
          </p:txBody>
        </p:sp>
        <p:grpSp>
          <p:nvGrpSpPr>
            <p:cNvPr id="6" name="Group 73"/>
            <p:cNvGrpSpPr/>
            <p:nvPr/>
          </p:nvGrpSpPr>
          <p:grpSpPr bwMode="auto">
            <a:xfrm rot="-1075517">
              <a:off x="1992330" y="1882257"/>
              <a:ext cx="1849437" cy="2863851"/>
              <a:chOff x="2031209" y="3465939"/>
              <a:chExt cx="1849437" cy="2863851"/>
            </a:xfrm>
          </p:grpSpPr>
          <p:sp>
            <p:nvSpPr>
              <p:cNvPr id="75" name="Freeform 17"/>
              <p:cNvSpPr/>
              <p:nvPr/>
            </p:nvSpPr>
            <p:spPr bwMode="auto">
              <a:xfrm>
                <a:off x="2884206" y="6006436"/>
                <a:ext cx="141304" cy="322249"/>
              </a:xfrm>
              <a:custGeom>
                <a:avLst/>
                <a:gdLst>
                  <a:gd name="T0" fmla="*/ 0 w 35"/>
                  <a:gd name="T1" fmla="*/ 65 h 83"/>
                  <a:gd name="T2" fmla="*/ 17 w 35"/>
                  <a:gd name="T3" fmla="*/ 83 h 83"/>
                  <a:gd name="T4" fmla="*/ 35 w 35"/>
                  <a:gd name="T5" fmla="*/ 65 h 83"/>
                  <a:gd name="T6" fmla="*/ 35 w 35"/>
                  <a:gd name="T7" fmla="*/ 0 h 83"/>
                  <a:gd name="T8" fmla="*/ 0 w 35"/>
                  <a:gd name="T9" fmla="*/ 0 h 83"/>
                  <a:gd name="T10" fmla="*/ 0 w 35"/>
                  <a:gd name="T11" fmla="*/ 65 h 83"/>
                </a:gdLst>
                <a:ahLst/>
                <a:cxnLst>
                  <a:cxn ang="0">
                    <a:pos x="T0" y="T1"/>
                  </a:cxn>
                  <a:cxn ang="0">
                    <a:pos x="T2" y="T3"/>
                  </a:cxn>
                  <a:cxn ang="0">
                    <a:pos x="T4" y="T5"/>
                  </a:cxn>
                  <a:cxn ang="0">
                    <a:pos x="T6" y="T7"/>
                  </a:cxn>
                  <a:cxn ang="0">
                    <a:pos x="T8" y="T9"/>
                  </a:cxn>
                  <a:cxn ang="0">
                    <a:pos x="T10" y="T11"/>
                  </a:cxn>
                </a:cxnLst>
                <a:rect l="0" t="0" r="r" b="b"/>
                <a:pathLst>
                  <a:path w="35" h="83">
                    <a:moveTo>
                      <a:pt x="0" y="65"/>
                    </a:moveTo>
                    <a:cubicBezTo>
                      <a:pt x="0" y="75"/>
                      <a:pt x="7" y="83"/>
                      <a:pt x="17" y="83"/>
                    </a:cubicBezTo>
                    <a:cubicBezTo>
                      <a:pt x="27" y="83"/>
                      <a:pt x="35" y="75"/>
                      <a:pt x="35" y="65"/>
                    </a:cubicBezTo>
                    <a:cubicBezTo>
                      <a:pt x="35" y="0"/>
                      <a:pt x="35" y="0"/>
                      <a:pt x="35" y="0"/>
                    </a:cubicBezTo>
                    <a:cubicBezTo>
                      <a:pt x="0" y="0"/>
                      <a:pt x="0" y="0"/>
                      <a:pt x="0" y="0"/>
                    </a:cubicBezTo>
                    <a:lnTo>
                      <a:pt x="0" y="65"/>
                    </a:lnTo>
                    <a:close/>
                  </a:path>
                </a:pathLst>
              </a:custGeom>
              <a:solidFill>
                <a:schemeClr val="accent2">
                  <a:lumMod val="75000"/>
                </a:schemeClr>
              </a:solidFill>
              <a:ln>
                <a:noFill/>
              </a:ln>
            </p:spPr>
            <p:txBody>
              <a:bodyPr/>
              <a:lstStyle/>
              <a:p>
                <a:pPr>
                  <a:defRPr/>
                </a:pPr>
                <a:endParaRPr lang="id-ID" dirty="0"/>
              </a:p>
            </p:txBody>
          </p:sp>
          <p:sp>
            <p:nvSpPr>
              <p:cNvPr id="61489" name="Freeform 75"/>
              <p:cNvSpPr/>
              <p:nvPr/>
            </p:nvSpPr>
            <p:spPr bwMode="auto">
              <a:xfrm>
                <a:off x="2031209" y="3465939"/>
                <a:ext cx="923925" cy="2566988"/>
              </a:xfrm>
              <a:custGeom>
                <a:avLst/>
                <a:gdLst>
                  <a:gd name="T0" fmla="*/ 0 w 245"/>
                  <a:gd name="T1" fmla="*/ 1614718 h 682"/>
                  <a:gd name="T2" fmla="*/ 923925 w 245"/>
                  <a:gd name="T3" fmla="*/ 2566988 h 682"/>
                  <a:gd name="T4" fmla="*/ 923925 w 245"/>
                  <a:gd name="T5" fmla="*/ 0 h 682"/>
                  <a:gd name="T6" fmla="*/ 0 w 245"/>
                  <a:gd name="T7" fmla="*/ 1614718 h 6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5" h="682">
                    <a:moveTo>
                      <a:pt x="0" y="429"/>
                    </a:moveTo>
                    <a:cubicBezTo>
                      <a:pt x="0" y="617"/>
                      <a:pt x="165" y="682"/>
                      <a:pt x="245" y="682"/>
                    </a:cubicBezTo>
                    <a:cubicBezTo>
                      <a:pt x="245" y="0"/>
                      <a:pt x="245" y="0"/>
                      <a:pt x="245" y="0"/>
                    </a:cubicBezTo>
                    <a:cubicBezTo>
                      <a:pt x="245" y="0"/>
                      <a:pt x="0" y="241"/>
                      <a:pt x="0" y="429"/>
                    </a:cubicBezTo>
                    <a:close/>
                  </a:path>
                </a:pathLst>
              </a:custGeom>
              <a:solidFill>
                <a:schemeClr val="accent2"/>
              </a:solidFill>
              <a:ln w="9525">
                <a:noFill/>
                <a:round/>
              </a:ln>
            </p:spPr>
            <p:txBody>
              <a:bodyPr/>
              <a:lstStyle/>
              <a:p>
                <a:endParaRPr lang="zh-CN" altLang="en-US"/>
              </a:p>
            </p:txBody>
          </p:sp>
          <p:sp>
            <p:nvSpPr>
              <p:cNvPr id="77" name="Freeform 76"/>
              <p:cNvSpPr/>
              <p:nvPr/>
            </p:nvSpPr>
            <p:spPr bwMode="auto">
              <a:xfrm>
                <a:off x="2956440" y="3464083"/>
                <a:ext cx="924035" cy="2566874"/>
              </a:xfrm>
              <a:custGeom>
                <a:avLst/>
                <a:gdLst>
                  <a:gd name="T0" fmla="*/ 0 w 245"/>
                  <a:gd name="T1" fmla="*/ 0 h 682"/>
                  <a:gd name="T2" fmla="*/ 0 w 245"/>
                  <a:gd name="T3" fmla="*/ 682 h 682"/>
                  <a:gd name="T4" fmla="*/ 245 w 245"/>
                  <a:gd name="T5" fmla="*/ 429 h 682"/>
                  <a:gd name="T6" fmla="*/ 0 w 245"/>
                  <a:gd name="T7" fmla="*/ 0 h 682"/>
                </a:gdLst>
                <a:ahLst/>
                <a:cxnLst>
                  <a:cxn ang="0">
                    <a:pos x="T0" y="T1"/>
                  </a:cxn>
                  <a:cxn ang="0">
                    <a:pos x="T2" y="T3"/>
                  </a:cxn>
                  <a:cxn ang="0">
                    <a:pos x="T4" y="T5"/>
                  </a:cxn>
                  <a:cxn ang="0">
                    <a:pos x="T6" y="T7"/>
                  </a:cxn>
                </a:cxnLst>
                <a:rect l="0" t="0" r="r" b="b"/>
                <a:pathLst>
                  <a:path w="245" h="682">
                    <a:moveTo>
                      <a:pt x="0" y="0"/>
                    </a:moveTo>
                    <a:cubicBezTo>
                      <a:pt x="0" y="682"/>
                      <a:pt x="0" y="682"/>
                      <a:pt x="0" y="682"/>
                    </a:cubicBezTo>
                    <a:cubicBezTo>
                      <a:pt x="80" y="682"/>
                      <a:pt x="245" y="617"/>
                      <a:pt x="245" y="429"/>
                    </a:cubicBezTo>
                    <a:cubicBezTo>
                      <a:pt x="245" y="241"/>
                      <a:pt x="0" y="0"/>
                      <a:pt x="0" y="0"/>
                    </a:cubicBezTo>
                    <a:close/>
                  </a:path>
                </a:pathLst>
              </a:custGeom>
              <a:solidFill>
                <a:schemeClr val="accent2">
                  <a:lumMod val="75000"/>
                </a:schemeClr>
              </a:solidFill>
              <a:ln>
                <a:noFill/>
              </a:ln>
            </p:spPr>
            <p:txBody>
              <a:bodyPr/>
              <a:lstStyle/>
              <a:p>
                <a:pPr>
                  <a:defRPr/>
                </a:pPr>
                <a:endParaRPr lang="id-ID" dirty="0"/>
              </a:p>
            </p:txBody>
          </p:sp>
          <p:grpSp>
            <p:nvGrpSpPr>
              <p:cNvPr id="7" name="Group 77"/>
              <p:cNvGrpSpPr/>
              <p:nvPr/>
            </p:nvGrpSpPr>
            <p:grpSpPr>
              <a:xfrm>
                <a:off x="2307434" y="3958064"/>
                <a:ext cx="1296987" cy="1885951"/>
                <a:chOff x="4360863" y="3244850"/>
                <a:chExt cx="1296987" cy="1885951"/>
              </a:xfrm>
              <a:solidFill>
                <a:srgbClr val="FFFFFF">
                  <a:alpha val="10000"/>
                </a:srgbClr>
              </a:solidFill>
            </p:grpSpPr>
            <p:sp>
              <p:nvSpPr>
                <p:cNvPr id="79" name="Freeform 7"/>
                <p:cNvSpPr/>
                <p:nvPr/>
              </p:nvSpPr>
              <p:spPr bwMode="auto">
                <a:xfrm>
                  <a:off x="4492625" y="4818063"/>
                  <a:ext cx="1033462" cy="312738"/>
                </a:xfrm>
                <a:custGeom>
                  <a:avLst/>
                  <a:gdLst>
                    <a:gd name="T0" fmla="*/ 639 w 651"/>
                    <a:gd name="T1" fmla="*/ 0 h 197"/>
                    <a:gd name="T2" fmla="*/ 325 w 651"/>
                    <a:gd name="T3" fmla="*/ 166 h 197"/>
                    <a:gd name="T4" fmla="*/ 12 w 651"/>
                    <a:gd name="T5" fmla="*/ 0 h 197"/>
                    <a:gd name="T6" fmla="*/ 0 w 651"/>
                    <a:gd name="T7" fmla="*/ 24 h 197"/>
                    <a:gd name="T8" fmla="*/ 325 w 651"/>
                    <a:gd name="T9" fmla="*/ 195 h 197"/>
                    <a:gd name="T10" fmla="*/ 325 w 651"/>
                    <a:gd name="T11" fmla="*/ 197 h 197"/>
                    <a:gd name="T12" fmla="*/ 325 w 651"/>
                    <a:gd name="T13" fmla="*/ 197 h 197"/>
                    <a:gd name="T14" fmla="*/ 325 w 651"/>
                    <a:gd name="T15" fmla="*/ 197 h 197"/>
                    <a:gd name="T16" fmla="*/ 325 w 651"/>
                    <a:gd name="T17" fmla="*/ 195 h 197"/>
                    <a:gd name="T18" fmla="*/ 651 w 651"/>
                    <a:gd name="T19" fmla="*/ 24 h 197"/>
                    <a:gd name="T20" fmla="*/ 639 w 651"/>
                    <a:gd name="T21"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1" h="197">
                      <a:moveTo>
                        <a:pt x="639" y="0"/>
                      </a:moveTo>
                      <a:lnTo>
                        <a:pt x="325" y="166"/>
                      </a:lnTo>
                      <a:lnTo>
                        <a:pt x="12" y="0"/>
                      </a:lnTo>
                      <a:lnTo>
                        <a:pt x="0" y="24"/>
                      </a:lnTo>
                      <a:lnTo>
                        <a:pt x="325" y="195"/>
                      </a:lnTo>
                      <a:lnTo>
                        <a:pt x="325" y="197"/>
                      </a:lnTo>
                      <a:lnTo>
                        <a:pt x="325" y="197"/>
                      </a:lnTo>
                      <a:lnTo>
                        <a:pt x="325" y="197"/>
                      </a:lnTo>
                      <a:lnTo>
                        <a:pt x="325" y="195"/>
                      </a:lnTo>
                      <a:lnTo>
                        <a:pt x="651" y="24"/>
                      </a:lnTo>
                      <a:lnTo>
                        <a:pt x="639" y="0"/>
                      </a:lnTo>
                      <a:close/>
                    </a:path>
                  </a:pathLst>
                </a:custGeom>
                <a:grpFill/>
                <a:ln>
                  <a:noFill/>
                </a:ln>
              </p:spPr>
              <p:txBody>
                <a:bodyPr/>
                <a:lstStyle/>
                <a:p>
                  <a:pPr>
                    <a:defRPr/>
                  </a:pPr>
                  <a:endParaRPr lang="id-ID" dirty="0"/>
                </a:p>
              </p:txBody>
            </p:sp>
            <p:sp>
              <p:nvSpPr>
                <p:cNvPr id="80" name="Freeform 8"/>
                <p:cNvSpPr/>
                <p:nvPr/>
              </p:nvSpPr>
              <p:spPr bwMode="auto">
                <a:xfrm>
                  <a:off x="4360863" y="4452938"/>
                  <a:ext cx="1296987" cy="381000"/>
                </a:xfrm>
                <a:custGeom>
                  <a:avLst/>
                  <a:gdLst>
                    <a:gd name="T0" fmla="*/ 408 w 817"/>
                    <a:gd name="T1" fmla="*/ 211 h 240"/>
                    <a:gd name="T2" fmla="*/ 12 w 817"/>
                    <a:gd name="T3" fmla="*/ 0 h 240"/>
                    <a:gd name="T4" fmla="*/ 0 w 817"/>
                    <a:gd name="T5" fmla="*/ 24 h 240"/>
                    <a:gd name="T6" fmla="*/ 408 w 817"/>
                    <a:gd name="T7" fmla="*/ 240 h 240"/>
                    <a:gd name="T8" fmla="*/ 408 w 817"/>
                    <a:gd name="T9" fmla="*/ 240 h 240"/>
                    <a:gd name="T10" fmla="*/ 408 w 817"/>
                    <a:gd name="T11" fmla="*/ 240 h 240"/>
                    <a:gd name="T12" fmla="*/ 408 w 817"/>
                    <a:gd name="T13" fmla="*/ 240 h 240"/>
                    <a:gd name="T14" fmla="*/ 408 w 817"/>
                    <a:gd name="T15" fmla="*/ 240 h 240"/>
                    <a:gd name="T16" fmla="*/ 817 w 817"/>
                    <a:gd name="T17" fmla="*/ 24 h 240"/>
                    <a:gd name="T18" fmla="*/ 805 w 817"/>
                    <a:gd name="T19" fmla="*/ 0 h 240"/>
                    <a:gd name="T20" fmla="*/ 408 w 817"/>
                    <a:gd name="T21" fmla="*/ 21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7" h="240">
                      <a:moveTo>
                        <a:pt x="408" y="211"/>
                      </a:moveTo>
                      <a:lnTo>
                        <a:pt x="12" y="0"/>
                      </a:lnTo>
                      <a:lnTo>
                        <a:pt x="0" y="24"/>
                      </a:lnTo>
                      <a:lnTo>
                        <a:pt x="408" y="240"/>
                      </a:lnTo>
                      <a:lnTo>
                        <a:pt x="408" y="240"/>
                      </a:lnTo>
                      <a:lnTo>
                        <a:pt x="408" y="240"/>
                      </a:lnTo>
                      <a:lnTo>
                        <a:pt x="408" y="240"/>
                      </a:lnTo>
                      <a:lnTo>
                        <a:pt x="408" y="240"/>
                      </a:lnTo>
                      <a:lnTo>
                        <a:pt x="817" y="24"/>
                      </a:lnTo>
                      <a:lnTo>
                        <a:pt x="805" y="0"/>
                      </a:lnTo>
                      <a:lnTo>
                        <a:pt x="408" y="211"/>
                      </a:lnTo>
                      <a:close/>
                    </a:path>
                  </a:pathLst>
                </a:custGeom>
                <a:grpFill/>
                <a:ln>
                  <a:noFill/>
                </a:ln>
              </p:spPr>
              <p:txBody>
                <a:bodyPr/>
                <a:lstStyle/>
                <a:p>
                  <a:pPr>
                    <a:defRPr/>
                  </a:pPr>
                  <a:endParaRPr lang="id-ID" dirty="0"/>
                </a:p>
              </p:txBody>
            </p:sp>
            <p:sp>
              <p:nvSpPr>
                <p:cNvPr id="81" name="Freeform 9"/>
                <p:cNvSpPr/>
                <p:nvPr/>
              </p:nvSpPr>
              <p:spPr bwMode="auto">
                <a:xfrm>
                  <a:off x="4360863" y="4125913"/>
                  <a:ext cx="1296987" cy="381000"/>
                </a:xfrm>
                <a:custGeom>
                  <a:avLst/>
                  <a:gdLst>
                    <a:gd name="T0" fmla="*/ 408 w 817"/>
                    <a:gd name="T1" fmla="*/ 240 h 240"/>
                    <a:gd name="T2" fmla="*/ 408 w 817"/>
                    <a:gd name="T3" fmla="*/ 240 h 240"/>
                    <a:gd name="T4" fmla="*/ 408 w 817"/>
                    <a:gd name="T5" fmla="*/ 240 h 240"/>
                    <a:gd name="T6" fmla="*/ 408 w 817"/>
                    <a:gd name="T7" fmla="*/ 237 h 240"/>
                    <a:gd name="T8" fmla="*/ 817 w 817"/>
                    <a:gd name="T9" fmla="*/ 21 h 240"/>
                    <a:gd name="T10" fmla="*/ 805 w 817"/>
                    <a:gd name="T11" fmla="*/ 0 h 240"/>
                    <a:gd name="T12" fmla="*/ 408 w 817"/>
                    <a:gd name="T13" fmla="*/ 209 h 240"/>
                    <a:gd name="T14" fmla="*/ 12 w 817"/>
                    <a:gd name="T15" fmla="*/ 0 h 240"/>
                    <a:gd name="T16" fmla="*/ 0 w 817"/>
                    <a:gd name="T17" fmla="*/ 21 h 240"/>
                    <a:gd name="T18" fmla="*/ 408 w 817"/>
                    <a:gd name="T19" fmla="*/ 237 h 240"/>
                    <a:gd name="T20" fmla="*/ 408 w 817"/>
                    <a:gd name="T21"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7" h="240">
                      <a:moveTo>
                        <a:pt x="408" y="240"/>
                      </a:moveTo>
                      <a:lnTo>
                        <a:pt x="408" y="240"/>
                      </a:lnTo>
                      <a:lnTo>
                        <a:pt x="408" y="240"/>
                      </a:lnTo>
                      <a:lnTo>
                        <a:pt x="408" y="237"/>
                      </a:lnTo>
                      <a:lnTo>
                        <a:pt x="817" y="21"/>
                      </a:lnTo>
                      <a:lnTo>
                        <a:pt x="805" y="0"/>
                      </a:lnTo>
                      <a:lnTo>
                        <a:pt x="408" y="209"/>
                      </a:lnTo>
                      <a:lnTo>
                        <a:pt x="12" y="0"/>
                      </a:lnTo>
                      <a:lnTo>
                        <a:pt x="0" y="21"/>
                      </a:lnTo>
                      <a:lnTo>
                        <a:pt x="408" y="237"/>
                      </a:lnTo>
                      <a:lnTo>
                        <a:pt x="408" y="240"/>
                      </a:lnTo>
                      <a:close/>
                    </a:path>
                  </a:pathLst>
                </a:custGeom>
                <a:grpFill/>
                <a:ln>
                  <a:noFill/>
                </a:ln>
              </p:spPr>
              <p:txBody>
                <a:bodyPr/>
                <a:lstStyle/>
                <a:p>
                  <a:pPr>
                    <a:defRPr/>
                  </a:pPr>
                  <a:endParaRPr lang="id-ID" dirty="0"/>
                </a:p>
              </p:txBody>
            </p:sp>
            <p:sp>
              <p:nvSpPr>
                <p:cNvPr id="82" name="Freeform 10"/>
                <p:cNvSpPr/>
                <p:nvPr/>
              </p:nvSpPr>
              <p:spPr bwMode="auto">
                <a:xfrm>
                  <a:off x="4492625" y="3829050"/>
                  <a:ext cx="1033462" cy="312738"/>
                </a:xfrm>
                <a:custGeom>
                  <a:avLst/>
                  <a:gdLst>
                    <a:gd name="T0" fmla="*/ 325 w 651"/>
                    <a:gd name="T1" fmla="*/ 197 h 197"/>
                    <a:gd name="T2" fmla="*/ 325 w 651"/>
                    <a:gd name="T3" fmla="*/ 197 h 197"/>
                    <a:gd name="T4" fmla="*/ 325 w 651"/>
                    <a:gd name="T5" fmla="*/ 197 h 197"/>
                    <a:gd name="T6" fmla="*/ 325 w 651"/>
                    <a:gd name="T7" fmla="*/ 197 h 197"/>
                    <a:gd name="T8" fmla="*/ 651 w 651"/>
                    <a:gd name="T9" fmla="*/ 24 h 197"/>
                    <a:gd name="T10" fmla="*/ 639 w 651"/>
                    <a:gd name="T11" fmla="*/ 0 h 197"/>
                    <a:gd name="T12" fmla="*/ 325 w 651"/>
                    <a:gd name="T13" fmla="*/ 166 h 197"/>
                    <a:gd name="T14" fmla="*/ 12 w 651"/>
                    <a:gd name="T15" fmla="*/ 0 h 197"/>
                    <a:gd name="T16" fmla="*/ 0 w 651"/>
                    <a:gd name="T17" fmla="*/ 24 h 197"/>
                    <a:gd name="T18" fmla="*/ 325 w 651"/>
                    <a:gd name="T19" fmla="*/ 197 h 197"/>
                    <a:gd name="T20" fmla="*/ 325 w 651"/>
                    <a:gd name="T21"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1" h="197">
                      <a:moveTo>
                        <a:pt x="325" y="197"/>
                      </a:moveTo>
                      <a:lnTo>
                        <a:pt x="325" y="197"/>
                      </a:lnTo>
                      <a:lnTo>
                        <a:pt x="325" y="197"/>
                      </a:lnTo>
                      <a:lnTo>
                        <a:pt x="325" y="197"/>
                      </a:lnTo>
                      <a:lnTo>
                        <a:pt x="651" y="24"/>
                      </a:lnTo>
                      <a:lnTo>
                        <a:pt x="639" y="0"/>
                      </a:lnTo>
                      <a:lnTo>
                        <a:pt x="325" y="166"/>
                      </a:lnTo>
                      <a:lnTo>
                        <a:pt x="12" y="0"/>
                      </a:lnTo>
                      <a:lnTo>
                        <a:pt x="0" y="24"/>
                      </a:lnTo>
                      <a:lnTo>
                        <a:pt x="325" y="197"/>
                      </a:lnTo>
                      <a:lnTo>
                        <a:pt x="325" y="197"/>
                      </a:lnTo>
                      <a:close/>
                    </a:path>
                  </a:pathLst>
                </a:custGeom>
                <a:grpFill/>
                <a:ln>
                  <a:noFill/>
                </a:ln>
              </p:spPr>
              <p:txBody>
                <a:bodyPr/>
                <a:lstStyle/>
                <a:p>
                  <a:pPr>
                    <a:defRPr/>
                  </a:pPr>
                  <a:endParaRPr lang="id-ID" dirty="0"/>
                </a:p>
              </p:txBody>
            </p:sp>
            <p:sp>
              <p:nvSpPr>
                <p:cNvPr id="83" name="Freeform 11"/>
                <p:cNvSpPr/>
                <p:nvPr/>
              </p:nvSpPr>
              <p:spPr bwMode="auto">
                <a:xfrm>
                  <a:off x="4684713" y="3549650"/>
                  <a:ext cx="649287" cy="211138"/>
                </a:xfrm>
                <a:custGeom>
                  <a:avLst/>
                  <a:gdLst>
                    <a:gd name="T0" fmla="*/ 204 w 409"/>
                    <a:gd name="T1" fmla="*/ 133 h 133"/>
                    <a:gd name="T2" fmla="*/ 204 w 409"/>
                    <a:gd name="T3" fmla="*/ 133 h 133"/>
                    <a:gd name="T4" fmla="*/ 204 w 409"/>
                    <a:gd name="T5" fmla="*/ 133 h 133"/>
                    <a:gd name="T6" fmla="*/ 204 w 409"/>
                    <a:gd name="T7" fmla="*/ 131 h 133"/>
                    <a:gd name="T8" fmla="*/ 409 w 409"/>
                    <a:gd name="T9" fmla="*/ 24 h 133"/>
                    <a:gd name="T10" fmla="*/ 397 w 409"/>
                    <a:gd name="T11" fmla="*/ 0 h 133"/>
                    <a:gd name="T12" fmla="*/ 204 w 409"/>
                    <a:gd name="T13" fmla="*/ 102 h 133"/>
                    <a:gd name="T14" fmla="*/ 12 w 409"/>
                    <a:gd name="T15" fmla="*/ 0 h 133"/>
                    <a:gd name="T16" fmla="*/ 0 w 409"/>
                    <a:gd name="T17" fmla="*/ 24 h 133"/>
                    <a:gd name="T18" fmla="*/ 204 w 409"/>
                    <a:gd name="T19" fmla="*/ 131 h 133"/>
                    <a:gd name="T20" fmla="*/ 204 w 409"/>
                    <a:gd name="T21"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9" h="133">
                      <a:moveTo>
                        <a:pt x="204" y="133"/>
                      </a:moveTo>
                      <a:lnTo>
                        <a:pt x="204" y="133"/>
                      </a:lnTo>
                      <a:lnTo>
                        <a:pt x="204" y="133"/>
                      </a:lnTo>
                      <a:lnTo>
                        <a:pt x="204" y="131"/>
                      </a:lnTo>
                      <a:lnTo>
                        <a:pt x="409" y="24"/>
                      </a:lnTo>
                      <a:lnTo>
                        <a:pt x="397" y="0"/>
                      </a:lnTo>
                      <a:lnTo>
                        <a:pt x="204" y="102"/>
                      </a:lnTo>
                      <a:lnTo>
                        <a:pt x="12" y="0"/>
                      </a:lnTo>
                      <a:lnTo>
                        <a:pt x="0" y="24"/>
                      </a:lnTo>
                      <a:lnTo>
                        <a:pt x="204" y="131"/>
                      </a:lnTo>
                      <a:lnTo>
                        <a:pt x="204" y="133"/>
                      </a:lnTo>
                      <a:close/>
                    </a:path>
                  </a:pathLst>
                </a:custGeom>
                <a:grpFill/>
                <a:ln>
                  <a:noFill/>
                </a:ln>
              </p:spPr>
              <p:txBody>
                <a:bodyPr/>
                <a:lstStyle/>
                <a:p>
                  <a:pPr>
                    <a:defRPr/>
                  </a:pPr>
                  <a:endParaRPr lang="id-ID" dirty="0"/>
                </a:p>
              </p:txBody>
            </p:sp>
            <p:sp>
              <p:nvSpPr>
                <p:cNvPr id="84" name="Freeform 12"/>
                <p:cNvSpPr/>
                <p:nvPr/>
              </p:nvSpPr>
              <p:spPr bwMode="auto">
                <a:xfrm>
                  <a:off x="4772025" y="3244850"/>
                  <a:ext cx="474662" cy="161925"/>
                </a:xfrm>
                <a:custGeom>
                  <a:avLst/>
                  <a:gdLst>
                    <a:gd name="T0" fmla="*/ 149 w 299"/>
                    <a:gd name="T1" fmla="*/ 102 h 102"/>
                    <a:gd name="T2" fmla="*/ 299 w 299"/>
                    <a:gd name="T3" fmla="*/ 24 h 102"/>
                    <a:gd name="T4" fmla="*/ 285 w 299"/>
                    <a:gd name="T5" fmla="*/ 0 h 102"/>
                    <a:gd name="T6" fmla="*/ 152 w 299"/>
                    <a:gd name="T7" fmla="*/ 71 h 102"/>
                    <a:gd name="T8" fmla="*/ 12 w 299"/>
                    <a:gd name="T9" fmla="*/ 3 h 102"/>
                    <a:gd name="T10" fmla="*/ 0 w 299"/>
                    <a:gd name="T11" fmla="*/ 26 h 102"/>
                    <a:gd name="T12" fmla="*/ 147 w 299"/>
                    <a:gd name="T13" fmla="*/ 97 h 102"/>
                    <a:gd name="T14" fmla="*/ 149 w 299"/>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9" h="102">
                      <a:moveTo>
                        <a:pt x="149" y="102"/>
                      </a:moveTo>
                      <a:lnTo>
                        <a:pt x="299" y="24"/>
                      </a:lnTo>
                      <a:lnTo>
                        <a:pt x="285" y="0"/>
                      </a:lnTo>
                      <a:lnTo>
                        <a:pt x="152" y="71"/>
                      </a:lnTo>
                      <a:lnTo>
                        <a:pt x="12" y="3"/>
                      </a:lnTo>
                      <a:lnTo>
                        <a:pt x="0" y="26"/>
                      </a:lnTo>
                      <a:lnTo>
                        <a:pt x="147" y="97"/>
                      </a:lnTo>
                      <a:lnTo>
                        <a:pt x="149" y="102"/>
                      </a:lnTo>
                      <a:close/>
                    </a:path>
                  </a:pathLst>
                </a:custGeom>
                <a:grpFill/>
                <a:ln>
                  <a:noFill/>
                </a:ln>
              </p:spPr>
              <p:txBody>
                <a:bodyPr/>
                <a:lstStyle/>
                <a:p>
                  <a:pPr>
                    <a:defRPr/>
                  </a:pPr>
                  <a:endParaRPr lang="id-ID" dirty="0"/>
                </a:p>
              </p:txBody>
            </p:sp>
          </p:grpSp>
        </p:grpSp>
        <p:grpSp>
          <p:nvGrpSpPr>
            <p:cNvPr id="8" name="Group 84"/>
            <p:cNvGrpSpPr/>
            <p:nvPr/>
          </p:nvGrpSpPr>
          <p:grpSpPr bwMode="auto">
            <a:xfrm rot="1429292">
              <a:off x="4171297" y="1770765"/>
              <a:ext cx="1849437" cy="2863851"/>
              <a:chOff x="2031209" y="3465939"/>
              <a:chExt cx="1849437" cy="2863851"/>
            </a:xfrm>
          </p:grpSpPr>
          <p:sp>
            <p:nvSpPr>
              <p:cNvPr id="86" name="Freeform 17"/>
              <p:cNvSpPr/>
              <p:nvPr/>
            </p:nvSpPr>
            <p:spPr bwMode="auto">
              <a:xfrm>
                <a:off x="2882388" y="6006937"/>
                <a:ext cx="142892" cy="322249"/>
              </a:xfrm>
              <a:custGeom>
                <a:avLst/>
                <a:gdLst>
                  <a:gd name="T0" fmla="*/ 0 w 35"/>
                  <a:gd name="T1" fmla="*/ 65 h 83"/>
                  <a:gd name="T2" fmla="*/ 17 w 35"/>
                  <a:gd name="T3" fmla="*/ 83 h 83"/>
                  <a:gd name="T4" fmla="*/ 35 w 35"/>
                  <a:gd name="T5" fmla="*/ 65 h 83"/>
                  <a:gd name="T6" fmla="*/ 35 w 35"/>
                  <a:gd name="T7" fmla="*/ 0 h 83"/>
                  <a:gd name="T8" fmla="*/ 0 w 35"/>
                  <a:gd name="T9" fmla="*/ 0 h 83"/>
                  <a:gd name="T10" fmla="*/ 0 w 35"/>
                  <a:gd name="T11" fmla="*/ 65 h 83"/>
                </a:gdLst>
                <a:ahLst/>
                <a:cxnLst>
                  <a:cxn ang="0">
                    <a:pos x="T0" y="T1"/>
                  </a:cxn>
                  <a:cxn ang="0">
                    <a:pos x="T2" y="T3"/>
                  </a:cxn>
                  <a:cxn ang="0">
                    <a:pos x="T4" y="T5"/>
                  </a:cxn>
                  <a:cxn ang="0">
                    <a:pos x="T6" y="T7"/>
                  </a:cxn>
                  <a:cxn ang="0">
                    <a:pos x="T8" y="T9"/>
                  </a:cxn>
                  <a:cxn ang="0">
                    <a:pos x="T10" y="T11"/>
                  </a:cxn>
                </a:cxnLst>
                <a:rect l="0" t="0" r="r" b="b"/>
                <a:pathLst>
                  <a:path w="35" h="83">
                    <a:moveTo>
                      <a:pt x="0" y="65"/>
                    </a:moveTo>
                    <a:cubicBezTo>
                      <a:pt x="0" y="75"/>
                      <a:pt x="7" y="83"/>
                      <a:pt x="17" y="83"/>
                    </a:cubicBezTo>
                    <a:cubicBezTo>
                      <a:pt x="27" y="83"/>
                      <a:pt x="35" y="75"/>
                      <a:pt x="35" y="65"/>
                    </a:cubicBezTo>
                    <a:cubicBezTo>
                      <a:pt x="35" y="0"/>
                      <a:pt x="35" y="0"/>
                      <a:pt x="35" y="0"/>
                    </a:cubicBezTo>
                    <a:cubicBezTo>
                      <a:pt x="0" y="0"/>
                      <a:pt x="0" y="0"/>
                      <a:pt x="0" y="0"/>
                    </a:cubicBezTo>
                    <a:lnTo>
                      <a:pt x="0" y="65"/>
                    </a:lnTo>
                    <a:close/>
                  </a:path>
                </a:pathLst>
              </a:custGeom>
              <a:solidFill>
                <a:schemeClr val="accent3">
                  <a:lumMod val="75000"/>
                </a:schemeClr>
              </a:solidFill>
              <a:ln>
                <a:noFill/>
              </a:ln>
            </p:spPr>
            <p:txBody>
              <a:bodyPr/>
              <a:lstStyle/>
              <a:p>
                <a:pPr>
                  <a:defRPr/>
                </a:pPr>
                <a:endParaRPr lang="id-ID" dirty="0"/>
              </a:p>
            </p:txBody>
          </p:sp>
          <p:sp>
            <p:nvSpPr>
              <p:cNvPr id="87" name="Freeform 86"/>
              <p:cNvSpPr/>
              <p:nvPr/>
            </p:nvSpPr>
            <p:spPr bwMode="auto">
              <a:xfrm>
                <a:off x="2029587" y="3464463"/>
                <a:ext cx="924035" cy="2566873"/>
              </a:xfrm>
              <a:custGeom>
                <a:avLst/>
                <a:gdLst>
                  <a:gd name="T0" fmla="*/ 0 w 245"/>
                  <a:gd name="T1" fmla="*/ 429 h 682"/>
                  <a:gd name="T2" fmla="*/ 245 w 245"/>
                  <a:gd name="T3" fmla="*/ 682 h 682"/>
                  <a:gd name="T4" fmla="*/ 245 w 245"/>
                  <a:gd name="T5" fmla="*/ 0 h 682"/>
                  <a:gd name="T6" fmla="*/ 0 w 245"/>
                  <a:gd name="T7" fmla="*/ 429 h 682"/>
                </a:gdLst>
                <a:ahLst/>
                <a:cxnLst>
                  <a:cxn ang="0">
                    <a:pos x="T0" y="T1"/>
                  </a:cxn>
                  <a:cxn ang="0">
                    <a:pos x="T2" y="T3"/>
                  </a:cxn>
                  <a:cxn ang="0">
                    <a:pos x="T4" y="T5"/>
                  </a:cxn>
                  <a:cxn ang="0">
                    <a:pos x="T6" y="T7"/>
                  </a:cxn>
                </a:cxnLst>
                <a:rect l="0" t="0" r="r" b="b"/>
                <a:pathLst>
                  <a:path w="245" h="682">
                    <a:moveTo>
                      <a:pt x="0" y="429"/>
                    </a:moveTo>
                    <a:cubicBezTo>
                      <a:pt x="0" y="617"/>
                      <a:pt x="165" y="682"/>
                      <a:pt x="245" y="682"/>
                    </a:cubicBezTo>
                    <a:cubicBezTo>
                      <a:pt x="245" y="0"/>
                      <a:pt x="245" y="0"/>
                      <a:pt x="245" y="0"/>
                    </a:cubicBezTo>
                    <a:cubicBezTo>
                      <a:pt x="245" y="0"/>
                      <a:pt x="0" y="241"/>
                      <a:pt x="0" y="429"/>
                    </a:cubicBezTo>
                    <a:close/>
                  </a:path>
                </a:pathLst>
              </a:custGeom>
              <a:solidFill>
                <a:schemeClr val="accent3"/>
              </a:solidFill>
              <a:ln>
                <a:noFill/>
              </a:ln>
            </p:spPr>
            <p:txBody>
              <a:bodyPr/>
              <a:lstStyle/>
              <a:p>
                <a:pPr>
                  <a:defRPr/>
                </a:pPr>
                <a:endParaRPr lang="id-ID" dirty="0"/>
              </a:p>
            </p:txBody>
          </p:sp>
          <p:sp>
            <p:nvSpPr>
              <p:cNvPr id="88" name="Freeform 87"/>
              <p:cNvSpPr/>
              <p:nvPr/>
            </p:nvSpPr>
            <p:spPr bwMode="auto">
              <a:xfrm>
                <a:off x="2953548" y="3465771"/>
                <a:ext cx="925623" cy="2566873"/>
              </a:xfrm>
              <a:custGeom>
                <a:avLst/>
                <a:gdLst>
                  <a:gd name="T0" fmla="*/ 0 w 245"/>
                  <a:gd name="T1" fmla="*/ 0 h 682"/>
                  <a:gd name="T2" fmla="*/ 0 w 245"/>
                  <a:gd name="T3" fmla="*/ 682 h 682"/>
                  <a:gd name="T4" fmla="*/ 245 w 245"/>
                  <a:gd name="T5" fmla="*/ 429 h 682"/>
                  <a:gd name="T6" fmla="*/ 0 w 245"/>
                  <a:gd name="T7" fmla="*/ 0 h 682"/>
                </a:gdLst>
                <a:ahLst/>
                <a:cxnLst>
                  <a:cxn ang="0">
                    <a:pos x="T0" y="T1"/>
                  </a:cxn>
                  <a:cxn ang="0">
                    <a:pos x="T2" y="T3"/>
                  </a:cxn>
                  <a:cxn ang="0">
                    <a:pos x="T4" y="T5"/>
                  </a:cxn>
                  <a:cxn ang="0">
                    <a:pos x="T6" y="T7"/>
                  </a:cxn>
                </a:cxnLst>
                <a:rect l="0" t="0" r="r" b="b"/>
                <a:pathLst>
                  <a:path w="245" h="682">
                    <a:moveTo>
                      <a:pt x="0" y="0"/>
                    </a:moveTo>
                    <a:cubicBezTo>
                      <a:pt x="0" y="682"/>
                      <a:pt x="0" y="682"/>
                      <a:pt x="0" y="682"/>
                    </a:cubicBezTo>
                    <a:cubicBezTo>
                      <a:pt x="80" y="682"/>
                      <a:pt x="245" y="617"/>
                      <a:pt x="245" y="429"/>
                    </a:cubicBezTo>
                    <a:cubicBezTo>
                      <a:pt x="245" y="241"/>
                      <a:pt x="0" y="0"/>
                      <a:pt x="0" y="0"/>
                    </a:cubicBezTo>
                    <a:close/>
                  </a:path>
                </a:pathLst>
              </a:custGeom>
              <a:solidFill>
                <a:schemeClr val="accent3">
                  <a:lumMod val="75000"/>
                </a:schemeClr>
              </a:solidFill>
              <a:ln>
                <a:noFill/>
              </a:ln>
            </p:spPr>
            <p:txBody>
              <a:bodyPr/>
              <a:lstStyle/>
              <a:p>
                <a:pPr>
                  <a:defRPr/>
                </a:pPr>
                <a:endParaRPr lang="id-ID" dirty="0"/>
              </a:p>
            </p:txBody>
          </p:sp>
          <p:grpSp>
            <p:nvGrpSpPr>
              <p:cNvPr id="9" name="Group 88"/>
              <p:cNvGrpSpPr/>
              <p:nvPr/>
            </p:nvGrpSpPr>
            <p:grpSpPr>
              <a:xfrm>
                <a:off x="2307434" y="3958064"/>
                <a:ext cx="1296987" cy="1885951"/>
                <a:chOff x="4360863" y="3244850"/>
                <a:chExt cx="1296987" cy="1885951"/>
              </a:xfrm>
              <a:solidFill>
                <a:srgbClr val="FFFFFF">
                  <a:alpha val="10000"/>
                </a:srgbClr>
              </a:solidFill>
            </p:grpSpPr>
            <p:sp>
              <p:nvSpPr>
                <p:cNvPr id="90" name="Freeform 7"/>
                <p:cNvSpPr/>
                <p:nvPr/>
              </p:nvSpPr>
              <p:spPr bwMode="auto">
                <a:xfrm>
                  <a:off x="4492625" y="4818063"/>
                  <a:ext cx="1033462" cy="312738"/>
                </a:xfrm>
                <a:custGeom>
                  <a:avLst/>
                  <a:gdLst>
                    <a:gd name="T0" fmla="*/ 639 w 651"/>
                    <a:gd name="T1" fmla="*/ 0 h 197"/>
                    <a:gd name="T2" fmla="*/ 325 w 651"/>
                    <a:gd name="T3" fmla="*/ 166 h 197"/>
                    <a:gd name="T4" fmla="*/ 12 w 651"/>
                    <a:gd name="T5" fmla="*/ 0 h 197"/>
                    <a:gd name="T6" fmla="*/ 0 w 651"/>
                    <a:gd name="T7" fmla="*/ 24 h 197"/>
                    <a:gd name="T8" fmla="*/ 325 w 651"/>
                    <a:gd name="T9" fmla="*/ 195 h 197"/>
                    <a:gd name="T10" fmla="*/ 325 w 651"/>
                    <a:gd name="T11" fmla="*/ 197 h 197"/>
                    <a:gd name="T12" fmla="*/ 325 w 651"/>
                    <a:gd name="T13" fmla="*/ 197 h 197"/>
                    <a:gd name="T14" fmla="*/ 325 w 651"/>
                    <a:gd name="T15" fmla="*/ 197 h 197"/>
                    <a:gd name="T16" fmla="*/ 325 w 651"/>
                    <a:gd name="T17" fmla="*/ 195 h 197"/>
                    <a:gd name="T18" fmla="*/ 651 w 651"/>
                    <a:gd name="T19" fmla="*/ 24 h 197"/>
                    <a:gd name="T20" fmla="*/ 639 w 651"/>
                    <a:gd name="T21"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1" h="197">
                      <a:moveTo>
                        <a:pt x="639" y="0"/>
                      </a:moveTo>
                      <a:lnTo>
                        <a:pt x="325" y="166"/>
                      </a:lnTo>
                      <a:lnTo>
                        <a:pt x="12" y="0"/>
                      </a:lnTo>
                      <a:lnTo>
                        <a:pt x="0" y="24"/>
                      </a:lnTo>
                      <a:lnTo>
                        <a:pt x="325" y="195"/>
                      </a:lnTo>
                      <a:lnTo>
                        <a:pt x="325" y="197"/>
                      </a:lnTo>
                      <a:lnTo>
                        <a:pt x="325" y="197"/>
                      </a:lnTo>
                      <a:lnTo>
                        <a:pt x="325" y="197"/>
                      </a:lnTo>
                      <a:lnTo>
                        <a:pt x="325" y="195"/>
                      </a:lnTo>
                      <a:lnTo>
                        <a:pt x="651" y="24"/>
                      </a:lnTo>
                      <a:lnTo>
                        <a:pt x="639" y="0"/>
                      </a:lnTo>
                      <a:close/>
                    </a:path>
                  </a:pathLst>
                </a:custGeom>
                <a:grpFill/>
                <a:ln>
                  <a:noFill/>
                </a:ln>
              </p:spPr>
              <p:txBody>
                <a:bodyPr/>
                <a:lstStyle/>
                <a:p>
                  <a:pPr>
                    <a:defRPr/>
                  </a:pPr>
                  <a:endParaRPr lang="id-ID" dirty="0"/>
                </a:p>
              </p:txBody>
            </p:sp>
            <p:sp>
              <p:nvSpPr>
                <p:cNvPr id="91" name="Freeform 8"/>
                <p:cNvSpPr/>
                <p:nvPr/>
              </p:nvSpPr>
              <p:spPr bwMode="auto">
                <a:xfrm>
                  <a:off x="4360863" y="4452938"/>
                  <a:ext cx="1296987" cy="381000"/>
                </a:xfrm>
                <a:custGeom>
                  <a:avLst/>
                  <a:gdLst>
                    <a:gd name="T0" fmla="*/ 408 w 817"/>
                    <a:gd name="T1" fmla="*/ 211 h 240"/>
                    <a:gd name="T2" fmla="*/ 12 w 817"/>
                    <a:gd name="T3" fmla="*/ 0 h 240"/>
                    <a:gd name="T4" fmla="*/ 0 w 817"/>
                    <a:gd name="T5" fmla="*/ 24 h 240"/>
                    <a:gd name="T6" fmla="*/ 408 w 817"/>
                    <a:gd name="T7" fmla="*/ 240 h 240"/>
                    <a:gd name="T8" fmla="*/ 408 w 817"/>
                    <a:gd name="T9" fmla="*/ 240 h 240"/>
                    <a:gd name="T10" fmla="*/ 408 w 817"/>
                    <a:gd name="T11" fmla="*/ 240 h 240"/>
                    <a:gd name="T12" fmla="*/ 408 w 817"/>
                    <a:gd name="T13" fmla="*/ 240 h 240"/>
                    <a:gd name="T14" fmla="*/ 408 w 817"/>
                    <a:gd name="T15" fmla="*/ 240 h 240"/>
                    <a:gd name="T16" fmla="*/ 817 w 817"/>
                    <a:gd name="T17" fmla="*/ 24 h 240"/>
                    <a:gd name="T18" fmla="*/ 805 w 817"/>
                    <a:gd name="T19" fmla="*/ 0 h 240"/>
                    <a:gd name="T20" fmla="*/ 408 w 817"/>
                    <a:gd name="T21" fmla="*/ 21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7" h="240">
                      <a:moveTo>
                        <a:pt x="408" y="211"/>
                      </a:moveTo>
                      <a:lnTo>
                        <a:pt x="12" y="0"/>
                      </a:lnTo>
                      <a:lnTo>
                        <a:pt x="0" y="24"/>
                      </a:lnTo>
                      <a:lnTo>
                        <a:pt x="408" y="240"/>
                      </a:lnTo>
                      <a:lnTo>
                        <a:pt x="408" y="240"/>
                      </a:lnTo>
                      <a:lnTo>
                        <a:pt x="408" y="240"/>
                      </a:lnTo>
                      <a:lnTo>
                        <a:pt x="408" y="240"/>
                      </a:lnTo>
                      <a:lnTo>
                        <a:pt x="408" y="240"/>
                      </a:lnTo>
                      <a:lnTo>
                        <a:pt x="817" y="24"/>
                      </a:lnTo>
                      <a:lnTo>
                        <a:pt x="805" y="0"/>
                      </a:lnTo>
                      <a:lnTo>
                        <a:pt x="408" y="211"/>
                      </a:lnTo>
                      <a:close/>
                    </a:path>
                  </a:pathLst>
                </a:custGeom>
                <a:grpFill/>
                <a:ln>
                  <a:noFill/>
                </a:ln>
              </p:spPr>
              <p:txBody>
                <a:bodyPr/>
                <a:lstStyle/>
                <a:p>
                  <a:pPr>
                    <a:defRPr/>
                  </a:pPr>
                  <a:endParaRPr lang="id-ID" dirty="0"/>
                </a:p>
              </p:txBody>
            </p:sp>
            <p:sp>
              <p:nvSpPr>
                <p:cNvPr id="92" name="Freeform 9"/>
                <p:cNvSpPr/>
                <p:nvPr/>
              </p:nvSpPr>
              <p:spPr bwMode="auto">
                <a:xfrm>
                  <a:off x="4360863" y="4125913"/>
                  <a:ext cx="1296987" cy="381000"/>
                </a:xfrm>
                <a:custGeom>
                  <a:avLst/>
                  <a:gdLst>
                    <a:gd name="T0" fmla="*/ 408 w 817"/>
                    <a:gd name="T1" fmla="*/ 240 h 240"/>
                    <a:gd name="T2" fmla="*/ 408 w 817"/>
                    <a:gd name="T3" fmla="*/ 240 h 240"/>
                    <a:gd name="T4" fmla="*/ 408 w 817"/>
                    <a:gd name="T5" fmla="*/ 240 h 240"/>
                    <a:gd name="T6" fmla="*/ 408 w 817"/>
                    <a:gd name="T7" fmla="*/ 237 h 240"/>
                    <a:gd name="T8" fmla="*/ 817 w 817"/>
                    <a:gd name="T9" fmla="*/ 21 h 240"/>
                    <a:gd name="T10" fmla="*/ 805 w 817"/>
                    <a:gd name="T11" fmla="*/ 0 h 240"/>
                    <a:gd name="T12" fmla="*/ 408 w 817"/>
                    <a:gd name="T13" fmla="*/ 209 h 240"/>
                    <a:gd name="T14" fmla="*/ 12 w 817"/>
                    <a:gd name="T15" fmla="*/ 0 h 240"/>
                    <a:gd name="T16" fmla="*/ 0 w 817"/>
                    <a:gd name="T17" fmla="*/ 21 h 240"/>
                    <a:gd name="T18" fmla="*/ 408 w 817"/>
                    <a:gd name="T19" fmla="*/ 237 h 240"/>
                    <a:gd name="T20" fmla="*/ 408 w 817"/>
                    <a:gd name="T21"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7" h="240">
                      <a:moveTo>
                        <a:pt x="408" y="240"/>
                      </a:moveTo>
                      <a:lnTo>
                        <a:pt x="408" y="240"/>
                      </a:lnTo>
                      <a:lnTo>
                        <a:pt x="408" y="240"/>
                      </a:lnTo>
                      <a:lnTo>
                        <a:pt x="408" y="237"/>
                      </a:lnTo>
                      <a:lnTo>
                        <a:pt x="817" y="21"/>
                      </a:lnTo>
                      <a:lnTo>
                        <a:pt x="805" y="0"/>
                      </a:lnTo>
                      <a:lnTo>
                        <a:pt x="408" y="209"/>
                      </a:lnTo>
                      <a:lnTo>
                        <a:pt x="12" y="0"/>
                      </a:lnTo>
                      <a:lnTo>
                        <a:pt x="0" y="21"/>
                      </a:lnTo>
                      <a:lnTo>
                        <a:pt x="408" y="237"/>
                      </a:lnTo>
                      <a:lnTo>
                        <a:pt x="408" y="240"/>
                      </a:lnTo>
                      <a:close/>
                    </a:path>
                  </a:pathLst>
                </a:custGeom>
                <a:grpFill/>
                <a:ln>
                  <a:noFill/>
                </a:ln>
              </p:spPr>
              <p:txBody>
                <a:bodyPr/>
                <a:lstStyle/>
                <a:p>
                  <a:pPr>
                    <a:defRPr/>
                  </a:pPr>
                  <a:endParaRPr lang="id-ID" dirty="0"/>
                </a:p>
              </p:txBody>
            </p:sp>
            <p:sp>
              <p:nvSpPr>
                <p:cNvPr id="93" name="Freeform 10"/>
                <p:cNvSpPr/>
                <p:nvPr/>
              </p:nvSpPr>
              <p:spPr bwMode="auto">
                <a:xfrm>
                  <a:off x="4492625" y="3829050"/>
                  <a:ext cx="1033462" cy="312738"/>
                </a:xfrm>
                <a:custGeom>
                  <a:avLst/>
                  <a:gdLst>
                    <a:gd name="T0" fmla="*/ 325 w 651"/>
                    <a:gd name="T1" fmla="*/ 197 h 197"/>
                    <a:gd name="T2" fmla="*/ 325 w 651"/>
                    <a:gd name="T3" fmla="*/ 197 h 197"/>
                    <a:gd name="T4" fmla="*/ 325 w 651"/>
                    <a:gd name="T5" fmla="*/ 197 h 197"/>
                    <a:gd name="T6" fmla="*/ 325 w 651"/>
                    <a:gd name="T7" fmla="*/ 197 h 197"/>
                    <a:gd name="T8" fmla="*/ 651 w 651"/>
                    <a:gd name="T9" fmla="*/ 24 h 197"/>
                    <a:gd name="T10" fmla="*/ 639 w 651"/>
                    <a:gd name="T11" fmla="*/ 0 h 197"/>
                    <a:gd name="T12" fmla="*/ 325 w 651"/>
                    <a:gd name="T13" fmla="*/ 166 h 197"/>
                    <a:gd name="T14" fmla="*/ 12 w 651"/>
                    <a:gd name="T15" fmla="*/ 0 h 197"/>
                    <a:gd name="T16" fmla="*/ 0 w 651"/>
                    <a:gd name="T17" fmla="*/ 24 h 197"/>
                    <a:gd name="T18" fmla="*/ 325 w 651"/>
                    <a:gd name="T19" fmla="*/ 197 h 197"/>
                    <a:gd name="T20" fmla="*/ 325 w 651"/>
                    <a:gd name="T21"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1" h="197">
                      <a:moveTo>
                        <a:pt x="325" y="197"/>
                      </a:moveTo>
                      <a:lnTo>
                        <a:pt x="325" y="197"/>
                      </a:lnTo>
                      <a:lnTo>
                        <a:pt x="325" y="197"/>
                      </a:lnTo>
                      <a:lnTo>
                        <a:pt x="325" y="197"/>
                      </a:lnTo>
                      <a:lnTo>
                        <a:pt x="651" y="24"/>
                      </a:lnTo>
                      <a:lnTo>
                        <a:pt x="639" y="0"/>
                      </a:lnTo>
                      <a:lnTo>
                        <a:pt x="325" y="166"/>
                      </a:lnTo>
                      <a:lnTo>
                        <a:pt x="12" y="0"/>
                      </a:lnTo>
                      <a:lnTo>
                        <a:pt x="0" y="24"/>
                      </a:lnTo>
                      <a:lnTo>
                        <a:pt x="325" y="197"/>
                      </a:lnTo>
                      <a:lnTo>
                        <a:pt x="325" y="197"/>
                      </a:lnTo>
                      <a:close/>
                    </a:path>
                  </a:pathLst>
                </a:custGeom>
                <a:grpFill/>
                <a:ln>
                  <a:noFill/>
                </a:ln>
              </p:spPr>
              <p:txBody>
                <a:bodyPr/>
                <a:lstStyle/>
                <a:p>
                  <a:pPr>
                    <a:defRPr/>
                  </a:pPr>
                  <a:endParaRPr lang="id-ID" dirty="0"/>
                </a:p>
              </p:txBody>
            </p:sp>
            <p:sp>
              <p:nvSpPr>
                <p:cNvPr id="94" name="Freeform 11"/>
                <p:cNvSpPr/>
                <p:nvPr/>
              </p:nvSpPr>
              <p:spPr bwMode="auto">
                <a:xfrm>
                  <a:off x="4684713" y="3549650"/>
                  <a:ext cx="649287" cy="211138"/>
                </a:xfrm>
                <a:custGeom>
                  <a:avLst/>
                  <a:gdLst>
                    <a:gd name="T0" fmla="*/ 204 w 409"/>
                    <a:gd name="T1" fmla="*/ 133 h 133"/>
                    <a:gd name="T2" fmla="*/ 204 w 409"/>
                    <a:gd name="T3" fmla="*/ 133 h 133"/>
                    <a:gd name="T4" fmla="*/ 204 w 409"/>
                    <a:gd name="T5" fmla="*/ 133 h 133"/>
                    <a:gd name="T6" fmla="*/ 204 w 409"/>
                    <a:gd name="T7" fmla="*/ 131 h 133"/>
                    <a:gd name="T8" fmla="*/ 409 w 409"/>
                    <a:gd name="T9" fmla="*/ 24 h 133"/>
                    <a:gd name="T10" fmla="*/ 397 w 409"/>
                    <a:gd name="T11" fmla="*/ 0 h 133"/>
                    <a:gd name="T12" fmla="*/ 204 w 409"/>
                    <a:gd name="T13" fmla="*/ 102 h 133"/>
                    <a:gd name="T14" fmla="*/ 12 w 409"/>
                    <a:gd name="T15" fmla="*/ 0 h 133"/>
                    <a:gd name="T16" fmla="*/ 0 w 409"/>
                    <a:gd name="T17" fmla="*/ 24 h 133"/>
                    <a:gd name="T18" fmla="*/ 204 w 409"/>
                    <a:gd name="T19" fmla="*/ 131 h 133"/>
                    <a:gd name="T20" fmla="*/ 204 w 409"/>
                    <a:gd name="T21"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9" h="133">
                      <a:moveTo>
                        <a:pt x="204" y="133"/>
                      </a:moveTo>
                      <a:lnTo>
                        <a:pt x="204" y="133"/>
                      </a:lnTo>
                      <a:lnTo>
                        <a:pt x="204" y="133"/>
                      </a:lnTo>
                      <a:lnTo>
                        <a:pt x="204" y="131"/>
                      </a:lnTo>
                      <a:lnTo>
                        <a:pt x="409" y="24"/>
                      </a:lnTo>
                      <a:lnTo>
                        <a:pt x="397" y="0"/>
                      </a:lnTo>
                      <a:lnTo>
                        <a:pt x="204" y="102"/>
                      </a:lnTo>
                      <a:lnTo>
                        <a:pt x="12" y="0"/>
                      </a:lnTo>
                      <a:lnTo>
                        <a:pt x="0" y="24"/>
                      </a:lnTo>
                      <a:lnTo>
                        <a:pt x="204" y="131"/>
                      </a:lnTo>
                      <a:lnTo>
                        <a:pt x="204" y="133"/>
                      </a:lnTo>
                      <a:close/>
                    </a:path>
                  </a:pathLst>
                </a:custGeom>
                <a:grpFill/>
                <a:ln>
                  <a:noFill/>
                </a:ln>
              </p:spPr>
              <p:txBody>
                <a:bodyPr/>
                <a:lstStyle/>
                <a:p>
                  <a:pPr>
                    <a:defRPr/>
                  </a:pPr>
                  <a:endParaRPr lang="id-ID" dirty="0"/>
                </a:p>
              </p:txBody>
            </p:sp>
            <p:sp>
              <p:nvSpPr>
                <p:cNvPr id="95" name="Freeform 12"/>
                <p:cNvSpPr/>
                <p:nvPr/>
              </p:nvSpPr>
              <p:spPr bwMode="auto">
                <a:xfrm>
                  <a:off x="4772025" y="3244850"/>
                  <a:ext cx="474662" cy="161925"/>
                </a:xfrm>
                <a:custGeom>
                  <a:avLst/>
                  <a:gdLst>
                    <a:gd name="T0" fmla="*/ 149 w 299"/>
                    <a:gd name="T1" fmla="*/ 102 h 102"/>
                    <a:gd name="T2" fmla="*/ 299 w 299"/>
                    <a:gd name="T3" fmla="*/ 24 h 102"/>
                    <a:gd name="T4" fmla="*/ 285 w 299"/>
                    <a:gd name="T5" fmla="*/ 0 h 102"/>
                    <a:gd name="T6" fmla="*/ 152 w 299"/>
                    <a:gd name="T7" fmla="*/ 71 h 102"/>
                    <a:gd name="T8" fmla="*/ 12 w 299"/>
                    <a:gd name="T9" fmla="*/ 3 h 102"/>
                    <a:gd name="T10" fmla="*/ 0 w 299"/>
                    <a:gd name="T11" fmla="*/ 26 h 102"/>
                    <a:gd name="T12" fmla="*/ 147 w 299"/>
                    <a:gd name="T13" fmla="*/ 97 h 102"/>
                    <a:gd name="T14" fmla="*/ 149 w 299"/>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9" h="102">
                      <a:moveTo>
                        <a:pt x="149" y="102"/>
                      </a:moveTo>
                      <a:lnTo>
                        <a:pt x="299" y="24"/>
                      </a:lnTo>
                      <a:lnTo>
                        <a:pt x="285" y="0"/>
                      </a:lnTo>
                      <a:lnTo>
                        <a:pt x="152" y="71"/>
                      </a:lnTo>
                      <a:lnTo>
                        <a:pt x="12" y="3"/>
                      </a:lnTo>
                      <a:lnTo>
                        <a:pt x="0" y="26"/>
                      </a:lnTo>
                      <a:lnTo>
                        <a:pt x="147" y="97"/>
                      </a:lnTo>
                      <a:lnTo>
                        <a:pt x="149" y="102"/>
                      </a:lnTo>
                      <a:close/>
                    </a:path>
                  </a:pathLst>
                </a:custGeom>
                <a:grpFill/>
                <a:ln>
                  <a:noFill/>
                </a:ln>
              </p:spPr>
              <p:txBody>
                <a:bodyPr/>
                <a:lstStyle/>
                <a:p>
                  <a:pPr>
                    <a:defRPr/>
                  </a:pPr>
                  <a:endParaRPr lang="id-ID" dirty="0"/>
                </a:p>
              </p:txBody>
            </p:sp>
          </p:grpSp>
        </p:grpSp>
        <p:grpSp>
          <p:nvGrpSpPr>
            <p:cNvPr id="10" name="Group 95"/>
            <p:cNvGrpSpPr/>
            <p:nvPr/>
          </p:nvGrpSpPr>
          <p:grpSpPr bwMode="auto">
            <a:xfrm rot="4330128">
              <a:off x="5252077" y="3644657"/>
              <a:ext cx="1849437" cy="2863851"/>
              <a:chOff x="2031209" y="3465939"/>
              <a:chExt cx="1849437" cy="2863851"/>
            </a:xfrm>
          </p:grpSpPr>
          <p:sp>
            <p:nvSpPr>
              <p:cNvPr id="97" name="Freeform 17"/>
              <p:cNvSpPr/>
              <p:nvPr/>
            </p:nvSpPr>
            <p:spPr bwMode="auto">
              <a:xfrm>
                <a:off x="2882796" y="6009717"/>
                <a:ext cx="142869" cy="322301"/>
              </a:xfrm>
              <a:custGeom>
                <a:avLst/>
                <a:gdLst>
                  <a:gd name="T0" fmla="*/ 0 w 35"/>
                  <a:gd name="T1" fmla="*/ 65 h 83"/>
                  <a:gd name="T2" fmla="*/ 17 w 35"/>
                  <a:gd name="T3" fmla="*/ 83 h 83"/>
                  <a:gd name="T4" fmla="*/ 35 w 35"/>
                  <a:gd name="T5" fmla="*/ 65 h 83"/>
                  <a:gd name="T6" fmla="*/ 35 w 35"/>
                  <a:gd name="T7" fmla="*/ 0 h 83"/>
                  <a:gd name="T8" fmla="*/ 0 w 35"/>
                  <a:gd name="T9" fmla="*/ 0 h 83"/>
                  <a:gd name="T10" fmla="*/ 0 w 35"/>
                  <a:gd name="T11" fmla="*/ 65 h 83"/>
                </a:gdLst>
                <a:ahLst/>
                <a:cxnLst>
                  <a:cxn ang="0">
                    <a:pos x="T0" y="T1"/>
                  </a:cxn>
                  <a:cxn ang="0">
                    <a:pos x="T2" y="T3"/>
                  </a:cxn>
                  <a:cxn ang="0">
                    <a:pos x="T4" y="T5"/>
                  </a:cxn>
                  <a:cxn ang="0">
                    <a:pos x="T6" y="T7"/>
                  </a:cxn>
                  <a:cxn ang="0">
                    <a:pos x="T8" y="T9"/>
                  </a:cxn>
                  <a:cxn ang="0">
                    <a:pos x="T10" y="T11"/>
                  </a:cxn>
                </a:cxnLst>
                <a:rect l="0" t="0" r="r" b="b"/>
                <a:pathLst>
                  <a:path w="35" h="83">
                    <a:moveTo>
                      <a:pt x="0" y="65"/>
                    </a:moveTo>
                    <a:cubicBezTo>
                      <a:pt x="0" y="75"/>
                      <a:pt x="7" y="83"/>
                      <a:pt x="17" y="83"/>
                    </a:cubicBezTo>
                    <a:cubicBezTo>
                      <a:pt x="27" y="83"/>
                      <a:pt x="35" y="75"/>
                      <a:pt x="35" y="65"/>
                    </a:cubicBezTo>
                    <a:cubicBezTo>
                      <a:pt x="35" y="0"/>
                      <a:pt x="35" y="0"/>
                      <a:pt x="35" y="0"/>
                    </a:cubicBezTo>
                    <a:cubicBezTo>
                      <a:pt x="0" y="0"/>
                      <a:pt x="0" y="0"/>
                      <a:pt x="0" y="0"/>
                    </a:cubicBezTo>
                    <a:lnTo>
                      <a:pt x="0" y="65"/>
                    </a:lnTo>
                    <a:close/>
                  </a:path>
                </a:pathLst>
              </a:custGeom>
              <a:solidFill>
                <a:schemeClr val="accent4">
                  <a:lumMod val="75000"/>
                </a:schemeClr>
              </a:solidFill>
              <a:ln>
                <a:noFill/>
              </a:ln>
            </p:spPr>
            <p:txBody>
              <a:bodyPr/>
              <a:lstStyle/>
              <a:p>
                <a:pPr>
                  <a:defRPr/>
                </a:pPr>
                <a:endParaRPr lang="id-ID" dirty="0"/>
              </a:p>
            </p:txBody>
          </p:sp>
          <p:sp>
            <p:nvSpPr>
              <p:cNvPr id="98" name="Freeform 97"/>
              <p:cNvSpPr/>
              <p:nvPr/>
            </p:nvSpPr>
            <p:spPr bwMode="auto">
              <a:xfrm>
                <a:off x="2030034" y="3467638"/>
                <a:ext cx="923884" cy="2567293"/>
              </a:xfrm>
              <a:custGeom>
                <a:avLst/>
                <a:gdLst>
                  <a:gd name="T0" fmla="*/ 0 w 245"/>
                  <a:gd name="T1" fmla="*/ 429 h 682"/>
                  <a:gd name="T2" fmla="*/ 245 w 245"/>
                  <a:gd name="T3" fmla="*/ 682 h 682"/>
                  <a:gd name="T4" fmla="*/ 245 w 245"/>
                  <a:gd name="T5" fmla="*/ 0 h 682"/>
                  <a:gd name="T6" fmla="*/ 0 w 245"/>
                  <a:gd name="T7" fmla="*/ 429 h 682"/>
                </a:gdLst>
                <a:ahLst/>
                <a:cxnLst>
                  <a:cxn ang="0">
                    <a:pos x="T0" y="T1"/>
                  </a:cxn>
                  <a:cxn ang="0">
                    <a:pos x="T2" y="T3"/>
                  </a:cxn>
                  <a:cxn ang="0">
                    <a:pos x="T4" y="T5"/>
                  </a:cxn>
                  <a:cxn ang="0">
                    <a:pos x="T6" y="T7"/>
                  </a:cxn>
                </a:cxnLst>
                <a:rect l="0" t="0" r="r" b="b"/>
                <a:pathLst>
                  <a:path w="245" h="682">
                    <a:moveTo>
                      <a:pt x="0" y="429"/>
                    </a:moveTo>
                    <a:cubicBezTo>
                      <a:pt x="0" y="617"/>
                      <a:pt x="165" y="682"/>
                      <a:pt x="245" y="682"/>
                    </a:cubicBezTo>
                    <a:cubicBezTo>
                      <a:pt x="245" y="0"/>
                      <a:pt x="245" y="0"/>
                      <a:pt x="245" y="0"/>
                    </a:cubicBezTo>
                    <a:cubicBezTo>
                      <a:pt x="245" y="0"/>
                      <a:pt x="0" y="241"/>
                      <a:pt x="0" y="429"/>
                    </a:cubicBezTo>
                    <a:close/>
                  </a:path>
                </a:pathLst>
              </a:custGeom>
              <a:solidFill>
                <a:schemeClr val="accent4"/>
              </a:solidFill>
              <a:ln>
                <a:noFill/>
              </a:ln>
            </p:spPr>
            <p:txBody>
              <a:bodyPr/>
              <a:lstStyle/>
              <a:p>
                <a:pPr>
                  <a:defRPr/>
                </a:pPr>
                <a:endParaRPr lang="id-ID" dirty="0"/>
              </a:p>
            </p:txBody>
          </p:sp>
          <p:sp>
            <p:nvSpPr>
              <p:cNvPr id="99" name="Freeform 98"/>
              <p:cNvSpPr/>
              <p:nvPr/>
            </p:nvSpPr>
            <p:spPr bwMode="auto">
              <a:xfrm>
                <a:off x="2953711" y="3468187"/>
                <a:ext cx="925471" cy="2567293"/>
              </a:xfrm>
              <a:custGeom>
                <a:avLst/>
                <a:gdLst>
                  <a:gd name="T0" fmla="*/ 0 w 245"/>
                  <a:gd name="T1" fmla="*/ 0 h 682"/>
                  <a:gd name="T2" fmla="*/ 0 w 245"/>
                  <a:gd name="T3" fmla="*/ 682 h 682"/>
                  <a:gd name="T4" fmla="*/ 245 w 245"/>
                  <a:gd name="T5" fmla="*/ 429 h 682"/>
                  <a:gd name="T6" fmla="*/ 0 w 245"/>
                  <a:gd name="T7" fmla="*/ 0 h 682"/>
                </a:gdLst>
                <a:ahLst/>
                <a:cxnLst>
                  <a:cxn ang="0">
                    <a:pos x="T0" y="T1"/>
                  </a:cxn>
                  <a:cxn ang="0">
                    <a:pos x="T2" y="T3"/>
                  </a:cxn>
                  <a:cxn ang="0">
                    <a:pos x="T4" y="T5"/>
                  </a:cxn>
                  <a:cxn ang="0">
                    <a:pos x="T6" y="T7"/>
                  </a:cxn>
                </a:cxnLst>
                <a:rect l="0" t="0" r="r" b="b"/>
                <a:pathLst>
                  <a:path w="245" h="682">
                    <a:moveTo>
                      <a:pt x="0" y="0"/>
                    </a:moveTo>
                    <a:cubicBezTo>
                      <a:pt x="0" y="682"/>
                      <a:pt x="0" y="682"/>
                      <a:pt x="0" y="682"/>
                    </a:cubicBezTo>
                    <a:cubicBezTo>
                      <a:pt x="80" y="682"/>
                      <a:pt x="245" y="617"/>
                      <a:pt x="245" y="429"/>
                    </a:cubicBezTo>
                    <a:cubicBezTo>
                      <a:pt x="245" y="241"/>
                      <a:pt x="0" y="0"/>
                      <a:pt x="0" y="0"/>
                    </a:cubicBezTo>
                    <a:close/>
                  </a:path>
                </a:pathLst>
              </a:custGeom>
              <a:solidFill>
                <a:schemeClr val="accent4">
                  <a:lumMod val="75000"/>
                </a:schemeClr>
              </a:solidFill>
              <a:ln>
                <a:noFill/>
              </a:ln>
            </p:spPr>
            <p:txBody>
              <a:bodyPr/>
              <a:lstStyle/>
              <a:p>
                <a:pPr>
                  <a:defRPr/>
                </a:pPr>
                <a:endParaRPr lang="id-ID" dirty="0"/>
              </a:p>
            </p:txBody>
          </p:sp>
          <p:grpSp>
            <p:nvGrpSpPr>
              <p:cNvPr id="11" name="Group 99"/>
              <p:cNvGrpSpPr/>
              <p:nvPr/>
            </p:nvGrpSpPr>
            <p:grpSpPr>
              <a:xfrm>
                <a:off x="2307434" y="3958064"/>
                <a:ext cx="1296987" cy="1885951"/>
                <a:chOff x="4360863" y="3244850"/>
                <a:chExt cx="1296987" cy="1885951"/>
              </a:xfrm>
              <a:solidFill>
                <a:srgbClr val="FFFFFF">
                  <a:alpha val="10000"/>
                </a:srgbClr>
              </a:solidFill>
            </p:grpSpPr>
            <p:sp>
              <p:nvSpPr>
                <p:cNvPr id="101" name="Freeform 7"/>
                <p:cNvSpPr/>
                <p:nvPr/>
              </p:nvSpPr>
              <p:spPr bwMode="auto">
                <a:xfrm>
                  <a:off x="4492625" y="4818063"/>
                  <a:ext cx="1033462" cy="312738"/>
                </a:xfrm>
                <a:custGeom>
                  <a:avLst/>
                  <a:gdLst>
                    <a:gd name="T0" fmla="*/ 639 w 651"/>
                    <a:gd name="T1" fmla="*/ 0 h 197"/>
                    <a:gd name="T2" fmla="*/ 325 w 651"/>
                    <a:gd name="T3" fmla="*/ 166 h 197"/>
                    <a:gd name="T4" fmla="*/ 12 w 651"/>
                    <a:gd name="T5" fmla="*/ 0 h 197"/>
                    <a:gd name="T6" fmla="*/ 0 w 651"/>
                    <a:gd name="T7" fmla="*/ 24 h 197"/>
                    <a:gd name="T8" fmla="*/ 325 w 651"/>
                    <a:gd name="T9" fmla="*/ 195 h 197"/>
                    <a:gd name="T10" fmla="*/ 325 w 651"/>
                    <a:gd name="T11" fmla="*/ 197 h 197"/>
                    <a:gd name="T12" fmla="*/ 325 w 651"/>
                    <a:gd name="T13" fmla="*/ 197 h 197"/>
                    <a:gd name="T14" fmla="*/ 325 w 651"/>
                    <a:gd name="T15" fmla="*/ 197 h 197"/>
                    <a:gd name="T16" fmla="*/ 325 w 651"/>
                    <a:gd name="T17" fmla="*/ 195 h 197"/>
                    <a:gd name="T18" fmla="*/ 651 w 651"/>
                    <a:gd name="T19" fmla="*/ 24 h 197"/>
                    <a:gd name="T20" fmla="*/ 639 w 651"/>
                    <a:gd name="T21"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1" h="197">
                      <a:moveTo>
                        <a:pt x="639" y="0"/>
                      </a:moveTo>
                      <a:lnTo>
                        <a:pt x="325" y="166"/>
                      </a:lnTo>
                      <a:lnTo>
                        <a:pt x="12" y="0"/>
                      </a:lnTo>
                      <a:lnTo>
                        <a:pt x="0" y="24"/>
                      </a:lnTo>
                      <a:lnTo>
                        <a:pt x="325" y="195"/>
                      </a:lnTo>
                      <a:lnTo>
                        <a:pt x="325" y="197"/>
                      </a:lnTo>
                      <a:lnTo>
                        <a:pt x="325" y="197"/>
                      </a:lnTo>
                      <a:lnTo>
                        <a:pt x="325" y="197"/>
                      </a:lnTo>
                      <a:lnTo>
                        <a:pt x="325" y="195"/>
                      </a:lnTo>
                      <a:lnTo>
                        <a:pt x="651" y="24"/>
                      </a:lnTo>
                      <a:lnTo>
                        <a:pt x="639" y="0"/>
                      </a:lnTo>
                      <a:close/>
                    </a:path>
                  </a:pathLst>
                </a:custGeom>
                <a:grpFill/>
                <a:ln>
                  <a:noFill/>
                </a:ln>
              </p:spPr>
              <p:txBody>
                <a:bodyPr/>
                <a:lstStyle/>
                <a:p>
                  <a:pPr>
                    <a:defRPr/>
                  </a:pPr>
                  <a:endParaRPr lang="id-ID" dirty="0"/>
                </a:p>
              </p:txBody>
            </p:sp>
            <p:sp>
              <p:nvSpPr>
                <p:cNvPr id="102" name="Freeform 8"/>
                <p:cNvSpPr/>
                <p:nvPr/>
              </p:nvSpPr>
              <p:spPr bwMode="auto">
                <a:xfrm>
                  <a:off x="4360863" y="4452938"/>
                  <a:ext cx="1296987" cy="381000"/>
                </a:xfrm>
                <a:custGeom>
                  <a:avLst/>
                  <a:gdLst>
                    <a:gd name="T0" fmla="*/ 408 w 817"/>
                    <a:gd name="T1" fmla="*/ 211 h 240"/>
                    <a:gd name="T2" fmla="*/ 12 w 817"/>
                    <a:gd name="T3" fmla="*/ 0 h 240"/>
                    <a:gd name="T4" fmla="*/ 0 w 817"/>
                    <a:gd name="T5" fmla="*/ 24 h 240"/>
                    <a:gd name="T6" fmla="*/ 408 w 817"/>
                    <a:gd name="T7" fmla="*/ 240 h 240"/>
                    <a:gd name="T8" fmla="*/ 408 w 817"/>
                    <a:gd name="T9" fmla="*/ 240 h 240"/>
                    <a:gd name="T10" fmla="*/ 408 w 817"/>
                    <a:gd name="T11" fmla="*/ 240 h 240"/>
                    <a:gd name="T12" fmla="*/ 408 w 817"/>
                    <a:gd name="T13" fmla="*/ 240 h 240"/>
                    <a:gd name="T14" fmla="*/ 408 w 817"/>
                    <a:gd name="T15" fmla="*/ 240 h 240"/>
                    <a:gd name="T16" fmla="*/ 817 w 817"/>
                    <a:gd name="T17" fmla="*/ 24 h 240"/>
                    <a:gd name="T18" fmla="*/ 805 w 817"/>
                    <a:gd name="T19" fmla="*/ 0 h 240"/>
                    <a:gd name="T20" fmla="*/ 408 w 817"/>
                    <a:gd name="T21" fmla="*/ 21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7" h="240">
                      <a:moveTo>
                        <a:pt x="408" y="211"/>
                      </a:moveTo>
                      <a:lnTo>
                        <a:pt x="12" y="0"/>
                      </a:lnTo>
                      <a:lnTo>
                        <a:pt x="0" y="24"/>
                      </a:lnTo>
                      <a:lnTo>
                        <a:pt x="408" y="240"/>
                      </a:lnTo>
                      <a:lnTo>
                        <a:pt x="408" y="240"/>
                      </a:lnTo>
                      <a:lnTo>
                        <a:pt x="408" y="240"/>
                      </a:lnTo>
                      <a:lnTo>
                        <a:pt x="408" y="240"/>
                      </a:lnTo>
                      <a:lnTo>
                        <a:pt x="408" y="240"/>
                      </a:lnTo>
                      <a:lnTo>
                        <a:pt x="817" y="24"/>
                      </a:lnTo>
                      <a:lnTo>
                        <a:pt x="805" y="0"/>
                      </a:lnTo>
                      <a:lnTo>
                        <a:pt x="408" y="211"/>
                      </a:lnTo>
                      <a:close/>
                    </a:path>
                  </a:pathLst>
                </a:custGeom>
                <a:grpFill/>
                <a:ln>
                  <a:noFill/>
                </a:ln>
              </p:spPr>
              <p:txBody>
                <a:bodyPr/>
                <a:lstStyle/>
                <a:p>
                  <a:pPr>
                    <a:defRPr/>
                  </a:pPr>
                  <a:endParaRPr lang="id-ID" dirty="0"/>
                </a:p>
              </p:txBody>
            </p:sp>
            <p:sp>
              <p:nvSpPr>
                <p:cNvPr id="103" name="Freeform 9"/>
                <p:cNvSpPr/>
                <p:nvPr/>
              </p:nvSpPr>
              <p:spPr bwMode="auto">
                <a:xfrm>
                  <a:off x="4360863" y="4125913"/>
                  <a:ext cx="1296987" cy="381000"/>
                </a:xfrm>
                <a:custGeom>
                  <a:avLst/>
                  <a:gdLst>
                    <a:gd name="T0" fmla="*/ 408 w 817"/>
                    <a:gd name="T1" fmla="*/ 240 h 240"/>
                    <a:gd name="T2" fmla="*/ 408 w 817"/>
                    <a:gd name="T3" fmla="*/ 240 h 240"/>
                    <a:gd name="T4" fmla="*/ 408 w 817"/>
                    <a:gd name="T5" fmla="*/ 240 h 240"/>
                    <a:gd name="T6" fmla="*/ 408 w 817"/>
                    <a:gd name="T7" fmla="*/ 237 h 240"/>
                    <a:gd name="T8" fmla="*/ 817 w 817"/>
                    <a:gd name="T9" fmla="*/ 21 h 240"/>
                    <a:gd name="T10" fmla="*/ 805 w 817"/>
                    <a:gd name="T11" fmla="*/ 0 h 240"/>
                    <a:gd name="T12" fmla="*/ 408 w 817"/>
                    <a:gd name="T13" fmla="*/ 209 h 240"/>
                    <a:gd name="T14" fmla="*/ 12 w 817"/>
                    <a:gd name="T15" fmla="*/ 0 h 240"/>
                    <a:gd name="T16" fmla="*/ 0 w 817"/>
                    <a:gd name="T17" fmla="*/ 21 h 240"/>
                    <a:gd name="T18" fmla="*/ 408 w 817"/>
                    <a:gd name="T19" fmla="*/ 237 h 240"/>
                    <a:gd name="T20" fmla="*/ 408 w 817"/>
                    <a:gd name="T21"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7" h="240">
                      <a:moveTo>
                        <a:pt x="408" y="240"/>
                      </a:moveTo>
                      <a:lnTo>
                        <a:pt x="408" y="240"/>
                      </a:lnTo>
                      <a:lnTo>
                        <a:pt x="408" y="240"/>
                      </a:lnTo>
                      <a:lnTo>
                        <a:pt x="408" y="237"/>
                      </a:lnTo>
                      <a:lnTo>
                        <a:pt x="817" y="21"/>
                      </a:lnTo>
                      <a:lnTo>
                        <a:pt x="805" y="0"/>
                      </a:lnTo>
                      <a:lnTo>
                        <a:pt x="408" y="209"/>
                      </a:lnTo>
                      <a:lnTo>
                        <a:pt x="12" y="0"/>
                      </a:lnTo>
                      <a:lnTo>
                        <a:pt x="0" y="21"/>
                      </a:lnTo>
                      <a:lnTo>
                        <a:pt x="408" y="237"/>
                      </a:lnTo>
                      <a:lnTo>
                        <a:pt x="408" y="240"/>
                      </a:lnTo>
                      <a:close/>
                    </a:path>
                  </a:pathLst>
                </a:custGeom>
                <a:grpFill/>
                <a:ln>
                  <a:noFill/>
                </a:ln>
              </p:spPr>
              <p:txBody>
                <a:bodyPr/>
                <a:lstStyle/>
                <a:p>
                  <a:pPr>
                    <a:defRPr/>
                  </a:pPr>
                  <a:endParaRPr lang="id-ID" dirty="0"/>
                </a:p>
              </p:txBody>
            </p:sp>
            <p:sp>
              <p:nvSpPr>
                <p:cNvPr id="104" name="Freeform 10"/>
                <p:cNvSpPr/>
                <p:nvPr/>
              </p:nvSpPr>
              <p:spPr bwMode="auto">
                <a:xfrm>
                  <a:off x="4492625" y="3829050"/>
                  <a:ext cx="1033462" cy="312738"/>
                </a:xfrm>
                <a:custGeom>
                  <a:avLst/>
                  <a:gdLst>
                    <a:gd name="T0" fmla="*/ 325 w 651"/>
                    <a:gd name="T1" fmla="*/ 197 h 197"/>
                    <a:gd name="T2" fmla="*/ 325 w 651"/>
                    <a:gd name="T3" fmla="*/ 197 h 197"/>
                    <a:gd name="T4" fmla="*/ 325 w 651"/>
                    <a:gd name="T5" fmla="*/ 197 h 197"/>
                    <a:gd name="T6" fmla="*/ 325 w 651"/>
                    <a:gd name="T7" fmla="*/ 197 h 197"/>
                    <a:gd name="T8" fmla="*/ 651 w 651"/>
                    <a:gd name="T9" fmla="*/ 24 h 197"/>
                    <a:gd name="T10" fmla="*/ 639 w 651"/>
                    <a:gd name="T11" fmla="*/ 0 h 197"/>
                    <a:gd name="T12" fmla="*/ 325 w 651"/>
                    <a:gd name="T13" fmla="*/ 166 h 197"/>
                    <a:gd name="T14" fmla="*/ 12 w 651"/>
                    <a:gd name="T15" fmla="*/ 0 h 197"/>
                    <a:gd name="T16" fmla="*/ 0 w 651"/>
                    <a:gd name="T17" fmla="*/ 24 h 197"/>
                    <a:gd name="T18" fmla="*/ 325 w 651"/>
                    <a:gd name="T19" fmla="*/ 197 h 197"/>
                    <a:gd name="T20" fmla="*/ 325 w 651"/>
                    <a:gd name="T21"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1" h="197">
                      <a:moveTo>
                        <a:pt x="325" y="197"/>
                      </a:moveTo>
                      <a:lnTo>
                        <a:pt x="325" y="197"/>
                      </a:lnTo>
                      <a:lnTo>
                        <a:pt x="325" y="197"/>
                      </a:lnTo>
                      <a:lnTo>
                        <a:pt x="325" y="197"/>
                      </a:lnTo>
                      <a:lnTo>
                        <a:pt x="651" y="24"/>
                      </a:lnTo>
                      <a:lnTo>
                        <a:pt x="639" y="0"/>
                      </a:lnTo>
                      <a:lnTo>
                        <a:pt x="325" y="166"/>
                      </a:lnTo>
                      <a:lnTo>
                        <a:pt x="12" y="0"/>
                      </a:lnTo>
                      <a:lnTo>
                        <a:pt x="0" y="24"/>
                      </a:lnTo>
                      <a:lnTo>
                        <a:pt x="325" y="197"/>
                      </a:lnTo>
                      <a:lnTo>
                        <a:pt x="325" y="197"/>
                      </a:lnTo>
                      <a:close/>
                    </a:path>
                  </a:pathLst>
                </a:custGeom>
                <a:grpFill/>
                <a:ln>
                  <a:noFill/>
                </a:ln>
              </p:spPr>
              <p:txBody>
                <a:bodyPr/>
                <a:lstStyle/>
                <a:p>
                  <a:pPr>
                    <a:defRPr/>
                  </a:pPr>
                  <a:endParaRPr lang="id-ID" dirty="0"/>
                </a:p>
              </p:txBody>
            </p:sp>
            <p:sp>
              <p:nvSpPr>
                <p:cNvPr id="105" name="Freeform 11"/>
                <p:cNvSpPr/>
                <p:nvPr/>
              </p:nvSpPr>
              <p:spPr bwMode="auto">
                <a:xfrm>
                  <a:off x="4684713" y="3549650"/>
                  <a:ext cx="649287" cy="211138"/>
                </a:xfrm>
                <a:custGeom>
                  <a:avLst/>
                  <a:gdLst>
                    <a:gd name="T0" fmla="*/ 204 w 409"/>
                    <a:gd name="T1" fmla="*/ 133 h 133"/>
                    <a:gd name="T2" fmla="*/ 204 w 409"/>
                    <a:gd name="T3" fmla="*/ 133 h 133"/>
                    <a:gd name="T4" fmla="*/ 204 w 409"/>
                    <a:gd name="T5" fmla="*/ 133 h 133"/>
                    <a:gd name="T6" fmla="*/ 204 w 409"/>
                    <a:gd name="T7" fmla="*/ 131 h 133"/>
                    <a:gd name="T8" fmla="*/ 409 w 409"/>
                    <a:gd name="T9" fmla="*/ 24 h 133"/>
                    <a:gd name="T10" fmla="*/ 397 w 409"/>
                    <a:gd name="T11" fmla="*/ 0 h 133"/>
                    <a:gd name="T12" fmla="*/ 204 w 409"/>
                    <a:gd name="T13" fmla="*/ 102 h 133"/>
                    <a:gd name="T14" fmla="*/ 12 w 409"/>
                    <a:gd name="T15" fmla="*/ 0 h 133"/>
                    <a:gd name="T16" fmla="*/ 0 w 409"/>
                    <a:gd name="T17" fmla="*/ 24 h 133"/>
                    <a:gd name="T18" fmla="*/ 204 w 409"/>
                    <a:gd name="T19" fmla="*/ 131 h 133"/>
                    <a:gd name="T20" fmla="*/ 204 w 409"/>
                    <a:gd name="T21"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9" h="133">
                      <a:moveTo>
                        <a:pt x="204" y="133"/>
                      </a:moveTo>
                      <a:lnTo>
                        <a:pt x="204" y="133"/>
                      </a:lnTo>
                      <a:lnTo>
                        <a:pt x="204" y="133"/>
                      </a:lnTo>
                      <a:lnTo>
                        <a:pt x="204" y="131"/>
                      </a:lnTo>
                      <a:lnTo>
                        <a:pt x="409" y="24"/>
                      </a:lnTo>
                      <a:lnTo>
                        <a:pt x="397" y="0"/>
                      </a:lnTo>
                      <a:lnTo>
                        <a:pt x="204" y="102"/>
                      </a:lnTo>
                      <a:lnTo>
                        <a:pt x="12" y="0"/>
                      </a:lnTo>
                      <a:lnTo>
                        <a:pt x="0" y="24"/>
                      </a:lnTo>
                      <a:lnTo>
                        <a:pt x="204" y="131"/>
                      </a:lnTo>
                      <a:lnTo>
                        <a:pt x="204" y="133"/>
                      </a:lnTo>
                      <a:close/>
                    </a:path>
                  </a:pathLst>
                </a:custGeom>
                <a:grpFill/>
                <a:ln>
                  <a:noFill/>
                </a:ln>
              </p:spPr>
              <p:txBody>
                <a:bodyPr/>
                <a:lstStyle/>
                <a:p>
                  <a:pPr>
                    <a:defRPr/>
                  </a:pPr>
                  <a:endParaRPr lang="id-ID" dirty="0"/>
                </a:p>
              </p:txBody>
            </p:sp>
            <p:sp>
              <p:nvSpPr>
                <p:cNvPr id="106" name="Freeform 12"/>
                <p:cNvSpPr/>
                <p:nvPr/>
              </p:nvSpPr>
              <p:spPr bwMode="auto">
                <a:xfrm>
                  <a:off x="4772025" y="3244850"/>
                  <a:ext cx="474662" cy="161925"/>
                </a:xfrm>
                <a:custGeom>
                  <a:avLst/>
                  <a:gdLst>
                    <a:gd name="T0" fmla="*/ 149 w 299"/>
                    <a:gd name="T1" fmla="*/ 102 h 102"/>
                    <a:gd name="T2" fmla="*/ 299 w 299"/>
                    <a:gd name="T3" fmla="*/ 24 h 102"/>
                    <a:gd name="T4" fmla="*/ 285 w 299"/>
                    <a:gd name="T5" fmla="*/ 0 h 102"/>
                    <a:gd name="T6" fmla="*/ 152 w 299"/>
                    <a:gd name="T7" fmla="*/ 71 h 102"/>
                    <a:gd name="T8" fmla="*/ 12 w 299"/>
                    <a:gd name="T9" fmla="*/ 3 h 102"/>
                    <a:gd name="T10" fmla="*/ 0 w 299"/>
                    <a:gd name="T11" fmla="*/ 26 h 102"/>
                    <a:gd name="T12" fmla="*/ 147 w 299"/>
                    <a:gd name="T13" fmla="*/ 97 h 102"/>
                    <a:gd name="T14" fmla="*/ 149 w 299"/>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9" h="102">
                      <a:moveTo>
                        <a:pt x="149" y="102"/>
                      </a:moveTo>
                      <a:lnTo>
                        <a:pt x="299" y="24"/>
                      </a:lnTo>
                      <a:lnTo>
                        <a:pt x="285" y="0"/>
                      </a:lnTo>
                      <a:lnTo>
                        <a:pt x="152" y="71"/>
                      </a:lnTo>
                      <a:lnTo>
                        <a:pt x="12" y="3"/>
                      </a:lnTo>
                      <a:lnTo>
                        <a:pt x="0" y="26"/>
                      </a:lnTo>
                      <a:lnTo>
                        <a:pt x="147" y="97"/>
                      </a:lnTo>
                      <a:lnTo>
                        <a:pt x="149" y="102"/>
                      </a:lnTo>
                      <a:close/>
                    </a:path>
                  </a:pathLst>
                </a:custGeom>
                <a:grpFill/>
                <a:ln>
                  <a:noFill/>
                </a:ln>
              </p:spPr>
              <p:txBody>
                <a:bodyPr/>
                <a:lstStyle/>
                <a:p>
                  <a:pPr>
                    <a:defRPr/>
                  </a:pPr>
                  <a:endParaRPr lang="id-ID" dirty="0"/>
                </a:p>
              </p:txBody>
            </p:sp>
          </p:grpSp>
        </p:grpSp>
        <p:sp>
          <p:nvSpPr>
            <p:cNvPr id="107" name="Oval 20"/>
            <p:cNvSpPr>
              <a:spLocks noChangeArrowheads="1"/>
            </p:cNvSpPr>
            <p:nvPr/>
          </p:nvSpPr>
          <p:spPr bwMode="auto">
            <a:xfrm rot="19193214">
              <a:off x="945190" y="4397962"/>
              <a:ext cx="1305080" cy="1304867"/>
            </a:xfrm>
            <a:prstGeom prst="ellipse">
              <a:avLst/>
            </a:prstGeom>
            <a:solidFill>
              <a:schemeClr val="bg1"/>
            </a:solidFill>
            <a:ln w="76200">
              <a:solidFill>
                <a:schemeClr val="accent1">
                  <a:lumMod val="75000"/>
                </a:schemeClr>
              </a:solidFill>
            </a:ln>
          </p:spPr>
          <p:txBody>
            <a:bodyPr/>
            <a:lstStyle/>
            <a:p>
              <a:pPr eaLnBrk="1" hangingPunct="1"/>
              <a:endParaRPr lang="zh-CN" altLang="zh-CN"/>
            </a:p>
          </p:txBody>
        </p:sp>
        <p:sp>
          <p:nvSpPr>
            <p:cNvPr id="108" name="Oval 21"/>
            <p:cNvSpPr>
              <a:spLocks noChangeArrowheads="1"/>
            </p:cNvSpPr>
            <p:nvPr/>
          </p:nvSpPr>
          <p:spPr bwMode="auto">
            <a:xfrm rot="19193214">
              <a:off x="2289963" y="2735922"/>
              <a:ext cx="1306668" cy="1308042"/>
            </a:xfrm>
            <a:prstGeom prst="ellipse">
              <a:avLst/>
            </a:prstGeom>
            <a:solidFill>
              <a:schemeClr val="bg1">
                <a:alpha val="39000"/>
              </a:schemeClr>
            </a:solidFill>
            <a:ln w="76200">
              <a:solidFill>
                <a:schemeClr val="accent2">
                  <a:lumMod val="75000"/>
                </a:schemeClr>
              </a:solidFill>
            </a:ln>
          </p:spPr>
          <p:txBody>
            <a:bodyPr/>
            <a:lstStyle/>
            <a:p>
              <a:pPr eaLnBrk="1" hangingPunct="1"/>
              <a:endParaRPr lang="zh-CN" altLang="zh-CN"/>
            </a:p>
          </p:txBody>
        </p:sp>
        <p:sp>
          <p:nvSpPr>
            <p:cNvPr id="109" name="Oval 25"/>
            <p:cNvSpPr>
              <a:spLocks noChangeArrowheads="1"/>
            </p:cNvSpPr>
            <p:nvPr/>
          </p:nvSpPr>
          <p:spPr bwMode="auto">
            <a:xfrm rot="19193214">
              <a:off x="4373011" y="2654964"/>
              <a:ext cx="1306668" cy="1304867"/>
            </a:xfrm>
            <a:prstGeom prst="ellipse">
              <a:avLst/>
            </a:prstGeom>
            <a:solidFill>
              <a:schemeClr val="bg1">
                <a:alpha val="64000"/>
              </a:schemeClr>
            </a:solidFill>
            <a:ln w="76200">
              <a:solidFill>
                <a:schemeClr val="accent3">
                  <a:lumMod val="75000"/>
                </a:schemeClr>
              </a:solidFill>
            </a:ln>
          </p:spPr>
          <p:txBody>
            <a:bodyPr/>
            <a:lstStyle/>
            <a:p>
              <a:pPr eaLnBrk="1" hangingPunct="1"/>
              <a:endParaRPr lang="zh-CN" altLang="zh-CN"/>
            </a:p>
          </p:txBody>
        </p:sp>
        <p:sp>
          <p:nvSpPr>
            <p:cNvPr id="110" name="Oval 29"/>
            <p:cNvSpPr>
              <a:spLocks noChangeArrowheads="1"/>
            </p:cNvSpPr>
            <p:nvPr/>
          </p:nvSpPr>
          <p:spPr bwMode="auto">
            <a:xfrm rot="19193214">
              <a:off x="5451051" y="4470983"/>
              <a:ext cx="1306669" cy="1304867"/>
            </a:xfrm>
            <a:prstGeom prst="ellipse">
              <a:avLst/>
            </a:prstGeom>
            <a:solidFill>
              <a:schemeClr val="bg1"/>
            </a:solidFill>
            <a:ln w="76200">
              <a:solidFill>
                <a:schemeClr val="accent4">
                  <a:lumMod val="75000"/>
                </a:schemeClr>
              </a:solidFill>
            </a:ln>
          </p:spPr>
          <p:txBody>
            <a:bodyPr/>
            <a:lstStyle/>
            <a:p>
              <a:pPr eaLnBrk="1" hangingPunct="1"/>
              <a:endParaRPr lang="zh-CN" altLang="zh-CN"/>
            </a:p>
          </p:txBody>
        </p:sp>
        <p:grpSp>
          <p:nvGrpSpPr>
            <p:cNvPr id="12" name="Group 110"/>
            <p:cNvGrpSpPr/>
            <p:nvPr/>
          </p:nvGrpSpPr>
          <p:grpSpPr>
            <a:xfrm>
              <a:off x="1362510" y="4912004"/>
              <a:ext cx="598488" cy="277813"/>
              <a:chOff x="3917950" y="2146300"/>
              <a:chExt cx="598488" cy="277813"/>
            </a:xfrm>
            <a:solidFill>
              <a:schemeClr val="accent1"/>
            </a:solidFill>
          </p:grpSpPr>
          <p:sp>
            <p:nvSpPr>
              <p:cNvPr id="112" name="Freeform 155"/>
              <p:cNvSpPr>
                <a:spLocks noEditPoints="1"/>
              </p:cNvSpPr>
              <p:nvPr/>
            </p:nvSpPr>
            <p:spPr bwMode="auto">
              <a:xfrm>
                <a:off x="3917950" y="2146300"/>
                <a:ext cx="598488" cy="277813"/>
              </a:xfrm>
              <a:custGeom>
                <a:avLst/>
                <a:gdLst>
                  <a:gd name="T0" fmla="*/ 306 w 317"/>
                  <a:gd name="T1" fmla="*/ 49 h 147"/>
                  <a:gd name="T2" fmla="*/ 302 w 317"/>
                  <a:gd name="T3" fmla="*/ 50 h 147"/>
                  <a:gd name="T4" fmla="*/ 302 w 317"/>
                  <a:gd name="T5" fmla="*/ 44 h 147"/>
                  <a:gd name="T6" fmla="*/ 259 w 317"/>
                  <a:gd name="T7" fmla="*/ 1 h 147"/>
                  <a:gd name="T8" fmla="*/ 44 w 317"/>
                  <a:gd name="T9" fmla="*/ 0 h 147"/>
                  <a:gd name="T10" fmla="*/ 1 w 317"/>
                  <a:gd name="T11" fmla="*/ 43 h 147"/>
                  <a:gd name="T12" fmla="*/ 0 w 317"/>
                  <a:gd name="T13" fmla="*/ 104 h 147"/>
                  <a:gd name="T14" fmla="*/ 43 w 317"/>
                  <a:gd name="T15" fmla="*/ 147 h 147"/>
                  <a:gd name="T16" fmla="*/ 259 w 317"/>
                  <a:gd name="T17" fmla="*/ 147 h 147"/>
                  <a:gd name="T18" fmla="*/ 302 w 317"/>
                  <a:gd name="T19" fmla="*/ 104 h 147"/>
                  <a:gd name="T20" fmla="*/ 302 w 317"/>
                  <a:gd name="T21" fmla="*/ 99 h 147"/>
                  <a:gd name="T22" fmla="*/ 305 w 317"/>
                  <a:gd name="T23" fmla="*/ 99 h 147"/>
                  <a:gd name="T24" fmla="*/ 317 w 317"/>
                  <a:gd name="T25" fmla="*/ 89 h 147"/>
                  <a:gd name="T26" fmla="*/ 317 w 317"/>
                  <a:gd name="T27" fmla="*/ 59 h 147"/>
                  <a:gd name="T28" fmla="*/ 306 w 317"/>
                  <a:gd name="T29" fmla="*/ 49 h 147"/>
                  <a:gd name="T30" fmla="*/ 291 w 317"/>
                  <a:gd name="T31" fmla="*/ 104 h 147"/>
                  <a:gd name="T32" fmla="*/ 259 w 317"/>
                  <a:gd name="T33" fmla="*/ 136 h 147"/>
                  <a:gd name="T34" fmla="*/ 43 w 317"/>
                  <a:gd name="T35" fmla="*/ 135 h 147"/>
                  <a:gd name="T36" fmla="*/ 12 w 317"/>
                  <a:gd name="T37" fmla="*/ 104 h 147"/>
                  <a:gd name="T38" fmla="*/ 12 w 317"/>
                  <a:gd name="T39" fmla="*/ 43 h 147"/>
                  <a:gd name="T40" fmla="*/ 44 w 317"/>
                  <a:gd name="T41" fmla="*/ 12 h 147"/>
                  <a:gd name="T42" fmla="*/ 259 w 317"/>
                  <a:gd name="T43" fmla="*/ 12 h 147"/>
                  <a:gd name="T44" fmla="*/ 291 w 317"/>
                  <a:gd name="T45" fmla="*/ 44 h 147"/>
                  <a:gd name="T46" fmla="*/ 291 w 317"/>
                  <a:gd name="T47" fmla="*/ 104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7" h="147">
                    <a:moveTo>
                      <a:pt x="306" y="49"/>
                    </a:moveTo>
                    <a:cubicBezTo>
                      <a:pt x="304" y="49"/>
                      <a:pt x="303" y="49"/>
                      <a:pt x="302" y="50"/>
                    </a:cubicBezTo>
                    <a:cubicBezTo>
                      <a:pt x="302" y="44"/>
                      <a:pt x="302" y="44"/>
                      <a:pt x="302" y="44"/>
                    </a:cubicBezTo>
                    <a:cubicBezTo>
                      <a:pt x="302" y="20"/>
                      <a:pt x="283" y="1"/>
                      <a:pt x="259" y="1"/>
                    </a:cubicBezTo>
                    <a:cubicBezTo>
                      <a:pt x="44" y="0"/>
                      <a:pt x="44" y="0"/>
                      <a:pt x="44" y="0"/>
                    </a:cubicBezTo>
                    <a:cubicBezTo>
                      <a:pt x="20" y="0"/>
                      <a:pt x="1" y="19"/>
                      <a:pt x="1" y="43"/>
                    </a:cubicBezTo>
                    <a:cubicBezTo>
                      <a:pt x="0" y="104"/>
                      <a:pt x="0" y="104"/>
                      <a:pt x="0" y="104"/>
                    </a:cubicBezTo>
                    <a:cubicBezTo>
                      <a:pt x="0" y="128"/>
                      <a:pt x="20" y="147"/>
                      <a:pt x="43" y="147"/>
                    </a:cubicBezTo>
                    <a:cubicBezTo>
                      <a:pt x="259" y="147"/>
                      <a:pt x="259" y="147"/>
                      <a:pt x="259" y="147"/>
                    </a:cubicBezTo>
                    <a:cubicBezTo>
                      <a:pt x="283" y="147"/>
                      <a:pt x="302" y="128"/>
                      <a:pt x="302" y="104"/>
                    </a:cubicBezTo>
                    <a:cubicBezTo>
                      <a:pt x="302" y="99"/>
                      <a:pt x="302" y="99"/>
                      <a:pt x="302" y="99"/>
                    </a:cubicBezTo>
                    <a:cubicBezTo>
                      <a:pt x="303" y="99"/>
                      <a:pt x="304" y="99"/>
                      <a:pt x="305" y="99"/>
                    </a:cubicBezTo>
                    <a:cubicBezTo>
                      <a:pt x="312" y="99"/>
                      <a:pt x="317" y="95"/>
                      <a:pt x="317" y="89"/>
                    </a:cubicBezTo>
                    <a:cubicBezTo>
                      <a:pt x="317" y="59"/>
                      <a:pt x="317" y="59"/>
                      <a:pt x="317" y="59"/>
                    </a:cubicBezTo>
                    <a:cubicBezTo>
                      <a:pt x="317" y="54"/>
                      <a:pt x="312" y="49"/>
                      <a:pt x="306" y="49"/>
                    </a:cubicBezTo>
                    <a:close/>
                    <a:moveTo>
                      <a:pt x="291" y="104"/>
                    </a:moveTo>
                    <a:cubicBezTo>
                      <a:pt x="291" y="122"/>
                      <a:pt x="276" y="136"/>
                      <a:pt x="259" y="136"/>
                    </a:cubicBezTo>
                    <a:cubicBezTo>
                      <a:pt x="43" y="135"/>
                      <a:pt x="43" y="135"/>
                      <a:pt x="43" y="135"/>
                    </a:cubicBezTo>
                    <a:cubicBezTo>
                      <a:pt x="26" y="135"/>
                      <a:pt x="12" y="121"/>
                      <a:pt x="12" y="104"/>
                    </a:cubicBezTo>
                    <a:cubicBezTo>
                      <a:pt x="12" y="43"/>
                      <a:pt x="12" y="43"/>
                      <a:pt x="12" y="43"/>
                    </a:cubicBezTo>
                    <a:cubicBezTo>
                      <a:pt x="12" y="26"/>
                      <a:pt x="26" y="12"/>
                      <a:pt x="44" y="12"/>
                    </a:cubicBezTo>
                    <a:cubicBezTo>
                      <a:pt x="259" y="12"/>
                      <a:pt x="259" y="12"/>
                      <a:pt x="259" y="12"/>
                    </a:cubicBezTo>
                    <a:cubicBezTo>
                      <a:pt x="277" y="12"/>
                      <a:pt x="291" y="26"/>
                      <a:pt x="291" y="44"/>
                    </a:cubicBezTo>
                    <a:lnTo>
                      <a:pt x="291"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dirty="0"/>
              </a:p>
            </p:txBody>
          </p:sp>
          <p:sp>
            <p:nvSpPr>
              <p:cNvPr id="113" name="Rectangle 156"/>
              <p:cNvSpPr>
                <a:spLocks noChangeArrowheads="1"/>
              </p:cNvSpPr>
              <p:nvPr/>
            </p:nvSpPr>
            <p:spPr bwMode="auto">
              <a:xfrm>
                <a:off x="4019550" y="2182813"/>
                <a:ext cx="47625" cy="206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dirty="0"/>
              </a:p>
            </p:txBody>
          </p:sp>
          <p:sp>
            <p:nvSpPr>
              <p:cNvPr id="114" name="Rectangle 157"/>
              <p:cNvSpPr>
                <a:spLocks noChangeArrowheads="1"/>
              </p:cNvSpPr>
              <p:nvPr/>
            </p:nvSpPr>
            <p:spPr bwMode="auto">
              <a:xfrm>
                <a:off x="4084638" y="2182813"/>
                <a:ext cx="47625" cy="206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dirty="0"/>
              </a:p>
            </p:txBody>
          </p:sp>
          <p:sp>
            <p:nvSpPr>
              <p:cNvPr id="115" name="Freeform 158"/>
              <p:cNvSpPr/>
              <p:nvPr/>
            </p:nvSpPr>
            <p:spPr bwMode="auto">
              <a:xfrm>
                <a:off x="3954463" y="2182813"/>
                <a:ext cx="47625" cy="206375"/>
              </a:xfrm>
              <a:custGeom>
                <a:avLst/>
                <a:gdLst>
                  <a:gd name="T0" fmla="*/ 0 w 25"/>
                  <a:gd name="T1" fmla="*/ 22 h 109"/>
                  <a:gd name="T2" fmla="*/ 0 w 25"/>
                  <a:gd name="T3" fmla="*/ 91 h 109"/>
                  <a:gd name="T4" fmla="*/ 15 w 25"/>
                  <a:gd name="T5" fmla="*/ 109 h 109"/>
                  <a:gd name="T6" fmla="*/ 25 w 25"/>
                  <a:gd name="T7" fmla="*/ 109 h 109"/>
                  <a:gd name="T8" fmla="*/ 25 w 25"/>
                  <a:gd name="T9" fmla="*/ 0 h 109"/>
                  <a:gd name="T10" fmla="*/ 17 w 25"/>
                  <a:gd name="T11" fmla="*/ 0 h 109"/>
                  <a:gd name="T12" fmla="*/ 0 w 25"/>
                  <a:gd name="T13" fmla="*/ 22 h 109"/>
                </a:gdLst>
                <a:ahLst/>
                <a:cxnLst>
                  <a:cxn ang="0">
                    <a:pos x="T0" y="T1"/>
                  </a:cxn>
                  <a:cxn ang="0">
                    <a:pos x="T2" y="T3"/>
                  </a:cxn>
                  <a:cxn ang="0">
                    <a:pos x="T4" y="T5"/>
                  </a:cxn>
                  <a:cxn ang="0">
                    <a:pos x="T6" y="T7"/>
                  </a:cxn>
                  <a:cxn ang="0">
                    <a:pos x="T8" y="T9"/>
                  </a:cxn>
                  <a:cxn ang="0">
                    <a:pos x="T10" y="T11"/>
                  </a:cxn>
                  <a:cxn ang="0">
                    <a:pos x="T12" y="T13"/>
                  </a:cxn>
                </a:cxnLst>
                <a:rect l="0" t="0" r="r" b="b"/>
                <a:pathLst>
                  <a:path w="25" h="109">
                    <a:moveTo>
                      <a:pt x="0" y="22"/>
                    </a:moveTo>
                    <a:cubicBezTo>
                      <a:pt x="0" y="91"/>
                      <a:pt x="0" y="91"/>
                      <a:pt x="0" y="91"/>
                    </a:cubicBezTo>
                    <a:cubicBezTo>
                      <a:pt x="2" y="97"/>
                      <a:pt x="6" y="104"/>
                      <a:pt x="15" y="109"/>
                    </a:cubicBezTo>
                    <a:cubicBezTo>
                      <a:pt x="25" y="109"/>
                      <a:pt x="25" y="109"/>
                      <a:pt x="25" y="109"/>
                    </a:cubicBezTo>
                    <a:cubicBezTo>
                      <a:pt x="25" y="0"/>
                      <a:pt x="25" y="0"/>
                      <a:pt x="25" y="0"/>
                    </a:cubicBezTo>
                    <a:cubicBezTo>
                      <a:pt x="17" y="0"/>
                      <a:pt x="17" y="0"/>
                      <a:pt x="17" y="0"/>
                    </a:cubicBezTo>
                    <a:cubicBezTo>
                      <a:pt x="12" y="2"/>
                      <a:pt x="3" y="7"/>
                      <a:pt x="0"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dirty="0"/>
              </a:p>
            </p:txBody>
          </p:sp>
        </p:grpSp>
        <p:grpSp>
          <p:nvGrpSpPr>
            <p:cNvPr id="13" name="Group 115"/>
            <p:cNvGrpSpPr/>
            <p:nvPr/>
          </p:nvGrpSpPr>
          <p:grpSpPr>
            <a:xfrm>
              <a:off x="2689832" y="3159836"/>
              <a:ext cx="481012" cy="482600"/>
              <a:chOff x="4198938" y="2905126"/>
              <a:chExt cx="481012" cy="482600"/>
            </a:xfrm>
            <a:solidFill>
              <a:schemeClr val="accent2"/>
            </a:solidFill>
          </p:grpSpPr>
          <p:sp>
            <p:nvSpPr>
              <p:cNvPr id="117" name="Freeform 57"/>
              <p:cNvSpPr>
                <a:spLocks noEditPoints="1"/>
              </p:cNvSpPr>
              <p:nvPr/>
            </p:nvSpPr>
            <p:spPr bwMode="auto">
              <a:xfrm>
                <a:off x="4198938" y="2905126"/>
                <a:ext cx="150812" cy="482600"/>
              </a:xfrm>
              <a:custGeom>
                <a:avLst/>
                <a:gdLst>
                  <a:gd name="T0" fmla="*/ 32 w 40"/>
                  <a:gd name="T1" fmla="*/ 24 h 128"/>
                  <a:gd name="T2" fmla="*/ 32 w 40"/>
                  <a:gd name="T3" fmla="*/ 12 h 128"/>
                  <a:gd name="T4" fmla="*/ 20 w 40"/>
                  <a:gd name="T5" fmla="*/ 0 h 128"/>
                  <a:gd name="T6" fmla="*/ 8 w 40"/>
                  <a:gd name="T7" fmla="*/ 12 h 128"/>
                  <a:gd name="T8" fmla="*/ 8 w 40"/>
                  <a:gd name="T9" fmla="*/ 24 h 128"/>
                  <a:gd name="T10" fmla="*/ 0 w 40"/>
                  <a:gd name="T11" fmla="*/ 40 h 128"/>
                  <a:gd name="T12" fmla="*/ 8 w 40"/>
                  <a:gd name="T13" fmla="*/ 56 h 128"/>
                  <a:gd name="T14" fmla="*/ 8 w 40"/>
                  <a:gd name="T15" fmla="*/ 116 h 128"/>
                  <a:gd name="T16" fmla="*/ 20 w 40"/>
                  <a:gd name="T17" fmla="*/ 128 h 128"/>
                  <a:gd name="T18" fmla="*/ 32 w 40"/>
                  <a:gd name="T19" fmla="*/ 116 h 128"/>
                  <a:gd name="T20" fmla="*/ 32 w 40"/>
                  <a:gd name="T21" fmla="*/ 56 h 128"/>
                  <a:gd name="T22" fmla="*/ 40 w 40"/>
                  <a:gd name="T23" fmla="*/ 40 h 128"/>
                  <a:gd name="T24" fmla="*/ 32 w 40"/>
                  <a:gd name="T25" fmla="*/ 24 h 128"/>
                  <a:gd name="T26" fmla="*/ 16 w 40"/>
                  <a:gd name="T27" fmla="*/ 12 h 128"/>
                  <a:gd name="T28" fmla="*/ 20 w 40"/>
                  <a:gd name="T29" fmla="*/ 8 h 128"/>
                  <a:gd name="T30" fmla="*/ 24 w 40"/>
                  <a:gd name="T31" fmla="*/ 12 h 128"/>
                  <a:gd name="T32" fmla="*/ 24 w 40"/>
                  <a:gd name="T33" fmla="*/ 20 h 128"/>
                  <a:gd name="T34" fmla="*/ 20 w 40"/>
                  <a:gd name="T35" fmla="*/ 20 h 128"/>
                  <a:gd name="T36" fmla="*/ 16 w 40"/>
                  <a:gd name="T37" fmla="*/ 20 h 128"/>
                  <a:gd name="T38" fmla="*/ 16 w 40"/>
                  <a:gd name="T39" fmla="*/ 12 h 128"/>
                  <a:gd name="T40" fmla="*/ 24 w 40"/>
                  <a:gd name="T41" fmla="*/ 116 h 128"/>
                  <a:gd name="T42" fmla="*/ 20 w 40"/>
                  <a:gd name="T43" fmla="*/ 120 h 128"/>
                  <a:gd name="T44" fmla="*/ 16 w 40"/>
                  <a:gd name="T45" fmla="*/ 116 h 128"/>
                  <a:gd name="T46" fmla="*/ 16 w 40"/>
                  <a:gd name="T47" fmla="*/ 60 h 128"/>
                  <a:gd name="T48" fmla="*/ 20 w 40"/>
                  <a:gd name="T49" fmla="*/ 60 h 128"/>
                  <a:gd name="T50" fmla="*/ 24 w 40"/>
                  <a:gd name="T51" fmla="*/ 60 h 128"/>
                  <a:gd name="T52" fmla="*/ 24 w 40"/>
                  <a:gd name="T53" fmla="*/ 116 h 128"/>
                  <a:gd name="T54" fmla="*/ 31 w 40"/>
                  <a:gd name="T55" fmla="*/ 43 h 128"/>
                  <a:gd name="T56" fmla="*/ 31 w 40"/>
                  <a:gd name="T57" fmla="*/ 44 h 128"/>
                  <a:gd name="T58" fmla="*/ 30 w 40"/>
                  <a:gd name="T59" fmla="*/ 47 h 128"/>
                  <a:gd name="T60" fmla="*/ 30 w 40"/>
                  <a:gd name="T61" fmla="*/ 47 h 128"/>
                  <a:gd name="T62" fmla="*/ 27 w 40"/>
                  <a:gd name="T63" fmla="*/ 50 h 128"/>
                  <a:gd name="T64" fmla="*/ 27 w 40"/>
                  <a:gd name="T65" fmla="*/ 50 h 128"/>
                  <a:gd name="T66" fmla="*/ 24 w 40"/>
                  <a:gd name="T67" fmla="*/ 51 h 128"/>
                  <a:gd name="T68" fmla="*/ 20 w 40"/>
                  <a:gd name="T69" fmla="*/ 52 h 128"/>
                  <a:gd name="T70" fmla="*/ 16 w 40"/>
                  <a:gd name="T71" fmla="*/ 51 h 128"/>
                  <a:gd name="T72" fmla="*/ 13 w 40"/>
                  <a:gd name="T73" fmla="*/ 50 h 128"/>
                  <a:gd name="T74" fmla="*/ 13 w 40"/>
                  <a:gd name="T75" fmla="*/ 50 h 128"/>
                  <a:gd name="T76" fmla="*/ 10 w 40"/>
                  <a:gd name="T77" fmla="*/ 47 h 128"/>
                  <a:gd name="T78" fmla="*/ 10 w 40"/>
                  <a:gd name="T79" fmla="*/ 47 h 128"/>
                  <a:gd name="T80" fmla="*/ 9 w 40"/>
                  <a:gd name="T81" fmla="*/ 44 h 128"/>
                  <a:gd name="T82" fmla="*/ 9 w 40"/>
                  <a:gd name="T83" fmla="*/ 43 h 128"/>
                  <a:gd name="T84" fmla="*/ 8 w 40"/>
                  <a:gd name="T85" fmla="*/ 40 h 128"/>
                  <a:gd name="T86" fmla="*/ 9 w 40"/>
                  <a:gd name="T87" fmla="*/ 37 h 128"/>
                  <a:gd name="T88" fmla="*/ 9 w 40"/>
                  <a:gd name="T89" fmla="*/ 36 h 128"/>
                  <a:gd name="T90" fmla="*/ 10 w 40"/>
                  <a:gd name="T91" fmla="*/ 33 h 128"/>
                  <a:gd name="T92" fmla="*/ 10 w 40"/>
                  <a:gd name="T93" fmla="*/ 33 h 128"/>
                  <a:gd name="T94" fmla="*/ 13 w 40"/>
                  <a:gd name="T95" fmla="*/ 30 h 128"/>
                  <a:gd name="T96" fmla="*/ 13 w 40"/>
                  <a:gd name="T97" fmla="*/ 30 h 128"/>
                  <a:gd name="T98" fmla="*/ 16 w 40"/>
                  <a:gd name="T99" fmla="*/ 29 h 128"/>
                  <a:gd name="T100" fmla="*/ 20 w 40"/>
                  <a:gd name="T101" fmla="*/ 28 h 128"/>
                  <a:gd name="T102" fmla="*/ 24 w 40"/>
                  <a:gd name="T103" fmla="*/ 29 h 128"/>
                  <a:gd name="T104" fmla="*/ 27 w 40"/>
                  <a:gd name="T105" fmla="*/ 30 h 128"/>
                  <a:gd name="T106" fmla="*/ 27 w 40"/>
                  <a:gd name="T107" fmla="*/ 30 h 128"/>
                  <a:gd name="T108" fmla="*/ 30 w 40"/>
                  <a:gd name="T109" fmla="*/ 33 h 128"/>
                  <a:gd name="T110" fmla="*/ 30 w 40"/>
                  <a:gd name="T111" fmla="*/ 33 h 128"/>
                  <a:gd name="T112" fmla="*/ 31 w 40"/>
                  <a:gd name="T113" fmla="*/ 36 h 128"/>
                  <a:gd name="T114" fmla="*/ 31 w 40"/>
                  <a:gd name="T115" fmla="*/ 37 h 128"/>
                  <a:gd name="T116" fmla="*/ 32 w 40"/>
                  <a:gd name="T117" fmla="*/ 40 h 128"/>
                  <a:gd name="T118" fmla="*/ 31 w 40"/>
                  <a:gd name="T119" fmla="*/ 4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 h="128">
                    <a:moveTo>
                      <a:pt x="32" y="24"/>
                    </a:moveTo>
                    <a:cubicBezTo>
                      <a:pt x="32" y="12"/>
                      <a:pt x="32" y="12"/>
                      <a:pt x="32" y="12"/>
                    </a:cubicBezTo>
                    <a:cubicBezTo>
                      <a:pt x="32" y="5"/>
                      <a:pt x="27" y="0"/>
                      <a:pt x="20" y="0"/>
                    </a:cubicBezTo>
                    <a:cubicBezTo>
                      <a:pt x="13" y="0"/>
                      <a:pt x="8" y="5"/>
                      <a:pt x="8" y="12"/>
                    </a:cubicBezTo>
                    <a:cubicBezTo>
                      <a:pt x="8" y="24"/>
                      <a:pt x="8" y="24"/>
                      <a:pt x="8" y="24"/>
                    </a:cubicBezTo>
                    <a:cubicBezTo>
                      <a:pt x="3" y="28"/>
                      <a:pt x="0" y="33"/>
                      <a:pt x="0" y="40"/>
                    </a:cubicBezTo>
                    <a:cubicBezTo>
                      <a:pt x="0" y="47"/>
                      <a:pt x="3" y="52"/>
                      <a:pt x="8" y="56"/>
                    </a:cubicBezTo>
                    <a:cubicBezTo>
                      <a:pt x="8" y="116"/>
                      <a:pt x="8" y="116"/>
                      <a:pt x="8" y="116"/>
                    </a:cubicBezTo>
                    <a:cubicBezTo>
                      <a:pt x="8" y="123"/>
                      <a:pt x="13" y="128"/>
                      <a:pt x="20" y="128"/>
                    </a:cubicBezTo>
                    <a:cubicBezTo>
                      <a:pt x="27" y="128"/>
                      <a:pt x="32" y="123"/>
                      <a:pt x="32" y="116"/>
                    </a:cubicBezTo>
                    <a:cubicBezTo>
                      <a:pt x="32" y="56"/>
                      <a:pt x="32" y="56"/>
                      <a:pt x="32" y="56"/>
                    </a:cubicBezTo>
                    <a:cubicBezTo>
                      <a:pt x="37" y="52"/>
                      <a:pt x="40" y="47"/>
                      <a:pt x="40" y="40"/>
                    </a:cubicBezTo>
                    <a:cubicBezTo>
                      <a:pt x="40" y="33"/>
                      <a:pt x="37" y="28"/>
                      <a:pt x="32" y="24"/>
                    </a:cubicBezTo>
                    <a:close/>
                    <a:moveTo>
                      <a:pt x="16" y="12"/>
                    </a:moveTo>
                    <a:cubicBezTo>
                      <a:pt x="16" y="10"/>
                      <a:pt x="18" y="8"/>
                      <a:pt x="20" y="8"/>
                    </a:cubicBezTo>
                    <a:cubicBezTo>
                      <a:pt x="22" y="8"/>
                      <a:pt x="24" y="10"/>
                      <a:pt x="24" y="12"/>
                    </a:cubicBezTo>
                    <a:cubicBezTo>
                      <a:pt x="24" y="20"/>
                      <a:pt x="24" y="20"/>
                      <a:pt x="24" y="20"/>
                    </a:cubicBezTo>
                    <a:cubicBezTo>
                      <a:pt x="23" y="20"/>
                      <a:pt x="21" y="20"/>
                      <a:pt x="20" y="20"/>
                    </a:cubicBezTo>
                    <a:cubicBezTo>
                      <a:pt x="19" y="20"/>
                      <a:pt x="17" y="20"/>
                      <a:pt x="16" y="20"/>
                    </a:cubicBezTo>
                    <a:lnTo>
                      <a:pt x="16" y="12"/>
                    </a:lnTo>
                    <a:close/>
                    <a:moveTo>
                      <a:pt x="24" y="116"/>
                    </a:moveTo>
                    <a:cubicBezTo>
                      <a:pt x="24" y="118"/>
                      <a:pt x="22" y="120"/>
                      <a:pt x="20" y="120"/>
                    </a:cubicBezTo>
                    <a:cubicBezTo>
                      <a:pt x="18" y="120"/>
                      <a:pt x="16" y="118"/>
                      <a:pt x="16" y="116"/>
                    </a:cubicBezTo>
                    <a:cubicBezTo>
                      <a:pt x="16" y="60"/>
                      <a:pt x="16" y="60"/>
                      <a:pt x="16" y="60"/>
                    </a:cubicBezTo>
                    <a:cubicBezTo>
                      <a:pt x="17" y="60"/>
                      <a:pt x="19" y="60"/>
                      <a:pt x="20" y="60"/>
                    </a:cubicBezTo>
                    <a:cubicBezTo>
                      <a:pt x="21" y="60"/>
                      <a:pt x="23" y="60"/>
                      <a:pt x="24" y="60"/>
                    </a:cubicBezTo>
                    <a:lnTo>
                      <a:pt x="24" y="116"/>
                    </a:lnTo>
                    <a:close/>
                    <a:moveTo>
                      <a:pt x="31" y="43"/>
                    </a:moveTo>
                    <a:cubicBezTo>
                      <a:pt x="31" y="44"/>
                      <a:pt x="31" y="44"/>
                      <a:pt x="31" y="44"/>
                    </a:cubicBezTo>
                    <a:cubicBezTo>
                      <a:pt x="31" y="45"/>
                      <a:pt x="30" y="46"/>
                      <a:pt x="30" y="47"/>
                    </a:cubicBezTo>
                    <a:cubicBezTo>
                      <a:pt x="30" y="47"/>
                      <a:pt x="30" y="47"/>
                      <a:pt x="30" y="47"/>
                    </a:cubicBezTo>
                    <a:cubicBezTo>
                      <a:pt x="29" y="48"/>
                      <a:pt x="28" y="49"/>
                      <a:pt x="27" y="50"/>
                    </a:cubicBezTo>
                    <a:cubicBezTo>
                      <a:pt x="27" y="50"/>
                      <a:pt x="27" y="50"/>
                      <a:pt x="27" y="50"/>
                    </a:cubicBezTo>
                    <a:cubicBezTo>
                      <a:pt x="26" y="50"/>
                      <a:pt x="25" y="51"/>
                      <a:pt x="24" y="51"/>
                    </a:cubicBezTo>
                    <a:cubicBezTo>
                      <a:pt x="23" y="52"/>
                      <a:pt x="21" y="52"/>
                      <a:pt x="20" y="52"/>
                    </a:cubicBezTo>
                    <a:cubicBezTo>
                      <a:pt x="19" y="52"/>
                      <a:pt x="17" y="52"/>
                      <a:pt x="16" y="51"/>
                    </a:cubicBezTo>
                    <a:cubicBezTo>
                      <a:pt x="15" y="51"/>
                      <a:pt x="14" y="50"/>
                      <a:pt x="13" y="50"/>
                    </a:cubicBezTo>
                    <a:cubicBezTo>
                      <a:pt x="13" y="50"/>
                      <a:pt x="13" y="50"/>
                      <a:pt x="13" y="50"/>
                    </a:cubicBezTo>
                    <a:cubicBezTo>
                      <a:pt x="12" y="49"/>
                      <a:pt x="11" y="48"/>
                      <a:pt x="10" y="47"/>
                    </a:cubicBezTo>
                    <a:cubicBezTo>
                      <a:pt x="10" y="47"/>
                      <a:pt x="10" y="47"/>
                      <a:pt x="10" y="47"/>
                    </a:cubicBezTo>
                    <a:cubicBezTo>
                      <a:pt x="10" y="46"/>
                      <a:pt x="9" y="45"/>
                      <a:pt x="9" y="44"/>
                    </a:cubicBezTo>
                    <a:cubicBezTo>
                      <a:pt x="9" y="44"/>
                      <a:pt x="9" y="44"/>
                      <a:pt x="9" y="43"/>
                    </a:cubicBezTo>
                    <a:cubicBezTo>
                      <a:pt x="8" y="42"/>
                      <a:pt x="8" y="41"/>
                      <a:pt x="8" y="40"/>
                    </a:cubicBezTo>
                    <a:cubicBezTo>
                      <a:pt x="8" y="39"/>
                      <a:pt x="8" y="38"/>
                      <a:pt x="9" y="37"/>
                    </a:cubicBezTo>
                    <a:cubicBezTo>
                      <a:pt x="9" y="36"/>
                      <a:pt x="9" y="36"/>
                      <a:pt x="9" y="36"/>
                    </a:cubicBezTo>
                    <a:cubicBezTo>
                      <a:pt x="9" y="35"/>
                      <a:pt x="10" y="34"/>
                      <a:pt x="10" y="33"/>
                    </a:cubicBezTo>
                    <a:cubicBezTo>
                      <a:pt x="10" y="33"/>
                      <a:pt x="10" y="33"/>
                      <a:pt x="10" y="33"/>
                    </a:cubicBezTo>
                    <a:cubicBezTo>
                      <a:pt x="11" y="32"/>
                      <a:pt x="12" y="31"/>
                      <a:pt x="13" y="30"/>
                    </a:cubicBezTo>
                    <a:cubicBezTo>
                      <a:pt x="13" y="30"/>
                      <a:pt x="13" y="30"/>
                      <a:pt x="13" y="30"/>
                    </a:cubicBezTo>
                    <a:cubicBezTo>
                      <a:pt x="14" y="30"/>
                      <a:pt x="15" y="29"/>
                      <a:pt x="16" y="29"/>
                    </a:cubicBezTo>
                    <a:cubicBezTo>
                      <a:pt x="17" y="28"/>
                      <a:pt x="19" y="28"/>
                      <a:pt x="20" y="28"/>
                    </a:cubicBezTo>
                    <a:cubicBezTo>
                      <a:pt x="21" y="28"/>
                      <a:pt x="23" y="28"/>
                      <a:pt x="24" y="29"/>
                    </a:cubicBezTo>
                    <a:cubicBezTo>
                      <a:pt x="25" y="29"/>
                      <a:pt x="26" y="30"/>
                      <a:pt x="27" y="30"/>
                    </a:cubicBezTo>
                    <a:cubicBezTo>
                      <a:pt x="27" y="30"/>
                      <a:pt x="27" y="30"/>
                      <a:pt x="27" y="30"/>
                    </a:cubicBezTo>
                    <a:cubicBezTo>
                      <a:pt x="28" y="31"/>
                      <a:pt x="29" y="32"/>
                      <a:pt x="30" y="33"/>
                    </a:cubicBezTo>
                    <a:cubicBezTo>
                      <a:pt x="30" y="33"/>
                      <a:pt x="30" y="33"/>
                      <a:pt x="30" y="33"/>
                    </a:cubicBezTo>
                    <a:cubicBezTo>
                      <a:pt x="30" y="34"/>
                      <a:pt x="31" y="35"/>
                      <a:pt x="31" y="36"/>
                    </a:cubicBezTo>
                    <a:cubicBezTo>
                      <a:pt x="31" y="36"/>
                      <a:pt x="31" y="36"/>
                      <a:pt x="31" y="37"/>
                    </a:cubicBezTo>
                    <a:cubicBezTo>
                      <a:pt x="32" y="38"/>
                      <a:pt x="32" y="39"/>
                      <a:pt x="32" y="40"/>
                    </a:cubicBezTo>
                    <a:cubicBezTo>
                      <a:pt x="32" y="41"/>
                      <a:pt x="32" y="42"/>
                      <a:pt x="31"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dirty="0"/>
              </a:p>
            </p:txBody>
          </p:sp>
          <p:sp>
            <p:nvSpPr>
              <p:cNvPr id="118" name="Freeform 58"/>
              <p:cNvSpPr>
                <a:spLocks noEditPoints="1"/>
              </p:cNvSpPr>
              <p:nvPr/>
            </p:nvSpPr>
            <p:spPr bwMode="auto">
              <a:xfrm>
                <a:off x="4529138" y="2905126"/>
                <a:ext cx="150812" cy="482600"/>
              </a:xfrm>
              <a:custGeom>
                <a:avLst/>
                <a:gdLst>
                  <a:gd name="T0" fmla="*/ 32 w 40"/>
                  <a:gd name="T1" fmla="*/ 24 h 128"/>
                  <a:gd name="T2" fmla="*/ 32 w 40"/>
                  <a:gd name="T3" fmla="*/ 12 h 128"/>
                  <a:gd name="T4" fmla="*/ 20 w 40"/>
                  <a:gd name="T5" fmla="*/ 0 h 128"/>
                  <a:gd name="T6" fmla="*/ 8 w 40"/>
                  <a:gd name="T7" fmla="*/ 12 h 128"/>
                  <a:gd name="T8" fmla="*/ 8 w 40"/>
                  <a:gd name="T9" fmla="*/ 24 h 128"/>
                  <a:gd name="T10" fmla="*/ 0 w 40"/>
                  <a:gd name="T11" fmla="*/ 40 h 128"/>
                  <a:gd name="T12" fmla="*/ 8 w 40"/>
                  <a:gd name="T13" fmla="*/ 56 h 128"/>
                  <a:gd name="T14" fmla="*/ 8 w 40"/>
                  <a:gd name="T15" fmla="*/ 116 h 128"/>
                  <a:gd name="T16" fmla="*/ 20 w 40"/>
                  <a:gd name="T17" fmla="*/ 128 h 128"/>
                  <a:gd name="T18" fmla="*/ 32 w 40"/>
                  <a:gd name="T19" fmla="*/ 116 h 128"/>
                  <a:gd name="T20" fmla="*/ 32 w 40"/>
                  <a:gd name="T21" fmla="*/ 56 h 128"/>
                  <a:gd name="T22" fmla="*/ 40 w 40"/>
                  <a:gd name="T23" fmla="*/ 40 h 128"/>
                  <a:gd name="T24" fmla="*/ 32 w 40"/>
                  <a:gd name="T25" fmla="*/ 24 h 128"/>
                  <a:gd name="T26" fmla="*/ 16 w 40"/>
                  <a:gd name="T27" fmla="*/ 12 h 128"/>
                  <a:gd name="T28" fmla="*/ 20 w 40"/>
                  <a:gd name="T29" fmla="*/ 8 h 128"/>
                  <a:gd name="T30" fmla="*/ 24 w 40"/>
                  <a:gd name="T31" fmla="*/ 12 h 128"/>
                  <a:gd name="T32" fmla="*/ 24 w 40"/>
                  <a:gd name="T33" fmla="*/ 20 h 128"/>
                  <a:gd name="T34" fmla="*/ 20 w 40"/>
                  <a:gd name="T35" fmla="*/ 20 h 128"/>
                  <a:gd name="T36" fmla="*/ 16 w 40"/>
                  <a:gd name="T37" fmla="*/ 20 h 128"/>
                  <a:gd name="T38" fmla="*/ 16 w 40"/>
                  <a:gd name="T39" fmla="*/ 12 h 128"/>
                  <a:gd name="T40" fmla="*/ 24 w 40"/>
                  <a:gd name="T41" fmla="*/ 116 h 128"/>
                  <a:gd name="T42" fmla="*/ 20 w 40"/>
                  <a:gd name="T43" fmla="*/ 120 h 128"/>
                  <a:gd name="T44" fmla="*/ 16 w 40"/>
                  <a:gd name="T45" fmla="*/ 116 h 128"/>
                  <a:gd name="T46" fmla="*/ 16 w 40"/>
                  <a:gd name="T47" fmla="*/ 60 h 128"/>
                  <a:gd name="T48" fmla="*/ 20 w 40"/>
                  <a:gd name="T49" fmla="*/ 60 h 128"/>
                  <a:gd name="T50" fmla="*/ 24 w 40"/>
                  <a:gd name="T51" fmla="*/ 60 h 128"/>
                  <a:gd name="T52" fmla="*/ 24 w 40"/>
                  <a:gd name="T53" fmla="*/ 116 h 128"/>
                  <a:gd name="T54" fmla="*/ 31 w 40"/>
                  <a:gd name="T55" fmla="*/ 43 h 128"/>
                  <a:gd name="T56" fmla="*/ 31 w 40"/>
                  <a:gd name="T57" fmla="*/ 44 h 128"/>
                  <a:gd name="T58" fmla="*/ 30 w 40"/>
                  <a:gd name="T59" fmla="*/ 47 h 128"/>
                  <a:gd name="T60" fmla="*/ 30 w 40"/>
                  <a:gd name="T61" fmla="*/ 47 h 128"/>
                  <a:gd name="T62" fmla="*/ 27 w 40"/>
                  <a:gd name="T63" fmla="*/ 50 h 128"/>
                  <a:gd name="T64" fmla="*/ 27 w 40"/>
                  <a:gd name="T65" fmla="*/ 50 h 128"/>
                  <a:gd name="T66" fmla="*/ 24 w 40"/>
                  <a:gd name="T67" fmla="*/ 51 h 128"/>
                  <a:gd name="T68" fmla="*/ 20 w 40"/>
                  <a:gd name="T69" fmla="*/ 52 h 128"/>
                  <a:gd name="T70" fmla="*/ 16 w 40"/>
                  <a:gd name="T71" fmla="*/ 51 h 128"/>
                  <a:gd name="T72" fmla="*/ 13 w 40"/>
                  <a:gd name="T73" fmla="*/ 50 h 128"/>
                  <a:gd name="T74" fmla="*/ 13 w 40"/>
                  <a:gd name="T75" fmla="*/ 50 h 128"/>
                  <a:gd name="T76" fmla="*/ 10 w 40"/>
                  <a:gd name="T77" fmla="*/ 47 h 128"/>
                  <a:gd name="T78" fmla="*/ 10 w 40"/>
                  <a:gd name="T79" fmla="*/ 47 h 128"/>
                  <a:gd name="T80" fmla="*/ 9 w 40"/>
                  <a:gd name="T81" fmla="*/ 44 h 128"/>
                  <a:gd name="T82" fmla="*/ 9 w 40"/>
                  <a:gd name="T83" fmla="*/ 43 h 128"/>
                  <a:gd name="T84" fmla="*/ 8 w 40"/>
                  <a:gd name="T85" fmla="*/ 40 h 128"/>
                  <a:gd name="T86" fmla="*/ 9 w 40"/>
                  <a:gd name="T87" fmla="*/ 37 h 128"/>
                  <a:gd name="T88" fmla="*/ 9 w 40"/>
                  <a:gd name="T89" fmla="*/ 36 h 128"/>
                  <a:gd name="T90" fmla="*/ 10 w 40"/>
                  <a:gd name="T91" fmla="*/ 33 h 128"/>
                  <a:gd name="T92" fmla="*/ 10 w 40"/>
                  <a:gd name="T93" fmla="*/ 33 h 128"/>
                  <a:gd name="T94" fmla="*/ 13 w 40"/>
                  <a:gd name="T95" fmla="*/ 30 h 128"/>
                  <a:gd name="T96" fmla="*/ 13 w 40"/>
                  <a:gd name="T97" fmla="*/ 30 h 128"/>
                  <a:gd name="T98" fmla="*/ 16 w 40"/>
                  <a:gd name="T99" fmla="*/ 29 h 128"/>
                  <a:gd name="T100" fmla="*/ 20 w 40"/>
                  <a:gd name="T101" fmla="*/ 28 h 128"/>
                  <a:gd name="T102" fmla="*/ 24 w 40"/>
                  <a:gd name="T103" fmla="*/ 29 h 128"/>
                  <a:gd name="T104" fmla="*/ 27 w 40"/>
                  <a:gd name="T105" fmla="*/ 30 h 128"/>
                  <a:gd name="T106" fmla="*/ 27 w 40"/>
                  <a:gd name="T107" fmla="*/ 30 h 128"/>
                  <a:gd name="T108" fmla="*/ 30 w 40"/>
                  <a:gd name="T109" fmla="*/ 33 h 128"/>
                  <a:gd name="T110" fmla="*/ 30 w 40"/>
                  <a:gd name="T111" fmla="*/ 33 h 128"/>
                  <a:gd name="T112" fmla="*/ 31 w 40"/>
                  <a:gd name="T113" fmla="*/ 36 h 128"/>
                  <a:gd name="T114" fmla="*/ 31 w 40"/>
                  <a:gd name="T115" fmla="*/ 37 h 128"/>
                  <a:gd name="T116" fmla="*/ 32 w 40"/>
                  <a:gd name="T117" fmla="*/ 40 h 128"/>
                  <a:gd name="T118" fmla="*/ 31 w 40"/>
                  <a:gd name="T119" fmla="*/ 4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 h="128">
                    <a:moveTo>
                      <a:pt x="32" y="24"/>
                    </a:moveTo>
                    <a:cubicBezTo>
                      <a:pt x="32" y="12"/>
                      <a:pt x="32" y="12"/>
                      <a:pt x="32" y="12"/>
                    </a:cubicBezTo>
                    <a:cubicBezTo>
                      <a:pt x="32" y="5"/>
                      <a:pt x="27" y="0"/>
                      <a:pt x="20" y="0"/>
                    </a:cubicBezTo>
                    <a:cubicBezTo>
                      <a:pt x="13" y="0"/>
                      <a:pt x="8" y="5"/>
                      <a:pt x="8" y="12"/>
                    </a:cubicBezTo>
                    <a:cubicBezTo>
                      <a:pt x="8" y="24"/>
                      <a:pt x="8" y="24"/>
                      <a:pt x="8" y="24"/>
                    </a:cubicBezTo>
                    <a:cubicBezTo>
                      <a:pt x="3" y="28"/>
                      <a:pt x="0" y="33"/>
                      <a:pt x="0" y="40"/>
                    </a:cubicBezTo>
                    <a:cubicBezTo>
                      <a:pt x="0" y="47"/>
                      <a:pt x="3" y="52"/>
                      <a:pt x="8" y="56"/>
                    </a:cubicBezTo>
                    <a:cubicBezTo>
                      <a:pt x="8" y="116"/>
                      <a:pt x="8" y="116"/>
                      <a:pt x="8" y="116"/>
                    </a:cubicBezTo>
                    <a:cubicBezTo>
                      <a:pt x="8" y="123"/>
                      <a:pt x="13" y="128"/>
                      <a:pt x="20" y="128"/>
                    </a:cubicBezTo>
                    <a:cubicBezTo>
                      <a:pt x="27" y="128"/>
                      <a:pt x="32" y="123"/>
                      <a:pt x="32" y="116"/>
                    </a:cubicBezTo>
                    <a:cubicBezTo>
                      <a:pt x="32" y="56"/>
                      <a:pt x="32" y="56"/>
                      <a:pt x="32" y="56"/>
                    </a:cubicBezTo>
                    <a:cubicBezTo>
                      <a:pt x="37" y="52"/>
                      <a:pt x="40" y="47"/>
                      <a:pt x="40" y="40"/>
                    </a:cubicBezTo>
                    <a:cubicBezTo>
                      <a:pt x="40" y="33"/>
                      <a:pt x="37" y="28"/>
                      <a:pt x="32" y="24"/>
                    </a:cubicBezTo>
                    <a:close/>
                    <a:moveTo>
                      <a:pt x="16" y="12"/>
                    </a:moveTo>
                    <a:cubicBezTo>
                      <a:pt x="16" y="10"/>
                      <a:pt x="18" y="8"/>
                      <a:pt x="20" y="8"/>
                    </a:cubicBezTo>
                    <a:cubicBezTo>
                      <a:pt x="22" y="8"/>
                      <a:pt x="24" y="10"/>
                      <a:pt x="24" y="12"/>
                    </a:cubicBezTo>
                    <a:cubicBezTo>
                      <a:pt x="24" y="20"/>
                      <a:pt x="24" y="20"/>
                      <a:pt x="24" y="20"/>
                    </a:cubicBezTo>
                    <a:cubicBezTo>
                      <a:pt x="23" y="20"/>
                      <a:pt x="21" y="20"/>
                      <a:pt x="20" y="20"/>
                    </a:cubicBezTo>
                    <a:cubicBezTo>
                      <a:pt x="19" y="20"/>
                      <a:pt x="17" y="20"/>
                      <a:pt x="16" y="20"/>
                    </a:cubicBezTo>
                    <a:lnTo>
                      <a:pt x="16" y="12"/>
                    </a:lnTo>
                    <a:close/>
                    <a:moveTo>
                      <a:pt x="24" y="116"/>
                    </a:moveTo>
                    <a:cubicBezTo>
                      <a:pt x="24" y="118"/>
                      <a:pt x="22" y="120"/>
                      <a:pt x="20" y="120"/>
                    </a:cubicBezTo>
                    <a:cubicBezTo>
                      <a:pt x="18" y="120"/>
                      <a:pt x="16" y="118"/>
                      <a:pt x="16" y="116"/>
                    </a:cubicBezTo>
                    <a:cubicBezTo>
                      <a:pt x="16" y="60"/>
                      <a:pt x="16" y="60"/>
                      <a:pt x="16" y="60"/>
                    </a:cubicBezTo>
                    <a:cubicBezTo>
                      <a:pt x="17" y="60"/>
                      <a:pt x="19" y="60"/>
                      <a:pt x="20" y="60"/>
                    </a:cubicBezTo>
                    <a:cubicBezTo>
                      <a:pt x="21" y="60"/>
                      <a:pt x="23" y="60"/>
                      <a:pt x="24" y="60"/>
                    </a:cubicBezTo>
                    <a:lnTo>
                      <a:pt x="24" y="116"/>
                    </a:lnTo>
                    <a:close/>
                    <a:moveTo>
                      <a:pt x="31" y="43"/>
                    </a:moveTo>
                    <a:cubicBezTo>
                      <a:pt x="31" y="44"/>
                      <a:pt x="31" y="44"/>
                      <a:pt x="31" y="44"/>
                    </a:cubicBezTo>
                    <a:cubicBezTo>
                      <a:pt x="31" y="45"/>
                      <a:pt x="30" y="46"/>
                      <a:pt x="30" y="47"/>
                    </a:cubicBezTo>
                    <a:cubicBezTo>
                      <a:pt x="30" y="47"/>
                      <a:pt x="30" y="47"/>
                      <a:pt x="30" y="47"/>
                    </a:cubicBezTo>
                    <a:cubicBezTo>
                      <a:pt x="29" y="48"/>
                      <a:pt x="28" y="49"/>
                      <a:pt x="27" y="50"/>
                    </a:cubicBezTo>
                    <a:cubicBezTo>
                      <a:pt x="27" y="50"/>
                      <a:pt x="27" y="50"/>
                      <a:pt x="27" y="50"/>
                    </a:cubicBezTo>
                    <a:cubicBezTo>
                      <a:pt x="26" y="50"/>
                      <a:pt x="25" y="51"/>
                      <a:pt x="24" y="51"/>
                    </a:cubicBezTo>
                    <a:cubicBezTo>
                      <a:pt x="23" y="52"/>
                      <a:pt x="21" y="52"/>
                      <a:pt x="20" y="52"/>
                    </a:cubicBezTo>
                    <a:cubicBezTo>
                      <a:pt x="19" y="52"/>
                      <a:pt x="17" y="52"/>
                      <a:pt x="16" y="51"/>
                    </a:cubicBezTo>
                    <a:cubicBezTo>
                      <a:pt x="15" y="51"/>
                      <a:pt x="14" y="50"/>
                      <a:pt x="13" y="50"/>
                    </a:cubicBezTo>
                    <a:cubicBezTo>
                      <a:pt x="13" y="50"/>
                      <a:pt x="13" y="50"/>
                      <a:pt x="13" y="50"/>
                    </a:cubicBezTo>
                    <a:cubicBezTo>
                      <a:pt x="12" y="49"/>
                      <a:pt x="11" y="48"/>
                      <a:pt x="10" y="47"/>
                    </a:cubicBezTo>
                    <a:cubicBezTo>
                      <a:pt x="10" y="47"/>
                      <a:pt x="10" y="47"/>
                      <a:pt x="10" y="47"/>
                    </a:cubicBezTo>
                    <a:cubicBezTo>
                      <a:pt x="10" y="46"/>
                      <a:pt x="9" y="45"/>
                      <a:pt x="9" y="44"/>
                    </a:cubicBezTo>
                    <a:cubicBezTo>
                      <a:pt x="9" y="44"/>
                      <a:pt x="9" y="44"/>
                      <a:pt x="9" y="43"/>
                    </a:cubicBezTo>
                    <a:cubicBezTo>
                      <a:pt x="8" y="42"/>
                      <a:pt x="8" y="41"/>
                      <a:pt x="8" y="40"/>
                    </a:cubicBezTo>
                    <a:cubicBezTo>
                      <a:pt x="8" y="39"/>
                      <a:pt x="8" y="38"/>
                      <a:pt x="9" y="37"/>
                    </a:cubicBezTo>
                    <a:cubicBezTo>
                      <a:pt x="9" y="36"/>
                      <a:pt x="9" y="36"/>
                      <a:pt x="9" y="36"/>
                    </a:cubicBezTo>
                    <a:cubicBezTo>
                      <a:pt x="9" y="35"/>
                      <a:pt x="10" y="34"/>
                      <a:pt x="10" y="33"/>
                    </a:cubicBezTo>
                    <a:cubicBezTo>
                      <a:pt x="10" y="33"/>
                      <a:pt x="10" y="33"/>
                      <a:pt x="10" y="33"/>
                    </a:cubicBezTo>
                    <a:cubicBezTo>
                      <a:pt x="11" y="32"/>
                      <a:pt x="12" y="31"/>
                      <a:pt x="13" y="30"/>
                    </a:cubicBezTo>
                    <a:cubicBezTo>
                      <a:pt x="13" y="30"/>
                      <a:pt x="13" y="30"/>
                      <a:pt x="13" y="30"/>
                    </a:cubicBezTo>
                    <a:cubicBezTo>
                      <a:pt x="14" y="30"/>
                      <a:pt x="15" y="29"/>
                      <a:pt x="16" y="29"/>
                    </a:cubicBezTo>
                    <a:cubicBezTo>
                      <a:pt x="17" y="28"/>
                      <a:pt x="19" y="28"/>
                      <a:pt x="20" y="28"/>
                    </a:cubicBezTo>
                    <a:cubicBezTo>
                      <a:pt x="21" y="28"/>
                      <a:pt x="23" y="28"/>
                      <a:pt x="24" y="29"/>
                    </a:cubicBezTo>
                    <a:cubicBezTo>
                      <a:pt x="25" y="29"/>
                      <a:pt x="26" y="30"/>
                      <a:pt x="27" y="30"/>
                    </a:cubicBezTo>
                    <a:cubicBezTo>
                      <a:pt x="27" y="30"/>
                      <a:pt x="27" y="30"/>
                      <a:pt x="27" y="30"/>
                    </a:cubicBezTo>
                    <a:cubicBezTo>
                      <a:pt x="28" y="31"/>
                      <a:pt x="29" y="32"/>
                      <a:pt x="30" y="33"/>
                    </a:cubicBezTo>
                    <a:cubicBezTo>
                      <a:pt x="30" y="33"/>
                      <a:pt x="30" y="33"/>
                      <a:pt x="30" y="33"/>
                    </a:cubicBezTo>
                    <a:cubicBezTo>
                      <a:pt x="30" y="34"/>
                      <a:pt x="31" y="35"/>
                      <a:pt x="31" y="36"/>
                    </a:cubicBezTo>
                    <a:cubicBezTo>
                      <a:pt x="31" y="36"/>
                      <a:pt x="31" y="36"/>
                      <a:pt x="31" y="37"/>
                    </a:cubicBezTo>
                    <a:cubicBezTo>
                      <a:pt x="32" y="38"/>
                      <a:pt x="32" y="39"/>
                      <a:pt x="32" y="40"/>
                    </a:cubicBezTo>
                    <a:cubicBezTo>
                      <a:pt x="32" y="41"/>
                      <a:pt x="32" y="42"/>
                      <a:pt x="31"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dirty="0"/>
              </a:p>
            </p:txBody>
          </p:sp>
          <p:sp>
            <p:nvSpPr>
              <p:cNvPr id="119" name="Freeform 59"/>
              <p:cNvSpPr>
                <a:spLocks noEditPoints="1"/>
              </p:cNvSpPr>
              <p:nvPr/>
            </p:nvSpPr>
            <p:spPr bwMode="auto">
              <a:xfrm>
                <a:off x="4364038" y="2905126"/>
                <a:ext cx="150812" cy="482600"/>
              </a:xfrm>
              <a:custGeom>
                <a:avLst/>
                <a:gdLst>
                  <a:gd name="T0" fmla="*/ 32 w 40"/>
                  <a:gd name="T1" fmla="*/ 72 h 128"/>
                  <a:gd name="T2" fmla="*/ 32 w 40"/>
                  <a:gd name="T3" fmla="*/ 12 h 128"/>
                  <a:gd name="T4" fmla="*/ 20 w 40"/>
                  <a:gd name="T5" fmla="*/ 0 h 128"/>
                  <a:gd name="T6" fmla="*/ 8 w 40"/>
                  <a:gd name="T7" fmla="*/ 12 h 128"/>
                  <a:gd name="T8" fmla="*/ 8 w 40"/>
                  <a:gd name="T9" fmla="*/ 72 h 128"/>
                  <a:gd name="T10" fmla="*/ 0 w 40"/>
                  <a:gd name="T11" fmla="*/ 88 h 128"/>
                  <a:gd name="T12" fmla="*/ 8 w 40"/>
                  <a:gd name="T13" fmla="*/ 104 h 128"/>
                  <a:gd name="T14" fmla="*/ 8 w 40"/>
                  <a:gd name="T15" fmla="*/ 116 h 128"/>
                  <a:gd name="T16" fmla="*/ 20 w 40"/>
                  <a:gd name="T17" fmla="*/ 128 h 128"/>
                  <a:gd name="T18" fmla="*/ 32 w 40"/>
                  <a:gd name="T19" fmla="*/ 116 h 128"/>
                  <a:gd name="T20" fmla="*/ 32 w 40"/>
                  <a:gd name="T21" fmla="*/ 104 h 128"/>
                  <a:gd name="T22" fmla="*/ 40 w 40"/>
                  <a:gd name="T23" fmla="*/ 88 h 128"/>
                  <a:gd name="T24" fmla="*/ 32 w 40"/>
                  <a:gd name="T25" fmla="*/ 72 h 128"/>
                  <a:gd name="T26" fmla="*/ 16 w 40"/>
                  <a:gd name="T27" fmla="*/ 12 h 128"/>
                  <a:gd name="T28" fmla="*/ 20 w 40"/>
                  <a:gd name="T29" fmla="*/ 8 h 128"/>
                  <a:gd name="T30" fmla="*/ 24 w 40"/>
                  <a:gd name="T31" fmla="*/ 12 h 128"/>
                  <a:gd name="T32" fmla="*/ 24 w 40"/>
                  <a:gd name="T33" fmla="*/ 68 h 128"/>
                  <a:gd name="T34" fmla="*/ 20 w 40"/>
                  <a:gd name="T35" fmla="*/ 68 h 128"/>
                  <a:gd name="T36" fmla="*/ 16 w 40"/>
                  <a:gd name="T37" fmla="*/ 68 h 128"/>
                  <a:gd name="T38" fmla="*/ 16 w 40"/>
                  <a:gd name="T39" fmla="*/ 12 h 128"/>
                  <a:gd name="T40" fmla="*/ 24 w 40"/>
                  <a:gd name="T41" fmla="*/ 116 h 128"/>
                  <a:gd name="T42" fmla="*/ 20 w 40"/>
                  <a:gd name="T43" fmla="*/ 120 h 128"/>
                  <a:gd name="T44" fmla="*/ 16 w 40"/>
                  <a:gd name="T45" fmla="*/ 116 h 128"/>
                  <a:gd name="T46" fmla="*/ 16 w 40"/>
                  <a:gd name="T47" fmla="*/ 108 h 128"/>
                  <a:gd name="T48" fmla="*/ 20 w 40"/>
                  <a:gd name="T49" fmla="*/ 108 h 128"/>
                  <a:gd name="T50" fmla="*/ 24 w 40"/>
                  <a:gd name="T51" fmla="*/ 108 h 128"/>
                  <a:gd name="T52" fmla="*/ 24 w 40"/>
                  <a:gd name="T53" fmla="*/ 116 h 128"/>
                  <a:gd name="T54" fmla="*/ 31 w 40"/>
                  <a:gd name="T55" fmla="*/ 91 h 128"/>
                  <a:gd name="T56" fmla="*/ 31 w 40"/>
                  <a:gd name="T57" fmla="*/ 92 h 128"/>
                  <a:gd name="T58" fmla="*/ 30 w 40"/>
                  <a:gd name="T59" fmla="*/ 95 h 128"/>
                  <a:gd name="T60" fmla="*/ 30 w 40"/>
                  <a:gd name="T61" fmla="*/ 95 h 128"/>
                  <a:gd name="T62" fmla="*/ 27 w 40"/>
                  <a:gd name="T63" fmla="*/ 98 h 128"/>
                  <a:gd name="T64" fmla="*/ 27 w 40"/>
                  <a:gd name="T65" fmla="*/ 98 h 128"/>
                  <a:gd name="T66" fmla="*/ 24 w 40"/>
                  <a:gd name="T67" fmla="*/ 99 h 128"/>
                  <a:gd name="T68" fmla="*/ 20 w 40"/>
                  <a:gd name="T69" fmla="*/ 100 h 128"/>
                  <a:gd name="T70" fmla="*/ 16 w 40"/>
                  <a:gd name="T71" fmla="*/ 99 h 128"/>
                  <a:gd name="T72" fmla="*/ 13 w 40"/>
                  <a:gd name="T73" fmla="*/ 98 h 128"/>
                  <a:gd name="T74" fmla="*/ 13 w 40"/>
                  <a:gd name="T75" fmla="*/ 98 h 128"/>
                  <a:gd name="T76" fmla="*/ 10 w 40"/>
                  <a:gd name="T77" fmla="*/ 95 h 128"/>
                  <a:gd name="T78" fmla="*/ 10 w 40"/>
                  <a:gd name="T79" fmla="*/ 95 h 128"/>
                  <a:gd name="T80" fmla="*/ 9 w 40"/>
                  <a:gd name="T81" fmla="*/ 92 h 128"/>
                  <a:gd name="T82" fmla="*/ 9 w 40"/>
                  <a:gd name="T83" fmla="*/ 91 h 128"/>
                  <a:gd name="T84" fmla="*/ 8 w 40"/>
                  <a:gd name="T85" fmla="*/ 88 h 128"/>
                  <a:gd name="T86" fmla="*/ 9 w 40"/>
                  <a:gd name="T87" fmla="*/ 85 h 128"/>
                  <a:gd name="T88" fmla="*/ 9 w 40"/>
                  <a:gd name="T89" fmla="*/ 84 h 128"/>
                  <a:gd name="T90" fmla="*/ 10 w 40"/>
                  <a:gd name="T91" fmla="*/ 81 h 128"/>
                  <a:gd name="T92" fmla="*/ 10 w 40"/>
                  <a:gd name="T93" fmla="*/ 81 h 128"/>
                  <a:gd name="T94" fmla="*/ 13 w 40"/>
                  <a:gd name="T95" fmla="*/ 78 h 128"/>
                  <a:gd name="T96" fmla="*/ 13 w 40"/>
                  <a:gd name="T97" fmla="*/ 78 h 128"/>
                  <a:gd name="T98" fmla="*/ 16 w 40"/>
                  <a:gd name="T99" fmla="*/ 77 h 128"/>
                  <a:gd name="T100" fmla="*/ 20 w 40"/>
                  <a:gd name="T101" fmla="*/ 76 h 128"/>
                  <a:gd name="T102" fmla="*/ 24 w 40"/>
                  <a:gd name="T103" fmla="*/ 77 h 128"/>
                  <a:gd name="T104" fmla="*/ 27 w 40"/>
                  <a:gd name="T105" fmla="*/ 78 h 128"/>
                  <a:gd name="T106" fmla="*/ 27 w 40"/>
                  <a:gd name="T107" fmla="*/ 78 h 128"/>
                  <a:gd name="T108" fmla="*/ 30 w 40"/>
                  <a:gd name="T109" fmla="*/ 81 h 128"/>
                  <a:gd name="T110" fmla="*/ 30 w 40"/>
                  <a:gd name="T111" fmla="*/ 81 h 128"/>
                  <a:gd name="T112" fmla="*/ 31 w 40"/>
                  <a:gd name="T113" fmla="*/ 84 h 128"/>
                  <a:gd name="T114" fmla="*/ 31 w 40"/>
                  <a:gd name="T115" fmla="*/ 85 h 128"/>
                  <a:gd name="T116" fmla="*/ 32 w 40"/>
                  <a:gd name="T117" fmla="*/ 88 h 128"/>
                  <a:gd name="T118" fmla="*/ 31 w 40"/>
                  <a:gd name="T119" fmla="*/ 9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 h="128">
                    <a:moveTo>
                      <a:pt x="32" y="72"/>
                    </a:moveTo>
                    <a:cubicBezTo>
                      <a:pt x="32" y="12"/>
                      <a:pt x="32" y="12"/>
                      <a:pt x="32" y="12"/>
                    </a:cubicBezTo>
                    <a:cubicBezTo>
                      <a:pt x="32" y="5"/>
                      <a:pt x="27" y="0"/>
                      <a:pt x="20" y="0"/>
                    </a:cubicBezTo>
                    <a:cubicBezTo>
                      <a:pt x="13" y="0"/>
                      <a:pt x="8" y="5"/>
                      <a:pt x="8" y="12"/>
                    </a:cubicBezTo>
                    <a:cubicBezTo>
                      <a:pt x="8" y="72"/>
                      <a:pt x="8" y="72"/>
                      <a:pt x="8" y="72"/>
                    </a:cubicBezTo>
                    <a:cubicBezTo>
                      <a:pt x="3" y="76"/>
                      <a:pt x="0" y="81"/>
                      <a:pt x="0" y="88"/>
                    </a:cubicBezTo>
                    <a:cubicBezTo>
                      <a:pt x="0" y="95"/>
                      <a:pt x="3" y="100"/>
                      <a:pt x="8" y="104"/>
                    </a:cubicBezTo>
                    <a:cubicBezTo>
                      <a:pt x="8" y="116"/>
                      <a:pt x="8" y="116"/>
                      <a:pt x="8" y="116"/>
                    </a:cubicBezTo>
                    <a:cubicBezTo>
                      <a:pt x="8" y="123"/>
                      <a:pt x="13" y="128"/>
                      <a:pt x="20" y="128"/>
                    </a:cubicBezTo>
                    <a:cubicBezTo>
                      <a:pt x="27" y="128"/>
                      <a:pt x="32" y="123"/>
                      <a:pt x="32" y="116"/>
                    </a:cubicBezTo>
                    <a:cubicBezTo>
                      <a:pt x="32" y="104"/>
                      <a:pt x="32" y="104"/>
                      <a:pt x="32" y="104"/>
                    </a:cubicBezTo>
                    <a:cubicBezTo>
                      <a:pt x="37" y="100"/>
                      <a:pt x="40" y="95"/>
                      <a:pt x="40" y="88"/>
                    </a:cubicBezTo>
                    <a:cubicBezTo>
                      <a:pt x="40" y="81"/>
                      <a:pt x="37" y="76"/>
                      <a:pt x="32" y="72"/>
                    </a:cubicBezTo>
                    <a:close/>
                    <a:moveTo>
                      <a:pt x="16" y="12"/>
                    </a:moveTo>
                    <a:cubicBezTo>
                      <a:pt x="16" y="10"/>
                      <a:pt x="18" y="8"/>
                      <a:pt x="20" y="8"/>
                    </a:cubicBezTo>
                    <a:cubicBezTo>
                      <a:pt x="22" y="8"/>
                      <a:pt x="24" y="10"/>
                      <a:pt x="24" y="12"/>
                    </a:cubicBezTo>
                    <a:cubicBezTo>
                      <a:pt x="24" y="68"/>
                      <a:pt x="24" y="68"/>
                      <a:pt x="24" y="68"/>
                    </a:cubicBezTo>
                    <a:cubicBezTo>
                      <a:pt x="23" y="68"/>
                      <a:pt x="21" y="68"/>
                      <a:pt x="20" y="68"/>
                    </a:cubicBezTo>
                    <a:cubicBezTo>
                      <a:pt x="19" y="68"/>
                      <a:pt x="17" y="68"/>
                      <a:pt x="16" y="68"/>
                    </a:cubicBezTo>
                    <a:lnTo>
                      <a:pt x="16" y="12"/>
                    </a:lnTo>
                    <a:close/>
                    <a:moveTo>
                      <a:pt x="24" y="116"/>
                    </a:moveTo>
                    <a:cubicBezTo>
                      <a:pt x="24" y="118"/>
                      <a:pt x="22" y="120"/>
                      <a:pt x="20" y="120"/>
                    </a:cubicBezTo>
                    <a:cubicBezTo>
                      <a:pt x="18" y="120"/>
                      <a:pt x="16" y="118"/>
                      <a:pt x="16" y="116"/>
                    </a:cubicBezTo>
                    <a:cubicBezTo>
                      <a:pt x="16" y="108"/>
                      <a:pt x="16" y="108"/>
                      <a:pt x="16" y="108"/>
                    </a:cubicBezTo>
                    <a:cubicBezTo>
                      <a:pt x="17" y="108"/>
                      <a:pt x="19" y="108"/>
                      <a:pt x="20" y="108"/>
                    </a:cubicBezTo>
                    <a:cubicBezTo>
                      <a:pt x="21" y="108"/>
                      <a:pt x="23" y="108"/>
                      <a:pt x="24" y="108"/>
                    </a:cubicBezTo>
                    <a:lnTo>
                      <a:pt x="24" y="116"/>
                    </a:lnTo>
                    <a:close/>
                    <a:moveTo>
                      <a:pt x="31" y="91"/>
                    </a:moveTo>
                    <a:cubicBezTo>
                      <a:pt x="31" y="92"/>
                      <a:pt x="31" y="92"/>
                      <a:pt x="31" y="92"/>
                    </a:cubicBezTo>
                    <a:cubicBezTo>
                      <a:pt x="31" y="93"/>
                      <a:pt x="30" y="94"/>
                      <a:pt x="30" y="95"/>
                    </a:cubicBezTo>
                    <a:cubicBezTo>
                      <a:pt x="30" y="95"/>
                      <a:pt x="30" y="95"/>
                      <a:pt x="30" y="95"/>
                    </a:cubicBezTo>
                    <a:cubicBezTo>
                      <a:pt x="29" y="96"/>
                      <a:pt x="28" y="97"/>
                      <a:pt x="27" y="98"/>
                    </a:cubicBezTo>
                    <a:cubicBezTo>
                      <a:pt x="27" y="98"/>
                      <a:pt x="27" y="98"/>
                      <a:pt x="27" y="98"/>
                    </a:cubicBezTo>
                    <a:cubicBezTo>
                      <a:pt x="26" y="98"/>
                      <a:pt x="25" y="99"/>
                      <a:pt x="24" y="99"/>
                    </a:cubicBezTo>
                    <a:cubicBezTo>
                      <a:pt x="23" y="100"/>
                      <a:pt x="21" y="100"/>
                      <a:pt x="20" y="100"/>
                    </a:cubicBezTo>
                    <a:cubicBezTo>
                      <a:pt x="19" y="100"/>
                      <a:pt x="17" y="100"/>
                      <a:pt x="16" y="99"/>
                    </a:cubicBezTo>
                    <a:cubicBezTo>
                      <a:pt x="15" y="99"/>
                      <a:pt x="14" y="98"/>
                      <a:pt x="13" y="98"/>
                    </a:cubicBezTo>
                    <a:cubicBezTo>
                      <a:pt x="13" y="98"/>
                      <a:pt x="13" y="98"/>
                      <a:pt x="13" y="98"/>
                    </a:cubicBezTo>
                    <a:cubicBezTo>
                      <a:pt x="12" y="97"/>
                      <a:pt x="11" y="96"/>
                      <a:pt x="10" y="95"/>
                    </a:cubicBezTo>
                    <a:cubicBezTo>
                      <a:pt x="10" y="95"/>
                      <a:pt x="10" y="95"/>
                      <a:pt x="10" y="95"/>
                    </a:cubicBezTo>
                    <a:cubicBezTo>
                      <a:pt x="10" y="94"/>
                      <a:pt x="9" y="93"/>
                      <a:pt x="9" y="92"/>
                    </a:cubicBezTo>
                    <a:cubicBezTo>
                      <a:pt x="9" y="92"/>
                      <a:pt x="9" y="92"/>
                      <a:pt x="9" y="91"/>
                    </a:cubicBezTo>
                    <a:cubicBezTo>
                      <a:pt x="8" y="90"/>
                      <a:pt x="8" y="89"/>
                      <a:pt x="8" y="88"/>
                    </a:cubicBezTo>
                    <a:cubicBezTo>
                      <a:pt x="8" y="87"/>
                      <a:pt x="8" y="86"/>
                      <a:pt x="9" y="85"/>
                    </a:cubicBezTo>
                    <a:cubicBezTo>
                      <a:pt x="9" y="84"/>
                      <a:pt x="9" y="84"/>
                      <a:pt x="9" y="84"/>
                    </a:cubicBezTo>
                    <a:cubicBezTo>
                      <a:pt x="9" y="83"/>
                      <a:pt x="10" y="82"/>
                      <a:pt x="10" y="81"/>
                    </a:cubicBezTo>
                    <a:cubicBezTo>
                      <a:pt x="10" y="81"/>
                      <a:pt x="10" y="81"/>
                      <a:pt x="10" y="81"/>
                    </a:cubicBezTo>
                    <a:cubicBezTo>
                      <a:pt x="11" y="80"/>
                      <a:pt x="12" y="79"/>
                      <a:pt x="13" y="78"/>
                    </a:cubicBezTo>
                    <a:cubicBezTo>
                      <a:pt x="13" y="78"/>
                      <a:pt x="13" y="78"/>
                      <a:pt x="13" y="78"/>
                    </a:cubicBezTo>
                    <a:cubicBezTo>
                      <a:pt x="14" y="78"/>
                      <a:pt x="15" y="77"/>
                      <a:pt x="16" y="77"/>
                    </a:cubicBezTo>
                    <a:cubicBezTo>
                      <a:pt x="17" y="76"/>
                      <a:pt x="19" y="76"/>
                      <a:pt x="20" y="76"/>
                    </a:cubicBezTo>
                    <a:cubicBezTo>
                      <a:pt x="21" y="76"/>
                      <a:pt x="23" y="76"/>
                      <a:pt x="24" y="77"/>
                    </a:cubicBezTo>
                    <a:cubicBezTo>
                      <a:pt x="25" y="77"/>
                      <a:pt x="26" y="78"/>
                      <a:pt x="27" y="78"/>
                    </a:cubicBezTo>
                    <a:cubicBezTo>
                      <a:pt x="27" y="78"/>
                      <a:pt x="27" y="78"/>
                      <a:pt x="27" y="78"/>
                    </a:cubicBezTo>
                    <a:cubicBezTo>
                      <a:pt x="28" y="79"/>
                      <a:pt x="29" y="80"/>
                      <a:pt x="30" y="81"/>
                    </a:cubicBezTo>
                    <a:cubicBezTo>
                      <a:pt x="30" y="81"/>
                      <a:pt x="30" y="81"/>
                      <a:pt x="30" y="81"/>
                    </a:cubicBezTo>
                    <a:cubicBezTo>
                      <a:pt x="30" y="82"/>
                      <a:pt x="31" y="83"/>
                      <a:pt x="31" y="84"/>
                    </a:cubicBezTo>
                    <a:cubicBezTo>
                      <a:pt x="31" y="84"/>
                      <a:pt x="31" y="84"/>
                      <a:pt x="31" y="85"/>
                    </a:cubicBezTo>
                    <a:cubicBezTo>
                      <a:pt x="32" y="86"/>
                      <a:pt x="32" y="87"/>
                      <a:pt x="32" y="88"/>
                    </a:cubicBezTo>
                    <a:cubicBezTo>
                      <a:pt x="32" y="89"/>
                      <a:pt x="32" y="90"/>
                      <a:pt x="31" y="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dirty="0"/>
              </a:p>
            </p:txBody>
          </p:sp>
        </p:grpSp>
        <p:sp>
          <p:nvSpPr>
            <p:cNvPr id="120" name="Freeform 107"/>
            <p:cNvSpPr>
              <a:spLocks noEditPoints="1"/>
            </p:cNvSpPr>
            <p:nvPr/>
          </p:nvSpPr>
          <p:spPr bwMode="auto">
            <a:xfrm>
              <a:off x="4815975" y="3008960"/>
              <a:ext cx="474720" cy="549251"/>
            </a:xfrm>
            <a:custGeom>
              <a:avLst/>
              <a:gdLst>
                <a:gd name="T0" fmla="*/ 251 w 252"/>
                <a:gd name="T1" fmla="*/ 83 h 291"/>
                <a:gd name="T2" fmla="*/ 248 w 252"/>
                <a:gd name="T3" fmla="*/ 80 h 291"/>
                <a:gd name="T4" fmla="*/ 142 w 252"/>
                <a:gd name="T5" fmla="*/ 34 h 291"/>
                <a:gd name="T6" fmla="*/ 141 w 252"/>
                <a:gd name="T7" fmla="*/ 34 h 291"/>
                <a:gd name="T8" fmla="*/ 72 w 252"/>
                <a:gd name="T9" fmla="*/ 0 h 291"/>
                <a:gd name="T10" fmla="*/ 66 w 252"/>
                <a:gd name="T11" fmla="*/ 1 h 291"/>
                <a:gd name="T12" fmla="*/ 20 w 252"/>
                <a:gd name="T13" fmla="*/ 41 h 291"/>
                <a:gd name="T14" fmla="*/ 34 w 252"/>
                <a:gd name="T15" fmla="*/ 237 h 291"/>
                <a:gd name="T16" fmla="*/ 20 w 252"/>
                <a:gd name="T17" fmla="*/ 262 h 291"/>
                <a:gd name="T18" fmla="*/ 49 w 252"/>
                <a:gd name="T19" fmla="*/ 291 h 291"/>
                <a:gd name="T20" fmla="*/ 132 w 252"/>
                <a:gd name="T21" fmla="*/ 291 h 291"/>
                <a:gd name="T22" fmla="*/ 161 w 252"/>
                <a:gd name="T23" fmla="*/ 262 h 291"/>
                <a:gd name="T24" fmla="*/ 132 w 252"/>
                <a:gd name="T25" fmla="*/ 233 h 291"/>
                <a:gd name="T26" fmla="*/ 123 w 252"/>
                <a:gd name="T27" fmla="*/ 233 h 291"/>
                <a:gd name="T28" fmla="*/ 123 w 252"/>
                <a:gd name="T29" fmla="*/ 229 h 291"/>
                <a:gd name="T30" fmla="*/ 112 w 252"/>
                <a:gd name="T31" fmla="*/ 218 h 291"/>
                <a:gd name="T32" fmla="*/ 104 w 252"/>
                <a:gd name="T33" fmla="*/ 218 h 291"/>
                <a:gd name="T34" fmla="*/ 93 w 252"/>
                <a:gd name="T35" fmla="*/ 229 h 291"/>
                <a:gd name="T36" fmla="*/ 94 w 252"/>
                <a:gd name="T37" fmla="*/ 233 h 291"/>
                <a:gd name="T38" fmla="*/ 74 w 252"/>
                <a:gd name="T39" fmla="*/ 233 h 291"/>
                <a:gd name="T40" fmla="*/ 56 w 252"/>
                <a:gd name="T41" fmla="*/ 56 h 291"/>
                <a:gd name="T42" fmla="*/ 71 w 252"/>
                <a:gd name="T43" fmla="*/ 39 h 291"/>
                <a:gd name="T44" fmla="*/ 73 w 252"/>
                <a:gd name="T45" fmla="*/ 39 h 291"/>
                <a:gd name="T46" fmla="*/ 118 w 252"/>
                <a:gd name="T47" fmla="*/ 66 h 291"/>
                <a:gd name="T48" fmla="*/ 118 w 252"/>
                <a:gd name="T49" fmla="*/ 67 h 291"/>
                <a:gd name="T50" fmla="*/ 117 w 252"/>
                <a:gd name="T51" fmla="*/ 72 h 291"/>
                <a:gd name="T52" fmla="*/ 149 w 252"/>
                <a:gd name="T53" fmla="*/ 159 h 291"/>
                <a:gd name="T54" fmla="*/ 155 w 252"/>
                <a:gd name="T55" fmla="*/ 163 h 291"/>
                <a:gd name="T56" fmla="*/ 155 w 252"/>
                <a:gd name="T57" fmla="*/ 163 h 291"/>
                <a:gd name="T58" fmla="*/ 189 w 252"/>
                <a:gd name="T59" fmla="*/ 153 h 291"/>
                <a:gd name="T60" fmla="*/ 226 w 252"/>
                <a:gd name="T61" fmla="*/ 149 h 291"/>
                <a:gd name="T62" fmla="*/ 231 w 252"/>
                <a:gd name="T63" fmla="*/ 116 h 291"/>
                <a:gd name="T64" fmla="*/ 230 w 252"/>
                <a:gd name="T65" fmla="*/ 116 h 291"/>
                <a:gd name="T66" fmla="*/ 251 w 252"/>
                <a:gd name="T67" fmla="*/ 88 h 291"/>
                <a:gd name="T68" fmla="*/ 251 w 252"/>
                <a:gd name="T69" fmla="*/ 83 h 291"/>
                <a:gd name="T70" fmla="*/ 150 w 252"/>
                <a:gd name="T71" fmla="*/ 262 h 291"/>
                <a:gd name="T72" fmla="*/ 132 w 252"/>
                <a:gd name="T73" fmla="*/ 280 h 291"/>
                <a:gd name="T74" fmla="*/ 49 w 252"/>
                <a:gd name="T75" fmla="*/ 280 h 291"/>
                <a:gd name="T76" fmla="*/ 32 w 252"/>
                <a:gd name="T77" fmla="*/ 262 h 291"/>
                <a:gd name="T78" fmla="*/ 49 w 252"/>
                <a:gd name="T79" fmla="*/ 245 h 291"/>
                <a:gd name="T80" fmla="*/ 132 w 252"/>
                <a:gd name="T81" fmla="*/ 245 h 291"/>
                <a:gd name="T82" fmla="*/ 150 w 252"/>
                <a:gd name="T83" fmla="*/ 262 h 291"/>
                <a:gd name="T84" fmla="*/ 73 w 252"/>
                <a:gd name="T85" fmla="*/ 28 h 291"/>
                <a:gd name="T86" fmla="*/ 69 w 252"/>
                <a:gd name="T87" fmla="*/ 28 h 291"/>
                <a:gd name="T88" fmla="*/ 46 w 252"/>
                <a:gd name="T89" fmla="*/ 52 h 291"/>
                <a:gd name="T90" fmla="*/ 45 w 252"/>
                <a:gd name="T91" fmla="*/ 52 h 291"/>
                <a:gd name="T92" fmla="*/ 62 w 252"/>
                <a:gd name="T93" fmla="*/ 233 h 291"/>
                <a:gd name="T94" fmla="*/ 49 w 252"/>
                <a:gd name="T95" fmla="*/ 233 h 291"/>
                <a:gd name="T96" fmla="*/ 45 w 252"/>
                <a:gd name="T97" fmla="*/ 233 h 291"/>
                <a:gd name="T98" fmla="*/ 31 w 252"/>
                <a:gd name="T99" fmla="*/ 46 h 291"/>
                <a:gd name="T100" fmla="*/ 67 w 252"/>
                <a:gd name="T101" fmla="*/ 12 h 291"/>
                <a:gd name="T102" fmla="*/ 72 w 252"/>
                <a:gd name="T103" fmla="*/ 12 h 291"/>
                <a:gd name="T104" fmla="*/ 132 w 252"/>
                <a:gd name="T105" fmla="*/ 41 h 291"/>
                <a:gd name="T106" fmla="*/ 124 w 252"/>
                <a:gd name="T107" fmla="*/ 55 h 291"/>
                <a:gd name="T108" fmla="*/ 73 w 252"/>
                <a:gd name="T109" fmla="*/ 28 h 291"/>
                <a:gd name="T110" fmla="*/ 159 w 252"/>
                <a:gd name="T111" fmla="*/ 151 h 291"/>
                <a:gd name="T112" fmla="*/ 129 w 252"/>
                <a:gd name="T113" fmla="*/ 70 h 291"/>
                <a:gd name="T114" fmla="*/ 142 w 252"/>
                <a:gd name="T115" fmla="*/ 46 h 291"/>
                <a:gd name="T116" fmla="*/ 237 w 252"/>
                <a:gd name="T117" fmla="*/ 88 h 291"/>
                <a:gd name="T118" fmla="*/ 159 w 252"/>
                <a:gd name="T119" fmla="*/ 15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2" h="291">
                  <a:moveTo>
                    <a:pt x="251" y="83"/>
                  </a:moveTo>
                  <a:cubicBezTo>
                    <a:pt x="251" y="82"/>
                    <a:pt x="250" y="80"/>
                    <a:pt x="248" y="80"/>
                  </a:cubicBezTo>
                  <a:cubicBezTo>
                    <a:pt x="142" y="34"/>
                    <a:pt x="142" y="34"/>
                    <a:pt x="142" y="34"/>
                  </a:cubicBezTo>
                  <a:cubicBezTo>
                    <a:pt x="142" y="34"/>
                    <a:pt x="142" y="34"/>
                    <a:pt x="141" y="34"/>
                  </a:cubicBezTo>
                  <a:cubicBezTo>
                    <a:pt x="121" y="16"/>
                    <a:pt x="97" y="0"/>
                    <a:pt x="72" y="0"/>
                  </a:cubicBezTo>
                  <a:cubicBezTo>
                    <a:pt x="70" y="0"/>
                    <a:pt x="68" y="0"/>
                    <a:pt x="66" y="1"/>
                  </a:cubicBezTo>
                  <a:cubicBezTo>
                    <a:pt x="52" y="2"/>
                    <a:pt x="32" y="11"/>
                    <a:pt x="20" y="41"/>
                  </a:cubicBezTo>
                  <a:cubicBezTo>
                    <a:pt x="18" y="47"/>
                    <a:pt x="0" y="97"/>
                    <a:pt x="34" y="237"/>
                  </a:cubicBezTo>
                  <a:cubicBezTo>
                    <a:pt x="26" y="242"/>
                    <a:pt x="20" y="252"/>
                    <a:pt x="20" y="262"/>
                  </a:cubicBezTo>
                  <a:cubicBezTo>
                    <a:pt x="20" y="278"/>
                    <a:pt x="33" y="291"/>
                    <a:pt x="49" y="291"/>
                  </a:cubicBezTo>
                  <a:cubicBezTo>
                    <a:pt x="132" y="291"/>
                    <a:pt x="132" y="291"/>
                    <a:pt x="132" y="291"/>
                  </a:cubicBezTo>
                  <a:cubicBezTo>
                    <a:pt x="148" y="291"/>
                    <a:pt x="161" y="278"/>
                    <a:pt x="161" y="262"/>
                  </a:cubicBezTo>
                  <a:cubicBezTo>
                    <a:pt x="161" y="246"/>
                    <a:pt x="148" y="233"/>
                    <a:pt x="132" y="233"/>
                  </a:cubicBezTo>
                  <a:cubicBezTo>
                    <a:pt x="123" y="233"/>
                    <a:pt x="123" y="233"/>
                    <a:pt x="123" y="233"/>
                  </a:cubicBezTo>
                  <a:cubicBezTo>
                    <a:pt x="123" y="232"/>
                    <a:pt x="123" y="231"/>
                    <a:pt x="123" y="229"/>
                  </a:cubicBezTo>
                  <a:cubicBezTo>
                    <a:pt x="123" y="223"/>
                    <a:pt x="118" y="218"/>
                    <a:pt x="112" y="218"/>
                  </a:cubicBezTo>
                  <a:cubicBezTo>
                    <a:pt x="104" y="218"/>
                    <a:pt x="104" y="218"/>
                    <a:pt x="104" y="218"/>
                  </a:cubicBezTo>
                  <a:cubicBezTo>
                    <a:pt x="98" y="218"/>
                    <a:pt x="93" y="223"/>
                    <a:pt x="93" y="229"/>
                  </a:cubicBezTo>
                  <a:cubicBezTo>
                    <a:pt x="93" y="231"/>
                    <a:pt x="93" y="232"/>
                    <a:pt x="94" y="233"/>
                  </a:cubicBezTo>
                  <a:cubicBezTo>
                    <a:pt x="74" y="233"/>
                    <a:pt x="74" y="233"/>
                    <a:pt x="74" y="233"/>
                  </a:cubicBezTo>
                  <a:cubicBezTo>
                    <a:pt x="42" y="106"/>
                    <a:pt x="56" y="58"/>
                    <a:pt x="56" y="56"/>
                  </a:cubicBezTo>
                  <a:cubicBezTo>
                    <a:pt x="61" y="46"/>
                    <a:pt x="65" y="40"/>
                    <a:pt x="71" y="39"/>
                  </a:cubicBezTo>
                  <a:cubicBezTo>
                    <a:pt x="71" y="39"/>
                    <a:pt x="72" y="39"/>
                    <a:pt x="73" y="39"/>
                  </a:cubicBezTo>
                  <a:cubicBezTo>
                    <a:pt x="85" y="39"/>
                    <a:pt x="102" y="51"/>
                    <a:pt x="118" y="66"/>
                  </a:cubicBezTo>
                  <a:cubicBezTo>
                    <a:pt x="118" y="67"/>
                    <a:pt x="118" y="67"/>
                    <a:pt x="118" y="67"/>
                  </a:cubicBezTo>
                  <a:cubicBezTo>
                    <a:pt x="117" y="68"/>
                    <a:pt x="117" y="70"/>
                    <a:pt x="117" y="72"/>
                  </a:cubicBezTo>
                  <a:cubicBezTo>
                    <a:pt x="149" y="159"/>
                    <a:pt x="149" y="159"/>
                    <a:pt x="149" y="159"/>
                  </a:cubicBezTo>
                  <a:cubicBezTo>
                    <a:pt x="150" y="162"/>
                    <a:pt x="152" y="163"/>
                    <a:pt x="155" y="163"/>
                  </a:cubicBezTo>
                  <a:cubicBezTo>
                    <a:pt x="155" y="163"/>
                    <a:pt x="155" y="163"/>
                    <a:pt x="155" y="163"/>
                  </a:cubicBezTo>
                  <a:cubicBezTo>
                    <a:pt x="167" y="163"/>
                    <a:pt x="179" y="159"/>
                    <a:pt x="189" y="153"/>
                  </a:cubicBezTo>
                  <a:cubicBezTo>
                    <a:pt x="207" y="163"/>
                    <a:pt x="226" y="149"/>
                    <a:pt x="226" y="149"/>
                  </a:cubicBezTo>
                  <a:cubicBezTo>
                    <a:pt x="243" y="136"/>
                    <a:pt x="231" y="116"/>
                    <a:pt x="231" y="116"/>
                  </a:cubicBezTo>
                  <a:cubicBezTo>
                    <a:pt x="231" y="116"/>
                    <a:pt x="231" y="116"/>
                    <a:pt x="230" y="116"/>
                  </a:cubicBezTo>
                  <a:cubicBezTo>
                    <a:pt x="243" y="102"/>
                    <a:pt x="250" y="89"/>
                    <a:pt x="251" y="88"/>
                  </a:cubicBezTo>
                  <a:cubicBezTo>
                    <a:pt x="252" y="86"/>
                    <a:pt x="252" y="85"/>
                    <a:pt x="251" y="83"/>
                  </a:cubicBezTo>
                  <a:close/>
                  <a:moveTo>
                    <a:pt x="150" y="262"/>
                  </a:moveTo>
                  <a:cubicBezTo>
                    <a:pt x="150" y="272"/>
                    <a:pt x="142" y="280"/>
                    <a:pt x="132" y="280"/>
                  </a:cubicBezTo>
                  <a:cubicBezTo>
                    <a:pt x="49" y="280"/>
                    <a:pt x="49" y="280"/>
                    <a:pt x="49" y="280"/>
                  </a:cubicBezTo>
                  <a:cubicBezTo>
                    <a:pt x="40" y="280"/>
                    <a:pt x="32" y="272"/>
                    <a:pt x="32" y="262"/>
                  </a:cubicBezTo>
                  <a:cubicBezTo>
                    <a:pt x="32" y="253"/>
                    <a:pt x="40" y="245"/>
                    <a:pt x="49" y="245"/>
                  </a:cubicBezTo>
                  <a:cubicBezTo>
                    <a:pt x="132" y="245"/>
                    <a:pt x="132" y="245"/>
                    <a:pt x="132" y="245"/>
                  </a:cubicBezTo>
                  <a:cubicBezTo>
                    <a:pt x="142" y="245"/>
                    <a:pt x="150" y="253"/>
                    <a:pt x="150" y="262"/>
                  </a:cubicBezTo>
                  <a:close/>
                  <a:moveTo>
                    <a:pt x="73" y="28"/>
                  </a:moveTo>
                  <a:cubicBezTo>
                    <a:pt x="72" y="28"/>
                    <a:pt x="70" y="28"/>
                    <a:pt x="69" y="28"/>
                  </a:cubicBezTo>
                  <a:cubicBezTo>
                    <a:pt x="66" y="28"/>
                    <a:pt x="54" y="30"/>
                    <a:pt x="46" y="52"/>
                  </a:cubicBezTo>
                  <a:cubicBezTo>
                    <a:pt x="45" y="52"/>
                    <a:pt x="45" y="52"/>
                    <a:pt x="45" y="52"/>
                  </a:cubicBezTo>
                  <a:cubicBezTo>
                    <a:pt x="45" y="54"/>
                    <a:pt x="30" y="101"/>
                    <a:pt x="62" y="233"/>
                  </a:cubicBezTo>
                  <a:cubicBezTo>
                    <a:pt x="49" y="233"/>
                    <a:pt x="49" y="233"/>
                    <a:pt x="49" y="233"/>
                  </a:cubicBezTo>
                  <a:cubicBezTo>
                    <a:pt x="48" y="233"/>
                    <a:pt x="46" y="233"/>
                    <a:pt x="45" y="233"/>
                  </a:cubicBezTo>
                  <a:cubicBezTo>
                    <a:pt x="13" y="97"/>
                    <a:pt x="28" y="51"/>
                    <a:pt x="31" y="46"/>
                  </a:cubicBezTo>
                  <a:cubicBezTo>
                    <a:pt x="41" y="20"/>
                    <a:pt x="56" y="13"/>
                    <a:pt x="67" y="12"/>
                  </a:cubicBezTo>
                  <a:cubicBezTo>
                    <a:pt x="69" y="12"/>
                    <a:pt x="71" y="12"/>
                    <a:pt x="72" y="12"/>
                  </a:cubicBezTo>
                  <a:cubicBezTo>
                    <a:pt x="91" y="12"/>
                    <a:pt x="113" y="25"/>
                    <a:pt x="132" y="41"/>
                  </a:cubicBezTo>
                  <a:cubicBezTo>
                    <a:pt x="124" y="55"/>
                    <a:pt x="124" y="55"/>
                    <a:pt x="124" y="55"/>
                  </a:cubicBezTo>
                  <a:cubicBezTo>
                    <a:pt x="107" y="41"/>
                    <a:pt x="88" y="28"/>
                    <a:pt x="73" y="28"/>
                  </a:cubicBezTo>
                  <a:close/>
                  <a:moveTo>
                    <a:pt x="159" y="151"/>
                  </a:moveTo>
                  <a:cubicBezTo>
                    <a:pt x="129" y="70"/>
                    <a:pt x="129" y="70"/>
                    <a:pt x="129" y="70"/>
                  </a:cubicBezTo>
                  <a:cubicBezTo>
                    <a:pt x="142" y="46"/>
                    <a:pt x="142" y="46"/>
                    <a:pt x="142" y="46"/>
                  </a:cubicBezTo>
                  <a:cubicBezTo>
                    <a:pt x="237" y="88"/>
                    <a:pt x="237" y="88"/>
                    <a:pt x="237" y="88"/>
                  </a:cubicBezTo>
                  <a:cubicBezTo>
                    <a:pt x="227" y="103"/>
                    <a:pt x="195" y="148"/>
                    <a:pt x="159" y="151"/>
                  </a:cubicBezTo>
                  <a:close/>
                </a:path>
              </a:pathLst>
            </a:custGeom>
            <a:solidFill>
              <a:schemeClr val="accent3"/>
            </a:solidFill>
            <a:ln>
              <a:noFill/>
            </a:ln>
          </p:spPr>
          <p:txBody>
            <a:bodyPr/>
            <a:lstStyle/>
            <a:p>
              <a:pPr>
                <a:defRPr/>
              </a:pPr>
              <a:endParaRPr lang="en-US" dirty="0"/>
            </a:p>
          </p:txBody>
        </p:sp>
        <p:sp>
          <p:nvSpPr>
            <p:cNvPr id="121" name="Freeform 29"/>
            <p:cNvSpPr>
              <a:spLocks noEditPoints="1"/>
            </p:cNvSpPr>
            <p:nvPr/>
          </p:nvSpPr>
          <p:spPr bwMode="auto">
            <a:xfrm>
              <a:off x="5862263" y="4893240"/>
              <a:ext cx="481069" cy="480991"/>
            </a:xfrm>
            <a:custGeom>
              <a:avLst/>
              <a:gdLst>
                <a:gd name="T0" fmla="*/ 114 w 128"/>
                <a:gd name="T1" fmla="*/ 29 h 128"/>
                <a:gd name="T2" fmla="*/ 112 w 128"/>
                <a:gd name="T3" fmla="*/ 8 h 128"/>
                <a:gd name="T4" fmla="*/ 24 w 128"/>
                <a:gd name="T5" fmla="*/ 0 h 128"/>
                <a:gd name="T6" fmla="*/ 16 w 128"/>
                <a:gd name="T7" fmla="*/ 27 h 128"/>
                <a:gd name="T8" fmla="*/ 2 w 128"/>
                <a:gd name="T9" fmla="*/ 45 h 128"/>
                <a:gd name="T10" fmla="*/ 0 w 128"/>
                <a:gd name="T11" fmla="*/ 56 h 128"/>
                <a:gd name="T12" fmla="*/ 12 w 128"/>
                <a:gd name="T13" fmla="*/ 68 h 128"/>
                <a:gd name="T14" fmla="*/ 20 w 128"/>
                <a:gd name="T15" fmla="*/ 128 h 128"/>
                <a:gd name="T16" fmla="*/ 116 w 128"/>
                <a:gd name="T17" fmla="*/ 120 h 128"/>
                <a:gd name="T18" fmla="*/ 116 w 128"/>
                <a:gd name="T19" fmla="*/ 68 h 128"/>
                <a:gd name="T20" fmla="*/ 128 w 128"/>
                <a:gd name="T21" fmla="*/ 52 h 128"/>
                <a:gd name="T22" fmla="*/ 104 w 128"/>
                <a:gd name="T23" fmla="*/ 8 h 128"/>
                <a:gd name="T24" fmla="*/ 24 w 128"/>
                <a:gd name="T25" fmla="*/ 24 h 128"/>
                <a:gd name="T26" fmla="*/ 24 w 128"/>
                <a:gd name="T27" fmla="*/ 8 h 128"/>
                <a:gd name="T28" fmla="*/ 41 w 128"/>
                <a:gd name="T29" fmla="*/ 60 h 128"/>
                <a:gd name="T30" fmla="*/ 40 w 128"/>
                <a:gd name="T31" fmla="*/ 32 h 128"/>
                <a:gd name="T32" fmla="*/ 41 w 128"/>
                <a:gd name="T33" fmla="*/ 60 h 128"/>
                <a:gd name="T34" fmla="*/ 62 w 128"/>
                <a:gd name="T35" fmla="*/ 32 h 128"/>
                <a:gd name="T36" fmla="*/ 45 w 128"/>
                <a:gd name="T37" fmla="*/ 60 h 128"/>
                <a:gd name="T38" fmla="*/ 66 w 128"/>
                <a:gd name="T39" fmla="*/ 32 h 128"/>
                <a:gd name="T40" fmla="*/ 83 w 128"/>
                <a:gd name="T41" fmla="*/ 60 h 128"/>
                <a:gd name="T42" fmla="*/ 66 w 128"/>
                <a:gd name="T43" fmla="*/ 32 h 128"/>
                <a:gd name="T44" fmla="*/ 88 w 128"/>
                <a:gd name="T45" fmla="*/ 32 h 128"/>
                <a:gd name="T46" fmla="*/ 87 w 128"/>
                <a:gd name="T47" fmla="*/ 60 h 128"/>
                <a:gd name="T48" fmla="*/ 8 w 128"/>
                <a:gd name="T49" fmla="*/ 56 h 128"/>
                <a:gd name="T50" fmla="*/ 9 w 128"/>
                <a:gd name="T51" fmla="*/ 50 h 128"/>
                <a:gd name="T52" fmla="*/ 24 w 128"/>
                <a:gd name="T53" fmla="*/ 32 h 128"/>
                <a:gd name="T54" fmla="*/ 19 w 128"/>
                <a:gd name="T55" fmla="*/ 60 h 128"/>
                <a:gd name="T56" fmla="*/ 8 w 128"/>
                <a:gd name="T57" fmla="*/ 56 h 128"/>
                <a:gd name="T58" fmla="*/ 50 w 128"/>
                <a:gd name="T59" fmla="*/ 120 h 128"/>
                <a:gd name="T60" fmla="*/ 80 w 128"/>
                <a:gd name="T61" fmla="*/ 80 h 128"/>
                <a:gd name="T62" fmla="*/ 108 w 128"/>
                <a:gd name="T63" fmla="*/ 120 h 128"/>
                <a:gd name="T64" fmla="*/ 84 w 128"/>
                <a:gd name="T65" fmla="*/ 80 h 128"/>
                <a:gd name="T66" fmla="*/ 50 w 128"/>
                <a:gd name="T67" fmla="*/ 76 h 128"/>
                <a:gd name="T68" fmla="*/ 46 w 128"/>
                <a:gd name="T69" fmla="*/ 120 h 128"/>
                <a:gd name="T70" fmla="*/ 20 w 128"/>
                <a:gd name="T71" fmla="*/ 68 h 128"/>
                <a:gd name="T72" fmla="*/ 108 w 128"/>
                <a:gd name="T73" fmla="*/ 120 h 128"/>
                <a:gd name="T74" fmla="*/ 116 w 128"/>
                <a:gd name="T75" fmla="*/ 60 h 128"/>
                <a:gd name="T76" fmla="*/ 93 w 128"/>
                <a:gd name="T77" fmla="*/ 32 h 128"/>
                <a:gd name="T78" fmla="*/ 104 w 128"/>
                <a:gd name="T79" fmla="*/ 32 h 128"/>
                <a:gd name="T80" fmla="*/ 119 w 128"/>
                <a:gd name="T81" fmla="*/ 50 h 128"/>
                <a:gd name="T82" fmla="*/ 120 w 128"/>
                <a:gd name="T83"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8" h="128">
                  <a:moveTo>
                    <a:pt x="126" y="45"/>
                  </a:moveTo>
                  <a:cubicBezTo>
                    <a:pt x="114" y="29"/>
                    <a:pt x="114" y="29"/>
                    <a:pt x="114" y="29"/>
                  </a:cubicBezTo>
                  <a:cubicBezTo>
                    <a:pt x="113" y="28"/>
                    <a:pt x="113" y="28"/>
                    <a:pt x="112" y="27"/>
                  </a:cubicBezTo>
                  <a:cubicBezTo>
                    <a:pt x="112" y="8"/>
                    <a:pt x="112" y="8"/>
                    <a:pt x="112" y="8"/>
                  </a:cubicBezTo>
                  <a:cubicBezTo>
                    <a:pt x="112" y="4"/>
                    <a:pt x="108" y="0"/>
                    <a:pt x="104" y="0"/>
                  </a:cubicBezTo>
                  <a:cubicBezTo>
                    <a:pt x="24" y="0"/>
                    <a:pt x="24" y="0"/>
                    <a:pt x="24" y="0"/>
                  </a:cubicBezTo>
                  <a:cubicBezTo>
                    <a:pt x="20" y="0"/>
                    <a:pt x="16" y="4"/>
                    <a:pt x="16" y="8"/>
                  </a:cubicBezTo>
                  <a:cubicBezTo>
                    <a:pt x="16" y="27"/>
                    <a:pt x="16" y="27"/>
                    <a:pt x="16" y="27"/>
                  </a:cubicBezTo>
                  <a:cubicBezTo>
                    <a:pt x="15" y="28"/>
                    <a:pt x="15" y="28"/>
                    <a:pt x="14" y="29"/>
                  </a:cubicBezTo>
                  <a:cubicBezTo>
                    <a:pt x="2" y="45"/>
                    <a:pt x="2" y="45"/>
                    <a:pt x="2" y="45"/>
                  </a:cubicBezTo>
                  <a:cubicBezTo>
                    <a:pt x="1" y="47"/>
                    <a:pt x="0" y="49"/>
                    <a:pt x="0" y="52"/>
                  </a:cubicBezTo>
                  <a:cubicBezTo>
                    <a:pt x="0" y="56"/>
                    <a:pt x="0" y="56"/>
                    <a:pt x="0" y="56"/>
                  </a:cubicBezTo>
                  <a:cubicBezTo>
                    <a:pt x="0" y="63"/>
                    <a:pt x="5" y="68"/>
                    <a:pt x="12" y="68"/>
                  </a:cubicBezTo>
                  <a:cubicBezTo>
                    <a:pt x="12" y="68"/>
                    <a:pt x="12" y="68"/>
                    <a:pt x="12" y="68"/>
                  </a:cubicBezTo>
                  <a:cubicBezTo>
                    <a:pt x="12" y="120"/>
                    <a:pt x="12" y="120"/>
                    <a:pt x="12" y="120"/>
                  </a:cubicBezTo>
                  <a:cubicBezTo>
                    <a:pt x="12" y="124"/>
                    <a:pt x="16" y="128"/>
                    <a:pt x="20" y="128"/>
                  </a:cubicBezTo>
                  <a:cubicBezTo>
                    <a:pt x="108" y="128"/>
                    <a:pt x="108" y="128"/>
                    <a:pt x="108" y="128"/>
                  </a:cubicBezTo>
                  <a:cubicBezTo>
                    <a:pt x="112" y="128"/>
                    <a:pt x="116" y="124"/>
                    <a:pt x="116" y="120"/>
                  </a:cubicBezTo>
                  <a:cubicBezTo>
                    <a:pt x="116" y="68"/>
                    <a:pt x="116" y="68"/>
                    <a:pt x="116" y="68"/>
                  </a:cubicBezTo>
                  <a:cubicBezTo>
                    <a:pt x="116" y="68"/>
                    <a:pt x="116" y="68"/>
                    <a:pt x="116" y="68"/>
                  </a:cubicBezTo>
                  <a:cubicBezTo>
                    <a:pt x="123" y="68"/>
                    <a:pt x="128" y="63"/>
                    <a:pt x="128" y="56"/>
                  </a:cubicBezTo>
                  <a:cubicBezTo>
                    <a:pt x="128" y="52"/>
                    <a:pt x="128" y="52"/>
                    <a:pt x="128" y="52"/>
                  </a:cubicBezTo>
                  <a:cubicBezTo>
                    <a:pt x="128" y="49"/>
                    <a:pt x="127" y="47"/>
                    <a:pt x="126" y="45"/>
                  </a:cubicBezTo>
                  <a:close/>
                  <a:moveTo>
                    <a:pt x="104" y="8"/>
                  </a:moveTo>
                  <a:cubicBezTo>
                    <a:pt x="104" y="24"/>
                    <a:pt x="104" y="24"/>
                    <a:pt x="104" y="24"/>
                  </a:cubicBezTo>
                  <a:cubicBezTo>
                    <a:pt x="24" y="24"/>
                    <a:pt x="24" y="24"/>
                    <a:pt x="24" y="24"/>
                  </a:cubicBezTo>
                  <a:cubicBezTo>
                    <a:pt x="24" y="24"/>
                    <a:pt x="24" y="24"/>
                    <a:pt x="24" y="24"/>
                  </a:cubicBezTo>
                  <a:cubicBezTo>
                    <a:pt x="24" y="8"/>
                    <a:pt x="24" y="8"/>
                    <a:pt x="24" y="8"/>
                  </a:cubicBezTo>
                  <a:lnTo>
                    <a:pt x="104" y="8"/>
                  </a:lnTo>
                  <a:close/>
                  <a:moveTo>
                    <a:pt x="41" y="60"/>
                  </a:moveTo>
                  <a:cubicBezTo>
                    <a:pt x="24" y="60"/>
                    <a:pt x="24" y="60"/>
                    <a:pt x="24" y="60"/>
                  </a:cubicBezTo>
                  <a:cubicBezTo>
                    <a:pt x="40" y="32"/>
                    <a:pt x="40" y="32"/>
                    <a:pt x="40" y="32"/>
                  </a:cubicBezTo>
                  <a:cubicBezTo>
                    <a:pt x="49" y="32"/>
                    <a:pt x="49" y="32"/>
                    <a:pt x="49" y="32"/>
                  </a:cubicBezTo>
                  <a:lnTo>
                    <a:pt x="41" y="60"/>
                  </a:lnTo>
                  <a:close/>
                  <a:moveTo>
                    <a:pt x="53" y="32"/>
                  </a:moveTo>
                  <a:cubicBezTo>
                    <a:pt x="62" y="32"/>
                    <a:pt x="62" y="32"/>
                    <a:pt x="62" y="32"/>
                  </a:cubicBezTo>
                  <a:cubicBezTo>
                    <a:pt x="62" y="60"/>
                    <a:pt x="62" y="60"/>
                    <a:pt x="62" y="60"/>
                  </a:cubicBezTo>
                  <a:cubicBezTo>
                    <a:pt x="45" y="60"/>
                    <a:pt x="45" y="60"/>
                    <a:pt x="45" y="60"/>
                  </a:cubicBezTo>
                  <a:lnTo>
                    <a:pt x="53" y="32"/>
                  </a:lnTo>
                  <a:close/>
                  <a:moveTo>
                    <a:pt x="66" y="32"/>
                  </a:moveTo>
                  <a:cubicBezTo>
                    <a:pt x="75" y="32"/>
                    <a:pt x="75" y="32"/>
                    <a:pt x="75" y="32"/>
                  </a:cubicBezTo>
                  <a:cubicBezTo>
                    <a:pt x="83" y="60"/>
                    <a:pt x="83" y="60"/>
                    <a:pt x="83" y="60"/>
                  </a:cubicBezTo>
                  <a:cubicBezTo>
                    <a:pt x="66" y="60"/>
                    <a:pt x="66" y="60"/>
                    <a:pt x="66" y="60"/>
                  </a:cubicBezTo>
                  <a:lnTo>
                    <a:pt x="66" y="32"/>
                  </a:lnTo>
                  <a:close/>
                  <a:moveTo>
                    <a:pt x="79" y="32"/>
                  </a:moveTo>
                  <a:cubicBezTo>
                    <a:pt x="88" y="32"/>
                    <a:pt x="88" y="32"/>
                    <a:pt x="88" y="32"/>
                  </a:cubicBezTo>
                  <a:cubicBezTo>
                    <a:pt x="104" y="60"/>
                    <a:pt x="104" y="60"/>
                    <a:pt x="104" y="60"/>
                  </a:cubicBezTo>
                  <a:cubicBezTo>
                    <a:pt x="87" y="60"/>
                    <a:pt x="87" y="60"/>
                    <a:pt x="87" y="60"/>
                  </a:cubicBezTo>
                  <a:lnTo>
                    <a:pt x="79" y="32"/>
                  </a:lnTo>
                  <a:close/>
                  <a:moveTo>
                    <a:pt x="8" y="56"/>
                  </a:moveTo>
                  <a:cubicBezTo>
                    <a:pt x="8" y="52"/>
                    <a:pt x="8" y="52"/>
                    <a:pt x="8" y="52"/>
                  </a:cubicBezTo>
                  <a:cubicBezTo>
                    <a:pt x="8" y="51"/>
                    <a:pt x="8" y="50"/>
                    <a:pt x="9" y="50"/>
                  </a:cubicBezTo>
                  <a:cubicBezTo>
                    <a:pt x="21" y="34"/>
                    <a:pt x="21" y="34"/>
                    <a:pt x="21" y="34"/>
                  </a:cubicBezTo>
                  <a:cubicBezTo>
                    <a:pt x="22" y="33"/>
                    <a:pt x="23" y="32"/>
                    <a:pt x="24" y="32"/>
                  </a:cubicBezTo>
                  <a:cubicBezTo>
                    <a:pt x="35" y="32"/>
                    <a:pt x="35" y="32"/>
                    <a:pt x="35" y="32"/>
                  </a:cubicBezTo>
                  <a:cubicBezTo>
                    <a:pt x="19" y="60"/>
                    <a:pt x="19" y="60"/>
                    <a:pt x="19" y="60"/>
                  </a:cubicBezTo>
                  <a:cubicBezTo>
                    <a:pt x="12" y="60"/>
                    <a:pt x="12" y="60"/>
                    <a:pt x="12" y="60"/>
                  </a:cubicBezTo>
                  <a:cubicBezTo>
                    <a:pt x="10" y="60"/>
                    <a:pt x="8" y="58"/>
                    <a:pt x="8" y="56"/>
                  </a:cubicBezTo>
                  <a:close/>
                  <a:moveTo>
                    <a:pt x="80" y="120"/>
                  </a:moveTo>
                  <a:cubicBezTo>
                    <a:pt x="50" y="120"/>
                    <a:pt x="50" y="120"/>
                    <a:pt x="50" y="120"/>
                  </a:cubicBezTo>
                  <a:cubicBezTo>
                    <a:pt x="50" y="80"/>
                    <a:pt x="50" y="80"/>
                    <a:pt x="50" y="80"/>
                  </a:cubicBezTo>
                  <a:cubicBezTo>
                    <a:pt x="80" y="80"/>
                    <a:pt x="80" y="80"/>
                    <a:pt x="80" y="80"/>
                  </a:cubicBezTo>
                  <a:lnTo>
                    <a:pt x="80" y="120"/>
                  </a:lnTo>
                  <a:close/>
                  <a:moveTo>
                    <a:pt x="108" y="120"/>
                  </a:moveTo>
                  <a:cubicBezTo>
                    <a:pt x="84" y="120"/>
                    <a:pt x="84" y="120"/>
                    <a:pt x="84" y="120"/>
                  </a:cubicBezTo>
                  <a:cubicBezTo>
                    <a:pt x="84" y="80"/>
                    <a:pt x="84" y="80"/>
                    <a:pt x="84" y="80"/>
                  </a:cubicBezTo>
                  <a:cubicBezTo>
                    <a:pt x="84" y="78"/>
                    <a:pt x="82" y="76"/>
                    <a:pt x="80" y="76"/>
                  </a:cubicBezTo>
                  <a:cubicBezTo>
                    <a:pt x="50" y="76"/>
                    <a:pt x="50" y="76"/>
                    <a:pt x="50" y="76"/>
                  </a:cubicBezTo>
                  <a:cubicBezTo>
                    <a:pt x="48" y="76"/>
                    <a:pt x="46" y="78"/>
                    <a:pt x="46" y="80"/>
                  </a:cubicBezTo>
                  <a:cubicBezTo>
                    <a:pt x="46" y="120"/>
                    <a:pt x="46" y="120"/>
                    <a:pt x="46" y="120"/>
                  </a:cubicBezTo>
                  <a:cubicBezTo>
                    <a:pt x="20" y="120"/>
                    <a:pt x="20" y="120"/>
                    <a:pt x="20" y="120"/>
                  </a:cubicBezTo>
                  <a:cubicBezTo>
                    <a:pt x="20" y="68"/>
                    <a:pt x="20" y="68"/>
                    <a:pt x="20" y="68"/>
                  </a:cubicBezTo>
                  <a:cubicBezTo>
                    <a:pt x="108" y="68"/>
                    <a:pt x="108" y="68"/>
                    <a:pt x="108" y="68"/>
                  </a:cubicBezTo>
                  <a:lnTo>
                    <a:pt x="108" y="120"/>
                  </a:lnTo>
                  <a:close/>
                  <a:moveTo>
                    <a:pt x="120" y="56"/>
                  </a:moveTo>
                  <a:cubicBezTo>
                    <a:pt x="120" y="58"/>
                    <a:pt x="118" y="60"/>
                    <a:pt x="116" y="60"/>
                  </a:cubicBezTo>
                  <a:cubicBezTo>
                    <a:pt x="109" y="60"/>
                    <a:pt x="109" y="60"/>
                    <a:pt x="109" y="60"/>
                  </a:cubicBezTo>
                  <a:cubicBezTo>
                    <a:pt x="93" y="32"/>
                    <a:pt x="93" y="32"/>
                    <a:pt x="93" y="32"/>
                  </a:cubicBezTo>
                  <a:cubicBezTo>
                    <a:pt x="104" y="32"/>
                    <a:pt x="104" y="32"/>
                    <a:pt x="104" y="32"/>
                  </a:cubicBezTo>
                  <a:cubicBezTo>
                    <a:pt x="104" y="32"/>
                    <a:pt x="104" y="32"/>
                    <a:pt x="104" y="32"/>
                  </a:cubicBezTo>
                  <a:cubicBezTo>
                    <a:pt x="105" y="32"/>
                    <a:pt x="106" y="33"/>
                    <a:pt x="107" y="34"/>
                  </a:cubicBezTo>
                  <a:cubicBezTo>
                    <a:pt x="119" y="50"/>
                    <a:pt x="119" y="50"/>
                    <a:pt x="119" y="50"/>
                  </a:cubicBezTo>
                  <a:cubicBezTo>
                    <a:pt x="120" y="50"/>
                    <a:pt x="120" y="51"/>
                    <a:pt x="120" y="52"/>
                  </a:cubicBezTo>
                  <a:lnTo>
                    <a:pt x="120" y="56"/>
                  </a:lnTo>
                  <a:close/>
                </a:path>
              </a:pathLst>
            </a:custGeom>
            <a:solidFill>
              <a:schemeClr val="accent4"/>
            </a:solidFill>
            <a:ln>
              <a:noFill/>
            </a:ln>
          </p:spPr>
          <p:txBody>
            <a:bodyPr/>
            <a:lstStyle/>
            <a:p>
              <a:pPr>
                <a:defRPr/>
              </a:pPr>
              <a:endParaRPr lang="id-ID" dirty="0"/>
            </a:p>
          </p:txBody>
        </p:sp>
      </p:grpSp>
      <p:grpSp>
        <p:nvGrpSpPr>
          <p:cNvPr id="14" name="Group 122"/>
          <p:cNvGrpSpPr/>
          <p:nvPr/>
        </p:nvGrpSpPr>
        <p:grpSpPr bwMode="auto">
          <a:xfrm>
            <a:off x="5379105" y="3710936"/>
            <a:ext cx="3551555" cy="1022350"/>
            <a:chOff x="5891539" y="1092425"/>
            <a:chExt cx="4736763" cy="1363368"/>
          </a:xfrm>
        </p:grpSpPr>
        <p:grpSp>
          <p:nvGrpSpPr>
            <p:cNvPr id="15" name="Group 123"/>
            <p:cNvGrpSpPr/>
            <p:nvPr/>
          </p:nvGrpSpPr>
          <p:grpSpPr bwMode="auto">
            <a:xfrm>
              <a:off x="5891539" y="1092425"/>
              <a:ext cx="1606953" cy="538575"/>
              <a:chOff x="7794624" y="1615788"/>
              <a:chExt cx="1606953" cy="538575"/>
            </a:xfrm>
          </p:grpSpPr>
          <p:cxnSp>
            <p:nvCxnSpPr>
              <p:cNvPr id="126" name="Straight Connector 125"/>
              <p:cNvCxnSpPr/>
              <p:nvPr/>
            </p:nvCxnSpPr>
            <p:spPr>
              <a:xfrm flipH="1" flipV="1">
                <a:off x="7794624" y="1615788"/>
                <a:ext cx="220688" cy="514508"/>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8015312" y="2154116"/>
                <a:ext cx="1386044" cy="0"/>
              </a:xfrm>
              <a:prstGeom prst="line">
                <a:avLst/>
              </a:prstGeom>
              <a:ln>
                <a:solidFill>
                  <a:schemeClr val="bg1">
                    <a:lumMod val="85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sp>
          <p:nvSpPr>
            <p:cNvPr id="61464" name="Content Placeholder 2"/>
            <p:cNvSpPr txBox="1"/>
            <p:nvPr/>
          </p:nvSpPr>
          <p:spPr bwMode="auto">
            <a:xfrm>
              <a:off x="6368349" y="1206745"/>
              <a:ext cx="4259953" cy="1249048"/>
            </a:xfrm>
            <a:prstGeom prst="rect">
              <a:avLst/>
            </a:prstGeom>
            <a:noFill/>
            <a:ln w="9525">
              <a:noFill/>
              <a:miter lim="800000"/>
            </a:ln>
          </p:spPr>
          <p:txBody>
            <a:bodyPr>
              <a:noAutofit/>
            </a:bodyPr>
            <a:lstStyle/>
            <a:p>
              <a:pPr lvl="0" algn="l">
                <a:spcBef>
                  <a:spcPct val="20000"/>
                </a:spcBef>
                <a:buClrTx/>
                <a:buSzTx/>
                <a:buFontTx/>
              </a:pPr>
              <a:r>
                <a:rPr lang="en-US" sz="1600" b="1" dirty="0">
                  <a:solidFill>
                    <a:schemeClr val="bg1"/>
                  </a:solidFill>
                  <a:latin typeface="Times New Roman" panose="02020603050405020304" charset="0"/>
                  <a:cs typeface="Times New Roman" panose="02020603050405020304" charset="0"/>
                  <a:sym typeface="+mn-ea"/>
                </a:rPr>
                <a:t>1. work diligently/ tirelessly on it</a:t>
              </a:r>
              <a:endParaRPr lang="en-US" sz="1600" b="1" dirty="0">
                <a:solidFill>
                  <a:schemeClr val="bg1"/>
                </a:solidFill>
                <a:latin typeface="Times New Roman" panose="02020603050405020304" charset="0"/>
                <a:cs typeface="Times New Roman" panose="02020603050405020304" charset="0"/>
                <a:sym typeface="+mn-ea"/>
              </a:endParaRPr>
            </a:p>
            <a:p>
              <a:pPr lvl="0" algn="l">
                <a:spcBef>
                  <a:spcPct val="20000"/>
                </a:spcBef>
                <a:buClrTx/>
                <a:buSzTx/>
                <a:buFontTx/>
              </a:pPr>
              <a:r>
                <a:rPr lang="en-US" sz="1600" b="1" dirty="0">
                  <a:solidFill>
                    <a:schemeClr val="bg1"/>
                  </a:solidFill>
                  <a:latin typeface="Times New Roman" panose="02020603050405020304" charset="0"/>
                  <a:cs typeface="Times New Roman" panose="02020603050405020304" charset="0"/>
                  <a:sym typeface="+mn-ea"/>
                </a:rPr>
                <a:t>2. an inspiration from a dummy show, which was supported by his boss and colleagues</a:t>
              </a:r>
              <a:endParaRPr lang="en-US" sz="1600" b="1" dirty="0">
                <a:solidFill>
                  <a:schemeClr val="bg1"/>
                </a:solidFill>
                <a:latin typeface="Times New Roman" panose="02020603050405020304" charset="0"/>
                <a:cs typeface="Times New Roman" panose="02020603050405020304" charset="0"/>
                <a:sym typeface="+mn-ea"/>
              </a:endParaRPr>
            </a:p>
          </p:txBody>
        </p:sp>
      </p:grpSp>
      <p:grpSp>
        <p:nvGrpSpPr>
          <p:cNvPr id="16" name="Group 127"/>
          <p:cNvGrpSpPr/>
          <p:nvPr/>
        </p:nvGrpSpPr>
        <p:grpSpPr bwMode="auto">
          <a:xfrm>
            <a:off x="4411060" y="664249"/>
            <a:ext cx="4163060" cy="1387475"/>
            <a:chOff x="6559014" y="1371741"/>
            <a:chExt cx="5551599" cy="1851879"/>
          </a:xfrm>
        </p:grpSpPr>
        <p:grpSp>
          <p:nvGrpSpPr>
            <p:cNvPr id="17" name="Group 128"/>
            <p:cNvGrpSpPr/>
            <p:nvPr/>
          </p:nvGrpSpPr>
          <p:grpSpPr bwMode="auto">
            <a:xfrm>
              <a:off x="7700496" y="2401485"/>
              <a:ext cx="1606953" cy="515155"/>
              <a:chOff x="7794624" y="2150772"/>
              <a:chExt cx="1606953" cy="515155"/>
            </a:xfrm>
          </p:grpSpPr>
          <p:cxnSp>
            <p:nvCxnSpPr>
              <p:cNvPr id="131" name="Straight Connector 130"/>
              <p:cNvCxnSpPr/>
              <p:nvPr/>
            </p:nvCxnSpPr>
            <p:spPr>
              <a:xfrm flipV="1">
                <a:off x="7794624" y="2151474"/>
                <a:ext cx="220659" cy="514951"/>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8015283" y="2154653"/>
                <a:ext cx="1385859" cy="0"/>
              </a:xfrm>
              <a:prstGeom prst="line">
                <a:avLst/>
              </a:prstGeom>
              <a:ln>
                <a:solidFill>
                  <a:schemeClr val="bg1">
                    <a:lumMod val="85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sp>
          <p:nvSpPr>
            <p:cNvPr id="61460" name="Content Placeholder 2"/>
            <p:cNvSpPr txBox="1"/>
            <p:nvPr/>
          </p:nvSpPr>
          <p:spPr bwMode="auto">
            <a:xfrm>
              <a:off x="6559014" y="1371741"/>
              <a:ext cx="5551599" cy="1851879"/>
            </a:xfrm>
            <a:prstGeom prst="rect">
              <a:avLst/>
            </a:prstGeom>
            <a:noFill/>
            <a:ln w="9525">
              <a:noFill/>
              <a:miter lim="800000"/>
            </a:ln>
          </p:spPr>
          <p:txBody>
            <a:bodyPr/>
            <a:lstStyle/>
            <a:p>
              <a:pPr algn="l">
                <a:spcBef>
                  <a:spcPct val="20000"/>
                </a:spcBef>
              </a:pPr>
              <a:r>
                <a:rPr lang="en-US" sz="1600" b="1" dirty="0">
                  <a:solidFill>
                    <a:schemeClr val="bg1"/>
                  </a:solidFill>
                  <a:latin typeface="Times New Roman" panose="02020603050405020304" charset="0"/>
                  <a:cs typeface="Times New Roman" panose="02020603050405020304" charset="0"/>
                  <a:sym typeface="+mn-ea"/>
                </a:rPr>
                <a:t>1. Tom was going to be presenting on behalf of his company before many people, which was what he was scared of.   </a:t>
              </a:r>
              <a:endParaRPr lang="en-US" sz="1600" b="1" dirty="0">
                <a:solidFill>
                  <a:schemeClr val="bg1"/>
                </a:solidFill>
                <a:latin typeface="Times New Roman" panose="02020603050405020304" charset="0"/>
                <a:cs typeface="Times New Roman" panose="02020603050405020304" charset="0"/>
                <a:sym typeface="+mn-ea"/>
              </a:endParaRPr>
            </a:p>
            <a:p>
              <a:pPr algn="l">
                <a:spcBef>
                  <a:spcPct val="20000"/>
                </a:spcBef>
              </a:pPr>
              <a:r>
                <a:rPr lang="en-US" altLang="zh-CN" sz="1600" b="1" dirty="0">
                  <a:solidFill>
                    <a:schemeClr val="bg1"/>
                  </a:solidFill>
                  <a:latin typeface="Times New Roman" panose="02020603050405020304" charset="0"/>
                  <a:cs typeface="Times New Roman" panose="02020603050405020304" charset="0"/>
                  <a:sym typeface="+mn-ea"/>
                </a:rPr>
                <a:t>                     2. Tom was afraid the boss’s     </a:t>
              </a:r>
              <a:endParaRPr lang="en-US" altLang="zh-CN" sz="1600" b="1" dirty="0">
                <a:solidFill>
                  <a:schemeClr val="bg1"/>
                </a:solidFill>
                <a:latin typeface="Times New Roman" panose="02020603050405020304" charset="0"/>
                <a:cs typeface="Times New Roman" panose="02020603050405020304" charset="0"/>
                <a:sym typeface="+mn-ea"/>
              </a:endParaRPr>
            </a:p>
            <a:p>
              <a:pPr algn="l">
                <a:spcBef>
                  <a:spcPct val="20000"/>
                </a:spcBef>
              </a:pPr>
              <a:r>
                <a:rPr lang="en-US" altLang="zh-CN" sz="1600" b="1" dirty="0">
                  <a:solidFill>
                    <a:schemeClr val="bg1"/>
                  </a:solidFill>
                  <a:latin typeface="Times New Roman" panose="02020603050405020304" charset="0"/>
                  <a:cs typeface="Times New Roman" panose="02020603050405020304" charset="0"/>
                  <a:sym typeface="+mn-ea"/>
                </a:rPr>
                <a:t>                     respect for him would fail.  </a:t>
              </a:r>
              <a:endParaRPr lang="en-US" altLang="zh-CN" sz="1600" b="1" dirty="0">
                <a:solidFill>
                  <a:schemeClr val="bg1"/>
                </a:solidFill>
                <a:latin typeface="Times New Roman" panose="02020603050405020304" charset="0"/>
                <a:cs typeface="Times New Roman" panose="02020603050405020304" charset="0"/>
                <a:sym typeface="+mn-ea"/>
              </a:endParaRPr>
            </a:p>
          </p:txBody>
        </p:sp>
      </p:grpSp>
      <p:grpSp>
        <p:nvGrpSpPr>
          <p:cNvPr id="18" name="Group 132"/>
          <p:cNvGrpSpPr/>
          <p:nvPr/>
        </p:nvGrpSpPr>
        <p:grpSpPr bwMode="auto">
          <a:xfrm>
            <a:off x="-140311" y="1095736"/>
            <a:ext cx="3497841" cy="749447"/>
            <a:chOff x="-555600" y="1956827"/>
            <a:chExt cx="4664237" cy="999189"/>
          </a:xfrm>
        </p:grpSpPr>
        <p:grpSp>
          <p:nvGrpSpPr>
            <p:cNvPr id="19" name="Group 133"/>
            <p:cNvGrpSpPr/>
            <p:nvPr/>
          </p:nvGrpSpPr>
          <p:grpSpPr bwMode="auto">
            <a:xfrm flipH="1">
              <a:off x="2760127" y="2440861"/>
              <a:ext cx="1348510" cy="515155"/>
              <a:chOff x="7794624" y="2150772"/>
              <a:chExt cx="1606953" cy="515155"/>
            </a:xfrm>
          </p:grpSpPr>
          <p:cxnSp>
            <p:nvCxnSpPr>
              <p:cNvPr id="136" name="Straight Connector 135"/>
              <p:cNvCxnSpPr/>
              <p:nvPr/>
            </p:nvCxnSpPr>
            <p:spPr>
              <a:xfrm flipV="1">
                <a:off x="7794624" y="2151469"/>
                <a:ext cx="221317" cy="514381"/>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8015941" y="2154644"/>
                <a:ext cx="1386543" cy="0"/>
              </a:xfrm>
              <a:prstGeom prst="line">
                <a:avLst/>
              </a:prstGeom>
              <a:ln>
                <a:solidFill>
                  <a:schemeClr val="bg1">
                    <a:lumMod val="85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sp>
          <p:nvSpPr>
            <p:cNvPr id="61456" name="Content Placeholder 2"/>
            <p:cNvSpPr txBox="1"/>
            <p:nvPr/>
          </p:nvSpPr>
          <p:spPr bwMode="auto">
            <a:xfrm>
              <a:off x="-555600" y="1956827"/>
              <a:ext cx="4593609" cy="903327"/>
            </a:xfrm>
            <a:prstGeom prst="rect">
              <a:avLst/>
            </a:prstGeom>
            <a:noFill/>
            <a:ln w="9525">
              <a:noFill/>
              <a:miter lim="800000"/>
            </a:ln>
          </p:spPr>
          <p:txBody>
            <a:bodyPr/>
            <a:lstStyle/>
            <a:p>
              <a:pPr algn="r">
                <a:spcBef>
                  <a:spcPct val="20000"/>
                </a:spcBef>
              </a:pPr>
              <a:r>
                <a:rPr lang="en-US" sz="2000" b="1" dirty="0">
                  <a:solidFill>
                    <a:schemeClr val="bg1"/>
                  </a:solidFill>
                  <a:latin typeface="Times New Roman" panose="02020603050405020304" charset="0"/>
                  <a:ea typeface="微软雅黑" panose="020B0503020204020204" pitchFamily="34" charset="-122"/>
                  <a:cs typeface="Times New Roman" panose="02020603050405020304" charset="0"/>
                </a:rPr>
                <a:t>Main character: Tom</a:t>
              </a:r>
              <a:endParaRPr lang="en-US" sz="2000" b="1" dirty="0">
                <a:solidFill>
                  <a:schemeClr val="bg1"/>
                </a:solidFill>
                <a:latin typeface="Times New Roman" panose="02020603050405020304" charset="0"/>
                <a:ea typeface="微软雅黑" panose="020B0503020204020204" pitchFamily="34" charset="-122"/>
                <a:cs typeface="Times New Roman" panose="02020603050405020304" charset="0"/>
              </a:endParaRPr>
            </a:p>
            <a:p>
              <a:pPr algn="r">
                <a:spcBef>
                  <a:spcPct val="20000"/>
                </a:spcBef>
              </a:pPr>
              <a:r>
                <a:rPr lang="en-US" sz="1600" b="1" dirty="0">
                  <a:solidFill>
                    <a:schemeClr val="bg1"/>
                  </a:solidFill>
                  <a:latin typeface="Times New Roman" panose="02020603050405020304" charset="0"/>
                  <a:cs typeface="Times New Roman" panose="02020603050405020304" charset="0"/>
                </a:rPr>
                <a:t>A Reality Robotics Company </a:t>
              </a:r>
              <a:r>
                <a:rPr lang="en-US" sz="1600" b="1" u="sng" dirty="0">
                  <a:solidFill>
                    <a:schemeClr val="bg1"/>
                  </a:solidFill>
                  <a:latin typeface="Times New Roman" panose="02020603050405020304" charset="0"/>
                  <a:cs typeface="Times New Roman" panose="02020603050405020304" charset="0"/>
                </a:rPr>
                <a:t>expert</a:t>
              </a:r>
              <a:endParaRPr lang="en-US" sz="1600" b="1" dirty="0">
                <a:solidFill>
                  <a:schemeClr val="bg1"/>
                </a:solidFill>
                <a:latin typeface="Times New Roman" panose="02020603050405020304" charset="0"/>
                <a:cs typeface="Times New Roman" panose="02020603050405020304" charset="0"/>
              </a:endParaRPr>
            </a:p>
            <a:p>
              <a:pPr algn="r">
                <a:spcBef>
                  <a:spcPct val="20000"/>
                </a:spcBef>
              </a:pPr>
              <a:r>
                <a:rPr lang="en-US" sz="1600" b="1" u="sng" dirty="0">
                  <a:solidFill>
                    <a:schemeClr val="bg1"/>
                  </a:solidFill>
                  <a:latin typeface="Times New Roman" panose="02020603050405020304" charset="0"/>
                  <a:cs typeface="Times New Roman" panose="02020603050405020304" charset="0"/>
                </a:rPr>
                <a:t>Poor</a:t>
              </a:r>
              <a:r>
                <a:rPr lang="en-US" sz="1600" b="1" dirty="0">
                  <a:solidFill>
                    <a:schemeClr val="bg1"/>
                  </a:solidFill>
                  <a:latin typeface="Times New Roman" panose="02020603050405020304" charset="0"/>
                  <a:cs typeface="Times New Roman" panose="02020603050405020304" charset="0"/>
                </a:rPr>
                <a:t> at making public presentations</a:t>
              </a:r>
              <a:endParaRPr lang="en-US" sz="1600" b="1" dirty="0">
                <a:solidFill>
                  <a:schemeClr val="bg1"/>
                </a:solidFill>
                <a:latin typeface="Times New Roman" panose="02020603050405020304" charset="0"/>
                <a:cs typeface="Times New Roman" panose="02020603050405020304" charset="0"/>
              </a:endParaRPr>
            </a:p>
            <a:p>
              <a:pPr algn="r">
                <a:spcBef>
                  <a:spcPct val="20000"/>
                </a:spcBef>
              </a:pPr>
              <a:endParaRPr lang="en-US" sz="1600" b="1" dirty="0">
                <a:solidFill>
                  <a:schemeClr val="bg1"/>
                </a:solidFill>
                <a:latin typeface="Times New Roman" panose="02020603050405020304" charset="0"/>
                <a:cs typeface="Times New Roman" panose="02020603050405020304" charset="0"/>
              </a:endParaRPr>
            </a:p>
            <a:p>
              <a:pPr algn="r">
                <a:spcBef>
                  <a:spcPct val="20000"/>
                </a:spcBef>
              </a:pPr>
              <a:endParaRPr lang="en-US" sz="1600" b="1" dirty="0">
                <a:solidFill>
                  <a:schemeClr val="bg1"/>
                </a:solidFill>
                <a:latin typeface="Times New Roman" panose="02020603050405020304" charset="0"/>
                <a:cs typeface="Times New Roman" panose="02020603050405020304" charset="0"/>
              </a:endParaRPr>
            </a:p>
          </p:txBody>
        </p:sp>
      </p:grpSp>
      <p:sp>
        <p:nvSpPr>
          <p:cNvPr id="24" name="圆角矩形 23"/>
          <p:cNvSpPr/>
          <p:nvPr>
            <p:custDataLst>
              <p:tags r:id="rId1"/>
            </p:custDataLst>
          </p:nvPr>
        </p:nvSpPr>
        <p:spPr>
          <a:xfrm>
            <a:off x="467995" y="124460"/>
            <a:ext cx="4097655" cy="4064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1724" tIns="25862" rIns="51724" bIns="25862" rtlCol="0" anchor="ctr"/>
          <a:p>
            <a:pPr algn="ctr"/>
            <a:endParaRPr lang="zh-CN" altLang="en-US"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25" name="MH_Entry_1"/>
          <p:cNvSpPr/>
          <p:nvPr>
            <p:custDataLst>
              <p:tags r:id="rId2"/>
            </p:custDataLst>
          </p:nvPr>
        </p:nvSpPr>
        <p:spPr>
          <a:xfrm>
            <a:off x="845185" y="-138430"/>
            <a:ext cx="3502025" cy="61531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p>
            <a:pPr marL="0" indent="0">
              <a:lnSpc>
                <a:spcPct val="100000"/>
              </a:lnSpc>
              <a:buNone/>
            </a:pPr>
            <a:endParaRPr lang="en-US" altLang="zh-CN" sz="2000" b="1" dirty="0">
              <a:ln w="9525" cmpd="sng">
                <a:noFill/>
                <a:prstDash val="solid"/>
              </a:ln>
              <a:solidFill>
                <a:schemeClr val="bg1"/>
              </a:solidFill>
              <a:latin typeface="Times New Roman" panose="02020603050405020304" charset="0"/>
              <a:ea typeface="思源黑体 CN Light" panose="020B0300000000000000" pitchFamily="34" charset="-122"/>
              <a:cs typeface="Times New Roman" panose="02020603050405020304" charset="0"/>
            </a:endParaRPr>
          </a:p>
          <a:p>
            <a:pPr marL="0" indent="0">
              <a:lnSpc>
                <a:spcPct val="100000"/>
              </a:lnSpc>
              <a:spcAft>
                <a:spcPts val="900"/>
              </a:spcAft>
              <a:buNone/>
            </a:pPr>
            <a:r>
              <a:rPr lang="en-US" altLang="zh-CN" sz="2000" b="1" dirty="0">
                <a:ln w="9525" cmpd="sng">
                  <a:noFill/>
                  <a:prstDash val="solid"/>
                </a:ln>
                <a:solidFill>
                  <a:schemeClr val="bg1"/>
                </a:solidFill>
                <a:effectLst>
                  <a:outerShdw blurRad="38100" dist="38100" dir="2700000" algn="tl">
                    <a:srgbClr val="000000">
                      <a:alpha val="43137"/>
                    </a:srgbClr>
                  </a:outerShdw>
                </a:effectLst>
                <a:latin typeface="Times New Roman" panose="02020603050405020304" charset="0"/>
                <a:ea typeface="思源黑体 CN Light" panose="020B0300000000000000" pitchFamily="34" charset="-122"/>
                <a:cs typeface="Times New Roman" panose="02020603050405020304" charset="0"/>
                <a:sym typeface="+mn-ea"/>
              </a:rPr>
              <a:t>understanding the original text</a:t>
            </a:r>
            <a:endParaRPr lang="en-US" altLang="zh-CN" sz="2000" b="1" dirty="0">
              <a:ln w="9525" cmpd="sng">
                <a:noFill/>
                <a:prstDash val="solid"/>
              </a:ln>
              <a:solidFill>
                <a:schemeClr val="bg1"/>
              </a:solidFill>
              <a:effectLst>
                <a:outerShdw blurRad="38100" dist="38100" dir="2700000" algn="tl">
                  <a:srgbClr val="000000">
                    <a:alpha val="43137"/>
                  </a:srgbClr>
                </a:outerShdw>
              </a:effectLst>
              <a:latin typeface="Times New Roman" panose="02020603050405020304" charset="0"/>
              <a:ea typeface="思源黑体 CN Light" panose="020B0300000000000000" pitchFamily="34" charset="-122"/>
              <a:cs typeface="Times New Roman" panose="02020603050405020304" charset="0"/>
              <a:sym typeface="+mn-ea"/>
            </a:endParaRPr>
          </a:p>
        </p:txBody>
      </p:sp>
      <p:grpSp>
        <p:nvGrpSpPr>
          <p:cNvPr id="26" name="Group 132"/>
          <p:cNvGrpSpPr/>
          <p:nvPr/>
        </p:nvGrpSpPr>
        <p:grpSpPr bwMode="auto">
          <a:xfrm>
            <a:off x="-393677" y="2789282"/>
            <a:ext cx="3664847" cy="677545"/>
            <a:chOff x="-778296" y="2341186"/>
            <a:chExt cx="4886933" cy="903327"/>
          </a:xfrm>
        </p:grpSpPr>
        <p:grpSp>
          <p:nvGrpSpPr>
            <p:cNvPr id="27" name="Group 133"/>
            <p:cNvGrpSpPr/>
            <p:nvPr/>
          </p:nvGrpSpPr>
          <p:grpSpPr bwMode="auto">
            <a:xfrm flipH="1">
              <a:off x="2760127" y="2440861"/>
              <a:ext cx="1348510" cy="515155"/>
              <a:chOff x="7794624" y="2150772"/>
              <a:chExt cx="1606953" cy="515155"/>
            </a:xfrm>
          </p:grpSpPr>
          <p:cxnSp>
            <p:nvCxnSpPr>
              <p:cNvPr id="28" name="Straight Connector 135"/>
              <p:cNvCxnSpPr/>
              <p:nvPr>
                <p:custDataLst>
                  <p:tags r:id="rId3"/>
                </p:custDataLst>
              </p:nvPr>
            </p:nvCxnSpPr>
            <p:spPr>
              <a:xfrm flipV="1">
                <a:off x="7794624" y="2151469"/>
                <a:ext cx="221317" cy="514381"/>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136"/>
              <p:cNvCxnSpPr/>
              <p:nvPr>
                <p:custDataLst>
                  <p:tags r:id="rId4"/>
                </p:custDataLst>
              </p:nvPr>
            </p:nvCxnSpPr>
            <p:spPr>
              <a:xfrm>
                <a:off x="8015941" y="2154644"/>
                <a:ext cx="1386543" cy="0"/>
              </a:xfrm>
              <a:prstGeom prst="line">
                <a:avLst/>
              </a:prstGeom>
              <a:ln>
                <a:solidFill>
                  <a:schemeClr val="bg1">
                    <a:lumMod val="85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sp>
          <p:nvSpPr>
            <p:cNvPr id="30" name="Content Placeholder 2"/>
            <p:cNvSpPr txBox="1"/>
            <p:nvPr>
              <p:custDataLst>
                <p:tags r:id="rId5"/>
              </p:custDataLst>
            </p:nvPr>
          </p:nvSpPr>
          <p:spPr bwMode="auto">
            <a:xfrm>
              <a:off x="-778296" y="2341186"/>
              <a:ext cx="4779047" cy="903327"/>
            </a:xfrm>
            <a:prstGeom prst="rect">
              <a:avLst/>
            </a:prstGeom>
            <a:noFill/>
            <a:ln w="9525">
              <a:noFill/>
              <a:miter lim="800000"/>
            </a:ln>
          </p:spPr>
          <p:txBody>
            <a:bodyPr/>
            <a:p>
              <a:pPr algn="r">
                <a:spcBef>
                  <a:spcPct val="20000"/>
                </a:spcBef>
              </a:pPr>
              <a:r>
                <a:rPr lang="en-US" b="1" dirty="0">
                  <a:solidFill>
                    <a:schemeClr val="bg1"/>
                  </a:solidFill>
                  <a:latin typeface="Times New Roman" panose="02020603050405020304" charset="0"/>
                  <a:ea typeface="微软雅黑" panose="020B0503020204020204" pitchFamily="34" charset="-122"/>
                  <a:cs typeface="Times New Roman" panose="02020603050405020304" charset="0"/>
                </a:rPr>
                <a:t>On the day of the presentation</a:t>
              </a:r>
              <a:endParaRPr lang="en-US" b="1" dirty="0">
                <a:solidFill>
                  <a:schemeClr val="bg1"/>
                </a:solidFill>
                <a:latin typeface="Times New Roman" panose="02020603050405020304" charset="0"/>
                <a:ea typeface="微软雅黑" panose="020B0503020204020204" pitchFamily="34" charset="-122"/>
                <a:cs typeface="Times New Roman" panose="0202060305040502030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ox(in)">
                                      <p:cBhvr>
                                        <p:cTn id="12" dur="2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ox(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ox(in)">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647700" y="628015"/>
            <a:ext cx="7999730" cy="3969385"/>
          </a:xfrm>
          <a:prstGeom prst="rect">
            <a:avLst/>
          </a:prstGeom>
          <a:noFill/>
        </p:spPr>
        <p:txBody>
          <a:bodyPr wrap="square" rtlCol="0" anchor="t">
            <a:spAutoFit/>
          </a:bodyPr>
          <a:p>
            <a:pPr algn="just"/>
            <a:endParaRPr lang="en-US" altLang="zh-CN" b="1" i="1" dirty="0">
              <a:solidFill>
                <a:schemeClr val="bg1"/>
              </a:solidFill>
              <a:latin typeface="Times New Roman" panose="02020603050405020304" charset="0"/>
              <a:cs typeface="Times New Roman" panose="02020603050405020304" charset="0"/>
              <a:sym typeface="+mn-ea"/>
            </a:endParaRPr>
          </a:p>
          <a:p>
            <a:pPr algn="just"/>
            <a:endParaRPr lang="en-US" altLang="zh-CN" b="1" i="1" dirty="0">
              <a:solidFill>
                <a:schemeClr val="bg1"/>
              </a:solidFill>
              <a:latin typeface="Times New Roman" panose="02020603050405020304" charset="0"/>
              <a:cs typeface="Times New Roman" panose="02020603050405020304" charset="0"/>
              <a:sym typeface="+mn-ea"/>
            </a:endParaRPr>
          </a:p>
          <a:p>
            <a:pPr algn="just"/>
            <a:endParaRPr lang="en-US" altLang="zh-CN" b="1" i="1" dirty="0">
              <a:solidFill>
                <a:schemeClr val="bg1"/>
              </a:solidFill>
              <a:latin typeface="Times New Roman" panose="02020603050405020304" charset="0"/>
              <a:cs typeface="Times New Roman" panose="02020603050405020304" charset="0"/>
              <a:sym typeface="+mn-ea"/>
            </a:endParaRPr>
          </a:p>
          <a:p>
            <a:pPr algn="just"/>
            <a:endParaRPr lang="en-US" altLang="zh-CN" b="1" i="1" dirty="0">
              <a:solidFill>
                <a:schemeClr val="bg1"/>
              </a:solidFill>
              <a:latin typeface="Times New Roman" panose="02020603050405020304" charset="0"/>
              <a:cs typeface="Times New Roman" panose="02020603050405020304" charset="0"/>
              <a:sym typeface="+mn-ea"/>
            </a:endParaRPr>
          </a:p>
          <a:p>
            <a:pPr algn="just"/>
            <a:r>
              <a:rPr lang="en-US" altLang="zh-CN" b="1" i="1" dirty="0">
                <a:solidFill>
                  <a:schemeClr val="bg1"/>
                </a:solidFill>
                <a:latin typeface="Times New Roman" panose="02020603050405020304" charset="0"/>
                <a:cs typeface="Times New Roman" panose="02020603050405020304" charset="0"/>
                <a:sym typeface="+mn-ea"/>
              </a:rPr>
              <a:t>Paragraph 1:</a:t>
            </a:r>
            <a:r>
              <a:rPr lang="zh-CN" altLang="en-US" b="1" i="1" dirty="0">
                <a:solidFill>
                  <a:schemeClr val="bg1"/>
                </a:solidFill>
                <a:latin typeface="Times New Roman" panose="02020603050405020304" charset="0"/>
                <a:cs typeface="Times New Roman" panose="02020603050405020304" charset="0"/>
                <a:sym typeface="+mn-ea"/>
              </a:rPr>
              <a:t> </a:t>
            </a:r>
            <a:r>
              <a:rPr lang="en-US" altLang="zh-CN" b="1" i="1" dirty="0">
                <a:solidFill>
                  <a:schemeClr val="bg1"/>
                </a:solidFill>
                <a:latin typeface="Times New Roman" panose="02020603050405020304" charset="0"/>
                <a:cs typeface="Times New Roman" panose="02020603050405020304" charset="0"/>
                <a:sym typeface="+mn-ea"/>
              </a:rPr>
              <a:t>The</a:t>
            </a:r>
            <a:r>
              <a:rPr lang="zh-CN" altLang="en-US" b="1" i="1" dirty="0">
                <a:solidFill>
                  <a:schemeClr val="bg1"/>
                </a:solidFill>
                <a:latin typeface="Times New Roman" panose="02020603050405020304" charset="0"/>
                <a:cs typeface="Times New Roman" panose="02020603050405020304" charset="0"/>
                <a:sym typeface="+mn-ea"/>
              </a:rPr>
              <a:t> </a:t>
            </a:r>
            <a:r>
              <a:rPr lang="en-US" altLang="zh-CN" b="1" i="1" dirty="0">
                <a:solidFill>
                  <a:schemeClr val="bg1"/>
                </a:solidFill>
                <a:latin typeface="Times New Roman" panose="02020603050405020304" charset="0"/>
                <a:cs typeface="Times New Roman" panose="02020603050405020304" charset="0"/>
                <a:sym typeface="+mn-ea"/>
              </a:rPr>
              <a:t>much-anticipated</a:t>
            </a:r>
            <a:r>
              <a:rPr lang="zh-CN" altLang="en-US" b="1" i="1" dirty="0">
                <a:solidFill>
                  <a:schemeClr val="bg1"/>
                </a:solidFill>
                <a:latin typeface="Times New Roman" panose="02020603050405020304" charset="0"/>
                <a:cs typeface="Times New Roman" panose="02020603050405020304" charset="0"/>
                <a:sym typeface="+mn-ea"/>
              </a:rPr>
              <a:t> </a:t>
            </a:r>
            <a:r>
              <a:rPr lang="en-US" altLang="zh-CN" b="1" i="1" dirty="0">
                <a:solidFill>
                  <a:schemeClr val="bg1"/>
                </a:solidFill>
                <a:latin typeface="Times New Roman" panose="02020603050405020304" charset="0"/>
                <a:cs typeface="Times New Roman" panose="02020603050405020304" charset="0"/>
                <a:sym typeface="+mn-ea"/>
              </a:rPr>
              <a:t>presentation</a:t>
            </a:r>
            <a:r>
              <a:rPr lang="zh-CN" altLang="en-US" b="1" i="1" dirty="0">
                <a:solidFill>
                  <a:schemeClr val="bg1"/>
                </a:solidFill>
                <a:latin typeface="Times New Roman" panose="02020603050405020304" charset="0"/>
                <a:cs typeface="Times New Roman" panose="02020603050405020304" charset="0"/>
                <a:sym typeface="+mn-ea"/>
              </a:rPr>
              <a:t> </a:t>
            </a:r>
            <a:r>
              <a:rPr lang="en-US" altLang="zh-CN" b="1" i="1" dirty="0">
                <a:solidFill>
                  <a:schemeClr val="bg1"/>
                </a:solidFill>
                <a:latin typeface="Times New Roman" panose="02020603050405020304" charset="0"/>
                <a:cs typeface="Times New Roman" panose="02020603050405020304" charset="0"/>
                <a:sym typeface="+mn-ea"/>
              </a:rPr>
              <a:t>started.</a:t>
            </a:r>
            <a:r>
              <a:rPr lang="zh-CN" altLang="en-US" b="1" i="1" dirty="0">
                <a:solidFill>
                  <a:schemeClr val="bg1"/>
                </a:solidFill>
                <a:latin typeface="Times New Roman" panose="02020603050405020304" charset="0"/>
                <a:cs typeface="Times New Roman" panose="02020603050405020304" charset="0"/>
                <a:sym typeface="+mn-ea"/>
              </a:rPr>
              <a:t> </a:t>
            </a:r>
            <a:endParaRPr lang="zh-CN" altLang="en-US" b="1" i="1" dirty="0">
              <a:solidFill>
                <a:schemeClr val="bg1"/>
              </a:solidFill>
              <a:latin typeface="Times New Roman" panose="02020603050405020304" charset="0"/>
              <a:cs typeface="Times New Roman" panose="02020603050405020304" charset="0"/>
              <a:sym typeface="+mn-ea"/>
            </a:endParaRPr>
          </a:p>
          <a:p>
            <a:pPr algn="just"/>
            <a:endParaRPr lang="zh-CN" altLang="en-US" b="1" i="1" dirty="0">
              <a:solidFill>
                <a:schemeClr val="bg1"/>
              </a:solidFill>
              <a:latin typeface="Times New Roman" panose="02020603050405020304" charset="0"/>
              <a:cs typeface="Times New Roman" panose="02020603050405020304" charset="0"/>
              <a:sym typeface="+mn-ea"/>
            </a:endParaRPr>
          </a:p>
          <a:p>
            <a:pPr algn="just"/>
            <a:endParaRPr lang="zh-CN" altLang="en-US" b="1" i="1" dirty="0">
              <a:solidFill>
                <a:schemeClr val="bg1"/>
              </a:solidFill>
              <a:latin typeface="Times New Roman" panose="02020603050405020304" charset="0"/>
              <a:cs typeface="Times New Roman" panose="02020603050405020304" charset="0"/>
              <a:sym typeface="+mn-ea"/>
            </a:endParaRPr>
          </a:p>
          <a:p>
            <a:pPr algn="just"/>
            <a:r>
              <a:rPr lang="en-US" altLang="zh-CN" b="1" i="1" dirty="0">
                <a:solidFill>
                  <a:schemeClr val="bg1"/>
                </a:solidFill>
                <a:latin typeface="Times New Roman" panose="02020603050405020304" charset="0"/>
                <a:cs typeface="Times New Roman" panose="02020603050405020304" charset="0"/>
                <a:sym typeface="+mn-ea"/>
              </a:rPr>
              <a:t>Paragraph 2: Tom walked onto the stage, looking exactly the same as the presenter.</a:t>
            </a:r>
            <a:endParaRPr lang="en-US" altLang="zh-CN" b="1" i="1" dirty="0">
              <a:solidFill>
                <a:schemeClr val="bg1"/>
              </a:solidFill>
              <a:latin typeface="Times New Roman" panose="02020603050405020304" charset="0"/>
              <a:cs typeface="Times New Roman" panose="02020603050405020304" charset="0"/>
              <a:sym typeface="+mn-ea"/>
            </a:endParaRPr>
          </a:p>
          <a:p>
            <a:pPr algn="just"/>
            <a:endParaRPr lang="en-US" altLang="zh-CN" b="1" i="1" dirty="0">
              <a:solidFill>
                <a:schemeClr val="bg1"/>
              </a:solidFill>
              <a:latin typeface="Times New Roman" panose="02020603050405020304" charset="0"/>
              <a:cs typeface="Times New Roman" panose="02020603050405020304" charset="0"/>
              <a:sym typeface="+mn-ea"/>
            </a:endParaRPr>
          </a:p>
          <a:p>
            <a:pPr algn="just"/>
            <a:endParaRPr lang="en-US" altLang="zh-CN" b="1" i="1" dirty="0">
              <a:solidFill>
                <a:schemeClr val="bg1"/>
              </a:solidFill>
              <a:latin typeface="Times New Roman" panose="02020603050405020304" charset="0"/>
              <a:cs typeface="Times New Roman" panose="02020603050405020304" charset="0"/>
              <a:sym typeface="+mn-ea"/>
            </a:endParaRPr>
          </a:p>
          <a:p>
            <a:pPr algn="just"/>
            <a:endParaRPr lang="en-US" altLang="zh-CN" b="1" i="1" dirty="0">
              <a:solidFill>
                <a:schemeClr val="bg1"/>
              </a:solidFill>
              <a:latin typeface="Times New Roman" panose="02020603050405020304" charset="0"/>
              <a:cs typeface="Times New Roman" panose="02020603050405020304" charset="0"/>
              <a:sym typeface="+mn-ea"/>
            </a:endParaRPr>
          </a:p>
          <a:p>
            <a:pPr algn="just"/>
            <a:endParaRPr lang="en-US" altLang="zh-CN" b="1" i="1" dirty="0">
              <a:solidFill>
                <a:schemeClr val="bg1"/>
              </a:solidFill>
              <a:latin typeface="Times New Roman" panose="02020603050405020304" charset="0"/>
              <a:cs typeface="Times New Roman" panose="02020603050405020304" charset="0"/>
              <a:sym typeface="+mn-ea"/>
            </a:endParaRPr>
          </a:p>
          <a:p>
            <a:pPr algn="just"/>
            <a:endParaRPr lang="en-US" altLang="zh-CN" b="1" i="1" dirty="0">
              <a:solidFill>
                <a:schemeClr val="bg1"/>
              </a:solidFill>
              <a:latin typeface="Times New Roman" panose="02020603050405020304" charset="0"/>
              <a:cs typeface="Times New Roman" panose="02020603050405020304" charset="0"/>
              <a:sym typeface="+mn-ea"/>
            </a:endParaRPr>
          </a:p>
          <a:p>
            <a:pPr algn="just"/>
            <a:r>
              <a:rPr lang="en-US" altLang="zh-CN" b="1" dirty="0">
                <a:solidFill>
                  <a:schemeClr val="bg1"/>
                </a:solidFill>
                <a:latin typeface="Times New Roman" panose="02020603050405020304" charset="0"/>
                <a:cs typeface="Times New Roman" panose="02020603050405020304" charset="0"/>
                <a:sym typeface="+mn-ea"/>
              </a:rPr>
              <a:t> </a:t>
            </a:r>
            <a:endParaRPr lang="en-US" altLang="zh-CN" b="1" dirty="0">
              <a:solidFill>
                <a:schemeClr val="bg1"/>
              </a:solidFill>
              <a:latin typeface="Times New Roman" panose="02020603050405020304" charset="0"/>
              <a:cs typeface="Times New Roman" panose="02020603050405020304" charset="0"/>
              <a:sym typeface="+mn-ea"/>
            </a:endParaRPr>
          </a:p>
        </p:txBody>
      </p:sp>
      <p:sp>
        <p:nvSpPr>
          <p:cNvPr id="42" name="任意多边形 41"/>
          <p:cNvSpPr/>
          <p:nvPr/>
        </p:nvSpPr>
        <p:spPr>
          <a:xfrm>
            <a:off x="5751195" y="1626870"/>
            <a:ext cx="287020" cy="0"/>
          </a:xfrm>
          <a:custGeom>
            <a:avLst/>
            <a:gdLst>
              <a:gd name="connsiteX0" fmla="*/ 0 w 504825"/>
              <a:gd name="connsiteY0" fmla="*/ 0 h 0"/>
              <a:gd name="connsiteX1" fmla="*/ 504825 w 504825"/>
              <a:gd name="connsiteY1" fmla="*/ 0 h 0"/>
            </a:gdLst>
            <a:ahLst/>
            <a:cxnLst>
              <a:cxn ang="0">
                <a:pos x="connsiteX0" y="connsiteY0"/>
              </a:cxn>
              <a:cxn ang="0">
                <a:pos x="connsiteX1" y="connsiteY1"/>
              </a:cxn>
            </a:cxnLst>
            <a:rect l="l" t="t" r="r" b="b"/>
            <a:pathLst>
              <a:path w="504825">
                <a:moveTo>
                  <a:pt x="0" y="0"/>
                </a:moveTo>
                <a:lnTo>
                  <a:pt x="504825" y="0"/>
                </a:lnTo>
              </a:path>
            </a:pathLst>
          </a:cu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chemeClr val="bg1"/>
              </a:solidFill>
            </a:endParaRPr>
          </a:p>
        </p:txBody>
      </p:sp>
      <p:grpSp>
        <p:nvGrpSpPr>
          <p:cNvPr id="26" name="组合 25"/>
          <p:cNvGrpSpPr/>
          <p:nvPr/>
        </p:nvGrpSpPr>
        <p:grpSpPr>
          <a:xfrm>
            <a:off x="467995" y="-138430"/>
            <a:ext cx="4097020" cy="669290"/>
            <a:chOff x="737" y="-218"/>
            <a:chExt cx="6452" cy="1054"/>
          </a:xfrm>
        </p:grpSpPr>
        <p:sp>
          <p:nvSpPr>
            <p:cNvPr id="24" name="圆角矩形 23"/>
            <p:cNvSpPr/>
            <p:nvPr>
              <p:custDataLst>
                <p:tags r:id="rId1"/>
              </p:custDataLst>
            </p:nvPr>
          </p:nvSpPr>
          <p:spPr>
            <a:xfrm>
              <a:off x="737" y="196"/>
              <a:ext cx="6453" cy="6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1724" tIns="25862" rIns="51724" bIns="25862" rtlCol="0" anchor="ctr"/>
            <a:p>
              <a:pPr algn="ctr"/>
              <a:endParaRPr lang="zh-CN" altLang="en-US"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25" name="MH_Entry_1"/>
            <p:cNvSpPr/>
            <p:nvPr>
              <p:custDataLst>
                <p:tags r:id="rId2"/>
              </p:custDataLst>
            </p:nvPr>
          </p:nvSpPr>
          <p:spPr>
            <a:xfrm>
              <a:off x="1331" y="-218"/>
              <a:ext cx="5515" cy="96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p>
              <a:pPr marL="0" indent="0">
                <a:lnSpc>
                  <a:spcPct val="100000"/>
                </a:lnSpc>
                <a:buNone/>
              </a:pPr>
              <a:endParaRPr lang="en-US" altLang="zh-CN" sz="2000" b="1" dirty="0">
                <a:ln w="9525" cmpd="sng">
                  <a:noFill/>
                  <a:prstDash val="solid"/>
                </a:ln>
                <a:solidFill>
                  <a:schemeClr val="bg1"/>
                </a:solidFill>
                <a:effectLst>
                  <a:outerShdw blurRad="38100" dist="38100" dir="2700000" algn="tl">
                    <a:srgbClr val="000000">
                      <a:alpha val="43137"/>
                    </a:srgbClr>
                  </a:outerShdw>
                </a:effectLst>
                <a:latin typeface="Times New Roman" panose="02020603050405020304" charset="0"/>
                <a:ea typeface="思源黑体 CN Light" panose="020B0300000000000000" pitchFamily="34" charset="-122"/>
                <a:cs typeface="Times New Roman" panose="02020603050405020304" charset="0"/>
              </a:endParaRPr>
            </a:p>
            <a:p>
              <a:pPr lvl="0" algn="l">
                <a:buClrTx/>
                <a:buSzTx/>
                <a:buFontTx/>
              </a:pPr>
              <a:r>
                <a:rPr lang="en-US" altLang="zh-CN" sz="2000" b="1" dirty="0">
                  <a:ln w="9525" cmpd="sng">
                    <a:noFill/>
                    <a:prstDash val="solid"/>
                  </a:ln>
                  <a:solidFill>
                    <a:schemeClr val="bg1"/>
                  </a:solidFill>
                  <a:effectLst>
                    <a:outerShdw blurRad="38100" dist="38100" dir="2700000" algn="tl">
                      <a:srgbClr val="000000">
                        <a:alpha val="43137"/>
                      </a:srgbClr>
                    </a:outerShdw>
                  </a:effectLst>
                  <a:latin typeface="Times New Roman" panose="02020603050405020304" charset="0"/>
                  <a:ea typeface="思源黑体 CN Light" panose="020B0300000000000000" pitchFamily="34" charset="-122"/>
                  <a:cs typeface="Times New Roman" panose="02020603050405020304" charset="0"/>
                  <a:sym typeface="+mn-ea"/>
                </a:rPr>
                <a:t>analyzing the given sentences</a:t>
              </a:r>
              <a:endParaRPr lang="en-US" altLang="zh-CN" sz="2000" b="1" dirty="0">
                <a:ln w="9525" cmpd="sng">
                  <a:noFill/>
                  <a:prstDash val="solid"/>
                </a:ln>
                <a:solidFill>
                  <a:schemeClr val="bg1"/>
                </a:solidFill>
                <a:effectLst>
                  <a:outerShdw blurRad="38100" dist="38100" dir="2700000" algn="tl">
                    <a:srgbClr val="000000">
                      <a:alpha val="43137"/>
                    </a:srgbClr>
                  </a:outerShdw>
                </a:effectLst>
                <a:latin typeface="Times New Roman" panose="02020603050405020304" charset="0"/>
                <a:ea typeface="思源黑体 CN Light" panose="020B0300000000000000" pitchFamily="34" charset="-122"/>
                <a:cs typeface="Times New Roman" panose="02020603050405020304" charset="0"/>
                <a:sym typeface="+mn-ea"/>
              </a:endParaRPr>
            </a:p>
          </p:txBody>
        </p:sp>
      </p:grpSp>
      <p:sp>
        <p:nvSpPr>
          <p:cNvPr id="5" name="文本框 4"/>
          <p:cNvSpPr txBox="1"/>
          <p:nvPr/>
        </p:nvSpPr>
        <p:spPr>
          <a:xfrm>
            <a:off x="719455" y="628015"/>
            <a:ext cx="8187690" cy="1076325"/>
          </a:xfrm>
          <a:prstGeom prst="rect">
            <a:avLst/>
          </a:prstGeom>
          <a:noFill/>
        </p:spPr>
        <p:txBody>
          <a:bodyPr wrap="square" rtlCol="0" anchor="t">
            <a:spAutoFit/>
          </a:bodyPr>
          <a:p>
            <a:pPr algn="just"/>
            <a:r>
              <a:rPr lang="en-US" altLang="zh-CN" sz="1600" b="1">
                <a:solidFill>
                  <a:schemeClr val="bg1"/>
                </a:solidFill>
                <a:latin typeface="Calibri" panose="020F0502020204030204" charset="0"/>
                <a:cs typeface="Calibri" panose="020F0502020204030204" charset="0"/>
              </a:rPr>
              <a:t>...</a:t>
            </a:r>
            <a:r>
              <a:rPr lang="zh-CN" altLang="en-US" sz="1600" b="1">
                <a:solidFill>
                  <a:schemeClr val="bg1"/>
                </a:solidFill>
                <a:latin typeface="Calibri" panose="020F0502020204030204" charset="0"/>
                <a:cs typeface="Calibri" panose="020F0502020204030204" charset="0"/>
              </a:rPr>
              <a:t>It was the day of the presentation. Tom was somewhat nervous, but nowhere near to the extent that he usually was for just such a situation. And they had to get to their destination early, for what needed to be done had to be completed before the audience knew what was going on.</a:t>
            </a:r>
            <a:endParaRPr lang="zh-CN" altLang="en-US" sz="1600" b="1">
              <a:solidFill>
                <a:schemeClr val="bg1"/>
              </a:solidFill>
              <a:latin typeface="Calibri" panose="020F0502020204030204" charset="0"/>
              <a:cs typeface="Calibri" panose="020F0502020204030204" charset="0"/>
            </a:endParaRPr>
          </a:p>
        </p:txBody>
      </p:sp>
      <p:cxnSp>
        <p:nvCxnSpPr>
          <p:cNvPr id="3" name="直接连接符 2"/>
          <p:cNvCxnSpPr/>
          <p:nvPr>
            <p:custDataLst>
              <p:tags r:id="rId3"/>
            </p:custDataLst>
          </p:nvPr>
        </p:nvCxnSpPr>
        <p:spPr>
          <a:xfrm>
            <a:off x="3996055" y="916305"/>
            <a:ext cx="4896485"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custDataLst>
              <p:tags r:id="rId4"/>
            </p:custDataLst>
          </p:nvPr>
        </p:nvCxnSpPr>
        <p:spPr>
          <a:xfrm>
            <a:off x="768350" y="1164590"/>
            <a:ext cx="4487545" cy="381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custDataLst>
              <p:tags r:id="rId5"/>
            </p:custDataLst>
          </p:nvPr>
        </p:nvCxnSpPr>
        <p:spPr>
          <a:xfrm>
            <a:off x="1331595" y="1419860"/>
            <a:ext cx="7597140"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6"/>
            </p:custDataLst>
          </p:nvPr>
        </p:nvCxnSpPr>
        <p:spPr>
          <a:xfrm>
            <a:off x="791210" y="1697990"/>
            <a:ext cx="756285" cy="1016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椭圆 8"/>
          <p:cNvSpPr/>
          <p:nvPr>
            <p:custDataLst>
              <p:tags r:id="rId7"/>
            </p:custDataLst>
          </p:nvPr>
        </p:nvSpPr>
        <p:spPr>
          <a:xfrm>
            <a:off x="4438650" y="2607945"/>
            <a:ext cx="4074795" cy="266700"/>
          </a:xfrm>
          <a:prstGeom prst="ellipse">
            <a:avLst/>
          </a:prstGeom>
          <a:noFill/>
          <a:ln w="412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8" name="组合 17"/>
          <p:cNvGrpSpPr/>
          <p:nvPr/>
        </p:nvGrpSpPr>
        <p:grpSpPr>
          <a:xfrm>
            <a:off x="5507990" y="3403600"/>
            <a:ext cx="1327044" cy="1534666"/>
            <a:chOff x="8986" y="4746"/>
            <a:chExt cx="2509" cy="3031"/>
          </a:xfrm>
        </p:grpSpPr>
        <p:pic>
          <p:nvPicPr>
            <p:cNvPr id="101" name="图片 100"/>
            <p:cNvPicPr/>
            <p:nvPr>
              <p:custDataLst>
                <p:tags r:id="rId8"/>
              </p:custDataLst>
            </p:nvPr>
          </p:nvPicPr>
          <p:blipFill>
            <a:blip r:embed="rId9"/>
            <a:stretch>
              <a:fillRect/>
            </a:stretch>
          </p:blipFill>
          <p:spPr>
            <a:xfrm>
              <a:off x="8986" y="4746"/>
              <a:ext cx="2509" cy="3031"/>
            </a:xfrm>
            <a:prstGeom prst="roundRect">
              <a:avLst/>
            </a:prstGeom>
            <a:noFill/>
            <a:ln w="9525">
              <a:noFill/>
            </a:ln>
          </p:spPr>
        </p:pic>
        <p:sp>
          <p:nvSpPr>
            <p:cNvPr id="14" name="圆角矩形 13"/>
            <p:cNvSpPr/>
            <p:nvPr/>
          </p:nvSpPr>
          <p:spPr>
            <a:xfrm>
              <a:off x="9071" y="7192"/>
              <a:ext cx="1795" cy="4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solidFill>
                    <a:schemeClr val="tx1"/>
                  </a:solidFill>
                </a:rPr>
                <a:t>dummy</a:t>
              </a:r>
              <a:endParaRPr lang="en-US" altLang="zh-CN" b="1">
                <a:solidFill>
                  <a:schemeClr val="tx1"/>
                </a:solidFill>
              </a:endParaRPr>
            </a:p>
          </p:txBody>
        </p:sp>
      </p:grpSp>
      <p:grpSp>
        <p:nvGrpSpPr>
          <p:cNvPr id="17" name="组合 16"/>
          <p:cNvGrpSpPr/>
          <p:nvPr/>
        </p:nvGrpSpPr>
        <p:grpSpPr>
          <a:xfrm>
            <a:off x="2015490" y="3405505"/>
            <a:ext cx="1386731" cy="1532768"/>
            <a:chOff x="3004" y="4788"/>
            <a:chExt cx="2637" cy="2989"/>
          </a:xfrm>
        </p:grpSpPr>
        <p:pic>
          <p:nvPicPr>
            <p:cNvPr id="15" name="图片 14"/>
            <p:cNvPicPr>
              <a:picLocks noChangeAspect="1"/>
            </p:cNvPicPr>
            <p:nvPr/>
          </p:nvPicPr>
          <p:blipFill>
            <a:blip r:embed="rId10"/>
            <a:stretch>
              <a:fillRect/>
            </a:stretch>
          </p:blipFill>
          <p:spPr>
            <a:xfrm>
              <a:off x="3004" y="4788"/>
              <a:ext cx="2637" cy="2989"/>
            </a:xfrm>
            <a:prstGeom prst="roundRect">
              <a:avLst/>
            </a:prstGeom>
          </p:spPr>
        </p:pic>
        <p:sp>
          <p:nvSpPr>
            <p:cNvPr id="16" name="圆角矩形 15"/>
            <p:cNvSpPr/>
            <p:nvPr/>
          </p:nvSpPr>
          <p:spPr>
            <a:xfrm>
              <a:off x="3163" y="7246"/>
              <a:ext cx="2310" cy="4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solidFill>
                    <a:schemeClr val="tx1"/>
                  </a:solidFill>
                </a:rPr>
                <a:t>humanoid</a:t>
              </a:r>
              <a:endParaRPr lang="en-US" altLang="zh-CN" b="1">
                <a:solidFill>
                  <a:schemeClr val="tx1"/>
                </a:solidFill>
              </a:endParaRPr>
            </a:p>
          </p:txBody>
        </p:sp>
      </p:grpSp>
      <p:pic>
        <p:nvPicPr>
          <p:cNvPr id="19" name="图片 18" descr="1825fcf35f2045bc1607415282"/>
          <p:cNvPicPr>
            <a:picLocks noChangeAspect="1"/>
          </p:cNvPicPr>
          <p:nvPr/>
        </p:nvPicPr>
        <p:blipFill>
          <a:blip r:embed="rId11"/>
          <a:stretch>
            <a:fillRect/>
          </a:stretch>
        </p:blipFill>
        <p:spPr>
          <a:xfrm>
            <a:off x="3692525" y="3544570"/>
            <a:ext cx="1831340" cy="1201420"/>
          </a:xfrm>
          <a:prstGeom prst="rect">
            <a:avLst/>
          </a:prstGeom>
        </p:spPr>
      </p:pic>
      <p:sp>
        <p:nvSpPr>
          <p:cNvPr id="21" name="对角圆角矩形 20"/>
          <p:cNvSpPr/>
          <p:nvPr>
            <p:custDataLst>
              <p:tags r:id="rId12"/>
            </p:custDataLst>
          </p:nvPr>
        </p:nvSpPr>
        <p:spPr>
          <a:xfrm>
            <a:off x="1007745" y="2104390"/>
            <a:ext cx="4516120" cy="348615"/>
          </a:xfrm>
          <a:prstGeom prst="round2DiagRect">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b="1"/>
              <a:t>The humanoid presenter gave a presentation.  </a:t>
            </a:r>
            <a:endParaRPr lang="en-US" altLang="zh-CN" b="1"/>
          </a:p>
        </p:txBody>
      </p:sp>
      <p:sp>
        <p:nvSpPr>
          <p:cNvPr id="22" name="对角圆角矩形 21"/>
          <p:cNvSpPr/>
          <p:nvPr>
            <p:custDataLst>
              <p:tags r:id="rId13"/>
            </p:custDataLst>
          </p:nvPr>
        </p:nvSpPr>
        <p:spPr>
          <a:xfrm>
            <a:off x="1007745" y="2929255"/>
            <a:ext cx="2466975" cy="348615"/>
          </a:xfrm>
          <a:prstGeom prst="round2DiagRect">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b="1"/>
              <a:t>Tom revealed the truth. </a:t>
            </a:r>
            <a:endParaRPr lang="en-US" altLang="zh-CN" b="1"/>
          </a:p>
        </p:txBody>
      </p:sp>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ox(in)">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2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p:tgtEl>
                                          <p:spTgt spid="19"/>
                                        </p:tgtEl>
                                        <p:attrNameLst>
                                          <p:attrName>ppt_y</p:attrName>
                                        </p:attrNameLst>
                                      </p:cBhvr>
                                      <p:tavLst>
                                        <p:tav tm="0">
                                          <p:val>
                                            <p:strVal val="#ppt_y+#ppt_h*1.125000"/>
                                          </p:val>
                                        </p:tav>
                                        <p:tav tm="100000">
                                          <p:val>
                                            <p:strVal val="#ppt_y"/>
                                          </p:val>
                                        </p:tav>
                                      </p:tavLst>
                                    </p:anim>
                                    <p:animEffect transition="in" filter="wipe(up)">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21" grpId="0" bldLvl="0" animBg="1"/>
      <p:bldP spid="2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13355840863991665">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656080" y="857885"/>
            <a:ext cx="6096000" cy="3429000"/>
          </a:xfrm>
          <a:prstGeom prst="rect">
            <a:avLst/>
          </a:prstGeom>
        </p:spPr>
      </p:pic>
      <p:sp>
        <p:nvSpPr>
          <p:cNvPr id="3" name="文本框 2"/>
          <p:cNvSpPr txBox="1"/>
          <p:nvPr/>
        </p:nvSpPr>
        <p:spPr>
          <a:xfrm>
            <a:off x="539750" y="123825"/>
            <a:ext cx="4368800" cy="593090"/>
          </a:xfrm>
          <a:prstGeom prst="rect">
            <a:avLst/>
          </a:prstGeom>
          <a:solidFill>
            <a:schemeClr val="bg1"/>
          </a:solidFill>
        </p:spPr>
        <p:txBody>
          <a:bodyPr wrap="square" rtlCol="0" anchor="t">
            <a:noAutofit/>
            <a:scene3d>
              <a:camera prst="orthographicFront"/>
              <a:lightRig rig="threePt" dir="t"/>
            </a:scene3d>
          </a:bodyPr>
          <a:p>
            <a:r>
              <a:rPr lang="en-US" altLang="zh-CN" sz="32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a </a:t>
            </a:r>
            <a:r>
              <a:rPr lang="zh-CN" altLang="en-US" sz="32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ventriloquist</a:t>
            </a:r>
            <a:r>
              <a:rPr lang="en-US" altLang="zh-CN" sz="32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’s show</a:t>
            </a:r>
            <a:endParaRPr lang="en-US" altLang="zh-CN" sz="32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timing>
    <p:tnLst>
      <p:par>
        <p:cTn id="1" dur="indefinite" restart="never" nodeType="tmRoot">
          <p:childTnLst>
            <p:video fullScrn="0">
              <p:cMediaNode>
                <p:cTn id="2" fill="hold" display="1">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647700" y="628015"/>
            <a:ext cx="7999730" cy="3969385"/>
          </a:xfrm>
          <a:prstGeom prst="rect">
            <a:avLst/>
          </a:prstGeom>
          <a:noFill/>
        </p:spPr>
        <p:txBody>
          <a:bodyPr wrap="square" rtlCol="0" anchor="t">
            <a:spAutoFit/>
          </a:bodyPr>
          <a:p>
            <a:pPr algn="just"/>
            <a:r>
              <a:rPr lang="en-US" altLang="zh-CN" b="1" i="1" dirty="0">
                <a:solidFill>
                  <a:schemeClr val="bg1"/>
                </a:solidFill>
                <a:latin typeface="Times New Roman" panose="02020603050405020304" charset="0"/>
                <a:cs typeface="Times New Roman" panose="02020603050405020304" charset="0"/>
                <a:sym typeface="+mn-ea"/>
              </a:rPr>
              <a:t>Paragraph 1:</a:t>
            </a:r>
            <a:r>
              <a:rPr lang="zh-CN" altLang="en-US" b="1" i="1" dirty="0">
                <a:solidFill>
                  <a:schemeClr val="bg1"/>
                </a:solidFill>
                <a:latin typeface="Times New Roman" panose="02020603050405020304" charset="0"/>
                <a:cs typeface="Times New Roman" panose="02020603050405020304" charset="0"/>
                <a:sym typeface="+mn-ea"/>
              </a:rPr>
              <a:t> </a:t>
            </a:r>
            <a:r>
              <a:rPr lang="en-US" altLang="zh-CN" b="1" i="1" dirty="0">
                <a:solidFill>
                  <a:schemeClr val="bg1"/>
                </a:solidFill>
                <a:latin typeface="Times New Roman" panose="02020603050405020304" charset="0"/>
                <a:cs typeface="Times New Roman" panose="02020603050405020304" charset="0"/>
                <a:sym typeface="+mn-ea"/>
              </a:rPr>
              <a:t>The</a:t>
            </a:r>
            <a:r>
              <a:rPr lang="zh-CN" altLang="en-US" b="1" i="1" dirty="0">
                <a:solidFill>
                  <a:schemeClr val="bg1"/>
                </a:solidFill>
                <a:latin typeface="Times New Roman" panose="02020603050405020304" charset="0"/>
                <a:cs typeface="Times New Roman" panose="02020603050405020304" charset="0"/>
                <a:sym typeface="+mn-ea"/>
              </a:rPr>
              <a:t> </a:t>
            </a:r>
            <a:r>
              <a:rPr lang="en-US" altLang="zh-CN" b="1" i="1" dirty="0">
                <a:solidFill>
                  <a:schemeClr val="bg1"/>
                </a:solidFill>
                <a:latin typeface="Times New Roman" panose="02020603050405020304" charset="0"/>
                <a:cs typeface="Times New Roman" panose="02020603050405020304" charset="0"/>
                <a:sym typeface="+mn-ea"/>
              </a:rPr>
              <a:t>much-anticipated</a:t>
            </a:r>
            <a:r>
              <a:rPr lang="zh-CN" altLang="en-US" b="1" i="1" dirty="0">
                <a:solidFill>
                  <a:schemeClr val="bg1"/>
                </a:solidFill>
                <a:latin typeface="Times New Roman" panose="02020603050405020304" charset="0"/>
                <a:cs typeface="Times New Roman" panose="02020603050405020304" charset="0"/>
                <a:sym typeface="+mn-ea"/>
              </a:rPr>
              <a:t> </a:t>
            </a:r>
            <a:r>
              <a:rPr lang="en-US" altLang="zh-CN" b="1" i="1" dirty="0">
                <a:solidFill>
                  <a:schemeClr val="bg1"/>
                </a:solidFill>
                <a:latin typeface="Times New Roman" panose="02020603050405020304" charset="0"/>
                <a:cs typeface="Times New Roman" panose="02020603050405020304" charset="0"/>
                <a:sym typeface="+mn-ea"/>
              </a:rPr>
              <a:t>presentation</a:t>
            </a:r>
            <a:r>
              <a:rPr lang="zh-CN" altLang="en-US" b="1" i="1" dirty="0">
                <a:solidFill>
                  <a:schemeClr val="bg1"/>
                </a:solidFill>
                <a:latin typeface="Times New Roman" panose="02020603050405020304" charset="0"/>
                <a:cs typeface="Times New Roman" panose="02020603050405020304" charset="0"/>
                <a:sym typeface="+mn-ea"/>
              </a:rPr>
              <a:t> </a:t>
            </a:r>
            <a:r>
              <a:rPr lang="en-US" altLang="zh-CN" b="1" i="1" dirty="0">
                <a:solidFill>
                  <a:schemeClr val="bg1"/>
                </a:solidFill>
                <a:latin typeface="Times New Roman" panose="02020603050405020304" charset="0"/>
                <a:cs typeface="Times New Roman" panose="02020603050405020304" charset="0"/>
                <a:sym typeface="+mn-ea"/>
              </a:rPr>
              <a:t>started.</a:t>
            </a:r>
            <a:r>
              <a:rPr lang="zh-CN" altLang="en-US" b="1" i="1" dirty="0">
                <a:solidFill>
                  <a:schemeClr val="bg1"/>
                </a:solidFill>
                <a:latin typeface="Times New Roman" panose="02020603050405020304" charset="0"/>
                <a:cs typeface="Times New Roman" panose="02020603050405020304" charset="0"/>
                <a:sym typeface="+mn-ea"/>
              </a:rPr>
              <a:t> </a:t>
            </a:r>
            <a:endParaRPr lang="zh-CN" altLang="en-US" b="1" i="1" dirty="0">
              <a:solidFill>
                <a:schemeClr val="bg1"/>
              </a:solidFill>
              <a:latin typeface="Times New Roman" panose="02020603050405020304" charset="0"/>
              <a:cs typeface="Times New Roman" panose="02020603050405020304" charset="0"/>
              <a:sym typeface="+mn-ea"/>
            </a:endParaRPr>
          </a:p>
          <a:p>
            <a:pPr algn="just"/>
            <a:endParaRPr lang="zh-CN" altLang="en-US" b="1" i="1" dirty="0">
              <a:solidFill>
                <a:schemeClr val="bg1"/>
              </a:solidFill>
              <a:latin typeface="Times New Roman" panose="02020603050405020304" charset="0"/>
              <a:cs typeface="Times New Roman" panose="02020603050405020304" charset="0"/>
              <a:sym typeface="+mn-ea"/>
            </a:endParaRPr>
          </a:p>
          <a:p>
            <a:pPr algn="just"/>
            <a:endParaRPr lang="zh-CN" altLang="en-US" b="1" i="1" dirty="0">
              <a:solidFill>
                <a:schemeClr val="bg1"/>
              </a:solidFill>
              <a:latin typeface="Times New Roman" panose="02020603050405020304" charset="0"/>
              <a:cs typeface="Times New Roman" panose="02020603050405020304" charset="0"/>
              <a:sym typeface="+mn-ea"/>
            </a:endParaRPr>
          </a:p>
          <a:p>
            <a:pPr algn="just"/>
            <a:endParaRPr lang="zh-CN" altLang="en-US" b="1" i="1" dirty="0">
              <a:solidFill>
                <a:schemeClr val="bg1"/>
              </a:solidFill>
              <a:latin typeface="Times New Roman" panose="02020603050405020304" charset="0"/>
              <a:cs typeface="Times New Roman" panose="02020603050405020304" charset="0"/>
              <a:sym typeface="+mn-ea"/>
            </a:endParaRPr>
          </a:p>
          <a:p>
            <a:pPr algn="just"/>
            <a:endParaRPr lang="zh-CN" altLang="en-US" b="1" i="1" dirty="0">
              <a:solidFill>
                <a:schemeClr val="bg1"/>
              </a:solidFill>
              <a:latin typeface="Times New Roman" panose="02020603050405020304" charset="0"/>
              <a:cs typeface="Times New Roman" panose="02020603050405020304" charset="0"/>
              <a:sym typeface="+mn-ea"/>
            </a:endParaRPr>
          </a:p>
          <a:p>
            <a:pPr algn="just"/>
            <a:endParaRPr lang="zh-CN" altLang="en-US" b="1" i="1" dirty="0">
              <a:solidFill>
                <a:schemeClr val="bg1"/>
              </a:solidFill>
              <a:latin typeface="Times New Roman" panose="02020603050405020304" charset="0"/>
              <a:cs typeface="Times New Roman" panose="02020603050405020304" charset="0"/>
              <a:sym typeface="+mn-ea"/>
            </a:endParaRPr>
          </a:p>
          <a:p>
            <a:pPr algn="just"/>
            <a:endParaRPr lang="zh-CN" altLang="en-US" b="1" i="1" dirty="0">
              <a:solidFill>
                <a:schemeClr val="bg1"/>
              </a:solidFill>
              <a:latin typeface="Times New Roman" panose="02020603050405020304" charset="0"/>
              <a:cs typeface="Times New Roman" panose="02020603050405020304" charset="0"/>
              <a:sym typeface="+mn-ea"/>
            </a:endParaRPr>
          </a:p>
          <a:p>
            <a:pPr algn="just"/>
            <a:r>
              <a:rPr lang="en-US" altLang="zh-CN" b="1" i="1" dirty="0">
                <a:solidFill>
                  <a:schemeClr val="bg1"/>
                </a:solidFill>
                <a:latin typeface="Times New Roman" panose="02020603050405020304" charset="0"/>
                <a:cs typeface="Times New Roman" panose="02020603050405020304" charset="0"/>
                <a:sym typeface="+mn-ea"/>
              </a:rPr>
              <a:t>Paragraph 2: Tom walked onto the stage, looking exactly the same as the presenter.</a:t>
            </a:r>
            <a:endParaRPr lang="en-US" altLang="zh-CN" b="1" i="1" dirty="0">
              <a:solidFill>
                <a:schemeClr val="bg1"/>
              </a:solidFill>
              <a:latin typeface="Times New Roman" panose="02020603050405020304" charset="0"/>
              <a:cs typeface="Times New Roman" panose="02020603050405020304" charset="0"/>
              <a:sym typeface="+mn-ea"/>
            </a:endParaRPr>
          </a:p>
          <a:p>
            <a:pPr algn="just"/>
            <a:endParaRPr lang="en-US" altLang="zh-CN" b="1" i="1" dirty="0">
              <a:solidFill>
                <a:schemeClr val="bg1"/>
              </a:solidFill>
              <a:latin typeface="Times New Roman" panose="02020603050405020304" charset="0"/>
              <a:cs typeface="Times New Roman" panose="02020603050405020304" charset="0"/>
              <a:sym typeface="+mn-ea"/>
            </a:endParaRPr>
          </a:p>
          <a:p>
            <a:pPr algn="just"/>
            <a:endParaRPr lang="en-US" altLang="zh-CN" b="1" i="1" dirty="0">
              <a:solidFill>
                <a:schemeClr val="bg1"/>
              </a:solidFill>
              <a:latin typeface="Times New Roman" panose="02020603050405020304" charset="0"/>
              <a:cs typeface="Times New Roman" panose="02020603050405020304" charset="0"/>
              <a:sym typeface="+mn-ea"/>
            </a:endParaRPr>
          </a:p>
          <a:p>
            <a:pPr algn="just"/>
            <a:endParaRPr lang="en-US" altLang="zh-CN" b="1" i="1" dirty="0">
              <a:solidFill>
                <a:schemeClr val="bg1"/>
              </a:solidFill>
              <a:latin typeface="Times New Roman" panose="02020603050405020304" charset="0"/>
              <a:cs typeface="Times New Roman" panose="02020603050405020304" charset="0"/>
              <a:sym typeface="+mn-ea"/>
            </a:endParaRPr>
          </a:p>
          <a:p>
            <a:pPr algn="just"/>
            <a:endParaRPr lang="en-US" altLang="zh-CN" b="1" i="1" dirty="0">
              <a:solidFill>
                <a:schemeClr val="bg1"/>
              </a:solidFill>
              <a:latin typeface="Times New Roman" panose="02020603050405020304" charset="0"/>
              <a:cs typeface="Times New Roman" panose="02020603050405020304" charset="0"/>
              <a:sym typeface="+mn-ea"/>
            </a:endParaRPr>
          </a:p>
          <a:p>
            <a:pPr algn="just"/>
            <a:endParaRPr lang="en-US" altLang="zh-CN" b="1" i="1" dirty="0">
              <a:solidFill>
                <a:schemeClr val="bg1"/>
              </a:solidFill>
              <a:latin typeface="Times New Roman" panose="02020603050405020304" charset="0"/>
              <a:cs typeface="Times New Roman" panose="02020603050405020304" charset="0"/>
              <a:sym typeface="+mn-ea"/>
            </a:endParaRPr>
          </a:p>
          <a:p>
            <a:pPr algn="just"/>
            <a:r>
              <a:rPr lang="en-US" altLang="zh-CN" b="1" dirty="0">
                <a:solidFill>
                  <a:schemeClr val="bg1"/>
                </a:solidFill>
                <a:latin typeface="Times New Roman" panose="02020603050405020304" charset="0"/>
                <a:cs typeface="Times New Roman" panose="02020603050405020304" charset="0"/>
                <a:sym typeface="+mn-ea"/>
              </a:rPr>
              <a:t> </a:t>
            </a:r>
            <a:endParaRPr lang="en-US" altLang="zh-CN" b="1" dirty="0">
              <a:solidFill>
                <a:schemeClr val="bg1"/>
              </a:solidFill>
              <a:latin typeface="Times New Roman" panose="02020603050405020304" charset="0"/>
              <a:cs typeface="Times New Roman" panose="02020603050405020304" charset="0"/>
              <a:sym typeface="+mn-ea"/>
            </a:endParaRPr>
          </a:p>
        </p:txBody>
      </p:sp>
      <p:sp>
        <p:nvSpPr>
          <p:cNvPr id="39" name="等腰三角形 38"/>
          <p:cNvSpPr/>
          <p:nvPr/>
        </p:nvSpPr>
        <p:spPr bwMode="auto">
          <a:xfrm rot="5400000">
            <a:off x="-255556" y="2188393"/>
            <a:ext cx="1279920" cy="76830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anchor="ctr"/>
          <a:lstStyle/>
          <a:p>
            <a:pPr algn="ctr" eaLnBrk="0" hangingPunct="0">
              <a:defRPr/>
            </a:pPr>
            <a:endParaRPr lang="zh-CN" altLang="en-US" dirty="0"/>
          </a:p>
        </p:txBody>
      </p:sp>
      <p:sp>
        <p:nvSpPr>
          <p:cNvPr id="2" name="任意多边形 1"/>
          <p:cNvSpPr/>
          <p:nvPr/>
        </p:nvSpPr>
        <p:spPr>
          <a:xfrm>
            <a:off x="762209" y="2566192"/>
            <a:ext cx="8368841" cy="0"/>
          </a:xfrm>
          <a:custGeom>
            <a:avLst/>
            <a:gdLst>
              <a:gd name="connsiteX0" fmla="*/ 0 w 8369300"/>
              <a:gd name="connsiteY0" fmla="*/ 0 h 0"/>
              <a:gd name="connsiteX1" fmla="*/ 8369300 w 8369300"/>
              <a:gd name="connsiteY1" fmla="*/ 0 h 0"/>
            </a:gdLst>
            <a:ahLst/>
            <a:cxnLst>
              <a:cxn ang="0">
                <a:pos x="connsiteX0" y="connsiteY0"/>
              </a:cxn>
              <a:cxn ang="0">
                <a:pos x="connsiteX1" y="connsiteY1"/>
              </a:cxn>
            </a:cxnLst>
            <a:rect l="l" t="t" r="r" b="b"/>
            <a:pathLst>
              <a:path w="8369300">
                <a:moveTo>
                  <a:pt x="0" y="0"/>
                </a:moveTo>
                <a:lnTo>
                  <a:pt x="8369300" y="0"/>
                </a:lnTo>
              </a:path>
            </a:pathLst>
          </a:custGeom>
          <a:noFill/>
          <a:ln>
            <a:solidFill>
              <a:srgbClr val="D5D5D5"/>
            </a:solid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anchor="ctr"/>
          <a:lstStyle/>
          <a:p>
            <a:pPr algn="ctr" eaLnBrk="0" hangingPunct="0">
              <a:defRPr/>
            </a:pPr>
            <a:endParaRPr lang="zh-CN" altLang="en-US"/>
          </a:p>
        </p:txBody>
      </p:sp>
      <p:sp>
        <p:nvSpPr>
          <p:cNvPr id="42" name="任意多边形 41"/>
          <p:cNvSpPr/>
          <p:nvPr/>
        </p:nvSpPr>
        <p:spPr>
          <a:xfrm>
            <a:off x="5751195" y="1626870"/>
            <a:ext cx="287020" cy="0"/>
          </a:xfrm>
          <a:custGeom>
            <a:avLst/>
            <a:gdLst>
              <a:gd name="connsiteX0" fmla="*/ 0 w 504825"/>
              <a:gd name="connsiteY0" fmla="*/ 0 h 0"/>
              <a:gd name="connsiteX1" fmla="*/ 504825 w 504825"/>
              <a:gd name="connsiteY1" fmla="*/ 0 h 0"/>
            </a:gdLst>
            <a:ahLst/>
            <a:cxnLst>
              <a:cxn ang="0">
                <a:pos x="connsiteX0" y="connsiteY0"/>
              </a:cxn>
              <a:cxn ang="0">
                <a:pos x="connsiteX1" y="connsiteY1"/>
              </a:cxn>
            </a:cxnLst>
            <a:rect l="l" t="t" r="r" b="b"/>
            <a:pathLst>
              <a:path w="504825">
                <a:moveTo>
                  <a:pt x="0" y="0"/>
                </a:moveTo>
                <a:lnTo>
                  <a:pt x="504825" y="0"/>
                </a:lnTo>
              </a:path>
            </a:pathLst>
          </a:cu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chemeClr val="bg1"/>
              </a:solidFill>
            </a:endParaRPr>
          </a:p>
        </p:txBody>
      </p:sp>
      <p:sp>
        <p:nvSpPr>
          <p:cNvPr id="24" name="圆角矩形 23"/>
          <p:cNvSpPr/>
          <p:nvPr>
            <p:custDataLst>
              <p:tags r:id="rId1"/>
            </p:custDataLst>
          </p:nvPr>
        </p:nvSpPr>
        <p:spPr>
          <a:xfrm>
            <a:off x="467995" y="124460"/>
            <a:ext cx="4097655" cy="4064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1724" tIns="25862" rIns="51724" bIns="25862" rtlCol="0" anchor="ctr"/>
          <a:p>
            <a:pPr algn="ctr"/>
            <a:endParaRPr lang="zh-CN" altLang="en-US"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25" name="MH_Entry_1"/>
          <p:cNvSpPr/>
          <p:nvPr>
            <p:custDataLst>
              <p:tags r:id="rId2"/>
            </p:custDataLst>
          </p:nvPr>
        </p:nvSpPr>
        <p:spPr>
          <a:xfrm>
            <a:off x="845185" y="-138430"/>
            <a:ext cx="3502025" cy="61531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p>
            <a:pPr marL="0" indent="0">
              <a:lnSpc>
                <a:spcPct val="100000"/>
              </a:lnSpc>
              <a:buNone/>
            </a:pPr>
            <a:endParaRPr lang="en-US" altLang="zh-CN" sz="2000" b="1" dirty="0">
              <a:ln w="9525" cmpd="sng">
                <a:noFill/>
                <a:prstDash val="solid"/>
              </a:ln>
              <a:solidFill>
                <a:schemeClr val="bg1"/>
              </a:solidFill>
              <a:effectLst>
                <a:outerShdw blurRad="38100" dist="38100" dir="2700000" algn="tl">
                  <a:srgbClr val="000000">
                    <a:alpha val="43137"/>
                  </a:srgbClr>
                </a:outerShdw>
              </a:effectLst>
              <a:latin typeface="Times New Roman" panose="02020603050405020304" charset="0"/>
              <a:ea typeface="思源黑体 CN Light" panose="020B0300000000000000" pitchFamily="34" charset="-122"/>
              <a:cs typeface="Times New Roman" panose="02020603050405020304" charset="0"/>
            </a:endParaRPr>
          </a:p>
          <a:p>
            <a:pPr lvl="0" algn="l">
              <a:buClrTx/>
              <a:buSzTx/>
              <a:buFontTx/>
            </a:pPr>
            <a:r>
              <a:rPr lang="en-US" altLang="zh-CN" sz="2000" b="1" dirty="0">
                <a:ln w="9525" cmpd="sng">
                  <a:noFill/>
                  <a:prstDash val="solid"/>
                </a:ln>
                <a:solidFill>
                  <a:schemeClr val="bg1"/>
                </a:solidFill>
                <a:effectLst>
                  <a:outerShdw blurRad="38100" dist="38100" dir="2700000" algn="tl">
                    <a:srgbClr val="000000">
                      <a:alpha val="43137"/>
                    </a:srgbClr>
                  </a:outerShdw>
                </a:effectLst>
                <a:latin typeface="Times New Roman" panose="02020603050405020304" charset="0"/>
                <a:ea typeface="思源黑体 CN Light" panose="020B0300000000000000" pitchFamily="34" charset="-122"/>
                <a:cs typeface="Times New Roman" panose="02020603050405020304" charset="0"/>
                <a:sym typeface="+mn-ea"/>
              </a:rPr>
              <a:t>plotting the possible storyline</a:t>
            </a:r>
            <a:endParaRPr lang="en-US" altLang="zh-CN" sz="2000" b="1" dirty="0">
              <a:ln w="9525" cmpd="sng">
                <a:noFill/>
                <a:prstDash val="solid"/>
              </a:ln>
              <a:solidFill>
                <a:schemeClr val="bg1"/>
              </a:solidFill>
              <a:effectLst>
                <a:outerShdw blurRad="38100" dist="38100" dir="2700000" algn="tl">
                  <a:srgbClr val="000000">
                    <a:alpha val="43137"/>
                  </a:srgbClr>
                </a:outerShdw>
              </a:effectLst>
              <a:latin typeface="Times New Roman" panose="02020603050405020304" charset="0"/>
              <a:ea typeface="思源黑体 CN Light" panose="020B0300000000000000" pitchFamily="34" charset="-122"/>
              <a:cs typeface="Times New Roman" panose="02020603050405020304" charset="0"/>
              <a:sym typeface="+mn-ea"/>
            </a:endParaRPr>
          </a:p>
        </p:txBody>
      </p:sp>
      <p:sp>
        <p:nvSpPr>
          <p:cNvPr id="12" name="对角圆角矩形 11"/>
          <p:cNvSpPr/>
          <p:nvPr/>
        </p:nvSpPr>
        <p:spPr>
          <a:xfrm>
            <a:off x="1007745" y="1059815"/>
            <a:ext cx="7020560" cy="1032510"/>
          </a:xfrm>
          <a:prstGeom prst="round2DiagRect">
            <a:avLst/>
          </a:prstGeom>
          <a:solidFill>
            <a:schemeClr val="accent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a:t>1. How would Tom feel?</a:t>
            </a:r>
            <a:endParaRPr lang="en-US" altLang="zh-CN"/>
          </a:p>
          <a:p>
            <a:pPr algn="l"/>
            <a:endParaRPr lang="en-US" altLang="zh-CN"/>
          </a:p>
          <a:p>
            <a:pPr algn="l"/>
            <a:endParaRPr lang="en-US" altLang="zh-CN"/>
          </a:p>
          <a:p>
            <a:pPr algn="l"/>
            <a:endParaRPr lang="en-US" altLang="zh-CN"/>
          </a:p>
        </p:txBody>
      </p:sp>
      <p:sp>
        <p:nvSpPr>
          <p:cNvPr id="6" name="对角圆角矩形 5"/>
          <p:cNvSpPr/>
          <p:nvPr/>
        </p:nvSpPr>
        <p:spPr>
          <a:xfrm>
            <a:off x="1007745" y="1058545"/>
            <a:ext cx="7020560" cy="1033780"/>
          </a:xfrm>
          <a:prstGeom prst="round2DiagRect">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trike="sngStrike"/>
              <a:t>1. How would Tom feel?</a:t>
            </a:r>
            <a:endParaRPr lang="en-US" altLang="zh-CN" strike="sngStrike"/>
          </a:p>
          <a:p>
            <a:pPr algn="l"/>
            <a:r>
              <a:rPr lang="en-US" altLang="zh-CN"/>
              <a:t>2. What did the presenter show to the audience?</a:t>
            </a:r>
            <a:endParaRPr lang="en-US" altLang="zh-CN"/>
          </a:p>
          <a:p>
            <a:pPr algn="l"/>
            <a:r>
              <a:rPr lang="en-US" altLang="zh-CN"/>
              <a:t>3. How was the presentation? </a:t>
            </a:r>
            <a:endParaRPr lang="en-US" altLang="zh-CN"/>
          </a:p>
          <a:p>
            <a:pPr algn="l"/>
            <a:r>
              <a:rPr lang="en-US" altLang="zh-CN"/>
              <a:t>4. The presentation ended. </a:t>
            </a:r>
            <a:endParaRPr lang="en-US" altLang="zh-CN"/>
          </a:p>
        </p:txBody>
      </p:sp>
      <p:sp>
        <p:nvSpPr>
          <p:cNvPr id="21" name="对角圆角矩形 20"/>
          <p:cNvSpPr/>
          <p:nvPr/>
        </p:nvSpPr>
        <p:spPr>
          <a:xfrm>
            <a:off x="4607560" y="339090"/>
            <a:ext cx="4516120" cy="348615"/>
          </a:xfrm>
          <a:prstGeom prst="round2DiagRect">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b="1"/>
              <a:t>The humanoid presenter gave a presentation.  </a:t>
            </a:r>
            <a:endParaRPr lang="en-US" altLang="zh-CN" b="1"/>
          </a:p>
        </p:txBody>
      </p:sp>
      <p:sp>
        <p:nvSpPr>
          <p:cNvPr id="22" name="对角圆角矩形 21"/>
          <p:cNvSpPr/>
          <p:nvPr/>
        </p:nvSpPr>
        <p:spPr>
          <a:xfrm>
            <a:off x="6659880" y="2155190"/>
            <a:ext cx="2466975" cy="348615"/>
          </a:xfrm>
          <a:prstGeom prst="round2DiagRect">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b="1"/>
              <a:t>Tom revealed the truth. </a:t>
            </a:r>
            <a:endParaRPr lang="en-US" altLang="zh-CN" b="1"/>
          </a:p>
        </p:txBody>
      </p:sp>
      <p:sp>
        <p:nvSpPr>
          <p:cNvPr id="3" name="文本框 2"/>
          <p:cNvSpPr txBox="1"/>
          <p:nvPr/>
        </p:nvSpPr>
        <p:spPr>
          <a:xfrm>
            <a:off x="4211955" y="1456690"/>
            <a:ext cx="3816985" cy="645160"/>
          </a:xfrm>
          <a:prstGeom prst="rect">
            <a:avLst/>
          </a:prstGeom>
          <a:noFill/>
        </p:spPr>
        <p:txBody>
          <a:bodyPr wrap="square" rtlCol="0">
            <a:spAutoFit/>
          </a:bodyPr>
          <a:p>
            <a:r>
              <a:rPr lang="en-US" altLang="zh-CN" b="1" i="1">
                <a:solidFill>
                  <a:srgbClr val="FFFF00"/>
                </a:solidFill>
                <a:latin typeface="Times New Roman" panose="02020603050405020304" charset="0"/>
                <a:cs typeface="Times New Roman" panose="02020603050405020304" charset="0"/>
              </a:rPr>
              <a:t>confidently put, without stumbles or “what I really meant to say was”</a:t>
            </a:r>
            <a:endParaRPr lang="en-US" altLang="zh-CN" b="1" i="1">
              <a:solidFill>
                <a:srgbClr val="FFFF00"/>
              </a:solidFill>
              <a:latin typeface="Times New Roman" panose="02020603050405020304" charset="0"/>
              <a:cs typeface="Times New Roman" panose="02020603050405020304" charset="0"/>
            </a:endParaRPr>
          </a:p>
        </p:txBody>
      </p:sp>
      <p:sp>
        <p:nvSpPr>
          <p:cNvPr id="4" name="对角圆角矩形 3"/>
          <p:cNvSpPr/>
          <p:nvPr>
            <p:custDataLst>
              <p:tags r:id="rId3"/>
            </p:custDataLst>
          </p:nvPr>
        </p:nvSpPr>
        <p:spPr>
          <a:xfrm>
            <a:off x="1043305" y="3081655"/>
            <a:ext cx="7020560" cy="1033780"/>
          </a:xfrm>
          <a:prstGeom prst="round2DiagRect">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a:t>1. How would the audience react?</a:t>
            </a:r>
            <a:endParaRPr lang="en-US" altLang="zh-CN"/>
          </a:p>
          <a:p>
            <a:pPr algn="l"/>
            <a:r>
              <a:rPr lang="en-US" altLang="zh-CN"/>
              <a:t>2. What did Tom explain to them?</a:t>
            </a:r>
            <a:endParaRPr lang="en-US" altLang="zh-CN"/>
          </a:p>
          <a:p>
            <a:pPr algn="l"/>
            <a:r>
              <a:rPr lang="en-US" altLang="zh-CN"/>
              <a:t>3. How did the boss and the colleagues feel?</a:t>
            </a:r>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22" presetClass="entr" presetSubtype="8" fill="hold"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down)">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down)">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wipe(down)">
                                      <p:cBhvr>
                                        <p:cTn id="35" dur="500"/>
                                        <p:tgtEl>
                                          <p:spTgt spid="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Effect transition="in" filter="wipe(down)">
                                      <p:cBhvr>
                                        <p:cTn id="44" dur="500"/>
                                        <p:tgtEl>
                                          <p:spTgt spid="6">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down)">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wipe(down)">
                                      <p:cBhvr>
                                        <p:cTn id="54" dur="500"/>
                                        <p:tgtEl>
                                          <p:spTgt spid="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animEffect transition="in" filter="wipe(down)">
                                      <p:cBhvr>
                                        <p:cTn id="59" dur="500"/>
                                        <p:tgtEl>
                                          <p:spTgt spid="4">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4">
                                            <p:txEl>
                                              <p:pRg st="2" end="2"/>
                                            </p:txEl>
                                          </p:spTgt>
                                        </p:tgtEl>
                                        <p:attrNameLst>
                                          <p:attrName>style.visibility</p:attrName>
                                        </p:attrNameLst>
                                      </p:cBhvr>
                                      <p:to>
                                        <p:strVal val="visible"/>
                                      </p:to>
                                    </p:set>
                                    <p:animEffect transition="in" filter="wipe(down)">
                                      <p:cBhvr>
                                        <p:cTn id="6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P spid="12" grpId="0" bldLvl="0" animBg="1"/>
      <p:bldP spid="6" grpId="0" bldLvl="0" animBg="1"/>
      <p:bldP spid="3" grpId="0"/>
      <p:bldP spid="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15265" y="593090"/>
            <a:ext cx="8638540" cy="3784600"/>
          </a:xfrm>
          <a:prstGeom prst="rect">
            <a:avLst/>
          </a:prstGeom>
          <a:noFill/>
        </p:spPr>
        <p:txBody>
          <a:bodyPr wrap="square">
            <a:spAutoFit/>
          </a:bodyPr>
          <a:lstStyle>
            <a:defPPr>
              <a:defRPr lang="zh-CN"/>
            </a:defPPr>
            <a:lvl1pPr algn="just">
              <a:defRPr sz="2400" b="0" i="0">
                <a:solidFill>
                  <a:srgbClr val="05073B"/>
                </a:solidFill>
                <a:effectLst/>
                <a:latin typeface="-apple-system"/>
              </a:defRPr>
            </a:lvl1pPr>
          </a:lstStyle>
          <a:p>
            <a:r>
              <a:rPr lang="en-US" altLang="zh-CN" sz="1600" b="1" i="1" dirty="0">
                <a:solidFill>
                  <a:schemeClr val="bg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Paragraph 1: The much-anticipated presentation started. </a:t>
            </a:r>
            <a:r>
              <a:rPr lang="en-US" altLang="zh-CN" sz="1600" b="1" dirty="0">
                <a:solidFill>
                  <a:schemeClr val="bg1"/>
                </a:solidFill>
                <a:latin typeface="Times New Roman" panose="02020603050405020304" charset="0"/>
                <a:cs typeface="Times New Roman" panose="02020603050405020304" charset="0"/>
              </a:rPr>
              <a:t>Tom’s heart pounded in his chest, but he kept his composure. He took a deep breath and began, his voice steady and confident. The audience was captivated by his engaging delivery and the innovative ideas he shared about Reality Robotics Company’s latest projects. Gone were the nervous stammers and “what I really meant to say was” moments. Instead, Tom spoke fluently and with authority, drawing laughter and applause from the crowd. His boss sat in the front row, a proud smile on his face as he realized that his trust in Tom had been well-placed.</a:t>
            </a:r>
            <a:endParaRPr lang="en-US" altLang="zh-CN" sz="1600" b="1" dirty="0">
              <a:solidFill>
                <a:schemeClr val="bg1"/>
              </a:solidFill>
              <a:latin typeface="Times New Roman" panose="02020603050405020304" charset="0"/>
              <a:cs typeface="Times New Roman" panose="02020603050405020304" charset="0"/>
            </a:endParaRPr>
          </a:p>
          <a:p>
            <a:r>
              <a:rPr lang="en-US" altLang="zh-CN" sz="1600" b="1" i="1" dirty="0">
                <a:solidFill>
                  <a:schemeClr val="bg1"/>
                </a:solidFill>
                <a:latin typeface="Times New Roman" panose="02020603050405020304" charset="0"/>
                <a:cs typeface="Times New Roman" panose="02020603050405020304" charset="0"/>
              </a:rPr>
              <a:t>Paragraph 2: Tom walked onto the stage, looking exactly the same as the presenter.</a:t>
            </a:r>
            <a:r>
              <a:rPr lang="en-US" altLang="zh-CN" sz="1600" b="1" dirty="0">
                <a:solidFill>
                  <a:schemeClr val="bg1"/>
                </a:solidFill>
                <a:latin typeface="Times New Roman" panose="02020603050405020304" charset="0"/>
                <a:cs typeface="Times New Roman" panose="02020603050405020304" charset="0"/>
              </a:rPr>
              <a:t> The audience gasped in surprise, and then laughter erupted as they realized the clever ruse. Tom revealed the real presenter, his dummy, and the crowd roared with approval. His unique approach had not only overcome his fear of public speaking but also made the presentation memorable and engaging. As he concluded his talk, the audience stood and clapped, their applause thunderous. At that moment, Tom felt a sense of accomplishment wash over him-he had transformed from a hopeless public speaker into a confident presenter, and it was all thanks to the inspiration he had found from the ventriloquist on TV.</a:t>
            </a:r>
            <a:endParaRPr lang="en-US" altLang="zh-CN" sz="1600" b="1" dirty="0">
              <a:solidFill>
                <a:schemeClr val="bg1"/>
              </a:solidFill>
              <a:latin typeface="Times New Roman" panose="02020603050405020304" charset="0"/>
              <a:cs typeface="Times New Roman" panose="02020603050405020304" charset="0"/>
            </a:endParaRPr>
          </a:p>
        </p:txBody>
      </p:sp>
      <p:sp>
        <p:nvSpPr>
          <p:cNvPr id="2" name="文本框 1"/>
          <p:cNvSpPr txBox="1"/>
          <p:nvPr/>
        </p:nvSpPr>
        <p:spPr>
          <a:xfrm>
            <a:off x="323850" y="89535"/>
            <a:ext cx="6760210" cy="460375"/>
          </a:xfrm>
          <a:prstGeom prst="rect">
            <a:avLst/>
          </a:prstGeom>
          <a:noFill/>
        </p:spPr>
        <p:txBody>
          <a:bodyPr wrap="square" rtlCol="0">
            <a:spAutoFit/>
          </a:bodyPr>
          <a:p>
            <a:r>
              <a:rPr lang="en-US" altLang="zh-CN" sz="2400" b="1">
                <a:solidFill>
                  <a:srgbClr val="FFFF00"/>
                </a:solidFill>
              </a:rPr>
              <a:t>What is wrong about the following article?</a:t>
            </a:r>
            <a:endParaRPr lang="en-US" altLang="zh-CN" sz="2400" b="1">
              <a:solidFill>
                <a:srgbClr val="FFFF00"/>
              </a:solidFill>
            </a:endParaRPr>
          </a:p>
        </p:txBody>
      </p:sp>
      <p:sp>
        <p:nvSpPr>
          <p:cNvPr id="3" name="文本框 2"/>
          <p:cNvSpPr txBox="1"/>
          <p:nvPr/>
        </p:nvSpPr>
        <p:spPr>
          <a:xfrm>
            <a:off x="1871980" y="4391025"/>
            <a:ext cx="5284470" cy="368300"/>
          </a:xfrm>
          <a:prstGeom prst="rect">
            <a:avLst/>
          </a:prstGeom>
          <a:solidFill>
            <a:schemeClr val="accent1">
              <a:lumMod val="20000"/>
              <a:lumOff val="80000"/>
              <a:alpha val="75000"/>
            </a:schemeClr>
          </a:solidFill>
        </p:spPr>
        <p:txBody>
          <a:bodyPr wrap="square" rtlCol="0">
            <a:spAutoFit/>
          </a:bodyPr>
          <a:p>
            <a:r>
              <a:rPr lang="en-US" altLang="zh-CN" b="1"/>
              <a:t>It mixes the identity of Tom and that of the presenter.  </a:t>
            </a:r>
            <a:endParaRPr lang="en-US" altLang="zh-CN" b="1"/>
          </a:p>
        </p:txBody>
      </p:sp>
    </p:spTree>
  </p:cSld>
  <p:clrMapOvr>
    <a:masterClrMapping/>
  </p:clrMapOvr>
  <mc:AlternateContent xmlns:mc="http://schemas.openxmlformats.org/markup-compatibility/2006">
    <mc:Choice xmlns:p14="http://schemas.microsoft.com/office/powerpoint/2010/main" Requires="p14">
      <p:transition spd="slow" p14:dur="2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tags/tag1.xml><?xml version="1.0" encoding="utf-8"?>
<p:tagLst xmlns:p="http://schemas.openxmlformats.org/presentationml/2006/main">
  <p:tag name="KSO_WM_BEAUTIFY_FLAG" val=""/>
  <p:tag name="KSO_WM_UNIT_PLACING_PICTURE_USER_VIEWPORT" val="{&quot;height&quot;:5602,&quot;width&quot;:8043}"/>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MH" val="20160830110146"/>
  <p:tag name="MH_LIBRARY" val="CONTENTS"/>
  <p:tag name="MH_TYPE" val="ENTRY"/>
  <p:tag name="ID" val="553512"/>
  <p:tag name="MH_ORDER" val="1"/>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MH" val="20160830110146"/>
  <p:tag name="MH_LIBRARY" val="CONTENTS"/>
  <p:tag name="MH_TYPE" val="ENTRY"/>
  <p:tag name="ID" val="553512"/>
  <p:tag name="MH_ORDER" val="1"/>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UNIT_PLACING_PICTURE_USER_VIEWPORT" val="{&quot;height&quot;:8100,&quot;width&quot;:6791.266141732283}"/>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MH" val="20160830110146"/>
  <p:tag name="MH_LIBRARY" val="CONTENTS"/>
  <p:tag name="MH_TYPE" val="ENTRY"/>
  <p:tag name="ID" val="553512"/>
  <p:tag name="MH_ORDER" val="1"/>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自定义 1033">
      <a:dk1>
        <a:sysClr val="windowText" lastClr="000000"/>
      </a:dk1>
      <a:lt1>
        <a:sysClr val="window" lastClr="FFFFFF"/>
      </a:lt1>
      <a:dk2>
        <a:srgbClr val="1F497D"/>
      </a:dk2>
      <a:lt2>
        <a:srgbClr val="EEECE1"/>
      </a:lt2>
      <a:accent1>
        <a:srgbClr val="4FE5FF"/>
      </a:accent1>
      <a:accent2>
        <a:srgbClr val="00B0F0"/>
      </a:accent2>
      <a:accent3>
        <a:srgbClr val="4FE5FF"/>
      </a:accent3>
      <a:accent4>
        <a:srgbClr val="00B0F0"/>
      </a:accent4>
      <a:accent5>
        <a:srgbClr val="4FE5FF"/>
      </a:accent5>
      <a:accent6>
        <a:srgbClr val="00B0F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10800</Words>
  <Application>WPS 演示</Application>
  <PresentationFormat>自定义</PresentationFormat>
  <Paragraphs>169</Paragraphs>
  <Slides>13</Slides>
  <Notes>25</Notes>
  <HiddenSlides>0</HiddenSlides>
  <MMClips>1</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13</vt:i4>
      </vt:variant>
    </vt:vector>
  </HeadingPairs>
  <TitlesOfParts>
    <vt:vector size="33" baseType="lpstr">
      <vt:lpstr>Arial</vt:lpstr>
      <vt:lpstr>宋体</vt:lpstr>
      <vt:lpstr>Wingdings</vt:lpstr>
      <vt:lpstr>思源黑体 CN Light</vt:lpstr>
      <vt:lpstr>Glegoo</vt:lpstr>
      <vt:lpstr>Lato Light</vt:lpstr>
      <vt:lpstr>Mission Gothic Regular</vt:lpstr>
      <vt:lpstr>Lato Light</vt:lpstr>
      <vt:lpstr>MV Boli</vt:lpstr>
      <vt:lpstr>Times New Roman</vt:lpstr>
      <vt:lpstr>思源黑体 CN Heavy</vt:lpstr>
      <vt:lpstr>微软雅黑</vt:lpstr>
      <vt:lpstr>Calibri</vt:lpstr>
      <vt:lpstr>-apple-system</vt:lpstr>
      <vt:lpstr>Arial Unicode MS</vt:lpstr>
      <vt:lpstr>HelveticaNeue</vt:lpstr>
      <vt:lpstr>华文新魏</vt:lpstr>
      <vt:lpstr>Segoe Print</vt:lpstr>
      <vt:lpstr>Calibri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dc:title>
  <dc:creator/>
  <cp:lastModifiedBy>Administrator</cp:lastModifiedBy>
  <cp:revision>51</cp:revision>
  <dcterms:created xsi:type="dcterms:W3CDTF">2024-03-25T07:04:00Z</dcterms:created>
  <dcterms:modified xsi:type="dcterms:W3CDTF">2024-03-28T03:42:43Z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224AF0419AA74CDFAA5B965C31AEE736_13</vt:lpwstr>
  </property>
  <property fmtid="{D5CDD505-2E9C-101B-9397-08002B2CF9AE}" pid="3" name="KSOProductBuildVer">
    <vt:lpwstr>2052-11.8.2.7978</vt:lpwstr>
  </property>
</Properties>
</file>