
<file path=[Content_Types].xml><?xml version="1.0" encoding="utf-8"?>
<Types xmlns="http://schemas.openxmlformats.org/package/2006/content-types">
  <Default Extension="jpeg" ContentType="image/jpeg"/>
  <Default Extension="wav" ContentType="audio/x-wav"/>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ink/ink1.xml" ContentType="application/inkml+xml"/>
  <Override PartName="/ppt/ink/ink2.xml" ContentType="application/inkml+xml"/>
  <Override PartName="/ppt/ink/ink3.xml" ContentType="application/inkml+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457" r:id="rId3"/>
    <p:sldId id="256" r:id="rId4"/>
    <p:sldId id="416" r:id="rId6"/>
    <p:sldId id="412" r:id="rId7"/>
    <p:sldId id="431" r:id="rId8"/>
    <p:sldId id="437" r:id="rId9"/>
    <p:sldId id="430" r:id="rId10"/>
    <p:sldId id="426" r:id="rId11"/>
    <p:sldId id="441" r:id="rId12"/>
    <p:sldId id="429" r:id="rId13"/>
    <p:sldId id="415" r:id="rId14"/>
    <p:sldId id="439" r:id="rId15"/>
    <p:sldId id="432" r:id="rId16"/>
    <p:sldId id="434" r:id="rId17"/>
    <p:sldId id="422" r:id="rId18"/>
    <p:sldId id="427" r:id="rId19"/>
    <p:sldId id="419" r:id="rId20"/>
    <p:sldId id="404" r:id="rId21"/>
    <p:sldId id="428" r:id="rId22"/>
    <p:sldId id="440" r:id="rId23"/>
    <p:sldId id="418" r:id="rId24"/>
    <p:sldId id="442" r:id="rId25"/>
    <p:sldId id="420" r:id="rId26"/>
    <p:sldId id="443"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郭 合英" initials="郭"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0" d="100"/>
          <a:sy n="90" d="100"/>
        </p:scale>
        <p:origin x="57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1" Type="http://schemas.openxmlformats.org/officeDocument/2006/relationships/commentAuthors" Target="commentAuthors.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ink/ink1.xml><?xml version="1.0" encoding="utf-8"?>
<inkml:ink xmlns:inkml="http://www.w3.org/2003/InkML">
  <inkml:definitions>
    <inkml:context xml:id="ctx0">
      <inkml:inkSource xml:id="inkSrc0">
        <inkml:traceFormat>
          <inkml:channel name="X" type="integer" max="2" min="-2" units="cm"/>
          <inkml:channel name="Y" type="integer" max="2" min="-2" units="cm"/>
          <inkml:channel name="F" type="integer" max="1023" units="cm"/>
        </inkml:traceFormat>
        <inkml:channelProperties>
          <inkml:channelProperty channel="X" name="resolution" value="1000" units="1/cm"/>
          <inkml:channelProperty channel="Y" name="resolution" value="1000" units="1/cm"/>
          <inkml:channelProperty channel="F" name="resolution" value="2.84167" units="1/cm"/>
        </inkml:channelProperties>
      </inkml:inkSource>
      <inkml:timestamp xml:id="ts0" timeString="2021-05-23T02:58:53"/>
    </inkml:context>
    <inkml:brush xml:id="br0">
      <inkml:brushProperty name="width" value="0.5" units="cm"/>
      <inkml:brushProperty name="height" value="0.2" units="cm"/>
      <inkml:brushProperty name="color" value="#ae198d"/>
    </inkml:brush>
  </inkml:definitions>
  <inkml:trace contextRef="#ctx0" brushRef="#br0">23 1 480,'0'51'23998,"-5"-33"-22152,-3-1-1855,-2-3-1798</inkml:trace>
</inkml:ink>
</file>

<file path=ppt/ink/ink2.xml><?xml version="1.0" encoding="utf-8"?>
<inkml:ink xmlns:inkml="http://www.w3.org/2003/InkML">
  <inkml:definitions>
    <inkml:context xml:id="ctx0">
      <inkml:inkSource xml:id="inkSrc0">
        <inkml:traceFormat>
          <inkml:channel name="X" type="integer" max="2" min="-2" units="cm"/>
          <inkml:channel name="Y" type="integer" max="2" min="-2" units="cm"/>
          <inkml:channel name="F" type="integer" max="1023" units="cm"/>
        </inkml:traceFormat>
        <inkml:channelProperties>
          <inkml:channelProperty channel="X" name="resolution" value="1000" units="1/cm"/>
          <inkml:channelProperty channel="Y" name="resolution" value="1000" units="1/cm"/>
          <inkml:channelProperty channel="F" name="resolution" value="2.84167" units="1/cm"/>
        </inkml:channelProperties>
      </inkml:inkSource>
      <inkml:timestamp xml:id="ts0" timeString="2021-05-23T02:58:21"/>
    </inkml:context>
    <inkml:brush xml:id="br0">
      <inkml:brushProperty name="width" value="0.5" units="cm"/>
      <inkml:brushProperty name="height" value="0.025" units="cm"/>
      <inkml:brushProperty name="color" value="#ae198d"/>
    </inkml:brush>
  </inkml:definitions>
  <inkml:trace contextRef="#ctx0" brushRef="#br0">57 1 308,'0'0'0,"1"1"1680,-1 2-154,-1 1-450,-2 0-488,-2 0-990,-2-2-833,-5-1-264,-4 0 72,2-2 962</inkml:trace>
</inkml:ink>
</file>

<file path=ppt/ink/ink3.xml><?xml version="1.0" encoding="utf-8"?>
<inkml:ink xmlns:inkml="http://www.w3.org/2003/InkML">
  <inkml:definitions>
    <inkml:context xml:id="ctx0">
      <inkml:inkSource xml:id="inkSrc0">
        <inkml:traceFormat>
          <inkml:channel name="X" type="integer" max="2" min="-2" units="cm"/>
          <inkml:channel name="Y" type="integer" max="2" min="-2" units="cm"/>
          <inkml:channel name="F" type="integer" max="1023" units="cm"/>
        </inkml:traceFormat>
        <inkml:channelProperties>
          <inkml:channelProperty channel="X" name="resolution" value="1000" units="1/cm"/>
          <inkml:channelProperty channel="Y" name="resolution" value="1000" units="1/cm"/>
          <inkml:channelProperty channel="F" name="resolution" value="2.84167" units="1/cm"/>
        </inkml:channelProperties>
      </inkml:inkSource>
      <inkml:timestamp xml:id="ts0" timeString="2021-05-23T03:00:10"/>
    </inkml:context>
    <inkml:brush xml:id="br0">
      <inkml:brushProperty name="width" value="0.5" units="cm"/>
      <inkml:brushProperty name="height" value="1" units="cm"/>
      <inkml:brushProperty name="color" value="#ffacd5"/>
      <inkml:brushProperty name="tip" value="rectangle"/>
      <inkml:brushProperty name="rasterOp" value="maskPen"/>
    </inkml:brush>
  </inkml:definitions>
  <inkml:trace contextRef="#ctx0" brushRef="#br0">0 2834 2384,'51'-37'149,"-1"-3"-1,86-92 1,63-104-1075,-111 126 837,308-358 400,367-470 4322,-696 845-5456,-4-3-1,-4-2 1,-5-3 0,-4-2 0,51-149 0,-64 123-577</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225B5-EB38-4F51-A89B-020FFA631C8E}"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0FD7AD-FD3D-4DCC-9679-8F73DBCA555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4A05014-BF71-4578-9AB3-96CCD0BCCD10}"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4A05014-BF71-4578-9AB3-96CCD0BCCD10}"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4A05014-BF71-4578-9AB3-96CCD0BCCD10}"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4A05014-BF71-4578-9AB3-96CCD0BCCD10}"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4A05014-BF71-4578-9AB3-96CCD0BCCD1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4A05014-BF71-4578-9AB3-96CCD0BCCD1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4A05014-BF71-4578-9AB3-96CCD0BCCD1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4A05014-BF71-4578-9AB3-96CCD0BCCD10}"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4A05014-BF71-4578-9AB3-96CCD0BCCD10}"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4A05014-BF71-4578-9AB3-96CCD0BCCD10}"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4A05014-BF71-4578-9AB3-96CCD0BCCD10}"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4A05014-BF71-4578-9AB3-96CCD0BCCD10}"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4A05014-BF71-4578-9AB3-96CCD0BCCD1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FE9BE19-BEF0-4C06-B26D-A0676028956C}"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11C8B6-1749-4523-989E-EFBB2B5144E9}"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FE9BE19-BEF0-4C06-B26D-A0676028956C}"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11C8B6-1749-4523-989E-EFBB2B5144E9}"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FE9BE19-BEF0-4C06-B26D-A0676028956C}"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11C8B6-1749-4523-989E-EFBB2B5144E9}"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FE9BE19-BEF0-4C06-B26D-A0676028956C}"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11C8B6-1749-4523-989E-EFBB2B5144E9}" type="slidenum">
              <a:rPr lang="zh-CN" altLang="en-US" smtClean="0"/>
            </a:fld>
            <a:endParaRPr lang="zh-CN" altLang="en-US"/>
          </a:p>
        </p:txBody>
      </p:sp>
      <p:pic>
        <p:nvPicPr>
          <p:cNvPr id="7" name="图片 6" descr="边框"/>
          <p:cNvPicPr>
            <a:picLocks noChangeAspect="1"/>
          </p:cNvPicPr>
          <p:nvPr userDrawn="1"/>
        </p:nvPicPr>
        <p:blipFill>
          <a:blip r:embed="rId2"/>
          <a:stretch>
            <a:fillRect/>
          </a:stretch>
        </p:blipFill>
        <p:spPr>
          <a:xfrm>
            <a:off x="238760" y="222885"/>
            <a:ext cx="11715115" cy="6412865"/>
          </a:xfrm>
          <a:prstGeom prst="rect">
            <a:avLst/>
          </a:prstGeom>
        </p:spPr>
      </p:pic>
      <p:pic>
        <p:nvPicPr>
          <p:cNvPr id="8" name="图片 7" descr="树枝"/>
          <p:cNvPicPr>
            <a:picLocks noChangeAspect="1"/>
          </p:cNvPicPr>
          <p:nvPr userDrawn="1"/>
        </p:nvPicPr>
        <p:blipFill>
          <a:blip r:embed="rId3"/>
          <a:stretch>
            <a:fillRect/>
          </a:stretch>
        </p:blipFill>
        <p:spPr>
          <a:xfrm>
            <a:off x="8966200" y="-3810"/>
            <a:ext cx="3236595" cy="4255135"/>
          </a:xfrm>
          <a:prstGeom prst="rect">
            <a:avLst/>
          </a:prstGeom>
        </p:spPr>
      </p:pic>
      <p:pic>
        <p:nvPicPr>
          <p:cNvPr id="9" name="图片 8" descr="毛线团"/>
          <p:cNvPicPr>
            <a:picLocks noChangeAspect="1"/>
          </p:cNvPicPr>
          <p:nvPr userDrawn="1"/>
        </p:nvPicPr>
        <p:blipFill>
          <a:blip r:embed="rId4"/>
          <a:stretch>
            <a:fillRect/>
          </a:stretch>
        </p:blipFill>
        <p:spPr>
          <a:xfrm>
            <a:off x="-23495" y="2976245"/>
            <a:ext cx="2830830" cy="3887470"/>
          </a:xfrm>
          <a:prstGeom prst="rect">
            <a:avLst/>
          </a:prstGeom>
        </p:spPr>
      </p:pic>
      <p:pic>
        <p:nvPicPr>
          <p:cNvPr id="10" name="图片 9" descr="花"/>
          <p:cNvPicPr>
            <a:picLocks noChangeAspect="1"/>
          </p:cNvPicPr>
          <p:nvPr userDrawn="1"/>
        </p:nvPicPr>
        <p:blipFill>
          <a:blip r:embed="rId5"/>
          <a:stretch>
            <a:fillRect/>
          </a:stretch>
        </p:blipFill>
        <p:spPr>
          <a:xfrm>
            <a:off x="2740025" y="5269865"/>
            <a:ext cx="1236345" cy="1166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53"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FE9BE19-BEF0-4C06-B26D-A0676028956C}"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111C8B6-1749-4523-989E-EFBB2B5144E9}"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FE9BE19-BEF0-4C06-B26D-A0676028956C}"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11C8B6-1749-4523-989E-EFBB2B5144E9}"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FFE9BE19-BEF0-4C06-B26D-A0676028956C}"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111C8B6-1749-4523-989E-EFBB2B5144E9}"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FFE9BE19-BEF0-4C06-B26D-A0676028956C}"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111C8B6-1749-4523-989E-EFBB2B5144E9}"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FE9BE19-BEF0-4C06-B26D-A0676028956C}"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111C8B6-1749-4523-989E-EFBB2B5144E9}" type="slidenum">
              <a:rPr lang="zh-CN" altLang="en-US" smtClean="0"/>
            </a:fld>
            <a:endParaRPr lang="zh-CN" altLang="en-US"/>
          </a:p>
        </p:txBody>
      </p:sp>
      <p:pic>
        <p:nvPicPr>
          <p:cNvPr id="5" name="图片 4" descr="边框"/>
          <p:cNvPicPr>
            <a:picLocks noChangeAspect="1"/>
          </p:cNvPicPr>
          <p:nvPr userDrawn="1"/>
        </p:nvPicPr>
        <p:blipFill>
          <a:blip r:embed="rId2"/>
          <a:stretch>
            <a:fillRect/>
          </a:stretch>
        </p:blipFill>
        <p:spPr>
          <a:xfrm>
            <a:off x="238760" y="222885"/>
            <a:ext cx="11715115" cy="6412865"/>
          </a:xfrm>
          <a:prstGeom prst="rect">
            <a:avLst/>
          </a:prstGeom>
        </p:spPr>
      </p:pic>
      <p:pic>
        <p:nvPicPr>
          <p:cNvPr id="6" name="图片 5" descr="树枝"/>
          <p:cNvPicPr>
            <a:picLocks noChangeAspect="1"/>
          </p:cNvPicPr>
          <p:nvPr userDrawn="1"/>
        </p:nvPicPr>
        <p:blipFill>
          <a:blip r:embed="rId3"/>
          <a:stretch>
            <a:fillRect/>
          </a:stretch>
        </p:blipFill>
        <p:spPr>
          <a:xfrm>
            <a:off x="8966200" y="-3810"/>
            <a:ext cx="3236595" cy="4255135"/>
          </a:xfrm>
          <a:prstGeom prst="rect">
            <a:avLst/>
          </a:prstGeom>
        </p:spPr>
      </p:pic>
      <p:pic>
        <p:nvPicPr>
          <p:cNvPr id="7" name="图片 6" descr="毛线团"/>
          <p:cNvPicPr>
            <a:picLocks noChangeAspect="1"/>
          </p:cNvPicPr>
          <p:nvPr userDrawn="1"/>
        </p:nvPicPr>
        <p:blipFill>
          <a:blip r:embed="rId4"/>
          <a:stretch>
            <a:fillRect/>
          </a:stretch>
        </p:blipFill>
        <p:spPr>
          <a:xfrm>
            <a:off x="-23495" y="2976245"/>
            <a:ext cx="2830830" cy="3887470"/>
          </a:xfrm>
          <a:prstGeom prst="rect">
            <a:avLst/>
          </a:prstGeom>
        </p:spPr>
      </p:pic>
      <p:pic>
        <p:nvPicPr>
          <p:cNvPr id="8" name="图片 7" descr="花"/>
          <p:cNvPicPr>
            <a:picLocks noChangeAspect="1"/>
          </p:cNvPicPr>
          <p:nvPr userDrawn="1"/>
        </p:nvPicPr>
        <p:blipFill>
          <a:blip r:embed="rId5"/>
          <a:stretch>
            <a:fillRect/>
          </a:stretch>
        </p:blipFill>
        <p:spPr>
          <a:xfrm>
            <a:off x="2740025" y="5269865"/>
            <a:ext cx="1236345" cy="11664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FE9BE19-BEF0-4C06-B26D-A0676028956C}"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11C8B6-1749-4523-989E-EFBB2B5144E9}"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FE9BE19-BEF0-4C06-B26D-A0676028956C}"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111C8B6-1749-4523-989E-EFBB2B5144E9}"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6.png"/><Relationship Id="rId14" Type="http://schemas.openxmlformats.org/officeDocument/2006/relationships/image" Target="../media/image5.jpeg"/><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8" name="图片 7" descr="水印"/>
          <p:cNvPicPr>
            <a:picLocks noChangeAspect="1"/>
          </p:cNvPicPr>
          <p:nvPr userDrawn="1"/>
        </p:nvPicPr>
        <p:blipFill>
          <a:blip r:embed="rId15"/>
          <a:stretch>
            <a:fillRect/>
          </a:stretch>
        </p:blipFill>
        <p:spPr>
          <a:xfrm>
            <a:off x="6915150" y="63500"/>
            <a:ext cx="5173345" cy="16744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2.xml"/><Relationship Id="rId2" Type="http://schemas.openxmlformats.org/officeDocument/2006/relationships/image" Target="../media/image2.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2.xml"/><Relationship Id="rId2" Type="http://schemas.openxmlformats.org/officeDocument/2006/relationships/image" Target="../media/image2.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2.xml"/><Relationship Id="rId2" Type="http://schemas.openxmlformats.org/officeDocument/2006/relationships/image" Target="../media/image2.png"/><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2.xml"/><Relationship Id="rId2" Type="http://schemas.openxmlformats.org/officeDocument/2006/relationships/image" Target="../media/image2.pn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2.xml"/><Relationship Id="rId2" Type="http://schemas.openxmlformats.org/officeDocument/2006/relationships/image" Target="../media/image2.pn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2.xml"/><Relationship Id="rId4" Type="http://schemas.openxmlformats.org/officeDocument/2006/relationships/themeOverride" Target="../theme/themeOverride1.xml"/><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2.jpeg"/></Relationships>
</file>

<file path=ppt/slides/_rels/slide2.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12.xml"/><Relationship Id="rId7" Type="http://schemas.openxmlformats.org/officeDocument/2006/relationships/image" Target="../media/image8.png"/><Relationship Id="rId6" Type="http://schemas.microsoft.com/office/2007/relationships/media" Target="../media/audio1.wav"/><Relationship Id="rId5" Type="http://schemas.openxmlformats.org/officeDocument/2006/relationships/audio" Target="../media/audio1.wav"/><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2.xml"/><Relationship Id="rId2" Type="http://schemas.openxmlformats.org/officeDocument/2006/relationships/image" Target="../media/image2.png"/><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customXml" Target="../ink/ink3.xml"/><Relationship Id="rId7" Type="http://schemas.openxmlformats.org/officeDocument/2006/relationships/image" Target="../media/image16.png"/><Relationship Id="rId6" Type="http://schemas.openxmlformats.org/officeDocument/2006/relationships/customXml" Target="../ink/ink2.xml"/><Relationship Id="rId5" Type="http://schemas.openxmlformats.org/officeDocument/2006/relationships/image" Target="../media/image15.png"/><Relationship Id="rId4" Type="http://schemas.openxmlformats.org/officeDocument/2006/relationships/customXml" Target="../ink/ink1.xml"/><Relationship Id="rId3" Type="http://schemas.openxmlformats.org/officeDocument/2006/relationships/image" Target="../media/image14.png"/><Relationship Id="rId2" Type="http://schemas.openxmlformats.org/officeDocument/2006/relationships/image" Target="../media/image13.png"/><Relationship Id="rId11" Type="http://schemas.openxmlformats.org/officeDocument/2006/relationships/notesSlide" Target="../notesSlides/notesSlide13.xml"/><Relationship Id="rId10" Type="http://schemas.openxmlformats.org/officeDocument/2006/relationships/slideLayout" Target="../slideLayouts/slideLayout12.xml"/><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2.xml"/><Relationship Id="rId2" Type="http://schemas.openxmlformats.org/officeDocument/2006/relationships/image" Target="../media/image2.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2.xml"/><Relationship Id="rId4" Type="http://schemas.openxmlformats.org/officeDocument/2006/relationships/image" Target="../media/image2.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8" name="图片 7" descr="水印"/>
          <p:cNvPicPr>
            <a:picLocks noChangeAspect="1"/>
          </p:cNvPicPr>
          <p:nvPr userDrawn="1"/>
        </p:nvPicPr>
        <p:blipFill>
          <a:blip r:embed="rId2"/>
          <a:stretch>
            <a:fillRect/>
          </a:stretch>
        </p:blipFill>
        <p:spPr>
          <a:xfrm>
            <a:off x="6915150" y="63500"/>
            <a:ext cx="5173345" cy="167449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85499" y="99700"/>
            <a:ext cx="4699551" cy="523220"/>
          </a:xfrm>
          <a:prstGeom prst="rect">
            <a:avLst/>
          </a:prstGeom>
          <a:noFill/>
        </p:spPr>
        <p:txBody>
          <a:bodyPr wrap="square" lIns="91440" tIns="45720" rIns="91440" bIns="45720">
            <a:spAutoFit/>
          </a:bodyPr>
          <a:lstStyle/>
          <a:p>
            <a:pPr algn="ctr"/>
            <a:r>
              <a:rPr lang="zh-CN" altLang="en-US" sz="2800" b="1" cap="none" spc="0" dirty="0">
                <a:ln w="22225">
                  <a:solidFill>
                    <a:schemeClr val="accent2"/>
                  </a:solidFill>
                  <a:prstDash val="solid"/>
                </a:ln>
                <a:solidFill>
                  <a:schemeClr val="accent2">
                    <a:lumMod val="40000"/>
                    <a:lumOff val="60000"/>
                  </a:schemeClr>
                </a:solidFill>
                <a:effectLst/>
              </a:rPr>
              <a:t>开头段</a:t>
            </a:r>
            <a:r>
              <a:rPr lang="en-US" altLang="zh-CN" sz="2800" b="1" cap="none" spc="0" dirty="0">
                <a:ln w="22225">
                  <a:solidFill>
                    <a:schemeClr val="accent2"/>
                  </a:solidFill>
                  <a:prstDash val="solid"/>
                </a:ln>
                <a:solidFill>
                  <a:schemeClr val="accent2">
                    <a:lumMod val="40000"/>
                    <a:lumOff val="60000"/>
                  </a:schemeClr>
                </a:solidFill>
                <a:effectLst/>
              </a:rPr>
              <a:t>(</a:t>
            </a:r>
            <a:r>
              <a:rPr lang="zh-CN" altLang="en-US" sz="2800" b="1" cap="none" spc="0" dirty="0">
                <a:ln w="22225">
                  <a:solidFill>
                    <a:schemeClr val="accent2"/>
                  </a:solidFill>
                  <a:prstDash val="solid"/>
                </a:ln>
                <a:solidFill>
                  <a:schemeClr val="accent2">
                    <a:lumMod val="40000"/>
                    <a:lumOff val="60000"/>
                  </a:schemeClr>
                </a:solidFill>
                <a:effectLst/>
              </a:rPr>
              <a:t>背景</a:t>
            </a:r>
            <a:r>
              <a:rPr lang="en-US" altLang="zh-CN" sz="2800" b="1" cap="none" spc="0" dirty="0">
                <a:ln w="22225">
                  <a:solidFill>
                    <a:schemeClr val="accent2"/>
                  </a:solidFill>
                  <a:prstDash val="solid"/>
                </a:ln>
                <a:solidFill>
                  <a:schemeClr val="accent2">
                    <a:lumMod val="40000"/>
                    <a:lumOff val="60000"/>
                  </a:schemeClr>
                </a:solidFill>
                <a:effectLst/>
              </a:rPr>
              <a:t>+</a:t>
            </a:r>
            <a:r>
              <a:rPr lang="zh-CN" altLang="en-US" sz="2800" b="1" cap="none" spc="0" dirty="0">
                <a:ln w="22225">
                  <a:solidFill>
                    <a:schemeClr val="accent2"/>
                  </a:solidFill>
                  <a:prstDash val="solid"/>
                </a:ln>
                <a:solidFill>
                  <a:schemeClr val="accent2">
                    <a:lumMod val="40000"/>
                    <a:lumOff val="60000"/>
                  </a:schemeClr>
                </a:solidFill>
                <a:effectLst/>
              </a:rPr>
              <a:t>目的</a:t>
            </a:r>
            <a:r>
              <a:rPr lang="en-US" altLang="zh-CN" sz="2800" b="1" cap="none" spc="0" dirty="0">
                <a:ln w="22225">
                  <a:solidFill>
                    <a:schemeClr val="accent2"/>
                  </a:solidFill>
                  <a:prstDash val="solid"/>
                </a:ln>
                <a:solidFill>
                  <a:schemeClr val="accent2">
                    <a:lumMod val="40000"/>
                    <a:lumOff val="60000"/>
                  </a:schemeClr>
                </a:solidFill>
                <a:effectLst/>
              </a:rPr>
              <a:t>)</a:t>
            </a:r>
            <a:r>
              <a:rPr lang="zh-CN" altLang="en-US" sz="2800" b="1" cap="none" spc="0" dirty="0">
                <a:ln w="22225">
                  <a:solidFill>
                    <a:schemeClr val="accent2"/>
                  </a:solidFill>
                  <a:prstDash val="solid"/>
                </a:ln>
                <a:solidFill>
                  <a:schemeClr val="accent2">
                    <a:lumMod val="40000"/>
                    <a:lumOff val="60000"/>
                  </a:schemeClr>
                </a:solidFill>
                <a:effectLst/>
              </a:rPr>
              <a:t>句子积累</a:t>
            </a:r>
            <a:endParaRPr lang="zh-CN" altLang="en-US" sz="2800" b="1" cap="none" spc="0" dirty="0">
              <a:ln w="22225">
                <a:solidFill>
                  <a:schemeClr val="accent2"/>
                </a:solidFill>
                <a:prstDash val="solid"/>
              </a:ln>
              <a:solidFill>
                <a:schemeClr val="accent2">
                  <a:lumMod val="40000"/>
                  <a:lumOff val="60000"/>
                </a:schemeClr>
              </a:solidFill>
              <a:effectLst/>
            </a:endParaRPr>
          </a:p>
        </p:txBody>
      </p:sp>
      <p:sp>
        <p:nvSpPr>
          <p:cNvPr id="3" name="文本框 2"/>
          <p:cNvSpPr txBox="1"/>
          <p:nvPr/>
        </p:nvSpPr>
        <p:spPr>
          <a:xfrm>
            <a:off x="458990" y="864425"/>
            <a:ext cx="11274019" cy="5632311"/>
          </a:xfrm>
          <a:prstGeom prst="rect">
            <a:avLst/>
          </a:prstGeom>
          <a:noFill/>
        </p:spPr>
        <p:txBody>
          <a:bodyPr wrap="square" rtlCol="0">
            <a:spAutoFit/>
          </a:bodyPr>
          <a:lstStyle/>
          <a:p>
            <a:r>
              <a:rPr lang="en-US" altLang="zh-CN" sz="2400" dirty="0">
                <a:latin typeface="宋体" panose="02010600030101010101" pitchFamily="2" charset="-122"/>
                <a:ea typeface="宋体" panose="02010600030101010101" pitchFamily="2" charset="-122"/>
              </a:rPr>
              <a:t>1.</a:t>
            </a:r>
            <a:r>
              <a:rPr lang="zh-CN" altLang="en-US" sz="2400" dirty="0">
                <a:latin typeface="宋体" panose="02010600030101010101" pitchFamily="2" charset="-122"/>
                <a:ea typeface="宋体" panose="02010600030101010101" pitchFamily="2" charset="-122"/>
              </a:rPr>
              <a:t>邀请某人做某事</a:t>
            </a:r>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r>
              <a:rPr lang="en-US" altLang="zh-CN" sz="2400" dirty="0">
                <a:latin typeface="宋体" panose="02010600030101010101" pitchFamily="2" charset="-122"/>
                <a:ea typeface="宋体" panose="02010600030101010101" pitchFamily="2" charset="-122"/>
              </a:rPr>
              <a:t>2.</a:t>
            </a:r>
            <a:r>
              <a:rPr lang="zh-CN" altLang="en-US" sz="2400" dirty="0">
                <a:latin typeface="宋体" panose="02010600030101010101" pitchFamily="2" charset="-122"/>
                <a:ea typeface="宋体" panose="02010600030101010101" pitchFamily="2" charset="-122"/>
              </a:rPr>
              <a:t>为</a:t>
            </a:r>
            <a:r>
              <a:rPr lang="zh-CN" altLang="en-US" sz="2400" dirty="0">
                <a:latin typeface="等线" panose="02010600030101010101" pitchFamily="2" charset="-122"/>
                <a:ea typeface="等线" panose="02010600030101010101" pitchFamily="2" charset="-122"/>
              </a:rPr>
              <a:t>我们栏目“</a:t>
            </a:r>
            <a:r>
              <a:rPr lang="en-US" altLang="zh-CN" sz="2400" dirty="0">
                <a:latin typeface="Times New Roman" panose="02020603050405020304" pitchFamily="18" charset="0"/>
                <a:ea typeface="等线" panose="02010600030101010101" pitchFamily="2" charset="-122"/>
                <a:cs typeface="Times New Roman" panose="02020603050405020304" pitchFamily="18" charset="0"/>
              </a:rPr>
              <a:t>Great Scientists</a:t>
            </a:r>
            <a:r>
              <a:rPr lang="zh-CN" altLang="en-US" sz="2400" dirty="0">
                <a:latin typeface="等线" panose="02010600030101010101" pitchFamily="2" charset="-122"/>
                <a:ea typeface="等线" panose="02010600030101010101" pitchFamily="2" charset="-122"/>
              </a:rPr>
              <a:t>”</a:t>
            </a:r>
            <a:r>
              <a:rPr lang="zh-CN" altLang="en-US" sz="2400" dirty="0">
                <a:latin typeface="宋体" panose="02010600030101010101" pitchFamily="2" charset="-122"/>
                <a:ea typeface="宋体" panose="02010600030101010101" pitchFamily="2" charset="-122"/>
              </a:rPr>
              <a:t>写一些文章。</a:t>
            </a:r>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r>
              <a:rPr lang="en-US" altLang="zh-CN" sz="2400" dirty="0">
                <a:latin typeface="宋体" panose="02010600030101010101" pitchFamily="2" charset="-122"/>
                <a:ea typeface="宋体" panose="02010600030101010101" pitchFamily="2" charset="-122"/>
              </a:rPr>
              <a:t>3. </a:t>
            </a:r>
            <a:r>
              <a:rPr lang="zh-CN" altLang="en-US" sz="2400" dirty="0">
                <a:latin typeface="宋体" panose="02010600030101010101" pitchFamily="2" charset="-122"/>
                <a:ea typeface="宋体" panose="02010600030101010101" pitchFamily="2" charset="-122"/>
              </a:rPr>
              <a:t>为了吸引学生的读书兴趣</a:t>
            </a:r>
            <a:r>
              <a:rPr lang="en-US" altLang="zh-CN" sz="2400" dirty="0">
                <a:latin typeface="宋体" panose="02010600030101010101" pitchFamily="2" charset="-122"/>
                <a:ea typeface="宋体" panose="02010600030101010101" pitchFamily="2" charset="-122"/>
              </a:rPr>
              <a:t>,</a:t>
            </a:r>
            <a:r>
              <a:rPr lang="zh-CN" altLang="en-US" sz="2400" dirty="0">
                <a:latin typeface="宋体" panose="02010600030101010101" pitchFamily="2" charset="-122"/>
                <a:ea typeface="宋体" panose="02010600030101010101" pitchFamily="2" charset="-122"/>
              </a:rPr>
              <a:t>拓展他们的视野。</a:t>
            </a:r>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r>
              <a:rPr lang="en-US" altLang="zh-CN" sz="2400" dirty="0">
                <a:latin typeface="宋体" panose="02010600030101010101" pitchFamily="2" charset="-122"/>
                <a:ea typeface="宋体" panose="02010600030101010101" pitchFamily="2" charset="-122"/>
              </a:rPr>
              <a:t>4.</a:t>
            </a:r>
            <a:r>
              <a:rPr lang="zh-CN" altLang="en-US" sz="2400" dirty="0">
                <a:latin typeface="宋体" panose="02010600030101010101" pitchFamily="2" charset="-122"/>
                <a:ea typeface="宋体" panose="02010600030101010101" pitchFamily="2" charset="-122"/>
              </a:rPr>
              <a:t>我写信想邀请你为我校的栏目写一些文章。</a:t>
            </a:r>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r>
              <a:rPr lang="en-US" altLang="zh-CN" sz="2400" dirty="0">
                <a:latin typeface="宋体" panose="02010600030101010101" pitchFamily="2" charset="-122"/>
                <a:ea typeface="宋体" panose="02010600030101010101" pitchFamily="2" charset="-122"/>
              </a:rPr>
              <a:t> </a:t>
            </a:r>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p:txBody>
      </p:sp>
      <p:sp>
        <p:nvSpPr>
          <p:cNvPr id="4" name="文本框 3"/>
          <p:cNvSpPr txBox="1"/>
          <p:nvPr/>
        </p:nvSpPr>
        <p:spPr>
          <a:xfrm>
            <a:off x="753253" y="1380820"/>
            <a:ext cx="3588490"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invite sb. to do </a:t>
            </a:r>
            <a:r>
              <a:rPr lang="en-US" altLang="zh-CN" sz="2400" dirty="0" err="1">
                <a:latin typeface="Times New Roman" panose="02020603050405020304" pitchFamily="18" charset="0"/>
                <a:cs typeface="Times New Roman" panose="02020603050405020304" pitchFamily="18" charset="0"/>
              </a:rPr>
              <a:t>sth</a:t>
            </a:r>
            <a:r>
              <a:rPr lang="en-US" altLang="zh-CN" sz="2400" dirty="0">
                <a:latin typeface="Times New Roman" panose="02020603050405020304" pitchFamily="18" charset="0"/>
                <a:cs typeface="Times New Roman" panose="02020603050405020304" pitchFamily="18" charset="0"/>
              </a:rPr>
              <a:t>.</a:t>
            </a:r>
            <a:endParaRPr lang="zh-CN" altLang="en-US" sz="2400" dirty="0">
              <a:latin typeface="Times New Roman" panose="02020603050405020304" pitchFamily="18" charset="0"/>
              <a:cs typeface="Times New Roman" panose="02020603050405020304" pitchFamily="18" charset="0"/>
            </a:endParaRPr>
          </a:p>
        </p:txBody>
      </p:sp>
      <p:sp>
        <p:nvSpPr>
          <p:cNvPr id="6" name="文本框 5"/>
          <p:cNvSpPr txBox="1"/>
          <p:nvPr/>
        </p:nvSpPr>
        <p:spPr>
          <a:xfrm>
            <a:off x="5515222" y="1420174"/>
            <a:ext cx="2469828"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ask sb. to do </a:t>
            </a:r>
            <a:r>
              <a:rPr lang="en-US" altLang="zh-CN" sz="2400" dirty="0" err="1">
                <a:latin typeface="Times New Roman" panose="02020603050405020304" pitchFamily="18" charset="0"/>
                <a:cs typeface="Times New Roman" panose="02020603050405020304" pitchFamily="18" charset="0"/>
              </a:rPr>
              <a:t>sth</a:t>
            </a:r>
            <a:r>
              <a:rPr lang="en-US" altLang="zh-CN" sz="2400" dirty="0">
                <a:latin typeface="Times New Roman" panose="02020603050405020304" pitchFamily="18" charset="0"/>
                <a:cs typeface="Times New Roman" panose="02020603050405020304" pitchFamily="18" charset="0"/>
              </a:rPr>
              <a:t>.</a:t>
            </a:r>
            <a:endParaRPr lang="zh-CN" altLang="en-US" sz="2400"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637953" y="5626871"/>
            <a:ext cx="11554047"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I’m writing to you with the purpose of inviting you to write  some articles for our column. </a:t>
            </a:r>
            <a:endParaRPr lang="zh-CN" altLang="en-US" sz="2400"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630863" y="4702400"/>
            <a:ext cx="10930271" cy="830997"/>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Aimed at enriching our school life, I would like to invite you to write an article for our column.</a:t>
            </a:r>
            <a:endParaRPr lang="zh-CN" altLang="en-US" sz="2400" dirty="0">
              <a:latin typeface="Times New Roman" panose="02020603050405020304" pitchFamily="18" charset="0"/>
              <a:cs typeface="Times New Roman" panose="02020603050405020304" pitchFamily="18" charset="0"/>
            </a:endParaRPr>
          </a:p>
        </p:txBody>
      </p:sp>
      <p:sp>
        <p:nvSpPr>
          <p:cNvPr id="10" name="文本框 9"/>
          <p:cNvSpPr txBox="1"/>
          <p:nvPr/>
        </p:nvSpPr>
        <p:spPr>
          <a:xfrm>
            <a:off x="753253" y="2463958"/>
            <a:ext cx="8943639"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write some articles for our column “Great Scientists”. </a:t>
            </a:r>
            <a:r>
              <a:rPr lang="en-US" altLang="zh-CN" sz="2400" dirty="0">
                <a:latin typeface="等线" panose="02010600030101010101" pitchFamily="2" charset="-122"/>
                <a:ea typeface="等线" panose="02010600030101010101" pitchFamily="2" charset="-122"/>
                <a:cs typeface="Times New Roman" panose="02020603050405020304" pitchFamily="18" charset="0"/>
              </a:rPr>
              <a:t> </a:t>
            </a:r>
            <a:endParaRPr lang="zh-CN" altLang="en-US" sz="2400" dirty="0">
              <a:latin typeface="Times New Roman" panose="02020603050405020304" pitchFamily="18" charset="0"/>
              <a:cs typeface="Times New Roman" panose="02020603050405020304" pitchFamily="18" charset="0"/>
            </a:endParaRPr>
          </a:p>
        </p:txBody>
      </p:sp>
      <p:sp>
        <p:nvSpPr>
          <p:cNvPr id="11" name="文本框 10"/>
          <p:cNvSpPr txBox="1"/>
          <p:nvPr/>
        </p:nvSpPr>
        <p:spPr>
          <a:xfrm>
            <a:off x="754101" y="3619262"/>
            <a:ext cx="9762346"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in order to attract the students’ interest in reading and broaden their horizons  </a:t>
            </a:r>
            <a:endParaRPr lang="zh-CN" altLang="en-US" sz="2400" dirty="0">
              <a:latin typeface="Times New Roman" panose="02020603050405020304" pitchFamily="18" charset="0"/>
              <a:cs typeface="Times New Roman" panose="02020603050405020304" pitchFamily="18" charset="0"/>
            </a:endParaRPr>
          </a:p>
        </p:txBody>
      </p:sp>
      <p:pic>
        <p:nvPicPr>
          <p:cNvPr id="12" name="图片 11" descr="树枝"/>
          <p:cNvPicPr>
            <a:picLocks noChangeAspect="1"/>
          </p:cNvPicPr>
          <p:nvPr/>
        </p:nvPicPr>
        <p:blipFill>
          <a:blip r:embed="rId1"/>
          <a:stretch>
            <a:fillRect/>
          </a:stretch>
        </p:blipFill>
        <p:spPr>
          <a:xfrm>
            <a:off x="9397975" y="35007"/>
            <a:ext cx="2725347" cy="46673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边框"/>
          <p:cNvPicPr>
            <a:picLocks noChangeAspect="1"/>
          </p:cNvPicPr>
          <p:nvPr/>
        </p:nvPicPr>
        <p:blipFill>
          <a:blip r:embed="rId1"/>
          <a:stretch>
            <a:fillRect/>
          </a:stretch>
        </p:blipFill>
        <p:spPr>
          <a:xfrm>
            <a:off x="0" y="0"/>
            <a:ext cx="12192000" cy="6635750"/>
          </a:xfrm>
          <a:prstGeom prst="rect">
            <a:avLst/>
          </a:prstGeom>
        </p:spPr>
      </p:pic>
      <p:sp>
        <p:nvSpPr>
          <p:cNvPr id="3" name="矩形 2"/>
          <p:cNvSpPr/>
          <p:nvPr/>
        </p:nvSpPr>
        <p:spPr>
          <a:xfrm>
            <a:off x="2637990" y="222249"/>
            <a:ext cx="6538970" cy="523220"/>
          </a:xfrm>
          <a:prstGeom prst="rect">
            <a:avLst/>
          </a:prstGeom>
          <a:noFill/>
        </p:spPr>
        <p:txBody>
          <a:bodyPr wrap="none" lIns="91440" tIns="45720" rIns="91440" bIns="45720">
            <a:spAutoFit/>
          </a:bodyPr>
          <a:lstStyle/>
          <a:p>
            <a:pPr algn="ctr"/>
            <a:r>
              <a:rPr lang="zh-CN" altLang="en-US" sz="2800" b="1" dirty="0">
                <a:ln w="22225">
                  <a:solidFill>
                    <a:schemeClr val="accent2"/>
                  </a:solidFill>
                  <a:prstDash val="solid"/>
                </a:ln>
                <a:solidFill>
                  <a:schemeClr val="accent2">
                    <a:lumMod val="40000"/>
                    <a:lumOff val="60000"/>
                  </a:schemeClr>
                </a:solidFill>
              </a:rPr>
              <a:t>主体段（栏目介绍</a:t>
            </a:r>
            <a:r>
              <a:rPr lang="en-US" altLang="zh-CN" sz="2800" b="1" dirty="0">
                <a:ln w="22225">
                  <a:solidFill>
                    <a:schemeClr val="accent2"/>
                  </a:solidFill>
                  <a:prstDash val="solid"/>
                </a:ln>
                <a:solidFill>
                  <a:schemeClr val="accent2">
                    <a:lumMod val="40000"/>
                    <a:lumOff val="60000"/>
                  </a:schemeClr>
                </a:solidFill>
              </a:rPr>
              <a:t>+</a:t>
            </a:r>
            <a:r>
              <a:rPr lang="zh-CN" altLang="en-US" sz="2800" b="1" dirty="0">
                <a:ln w="22225">
                  <a:solidFill>
                    <a:schemeClr val="accent2"/>
                  </a:solidFill>
                  <a:prstDash val="solid"/>
                </a:ln>
                <a:solidFill>
                  <a:schemeClr val="accent2">
                    <a:lumMod val="40000"/>
                    <a:lumOff val="60000"/>
                  </a:schemeClr>
                </a:solidFill>
              </a:rPr>
              <a:t>稿件要求）句子积累</a:t>
            </a:r>
            <a:endParaRPr lang="zh-CN" altLang="en-US" sz="2800" b="1" cap="none" spc="0" dirty="0">
              <a:ln w="22225">
                <a:solidFill>
                  <a:schemeClr val="accent2"/>
                </a:solidFill>
                <a:prstDash val="solid"/>
              </a:ln>
              <a:solidFill>
                <a:schemeClr val="accent2">
                  <a:lumMod val="40000"/>
                  <a:lumOff val="60000"/>
                </a:schemeClr>
              </a:solidFill>
              <a:effectLst/>
            </a:endParaRPr>
          </a:p>
        </p:txBody>
      </p:sp>
      <p:sp>
        <p:nvSpPr>
          <p:cNvPr id="4" name="文本框 3"/>
          <p:cNvSpPr txBox="1"/>
          <p:nvPr/>
        </p:nvSpPr>
        <p:spPr>
          <a:xfrm>
            <a:off x="445679" y="787796"/>
            <a:ext cx="11332084" cy="5632311"/>
          </a:xfrm>
          <a:prstGeom prst="rect">
            <a:avLst/>
          </a:prstGeom>
          <a:noFill/>
        </p:spPr>
        <p:txBody>
          <a:bodyPr wrap="square" rtlCol="0">
            <a:spAutoFit/>
          </a:bodyPr>
          <a:lstStyle/>
          <a:p>
            <a:r>
              <a:rPr lang="en-US" altLang="zh-CN" sz="2400" dirty="0">
                <a:latin typeface="宋体" panose="02010600030101010101" pitchFamily="2" charset="-122"/>
                <a:ea typeface="宋体" panose="02010600030101010101" pitchFamily="2" charset="-122"/>
              </a:rPr>
              <a:t>1.</a:t>
            </a:r>
            <a:r>
              <a:rPr lang="zh-CN" altLang="en-US" sz="2400" dirty="0">
                <a:latin typeface="宋体" panose="02010600030101010101" pitchFamily="2" charset="-122"/>
                <a:ea typeface="宋体" panose="02010600030101010101" pitchFamily="2" charset="-122"/>
              </a:rPr>
              <a:t>关于稿件的一些细节要求</a:t>
            </a:r>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r>
              <a:rPr lang="en-US" altLang="zh-CN" sz="2400" dirty="0">
                <a:latin typeface="宋体" panose="02010600030101010101" pitchFamily="2" charset="-122"/>
                <a:ea typeface="宋体" panose="02010600030101010101" pitchFamily="2" charset="-122"/>
              </a:rPr>
              <a:t>2.</a:t>
            </a:r>
            <a:r>
              <a:rPr lang="zh-CN" altLang="en-US" sz="2400" dirty="0">
                <a:latin typeface="宋体" panose="02010600030101010101" pitchFamily="2" charset="-122"/>
                <a:ea typeface="宋体" panose="02010600030101010101" pitchFamily="2" charset="-122"/>
              </a:rPr>
              <a:t>名为“</a:t>
            </a:r>
            <a:r>
              <a:rPr kumimoji="0" lang="en-US" altLang="zh-CN" sz="2400" b="0" i="0" u="none" strike="noStrike" kern="100" cap="none" spc="0" normalizeH="0" baseline="0" noProof="0" dirty="0">
                <a:ln>
                  <a:noFill/>
                </a:ln>
                <a:solidFill>
                  <a:prstClr val="black"/>
                </a:solidFill>
                <a:effectLst/>
                <a:uLnTx/>
                <a:uFillTx/>
                <a:latin typeface="等线" panose="02010600030101010101" pitchFamily="2" charset="-122"/>
                <a:ea typeface="宋体" panose="02010600030101010101" pitchFamily="2" charset="-122"/>
                <a:cs typeface="Times New Roman" panose="02020603050405020304" pitchFamily="18" charset="0"/>
              </a:rPr>
              <a:t>Great Scientists</a:t>
            </a:r>
            <a:r>
              <a:rPr lang="zh-CN" altLang="en-US" sz="2400" dirty="0">
                <a:latin typeface="宋体" panose="02010600030101010101" pitchFamily="2" charset="-122"/>
                <a:ea typeface="宋体" panose="02010600030101010101" pitchFamily="2" charset="-122"/>
              </a:rPr>
              <a:t>”的栏目很受学生的欢迎。</a:t>
            </a:r>
            <a:endParaRPr lang="en-US" altLang="zh-CN" sz="2400" dirty="0">
              <a:latin typeface="宋体" panose="02010600030101010101" pitchFamily="2" charset="-122"/>
              <a:ea typeface="宋体" panose="02010600030101010101" pitchFamily="2" charset="-122"/>
            </a:endParaRPr>
          </a:p>
          <a:p>
            <a:r>
              <a:rPr lang="en-US" altLang="zh-CN" sz="2400" dirty="0">
                <a:latin typeface="宋体" panose="02010600030101010101" pitchFamily="2" charset="-122"/>
                <a:ea typeface="宋体" panose="02010600030101010101" pitchFamily="2" charset="-122"/>
              </a:rPr>
              <a:t>   </a:t>
            </a:r>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r>
              <a:rPr lang="en-US" altLang="zh-CN" sz="2400" dirty="0">
                <a:latin typeface="宋体" panose="02010600030101010101" pitchFamily="2" charset="-122"/>
                <a:ea typeface="宋体" panose="02010600030101010101" pitchFamily="2" charset="-122"/>
              </a:rPr>
              <a:t>3.</a:t>
            </a:r>
            <a:r>
              <a:rPr lang="zh-CN" altLang="en-US" sz="2400" dirty="0">
                <a:latin typeface="宋体" panose="02010600030101010101" pitchFamily="2" charset="-122"/>
                <a:ea typeface="宋体" panose="02010600030101010101" pitchFamily="2" charset="-122"/>
              </a:rPr>
              <a:t>我们想刊登一些关于你们国家一些著名的科学家的故事。</a:t>
            </a:r>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r>
              <a:rPr lang="en-US" altLang="zh-CN" sz="2400" dirty="0">
                <a:latin typeface="宋体" panose="02010600030101010101" pitchFamily="2" charset="-122"/>
                <a:ea typeface="宋体" panose="02010600030101010101" pitchFamily="2" charset="-122"/>
              </a:rPr>
              <a:t>4.</a:t>
            </a:r>
            <a:r>
              <a:rPr lang="zh-CN" altLang="en-US" sz="2400" dirty="0">
                <a:latin typeface="宋体" panose="02010600030101010101" pitchFamily="2" charset="-122"/>
                <a:ea typeface="宋体" panose="02010600030101010101" pitchFamily="2" charset="-122"/>
              </a:rPr>
              <a:t>你能写点关于</a:t>
            </a:r>
            <a:r>
              <a:rPr lang="en-US" altLang="zh-CN" sz="2400" dirty="0">
                <a:latin typeface="宋体" panose="02010600030101010101" pitchFamily="2" charset="-122"/>
                <a:ea typeface="宋体" panose="02010600030101010101" pitchFamily="2" charset="-122"/>
              </a:rPr>
              <a:t>……</a:t>
            </a:r>
            <a:r>
              <a:rPr lang="zh-CN" altLang="en-US" sz="2400" dirty="0">
                <a:latin typeface="宋体" panose="02010600030101010101" pitchFamily="2" charset="-122"/>
                <a:ea typeface="宋体" panose="02010600030101010101" pitchFamily="2" charset="-122"/>
              </a:rPr>
              <a:t>的文章吗</a:t>
            </a:r>
            <a:r>
              <a:rPr lang="en-US" altLang="zh-CN" sz="2400" dirty="0">
                <a:latin typeface="宋体" panose="02010600030101010101" pitchFamily="2" charset="-122"/>
                <a:ea typeface="宋体" panose="02010600030101010101" pitchFamily="2" charset="-122"/>
              </a:rPr>
              <a:t>?</a:t>
            </a:r>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r>
              <a:rPr lang="en-US" altLang="zh-CN" sz="2400" dirty="0">
                <a:latin typeface="宋体" panose="02010600030101010101" pitchFamily="2" charset="-122"/>
                <a:ea typeface="宋体" panose="02010600030101010101" pitchFamily="2" charset="-122"/>
              </a:rPr>
              <a:t>5.</a:t>
            </a:r>
            <a:r>
              <a:rPr lang="zh-CN" altLang="en-US" sz="2400" dirty="0">
                <a:latin typeface="宋体" panose="02010600030101010101" pitchFamily="2" charset="-122"/>
                <a:ea typeface="宋体" panose="02010600030101010101" pitchFamily="2" charset="-122"/>
              </a:rPr>
              <a:t>你能写一些关于你们国家伟大科学家的文章吗？</a:t>
            </a:r>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p:txBody>
      </p:sp>
      <p:sp>
        <p:nvSpPr>
          <p:cNvPr id="2" name="文本框 1"/>
          <p:cNvSpPr txBox="1"/>
          <p:nvPr/>
        </p:nvSpPr>
        <p:spPr>
          <a:xfrm>
            <a:off x="740948" y="2436476"/>
            <a:ext cx="8996916"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The column called “Great Scientists” is very popular with us students.</a:t>
            </a:r>
            <a:endParaRPr lang="en-US" altLang="zh-CN" sz="2400" dirty="0">
              <a:latin typeface="Times New Roman" panose="02020603050405020304" pitchFamily="18" charset="0"/>
              <a:cs typeface="Times New Roman" panose="02020603050405020304" pitchFamily="18" charset="0"/>
            </a:endParaRPr>
          </a:p>
        </p:txBody>
      </p:sp>
      <p:sp>
        <p:nvSpPr>
          <p:cNvPr id="5" name="文本框 4"/>
          <p:cNvSpPr txBox="1"/>
          <p:nvPr/>
        </p:nvSpPr>
        <p:spPr>
          <a:xfrm>
            <a:off x="740947" y="5631437"/>
            <a:ext cx="10242485" cy="830997"/>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Would you please write articles considering/regarding/concerning  some great scientists from your country? </a:t>
            </a:r>
            <a:endParaRPr lang="zh-CN" altLang="en-US" sz="2400" dirty="0">
              <a:latin typeface="Times New Roman" panose="02020603050405020304" pitchFamily="18" charset="0"/>
              <a:cs typeface="Times New Roman" panose="02020603050405020304" pitchFamily="18" charset="0"/>
            </a:endParaRPr>
          </a:p>
        </p:txBody>
      </p:sp>
      <p:sp>
        <p:nvSpPr>
          <p:cNvPr id="8" name="Rectangle 3"/>
          <p:cNvSpPr>
            <a:spLocks noChangeArrowheads="1"/>
          </p:cNvSpPr>
          <p:nvPr/>
        </p:nvSpPr>
        <p:spPr bwMode="auto">
          <a:xfrm>
            <a:off x="740948" y="4620203"/>
            <a:ext cx="84360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zh-CN"/>
            </a:defPPr>
            <a:lvl1pPr algn="l" rtl="0" eaLnBrk="0" fontAlgn="base" hangingPunct="0">
              <a:spcBef>
                <a:spcPct val="0"/>
              </a:spcBef>
              <a:spcAft>
                <a:spcPct val="0"/>
              </a:spcAft>
              <a:defRPr sz="3200" b="1"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0"/>
              </a:spcBef>
              <a:spcAft>
                <a:spcPct val="0"/>
              </a:spcAft>
              <a:defRPr sz="3200" b="1"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0"/>
              </a:spcBef>
              <a:spcAft>
                <a:spcPct val="0"/>
              </a:spcAft>
              <a:defRPr sz="3200" b="1"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0"/>
              </a:spcBef>
              <a:spcAft>
                <a:spcPct val="0"/>
              </a:spcAft>
              <a:defRPr sz="3200" b="1"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0"/>
              </a:spcBef>
              <a:spcAft>
                <a:spcPct val="0"/>
              </a:spcAft>
              <a:defRPr sz="3200" b="1"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3200" b="1" kern="1200">
                <a:solidFill>
                  <a:schemeClr val="tx1"/>
                </a:solidFill>
                <a:latin typeface="Times New Roman" panose="02020603050405020304" pitchFamily="18" charset="0"/>
                <a:ea typeface="宋体" panose="02010600030101010101" pitchFamily="2" charset="-122"/>
                <a:cs typeface="+mn-cs"/>
              </a:defRPr>
            </a:lvl6pPr>
            <a:lvl7pPr marL="2743200" algn="l" defTabSz="914400" rtl="0" eaLnBrk="1" latinLnBrk="0" hangingPunct="1">
              <a:defRPr sz="3200" b="1" kern="1200">
                <a:solidFill>
                  <a:schemeClr val="tx1"/>
                </a:solidFill>
                <a:latin typeface="Times New Roman" panose="02020603050405020304" pitchFamily="18" charset="0"/>
                <a:ea typeface="宋体" panose="02010600030101010101" pitchFamily="2" charset="-122"/>
                <a:cs typeface="+mn-cs"/>
              </a:defRPr>
            </a:lvl7pPr>
            <a:lvl8pPr marL="3200400" algn="l" defTabSz="914400" rtl="0" eaLnBrk="1" latinLnBrk="0" hangingPunct="1">
              <a:defRPr sz="3200" b="1" kern="1200">
                <a:solidFill>
                  <a:schemeClr val="tx1"/>
                </a:solidFill>
                <a:latin typeface="Times New Roman" panose="02020603050405020304" pitchFamily="18" charset="0"/>
                <a:ea typeface="宋体" panose="02010600030101010101" pitchFamily="2" charset="-122"/>
                <a:cs typeface="+mn-cs"/>
              </a:defRPr>
            </a:lvl8pPr>
            <a:lvl9pPr marL="3657600" algn="l" defTabSz="914400" rtl="0" eaLnBrk="1" latinLnBrk="0" hangingPunct="1">
              <a:defRPr sz="3200" b="1" kern="1200">
                <a:solidFill>
                  <a:schemeClr val="tx1"/>
                </a:solidFill>
                <a:latin typeface="Times New Roman" panose="02020603050405020304" pitchFamily="18" charset="0"/>
                <a:ea typeface="宋体" panose="02010600030101010101" pitchFamily="2" charset="-122"/>
                <a:cs typeface="+mn-cs"/>
              </a:defRPr>
            </a:lvl9pPr>
          </a:lstStyle>
          <a:p>
            <a:pPr eaLnBrk="1" hangingPunct="1"/>
            <a:r>
              <a:rPr lang="en-US" altLang="zh-CN" sz="2400" b="0" dirty="0"/>
              <a:t>Would you please write some articles about…?</a:t>
            </a:r>
            <a:endParaRPr lang="en-US" altLang="zh-CN" sz="2400" b="0" dirty="0"/>
          </a:p>
        </p:txBody>
      </p:sp>
      <p:sp>
        <p:nvSpPr>
          <p:cNvPr id="10" name="文本框 9"/>
          <p:cNvSpPr txBox="1"/>
          <p:nvPr/>
        </p:nvSpPr>
        <p:spPr>
          <a:xfrm>
            <a:off x="740948" y="3503511"/>
            <a:ext cx="9440800"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We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feel like carrying articles about some great scientists from your country. </a:t>
            </a:r>
            <a:endParaRPr lang="zh-CN" altLang="en-US" sz="2400"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768860" y="1305787"/>
            <a:ext cx="5342861"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Here are some details about the article.</a:t>
            </a:r>
            <a:endParaRPr lang="en-US" altLang="zh-CN" sz="2400" dirty="0">
              <a:latin typeface="Times New Roman" panose="02020603050405020304" pitchFamily="18" charset="0"/>
              <a:cs typeface="Times New Roman" panose="02020603050405020304" pitchFamily="18" charset="0"/>
            </a:endParaRPr>
          </a:p>
        </p:txBody>
      </p:sp>
      <p:pic>
        <p:nvPicPr>
          <p:cNvPr id="11" name="图片 10" descr="树枝"/>
          <p:cNvPicPr>
            <a:picLocks noChangeAspect="1"/>
          </p:cNvPicPr>
          <p:nvPr/>
        </p:nvPicPr>
        <p:blipFill>
          <a:blip r:embed="rId2"/>
          <a:stretch>
            <a:fillRect/>
          </a:stretch>
        </p:blipFill>
        <p:spPr>
          <a:xfrm>
            <a:off x="9176960" y="148446"/>
            <a:ext cx="2920572" cy="50377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P spid="10"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边框"/>
          <p:cNvPicPr>
            <a:picLocks noChangeAspect="1"/>
          </p:cNvPicPr>
          <p:nvPr/>
        </p:nvPicPr>
        <p:blipFill>
          <a:blip r:embed="rId1"/>
          <a:stretch>
            <a:fillRect/>
          </a:stretch>
        </p:blipFill>
        <p:spPr>
          <a:xfrm>
            <a:off x="0" y="0"/>
            <a:ext cx="12192000" cy="6635750"/>
          </a:xfrm>
          <a:prstGeom prst="rect">
            <a:avLst/>
          </a:prstGeom>
        </p:spPr>
      </p:pic>
      <p:sp>
        <p:nvSpPr>
          <p:cNvPr id="4" name="文本框 3"/>
          <p:cNvSpPr txBox="1"/>
          <p:nvPr/>
        </p:nvSpPr>
        <p:spPr>
          <a:xfrm>
            <a:off x="445679" y="787796"/>
            <a:ext cx="11198745" cy="5262979"/>
          </a:xfrm>
          <a:prstGeom prst="rect">
            <a:avLst/>
          </a:prstGeom>
          <a:noFill/>
        </p:spPr>
        <p:txBody>
          <a:bodyPr wrap="square" rtlCol="0">
            <a:spAutoFit/>
          </a:bodyPr>
          <a:lstStyle/>
          <a:p>
            <a:r>
              <a:rPr lang="en-US" altLang="zh-CN" sz="2400" dirty="0">
                <a:latin typeface="宋体" panose="02010600030101010101" pitchFamily="2" charset="-122"/>
                <a:ea typeface="宋体" panose="02010600030101010101" pitchFamily="2" charset="-122"/>
              </a:rPr>
              <a:t>6.</a:t>
            </a:r>
            <a:r>
              <a:rPr lang="zh-CN" altLang="en-US" sz="2400" dirty="0">
                <a:latin typeface="宋体" panose="02010600030101010101" pitchFamily="2" charset="-122"/>
                <a:ea typeface="宋体" panose="02010600030101010101" pitchFamily="2" charset="-122"/>
              </a:rPr>
              <a:t>热烈欢迎关于伟大科学家的稿件</a:t>
            </a:r>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r>
              <a:rPr lang="en-US" altLang="zh-CN" sz="2400" dirty="0">
                <a:latin typeface="宋体" panose="02010600030101010101" pitchFamily="2" charset="-122"/>
                <a:ea typeface="宋体" panose="02010600030101010101" pitchFamily="2" charset="-122"/>
              </a:rPr>
              <a:t>7.</a:t>
            </a:r>
            <a:r>
              <a:rPr lang="zh-CN" altLang="en-US" sz="2400" dirty="0">
                <a:latin typeface="宋体" panose="02010600030101010101" pitchFamily="2" charset="-122"/>
                <a:ea typeface="宋体" panose="02010600030101010101" pitchFamily="2" charset="-122"/>
              </a:rPr>
              <a:t>请问您愿意写点关于你们国家著名科学家的文章吗？</a:t>
            </a:r>
            <a:endParaRPr lang="zh-CN" altLang="en-US"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r>
              <a:rPr lang="en-US" altLang="zh-CN" sz="2400" dirty="0">
                <a:latin typeface="宋体" panose="02010600030101010101" pitchFamily="2" charset="-122"/>
                <a:ea typeface="宋体" panose="02010600030101010101" pitchFamily="2" charset="-122"/>
              </a:rPr>
              <a:t>8.</a:t>
            </a:r>
            <a:r>
              <a:rPr lang="zh-CN" altLang="en-US" sz="2400" dirty="0">
                <a:latin typeface="宋体" panose="02010600030101010101" pitchFamily="2" charset="-122"/>
                <a:ea typeface="宋体" panose="02010600030101010101" pitchFamily="2" charset="-122"/>
              </a:rPr>
              <a:t>我们会特别喜欢</a:t>
            </a:r>
            <a:r>
              <a:rPr lang="en-US" altLang="zh-CN" sz="2400" dirty="0">
                <a:latin typeface="宋体" panose="02010600030101010101" pitchFamily="2" charset="-122"/>
                <a:ea typeface="宋体" panose="02010600030101010101" pitchFamily="2" charset="-122"/>
              </a:rPr>
              <a:t>/</a:t>
            </a:r>
            <a:r>
              <a:rPr lang="zh-CN" altLang="en-US" sz="2400" dirty="0">
                <a:latin typeface="宋体" panose="02010600030101010101" pitchFamily="2" charset="-122"/>
                <a:ea typeface="宋体" panose="02010600030101010101" pitchFamily="2" charset="-122"/>
              </a:rPr>
              <a:t>欢迎有关你们国家有关科学家的文章。</a:t>
            </a:r>
            <a:endParaRPr lang="en-US" altLang="zh-CN" sz="2400" dirty="0">
              <a:latin typeface="宋体" panose="02010600030101010101" pitchFamily="2" charset="-122"/>
              <a:ea typeface="宋体" panose="02010600030101010101" pitchFamily="2" charset="-122"/>
            </a:endParaRPr>
          </a:p>
          <a:p>
            <a:endParaRPr lang="zh-CN" altLang="en-US"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r>
              <a:rPr lang="en-US" altLang="zh-CN" sz="2400" dirty="0">
                <a:latin typeface="宋体" panose="02010600030101010101" pitchFamily="2" charset="-122"/>
                <a:ea typeface="宋体" panose="02010600030101010101" pitchFamily="2" charset="-122"/>
              </a:rPr>
              <a:t>9.</a:t>
            </a:r>
            <a:r>
              <a:rPr lang="zh-CN" altLang="en-US" sz="2400" dirty="0">
                <a:latin typeface="宋体" panose="02010600030101010101" pitchFamily="2" charset="-122"/>
                <a:ea typeface="宋体" panose="02010600030101010101" pitchFamily="2" charset="-122"/>
              </a:rPr>
              <a:t>如果你能为文章配图那再好不过了。</a:t>
            </a:r>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r>
              <a:rPr lang="en-US" altLang="zh-CN" sz="2400" dirty="0">
                <a:latin typeface="宋体" panose="02010600030101010101" pitchFamily="2" charset="-122"/>
                <a:ea typeface="宋体" panose="02010600030101010101" pitchFamily="2" charset="-122"/>
              </a:rPr>
              <a:t>10.</a:t>
            </a:r>
            <a:r>
              <a:rPr lang="zh-CN" altLang="en-US" sz="2400" dirty="0">
                <a:latin typeface="宋体" panose="02010600030101010101" pitchFamily="2" charset="-122"/>
                <a:ea typeface="宋体" panose="02010600030101010101" pitchFamily="2" charset="-122"/>
              </a:rPr>
              <a:t>你可写一篇</a:t>
            </a:r>
            <a:r>
              <a:rPr lang="en-US" altLang="zh-CN" sz="2400" dirty="0">
                <a:latin typeface="宋体" panose="02010600030101010101" pitchFamily="2" charset="-122"/>
                <a:ea typeface="宋体" panose="02010600030101010101" pitchFamily="2" charset="-122"/>
              </a:rPr>
              <a:t>800</a:t>
            </a:r>
            <a:r>
              <a:rPr lang="zh-CN" altLang="en-US" sz="2400" dirty="0">
                <a:latin typeface="宋体" panose="02010600030101010101" pitchFamily="2" charset="-122"/>
                <a:ea typeface="宋体" panose="02010600030101010101" pitchFamily="2" charset="-122"/>
              </a:rPr>
              <a:t>词的文章，题目自拟。</a:t>
            </a:r>
            <a:endParaRPr lang="en-US" altLang="zh-CN" sz="2400" dirty="0">
              <a:latin typeface="宋体" panose="02010600030101010101" pitchFamily="2" charset="-122"/>
              <a:ea typeface="宋体" panose="02010600030101010101" pitchFamily="2" charset="-122"/>
            </a:endParaRPr>
          </a:p>
        </p:txBody>
      </p:sp>
      <p:sp>
        <p:nvSpPr>
          <p:cNvPr id="6" name="文本框 5"/>
          <p:cNvSpPr txBox="1"/>
          <p:nvPr/>
        </p:nvSpPr>
        <p:spPr>
          <a:xfrm>
            <a:off x="547576" y="5024246"/>
            <a:ext cx="7677595"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It would be better if you could attach a picture to the article.</a:t>
            </a:r>
            <a:endParaRPr lang="zh-CN" altLang="en-US" sz="2400" dirty="0">
              <a:latin typeface="Times New Roman" panose="02020603050405020304" pitchFamily="18" charset="0"/>
              <a:cs typeface="Times New Roman" panose="02020603050405020304" pitchFamily="18" charset="0"/>
            </a:endParaRPr>
          </a:p>
        </p:txBody>
      </p:sp>
      <p:sp>
        <p:nvSpPr>
          <p:cNvPr id="11" name="文本框 10"/>
          <p:cNvSpPr txBox="1"/>
          <p:nvPr/>
        </p:nvSpPr>
        <p:spPr>
          <a:xfrm>
            <a:off x="685797" y="2414946"/>
            <a:ext cx="10718507"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Would you please write articles concerning the great scientists from your country?</a:t>
            </a:r>
            <a:endParaRPr lang="zh-CN" altLang="en-US" sz="2400"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445679" y="3874409"/>
            <a:ext cx="11332084"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We would prefer/welcome articles in particular about the</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great</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scientists</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from</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your</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country</a:t>
            </a:r>
            <a:r>
              <a:rPr lang="en-US" altLang="zh-CN" dirty="0"/>
              <a:t>.</a:t>
            </a:r>
            <a:endParaRPr lang="zh-CN" altLang="en-US" dirty="0"/>
          </a:p>
        </p:txBody>
      </p:sp>
      <p:sp>
        <p:nvSpPr>
          <p:cNvPr id="13" name="文本框 12"/>
          <p:cNvSpPr txBox="1"/>
          <p:nvPr/>
        </p:nvSpPr>
        <p:spPr>
          <a:xfrm>
            <a:off x="547576" y="6050775"/>
            <a:ext cx="11332084"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Your article can have a vocabulary of about 800 with a title made up by yourself.</a:t>
            </a:r>
            <a:endParaRPr lang="en-US" altLang="zh-CN" sz="2400" dirty="0">
              <a:latin typeface="Times New Roman" panose="02020603050405020304" pitchFamily="18" charset="0"/>
              <a:cs typeface="Times New Roman" panose="02020603050405020304" pitchFamily="18" charset="0"/>
            </a:endParaRPr>
          </a:p>
        </p:txBody>
      </p:sp>
      <p:sp>
        <p:nvSpPr>
          <p:cNvPr id="14" name="文本框 13"/>
          <p:cNvSpPr txBox="1"/>
          <p:nvPr/>
        </p:nvSpPr>
        <p:spPr>
          <a:xfrm>
            <a:off x="734302" y="1263427"/>
            <a:ext cx="9674971"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welcome you to contribute to some articles relevant to great scientists.</a:t>
            </a:r>
            <a:endParaRPr lang="en-US" altLang="zh-CN" sz="2400" dirty="0">
              <a:latin typeface="Times New Roman" panose="02020603050405020304" pitchFamily="18" charset="0"/>
              <a:cs typeface="Times New Roman" panose="02020603050405020304" pitchFamily="18" charset="0"/>
            </a:endParaRPr>
          </a:p>
        </p:txBody>
      </p:sp>
      <p:sp>
        <p:nvSpPr>
          <p:cNvPr id="12" name="文本框 11"/>
          <p:cNvSpPr txBox="1"/>
          <p:nvPr/>
        </p:nvSpPr>
        <p:spPr>
          <a:xfrm>
            <a:off x="685797" y="2876611"/>
            <a:ext cx="10616612"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Would you please write articles relevant to some great scientists from your country?</a:t>
            </a:r>
            <a:endParaRPr lang="zh-CN" altLang="en-US" sz="2400" dirty="0">
              <a:latin typeface="Times New Roman" panose="02020603050405020304" pitchFamily="18" charset="0"/>
              <a:cs typeface="Times New Roman" panose="02020603050405020304" pitchFamily="18" charset="0"/>
            </a:endParaRPr>
          </a:p>
        </p:txBody>
      </p:sp>
      <p:sp>
        <p:nvSpPr>
          <p:cNvPr id="15" name="矩形 14"/>
          <p:cNvSpPr/>
          <p:nvPr/>
        </p:nvSpPr>
        <p:spPr>
          <a:xfrm>
            <a:off x="2637990" y="222249"/>
            <a:ext cx="6538970" cy="523220"/>
          </a:xfrm>
          <a:prstGeom prst="rect">
            <a:avLst/>
          </a:prstGeom>
          <a:noFill/>
        </p:spPr>
        <p:txBody>
          <a:bodyPr wrap="none" lIns="91440" tIns="45720" rIns="91440" bIns="45720">
            <a:spAutoFit/>
          </a:bodyPr>
          <a:lstStyle/>
          <a:p>
            <a:pPr algn="ctr"/>
            <a:r>
              <a:rPr lang="zh-CN" altLang="en-US" sz="2800" b="1" dirty="0">
                <a:ln w="22225">
                  <a:solidFill>
                    <a:schemeClr val="accent2"/>
                  </a:solidFill>
                  <a:prstDash val="solid"/>
                </a:ln>
                <a:solidFill>
                  <a:schemeClr val="accent2">
                    <a:lumMod val="40000"/>
                    <a:lumOff val="60000"/>
                  </a:schemeClr>
                </a:solidFill>
              </a:rPr>
              <a:t>主体段（栏目介绍</a:t>
            </a:r>
            <a:r>
              <a:rPr lang="en-US" altLang="zh-CN" sz="2800" b="1" dirty="0">
                <a:ln w="22225">
                  <a:solidFill>
                    <a:schemeClr val="accent2"/>
                  </a:solidFill>
                  <a:prstDash val="solid"/>
                </a:ln>
                <a:solidFill>
                  <a:schemeClr val="accent2">
                    <a:lumMod val="40000"/>
                    <a:lumOff val="60000"/>
                  </a:schemeClr>
                </a:solidFill>
              </a:rPr>
              <a:t>+</a:t>
            </a:r>
            <a:r>
              <a:rPr lang="zh-CN" altLang="en-US" sz="2800" b="1" dirty="0">
                <a:ln w="22225">
                  <a:solidFill>
                    <a:schemeClr val="accent2"/>
                  </a:solidFill>
                  <a:prstDash val="solid"/>
                </a:ln>
                <a:solidFill>
                  <a:schemeClr val="accent2">
                    <a:lumMod val="40000"/>
                    <a:lumOff val="60000"/>
                  </a:schemeClr>
                </a:solidFill>
              </a:rPr>
              <a:t>稿件要求）句子积累</a:t>
            </a:r>
            <a:endParaRPr lang="zh-CN" altLang="en-US" sz="2800" b="1" cap="none" spc="0" dirty="0">
              <a:ln w="22225">
                <a:solidFill>
                  <a:schemeClr val="accent2"/>
                </a:solidFill>
                <a:prstDash val="solid"/>
              </a:ln>
              <a:solidFill>
                <a:schemeClr val="accent2">
                  <a:lumMod val="40000"/>
                  <a:lumOff val="60000"/>
                </a:schemeClr>
              </a:solidFill>
              <a:effectLst/>
            </a:endParaRPr>
          </a:p>
        </p:txBody>
      </p:sp>
      <p:pic>
        <p:nvPicPr>
          <p:cNvPr id="16" name="图片 15" descr="树枝"/>
          <p:cNvPicPr>
            <a:picLocks noChangeAspect="1"/>
          </p:cNvPicPr>
          <p:nvPr/>
        </p:nvPicPr>
        <p:blipFill>
          <a:blip r:embed="rId2"/>
          <a:stretch>
            <a:fillRect/>
          </a:stretch>
        </p:blipFill>
        <p:spPr>
          <a:xfrm>
            <a:off x="10863160" y="148446"/>
            <a:ext cx="1234371" cy="56250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9" grpId="0"/>
      <p:bldP spid="13" grpId="0"/>
      <p:bldP spid="14"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467832" y="872857"/>
            <a:ext cx="11249247" cy="4893647"/>
          </a:xfrm>
          <a:prstGeom prst="rect">
            <a:avLst/>
          </a:prstGeom>
          <a:noFill/>
        </p:spPr>
        <p:txBody>
          <a:bodyPr wrap="square" rtlCol="0">
            <a:spAutoFit/>
          </a:bodyPr>
          <a:lstStyle/>
          <a:p>
            <a:r>
              <a:rPr lang="en-US" altLang="zh-CN" sz="2400" dirty="0"/>
              <a:t>11. 800 </a:t>
            </a:r>
            <a:r>
              <a:rPr lang="zh-CN" altLang="en-US" sz="2400" dirty="0"/>
              <a:t>字左右的文章。</a:t>
            </a:r>
            <a:endParaRPr lang="en-US" altLang="zh-CN" sz="2400" dirty="0"/>
          </a:p>
          <a:p>
            <a:endParaRPr lang="en-US" altLang="zh-CN" sz="2400" dirty="0"/>
          </a:p>
          <a:p>
            <a:endParaRPr lang="en-US" altLang="zh-CN" sz="2400" dirty="0"/>
          </a:p>
          <a:p>
            <a:endParaRPr lang="en-US" altLang="zh-CN" sz="2400" dirty="0"/>
          </a:p>
          <a:p>
            <a:endParaRPr lang="en-US" altLang="zh-CN" sz="2400" dirty="0"/>
          </a:p>
          <a:p>
            <a:r>
              <a:rPr lang="en-US" altLang="zh-CN" sz="2400" dirty="0"/>
              <a:t>12. </a:t>
            </a:r>
            <a:r>
              <a:rPr lang="zh-CN" altLang="en-US" sz="2400" dirty="0"/>
              <a:t>我们能在</a:t>
            </a:r>
            <a:r>
              <a:rPr lang="en-US" altLang="zh-CN" sz="2400" dirty="0"/>
              <a:t>5</a:t>
            </a:r>
            <a:r>
              <a:rPr lang="zh-CN" altLang="en-US" sz="2400" dirty="0"/>
              <a:t>月</a:t>
            </a:r>
            <a:r>
              <a:rPr lang="en-US" altLang="zh-CN" sz="2400" dirty="0"/>
              <a:t>28</a:t>
            </a:r>
            <a:r>
              <a:rPr lang="zh-CN" altLang="en-US" sz="2400" dirty="0"/>
              <a:t>日之前收到你的文章吗？</a:t>
            </a:r>
            <a:endParaRPr lang="en-US" altLang="zh-CN" sz="2400" dirty="0"/>
          </a:p>
          <a:p>
            <a:r>
              <a:rPr lang="zh-CN" altLang="en-US" sz="2400" dirty="0"/>
              <a:t> </a:t>
            </a:r>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r>
              <a:rPr lang="en-US" altLang="zh-CN" sz="2400" dirty="0">
                <a:latin typeface="宋体" panose="02010600030101010101" pitchFamily="2" charset="-122"/>
                <a:ea typeface="宋体" panose="02010600030101010101" pitchFamily="2" charset="-122"/>
              </a:rPr>
              <a:t>13.</a:t>
            </a:r>
            <a:r>
              <a:rPr lang="zh-CN" altLang="en-US" sz="2400" dirty="0">
                <a:latin typeface="宋体" panose="02010600030101010101" pitchFamily="2" charset="-122"/>
                <a:ea typeface="宋体" panose="02010600030101010101" pitchFamily="2" charset="-122"/>
              </a:rPr>
              <a:t>你最好</a:t>
            </a:r>
            <a:r>
              <a:rPr lang="en-US" altLang="zh-CN" sz="2400" dirty="0">
                <a:latin typeface="宋体" panose="02010600030101010101" pitchFamily="2" charset="-122"/>
                <a:ea typeface="宋体" panose="02010600030101010101" pitchFamily="2" charset="-122"/>
              </a:rPr>
              <a:t>5</a:t>
            </a:r>
            <a:r>
              <a:rPr lang="zh-CN" altLang="en-US" sz="2400" dirty="0">
                <a:latin typeface="宋体" panose="02010600030101010101" pitchFamily="2" charset="-122"/>
                <a:ea typeface="宋体" panose="02010600030101010101" pitchFamily="2" charset="-122"/>
              </a:rPr>
              <a:t>月</a:t>
            </a:r>
            <a:r>
              <a:rPr lang="en-US" altLang="zh-CN" sz="2400" dirty="0">
                <a:latin typeface="宋体" panose="02010600030101010101" pitchFamily="2" charset="-122"/>
                <a:ea typeface="宋体" panose="02010600030101010101" pitchFamily="2" charset="-122"/>
              </a:rPr>
              <a:t>28</a:t>
            </a:r>
            <a:r>
              <a:rPr lang="zh-CN" altLang="en-US" sz="2400" dirty="0">
                <a:latin typeface="宋体" panose="02010600030101010101" pitchFamily="2" charset="-122"/>
                <a:ea typeface="宋体" panose="02010600030101010101" pitchFamily="2" charset="-122"/>
              </a:rPr>
              <a:t>日之前把你的文章发送给我，字数约</a:t>
            </a:r>
            <a:r>
              <a:rPr lang="en-US" altLang="zh-CN" sz="2400" dirty="0">
                <a:latin typeface="宋体" panose="02010600030101010101" pitchFamily="2" charset="-122"/>
                <a:ea typeface="宋体" panose="02010600030101010101" pitchFamily="2" charset="-122"/>
              </a:rPr>
              <a:t>800</a:t>
            </a:r>
            <a:r>
              <a:rPr lang="zh-CN" altLang="en-US" sz="2400" dirty="0">
                <a:latin typeface="宋体" panose="02010600030101010101" pitchFamily="2" charset="-122"/>
                <a:ea typeface="宋体" panose="02010600030101010101" pitchFamily="2" charset="-122"/>
              </a:rPr>
              <a:t>就好。</a:t>
            </a:r>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endParaRPr lang="en-US" altLang="zh-CN" sz="2400" dirty="0">
              <a:latin typeface="宋体" panose="02010600030101010101" pitchFamily="2" charset="-122"/>
              <a:ea typeface="宋体" panose="02010600030101010101" pitchFamily="2" charset="-122"/>
            </a:endParaRPr>
          </a:p>
          <a:p>
            <a:endParaRPr lang="zh-CN" altLang="en-US" sz="2400" dirty="0">
              <a:latin typeface="宋体" panose="02010600030101010101" pitchFamily="2" charset="-122"/>
              <a:ea typeface="宋体" panose="02010600030101010101" pitchFamily="2" charset="-122"/>
            </a:endParaRPr>
          </a:p>
        </p:txBody>
      </p:sp>
      <p:sp>
        <p:nvSpPr>
          <p:cNvPr id="7" name="文本框 6"/>
          <p:cNvSpPr txBox="1"/>
          <p:nvPr/>
        </p:nvSpPr>
        <p:spPr>
          <a:xfrm>
            <a:off x="803847" y="3261825"/>
            <a:ext cx="6108406"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Could we get your article before/by May 28</a:t>
            </a:r>
            <a:r>
              <a:rPr lang="en-US" altLang="zh-CN" sz="2400" baseline="30000" dirty="0">
                <a:latin typeface="Times New Roman" panose="02020603050405020304" pitchFamily="18" charset="0"/>
                <a:cs typeface="Times New Roman" panose="02020603050405020304" pitchFamily="18" charset="0"/>
              </a:rPr>
              <a:t>th</a:t>
            </a:r>
            <a:r>
              <a:rPr lang="en-US" altLang="zh-CN" sz="2400" dirty="0">
                <a:latin typeface="Times New Roman" panose="02020603050405020304" pitchFamily="18" charset="0"/>
                <a:cs typeface="Times New Roman" panose="02020603050405020304" pitchFamily="18" charset="0"/>
              </a:rPr>
              <a:t> ?</a:t>
            </a:r>
            <a:endParaRPr lang="zh-CN" altLang="en-US" sz="2400"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898451" y="1415611"/>
            <a:ext cx="6108406"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The article is supposed to be about 800 words.</a:t>
            </a:r>
            <a:endParaRPr lang="en-US" altLang="zh-CN" sz="2400"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898451" y="1972831"/>
            <a:ext cx="6576237"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Could we have your article with 800 words or so?</a:t>
            </a:r>
            <a:endParaRPr lang="zh-CN" altLang="en-US" sz="2400" dirty="0">
              <a:latin typeface="Times New Roman" panose="02020603050405020304" pitchFamily="18" charset="0"/>
              <a:cs typeface="Times New Roman" panose="02020603050405020304" pitchFamily="18" charset="0"/>
            </a:endParaRPr>
          </a:p>
        </p:txBody>
      </p:sp>
      <p:sp>
        <p:nvSpPr>
          <p:cNvPr id="10" name="文本框 9"/>
          <p:cNvSpPr txBox="1"/>
          <p:nvPr/>
        </p:nvSpPr>
        <p:spPr>
          <a:xfrm>
            <a:off x="843515" y="4454132"/>
            <a:ext cx="11001155"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You’d better send your article to me by</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May</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28</a:t>
            </a:r>
            <a:r>
              <a:rPr lang="en-US" altLang="zh-CN" sz="2400" baseline="30000" dirty="0">
                <a:latin typeface="Times New Roman" panose="02020603050405020304" pitchFamily="18" charset="0"/>
                <a:cs typeface="Times New Roman" panose="02020603050405020304" pitchFamily="18" charset="0"/>
              </a:rPr>
              <a:t>th</a:t>
            </a:r>
            <a:r>
              <a:rPr lang="en-US" altLang="zh-CN" sz="2400" dirty="0">
                <a:latin typeface="Times New Roman" panose="02020603050405020304" pitchFamily="18" charset="0"/>
                <a:cs typeface="Times New Roman" panose="02020603050405020304" pitchFamily="18" charset="0"/>
              </a:rPr>
              <a:t> and about 800 words would be fine</a:t>
            </a:r>
            <a:r>
              <a:rPr lang="en-US" altLang="zh-CN" dirty="0"/>
              <a:t>.</a:t>
            </a:r>
            <a:endParaRPr lang="en-US" altLang="zh-CN" dirty="0"/>
          </a:p>
        </p:txBody>
      </p:sp>
      <p:sp>
        <p:nvSpPr>
          <p:cNvPr id="11" name="矩形 10"/>
          <p:cNvSpPr/>
          <p:nvPr/>
        </p:nvSpPr>
        <p:spPr>
          <a:xfrm>
            <a:off x="2637990" y="222249"/>
            <a:ext cx="6538970" cy="523220"/>
          </a:xfrm>
          <a:prstGeom prst="rect">
            <a:avLst/>
          </a:prstGeom>
          <a:noFill/>
        </p:spPr>
        <p:txBody>
          <a:bodyPr wrap="none" lIns="91440" tIns="45720" rIns="91440" bIns="45720">
            <a:spAutoFit/>
          </a:bodyPr>
          <a:lstStyle/>
          <a:p>
            <a:pPr algn="ctr"/>
            <a:r>
              <a:rPr lang="zh-CN" altLang="en-US" sz="2800" b="1" dirty="0">
                <a:ln w="22225">
                  <a:solidFill>
                    <a:schemeClr val="accent2"/>
                  </a:solidFill>
                  <a:prstDash val="solid"/>
                </a:ln>
                <a:solidFill>
                  <a:schemeClr val="accent2">
                    <a:lumMod val="40000"/>
                    <a:lumOff val="60000"/>
                  </a:schemeClr>
                </a:solidFill>
              </a:rPr>
              <a:t>主体段（栏目介绍</a:t>
            </a:r>
            <a:r>
              <a:rPr lang="en-US" altLang="zh-CN" sz="2800" b="1" dirty="0">
                <a:ln w="22225">
                  <a:solidFill>
                    <a:schemeClr val="accent2"/>
                  </a:solidFill>
                  <a:prstDash val="solid"/>
                </a:ln>
                <a:solidFill>
                  <a:schemeClr val="accent2">
                    <a:lumMod val="40000"/>
                    <a:lumOff val="60000"/>
                  </a:schemeClr>
                </a:solidFill>
              </a:rPr>
              <a:t>+</a:t>
            </a:r>
            <a:r>
              <a:rPr lang="zh-CN" altLang="en-US" sz="2800" b="1" dirty="0">
                <a:ln w="22225">
                  <a:solidFill>
                    <a:schemeClr val="accent2"/>
                  </a:solidFill>
                  <a:prstDash val="solid"/>
                </a:ln>
                <a:solidFill>
                  <a:schemeClr val="accent2">
                    <a:lumMod val="40000"/>
                    <a:lumOff val="60000"/>
                  </a:schemeClr>
                </a:solidFill>
              </a:rPr>
              <a:t>稿件要求）句子积累</a:t>
            </a:r>
            <a:endParaRPr lang="zh-CN" altLang="en-US" sz="2800" b="1" cap="none" spc="0" dirty="0">
              <a:ln w="22225">
                <a:solidFill>
                  <a:schemeClr val="accent2"/>
                </a:solidFill>
                <a:prstDash val="solid"/>
              </a:ln>
              <a:solidFill>
                <a:schemeClr val="accent2">
                  <a:lumMod val="40000"/>
                  <a:lumOff val="60000"/>
                </a:schemeClr>
              </a:solidFill>
              <a:effectLst/>
            </a:endParaRPr>
          </a:p>
        </p:txBody>
      </p:sp>
      <p:pic>
        <p:nvPicPr>
          <p:cNvPr id="12" name="图片 11" descr="树枝"/>
          <p:cNvPicPr>
            <a:picLocks noChangeAspect="1"/>
          </p:cNvPicPr>
          <p:nvPr/>
        </p:nvPicPr>
        <p:blipFill>
          <a:blip r:embed="rId1"/>
          <a:stretch>
            <a:fillRect/>
          </a:stretch>
        </p:blipFill>
        <p:spPr>
          <a:xfrm>
            <a:off x="10079665" y="-51957"/>
            <a:ext cx="2123129" cy="6729204"/>
          </a:xfrm>
          <a:prstGeom prst="rect">
            <a:avLst/>
          </a:prstGeom>
        </p:spPr>
      </p:pic>
      <p:sp>
        <p:nvSpPr>
          <p:cNvPr id="14" name="文本框 13"/>
          <p:cNvSpPr txBox="1"/>
          <p:nvPr/>
        </p:nvSpPr>
        <p:spPr>
          <a:xfrm>
            <a:off x="843515" y="4966031"/>
            <a:ext cx="10171816" cy="830997"/>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I’d appreciate it if you send your article to me by</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May</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28</a:t>
            </a:r>
            <a:r>
              <a:rPr lang="en-US" altLang="zh-CN" sz="2400" baseline="30000" dirty="0">
                <a:latin typeface="Times New Roman" panose="02020603050405020304" pitchFamily="18" charset="0"/>
                <a:cs typeface="Times New Roman" panose="02020603050405020304" pitchFamily="18" charset="0"/>
              </a:rPr>
              <a:t>th</a:t>
            </a:r>
            <a:r>
              <a:rPr lang="en-US" altLang="zh-CN" sz="2400" dirty="0">
                <a:latin typeface="Times New Roman" panose="02020603050405020304" pitchFamily="18" charset="0"/>
                <a:cs typeface="Times New Roman" panose="02020603050405020304" pitchFamily="18" charset="0"/>
              </a:rPr>
              <a:t> with a vocabulary 800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words or so.</a:t>
            </a:r>
            <a:endParaRPr lang="en-US" altLang="zh-CN" dirty="0"/>
          </a:p>
        </p:txBody>
      </p:sp>
      <p:sp>
        <p:nvSpPr>
          <p:cNvPr id="15" name="文本框 14"/>
          <p:cNvSpPr txBox="1"/>
          <p:nvPr/>
        </p:nvSpPr>
        <p:spPr>
          <a:xfrm>
            <a:off x="803847" y="5816738"/>
            <a:ext cx="10339075"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Could you send your article to me by</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May</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28</a:t>
            </a:r>
            <a:r>
              <a:rPr lang="en-US" altLang="zh-CN" sz="2400" baseline="30000" dirty="0">
                <a:latin typeface="Times New Roman" panose="02020603050405020304" pitchFamily="18" charset="0"/>
                <a:cs typeface="Times New Roman" panose="02020603050405020304" pitchFamily="18" charset="0"/>
              </a:rPr>
              <a:t>th</a:t>
            </a:r>
            <a:r>
              <a:rPr lang="en-US" altLang="zh-CN" sz="2400" dirty="0">
                <a:latin typeface="Times New Roman" panose="02020603050405020304" pitchFamily="18" charset="0"/>
                <a:cs typeface="Times New Roman" panose="02020603050405020304" pitchFamily="18" charset="0"/>
              </a:rPr>
              <a:t> with a vocabulary 800 words or so?</a:t>
            </a:r>
            <a:endParaRPr lang="en-US" altLang="zh-C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247300" y="99700"/>
            <a:ext cx="2698175" cy="523220"/>
          </a:xfrm>
          <a:prstGeom prst="rect">
            <a:avLst/>
          </a:prstGeom>
          <a:noFill/>
        </p:spPr>
        <p:txBody>
          <a:bodyPr wrap="none" lIns="91440" tIns="45720" rIns="91440" bIns="45720">
            <a:spAutoFit/>
          </a:bodyPr>
          <a:lstStyle/>
          <a:p>
            <a:pPr algn="ctr"/>
            <a:r>
              <a:rPr lang="zh-CN" altLang="en-US" sz="2800" b="1" dirty="0">
                <a:ln w="22225">
                  <a:solidFill>
                    <a:schemeClr val="accent2"/>
                  </a:solidFill>
                  <a:prstDash val="solid"/>
                </a:ln>
                <a:solidFill>
                  <a:schemeClr val="accent2">
                    <a:lumMod val="40000"/>
                    <a:lumOff val="60000"/>
                  </a:schemeClr>
                </a:solidFill>
              </a:rPr>
              <a:t>结尾段句子积累</a:t>
            </a:r>
            <a:endParaRPr lang="zh-CN" altLang="en-US" sz="2800" b="1" cap="none" spc="0" dirty="0">
              <a:ln w="22225">
                <a:solidFill>
                  <a:schemeClr val="accent2"/>
                </a:solidFill>
                <a:prstDash val="solid"/>
              </a:ln>
              <a:solidFill>
                <a:schemeClr val="accent2">
                  <a:lumMod val="40000"/>
                  <a:lumOff val="60000"/>
                </a:schemeClr>
              </a:solidFill>
              <a:effectLst/>
            </a:endParaRPr>
          </a:p>
        </p:txBody>
      </p:sp>
      <p:sp>
        <p:nvSpPr>
          <p:cNvPr id="4" name="文本框 3"/>
          <p:cNvSpPr txBox="1"/>
          <p:nvPr/>
        </p:nvSpPr>
        <p:spPr>
          <a:xfrm>
            <a:off x="488626" y="852009"/>
            <a:ext cx="10866945" cy="5632311"/>
          </a:xfrm>
          <a:prstGeom prst="rect">
            <a:avLst/>
          </a:prstGeom>
          <a:noFill/>
        </p:spPr>
        <p:txBody>
          <a:bodyPr wrap="square">
            <a:spAutoFit/>
          </a:bodyPr>
          <a:lstStyle/>
          <a:p>
            <a:r>
              <a:rPr lang="en-US" altLang="zh-CN" sz="2400" dirty="0">
                <a:latin typeface="宋体" panose="02010600030101010101" pitchFamily="2" charset="-122"/>
                <a:ea typeface="宋体" panose="02010600030101010101" pitchFamily="2" charset="-122"/>
              </a:rPr>
              <a:t>1.</a:t>
            </a:r>
            <a:r>
              <a:rPr lang="zh-CN" altLang="zh-CN" sz="2400" dirty="0">
                <a:latin typeface="宋体" panose="02010600030101010101" pitchFamily="2" charset="-122"/>
                <a:ea typeface="宋体" panose="02010600030101010101" pitchFamily="2" charset="-122"/>
              </a:rPr>
              <a:t>期待尽快收到您的回复</a:t>
            </a:r>
            <a:r>
              <a:rPr lang="en-US" altLang="zh-CN" dirty="0"/>
              <a:t>.</a:t>
            </a:r>
            <a:endParaRPr lang="en-US" altLang="zh-CN" dirty="0"/>
          </a:p>
          <a:p>
            <a:endParaRPr lang="en-US" altLang="zh-CN" sz="2400" dirty="0"/>
          </a:p>
          <a:p>
            <a:endParaRPr lang="en-US" altLang="zh-CN" dirty="0"/>
          </a:p>
          <a:p>
            <a:endParaRPr lang="en-US" altLang="zh-CN" dirty="0"/>
          </a:p>
          <a:p>
            <a:endParaRPr lang="en-US" altLang="zh-CN" dirty="0"/>
          </a:p>
          <a:p>
            <a:r>
              <a:rPr lang="en-US" altLang="zh-CN" sz="2400" dirty="0"/>
              <a:t>2. </a:t>
            </a:r>
            <a:r>
              <a:rPr lang="zh-CN" altLang="en-US" sz="2400" dirty="0"/>
              <a:t>我坚信大家都会喜欢你的文章。盼望收到你的回信。</a:t>
            </a:r>
            <a:endParaRPr lang="en-US" altLang="zh-CN" sz="2400"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zh-CN" altLang="en-US" dirty="0"/>
          </a:p>
        </p:txBody>
      </p:sp>
      <p:sp>
        <p:nvSpPr>
          <p:cNvPr id="5" name="文本框 4"/>
          <p:cNvSpPr txBox="1"/>
          <p:nvPr/>
        </p:nvSpPr>
        <p:spPr>
          <a:xfrm>
            <a:off x="836429" y="1339095"/>
            <a:ext cx="8155644"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Looking forward to your reply/confirmation soon.</a:t>
            </a:r>
            <a:endParaRPr lang="en-US" altLang="zh-CN" sz="2400" dirty="0">
              <a:latin typeface="Times New Roman" panose="02020603050405020304" pitchFamily="18" charset="0"/>
              <a:cs typeface="Times New Roman" panose="02020603050405020304" pitchFamily="18" charset="0"/>
            </a:endParaRPr>
          </a:p>
        </p:txBody>
      </p:sp>
      <p:sp>
        <p:nvSpPr>
          <p:cNvPr id="6" name="文本框 5"/>
          <p:cNvSpPr txBox="1"/>
          <p:nvPr/>
        </p:nvSpPr>
        <p:spPr>
          <a:xfrm>
            <a:off x="836426" y="2967335"/>
            <a:ext cx="11241095" cy="830997"/>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I firmly believe that everyone will like your article. Looking forward to hearing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from you.</a:t>
            </a:r>
            <a:endParaRPr lang="en-US" altLang="zh-CN" sz="2400" dirty="0">
              <a:latin typeface="Times New Roman" panose="02020603050405020304" pitchFamily="18" charset="0"/>
              <a:cs typeface="Times New Roman" panose="02020603050405020304" pitchFamily="18" charset="0"/>
            </a:endParaRPr>
          </a:p>
        </p:txBody>
      </p:sp>
      <p:sp>
        <p:nvSpPr>
          <p:cNvPr id="7" name="文本框 6"/>
          <p:cNvSpPr txBox="1"/>
          <p:nvPr/>
        </p:nvSpPr>
        <p:spPr>
          <a:xfrm>
            <a:off x="793657" y="4630765"/>
            <a:ext cx="11241095" cy="830997"/>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I hold firmly the belief that everyone will like your article. Looking forward to hearing from you.</a:t>
            </a:r>
            <a:endParaRPr lang="en-US" altLang="zh-CN" sz="2400"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793658" y="5480324"/>
            <a:ext cx="11241095" cy="830997"/>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I’m firmly convinced that everyone will like your article. Looking forward to hearing from you.</a:t>
            </a:r>
            <a:endParaRPr lang="en-US" altLang="zh-CN" sz="2400"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836425" y="3962257"/>
            <a:ext cx="11241095"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I firmly bet that everyone will like your article. Looking forward to hearing from you.</a:t>
            </a:r>
            <a:endParaRPr lang="en-US" altLang="zh-CN" sz="2400" dirty="0">
              <a:latin typeface="Times New Roman" panose="02020603050405020304" pitchFamily="18" charset="0"/>
              <a:cs typeface="Times New Roman" panose="02020603050405020304" pitchFamily="18" charset="0"/>
            </a:endParaRPr>
          </a:p>
        </p:txBody>
      </p:sp>
      <p:sp>
        <p:nvSpPr>
          <p:cNvPr id="3" name="文本框 2"/>
          <p:cNvSpPr txBox="1"/>
          <p:nvPr/>
        </p:nvSpPr>
        <p:spPr>
          <a:xfrm>
            <a:off x="836429" y="1857526"/>
            <a:ext cx="9303960" cy="461665"/>
          </a:xfrm>
          <a:prstGeom prst="rect">
            <a:avLst/>
          </a:prstGeom>
          <a:noFill/>
        </p:spPr>
        <p:txBody>
          <a:bodyPr wrap="square" rtlCol="0">
            <a:spAutoFit/>
          </a:bodyPr>
          <a:lstStyle/>
          <a:p>
            <a:r>
              <a:rPr lang="en-US" altLang="zh-CN" sz="2400">
                <a:latin typeface="Times New Roman" panose="02020603050405020304" pitchFamily="18" charset="0"/>
                <a:cs typeface="Times New Roman" panose="02020603050405020304" pitchFamily="18" charset="0"/>
              </a:rPr>
              <a:t>Looking forward </a:t>
            </a:r>
            <a:r>
              <a:rPr lang="en-US" altLang="zh-CN" sz="2400" dirty="0">
                <a:latin typeface="Times New Roman" panose="02020603050405020304" pitchFamily="18" charset="0"/>
                <a:cs typeface="Times New Roman" panose="02020603050405020304" pitchFamily="18" charset="0"/>
              </a:rPr>
              <a:t>to your reply at your earliest convenience.</a:t>
            </a:r>
            <a:endParaRPr lang="en-US" altLang="zh-CN" sz="2400" dirty="0">
              <a:latin typeface="Times New Roman" panose="02020603050405020304" pitchFamily="18" charset="0"/>
              <a:cs typeface="Times New Roman" panose="02020603050405020304" pitchFamily="18" charset="0"/>
            </a:endParaRPr>
          </a:p>
        </p:txBody>
      </p:sp>
      <p:pic>
        <p:nvPicPr>
          <p:cNvPr id="10" name="图片 9" descr="树枝"/>
          <p:cNvPicPr>
            <a:picLocks noChangeAspect="1"/>
          </p:cNvPicPr>
          <p:nvPr/>
        </p:nvPicPr>
        <p:blipFill>
          <a:blip r:embed="rId1"/>
          <a:stretch>
            <a:fillRect/>
          </a:stretch>
        </p:blipFill>
        <p:spPr>
          <a:xfrm>
            <a:off x="10696353" y="-51956"/>
            <a:ext cx="1506441" cy="69099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边框"/>
          <p:cNvPicPr>
            <a:picLocks noChangeAspect="1"/>
          </p:cNvPicPr>
          <p:nvPr/>
        </p:nvPicPr>
        <p:blipFill>
          <a:blip r:embed="rId1"/>
          <a:stretch>
            <a:fillRect/>
          </a:stretch>
        </p:blipFill>
        <p:spPr>
          <a:xfrm>
            <a:off x="0" y="1"/>
            <a:ext cx="12192000" cy="6635750"/>
          </a:xfrm>
          <a:prstGeom prst="rect">
            <a:avLst/>
          </a:prstGeom>
        </p:spPr>
      </p:pic>
      <p:sp>
        <p:nvSpPr>
          <p:cNvPr id="2" name="矩形 1"/>
          <p:cNvSpPr/>
          <p:nvPr/>
        </p:nvSpPr>
        <p:spPr>
          <a:xfrm>
            <a:off x="4818065" y="222249"/>
            <a:ext cx="2178802" cy="523220"/>
          </a:xfrm>
          <a:prstGeom prst="rect">
            <a:avLst/>
          </a:prstGeom>
          <a:noFill/>
        </p:spPr>
        <p:txBody>
          <a:bodyPr wrap="none" lIns="91440" tIns="45720" rIns="91440" bIns="45720">
            <a:spAutoFit/>
          </a:bodyPr>
          <a:lstStyle/>
          <a:p>
            <a:pPr algn="ctr"/>
            <a:r>
              <a:rPr lang="zh-CN" altLang="en-US" sz="2800" b="1" cap="none" spc="0" dirty="0">
                <a:ln w="22225">
                  <a:solidFill>
                    <a:schemeClr val="accent2"/>
                  </a:solidFill>
                  <a:prstDash val="solid"/>
                </a:ln>
                <a:solidFill>
                  <a:schemeClr val="accent2">
                    <a:lumMod val="40000"/>
                    <a:lumOff val="60000"/>
                  </a:schemeClr>
                </a:solidFill>
                <a:effectLst/>
              </a:rPr>
              <a:t>约稿信模板</a:t>
            </a:r>
            <a:r>
              <a:rPr lang="en-US" altLang="zh-CN" sz="2800" b="1" cap="none" spc="0" dirty="0">
                <a:ln w="22225">
                  <a:solidFill>
                    <a:schemeClr val="accent2"/>
                  </a:solidFill>
                  <a:prstDash val="solid"/>
                </a:ln>
                <a:solidFill>
                  <a:schemeClr val="accent2">
                    <a:lumMod val="40000"/>
                    <a:lumOff val="60000"/>
                  </a:schemeClr>
                </a:solidFill>
                <a:effectLst/>
              </a:rPr>
              <a:t>1</a:t>
            </a:r>
            <a:endParaRPr lang="zh-CN" altLang="en-US" sz="2800" b="1" cap="none" spc="0" dirty="0">
              <a:ln w="22225">
                <a:solidFill>
                  <a:schemeClr val="accent2"/>
                </a:solidFill>
                <a:prstDash val="solid"/>
              </a:ln>
              <a:solidFill>
                <a:schemeClr val="accent2">
                  <a:lumMod val="40000"/>
                  <a:lumOff val="60000"/>
                </a:schemeClr>
              </a:solidFill>
              <a:effectLst/>
            </a:endParaRPr>
          </a:p>
        </p:txBody>
      </p:sp>
      <p:sp>
        <p:nvSpPr>
          <p:cNvPr id="5" name="文本框 4"/>
          <p:cNvSpPr txBox="1"/>
          <p:nvPr/>
        </p:nvSpPr>
        <p:spPr>
          <a:xfrm>
            <a:off x="699976" y="745469"/>
            <a:ext cx="9592340" cy="5632311"/>
          </a:xfrm>
          <a:prstGeom prst="rect">
            <a:avLst/>
          </a:prstGeom>
          <a:noFill/>
        </p:spPr>
        <p:txBody>
          <a:bodyPr wrap="square">
            <a:spAutoFit/>
          </a:bodyPr>
          <a:lstStyle/>
          <a:p>
            <a:r>
              <a:rPr lang="en-US" altLang="zh-CN" sz="2400" kern="0" dirty="0">
                <a:solidFill>
                  <a:srgbClr val="000000"/>
                </a:solidFill>
                <a:latin typeface="Times New Roman" panose="02020603050405020304" pitchFamily="18" charset="0"/>
                <a:ea typeface="宋体" panose="02010600030101010101" pitchFamily="2" charset="-122"/>
              </a:rPr>
              <a:t>Dear  </a:t>
            </a:r>
            <a:r>
              <a:rPr lang="zh-CN" altLang="zh-CN" sz="2400" kern="0" dirty="0">
                <a:solidFill>
                  <a:srgbClr val="000000"/>
                </a:solidFill>
                <a:latin typeface="Times New Roman" panose="02020603050405020304" pitchFamily="18" charset="0"/>
                <a:ea typeface="宋体" panose="02010600030101010101" pitchFamily="2" charset="-122"/>
              </a:rPr>
              <a:t>被约稿人 ，</a:t>
            </a:r>
            <a:endParaRPr lang="zh-CN" altLang="zh-CN" sz="2400" kern="0" dirty="0">
              <a:solidFill>
                <a:srgbClr val="000000"/>
              </a:solidFill>
              <a:latin typeface="Times New Roman" panose="02020603050405020304" pitchFamily="18" charset="0"/>
              <a:ea typeface="宋体" panose="02010600030101010101" pitchFamily="2" charset="-122"/>
            </a:endParaRPr>
          </a:p>
          <a:p>
            <a:r>
              <a:rPr lang="en-US" altLang="zh-CN" sz="2400" kern="0" dirty="0">
                <a:solidFill>
                  <a:srgbClr val="000000"/>
                </a:solidFill>
                <a:latin typeface="Times New Roman" panose="02020603050405020304" pitchFamily="18" charset="0"/>
                <a:ea typeface="宋体" panose="02010600030101010101" pitchFamily="2" charset="-122"/>
              </a:rPr>
              <a:t>        Knowing that you are proficient in writing,  I feel like asking you to write an article for </a:t>
            </a:r>
            <a:r>
              <a:rPr lang="zh-CN" altLang="zh-CN" sz="2400" kern="0" dirty="0">
                <a:solidFill>
                  <a:srgbClr val="000000"/>
                </a:solidFill>
                <a:latin typeface="Times New Roman" panose="02020603050405020304" pitchFamily="18" charset="0"/>
                <a:ea typeface="宋体" panose="02010600030101010101" pitchFamily="2" charset="-122"/>
              </a:rPr>
              <a:t>某媒体</a:t>
            </a:r>
            <a:r>
              <a:rPr lang="en-US" altLang="zh-CN" sz="2400" kern="0" dirty="0">
                <a:solidFill>
                  <a:srgbClr val="000000"/>
                </a:solidFill>
                <a:latin typeface="Times New Roman" panose="02020603050405020304" pitchFamily="18" charset="0"/>
                <a:ea typeface="宋体" panose="02010600030101010101" pitchFamily="2" charset="-122"/>
              </a:rPr>
              <a:t>  .</a:t>
            </a:r>
            <a:endParaRPr lang="zh-CN" altLang="zh-CN" sz="2400" kern="0" dirty="0">
              <a:solidFill>
                <a:srgbClr val="000000"/>
              </a:solidFill>
              <a:latin typeface="Times New Roman" panose="02020603050405020304" pitchFamily="18" charset="0"/>
              <a:ea typeface="宋体" panose="02010600030101010101" pitchFamily="2" charset="-122"/>
            </a:endParaRPr>
          </a:p>
          <a:p>
            <a:r>
              <a:rPr lang="en-US" altLang="zh-CN" sz="2400" kern="0" dirty="0">
                <a:solidFill>
                  <a:srgbClr val="000000"/>
                </a:solidFill>
                <a:latin typeface="Times New Roman" panose="02020603050405020304" pitchFamily="18" charset="0"/>
                <a:ea typeface="宋体" panose="02010600030101010101" pitchFamily="2" charset="-122"/>
              </a:rPr>
              <a:t>        What comes first is that the “ </a:t>
            </a:r>
            <a:r>
              <a:rPr lang="zh-CN" altLang="zh-CN" sz="2400" kern="0" dirty="0">
                <a:solidFill>
                  <a:srgbClr val="000000"/>
                </a:solidFill>
                <a:latin typeface="Times New Roman" panose="02020603050405020304" pitchFamily="18" charset="0"/>
                <a:ea typeface="宋体" panose="02010600030101010101" pitchFamily="2" charset="-122"/>
              </a:rPr>
              <a:t>栏目 </a:t>
            </a:r>
            <a:r>
              <a:rPr lang="en-US" altLang="zh-CN" sz="2400" kern="0" dirty="0">
                <a:solidFill>
                  <a:srgbClr val="000000"/>
                </a:solidFill>
                <a:latin typeface="Times New Roman" panose="02020603050405020304" pitchFamily="18" charset="0"/>
                <a:ea typeface="宋体" panose="02010600030101010101" pitchFamily="2" charset="-122"/>
              </a:rPr>
              <a:t>” section in our  </a:t>
            </a:r>
            <a:r>
              <a:rPr lang="zh-CN" altLang="zh-CN" sz="2400" kern="0" dirty="0">
                <a:solidFill>
                  <a:srgbClr val="000000"/>
                </a:solidFill>
                <a:latin typeface="Times New Roman" panose="02020603050405020304" pitchFamily="18" charset="0"/>
                <a:ea typeface="宋体" panose="02010600030101010101" pitchFamily="2" charset="-122"/>
              </a:rPr>
              <a:t>媒体  </a:t>
            </a:r>
            <a:r>
              <a:rPr lang="en-US" altLang="zh-CN" sz="2400" kern="0" dirty="0">
                <a:solidFill>
                  <a:srgbClr val="000000"/>
                </a:solidFill>
                <a:latin typeface="Times New Roman" panose="02020603050405020304" pitchFamily="18" charset="0"/>
                <a:ea typeface="宋体" panose="02010600030101010101" pitchFamily="2" charset="-122"/>
              </a:rPr>
              <a:t>is very popular among </a:t>
            </a:r>
            <a:r>
              <a:rPr lang="zh-CN" altLang="en-US" sz="2400" kern="0" dirty="0">
                <a:solidFill>
                  <a:srgbClr val="000000"/>
                </a:solidFill>
                <a:latin typeface="Times New Roman" panose="02020603050405020304" pitchFamily="18" charset="0"/>
                <a:ea typeface="宋体" panose="02010600030101010101" pitchFamily="2" charset="-122"/>
              </a:rPr>
              <a:t>受欢迎人群</a:t>
            </a:r>
            <a:r>
              <a:rPr lang="en-US" altLang="zh-CN" sz="2400" kern="0" dirty="0">
                <a:solidFill>
                  <a:srgbClr val="000000"/>
                </a:solidFill>
                <a:latin typeface="Times New Roman" panose="02020603050405020304" pitchFamily="18" charset="0"/>
                <a:ea typeface="宋体" panose="02010600030101010101" pitchFamily="2" charset="-122"/>
              </a:rPr>
              <a:t>. It carries articles that are related to the </a:t>
            </a:r>
            <a:r>
              <a:rPr lang="zh-CN" altLang="en-US" sz="2400" kern="0" dirty="0">
                <a:solidFill>
                  <a:srgbClr val="000000"/>
                </a:solidFill>
                <a:latin typeface="Times New Roman" panose="02020603050405020304" pitchFamily="18" charset="0"/>
                <a:ea typeface="宋体" panose="02010600030101010101" pitchFamily="2" charset="-122"/>
              </a:rPr>
              <a:t>某个</a:t>
            </a:r>
            <a:r>
              <a:rPr lang="zh-CN" altLang="zh-CN" sz="2400" kern="0" dirty="0">
                <a:solidFill>
                  <a:srgbClr val="000000"/>
                </a:solidFill>
                <a:latin typeface="Times New Roman" panose="02020603050405020304" pitchFamily="18" charset="0"/>
                <a:ea typeface="宋体" panose="02010600030101010101" pitchFamily="2" charset="-122"/>
              </a:rPr>
              <a:t>话题 </a:t>
            </a:r>
            <a:r>
              <a:rPr lang="en-US" altLang="zh-CN" sz="2400" kern="0" dirty="0">
                <a:solidFill>
                  <a:srgbClr val="000000"/>
                </a:solidFill>
                <a:latin typeface="Times New Roman" panose="02020603050405020304" pitchFamily="18" charset="0"/>
                <a:ea typeface="宋体" panose="02010600030101010101" pitchFamily="2" charset="-122"/>
              </a:rPr>
              <a:t>. Would you please write something about </a:t>
            </a:r>
            <a:r>
              <a:rPr lang="zh-CN" altLang="en-US" sz="2400" kern="0" dirty="0">
                <a:solidFill>
                  <a:srgbClr val="000000"/>
                </a:solidFill>
                <a:latin typeface="Times New Roman" panose="02020603050405020304" pitchFamily="18" charset="0"/>
                <a:ea typeface="宋体" panose="02010600030101010101" pitchFamily="2" charset="-122"/>
              </a:rPr>
              <a:t>这个</a:t>
            </a:r>
            <a:r>
              <a:rPr lang="zh-CN" altLang="zh-CN" sz="2400" kern="0" dirty="0">
                <a:solidFill>
                  <a:srgbClr val="000000"/>
                </a:solidFill>
                <a:latin typeface="Times New Roman" panose="02020603050405020304" pitchFamily="18" charset="0"/>
                <a:ea typeface="宋体" panose="02010600030101010101" pitchFamily="2" charset="-122"/>
              </a:rPr>
              <a:t>话题</a:t>
            </a:r>
            <a:r>
              <a:rPr lang="en-US" altLang="zh-CN" sz="2400" kern="0" dirty="0">
                <a:solidFill>
                  <a:srgbClr val="000000"/>
                </a:solidFill>
                <a:latin typeface="Times New Roman" panose="02020603050405020304" pitchFamily="18" charset="0"/>
                <a:ea typeface="宋体" panose="02010600030101010101" pitchFamily="2" charset="-122"/>
              </a:rPr>
              <a:t>? And we especially welcome articles about A</a:t>
            </a:r>
            <a:r>
              <a:rPr lang="zh-CN" altLang="zh-CN" sz="2400" kern="0" dirty="0">
                <a:solidFill>
                  <a:srgbClr val="000000"/>
                </a:solidFill>
                <a:latin typeface="Times New Roman" panose="02020603050405020304" pitchFamily="18" charset="0"/>
                <a:ea typeface="宋体" panose="02010600030101010101" pitchFamily="2" charset="-122"/>
              </a:rPr>
              <a:t>方面</a:t>
            </a:r>
            <a:r>
              <a:rPr lang="en-US" altLang="zh-CN" sz="2400" kern="0" dirty="0">
                <a:solidFill>
                  <a:srgbClr val="000000"/>
                </a:solidFill>
                <a:latin typeface="Times New Roman" panose="02020603050405020304" pitchFamily="18" charset="0"/>
                <a:ea typeface="宋体" panose="02010600030101010101" pitchFamily="2" charset="-122"/>
              </a:rPr>
              <a:t> and B</a:t>
            </a:r>
            <a:r>
              <a:rPr lang="zh-CN" altLang="zh-CN" sz="2400" kern="0" dirty="0">
                <a:solidFill>
                  <a:srgbClr val="000000"/>
                </a:solidFill>
                <a:latin typeface="Times New Roman" panose="02020603050405020304" pitchFamily="18" charset="0"/>
                <a:ea typeface="宋体" panose="02010600030101010101" pitchFamily="2" charset="-122"/>
              </a:rPr>
              <a:t>方面</a:t>
            </a:r>
            <a:r>
              <a:rPr lang="en-US" altLang="zh-CN" sz="2400" kern="0" dirty="0">
                <a:solidFill>
                  <a:srgbClr val="000000"/>
                </a:solidFill>
                <a:latin typeface="Times New Roman" panose="02020603050405020304" pitchFamily="18" charset="0"/>
                <a:ea typeface="宋体" panose="02010600030101010101" pitchFamily="2" charset="-122"/>
              </a:rPr>
              <a:t>. You can write anything relevant so long as it’s interesting and informative. Additionally, </a:t>
            </a:r>
            <a:r>
              <a:rPr lang="zh-CN" altLang="en-US" sz="2400" kern="0" dirty="0">
                <a:solidFill>
                  <a:srgbClr val="000000"/>
                </a:solidFill>
                <a:latin typeface="Times New Roman" panose="02020603050405020304" pitchFamily="18" charset="0"/>
                <a:ea typeface="宋体" panose="02010600030101010101" pitchFamily="2" charset="-122"/>
              </a:rPr>
              <a:t>稿件字数 </a:t>
            </a:r>
            <a:r>
              <a:rPr lang="en-US" altLang="zh-CN" sz="2400" kern="0" dirty="0">
                <a:solidFill>
                  <a:srgbClr val="000000"/>
                </a:solidFill>
                <a:latin typeface="Times New Roman" panose="02020603050405020304" pitchFamily="18" charset="0"/>
                <a:ea typeface="宋体" panose="02010600030101010101" pitchFamily="2" charset="-122"/>
              </a:rPr>
              <a:t>words would be fine with a title made up by yourself. Ultimately, could we have your article before/by </a:t>
            </a:r>
            <a:r>
              <a:rPr lang="zh-CN" altLang="zh-CN" sz="2400" kern="0" dirty="0">
                <a:solidFill>
                  <a:srgbClr val="000000"/>
                </a:solidFill>
                <a:latin typeface="Times New Roman" panose="02020603050405020304" pitchFamily="18" charset="0"/>
                <a:ea typeface="宋体" panose="02010600030101010101" pitchFamily="2" charset="-122"/>
              </a:rPr>
              <a:t>日期</a:t>
            </a:r>
            <a:r>
              <a:rPr lang="en-US" altLang="zh-CN" sz="2400" kern="0" dirty="0">
                <a:solidFill>
                  <a:srgbClr val="000000"/>
                </a:solidFill>
                <a:latin typeface="Times New Roman" panose="02020603050405020304" pitchFamily="18" charset="0"/>
                <a:ea typeface="宋体" panose="02010600030101010101" pitchFamily="2" charset="-122"/>
              </a:rPr>
              <a:t>?</a:t>
            </a:r>
            <a:endParaRPr lang="zh-CN" altLang="zh-CN" sz="2400" kern="0" dirty="0">
              <a:solidFill>
                <a:srgbClr val="000000"/>
              </a:solidFill>
              <a:latin typeface="Times New Roman" panose="02020603050405020304" pitchFamily="18" charset="0"/>
              <a:ea typeface="宋体" panose="02010600030101010101" pitchFamily="2" charset="-122"/>
            </a:endParaRPr>
          </a:p>
          <a:p>
            <a:r>
              <a:rPr lang="en-US" altLang="zh-CN" sz="2400" kern="0" dirty="0">
                <a:solidFill>
                  <a:srgbClr val="000000"/>
                </a:solidFill>
                <a:latin typeface="Times New Roman" panose="02020603050405020304" pitchFamily="18" charset="0"/>
                <a:ea typeface="宋体" panose="02010600030101010101" pitchFamily="2" charset="-122"/>
              </a:rPr>
              <a:t>      Given your prominent/outstanding ability, I firmly hold the belief that everyone will like your articles. Your prompt reply will be highly appreciated.</a:t>
            </a:r>
            <a:endParaRPr lang="en-US" altLang="zh-CN" sz="2400" kern="0" dirty="0">
              <a:solidFill>
                <a:srgbClr val="000000"/>
              </a:solidFill>
              <a:latin typeface="Times New Roman" panose="02020603050405020304" pitchFamily="18" charset="0"/>
              <a:ea typeface="宋体" panose="02010600030101010101" pitchFamily="2" charset="-122"/>
            </a:endParaRPr>
          </a:p>
          <a:p>
            <a:r>
              <a:rPr lang="en-US" altLang="zh-CN" sz="2400" kern="0" dirty="0">
                <a:solidFill>
                  <a:srgbClr val="000000"/>
                </a:solidFill>
                <a:latin typeface="Times New Roman" panose="02020603050405020304" pitchFamily="18" charset="0"/>
                <a:ea typeface="宋体" panose="02010600030101010101" pitchFamily="2" charset="-122"/>
              </a:rPr>
              <a:t>                                                                                                     Yours,</a:t>
            </a:r>
            <a:endParaRPr lang="zh-CN" altLang="zh-CN" sz="2400" kern="0" dirty="0">
              <a:solidFill>
                <a:srgbClr val="000000"/>
              </a:solidFill>
              <a:latin typeface="Times New Roman" panose="02020603050405020304" pitchFamily="18" charset="0"/>
              <a:ea typeface="宋体" panose="02010600030101010101" pitchFamily="2" charset="-122"/>
            </a:endParaRPr>
          </a:p>
          <a:p>
            <a:r>
              <a:rPr lang="en-US" altLang="zh-CN" sz="2400" kern="0" dirty="0">
                <a:solidFill>
                  <a:srgbClr val="000000"/>
                </a:solidFill>
                <a:latin typeface="Times New Roman" panose="02020603050405020304" pitchFamily="18" charset="0"/>
                <a:ea typeface="宋体" panose="02010600030101010101" pitchFamily="2" charset="-122"/>
              </a:rPr>
              <a:t>                                                                                                 </a:t>
            </a:r>
            <a:r>
              <a:rPr lang="zh-CN" altLang="zh-CN" sz="2400" kern="0" dirty="0">
                <a:solidFill>
                  <a:srgbClr val="000000"/>
                </a:solidFill>
                <a:latin typeface="Times New Roman" panose="02020603050405020304" pitchFamily="18" charset="0"/>
                <a:ea typeface="宋体" panose="02010600030101010101" pitchFamily="2" charset="-122"/>
              </a:rPr>
              <a:t>写信人名字</a:t>
            </a:r>
            <a:endParaRPr lang="zh-CN" altLang="en-US" sz="2400" kern="0" dirty="0">
              <a:solidFill>
                <a:srgbClr val="000000"/>
              </a:solidFill>
              <a:latin typeface="Times New Roman" panose="02020603050405020304" pitchFamily="18" charset="0"/>
              <a:ea typeface="宋体" panose="02010600030101010101" pitchFamily="2" charset="-122"/>
            </a:endParaRPr>
          </a:p>
        </p:txBody>
      </p:sp>
      <p:pic>
        <p:nvPicPr>
          <p:cNvPr id="6" name="图片 5" descr="树枝"/>
          <p:cNvPicPr>
            <a:picLocks noChangeAspect="1"/>
          </p:cNvPicPr>
          <p:nvPr/>
        </p:nvPicPr>
        <p:blipFill>
          <a:blip r:embed="rId2"/>
          <a:stretch>
            <a:fillRect/>
          </a:stretch>
        </p:blipFill>
        <p:spPr>
          <a:xfrm>
            <a:off x="10292316" y="148446"/>
            <a:ext cx="1805215" cy="61885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边框"/>
          <p:cNvPicPr>
            <a:picLocks noChangeAspect="1"/>
          </p:cNvPicPr>
          <p:nvPr/>
        </p:nvPicPr>
        <p:blipFill>
          <a:blip r:embed="rId1"/>
          <a:stretch>
            <a:fillRect/>
          </a:stretch>
        </p:blipFill>
        <p:spPr>
          <a:xfrm>
            <a:off x="0" y="1"/>
            <a:ext cx="12192000" cy="6635750"/>
          </a:xfrm>
          <a:prstGeom prst="rect">
            <a:avLst/>
          </a:prstGeom>
        </p:spPr>
      </p:pic>
      <p:sp>
        <p:nvSpPr>
          <p:cNvPr id="2" name="矩形 1"/>
          <p:cNvSpPr/>
          <p:nvPr/>
        </p:nvSpPr>
        <p:spPr>
          <a:xfrm>
            <a:off x="4818065" y="222249"/>
            <a:ext cx="2178802" cy="523220"/>
          </a:xfrm>
          <a:prstGeom prst="rect">
            <a:avLst/>
          </a:prstGeom>
          <a:noFill/>
        </p:spPr>
        <p:txBody>
          <a:bodyPr wrap="none" lIns="91440" tIns="45720" rIns="91440" bIns="45720">
            <a:spAutoFit/>
          </a:bodyPr>
          <a:lstStyle/>
          <a:p>
            <a:pPr algn="ctr"/>
            <a:r>
              <a:rPr lang="zh-CN" altLang="en-US" sz="2800" b="1" cap="none" spc="0" dirty="0">
                <a:ln w="22225">
                  <a:solidFill>
                    <a:schemeClr val="accent2"/>
                  </a:solidFill>
                  <a:prstDash val="solid"/>
                </a:ln>
                <a:solidFill>
                  <a:schemeClr val="accent2">
                    <a:lumMod val="40000"/>
                    <a:lumOff val="60000"/>
                  </a:schemeClr>
                </a:solidFill>
                <a:effectLst/>
              </a:rPr>
              <a:t>约稿信模板</a:t>
            </a:r>
            <a:r>
              <a:rPr lang="en-US" altLang="zh-CN" sz="2800" b="1" cap="none" spc="0" dirty="0">
                <a:ln w="22225">
                  <a:solidFill>
                    <a:schemeClr val="accent2"/>
                  </a:solidFill>
                  <a:prstDash val="solid"/>
                </a:ln>
                <a:solidFill>
                  <a:schemeClr val="accent2">
                    <a:lumMod val="40000"/>
                    <a:lumOff val="60000"/>
                  </a:schemeClr>
                </a:solidFill>
                <a:effectLst/>
              </a:rPr>
              <a:t>2</a:t>
            </a:r>
            <a:endParaRPr lang="zh-CN" altLang="en-US" sz="2800" b="1" cap="none" spc="0" dirty="0">
              <a:ln w="22225">
                <a:solidFill>
                  <a:schemeClr val="accent2"/>
                </a:solidFill>
                <a:prstDash val="solid"/>
              </a:ln>
              <a:solidFill>
                <a:schemeClr val="accent2">
                  <a:lumMod val="40000"/>
                  <a:lumOff val="60000"/>
                </a:schemeClr>
              </a:solidFill>
              <a:effectLst/>
            </a:endParaRPr>
          </a:p>
        </p:txBody>
      </p:sp>
      <p:sp>
        <p:nvSpPr>
          <p:cNvPr id="5" name="文本框 4"/>
          <p:cNvSpPr txBox="1"/>
          <p:nvPr/>
        </p:nvSpPr>
        <p:spPr>
          <a:xfrm>
            <a:off x="584792" y="745469"/>
            <a:ext cx="10293539" cy="5646226"/>
          </a:xfrm>
          <a:prstGeom prst="rect">
            <a:avLst/>
          </a:prstGeom>
          <a:noFill/>
        </p:spPr>
        <p:txBody>
          <a:bodyPr wrap="square">
            <a:spAutoFit/>
          </a:bodyPr>
          <a:lstStyle/>
          <a:p>
            <a:pPr>
              <a:lnSpc>
                <a:spcPts val="2880"/>
              </a:lnSpc>
            </a:pPr>
            <a:r>
              <a:rPr lang="en-US" altLang="zh-CN" sz="2400" kern="0" dirty="0">
                <a:solidFill>
                  <a:srgbClr val="000000"/>
                </a:solidFill>
                <a:latin typeface="Times New Roman" panose="02020603050405020304" pitchFamily="18" charset="0"/>
                <a:ea typeface="宋体" panose="02010600030101010101" pitchFamily="2" charset="-122"/>
              </a:rPr>
              <a:t>Dear Peter</a:t>
            </a:r>
            <a:endParaRPr lang="zh-CN" altLang="zh-CN" sz="2400" kern="0" dirty="0">
              <a:solidFill>
                <a:srgbClr val="000000"/>
              </a:solidFill>
              <a:latin typeface="Times New Roman" panose="02020603050405020304" pitchFamily="18" charset="0"/>
              <a:ea typeface="宋体" panose="02010600030101010101" pitchFamily="2" charset="-122"/>
            </a:endParaRPr>
          </a:p>
          <a:p>
            <a:pPr>
              <a:lnSpc>
                <a:spcPts val="2880"/>
              </a:lnSpc>
            </a:pPr>
            <a:r>
              <a:rPr lang="en-US" altLang="zh-CN" sz="2400" kern="0" dirty="0">
                <a:solidFill>
                  <a:srgbClr val="000000"/>
                </a:solidFill>
                <a:latin typeface="Times New Roman" panose="02020603050405020304" pitchFamily="18" charset="0"/>
                <a:ea typeface="宋体" panose="02010600030101010101" pitchFamily="2" charset="-122"/>
              </a:rPr>
              <a:t>        Knowing that you shine at writing, I’d like to ask you to write an article for </a:t>
            </a:r>
            <a:r>
              <a:rPr lang="zh-CN" altLang="zh-CN" sz="2400" kern="0" dirty="0">
                <a:solidFill>
                  <a:srgbClr val="000000"/>
                </a:solidFill>
                <a:latin typeface="Times New Roman" panose="02020603050405020304" pitchFamily="18" charset="0"/>
                <a:ea typeface="宋体" panose="02010600030101010101" pitchFamily="2" charset="-122"/>
              </a:rPr>
              <a:t>媒体</a:t>
            </a:r>
            <a:r>
              <a:rPr lang="en-US" altLang="zh-CN" sz="2400" kern="0" dirty="0">
                <a:solidFill>
                  <a:srgbClr val="000000"/>
                </a:solidFill>
                <a:latin typeface="Times New Roman" panose="02020603050405020304" pitchFamily="18" charset="0"/>
                <a:ea typeface="宋体" panose="02010600030101010101" pitchFamily="2" charset="-122"/>
              </a:rPr>
              <a:t>.</a:t>
            </a:r>
            <a:endParaRPr lang="zh-CN" altLang="zh-CN" sz="2400" kern="0" dirty="0">
              <a:solidFill>
                <a:srgbClr val="000000"/>
              </a:solidFill>
              <a:latin typeface="Times New Roman" panose="02020603050405020304" pitchFamily="18" charset="0"/>
              <a:ea typeface="宋体" panose="02010600030101010101" pitchFamily="2" charset="-122"/>
            </a:endParaRPr>
          </a:p>
          <a:p>
            <a:pPr indent="266700">
              <a:lnSpc>
                <a:spcPts val="2880"/>
              </a:lnSpc>
            </a:pPr>
            <a:r>
              <a:rPr lang="en-US" altLang="zh-CN" sz="2400" kern="0" dirty="0">
                <a:solidFill>
                  <a:srgbClr val="000000"/>
                </a:solidFill>
                <a:latin typeface="Times New Roman" panose="02020603050405020304" pitchFamily="18" charset="0"/>
                <a:ea typeface="宋体" panose="02010600030101010101" pitchFamily="2" charset="-122"/>
              </a:rPr>
              <a:t>    The “ </a:t>
            </a:r>
            <a:r>
              <a:rPr lang="zh-CN" altLang="zh-CN" sz="2400" kern="0" dirty="0">
                <a:solidFill>
                  <a:srgbClr val="000000"/>
                </a:solidFill>
                <a:latin typeface="Times New Roman" panose="02020603050405020304" pitchFamily="18" charset="0"/>
                <a:ea typeface="宋体" panose="02010600030101010101" pitchFamily="2" charset="-122"/>
              </a:rPr>
              <a:t>栏目 </a:t>
            </a:r>
            <a:r>
              <a:rPr lang="en-US" altLang="zh-CN" sz="2400" kern="0" dirty="0">
                <a:solidFill>
                  <a:srgbClr val="000000"/>
                </a:solidFill>
                <a:latin typeface="Times New Roman" panose="02020603050405020304" pitchFamily="18" charset="0"/>
                <a:ea typeface="宋体" panose="02010600030101010101" pitchFamily="2" charset="-122"/>
              </a:rPr>
              <a:t>” provides a terrific platform for </a:t>
            </a:r>
            <a:r>
              <a:rPr lang="zh-CN" altLang="en-US" sz="2400" kern="0" dirty="0">
                <a:solidFill>
                  <a:srgbClr val="000000"/>
                </a:solidFill>
                <a:latin typeface="Times New Roman" panose="02020603050405020304" pitchFamily="18" charset="0"/>
                <a:ea typeface="宋体" panose="02010600030101010101" pitchFamily="2" charset="-122"/>
              </a:rPr>
              <a:t>受欢迎人群</a:t>
            </a:r>
            <a:r>
              <a:rPr lang="en-US" altLang="zh-CN" sz="2400" kern="0" dirty="0">
                <a:solidFill>
                  <a:srgbClr val="000000"/>
                </a:solidFill>
                <a:latin typeface="Times New Roman" panose="02020603050405020304" pitchFamily="18" charset="0"/>
                <a:ea typeface="宋体" panose="02010600030101010101" pitchFamily="2" charset="-122"/>
              </a:rPr>
              <a:t> where a wide variety of materials available to  </a:t>
            </a:r>
            <a:r>
              <a:rPr lang="zh-CN" altLang="zh-CN" sz="2400" kern="0" dirty="0">
                <a:solidFill>
                  <a:srgbClr val="000000"/>
                </a:solidFill>
                <a:latin typeface="Times New Roman" panose="02020603050405020304" pitchFamily="18" charset="0"/>
                <a:ea typeface="宋体" panose="02010600030101010101" pitchFamily="2" charset="-122"/>
              </a:rPr>
              <a:t>这些媒体受众</a:t>
            </a:r>
            <a:r>
              <a:rPr lang="en-US" altLang="zh-CN" sz="2400" kern="0" dirty="0">
                <a:solidFill>
                  <a:srgbClr val="000000"/>
                </a:solidFill>
                <a:latin typeface="Times New Roman" panose="02020603050405020304" pitchFamily="18" charset="0"/>
                <a:ea typeface="宋体" panose="02010600030101010101" pitchFamily="2" charset="-122"/>
              </a:rPr>
              <a:t>, which not only makes them gain a deeper insight into the </a:t>
            </a:r>
            <a:r>
              <a:rPr lang="zh-CN" altLang="en-US" sz="2400" kern="0" dirty="0">
                <a:solidFill>
                  <a:srgbClr val="000000"/>
                </a:solidFill>
                <a:latin typeface="Times New Roman" panose="02020603050405020304" pitchFamily="18" charset="0"/>
                <a:ea typeface="宋体" panose="02010600030101010101" pitchFamily="2" charset="-122"/>
              </a:rPr>
              <a:t>话题，</a:t>
            </a:r>
            <a:r>
              <a:rPr lang="en-US" altLang="zh-CN" sz="2400" kern="0" dirty="0">
                <a:solidFill>
                  <a:srgbClr val="000000"/>
                </a:solidFill>
                <a:latin typeface="Times New Roman" panose="02020603050405020304" pitchFamily="18" charset="0"/>
                <a:ea typeface="宋体" panose="02010600030101010101" pitchFamily="2" charset="-122"/>
              </a:rPr>
              <a:t>but also also broadens their horizons. </a:t>
            </a:r>
            <a:endParaRPr lang="en-US" altLang="zh-CN" sz="2400" kern="0" dirty="0">
              <a:solidFill>
                <a:srgbClr val="000000"/>
              </a:solidFill>
              <a:latin typeface="Times New Roman" panose="02020603050405020304" pitchFamily="18" charset="0"/>
              <a:ea typeface="宋体" panose="02010600030101010101" pitchFamily="2" charset="-122"/>
            </a:endParaRPr>
          </a:p>
          <a:p>
            <a:pPr indent="266700">
              <a:lnSpc>
                <a:spcPts val="2880"/>
              </a:lnSpc>
            </a:pPr>
            <a:r>
              <a:rPr lang="en-US" altLang="zh-CN" sz="2400" kern="0" dirty="0">
                <a:solidFill>
                  <a:srgbClr val="000000"/>
                </a:solidFill>
                <a:latin typeface="Times New Roman" panose="02020603050405020304" pitchFamily="18" charset="0"/>
                <a:ea typeface="宋体" panose="02010600030101010101" pitchFamily="2" charset="-122"/>
              </a:rPr>
              <a:t>    Here are some relevant details about the articles.  </a:t>
            </a:r>
            <a:endParaRPr lang="zh-CN" altLang="zh-CN" sz="2400" kern="0" dirty="0">
              <a:solidFill>
                <a:srgbClr val="000000"/>
              </a:solidFill>
              <a:latin typeface="Times New Roman" panose="02020603050405020304" pitchFamily="18" charset="0"/>
              <a:ea typeface="宋体" panose="02010600030101010101" pitchFamily="2" charset="-122"/>
            </a:endParaRPr>
          </a:p>
          <a:p>
            <a:pPr>
              <a:lnSpc>
                <a:spcPts val="2880"/>
              </a:lnSpc>
            </a:pPr>
            <a:r>
              <a:rPr lang="en-US" altLang="zh-CN" sz="2400" kern="0" dirty="0">
                <a:solidFill>
                  <a:srgbClr val="000000"/>
                </a:solidFill>
                <a:latin typeface="Times New Roman" panose="02020603050405020304" pitchFamily="18" charset="0"/>
                <a:ea typeface="宋体" panose="02010600030101010101" pitchFamily="2" charset="-122"/>
              </a:rPr>
              <a:t>       First and foremost, not only can you write something about A</a:t>
            </a:r>
            <a:r>
              <a:rPr lang="zh-CN" altLang="zh-CN" sz="2400" kern="0" dirty="0">
                <a:solidFill>
                  <a:srgbClr val="000000"/>
                </a:solidFill>
                <a:latin typeface="Times New Roman" panose="02020603050405020304" pitchFamily="18" charset="0"/>
                <a:ea typeface="宋体" panose="02010600030101010101" pitchFamily="2" charset="-122"/>
              </a:rPr>
              <a:t>方面</a:t>
            </a:r>
            <a:r>
              <a:rPr lang="en-US" altLang="zh-CN" sz="2400" kern="0" dirty="0">
                <a:solidFill>
                  <a:srgbClr val="000000"/>
                </a:solidFill>
                <a:latin typeface="Times New Roman" panose="02020603050405020304" pitchFamily="18" charset="0"/>
                <a:ea typeface="宋体" panose="02010600030101010101" pitchFamily="2" charset="-122"/>
              </a:rPr>
              <a:t>  , but also you can focus on B</a:t>
            </a:r>
            <a:r>
              <a:rPr lang="zh-CN" altLang="zh-CN" sz="2400" kern="0" dirty="0">
                <a:solidFill>
                  <a:srgbClr val="000000"/>
                </a:solidFill>
                <a:latin typeface="Times New Roman" panose="02020603050405020304" pitchFamily="18" charset="0"/>
                <a:ea typeface="宋体" panose="02010600030101010101" pitchFamily="2" charset="-122"/>
              </a:rPr>
              <a:t>方面</a:t>
            </a:r>
            <a:r>
              <a:rPr lang="en-US" altLang="zh-CN" sz="2400" kern="0" dirty="0">
                <a:solidFill>
                  <a:srgbClr val="000000"/>
                </a:solidFill>
                <a:latin typeface="Times New Roman" panose="02020603050405020304" pitchFamily="18" charset="0"/>
                <a:ea typeface="宋体" panose="02010600030101010101" pitchFamily="2" charset="-122"/>
              </a:rPr>
              <a:t>. What’s more, your article can have a title made up by yourself with a vocabulary of  </a:t>
            </a:r>
            <a:r>
              <a:rPr lang="zh-CN" altLang="en-US" sz="2400" kern="0" dirty="0">
                <a:solidFill>
                  <a:srgbClr val="000000"/>
                </a:solidFill>
                <a:latin typeface="Times New Roman" panose="02020603050405020304" pitchFamily="18" charset="0"/>
                <a:ea typeface="宋体" panose="02010600030101010101" pitchFamily="2" charset="-122"/>
              </a:rPr>
              <a:t>字数要求 </a:t>
            </a:r>
            <a:r>
              <a:rPr lang="en-US" altLang="zh-CN" sz="2400" kern="0" dirty="0">
                <a:solidFill>
                  <a:srgbClr val="000000"/>
                </a:solidFill>
                <a:latin typeface="Times New Roman" panose="02020603050405020304" pitchFamily="18" charset="0"/>
                <a:ea typeface="宋体" panose="02010600030101010101" pitchFamily="2" charset="-122"/>
              </a:rPr>
              <a:t>or so. </a:t>
            </a:r>
            <a:endParaRPr lang="zh-CN" altLang="zh-CN" sz="2400" kern="0" dirty="0">
              <a:solidFill>
                <a:srgbClr val="000000"/>
              </a:solidFill>
              <a:latin typeface="Times New Roman" panose="02020603050405020304" pitchFamily="18" charset="0"/>
              <a:ea typeface="宋体" panose="02010600030101010101" pitchFamily="2" charset="-122"/>
            </a:endParaRPr>
          </a:p>
          <a:p>
            <a:pPr>
              <a:lnSpc>
                <a:spcPts val="2880"/>
              </a:lnSpc>
            </a:pPr>
            <a:r>
              <a:rPr lang="en-US" altLang="zh-CN" sz="2400" kern="0" dirty="0">
                <a:solidFill>
                  <a:srgbClr val="000000"/>
                </a:solidFill>
                <a:latin typeface="Times New Roman" panose="02020603050405020304" pitchFamily="18" charset="0"/>
                <a:ea typeface="宋体" panose="02010600030101010101" pitchFamily="2" charset="-122"/>
              </a:rPr>
              <a:t>       In</a:t>
            </a:r>
            <a:r>
              <a:rPr lang="zh-CN" altLang="en-US" sz="2400" kern="0" dirty="0">
                <a:solidFill>
                  <a:srgbClr val="000000"/>
                </a:solidFill>
                <a:latin typeface="Times New Roman" panose="02020603050405020304" pitchFamily="18" charset="0"/>
                <a:ea typeface="宋体" panose="02010600030101010101" pitchFamily="2" charset="-122"/>
              </a:rPr>
              <a:t> </a:t>
            </a:r>
            <a:r>
              <a:rPr lang="en-US" altLang="zh-CN" sz="2400" kern="0" dirty="0">
                <a:solidFill>
                  <a:srgbClr val="000000"/>
                </a:solidFill>
                <a:latin typeface="Times New Roman" panose="02020603050405020304" pitchFamily="18" charset="0"/>
                <a:ea typeface="宋体" panose="02010600030101010101" pitchFamily="2" charset="-122"/>
              </a:rPr>
              <a:t>conclusion, in view of your beautiful and artistic writing, your articles are </a:t>
            </a:r>
            <a:r>
              <a:rPr lang="en-US" altLang="zh-CN" sz="2400" kern="0" dirty="0" err="1">
                <a:solidFill>
                  <a:srgbClr val="000000"/>
                </a:solidFill>
                <a:latin typeface="Times New Roman" panose="02020603050405020304" pitchFamily="18" charset="0"/>
                <a:ea typeface="宋体" panose="02010600030101010101" pitchFamily="2" charset="-122"/>
              </a:rPr>
              <a:t>gonna</a:t>
            </a:r>
            <a:r>
              <a:rPr lang="en-US" altLang="zh-CN" sz="2400" kern="0" dirty="0">
                <a:solidFill>
                  <a:srgbClr val="000000"/>
                </a:solidFill>
                <a:latin typeface="Times New Roman" panose="02020603050405020304" pitchFamily="18" charset="0"/>
                <a:ea typeface="宋体" panose="02010600030101010101" pitchFamily="2" charset="-122"/>
              </a:rPr>
              <a:t> be a hit. you are supposed to submit your articles by</a:t>
            </a:r>
            <a:r>
              <a:rPr lang="zh-CN" altLang="zh-CN" sz="2400" kern="0" dirty="0">
                <a:solidFill>
                  <a:srgbClr val="000000"/>
                </a:solidFill>
                <a:latin typeface="Times New Roman" panose="02020603050405020304" pitchFamily="18" charset="0"/>
                <a:ea typeface="宋体" panose="02010600030101010101" pitchFamily="2" charset="-122"/>
              </a:rPr>
              <a:t>日期</a:t>
            </a:r>
            <a:r>
              <a:rPr lang="en-US" altLang="zh-CN" sz="2400" kern="0" dirty="0">
                <a:solidFill>
                  <a:srgbClr val="000000"/>
                </a:solidFill>
                <a:latin typeface="Times New Roman" panose="02020603050405020304" pitchFamily="18" charset="0"/>
                <a:ea typeface="宋体" panose="02010600030101010101" pitchFamily="2" charset="-122"/>
              </a:rPr>
              <a:t>. I am looking forward to your reply at your earliest convenience.</a:t>
            </a:r>
            <a:endParaRPr lang="zh-CN" altLang="zh-CN" sz="2400" kern="0" dirty="0">
              <a:solidFill>
                <a:srgbClr val="000000"/>
              </a:solidFill>
              <a:latin typeface="Times New Roman" panose="02020603050405020304" pitchFamily="18" charset="0"/>
              <a:ea typeface="宋体" panose="02010600030101010101" pitchFamily="2" charset="-122"/>
            </a:endParaRPr>
          </a:p>
          <a:p>
            <a:pPr indent="1076325">
              <a:lnSpc>
                <a:spcPts val="2880"/>
              </a:lnSpc>
            </a:pPr>
            <a:r>
              <a:rPr lang="en-US" altLang="zh-CN" sz="2400" kern="0" dirty="0">
                <a:solidFill>
                  <a:srgbClr val="000000"/>
                </a:solidFill>
                <a:latin typeface="Times New Roman" panose="02020603050405020304" pitchFamily="18" charset="0"/>
                <a:ea typeface="宋体" panose="02010600030101010101" pitchFamily="2" charset="-122"/>
              </a:rPr>
              <a:t>                                                                             Yours,</a:t>
            </a:r>
            <a:endParaRPr lang="zh-CN" altLang="zh-CN" sz="2400" kern="0" dirty="0">
              <a:solidFill>
                <a:srgbClr val="000000"/>
              </a:solidFill>
              <a:latin typeface="Times New Roman" panose="02020603050405020304" pitchFamily="18" charset="0"/>
              <a:ea typeface="宋体" panose="02010600030101010101" pitchFamily="2" charset="-122"/>
            </a:endParaRPr>
          </a:p>
          <a:p>
            <a:pPr indent="1076325">
              <a:lnSpc>
                <a:spcPts val="2880"/>
              </a:lnSpc>
            </a:pPr>
            <a:r>
              <a:rPr lang="en-US" altLang="zh-CN" sz="2400" kern="0" dirty="0">
                <a:solidFill>
                  <a:srgbClr val="000000"/>
                </a:solidFill>
                <a:latin typeface="Times New Roman" panose="02020603050405020304" pitchFamily="18" charset="0"/>
                <a:ea typeface="宋体" panose="02010600030101010101" pitchFamily="2" charset="-122"/>
              </a:rPr>
              <a:t>                                                                          </a:t>
            </a:r>
            <a:r>
              <a:rPr lang="zh-CN" altLang="zh-CN" sz="2400" kern="0" dirty="0">
                <a:solidFill>
                  <a:srgbClr val="000000"/>
                </a:solidFill>
                <a:latin typeface="Times New Roman" panose="02020603050405020304" pitchFamily="18" charset="0"/>
                <a:ea typeface="宋体" panose="02010600030101010101" pitchFamily="2" charset="-122"/>
              </a:rPr>
              <a:t>写信人名字</a:t>
            </a:r>
            <a:endParaRPr lang="zh-CN" altLang="zh-CN" sz="2400" kern="0" dirty="0">
              <a:solidFill>
                <a:srgbClr val="000000"/>
              </a:solidFill>
              <a:latin typeface="Times New Roman" panose="02020603050405020304" pitchFamily="18" charset="0"/>
              <a:ea typeface="宋体" panose="02010600030101010101" pitchFamily="2" charset="-122"/>
            </a:endParaRPr>
          </a:p>
        </p:txBody>
      </p:sp>
      <p:pic>
        <p:nvPicPr>
          <p:cNvPr id="6" name="图片 5" descr="树枝"/>
          <p:cNvPicPr>
            <a:picLocks noChangeAspect="1"/>
          </p:cNvPicPr>
          <p:nvPr/>
        </p:nvPicPr>
        <p:blipFill>
          <a:blip r:embed="rId2"/>
          <a:stretch>
            <a:fillRect/>
          </a:stretch>
        </p:blipFill>
        <p:spPr>
          <a:xfrm>
            <a:off x="10972800" y="148446"/>
            <a:ext cx="1124731" cy="61460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边框"/>
          <p:cNvPicPr>
            <a:picLocks noChangeAspect="1"/>
          </p:cNvPicPr>
          <p:nvPr/>
        </p:nvPicPr>
        <p:blipFill>
          <a:blip r:embed="rId1"/>
          <a:stretch>
            <a:fillRect/>
          </a:stretch>
        </p:blipFill>
        <p:spPr>
          <a:xfrm>
            <a:off x="0" y="1"/>
            <a:ext cx="12192000" cy="6635750"/>
          </a:xfrm>
          <a:prstGeom prst="rect">
            <a:avLst/>
          </a:prstGeom>
        </p:spPr>
      </p:pic>
      <p:sp>
        <p:nvSpPr>
          <p:cNvPr id="3" name="矩形 2"/>
          <p:cNvSpPr/>
          <p:nvPr/>
        </p:nvSpPr>
        <p:spPr>
          <a:xfrm>
            <a:off x="4119962" y="222249"/>
            <a:ext cx="3575018" cy="523220"/>
          </a:xfrm>
          <a:prstGeom prst="rect">
            <a:avLst/>
          </a:prstGeom>
          <a:noFill/>
        </p:spPr>
        <p:txBody>
          <a:bodyPr wrap="none" lIns="91440" tIns="45720" rIns="91440" bIns="45720">
            <a:spAutoFit/>
          </a:bodyPr>
          <a:lstStyle/>
          <a:p>
            <a:pPr algn="ctr"/>
            <a:r>
              <a:rPr lang="en-US" altLang="zh-CN" sz="2800" b="1" cap="none" spc="0" dirty="0">
                <a:ln w="22225">
                  <a:solidFill>
                    <a:schemeClr val="accent2"/>
                  </a:solidFill>
                  <a:prstDash val="solid"/>
                </a:ln>
                <a:solidFill>
                  <a:schemeClr val="accent2">
                    <a:lumMod val="40000"/>
                    <a:lumOff val="60000"/>
                  </a:schemeClr>
                </a:solidFill>
                <a:effectLst/>
              </a:rPr>
              <a:t>One possible version</a:t>
            </a:r>
            <a:endParaRPr lang="zh-CN" altLang="en-US" sz="2800" b="1" cap="none" spc="0" dirty="0">
              <a:ln w="22225">
                <a:solidFill>
                  <a:schemeClr val="accent2"/>
                </a:solidFill>
                <a:prstDash val="solid"/>
              </a:ln>
              <a:solidFill>
                <a:schemeClr val="accent2">
                  <a:lumMod val="40000"/>
                  <a:lumOff val="60000"/>
                </a:schemeClr>
              </a:solidFill>
              <a:effectLst/>
            </a:endParaRPr>
          </a:p>
        </p:txBody>
      </p:sp>
      <p:sp>
        <p:nvSpPr>
          <p:cNvPr id="5" name="文本框 4"/>
          <p:cNvSpPr txBox="1"/>
          <p:nvPr/>
        </p:nvSpPr>
        <p:spPr>
          <a:xfrm>
            <a:off x="683142" y="1055718"/>
            <a:ext cx="8790468" cy="4524315"/>
          </a:xfrm>
          <a:prstGeom prst="rect">
            <a:avLst/>
          </a:prstGeom>
          <a:noFill/>
        </p:spPr>
        <p:txBody>
          <a:bodyPr wrap="square">
            <a:spAutoFit/>
          </a:bodyPr>
          <a:lstStyle/>
          <a:p>
            <a:pPr algn="just"/>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Dear Eric,</a:t>
            </a:r>
            <a:endParaRPr lang="zh-CN" altLang="zh-CN" sz="2400" kern="100" dirty="0">
              <a:effectLst/>
              <a:latin typeface="等线" panose="02010600030101010101" pitchFamily="2" charset="-122"/>
              <a:ea typeface="等线" panose="02010600030101010101" pitchFamily="2" charset="-122"/>
              <a:cs typeface="Times New Roman" panose="02020603050405020304" pitchFamily="18" charset="0"/>
            </a:endParaRPr>
          </a:p>
          <a:p>
            <a:pPr indent="266700" algn="just"/>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    I’d like to invite you to write an article for our school's English magazine.</a:t>
            </a:r>
            <a:endParaRPr lang="zh-CN" altLang="zh-CN" sz="2400" kern="100" dirty="0">
              <a:effectLst/>
              <a:latin typeface="等线" panose="02010600030101010101" pitchFamily="2" charset="-122"/>
              <a:ea typeface="等线" panose="02010600030101010101" pitchFamily="2" charset="-122"/>
              <a:cs typeface="Times New Roman" panose="02020603050405020304" pitchFamily="18" charset="0"/>
            </a:endParaRPr>
          </a:p>
          <a:p>
            <a:pPr indent="266700" algn="just"/>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    The column called “ Great Scientists ” in our English magazine is very popular with us students. Would you please write an article about a great scientist from your country? It would be better if you could attach a picture to the article. In addition, 800 words would be fine for the article. I would be grateful it if you could email your article to me before 5:00 p.m. May 28th.</a:t>
            </a:r>
            <a:endParaRPr lang="zh-CN" altLang="zh-CN" sz="2400" kern="100" dirty="0">
              <a:effectLst/>
              <a:latin typeface="等线" panose="02010600030101010101" pitchFamily="2" charset="-122"/>
              <a:ea typeface="等线" panose="02010600030101010101" pitchFamily="2" charset="-122"/>
              <a:cs typeface="Times New Roman" panose="02020603050405020304" pitchFamily="18" charset="0"/>
            </a:endParaRPr>
          </a:p>
          <a:p>
            <a:pPr indent="266700" algn="just"/>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    I'm looking forward to hearing from you.</a:t>
            </a:r>
            <a:endParaRPr lang="zh-CN" altLang="zh-CN" sz="24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                                                                                   Yours sincerely,</a:t>
            </a:r>
            <a:endParaRPr lang="zh-CN" altLang="zh-CN" sz="2400" kern="100" dirty="0">
              <a:effectLst/>
              <a:latin typeface="等线" panose="02010600030101010101" pitchFamily="2" charset="-122"/>
              <a:ea typeface="等线" panose="02010600030101010101" pitchFamily="2" charset="-122"/>
              <a:cs typeface="Times New Roman" panose="02020603050405020304" pitchFamily="18" charset="0"/>
            </a:endParaRPr>
          </a:p>
          <a:p>
            <a:pPr indent="3733800" algn="just"/>
            <a:r>
              <a:rPr lang="en-US" altLang="zh-CN" sz="2400" kern="100" dirty="0">
                <a:effectLst/>
                <a:latin typeface="Times New Roman" panose="02020603050405020304" pitchFamily="18" charset="0"/>
                <a:ea typeface="等线" panose="02010600030101010101" pitchFamily="2" charset="-122"/>
                <a:cs typeface="Times New Roman" panose="02020603050405020304" pitchFamily="18" charset="0"/>
              </a:rPr>
              <a:t>                                        Li Hua</a:t>
            </a:r>
            <a:endParaRPr lang="zh-CN" altLang="zh-CN" sz="2400" kern="100" dirty="0">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6" name="图片 5" descr="树枝"/>
          <p:cNvPicPr>
            <a:picLocks noChangeAspect="1"/>
          </p:cNvPicPr>
          <p:nvPr/>
        </p:nvPicPr>
        <p:blipFill>
          <a:blip r:embed="rId2"/>
          <a:stretch>
            <a:fillRect/>
          </a:stretch>
        </p:blipFill>
        <p:spPr>
          <a:xfrm>
            <a:off x="9558670" y="-51958"/>
            <a:ext cx="2644124" cy="62188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22" name="图片 21" descr="边框"/>
          <p:cNvPicPr>
            <a:picLocks noChangeAspect="1"/>
          </p:cNvPicPr>
          <p:nvPr/>
        </p:nvPicPr>
        <p:blipFill>
          <a:blip r:embed="rId2"/>
          <a:stretch>
            <a:fillRect/>
          </a:stretch>
        </p:blipFill>
        <p:spPr>
          <a:xfrm>
            <a:off x="0" y="0"/>
            <a:ext cx="12192000" cy="6635750"/>
          </a:xfrm>
          <a:prstGeom prst="rect">
            <a:avLst/>
          </a:prstGeom>
        </p:spPr>
      </p:pic>
      <p:sp>
        <p:nvSpPr>
          <p:cNvPr id="4" name="文本框 3"/>
          <p:cNvSpPr txBox="1"/>
          <p:nvPr/>
        </p:nvSpPr>
        <p:spPr>
          <a:xfrm>
            <a:off x="485755" y="1218341"/>
            <a:ext cx="10518742" cy="5011949"/>
          </a:xfrm>
          <a:prstGeom prst="rect">
            <a:avLst/>
          </a:prstGeom>
          <a:noFill/>
        </p:spPr>
        <p:txBody>
          <a:bodyPr wrap="square">
            <a:spAutoFit/>
          </a:bodyPr>
          <a:lstStyle/>
          <a:p>
            <a:pPr algn="ctr"/>
            <a:r>
              <a:rPr lang="en-US" altLang="zh-CN" sz="2400" b="1" kern="100" dirty="0">
                <a:effectLst/>
                <a:latin typeface="宋体" panose="02010600030101010101" pitchFamily="2" charset="-122"/>
                <a:ea typeface="宋体" panose="02010600030101010101" pitchFamily="2" charset="-122"/>
                <a:cs typeface="Times New Roman" panose="02020603050405020304" pitchFamily="18" charset="0"/>
              </a:rPr>
              <a:t>2015</a:t>
            </a:r>
            <a:r>
              <a:rPr lang="zh-CN" altLang="en-US" sz="2400" b="1" kern="100" dirty="0">
                <a:effectLst/>
                <a:latin typeface="宋体" panose="02010600030101010101" pitchFamily="2" charset="-122"/>
                <a:ea typeface="宋体" panose="02010600030101010101" pitchFamily="2" charset="-122"/>
                <a:cs typeface="Times New Roman" panose="02020603050405020304" pitchFamily="18" charset="0"/>
              </a:rPr>
              <a:t>年全国英语</a:t>
            </a:r>
            <a:r>
              <a:rPr lang="en-US" altLang="zh-CN" sz="2400" b="1" kern="100" dirty="0">
                <a:latin typeface="宋体" panose="02010600030101010101" pitchFamily="2" charset="-122"/>
                <a:ea typeface="宋体" panose="02010600030101010101" pitchFamily="2" charset="-122"/>
                <a:cs typeface="Times New Roman" panose="02020603050405020304" pitchFamily="18" charset="0"/>
              </a:rPr>
              <a:t>I</a:t>
            </a:r>
            <a:r>
              <a:rPr lang="zh-CN" altLang="en-US" sz="2400" b="1" kern="100" dirty="0">
                <a:latin typeface="宋体" panose="02010600030101010101" pitchFamily="2" charset="-122"/>
                <a:ea typeface="宋体" panose="02010600030101010101" pitchFamily="2" charset="-122"/>
                <a:cs typeface="Times New Roman" panose="02020603050405020304" pitchFamily="18" charset="0"/>
              </a:rPr>
              <a:t>卷</a:t>
            </a:r>
            <a:r>
              <a:rPr lang="zh-CN" altLang="zh-CN" sz="2400" b="1" kern="100" dirty="0">
                <a:effectLst/>
                <a:latin typeface="宋体" panose="02010600030101010101" pitchFamily="2" charset="-122"/>
                <a:ea typeface="宋体" panose="02010600030101010101" pitchFamily="2" charset="-122"/>
                <a:cs typeface="Times New Roman" panose="02020603050405020304" pitchFamily="18" charset="0"/>
              </a:rPr>
              <a:t>高考英语作文题目：给彼得写信约稿</a:t>
            </a:r>
            <a:endParaRPr lang="en-US" altLang="zh-CN" sz="2400" b="1" kern="100" dirty="0">
              <a:effectLst/>
              <a:latin typeface="宋体" panose="02010600030101010101" pitchFamily="2" charset="-122"/>
              <a:ea typeface="宋体" panose="02010600030101010101" pitchFamily="2" charset="-122"/>
              <a:cs typeface="Times New Roman" panose="02020603050405020304" pitchFamily="18" charset="0"/>
            </a:endParaRPr>
          </a:p>
          <a:p>
            <a:pPr algn="ctr"/>
            <a:endParaRPr lang="zh-CN" altLang="zh-CN" sz="2400" b="1" kern="100" dirty="0">
              <a:effectLst/>
              <a:latin typeface="宋体" panose="02010600030101010101" pitchFamily="2" charset="-122"/>
              <a:ea typeface="宋体" panose="02010600030101010101" pitchFamily="2" charset="-122"/>
              <a:cs typeface="Times New Roman" panose="02020603050405020304" pitchFamily="18" charset="0"/>
            </a:endParaRPr>
          </a:p>
          <a:p>
            <a:pPr algn="just"/>
            <a:r>
              <a:rPr lang="en-US" altLang="zh-CN" sz="2400" kern="100" dirty="0">
                <a:effectLst/>
                <a:latin typeface="宋体" panose="02010600030101010101" pitchFamily="2" charset="-122"/>
                <a:ea typeface="宋体" panose="02010600030101010101" pitchFamily="2" charset="-122"/>
                <a:cs typeface="Times New Roman" panose="02020603050405020304" pitchFamily="18" charset="0"/>
              </a:rPr>
              <a:t>    </a:t>
            </a:r>
            <a:r>
              <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rPr>
              <a:t>假定你是李华</a:t>
            </a:r>
            <a:r>
              <a:rPr lang="zh-CN" altLang="en-US" sz="2400" kern="1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rPr>
              <a:t>你校英文报</a:t>
            </a:r>
            <a:r>
              <a:rPr lang="en-US" altLang="zh-CN" sz="2400" kern="1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rPr>
              <a:t>外国文化</a:t>
            </a:r>
            <a:r>
              <a:rPr lang="en-US" altLang="zh-CN" sz="2400" kern="100" dirty="0">
                <a:effectLst/>
                <a:latin typeface="宋体" panose="02010600030101010101" pitchFamily="2" charset="-122"/>
                <a:ea typeface="宋体" panose="02010600030101010101" pitchFamily="2" charset="-122"/>
                <a:cs typeface="Times New Roman" panose="02020603050405020304" pitchFamily="18" charset="0"/>
              </a:rPr>
              <a:t>”</a:t>
            </a:r>
            <a:r>
              <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rPr>
              <a:t>栏目拟刊登介绍美国节日风俗和中学生生活的短文。请给美国朋友彼得写信约稿。</a:t>
            </a:r>
            <a:endPar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endParaRPr>
          </a:p>
          <a:p>
            <a:pPr algn="just"/>
            <a:r>
              <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rPr>
              <a:t>要点如下：</a:t>
            </a:r>
            <a:endPar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endParaRPr>
          </a:p>
          <a:p>
            <a:pPr algn="just"/>
            <a:r>
              <a:rPr lang="en-US" altLang="zh-CN" sz="2400" kern="100" dirty="0">
                <a:effectLst/>
                <a:latin typeface="宋体" panose="02010600030101010101" pitchFamily="2" charset="-122"/>
                <a:ea typeface="宋体" panose="02010600030101010101" pitchFamily="2" charset="-122"/>
                <a:cs typeface="Times New Roman" panose="02020603050405020304" pitchFamily="18" charset="0"/>
              </a:rPr>
              <a:t>1</a:t>
            </a:r>
            <a:r>
              <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rPr>
              <a:t>、栏目介绍</a:t>
            </a:r>
            <a:r>
              <a:rPr lang="en-US" altLang="zh-CN" sz="2400" kern="100" dirty="0">
                <a:effectLst/>
                <a:latin typeface="宋体" panose="02010600030101010101" pitchFamily="2" charset="-122"/>
                <a:ea typeface="宋体" panose="02010600030101010101" pitchFamily="2" charset="-122"/>
                <a:cs typeface="Times New Roman" panose="02020603050405020304" pitchFamily="18" charset="0"/>
              </a:rPr>
              <a:t>;</a:t>
            </a:r>
            <a:endPar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endParaRPr>
          </a:p>
          <a:p>
            <a:pPr algn="just"/>
            <a:r>
              <a:rPr lang="en-US" altLang="zh-CN" sz="2400" kern="100" dirty="0">
                <a:effectLst/>
                <a:latin typeface="宋体" panose="02010600030101010101" pitchFamily="2" charset="-122"/>
                <a:ea typeface="宋体" panose="02010600030101010101" pitchFamily="2" charset="-122"/>
                <a:cs typeface="Times New Roman" panose="02020603050405020304" pitchFamily="18" charset="0"/>
              </a:rPr>
              <a:t>2</a:t>
            </a:r>
            <a:r>
              <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rPr>
              <a:t>、稿件内容</a:t>
            </a:r>
            <a:endPar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endParaRPr>
          </a:p>
          <a:p>
            <a:pPr algn="just"/>
            <a:r>
              <a:rPr lang="en-US" altLang="zh-CN" sz="2400" kern="100" dirty="0">
                <a:effectLst/>
                <a:latin typeface="宋体" panose="02010600030101010101" pitchFamily="2" charset="-122"/>
                <a:ea typeface="宋体" panose="02010600030101010101" pitchFamily="2" charset="-122"/>
                <a:cs typeface="Times New Roman" panose="02020603050405020304" pitchFamily="18" charset="0"/>
              </a:rPr>
              <a:t>3</a:t>
            </a:r>
            <a:r>
              <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rPr>
              <a:t>、稿件长度：约</a:t>
            </a:r>
            <a:r>
              <a:rPr lang="en-US" altLang="zh-CN" sz="2400" kern="100" dirty="0">
                <a:effectLst/>
                <a:latin typeface="宋体" panose="02010600030101010101" pitchFamily="2" charset="-122"/>
                <a:ea typeface="宋体" panose="02010600030101010101" pitchFamily="2" charset="-122"/>
                <a:cs typeface="Times New Roman" panose="02020603050405020304" pitchFamily="18" charset="0"/>
              </a:rPr>
              <a:t>400</a:t>
            </a:r>
            <a:r>
              <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rPr>
              <a:t>字</a:t>
            </a:r>
            <a:endPar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endParaRPr>
          </a:p>
          <a:p>
            <a:pPr algn="just"/>
            <a:r>
              <a:rPr lang="en-US" altLang="zh-CN" sz="2400" kern="100" dirty="0">
                <a:effectLst/>
                <a:latin typeface="宋体" panose="02010600030101010101" pitchFamily="2" charset="-122"/>
                <a:ea typeface="宋体" panose="02010600030101010101" pitchFamily="2" charset="-122"/>
                <a:cs typeface="Times New Roman" panose="02020603050405020304" pitchFamily="18" charset="0"/>
              </a:rPr>
              <a:t>4</a:t>
            </a:r>
            <a:r>
              <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rPr>
              <a:t>、交稿日期：</a:t>
            </a:r>
            <a:r>
              <a:rPr lang="en-US" altLang="zh-CN" sz="2400" kern="100" dirty="0">
                <a:effectLst/>
                <a:latin typeface="宋体" panose="02010600030101010101" pitchFamily="2" charset="-122"/>
                <a:ea typeface="宋体" panose="02010600030101010101" pitchFamily="2" charset="-122"/>
                <a:cs typeface="Times New Roman" panose="02020603050405020304" pitchFamily="18" charset="0"/>
              </a:rPr>
              <a:t>6</a:t>
            </a:r>
            <a:r>
              <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rPr>
              <a:t>月</a:t>
            </a:r>
            <a:r>
              <a:rPr lang="en-US" altLang="zh-CN" sz="2400" kern="100" dirty="0">
                <a:effectLst/>
                <a:latin typeface="宋体" panose="02010600030101010101" pitchFamily="2" charset="-122"/>
                <a:ea typeface="宋体" panose="02010600030101010101" pitchFamily="2" charset="-122"/>
                <a:cs typeface="Times New Roman" panose="02020603050405020304" pitchFamily="18" charset="0"/>
              </a:rPr>
              <a:t>28</a:t>
            </a:r>
            <a:r>
              <a:rPr lang="zh-CN" altLang="zh-CN" sz="2400" kern="100" dirty="0">
                <a:effectLst/>
                <a:latin typeface="宋体" panose="02010600030101010101" pitchFamily="2" charset="-122"/>
                <a:ea typeface="宋体" panose="02010600030101010101" pitchFamily="2" charset="-122"/>
                <a:cs typeface="Times New Roman" panose="02020603050405020304" pitchFamily="18" charset="0"/>
              </a:rPr>
              <a:t>日前</a:t>
            </a:r>
            <a:endParaRPr lang="en-US" altLang="zh-CN" sz="2400" kern="100" dirty="0">
              <a:effectLst/>
              <a:latin typeface="宋体" panose="02010600030101010101" pitchFamily="2" charset="-122"/>
              <a:ea typeface="宋体" panose="02010600030101010101" pitchFamily="2" charset="-122"/>
              <a:cs typeface="Times New Roman" panose="02020603050405020304" pitchFamily="18" charset="0"/>
            </a:endParaRPr>
          </a:p>
          <a:p>
            <a:pPr>
              <a:lnSpc>
                <a:spcPct val="110000"/>
              </a:lnSpc>
            </a:pPr>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注意：</a:t>
            </a:r>
            <a:endParaRPr lang="zh-CN" altLang="en-US" sz="2400" kern="100" dirty="0">
              <a:latin typeface="宋体" panose="02010600030101010101" pitchFamily="2" charset="-122"/>
              <a:ea typeface="宋体" panose="02010600030101010101" pitchFamily="2" charset="-122"/>
              <a:cs typeface="Times New Roman" panose="02020603050405020304" pitchFamily="18" charset="0"/>
            </a:endParaRPr>
          </a:p>
          <a:p>
            <a:pPr>
              <a:lnSpc>
                <a:spcPct val="110000"/>
              </a:lnSpc>
            </a:pPr>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   </a:t>
            </a:r>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1</a:t>
            </a:r>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．词数</a:t>
            </a:r>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100</a:t>
            </a:r>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左右；</a:t>
            </a:r>
            <a:endParaRPr lang="zh-CN" altLang="en-US" sz="2400" kern="100" dirty="0">
              <a:latin typeface="宋体" panose="02010600030101010101" pitchFamily="2" charset="-122"/>
              <a:ea typeface="宋体" panose="02010600030101010101" pitchFamily="2" charset="-122"/>
              <a:cs typeface="Times New Roman" panose="02020603050405020304" pitchFamily="18" charset="0"/>
            </a:endParaRPr>
          </a:p>
          <a:p>
            <a:pPr>
              <a:lnSpc>
                <a:spcPct val="110000"/>
              </a:lnSpc>
            </a:pPr>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   </a:t>
            </a:r>
            <a:r>
              <a:rPr lang="en-US" altLang="zh-CN" sz="2400" kern="100" dirty="0">
                <a:latin typeface="宋体" panose="02010600030101010101" pitchFamily="2" charset="-122"/>
                <a:ea typeface="宋体" panose="02010600030101010101" pitchFamily="2" charset="-122"/>
                <a:cs typeface="Times New Roman" panose="02020603050405020304" pitchFamily="18" charset="0"/>
              </a:rPr>
              <a:t>2</a:t>
            </a:r>
            <a:r>
              <a:rPr lang="zh-CN" altLang="en-US" sz="2400" kern="100" dirty="0">
                <a:latin typeface="宋体" panose="02010600030101010101" pitchFamily="2" charset="-122"/>
                <a:ea typeface="宋体" panose="02010600030101010101" pitchFamily="2" charset="-122"/>
                <a:cs typeface="Times New Roman" panose="02020603050405020304" pitchFamily="18" charset="0"/>
              </a:rPr>
              <a:t>．可以适当增加细节，以使行文连贯。</a:t>
            </a:r>
            <a:endParaRPr lang="en-US" altLang="zh-CN" sz="2400" kern="100" dirty="0">
              <a:latin typeface="宋体" panose="02010600030101010101" pitchFamily="2" charset="-122"/>
              <a:ea typeface="宋体" panose="02010600030101010101" pitchFamily="2" charset="-122"/>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defRPr/>
            </a:pPr>
            <a:r>
              <a:rPr kumimoji="0" lang="en-US" altLang="zh-CN"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endParaRPr kumimoji="0" lang="zh-CN" altLang="en-US" sz="24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 name="文本框 4"/>
          <p:cNvSpPr txBox="1"/>
          <p:nvPr/>
        </p:nvSpPr>
        <p:spPr>
          <a:xfrm>
            <a:off x="2549767" y="131864"/>
            <a:ext cx="7092465" cy="769441"/>
          </a:xfrm>
          <a:prstGeom prst="rect">
            <a:avLst/>
          </a:prstGeom>
          <a:noFill/>
        </p:spPr>
        <p:txBody>
          <a:bodyPr wrap="square" rtlCol="0">
            <a:spAutoFit/>
          </a:bodyPr>
          <a:lstStyle/>
          <a:p>
            <a:r>
              <a:rPr lang="zh-CN" altLang="en-US" sz="4400" b="1" dirty="0">
                <a:solidFill>
                  <a:srgbClr val="152751"/>
                </a:solidFill>
                <a:latin typeface="印品黑体" panose="00000500000000000000" pitchFamily="2" charset="-122"/>
                <a:ea typeface="印品黑体" panose="00000500000000000000" pitchFamily="2" charset="-122"/>
              </a:rPr>
              <a:t>回顾那年我们考过的约稿信</a:t>
            </a:r>
            <a:endParaRPr lang="zh-CN" altLang="en-US" sz="4400" b="1" dirty="0">
              <a:solidFill>
                <a:srgbClr val="152751"/>
              </a:solidFill>
              <a:latin typeface="印品黑体" panose="00000500000000000000" pitchFamily="2" charset="-122"/>
              <a:ea typeface="印品黑体" panose="00000500000000000000" pitchFamily="2" charset="-122"/>
            </a:endParaRPr>
          </a:p>
        </p:txBody>
      </p:sp>
      <p:pic>
        <p:nvPicPr>
          <p:cNvPr id="6" name="图片 5" descr="树枝"/>
          <p:cNvPicPr>
            <a:picLocks noChangeAspect="1"/>
          </p:cNvPicPr>
          <p:nvPr/>
        </p:nvPicPr>
        <p:blipFill>
          <a:blip r:embed="rId3"/>
          <a:stretch>
            <a:fillRect/>
          </a:stretch>
        </p:blipFill>
        <p:spPr>
          <a:xfrm>
            <a:off x="9951912" y="42530"/>
            <a:ext cx="2240087" cy="5876788"/>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221" t="8929" r="1715" b="31647"/>
          <a:stretch>
            <a:fillRect/>
          </a:stretch>
        </p:blipFill>
        <p:spPr>
          <a:xfrm>
            <a:off x="0" y="0"/>
            <a:ext cx="8252178" cy="6683022"/>
          </a:xfrm>
          <a:prstGeom prst="rect">
            <a:avLst/>
          </a:prstGeom>
        </p:spPr>
      </p:pic>
      <p:sp>
        <p:nvSpPr>
          <p:cNvPr id="14" name="对话气泡: 椭圆形 13"/>
          <p:cNvSpPr/>
          <p:nvPr/>
        </p:nvSpPr>
        <p:spPr>
          <a:xfrm>
            <a:off x="1303865" y="2616200"/>
            <a:ext cx="1117601" cy="62088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aimed</a:t>
            </a:r>
            <a:endParaRPr lang="zh-CN" altLang="en-US" dirty="0"/>
          </a:p>
        </p:txBody>
      </p:sp>
      <p:cxnSp>
        <p:nvCxnSpPr>
          <p:cNvPr id="16" name="直接连接符 15"/>
          <p:cNvCxnSpPr/>
          <p:nvPr/>
        </p:nvCxnSpPr>
        <p:spPr>
          <a:xfrm>
            <a:off x="1337730" y="3414889"/>
            <a:ext cx="73377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5187241" y="4572000"/>
            <a:ext cx="38382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对话气泡: 椭圆形 17"/>
          <p:cNvSpPr/>
          <p:nvPr/>
        </p:nvSpPr>
        <p:spPr>
          <a:xfrm>
            <a:off x="5102575" y="3716974"/>
            <a:ext cx="1117601" cy="62088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with</a:t>
            </a:r>
            <a:endParaRPr lang="zh-CN" altLang="en-US" dirty="0"/>
          </a:p>
        </p:txBody>
      </p:sp>
      <p:sp>
        <p:nvSpPr>
          <p:cNvPr id="27" name="文本框 26"/>
          <p:cNvSpPr txBox="1"/>
          <p:nvPr/>
        </p:nvSpPr>
        <p:spPr>
          <a:xfrm>
            <a:off x="8659486" y="1859891"/>
            <a:ext cx="2098820" cy="3508653"/>
          </a:xfrm>
          <a:prstGeom prst="rect">
            <a:avLst/>
          </a:prstGeom>
          <a:noFill/>
        </p:spPr>
        <p:txBody>
          <a:bodyPr wrap="square" rtlCol="0">
            <a:spAutoFit/>
          </a:bodyPr>
          <a:lstStyle/>
          <a:p>
            <a:r>
              <a:rPr lang="zh-CN" altLang="en-US" sz="2400" b="1" dirty="0"/>
              <a:t>准确性方面：</a:t>
            </a:r>
            <a:endParaRPr lang="en-US" altLang="zh-CN" sz="2400" b="1" dirty="0"/>
          </a:p>
          <a:p>
            <a:endParaRPr lang="en-US" altLang="zh-CN" sz="2400" dirty="0"/>
          </a:p>
          <a:p>
            <a:r>
              <a:rPr lang="zh-CN" altLang="en-US" sz="2400" dirty="0"/>
              <a:t>学生的语言表达虽有个别错误，但学生的整体水平还不错。</a:t>
            </a:r>
            <a:endParaRPr lang="en-US" altLang="zh-CN" sz="2400" dirty="0"/>
          </a:p>
          <a:p>
            <a:endParaRPr lang="en-US" altLang="zh-CN" dirty="0"/>
          </a:p>
          <a:p>
            <a:pPr marL="342900" indent="-342900">
              <a:buAutoNum type="arabicPeriod"/>
            </a:pPr>
            <a:endParaRPr lang="en-US" altLang="zh-CN" dirty="0"/>
          </a:p>
          <a:p>
            <a:pPr marL="342900" indent="-342900">
              <a:buAutoNum type="arabicPeriod"/>
            </a:pPr>
            <a:endParaRPr lang="zh-CN" altLang="en-US" dirty="0"/>
          </a:p>
        </p:txBody>
      </p:sp>
      <p:pic>
        <p:nvPicPr>
          <p:cNvPr id="10" name="图片 9" descr="树枝"/>
          <p:cNvPicPr>
            <a:picLocks noChangeAspect="1"/>
          </p:cNvPicPr>
          <p:nvPr/>
        </p:nvPicPr>
        <p:blipFill>
          <a:blip r:embed="rId2"/>
          <a:stretch>
            <a:fillRect/>
          </a:stretch>
        </p:blipFill>
        <p:spPr>
          <a:xfrm>
            <a:off x="10196624" y="-9120"/>
            <a:ext cx="1995376" cy="6492417"/>
          </a:xfrm>
          <a:prstGeom prst="rect">
            <a:avLst/>
          </a:prstGeom>
        </p:spPr>
      </p:pic>
      <p:cxnSp>
        <p:nvCxnSpPr>
          <p:cNvPr id="9" name="直接连接符 8"/>
          <p:cNvCxnSpPr/>
          <p:nvPr/>
        </p:nvCxnSpPr>
        <p:spPr>
          <a:xfrm flipV="1">
            <a:off x="1433694" y="4874471"/>
            <a:ext cx="194922" cy="24454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flipV="1">
            <a:off x="1628617" y="4866939"/>
            <a:ext cx="234048" cy="25208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对话气泡: 椭圆形 20"/>
          <p:cNvSpPr/>
          <p:nvPr/>
        </p:nvSpPr>
        <p:spPr>
          <a:xfrm>
            <a:off x="1303861" y="4065411"/>
            <a:ext cx="1117601" cy="62088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is</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边框"/>
          <p:cNvPicPr>
            <a:picLocks noChangeAspect="1"/>
          </p:cNvPicPr>
          <p:nvPr/>
        </p:nvPicPr>
        <p:blipFill>
          <a:blip r:embed="rId1"/>
          <a:stretch>
            <a:fillRect/>
          </a:stretch>
        </p:blipFill>
        <p:spPr>
          <a:xfrm>
            <a:off x="0" y="1"/>
            <a:ext cx="12192000" cy="6635750"/>
          </a:xfrm>
          <a:prstGeom prst="rect">
            <a:avLst/>
          </a:prstGeom>
        </p:spPr>
      </p:pic>
      <p:pic>
        <p:nvPicPr>
          <p:cNvPr id="5" name="图片 4" descr="树枝"/>
          <p:cNvPicPr>
            <a:picLocks noChangeAspect="1"/>
          </p:cNvPicPr>
          <p:nvPr/>
        </p:nvPicPr>
        <p:blipFill>
          <a:blip r:embed="rId2"/>
          <a:stretch>
            <a:fillRect/>
          </a:stretch>
        </p:blipFill>
        <p:spPr>
          <a:xfrm>
            <a:off x="10260419" y="-51957"/>
            <a:ext cx="1942376" cy="6335799"/>
          </a:xfrm>
          <a:prstGeom prst="rect">
            <a:avLst/>
          </a:prstGeom>
        </p:spPr>
      </p:pic>
      <p:pic>
        <p:nvPicPr>
          <p:cNvPr id="6" name="图片 5" descr="毛线团"/>
          <p:cNvPicPr>
            <a:picLocks noChangeAspect="1"/>
          </p:cNvPicPr>
          <p:nvPr/>
        </p:nvPicPr>
        <p:blipFill>
          <a:blip r:embed="rId3"/>
          <a:stretch>
            <a:fillRect/>
          </a:stretch>
        </p:blipFill>
        <p:spPr>
          <a:xfrm>
            <a:off x="108506" y="1819373"/>
            <a:ext cx="2512040" cy="4716999"/>
          </a:xfrm>
          <a:prstGeom prst="rect">
            <a:avLst/>
          </a:prstGeom>
        </p:spPr>
      </p:pic>
      <p:pic>
        <p:nvPicPr>
          <p:cNvPr id="7" name="图片 6" descr="花"/>
          <p:cNvPicPr>
            <a:picLocks noChangeAspect="1"/>
          </p:cNvPicPr>
          <p:nvPr/>
        </p:nvPicPr>
        <p:blipFill>
          <a:blip r:embed="rId4"/>
          <a:stretch>
            <a:fillRect/>
          </a:stretch>
        </p:blipFill>
        <p:spPr>
          <a:xfrm>
            <a:off x="986306" y="3110845"/>
            <a:ext cx="1236345" cy="1246137"/>
          </a:xfrm>
          <a:prstGeom prst="rect">
            <a:avLst/>
          </a:prstGeom>
        </p:spPr>
      </p:pic>
      <p:sp>
        <p:nvSpPr>
          <p:cNvPr id="8" name="文本框 7"/>
          <p:cNvSpPr txBox="1"/>
          <p:nvPr/>
        </p:nvSpPr>
        <p:spPr>
          <a:xfrm>
            <a:off x="2620546" y="2172126"/>
            <a:ext cx="8059687" cy="1200329"/>
          </a:xfrm>
          <a:prstGeom prst="rect">
            <a:avLst/>
          </a:prstGeom>
          <a:noFill/>
        </p:spPr>
        <p:txBody>
          <a:bodyPr wrap="square" rtlCol="0">
            <a:spAutoFit/>
          </a:bodyPr>
          <a:lstStyle/>
          <a:p>
            <a:pPr algn="ctr"/>
            <a:r>
              <a:rPr lang="zh-CN" altLang="en-US" sz="4400" b="1" dirty="0">
                <a:solidFill>
                  <a:srgbClr val="152751"/>
                </a:solidFill>
                <a:latin typeface="印品黑体" panose="00000500000000000000" pitchFamily="2" charset="-122"/>
                <a:ea typeface="印品黑体" panose="00000500000000000000" pitchFamily="2" charset="-122"/>
              </a:rPr>
              <a:t>应用文写作：约稿信</a:t>
            </a:r>
            <a:endParaRPr lang="en-US" altLang="zh-CN" sz="4400" b="1" dirty="0">
              <a:solidFill>
                <a:srgbClr val="152751"/>
              </a:solidFill>
              <a:latin typeface="印品黑体" panose="00000500000000000000" pitchFamily="2" charset="-122"/>
              <a:ea typeface="印品黑体" panose="00000500000000000000" pitchFamily="2" charset="-122"/>
            </a:endParaRPr>
          </a:p>
          <a:p>
            <a:pPr algn="ctr"/>
            <a:endParaRPr lang="en-US" altLang="zh-CN" sz="2800" b="1" dirty="0">
              <a:solidFill>
                <a:srgbClr val="152751"/>
              </a:solidFill>
              <a:latin typeface="印品黑体" panose="00000500000000000000" pitchFamily="2" charset="-122"/>
              <a:ea typeface="印品黑体" panose="00000500000000000000" pitchFamily="2" charset="-122"/>
            </a:endParaRPr>
          </a:p>
        </p:txBody>
      </p:sp>
      <p:pic>
        <p:nvPicPr>
          <p:cNvPr id="2" name="小清新尤克里里和口哨背景音乐">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5790882" y="-3566160"/>
            <a:ext cx="609600" cy="609600"/>
          </a:xfrm>
          <a:prstGeom prst="rect">
            <a:avLst/>
          </a:prstGeom>
        </p:spPr>
      </p:pic>
      <p:sp>
        <p:nvSpPr>
          <p:cNvPr id="9" name="文本框 8"/>
          <p:cNvSpPr txBox="1"/>
          <p:nvPr/>
        </p:nvSpPr>
        <p:spPr>
          <a:xfrm>
            <a:off x="1104748" y="788917"/>
            <a:ext cx="9155671" cy="769441"/>
          </a:xfrm>
          <a:prstGeom prst="rect">
            <a:avLst/>
          </a:prstGeom>
          <a:noFill/>
        </p:spPr>
        <p:txBody>
          <a:bodyPr wrap="square" rtlCol="0">
            <a:spAutoFit/>
          </a:bodyPr>
          <a:lstStyle/>
          <a:p>
            <a:r>
              <a:rPr lang="zh-CN" altLang="en-US" sz="4400" b="1" dirty="0">
                <a:solidFill>
                  <a:srgbClr val="152751"/>
                </a:solidFill>
                <a:latin typeface="印品黑体" panose="00000500000000000000" pitchFamily="2" charset="-122"/>
                <a:ea typeface="印品黑体" panose="00000500000000000000" pitchFamily="2" charset="-122"/>
              </a:rPr>
              <a:t>助力六月高考     为考生圆梦加油！</a:t>
            </a:r>
            <a:endParaRPr lang="zh-CN" altLang="en-US" sz="4400" b="1" dirty="0">
              <a:solidFill>
                <a:srgbClr val="152751"/>
              </a:solidFill>
              <a:latin typeface="印品黑体" panose="00000500000000000000" pitchFamily="2" charset="-122"/>
              <a:ea typeface="印品黑体" panose="00000500000000000000" pitchFamily="2" charset="-122"/>
            </a:endParaRPr>
          </a:p>
        </p:txBody>
      </p:sp>
      <p:sp>
        <p:nvSpPr>
          <p:cNvPr id="3" name="文本框 2"/>
          <p:cNvSpPr txBox="1"/>
          <p:nvPr/>
        </p:nvSpPr>
        <p:spPr>
          <a:xfrm>
            <a:off x="4037695" y="4972244"/>
            <a:ext cx="6560288" cy="461665"/>
          </a:xfrm>
          <a:prstGeom prst="rect">
            <a:avLst/>
          </a:prstGeom>
          <a:noFill/>
        </p:spPr>
        <p:txBody>
          <a:bodyPr wrap="square" rtlCol="0">
            <a:spAutoFit/>
          </a:bodyPr>
          <a:lstStyle/>
          <a:p>
            <a:pPr algn="ctr"/>
            <a:r>
              <a:rPr lang="zh-CN" altLang="en-US" sz="2400" dirty="0">
                <a:latin typeface="宋体" panose="02010600030101010101" pitchFamily="2" charset="-122"/>
                <a:ea typeface="宋体" panose="02010600030101010101" pitchFamily="2" charset="-122"/>
              </a:rPr>
              <a:t>杭州二中树兰高级中学   郭合英</a:t>
            </a:r>
            <a:endParaRPr lang="zh-CN" altLang="en-US" sz="2400" dirty="0">
              <a:latin typeface="宋体" panose="02010600030101010101" pitchFamily="2" charset="-122"/>
              <a:ea typeface="宋体" panose="02010600030101010101" pitchFamily="2" charset="-122"/>
            </a:endParaRPr>
          </a:p>
        </p:txBody>
      </p:sp>
      <p:sp>
        <p:nvSpPr>
          <p:cNvPr id="11" name="文本框 10"/>
          <p:cNvSpPr txBox="1"/>
          <p:nvPr/>
        </p:nvSpPr>
        <p:spPr>
          <a:xfrm>
            <a:off x="3370245" y="3341352"/>
            <a:ext cx="6560287" cy="830997"/>
          </a:xfrm>
          <a:prstGeom prst="rect">
            <a:avLst/>
          </a:prstGeom>
          <a:noFill/>
        </p:spPr>
        <p:txBody>
          <a:bodyPr wrap="square">
            <a:spAutoFit/>
          </a:bodyPr>
          <a:lstStyle/>
          <a:p>
            <a:pPr algn="ctr"/>
            <a:r>
              <a:rPr lang="en-US" altLang="zh-CN" sz="2400" b="1" dirty="0">
                <a:solidFill>
                  <a:srgbClr val="152751"/>
                </a:solidFill>
                <a:latin typeface="印品黑体" panose="00000500000000000000" pitchFamily="2" charset="-122"/>
                <a:ea typeface="印品黑体" panose="00000500000000000000" pitchFamily="2" charset="-122"/>
              </a:rPr>
              <a:t>The Letter for making an arrangement in advance with sb. for his contribution</a:t>
            </a:r>
            <a:endParaRPr lang="en-US" altLang="zh-CN" sz="2400" b="1" dirty="0">
              <a:solidFill>
                <a:srgbClr val="152751"/>
              </a:solidFill>
              <a:latin typeface="印品黑体" panose="00000500000000000000" pitchFamily="2" charset="-122"/>
              <a:ea typeface="印品黑体" panose="00000500000000000000" pitchFamily="2" charset="-122"/>
            </a:endParaRPr>
          </a:p>
        </p:txBody>
      </p:sp>
    </p:spTree>
  </p:cSld>
  <p:clrMapOvr>
    <a:masterClrMapping/>
  </p:clrMapOvr>
  <p:timing>
    <p:tnLst>
      <p:par>
        <p:cTn id="1" dur="indefinite" restart="never" nodeType="tmRoot">
          <p:childTnLst>
            <p:audio>
              <p:cMediaNode vol="80000" numSld="999" showWhenStopped="0">
                <p:cTn id="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1">
            <a:extLst>
              <a:ext uri="{28A0092B-C50C-407E-A947-70E740481C1C}">
                <a14:useLocalDpi xmlns:a14="http://schemas.microsoft.com/office/drawing/2010/main" val="0"/>
              </a:ext>
            </a:extLst>
          </a:blip>
          <a:srcRect l="-221" t="8929" r="1715" b="31647"/>
          <a:stretch>
            <a:fillRect/>
          </a:stretch>
        </p:blipFill>
        <p:spPr>
          <a:xfrm>
            <a:off x="0" y="0"/>
            <a:ext cx="8252178" cy="6683022"/>
          </a:xfrm>
          <a:prstGeom prst="rect">
            <a:avLst/>
          </a:prstGeom>
        </p:spPr>
      </p:pic>
      <p:cxnSp>
        <p:nvCxnSpPr>
          <p:cNvPr id="20" name="直接连接符 19"/>
          <p:cNvCxnSpPr/>
          <p:nvPr/>
        </p:nvCxnSpPr>
        <p:spPr>
          <a:xfrm>
            <a:off x="259645" y="3549470"/>
            <a:ext cx="7360355" cy="18715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文本框 26"/>
          <p:cNvSpPr txBox="1"/>
          <p:nvPr/>
        </p:nvSpPr>
        <p:spPr>
          <a:xfrm>
            <a:off x="8528752" y="263983"/>
            <a:ext cx="3285067" cy="6740307"/>
          </a:xfrm>
          <a:prstGeom prst="rect">
            <a:avLst/>
          </a:prstGeom>
          <a:noFill/>
        </p:spPr>
        <p:txBody>
          <a:bodyPr wrap="square" rtlCol="0">
            <a:spAutoFit/>
          </a:bodyPr>
          <a:lstStyle/>
          <a:p>
            <a:r>
              <a:rPr lang="zh-CN" altLang="en-US" dirty="0"/>
              <a:t>点评：</a:t>
            </a:r>
            <a:endParaRPr lang="en-US" altLang="zh-CN" dirty="0"/>
          </a:p>
          <a:p>
            <a:endParaRPr lang="en-US" altLang="zh-CN" dirty="0"/>
          </a:p>
          <a:p>
            <a:r>
              <a:rPr lang="zh-CN" altLang="en-US" dirty="0"/>
              <a:t>从内容上看，该生审题较好，内容没有缺少；语言除个别错误外，基本正确。这是优点，值得表扬。</a:t>
            </a:r>
            <a:endParaRPr lang="en-US" altLang="zh-CN" dirty="0"/>
          </a:p>
          <a:p>
            <a:endParaRPr lang="en-US" altLang="zh-CN" dirty="0"/>
          </a:p>
          <a:p>
            <a:r>
              <a:rPr lang="zh-CN" altLang="en-US" dirty="0"/>
              <a:t>从语言上来说，丰富性和多样性虽有，但稍显欠缺。约稿部分语言不够地道，缺少贴切性和交际性。</a:t>
            </a:r>
            <a:r>
              <a:rPr lang="zh-CN" altLang="en-US" dirty="0">
                <a:solidFill>
                  <a:srgbClr val="FF0000"/>
                </a:solidFill>
              </a:rPr>
              <a:t>建议从读者角度出发，换位思考。</a:t>
            </a:r>
            <a:endParaRPr lang="en-US" altLang="zh-CN" dirty="0">
              <a:solidFill>
                <a:srgbClr val="FF0000"/>
              </a:solidFill>
            </a:endParaRPr>
          </a:p>
          <a:p>
            <a:r>
              <a:rPr lang="zh-CN" altLang="en-US" dirty="0"/>
              <a:t>从结构上课看，除了“</a:t>
            </a:r>
            <a:r>
              <a:rPr lang="en-US" altLang="zh-CN" dirty="0"/>
              <a:t>Now,</a:t>
            </a:r>
            <a:r>
              <a:rPr lang="zh-CN" altLang="en-US" dirty="0"/>
              <a:t>”外，没有其它衔接词，基本是句号到底。</a:t>
            </a:r>
            <a:r>
              <a:rPr lang="zh-CN" altLang="en-US" dirty="0">
                <a:solidFill>
                  <a:srgbClr val="FF0000"/>
                </a:solidFill>
              </a:rPr>
              <a:t>建议变化句式，增加句式的多样性，多运用地道语言和交际性语言。</a:t>
            </a:r>
            <a:endParaRPr lang="en-US" altLang="zh-CN" dirty="0">
              <a:solidFill>
                <a:srgbClr val="FF0000"/>
              </a:solidFill>
            </a:endParaRPr>
          </a:p>
          <a:p>
            <a:endParaRPr lang="en-US" altLang="zh-CN" dirty="0"/>
          </a:p>
          <a:p>
            <a:r>
              <a:rPr lang="zh-CN" altLang="en-US" dirty="0"/>
              <a:t> 该生的作文得分为</a:t>
            </a:r>
            <a:r>
              <a:rPr lang="en-US" altLang="zh-CN" dirty="0"/>
              <a:t>9</a:t>
            </a:r>
            <a:r>
              <a:rPr lang="zh-CN" altLang="en-US" dirty="0"/>
              <a:t>分左右。</a:t>
            </a:r>
            <a:endParaRPr lang="en-US" altLang="zh-CN" dirty="0"/>
          </a:p>
          <a:p>
            <a:r>
              <a:rPr lang="zh-CN" altLang="en-US" dirty="0">
                <a:solidFill>
                  <a:srgbClr val="FF0000"/>
                </a:solidFill>
              </a:rPr>
              <a:t>建议该生练练书写，给阅卷老师留下好印象。</a:t>
            </a:r>
            <a:endParaRPr lang="en-US" altLang="zh-CN" dirty="0">
              <a:solidFill>
                <a:srgbClr val="FF0000"/>
              </a:solidFill>
            </a:endParaRPr>
          </a:p>
          <a:p>
            <a:pPr marL="342900" indent="-342900">
              <a:buAutoNum type="arabicPeriod"/>
            </a:pPr>
            <a:endParaRPr lang="en-US" altLang="zh-CN" dirty="0"/>
          </a:p>
          <a:p>
            <a:pPr marL="342900" indent="-342900">
              <a:buAutoNum type="arabicPeriod"/>
            </a:pPr>
            <a:endParaRPr lang="en-US" altLang="zh-CN" dirty="0"/>
          </a:p>
          <a:p>
            <a:pPr marL="342900" indent="-342900">
              <a:buAutoNum type="arabicPeriod"/>
            </a:pPr>
            <a:endParaRPr lang="zh-CN" altLang="en-US" dirty="0"/>
          </a:p>
        </p:txBody>
      </p:sp>
      <p:cxnSp>
        <p:nvCxnSpPr>
          <p:cNvPr id="8" name="直接连接符 7"/>
          <p:cNvCxnSpPr/>
          <p:nvPr/>
        </p:nvCxnSpPr>
        <p:spPr>
          <a:xfrm>
            <a:off x="259645" y="4929094"/>
            <a:ext cx="7360355" cy="187152"/>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767641" y="5864578"/>
            <a:ext cx="3510848" cy="8466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940914" y="2617079"/>
            <a:ext cx="6675150" cy="113763"/>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6" name="矩形: 圆角 5"/>
          <p:cNvSpPr/>
          <p:nvPr/>
        </p:nvSpPr>
        <p:spPr>
          <a:xfrm>
            <a:off x="1205679" y="897005"/>
            <a:ext cx="6145619" cy="136661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altLang="zh-CN" sz="2400" dirty="0">
                <a:solidFill>
                  <a:schemeClr val="tx1"/>
                </a:solidFill>
                <a:latin typeface="Times New Roman" panose="02020603050405020304" pitchFamily="18" charset="0"/>
                <a:cs typeface="Times New Roman" panose="02020603050405020304" pitchFamily="18" charset="0"/>
              </a:rPr>
              <a:t>Knowing that you are proficient in writing articles, especially school life, I’m writing to you to ask for some articles.  </a:t>
            </a:r>
            <a:endParaRPr lang="zh-CN" altLang="en-US" sz="2400" dirty="0">
              <a:solidFill>
                <a:schemeClr val="tx1"/>
              </a:solidFill>
              <a:latin typeface="Times New Roman" panose="02020603050405020304" pitchFamily="18" charset="0"/>
              <a:cs typeface="Times New Roman" panose="02020603050405020304" pitchFamily="18" charset="0"/>
            </a:endParaRPr>
          </a:p>
        </p:txBody>
      </p:sp>
      <p:sp>
        <p:nvSpPr>
          <p:cNvPr id="15" name="文本框 14"/>
          <p:cNvSpPr txBox="1"/>
          <p:nvPr/>
        </p:nvSpPr>
        <p:spPr>
          <a:xfrm>
            <a:off x="242716" y="1280857"/>
            <a:ext cx="8009462" cy="1938992"/>
          </a:xfrm>
          <a:prstGeom prst="rect">
            <a:avLst/>
          </a:prstGeom>
          <a:solidFill>
            <a:srgbClr val="C00000"/>
          </a:solidFill>
        </p:spPr>
        <p:txBody>
          <a:bodyPr wrap="square" rtlCol="0">
            <a:spAutoFit/>
          </a:bodyPr>
          <a:lstStyle/>
          <a:p>
            <a:r>
              <a:rPr lang="zh-CN" altLang="en-US" sz="2400" dirty="0"/>
              <a:t>栏目的好处过于单一，可适当增加，如 </a:t>
            </a:r>
            <a:r>
              <a:rPr lang="en-US" altLang="zh-CN" sz="2400" dirty="0"/>
              <a:t>which offers a platform where not only can students gain a deeper insight into foreign culture , but also can broaden their horizons, promoting mutual understanding. </a:t>
            </a:r>
            <a:r>
              <a:rPr lang="zh-CN" altLang="en-US" sz="2400" dirty="0"/>
              <a:t>修改后不仅内容详实，语言的丰富性和多样性就有了。（倒装</a:t>
            </a:r>
            <a:r>
              <a:rPr lang="en-US" altLang="zh-CN" sz="2400" dirty="0"/>
              <a:t>+</a:t>
            </a:r>
            <a:r>
              <a:rPr lang="zh-CN" altLang="en-US" sz="2400" dirty="0"/>
              <a:t>非谓语）</a:t>
            </a:r>
            <a:r>
              <a:rPr lang="en-US" altLang="zh-CN" sz="2400" dirty="0"/>
              <a:t> </a:t>
            </a:r>
            <a:endParaRPr lang="en-US" altLang="zh-CN" sz="2400" dirty="0"/>
          </a:p>
        </p:txBody>
      </p:sp>
      <p:sp>
        <p:nvSpPr>
          <p:cNvPr id="17" name="文本框 16"/>
          <p:cNvSpPr txBox="1"/>
          <p:nvPr/>
        </p:nvSpPr>
        <p:spPr>
          <a:xfrm>
            <a:off x="242716" y="1833618"/>
            <a:ext cx="8009462" cy="3046988"/>
          </a:xfrm>
          <a:prstGeom prst="rect">
            <a:avLst/>
          </a:prstGeom>
          <a:solidFill>
            <a:srgbClr val="92D050"/>
          </a:solidFill>
        </p:spPr>
        <p:txBody>
          <a:bodyPr wrap="square" rtlCol="0">
            <a:spAutoFit/>
          </a:bodyPr>
          <a:lstStyle/>
          <a:p>
            <a:r>
              <a:rPr lang="zh-CN" altLang="en-US" sz="2400" dirty="0"/>
              <a:t>约稿部分语言生硬，不够委婉，建议改成</a:t>
            </a:r>
            <a:r>
              <a:rPr lang="en-US" altLang="zh-CN" sz="2400" dirty="0"/>
              <a:t>:Would you please write something about it? And we welcome articles about the American festivals, such as the Christmas Day or the Thanksgiving Day, and the school life in your country. By the way, your article might as well have a title made up by yourself. About 400 words would be fine. Could I have your article before June,28</a:t>
            </a:r>
            <a:r>
              <a:rPr lang="en-US" altLang="zh-CN" sz="2400" baseline="30000" dirty="0"/>
              <a:t>th</a:t>
            </a:r>
            <a:r>
              <a:rPr lang="en-US" altLang="zh-CN" sz="2400" dirty="0"/>
              <a:t>? </a:t>
            </a:r>
            <a:r>
              <a:rPr lang="zh-CN" altLang="en-US" sz="2400" dirty="0"/>
              <a:t>修改之后的文章不仅衔接自然，而且语气委婉，容易让人接受。易于约稿成功。</a:t>
            </a:r>
            <a:endParaRPr lang="en-US" altLang="zh-CN" sz="2400" dirty="0"/>
          </a:p>
        </p:txBody>
      </p:sp>
      <p:sp>
        <p:nvSpPr>
          <p:cNvPr id="18" name="矩形: 圆角 17"/>
          <p:cNvSpPr/>
          <p:nvPr/>
        </p:nvSpPr>
        <p:spPr>
          <a:xfrm>
            <a:off x="220659" y="3437692"/>
            <a:ext cx="8009462" cy="22734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solidFill>
                  <a:schemeClr val="tx1"/>
                </a:solidFill>
              </a:rPr>
              <a:t>建议改成</a:t>
            </a:r>
            <a:endParaRPr lang="en-US" altLang="zh-CN" sz="2400" dirty="0">
              <a:solidFill>
                <a:schemeClr val="tx1"/>
              </a:solidFill>
            </a:endParaRPr>
          </a:p>
          <a:p>
            <a:pPr algn="ctr"/>
            <a:r>
              <a:rPr lang="en-US" altLang="zh-CN" sz="2400" dirty="0">
                <a:solidFill>
                  <a:schemeClr val="tx1"/>
                </a:solidFill>
              </a:rPr>
              <a:t>Given your prominent/outstanding  ability, I firmly hold the belief that everyone will like your article. Looking forward to your reply at your earliest convenience.</a:t>
            </a:r>
            <a:endParaRPr lang="en-US" altLang="zh-CN" sz="2400" dirty="0">
              <a:solidFill>
                <a:schemeClr val="tx1"/>
              </a:solidFill>
            </a:endParaRPr>
          </a:p>
          <a:p>
            <a:pPr algn="ctr"/>
            <a:r>
              <a:rPr lang="zh-CN" altLang="en-US" sz="2400" dirty="0">
                <a:solidFill>
                  <a:schemeClr val="tx1"/>
                </a:solidFill>
              </a:rPr>
              <a:t>换位思考，替对方考虑</a:t>
            </a:r>
            <a:endParaRPr lang="zh-CN" altLang="en-US" sz="24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1" nodeType="clickEffect">
                                  <p:stCondLst>
                                    <p:cond delay="0"/>
                                  </p:stCondLst>
                                  <p:childTnLst>
                                    <p:animMotion origin="layout" path="M 2.70833E-6 7.40741E-7 L 0.00117 -0.16227 " pathEditMode="relative" rAng="0" ptsTypes="AA">
                                      <p:cBhvr>
                                        <p:cTn id="30" dur="2000" fill="hold"/>
                                        <p:tgtEl>
                                          <p:spTgt spid="15"/>
                                        </p:tgtEl>
                                        <p:attrNameLst>
                                          <p:attrName>ppt_x</p:attrName>
                                          <p:attrName>ppt_y</p:attrName>
                                        </p:attrNameLst>
                                      </p:cBhvr>
                                      <p:rCtr x="52" y="-8125"/>
                                    </p:animMotion>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P spid="15" grpId="1"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边框"/>
          <p:cNvPicPr>
            <a:picLocks noChangeAspect="1"/>
          </p:cNvPicPr>
          <p:nvPr/>
        </p:nvPicPr>
        <p:blipFill>
          <a:blip r:embed="rId1"/>
          <a:stretch>
            <a:fillRect/>
          </a:stretch>
        </p:blipFill>
        <p:spPr>
          <a:xfrm>
            <a:off x="0" y="1"/>
            <a:ext cx="12192000" cy="6635750"/>
          </a:xfrm>
          <a:prstGeom prst="rect">
            <a:avLst/>
          </a:prstGeom>
        </p:spPr>
      </p:pic>
      <p:sp>
        <p:nvSpPr>
          <p:cNvPr id="4" name="文本框 3"/>
          <p:cNvSpPr txBox="1"/>
          <p:nvPr/>
        </p:nvSpPr>
        <p:spPr>
          <a:xfrm>
            <a:off x="606056" y="1134603"/>
            <a:ext cx="9962707" cy="4893647"/>
          </a:xfrm>
          <a:prstGeom prst="rect">
            <a:avLst/>
          </a:prstGeom>
          <a:noFill/>
        </p:spPr>
        <p:txBody>
          <a:bodyPr wrap="square">
            <a:spAutoFit/>
          </a:bodyPr>
          <a:lstStyle/>
          <a:p>
            <a:r>
              <a:rPr lang="en-US" altLang="zh-CN" b="0" i="0" dirty="0">
                <a:solidFill>
                  <a:srgbClr val="423B3B"/>
                </a:solidFill>
                <a:effectLst/>
                <a:latin typeface="微软雅黑" panose="020B0503020204020204" pitchFamily="34" charset="-122"/>
                <a:ea typeface="微软雅黑" panose="020B0503020204020204" pitchFamily="34" charset="-122"/>
              </a:rPr>
              <a:t> </a:t>
            </a:r>
            <a:r>
              <a:rPr lang="en-US" altLang="zh-CN" sz="24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Dear Peter</a:t>
            </a:r>
            <a:r>
              <a:rPr lang="zh-CN" altLang="en-US" sz="24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a:t>
            </a:r>
            <a:br>
              <a:rPr lang="en-US" altLang="zh-CN" sz="2400" dirty="0">
                <a:latin typeface="Times New Roman" panose="02020603050405020304" pitchFamily="18" charset="0"/>
                <a:cs typeface="Times New Roman" panose="02020603050405020304" pitchFamily="18" charset="0"/>
              </a:rPr>
            </a:br>
            <a:r>
              <a:rPr lang="en-US" altLang="zh-CN" sz="24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        I’d like to ask you to write an article for our school’s English newspaper</a:t>
            </a:r>
            <a:r>
              <a:rPr lang="en-US" altLang="zh-CN" sz="24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endParaRPr lang="en-US" altLang="zh-CN" sz="24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sz="24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To start with, t</a:t>
            </a:r>
            <a:r>
              <a:rPr lang="en-US" altLang="zh-CN" sz="24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he “Foreign Cultures“ section in our newspaper is very popular among the students</a:t>
            </a:r>
            <a:r>
              <a:rPr lang="en-US" altLang="zh-CN" sz="24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2400" dirty="0">
                <a:solidFill>
                  <a:srgbClr val="423B3B"/>
                </a:solidFill>
                <a:latin typeface="宋体" panose="02010600030101010101" pitchFamily="2" charset="-122"/>
                <a:ea typeface="宋体" panose="02010600030101010101" pitchFamily="2" charset="-122"/>
                <a:cs typeface="Times New Roman" panose="02020603050405020304" pitchFamily="18" charset="0"/>
              </a:rPr>
              <a:t> </a:t>
            </a:r>
            <a:r>
              <a:rPr lang="en-US" altLang="zh-CN" sz="24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It publishes articles written by foreign friends considering the cultures of their </a:t>
            </a:r>
            <a:r>
              <a:rPr lang="en-US" altLang="zh-CN" sz="2400" dirty="0" err="1">
                <a:solidFill>
                  <a:srgbClr val="423B3B"/>
                </a:solidFill>
                <a:latin typeface="Times New Roman" panose="02020603050405020304" pitchFamily="18" charset="0"/>
                <a:ea typeface="宋体" panose="02010600030101010101" pitchFamily="2" charset="-122"/>
                <a:cs typeface="Times New Roman" panose="02020603050405020304" pitchFamily="18" charset="0"/>
              </a:rPr>
              <a:t>countries</a:t>
            </a:r>
            <a:r>
              <a:rPr lang="en-US" altLang="zh-CN" sz="2400" dirty="0" err="1">
                <a:solidFill>
                  <a:srgbClr val="423B3B"/>
                </a:solidFill>
                <a:latin typeface="宋体" panose="02010600030101010101" pitchFamily="2" charset="-122"/>
                <a:ea typeface="宋体" panose="02010600030101010101" pitchFamily="2" charset="-122"/>
                <a:cs typeface="Times New Roman" panose="02020603050405020304" pitchFamily="18" charset="0"/>
              </a:rPr>
              <a:t>.</a:t>
            </a:r>
            <a:r>
              <a:rPr lang="en-US" altLang="zh-CN" sz="2400" b="0" i="0" dirty="0" err="1">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Would</a:t>
            </a:r>
            <a:r>
              <a:rPr lang="en-US" altLang="zh-CN" sz="24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 you please write something with reference to the culture in your country</a:t>
            </a:r>
            <a:r>
              <a:rPr lang="zh-CN" altLang="en-US" sz="2400" b="0" i="0" dirty="0">
                <a:solidFill>
                  <a:srgbClr val="423B3B"/>
                </a:solidFill>
                <a:effectLst/>
                <a:latin typeface="宋体" panose="02010600030101010101" pitchFamily="2" charset="-122"/>
                <a:ea typeface="宋体" panose="02010600030101010101" pitchFamily="2" charset="-122"/>
                <a:cs typeface="Times New Roman" panose="02020603050405020304" pitchFamily="18" charset="0"/>
              </a:rPr>
              <a:t>？</a:t>
            </a:r>
            <a:r>
              <a:rPr lang="en-US" altLang="zh-CN" sz="2400" dirty="0">
                <a:solidFill>
                  <a:srgbClr val="423B3B"/>
                </a:solidFill>
                <a:latin typeface="Times New Roman" panose="02020603050405020304" pitchFamily="18" charset="0"/>
                <a:ea typeface="宋体" panose="02010600030101010101" pitchFamily="2" charset="-122"/>
                <a:cs typeface="Times New Roman" panose="02020603050405020304" pitchFamily="18" charset="0"/>
              </a:rPr>
              <a:t>What’s more</a:t>
            </a:r>
            <a:r>
              <a:rPr lang="en-US" altLang="zh-CN" sz="2400" b="0" i="0" dirty="0">
                <a:solidFill>
                  <a:srgbClr val="423B3B"/>
                </a:solidFill>
                <a:effectLst/>
                <a:latin typeface="宋体" panose="02010600030101010101" pitchFamily="2" charset="-122"/>
                <a:ea typeface="宋体" panose="02010600030101010101" pitchFamily="2" charset="-122"/>
                <a:cs typeface="Times New Roman" panose="02020603050405020304" pitchFamily="18" charset="0"/>
              </a:rPr>
              <a:t>,</a:t>
            </a:r>
            <a:r>
              <a:rPr lang="en-US" altLang="zh-CN" sz="24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 we would especially </a:t>
            </a:r>
            <a:r>
              <a:rPr lang="en-US" altLang="zh-CN" sz="2400" b="0" i="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prefer the articles </a:t>
            </a:r>
            <a:r>
              <a:rPr lang="en-US" altLang="zh-CN" sz="24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about how Americans spend their holidays and festivals</a:t>
            </a:r>
            <a:r>
              <a:rPr lang="zh-CN" altLang="en-US" sz="24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and the life of American high school students.</a:t>
            </a:r>
            <a:r>
              <a:rPr lang="zh-CN" altLang="en-US" sz="2400" b="0" i="0" dirty="0">
                <a:solidFill>
                  <a:srgbClr val="423B3B"/>
                </a:solidFill>
                <a:effectLst/>
                <a:latin typeface="宋体" panose="02010600030101010101" pitchFamily="2" charset="-122"/>
                <a:ea typeface="宋体" panose="02010600030101010101" pitchFamily="2" charset="-122"/>
                <a:cs typeface="Times New Roman" panose="02020603050405020304" pitchFamily="18" charset="0"/>
              </a:rPr>
              <a:t> </a:t>
            </a:r>
            <a:r>
              <a:rPr lang="en-US" altLang="zh-CN" sz="2400" dirty="0">
                <a:solidFill>
                  <a:srgbClr val="423B3B"/>
                </a:solidFill>
                <a:latin typeface="Times New Roman" panose="02020603050405020304" pitchFamily="18" charset="0"/>
                <a:ea typeface="宋体" panose="02010600030101010101" pitchFamily="2" charset="-122"/>
                <a:cs typeface="Times New Roman" panose="02020603050405020304" pitchFamily="18" charset="0"/>
              </a:rPr>
              <a:t>Could you </a:t>
            </a:r>
            <a:r>
              <a:rPr lang="en-US" altLang="zh-CN" sz="24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write anything relevant so long as it’s fascinating and informative</a:t>
            </a:r>
            <a:r>
              <a:rPr lang="zh-CN" altLang="en-US" sz="24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with</a:t>
            </a:r>
            <a:r>
              <a:rPr lang="zh-CN" altLang="en-US" sz="24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a</a:t>
            </a:r>
            <a:r>
              <a:rPr lang="zh-CN" altLang="en-US" sz="24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4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vocabulary of </a:t>
            </a:r>
            <a:r>
              <a:rPr lang="en-US" altLang="zh-CN" sz="24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400 words or so</a:t>
            </a:r>
            <a:r>
              <a:rPr lang="zh-CN" altLang="en-US" sz="24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24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Could we have your article before June 28</a:t>
            </a:r>
            <a:r>
              <a:rPr lang="en-US" altLang="zh-CN" sz="24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24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sz="24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2400" dirty="0">
                <a:solidFill>
                  <a:srgbClr val="423B3B"/>
                </a:solidFill>
                <a:latin typeface="宋体" panose="02010600030101010101" pitchFamily="2" charset="-122"/>
                <a:ea typeface="宋体" panose="02010600030101010101" pitchFamily="2" charset="-122"/>
                <a:cs typeface="Times New Roman" panose="02020603050405020304" pitchFamily="18" charset="0"/>
              </a:rPr>
              <a:t> </a:t>
            </a:r>
            <a:r>
              <a:rPr lang="en-US" altLang="zh-CN" sz="2400" dirty="0">
                <a:solidFill>
                  <a:srgbClr val="423B3B"/>
                </a:solidFill>
                <a:latin typeface="Times New Roman" panose="02020603050405020304" pitchFamily="18" charset="0"/>
                <a:ea typeface="微软雅黑" panose="020B0503020204020204" pitchFamily="34" charset="-122"/>
                <a:cs typeface="Times New Roman" panose="02020603050405020304" pitchFamily="18" charset="0"/>
              </a:rPr>
              <a:t>Your prompt reply will be highly appreciated</a:t>
            </a:r>
            <a:r>
              <a:rPr lang="en-US" altLang="zh-CN" sz="24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a:t>
            </a:r>
            <a:br>
              <a:rPr lang="en-US" altLang="zh-CN" sz="2400" dirty="0">
                <a:latin typeface="Times New Roman" panose="02020603050405020304" pitchFamily="18" charset="0"/>
                <a:cs typeface="Times New Roman" panose="02020603050405020304" pitchFamily="18" charset="0"/>
              </a:rPr>
            </a:br>
            <a:r>
              <a:rPr lang="en-US" altLang="zh-CN" sz="24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                                                                                                  Yours,</a:t>
            </a:r>
            <a:br>
              <a:rPr lang="en-US" altLang="zh-CN" sz="2400" dirty="0">
                <a:latin typeface="Times New Roman" panose="02020603050405020304" pitchFamily="18" charset="0"/>
                <a:cs typeface="Times New Roman" panose="02020603050405020304" pitchFamily="18" charset="0"/>
              </a:rPr>
            </a:br>
            <a:r>
              <a:rPr lang="en-US" altLang="zh-CN" sz="2400" b="0" i="0" dirty="0">
                <a:solidFill>
                  <a:srgbClr val="423B3B"/>
                </a:solidFill>
                <a:effectLst/>
                <a:latin typeface="Times New Roman" panose="02020603050405020304" pitchFamily="18" charset="0"/>
                <a:ea typeface="微软雅黑" panose="020B0503020204020204" pitchFamily="34" charset="-122"/>
                <a:cs typeface="Times New Roman" panose="02020603050405020304" pitchFamily="18" charset="0"/>
              </a:rPr>
              <a:t>                                                                                                  Li Hua</a:t>
            </a:r>
            <a:endParaRPr lang="zh-CN" altLang="en-US" sz="2400" dirty="0">
              <a:latin typeface="Times New Roman" panose="02020603050405020304" pitchFamily="18" charset="0"/>
              <a:cs typeface="Times New Roman" panose="02020603050405020304" pitchFamily="18" charset="0"/>
            </a:endParaRPr>
          </a:p>
        </p:txBody>
      </p:sp>
      <p:sp>
        <p:nvSpPr>
          <p:cNvPr id="5" name="矩形 4"/>
          <p:cNvSpPr/>
          <p:nvPr/>
        </p:nvSpPr>
        <p:spPr>
          <a:xfrm>
            <a:off x="3970883" y="222249"/>
            <a:ext cx="3873176" cy="523220"/>
          </a:xfrm>
          <a:prstGeom prst="rect">
            <a:avLst/>
          </a:prstGeom>
          <a:noFill/>
        </p:spPr>
        <p:txBody>
          <a:bodyPr wrap="none" lIns="91440" tIns="45720" rIns="91440" bIns="45720">
            <a:spAutoFit/>
          </a:bodyPr>
          <a:lstStyle/>
          <a:p>
            <a:pPr algn="ctr"/>
            <a:r>
              <a:rPr lang="en-US" altLang="zh-CN" sz="2800" b="1" cap="none" spc="0" dirty="0">
                <a:ln w="22225">
                  <a:solidFill>
                    <a:schemeClr val="accent2"/>
                  </a:solidFill>
                  <a:prstDash val="solid"/>
                </a:ln>
                <a:solidFill>
                  <a:schemeClr val="accent2">
                    <a:lumMod val="40000"/>
                    <a:lumOff val="60000"/>
                  </a:schemeClr>
                </a:solidFill>
                <a:effectLst/>
              </a:rPr>
              <a:t>One possible version 1</a:t>
            </a:r>
            <a:endParaRPr lang="zh-CN" altLang="en-US" sz="2800" b="1" cap="none" spc="0" dirty="0">
              <a:ln w="22225">
                <a:solidFill>
                  <a:schemeClr val="accent2"/>
                </a:solidFill>
                <a:prstDash val="solid"/>
              </a:ln>
              <a:solidFill>
                <a:schemeClr val="accent2">
                  <a:lumMod val="40000"/>
                  <a:lumOff val="60000"/>
                </a:schemeClr>
              </a:solidFill>
              <a:effectLst/>
            </a:endParaRPr>
          </a:p>
        </p:txBody>
      </p:sp>
      <p:pic>
        <p:nvPicPr>
          <p:cNvPr id="6" name="图片 5" descr="树枝"/>
          <p:cNvPicPr>
            <a:picLocks noChangeAspect="1"/>
          </p:cNvPicPr>
          <p:nvPr/>
        </p:nvPicPr>
        <p:blipFill>
          <a:blip r:embed="rId2"/>
          <a:stretch>
            <a:fillRect/>
          </a:stretch>
        </p:blipFill>
        <p:spPr>
          <a:xfrm>
            <a:off x="10196622" y="148446"/>
            <a:ext cx="1900909" cy="57418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边框"/>
          <p:cNvPicPr>
            <a:picLocks noChangeAspect="1"/>
          </p:cNvPicPr>
          <p:nvPr/>
        </p:nvPicPr>
        <p:blipFill>
          <a:blip r:embed="rId1"/>
          <a:stretch>
            <a:fillRect/>
          </a:stretch>
        </p:blipFill>
        <p:spPr>
          <a:xfrm>
            <a:off x="0" y="1"/>
            <a:ext cx="12192000" cy="6635750"/>
          </a:xfrm>
          <a:prstGeom prst="rect">
            <a:avLst/>
          </a:prstGeom>
        </p:spPr>
      </p:pic>
      <p:sp>
        <p:nvSpPr>
          <p:cNvPr id="8" name="文本框 7"/>
          <p:cNvSpPr txBox="1"/>
          <p:nvPr/>
        </p:nvSpPr>
        <p:spPr>
          <a:xfrm>
            <a:off x="503274" y="874791"/>
            <a:ext cx="11185451" cy="5262979"/>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Dear Peter,</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How are you doing? Recently, in order to cultivate our interests, broaden our horizons and enrich our afterschool life, our school newspaper will start a column related to western life and culture. Therefore, I am writing to ask you to write an article on it. </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Here are some details about it. To begin with, you may talk about your life in your middle school so that we Chinese students can know more about it. In addition, you can introduce a western festival, such as the Christmas Day or the Thanksgiving Day, which is not only meaningful but also interesting. What’s more, your article should be at least 400 words or so. Eventually, would you be so kind as to send it before June 28 with the purpose that it can be published in time? Hopefully, you could do me the favor. I have the confidence that everyone will like your article. Thanks for reading my letter in such a hot summer. I’m looking forward to your reply and your article.</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Yours,</a:t>
            </a:r>
            <a:endParaRPr lang="en-US" altLang="zh-CN" sz="2400" dirty="0">
              <a:latin typeface="Times New Roman" panose="02020603050405020304" pitchFamily="18" charset="0"/>
              <a:cs typeface="Times New Roman" panose="02020603050405020304" pitchFamily="18" charset="0"/>
            </a:endParaRPr>
          </a:p>
          <a:p>
            <a:r>
              <a:rPr lang="en-US" altLang="zh-CN" sz="2400" dirty="0">
                <a:latin typeface="Times New Roman" panose="02020603050405020304" pitchFamily="18" charset="0"/>
                <a:cs typeface="Times New Roman" panose="02020603050405020304" pitchFamily="18" charset="0"/>
              </a:rPr>
              <a:t>                                                                                             Li Hua</a:t>
            </a:r>
            <a:endParaRPr lang="zh-CN" altLang="en-US" sz="2400" dirty="0">
              <a:latin typeface="Times New Roman" panose="02020603050405020304" pitchFamily="18" charset="0"/>
              <a:cs typeface="Times New Roman" panose="02020603050405020304" pitchFamily="18" charset="0"/>
            </a:endParaRPr>
          </a:p>
        </p:txBody>
      </p:sp>
      <p:sp>
        <p:nvSpPr>
          <p:cNvPr id="9" name="矩形 8"/>
          <p:cNvSpPr/>
          <p:nvPr/>
        </p:nvSpPr>
        <p:spPr>
          <a:xfrm>
            <a:off x="3970883" y="222249"/>
            <a:ext cx="3873176" cy="523220"/>
          </a:xfrm>
          <a:prstGeom prst="rect">
            <a:avLst/>
          </a:prstGeom>
          <a:noFill/>
        </p:spPr>
        <p:txBody>
          <a:bodyPr wrap="none" lIns="91440" tIns="45720" rIns="91440" bIns="45720">
            <a:spAutoFit/>
          </a:bodyPr>
          <a:lstStyle/>
          <a:p>
            <a:pPr algn="ctr"/>
            <a:r>
              <a:rPr lang="en-US" altLang="zh-CN" sz="2800" b="1" cap="none" spc="0" dirty="0">
                <a:ln w="22225">
                  <a:solidFill>
                    <a:schemeClr val="accent2"/>
                  </a:solidFill>
                  <a:prstDash val="solid"/>
                </a:ln>
                <a:solidFill>
                  <a:schemeClr val="accent2">
                    <a:lumMod val="40000"/>
                    <a:lumOff val="60000"/>
                  </a:schemeClr>
                </a:solidFill>
                <a:effectLst/>
              </a:rPr>
              <a:t>One possible version 2</a:t>
            </a:r>
            <a:endParaRPr lang="zh-CN" altLang="en-US" sz="2800" b="1" cap="none" spc="0" dirty="0">
              <a:ln w="22225">
                <a:solidFill>
                  <a:schemeClr val="accent2"/>
                </a:solidFill>
                <a:prstDash val="solid"/>
              </a:ln>
              <a:solidFill>
                <a:schemeClr val="accent2">
                  <a:lumMod val="40000"/>
                  <a:lumOff val="60000"/>
                </a:schemeClr>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边框"/>
          <p:cNvPicPr>
            <a:picLocks noChangeAspect="1"/>
          </p:cNvPicPr>
          <p:nvPr/>
        </p:nvPicPr>
        <p:blipFill>
          <a:blip r:embed="rId1"/>
          <a:stretch>
            <a:fillRect/>
          </a:stretch>
        </p:blipFill>
        <p:spPr>
          <a:xfrm>
            <a:off x="0" y="1"/>
            <a:ext cx="12192000" cy="6635750"/>
          </a:xfrm>
          <a:prstGeom prst="rect">
            <a:avLst/>
          </a:prstGeom>
        </p:spPr>
      </p:pic>
      <p:sp>
        <p:nvSpPr>
          <p:cNvPr id="2" name="矩形 1"/>
          <p:cNvSpPr/>
          <p:nvPr/>
        </p:nvSpPr>
        <p:spPr>
          <a:xfrm>
            <a:off x="5097866" y="222249"/>
            <a:ext cx="1826141" cy="584775"/>
          </a:xfrm>
          <a:prstGeom prst="rect">
            <a:avLst/>
          </a:prstGeom>
          <a:noFill/>
        </p:spPr>
        <p:txBody>
          <a:bodyPr wrap="none" lIns="91440" tIns="45720" rIns="91440" bIns="45720">
            <a:spAutoFit/>
          </a:bodyPr>
          <a:lstStyle/>
          <a:p>
            <a:pPr algn="ctr"/>
            <a:r>
              <a:rPr lang="zh-CN" altLang="en-US" sz="3200" b="1" cap="none" spc="0" dirty="0">
                <a:ln w="22225">
                  <a:solidFill>
                    <a:schemeClr val="accent2"/>
                  </a:solidFill>
                  <a:prstDash val="solid"/>
                </a:ln>
                <a:solidFill>
                  <a:schemeClr val="accent2">
                    <a:lumMod val="40000"/>
                    <a:lumOff val="60000"/>
                  </a:schemeClr>
                </a:solidFill>
                <a:effectLst/>
              </a:rPr>
              <a:t>学生反思</a:t>
            </a:r>
            <a:endParaRPr lang="zh-CN" altLang="en-US" sz="3200" b="1" cap="none" spc="0" dirty="0">
              <a:ln w="22225">
                <a:solidFill>
                  <a:schemeClr val="accent2"/>
                </a:solidFill>
                <a:prstDash val="solid"/>
              </a:ln>
              <a:solidFill>
                <a:schemeClr val="accent2">
                  <a:lumMod val="40000"/>
                  <a:lumOff val="60000"/>
                </a:schemeClr>
              </a:solidFill>
              <a:effectLst/>
            </a:endParaRPr>
          </a:p>
        </p:txBody>
      </p:sp>
      <p:sp>
        <p:nvSpPr>
          <p:cNvPr id="5" name="文本框 4"/>
          <p:cNvSpPr txBox="1"/>
          <p:nvPr/>
        </p:nvSpPr>
        <p:spPr>
          <a:xfrm>
            <a:off x="574158" y="904176"/>
            <a:ext cx="5215270" cy="5447645"/>
          </a:xfrm>
          <a:prstGeom prst="rect">
            <a:avLst/>
          </a:prstGeom>
          <a:solidFill>
            <a:schemeClr val="accent2">
              <a:lumMod val="20000"/>
              <a:lumOff val="80000"/>
            </a:schemeClr>
          </a:solidFill>
        </p:spPr>
        <p:txBody>
          <a:bodyPr wrap="square" rtlCol="0">
            <a:spAutoFit/>
          </a:bodyPr>
          <a:lstStyle/>
          <a:p>
            <a:pPr algn="ctr"/>
            <a:r>
              <a:rPr lang="zh-CN" altLang="en-US" sz="2800" dirty="0"/>
              <a:t>我的优点</a:t>
            </a:r>
            <a:endParaRPr lang="en-US" altLang="zh-CN" sz="2800" dirty="0"/>
          </a:p>
          <a:p>
            <a:r>
              <a:rPr lang="zh-CN" altLang="en-US" sz="2000" dirty="0">
                <a:latin typeface="宋体" panose="02010600030101010101" pitchFamily="2" charset="-122"/>
                <a:ea typeface="宋体" panose="02010600030101010101" pitchFamily="2" charset="-122"/>
              </a:rPr>
              <a:t>人称</a:t>
            </a:r>
            <a:r>
              <a:rPr lang="en-US" altLang="zh-CN" sz="2000" dirty="0">
                <a:latin typeface="宋体" panose="02010600030101010101" pitchFamily="2" charset="-122"/>
                <a:ea typeface="宋体" panose="02010600030101010101" pitchFamily="2" charset="-122"/>
              </a:rPr>
              <a:t>/</a:t>
            </a:r>
            <a:r>
              <a:rPr lang="zh-CN" altLang="en-US" sz="2000" dirty="0">
                <a:latin typeface="宋体" panose="02010600030101010101" pitchFamily="2" charset="-122"/>
                <a:ea typeface="宋体" panose="02010600030101010101" pitchFamily="2" charset="-122"/>
              </a:rPr>
              <a:t>时态</a:t>
            </a:r>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r>
              <a:rPr lang="zh-CN" altLang="en-US" sz="2000" dirty="0">
                <a:latin typeface="宋体" panose="02010600030101010101" pitchFamily="2" charset="-122"/>
                <a:ea typeface="宋体" panose="02010600030101010101" pitchFamily="2" charset="-122"/>
              </a:rPr>
              <a:t>词汇</a:t>
            </a:r>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r>
              <a:rPr lang="zh-CN" altLang="en-US" sz="2000" dirty="0">
                <a:latin typeface="宋体" panose="02010600030101010101" pitchFamily="2" charset="-122"/>
                <a:ea typeface="宋体" panose="02010600030101010101" pitchFamily="2" charset="-122"/>
              </a:rPr>
              <a:t>要点</a:t>
            </a:r>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r>
              <a:rPr lang="zh-CN" altLang="en-US" sz="2000" dirty="0">
                <a:latin typeface="宋体" panose="02010600030101010101" pitchFamily="2" charset="-122"/>
                <a:ea typeface="宋体" panose="02010600030101010101" pitchFamily="2" charset="-122"/>
              </a:rPr>
              <a:t>衔接</a:t>
            </a:r>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r>
              <a:rPr lang="zh-CN" altLang="en-US" sz="2000">
                <a:latin typeface="宋体" panose="02010600030101010101" pitchFamily="2" charset="-122"/>
                <a:ea typeface="宋体" panose="02010600030101010101" pitchFamily="2" charset="-122"/>
              </a:rPr>
              <a:t>审题</a:t>
            </a:r>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p:txBody>
      </p:sp>
      <p:sp>
        <p:nvSpPr>
          <p:cNvPr id="7" name="文本框 6"/>
          <p:cNvSpPr txBox="1"/>
          <p:nvPr/>
        </p:nvSpPr>
        <p:spPr>
          <a:xfrm>
            <a:off x="6402572" y="904176"/>
            <a:ext cx="5215270" cy="5447645"/>
          </a:xfrm>
          <a:prstGeom prst="rect">
            <a:avLst/>
          </a:prstGeom>
          <a:solidFill>
            <a:schemeClr val="accent4">
              <a:lumMod val="40000"/>
              <a:lumOff val="60000"/>
            </a:schemeClr>
          </a:solidFill>
        </p:spPr>
        <p:txBody>
          <a:bodyPr wrap="square" rtlCol="0">
            <a:spAutoFit/>
          </a:bodyPr>
          <a:lstStyle/>
          <a:p>
            <a:pPr algn="ctr"/>
            <a:r>
              <a:rPr lang="zh-CN" altLang="en-US" sz="2800" dirty="0"/>
              <a:t>我的不足</a:t>
            </a:r>
            <a:endParaRPr lang="en-US" altLang="zh-CN" sz="2800" dirty="0"/>
          </a:p>
          <a:p>
            <a:endParaRPr lang="en-US" altLang="zh-CN" sz="2000" dirty="0">
              <a:latin typeface="宋体" panose="02010600030101010101" pitchFamily="2" charset="-122"/>
              <a:ea typeface="宋体" panose="02010600030101010101" pitchFamily="2" charset="-122"/>
            </a:endParaRPr>
          </a:p>
          <a:p>
            <a:r>
              <a:rPr lang="zh-CN" altLang="en-US" sz="2000" dirty="0">
                <a:latin typeface="宋体" panose="02010600030101010101" pitchFamily="2" charset="-122"/>
                <a:ea typeface="宋体" panose="02010600030101010101" pitchFamily="2" charset="-122"/>
              </a:rPr>
              <a:t>我需要改进的方面：</a:t>
            </a:r>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a:p>
            <a:endParaRPr lang="en-US" altLang="zh-CN" sz="2000" dirty="0">
              <a:latin typeface="宋体" panose="02010600030101010101" pitchFamily="2" charset="-122"/>
              <a:ea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边框"/>
          <p:cNvPicPr>
            <a:picLocks noChangeAspect="1"/>
          </p:cNvPicPr>
          <p:nvPr/>
        </p:nvPicPr>
        <p:blipFill>
          <a:blip r:embed="rId1"/>
          <a:stretch>
            <a:fillRect/>
          </a:stretch>
        </p:blipFill>
        <p:spPr>
          <a:xfrm>
            <a:off x="0" y="1"/>
            <a:ext cx="12192000" cy="6635750"/>
          </a:xfrm>
          <a:prstGeom prst="rect">
            <a:avLst/>
          </a:prstGeom>
        </p:spPr>
      </p:pic>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164" b="11061"/>
          <a:stretch>
            <a:fillRect/>
          </a:stretch>
        </p:blipFill>
        <p:spPr>
          <a:xfrm>
            <a:off x="2444473" y="2242436"/>
            <a:ext cx="7135462" cy="4189225"/>
          </a:xfrm>
          <a:prstGeom prst="rect">
            <a:avLst/>
          </a:prstGeom>
        </p:spPr>
      </p:pic>
      <p:sp>
        <p:nvSpPr>
          <p:cNvPr id="4" name="文本框 3"/>
          <p:cNvSpPr txBox="1"/>
          <p:nvPr/>
        </p:nvSpPr>
        <p:spPr>
          <a:xfrm>
            <a:off x="1103237" y="674400"/>
            <a:ext cx="908349" cy="5509200"/>
          </a:xfrm>
          <a:prstGeom prst="rect">
            <a:avLst/>
          </a:prstGeom>
          <a:noFill/>
        </p:spPr>
        <p:txBody>
          <a:bodyPr wrap="square" rtlCol="0">
            <a:spAutoFit/>
          </a:bodyPr>
          <a:lstStyle/>
          <a:p>
            <a:r>
              <a:rPr lang="zh-CN" altLang="en-US" sz="4400" b="1" dirty="0">
                <a:solidFill>
                  <a:srgbClr val="152751"/>
                </a:solidFill>
                <a:latin typeface="印品黑体" panose="00000500000000000000" pitchFamily="2" charset="-122"/>
                <a:ea typeface="印品黑体" panose="00000500000000000000" pitchFamily="2" charset="-122"/>
              </a:rPr>
              <a:t>教师助</a:t>
            </a:r>
            <a:endParaRPr lang="en-US" altLang="zh-CN" sz="4400" b="1" dirty="0">
              <a:solidFill>
                <a:srgbClr val="152751"/>
              </a:solidFill>
              <a:latin typeface="印品黑体" panose="00000500000000000000" pitchFamily="2" charset="-122"/>
              <a:ea typeface="印品黑体" panose="00000500000000000000" pitchFamily="2" charset="-122"/>
            </a:endParaRPr>
          </a:p>
          <a:p>
            <a:r>
              <a:rPr lang="zh-CN" altLang="en-US" sz="4400" b="1" dirty="0">
                <a:solidFill>
                  <a:srgbClr val="152751"/>
                </a:solidFill>
                <a:latin typeface="印品黑体" panose="00000500000000000000" pitchFamily="2" charset="-122"/>
                <a:ea typeface="印品黑体" panose="00000500000000000000" pitchFamily="2" charset="-122"/>
              </a:rPr>
              <a:t>力</a:t>
            </a:r>
            <a:endParaRPr lang="en-US" altLang="zh-CN" sz="4400" b="1" dirty="0">
              <a:solidFill>
                <a:srgbClr val="152751"/>
              </a:solidFill>
              <a:latin typeface="印品黑体" panose="00000500000000000000" pitchFamily="2" charset="-122"/>
              <a:ea typeface="印品黑体" panose="00000500000000000000" pitchFamily="2" charset="-122"/>
            </a:endParaRPr>
          </a:p>
          <a:p>
            <a:r>
              <a:rPr lang="zh-CN" altLang="en-US" sz="4400" b="1" dirty="0">
                <a:solidFill>
                  <a:srgbClr val="152751"/>
                </a:solidFill>
                <a:latin typeface="印品黑体" panose="00000500000000000000" pitchFamily="2" charset="-122"/>
                <a:ea typeface="印品黑体" panose="00000500000000000000" pitchFamily="2" charset="-122"/>
              </a:rPr>
              <a:t>六</a:t>
            </a:r>
            <a:endParaRPr lang="en-US" altLang="zh-CN" sz="4400" b="1" dirty="0">
              <a:solidFill>
                <a:srgbClr val="152751"/>
              </a:solidFill>
              <a:latin typeface="印品黑体" panose="00000500000000000000" pitchFamily="2" charset="-122"/>
              <a:ea typeface="印品黑体" panose="00000500000000000000" pitchFamily="2" charset="-122"/>
            </a:endParaRPr>
          </a:p>
          <a:p>
            <a:r>
              <a:rPr lang="zh-CN" altLang="en-US" sz="4400" b="1" dirty="0">
                <a:solidFill>
                  <a:srgbClr val="152751"/>
                </a:solidFill>
                <a:latin typeface="印品黑体" panose="00000500000000000000" pitchFamily="2" charset="-122"/>
                <a:ea typeface="印品黑体" panose="00000500000000000000" pitchFamily="2" charset="-122"/>
              </a:rPr>
              <a:t>月</a:t>
            </a:r>
            <a:endParaRPr lang="en-US" altLang="zh-CN" sz="4400" b="1" dirty="0">
              <a:solidFill>
                <a:srgbClr val="152751"/>
              </a:solidFill>
              <a:latin typeface="印品黑体" panose="00000500000000000000" pitchFamily="2" charset="-122"/>
              <a:ea typeface="印品黑体" panose="00000500000000000000" pitchFamily="2" charset="-122"/>
            </a:endParaRPr>
          </a:p>
          <a:p>
            <a:r>
              <a:rPr lang="zh-CN" altLang="en-US" sz="4400" b="1" dirty="0">
                <a:solidFill>
                  <a:srgbClr val="152751"/>
                </a:solidFill>
                <a:latin typeface="印品黑体" panose="00000500000000000000" pitchFamily="2" charset="-122"/>
                <a:ea typeface="印品黑体" panose="00000500000000000000" pitchFamily="2" charset="-122"/>
              </a:rPr>
              <a:t>高</a:t>
            </a:r>
            <a:endParaRPr lang="en-US" altLang="zh-CN" sz="4400" b="1" dirty="0">
              <a:solidFill>
                <a:srgbClr val="152751"/>
              </a:solidFill>
              <a:latin typeface="印品黑体" panose="00000500000000000000" pitchFamily="2" charset="-122"/>
              <a:ea typeface="印品黑体" panose="00000500000000000000" pitchFamily="2" charset="-122"/>
            </a:endParaRPr>
          </a:p>
          <a:p>
            <a:r>
              <a:rPr lang="zh-CN" altLang="en-US" sz="4400" b="1" dirty="0">
                <a:solidFill>
                  <a:srgbClr val="152751"/>
                </a:solidFill>
                <a:latin typeface="印品黑体" panose="00000500000000000000" pitchFamily="2" charset="-122"/>
                <a:ea typeface="印品黑体" panose="00000500000000000000" pitchFamily="2" charset="-122"/>
              </a:rPr>
              <a:t>考</a:t>
            </a:r>
            <a:endParaRPr lang="zh-CN" altLang="en-US" sz="4400" b="1" dirty="0">
              <a:solidFill>
                <a:srgbClr val="152751"/>
              </a:solidFill>
              <a:latin typeface="印品黑体" panose="00000500000000000000" pitchFamily="2" charset="-122"/>
              <a:ea typeface="印品黑体" panose="00000500000000000000" pitchFamily="2" charset="-122"/>
            </a:endParaRPr>
          </a:p>
        </p:txBody>
      </p:sp>
      <p:sp>
        <p:nvSpPr>
          <p:cNvPr id="6" name="文本框 5"/>
          <p:cNvSpPr txBox="1"/>
          <p:nvPr/>
        </p:nvSpPr>
        <p:spPr>
          <a:xfrm>
            <a:off x="10286739" y="794870"/>
            <a:ext cx="923520" cy="5509200"/>
          </a:xfrm>
          <a:prstGeom prst="rect">
            <a:avLst/>
          </a:prstGeom>
          <a:noFill/>
        </p:spPr>
        <p:txBody>
          <a:bodyPr wrap="square">
            <a:spAutoFit/>
          </a:bodyPr>
          <a:lstStyle/>
          <a:p>
            <a:r>
              <a:rPr lang="zh-CN" altLang="en-US" sz="4400" b="1" dirty="0">
                <a:solidFill>
                  <a:srgbClr val="152751"/>
                </a:solidFill>
                <a:ea typeface="印品黑体" panose="00000500000000000000" pitchFamily="2" charset="-122"/>
              </a:rPr>
              <a:t>学生折取</a:t>
            </a:r>
            <a:endParaRPr lang="en-US" altLang="zh-CN" sz="4400" b="1" dirty="0">
              <a:solidFill>
                <a:srgbClr val="152751"/>
              </a:solidFill>
              <a:ea typeface="印品黑体" panose="00000500000000000000" pitchFamily="2" charset="-122"/>
            </a:endParaRPr>
          </a:p>
          <a:p>
            <a:r>
              <a:rPr lang="zh-CN" altLang="en-US" sz="4400" b="1" dirty="0">
                <a:solidFill>
                  <a:srgbClr val="152751"/>
                </a:solidFill>
                <a:ea typeface="印品黑体" panose="00000500000000000000" pitchFamily="2" charset="-122"/>
              </a:rPr>
              <a:t>梦想</a:t>
            </a:r>
            <a:endParaRPr lang="en-US" altLang="zh-CN" sz="4400" b="1" dirty="0">
              <a:solidFill>
                <a:srgbClr val="152751"/>
              </a:solidFill>
              <a:ea typeface="印品黑体" panose="00000500000000000000" pitchFamily="2" charset="-122"/>
            </a:endParaRPr>
          </a:p>
          <a:p>
            <a:r>
              <a:rPr lang="zh-CN" altLang="en-US" sz="4400" b="1" dirty="0">
                <a:solidFill>
                  <a:srgbClr val="152751"/>
                </a:solidFill>
                <a:ea typeface="印品黑体" panose="00000500000000000000" pitchFamily="2" charset="-122"/>
              </a:rPr>
              <a:t>桂冠</a:t>
            </a:r>
            <a:endParaRPr lang="en-US" altLang="zh-CN" sz="4400" b="1" dirty="0">
              <a:solidFill>
                <a:srgbClr val="152751"/>
              </a:solidFill>
              <a:ea typeface="印品黑体" panose="00000500000000000000" pitchFamily="2" charset="-122"/>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8372" y="189316"/>
            <a:ext cx="5741581" cy="1849029"/>
          </a:xfrm>
          <a:prstGeom prst="rect">
            <a:avLst/>
          </a:prstGeom>
        </p:spPr>
      </p:pic>
      <mc:AlternateContent xmlns:mc="http://schemas.openxmlformats.org/markup-compatibility/2006" xmlns:p14="http://schemas.microsoft.com/office/powerpoint/2010/main">
        <mc:Choice Requires="p14">
          <p:contentPart r:id="rId4" p14:bwMode="auto">
            <p14:nvContentPartPr>
              <p14:cNvPr id="131" name="墨迹 130"/>
              <p14:cNvContentPartPr/>
              <p14:nvPr/>
            </p14:nvContentPartPr>
            <p14:xfrm>
              <a:off x="10456434" y="5435464"/>
              <a:ext cx="8640" cy="36720"/>
            </p14:xfrm>
          </p:contentPart>
        </mc:Choice>
        <mc:Fallback xmlns="">
          <p:pic>
            <p:nvPicPr>
              <p:cNvPr id="131" name="墨迹 130"/>
            </p:nvPicPr>
            <p:blipFill>
              <a:blip r:embed="rId5"/>
            </p:blipFill>
            <p:spPr>
              <a:xfrm>
                <a:off x="10456434" y="5435464"/>
                <a:ext cx="8640" cy="3672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79" name="墨迹 78"/>
              <p14:cNvContentPartPr/>
              <p14:nvPr/>
            </p14:nvContentPartPr>
            <p14:xfrm>
              <a:off x="7787754" y="2929504"/>
              <a:ext cx="20880" cy="7560"/>
            </p14:xfrm>
          </p:contentPart>
        </mc:Choice>
        <mc:Fallback xmlns="">
          <p:pic>
            <p:nvPicPr>
              <p:cNvPr id="79" name="墨迹 78"/>
            </p:nvPicPr>
            <p:blipFill>
              <a:blip r:embed="rId7"/>
            </p:blipFill>
            <p:spPr>
              <a:xfrm>
                <a:off x="7787754" y="2929504"/>
                <a:ext cx="20880" cy="7560"/>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74" name="墨迹 173"/>
              <p14:cNvContentPartPr/>
              <p14:nvPr/>
            </p14:nvContentPartPr>
            <p14:xfrm>
              <a:off x="8186634" y="923442"/>
              <a:ext cx="761400" cy="1020600"/>
            </p14:xfrm>
          </p:contentPart>
        </mc:Choice>
        <mc:Fallback xmlns="">
          <p:pic>
            <p:nvPicPr>
              <p:cNvPr id="174" name="墨迹 173"/>
            </p:nvPicPr>
            <p:blipFill>
              <a:blip r:embed="rId9"/>
            </p:blipFill>
            <p:spPr>
              <a:xfrm>
                <a:off x="8186634" y="923442"/>
                <a:ext cx="761400" cy="1020600"/>
              </a:xfrm>
              <a:prstGeom prst="rect"/>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边框"/>
          <p:cNvPicPr>
            <a:picLocks noChangeAspect="1"/>
          </p:cNvPicPr>
          <p:nvPr/>
        </p:nvPicPr>
        <p:blipFill>
          <a:blip r:embed="rId1"/>
          <a:stretch>
            <a:fillRect/>
          </a:stretch>
        </p:blipFill>
        <p:spPr>
          <a:xfrm>
            <a:off x="0" y="1"/>
            <a:ext cx="12192000" cy="6635750"/>
          </a:xfrm>
          <a:prstGeom prst="rect">
            <a:avLst/>
          </a:prstGeom>
        </p:spPr>
      </p:pic>
      <p:sp>
        <p:nvSpPr>
          <p:cNvPr id="4" name="文本框 3"/>
          <p:cNvSpPr txBox="1"/>
          <p:nvPr/>
        </p:nvSpPr>
        <p:spPr>
          <a:xfrm>
            <a:off x="1194845" y="511537"/>
            <a:ext cx="4282128" cy="646331"/>
          </a:xfrm>
          <a:prstGeom prst="rect">
            <a:avLst/>
          </a:prstGeom>
          <a:noFill/>
        </p:spPr>
        <p:txBody>
          <a:bodyPr wrap="square">
            <a:spAutoFit/>
          </a:bodyPr>
          <a:lstStyle/>
          <a:p>
            <a:r>
              <a:rPr lang="en-US" altLang="zh-CN" sz="3600" b="1" kern="1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Learning  Goals</a:t>
            </a:r>
            <a:endParaRPr lang="zh-CN" altLang="en-US" sz="3600" dirty="0">
              <a:latin typeface="Times New Roman" panose="02020603050405020304" pitchFamily="18" charset="0"/>
              <a:cs typeface="Times New Roman" panose="02020603050405020304" pitchFamily="18" charset="0"/>
            </a:endParaRPr>
          </a:p>
        </p:txBody>
      </p:sp>
      <p:sp>
        <p:nvSpPr>
          <p:cNvPr id="8" name="文本框 7"/>
          <p:cNvSpPr txBox="1"/>
          <p:nvPr/>
        </p:nvSpPr>
        <p:spPr>
          <a:xfrm>
            <a:off x="2171701" y="1359119"/>
            <a:ext cx="8724900" cy="584775"/>
          </a:xfrm>
          <a:prstGeom prst="rect">
            <a:avLst/>
          </a:prstGeom>
          <a:noFill/>
        </p:spPr>
        <p:txBody>
          <a:bodyPr wrap="square">
            <a:spAutoFit/>
          </a:bodyPr>
          <a:lstStyle/>
          <a:p>
            <a:pPr lvl="0" algn="just">
              <a:buClr>
                <a:srgbClr val="FF0000"/>
              </a:buClr>
            </a:pPr>
            <a:r>
              <a:rPr lang="en-US" altLang="zh-CN" sz="3200" b="1" kern="100" dirty="0">
                <a:effectLst/>
                <a:latin typeface="Times New Roman" panose="02020603050405020304" pitchFamily="18" charset="0"/>
                <a:ea typeface="宋体" panose="02010600030101010101" pitchFamily="2" charset="-122"/>
                <a:cs typeface="Times New Roman" panose="02020603050405020304" pitchFamily="18" charset="0"/>
              </a:rPr>
              <a:t>After learning this lesson, you will gain the skills</a:t>
            </a:r>
            <a:endParaRPr lang="zh-CN" altLang="zh-CN" sz="3200" b="1"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文本框 9"/>
          <p:cNvSpPr txBox="1"/>
          <p:nvPr/>
        </p:nvSpPr>
        <p:spPr>
          <a:xfrm>
            <a:off x="804317" y="2799164"/>
            <a:ext cx="4314825" cy="461665"/>
          </a:xfrm>
          <a:prstGeom prst="rect">
            <a:avLst/>
          </a:prstGeom>
          <a:noFill/>
        </p:spPr>
        <p:txBody>
          <a:bodyPr wrap="square">
            <a:spAutoFit/>
          </a:bodyPr>
          <a:lstStyle/>
          <a:p>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2. Learn about the structure.</a:t>
            </a:r>
            <a:endParaRPr lang="zh-CN" altLang="en-US" sz="2400" dirty="0">
              <a:latin typeface="Times New Roman" panose="02020603050405020304" pitchFamily="18" charset="0"/>
              <a:cs typeface="Times New Roman" panose="02020603050405020304" pitchFamily="18" charset="0"/>
            </a:endParaRPr>
          </a:p>
        </p:txBody>
      </p:sp>
      <p:sp>
        <p:nvSpPr>
          <p:cNvPr id="9" name="文本框 8"/>
          <p:cNvSpPr txBox="1"/>
          <p:nvPr/>
        </p:nvSpPr>
        <p:spPr>
          <a:xfrm>
            <a:off x="804317" y="3406778"/>
            <a:ext cx="6765897" cy="461665"/>
          </a:xfrm>
          <a:prstGeom prst="rect">
            <a:avLst/>
          </a:prstGeom>
          <a:noFill/>
        </p:spPr>
        <p:txBody>
          <a:bodyPr wrap="square">
            <a:spAutoFit/>
          </a:bodyPr>
          <a:lstStyle/>
          <a:p>
            <a:r>
              <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rPr>
              <a:t>3. Apply the proper format of the letter.</a:t>
            </a:r>
            <a:endParaRPr lang="zh-CN" altLang="en-US" sz="2400" b="1" kern="1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1" name="文本框 10"/>
          <p:cNvSpPr txBox="1"/>
          <p:nvPr/>
        </p:nvSpPr>
        <p:spPr>
          <a:xfrm>
            <a:off x="804318" y="4001881"/>
            <a:ext cx="6765897" cy="461665"/>
          </a:xfrm>
          <a:prstGeom prst="rect">
            <a:avLst/>
          </a:prstGeom>
          <a:noFill/>
        </p:spPr>
        <p:txBody>
          <a:bodyPr wrap="square">
            <a:spAutoFit/>
          </a:bodyPr>
          <a:lstStyle/>
          <a:p>
            <a:r>
              <a:rPr lang="en-US" altLang="zh-CN" sz="2400" b="1" kern="100" dirty="0">
                <a:effectLst/>
                <a:latin typeface="Calibri" panose="020F0502020204030204" pitchFamily="34" charset="0"/>
                <a:ea typeface="宋体" panose="02010600030101010101" pitchFamily="2" charset="-122"/>
                <a:cs typeface="Times New Roman" panose="02020603050405020304" pitchFamily="18" charset="0"/>
              </a:rPr>
              <a:t>4</a:t>
            </a:r>
            <a:r>
              <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rPr>
              <a:t>. Build up some appropriate expressions</a:t>
            </a:r>
            <a:endParaRPr lang="zh-CN" altLang="zh-CN" sz="2400" b="1" kern="1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2" name="文本框 11"/>
          <p:cNvSpPr txBox="1"/>
          <p:nvPr/>
        </p:nvSpPr>
        <p:spPr>
          <a:xfrm>
            <a:off x="804319" y="4512242"/>
            <a:ext cx="6006055" cy="461665"/>
          </a:xfrm>
          <a:prstGeom prst="rect">
            <a:avLst/>
          </a:prstGeom>
          <a:noFill/>
        </p:spPr>
        <p:txBody>
          <a:bodyPr wrap="square">
            <a:spAutoFit/>
          </a:bodyPr>
          <a:lstStyle/>
          <a:p>
            <a:r>
              <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rPr>
              <a:t>5. Mind your tone in the letter.</a:t>
            </a:r>
            <a:endParaRPr lang="zh-CN" altLang="zh-CN" sz="2400" b="1" kern="1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3" name="文本框 12"/>
          <p:cNvSpPr txBox="1"/>
          <p:nvPr/>
        </p:nvSpPr>
        <p:spPr>
          <a:xfrm>
            <a:off x="804319" y="5574802"/>
            <a:ext cx="7453855" cy="461665"/>
          </a:xfrm>
          <a:prstGeom prst="rect">
            <a:avLst/>
          </a:prstGeom>
          <a:noFill/>
        </p:spPr>
        <p:txBody>
          <a:bodyPr wrap="square">
            <a:spAutoFit/>
          </a:bodyPr>
          <a:lstStyle/>
          <a:p>
            <a:pPr lvl="0" algn="just"/>
            <a:r>
              <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rPr>
              <a:t>7. Know what a good letter is like.</a:t>
            </a:r>
            <a:endParaRPr lang="zh-CN" altLang="zh-CN" sz="2400" b="1" kern="1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5" name="文本框 14"/>
          <p:cNvSpPr txBox="1"/>
          <p:nvPr/>
        </p:nvSpPr>
        <p:spPr>
          <a:xfrm>
            <a:off x="804319" y="5082562"/>
            <a:ext cx="6162674" cy="461665"/>
          </a:xfrm>
          <a:prstGeom prst="rect">
            <a:avLst/>
          </a:prstGeom>
          <a:noFill/>
        </p:spPr>
        <p:txBody>
          <a:bodyPr wrap="square">
            <a:spAutoFit/>
          </a:bodyPr>
          <a:lstStyle/>
          <a:p>
            <a:r>
              <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rPr>
              <a:t>6. Make your writing more coherent.</a:t>
            </a:r>
            <a:endParaRPr lang="zh-CN" altLang="en-US" sz="2400" b="1" kern="100"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14" name="文本框 13"/>
          <p:cNvSpPr txBox="1"/>
          <p:nvPr/>
        </p:nvSpPr>
        <p:spPr>
          <a:xfrm>
            <a:off x="804317" y="2273853"/>
            <a:ext cx="10999430" cy="461665"/>
          </a:xfrm>
          <a:prstGeom prst="rect">
            <a:avLst/>
          </a:prstGeom>
          <a:noFill/>
        </p:spPr>
        <p:txBody>
          <a:bodyPr wrap="square">
            <a:spAutoFit/>
          </a:bodyPr>
          <a:lstStyle/>
          <a:p>
            <a:r>
              <a:rPr lang="en-US" altLang="zh-CN" sz="2400" b="1" kern="100" dirty="0">
                <a:latin typeface="Times New Roman" panose="02020603050405020304" pitchFamily="18" charset="0"/>
                <a:ea typeface="宋体" panose="02010600030101010101" pitchFamily="2" charset="-122"/>
                <a:cs typeface="Times New Roman" panose="02020603050405020304" pitchFamily="18" charset="0"/>
              </a:rPr>
              <a:t>1. Cultivate the students’ ability to comprehend the question carefully.</a:t>
            </a:r>
            <a:endParaRPr lang="zh-CN" altLang="en-US" sz="2400" b="1" kern="1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7" name="图片 16" descr="树枝"/>
          <p:cNvPicPr>
            <a:picLocks noChangeAspect="1"/>
          </p:cNvPicPr>
          <p:nvPr/>
        </p:nvPicPr>
        <p:blipFill>
          <a:blip r:embed="rId2"/>
          <a:stretch>
            <a:fillRect/>
          </a:stretch>
        </p:blipFill>
        <p:spPr>
          <a:xfrm>
            <a:off x="10371838" y="0"/>
            <a:ext cx="1809741" cy="60014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11" grpId="0"/>
      <p:bldP spid="12" grpId="0"/>
      <p:bldP spid="13"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边框"/>
          <p:cNvPicPr>
            <a:picLocks noChangeAspect="1"/>
          </p:cNvPicPr>
          <p:nvPr/>
        </p:nvPicPr>
        <p:blipFill>
          <a:blip r:embed="rId1"/>
          <a:stretch>
            <a:fillRect/>
          </a:stretch>
        </p:blipFill>
        <p:spPr>
          <a:xfrm>
            <a:off x="33101" y="0"/>
            <a:ext cx="12192000" cy="6635750"/>
          </a:xfrm>
          <a:prstGeom prst="rect">
            <a:avLst/>
          </a:prstGeom>
        </p:spPr>
      </p:pic>
      <p:sp>
        <p:nvSpPr>
          <p:cNvPr id="4" name="文本框 3"/>
          <p:cNvSpPr txBox="1"/>
          <p:nvPr/>
        </p:nvSpPr>
        <p:spPr>
          <a:xfrm>
            <a:off x="2433386" y="553228"/>
            <a:ext cx="7325228" cy="1384995"/>
          </a:xfrm>
          <a:prstGeom prst="rect">
            <a:avLst/>
          </a:prstGeom>
          <a:noFill/>
        </p:spPr>
        <p:txBody>
          <a:bodyPr wrap="square">
            <a:spAutoFit/>
          </a:bodyPr>
          <a:lstStyle/>
          <a:p>
            <a:pPr algn="ctr"/>
            <a:r>
              <a:rPr lang="en-US" altLang="zh-CN" sz="2800" b="1" dirty="0">
                <a:solidFill>
                  <a:srgbClr val="152751"/>
                </a:solidFill>
                <a:latin typeface="印品黑体" panose="00000500000000000000" pitchFamily="2" charset="-122"/>
                <a:ea typeface="印品黑体" panose="00000500000000000000" pitchFamily="2" charset="-122"/>
              </a:rPr>
              <a:t>What is the Letter for making an arrangement in advance with sb. for </a:t>
            </a:r>
            <a:endParaRPr lang="en-US" altLang="zh-CN" sz="2800" b="1" dirty="0">
              <a:solidFill>
                <a:srgbClr val="152751"/>
              </a:solidFill>
              <a:latin typeface="印品黑体" panose="00000500000000000000" pitchFamily="2" charset="-122"/>
              <a:ea typeface="印品黑体" panose="00000500000000000000" pitchFamily="2" charset="-122"/>
            </a:endParaRPr>
          </a:p>
          <a:p>
            <a:pPr algn="ctr"/>
            <a:r>
              <a:rPr lang="en-US" altLang="zh-CN" sz="2800" b="1" dirty="0">
                <a:solidFill>
                  <a:srgbClr val="152751"/>
                </a:solidFill>
                <a:latin typeface="印品黑体" panose="00000500000000000000" pitchFamily="2" charset="-122"/>
                <a:ea typeface="印品黑体" panose="00000500000000000000" pitchFamily="2" charset="-122"/>
              </a:rPr>
              <a:t>his contribution?</a:t>
            </a:r>
            <a:endParaRPr lang="en-US" altLang="zh-CN" sz="2800" b="1" dirty="0">
              <a:solidFill>
                <a:srgbClr val="152751"/>
              </a:solidFill>
              <a:latin typeface="印品黑体" panose="00000500000000000000" pitchFamily="2" charset="-122"/>
              <a:ea typeface="印品黑体" panose="00000500000000000000" pitchFamily="2" charset="-122"/>
            </a:endParaRPr>
          </a:p>
        </p:txBody>
      </p:sp>
      <p:sp>
        <p:nvSpPr>
          <p:cNvPr id="6" name="文本框 5"/>
          <p:cNvSpPr txBox="1"/>
          <p:nvPr/>
        </p:nvSpPr>
        <p:spPr>
          <a:xfrm>
            <a:off x="3594746" y="2551478"/>
            <a:ext cx="6580612" cy="2677656"/>
          </a:xfrm>
          <a:prstGeom prst="rect">
            <a:avLst/>
          </a:prstGeom>
          <a:noFill/>
        </p:spPr>
        <p:txBody>
          <a:bodyPr wrap="square">
            <a:spAutoFit/>
          </a:bodyPr>
          <a:lstStyle/>
          <a:p>
            <a:r>
              <a:rPr lang="zh-CN" altLang="en-US" sz="1800" b="1" dirty="0"/>
              <a:t>          </a:t>
            </a:r>
            <a:r>
              <a:rPr lang="zh-CN" altLang="en-US" sz="2400" kern="0" dirty="0">
                <a:solidFill>
                  <a:srgbClr val="000000"/>
                </a:solidFill>
                <a:latin typeface="Times New Roman" panose="02020603050405020304" pitchFamily="18" charset="0"/>
                <a:ea typeface="宋体" panose="02010600030101010101" pitchFamily="2" charset="-122"/>
              </a:rPr>
              <a:t>约稿信是指报纸、杂志、文化专栏等媒体向其他的作者发出的邀请别人写稿的信件。约稿人需要在信中介绍该媒体的栏目特点和媒体的受众范围。在约稿时还要指定稿件的内容</a:t>
            </a:r>
            <a:r>
              <a:rPr lang="en-US" altLang="zh-CN" sz="2400" kern="0" dirty="0">
                <a:solidFill>
                  <a:srgbClr val="000000"/>
                </a:solidFill>
                <a:latin typeface="Times New Roman" panose="02020603050405020304" pitchFamily="18" charset="0"/>
                <a:ea typeface="宋体" panose="02010600030101010101" pitchFamily="2" charset="-122"/>
              </a:rPr>
              <a:t>(</a:t>
            </a:r>
            <a:r>
              <a:rPr lang="zh-CN" altLang="en-US" sz="2400" kern="0" dirty="0">
                <a:solidFill>
                  <a:srgbClr val="000000"/>
                </a:solidFill>
                <a:latin typeface="Times New Roman" panose="02020603050405020304" pitchFamily="18" charset="0"/>
                <a:ea typeface="宋体" panose="02010600030101010101" pitchFamily="2" charset="-122"/>
              </a:rPr>
              <a:t>约稿人既可以规定约稿的内容，也可让被约稿人根据媒体和栏目的性质自拟写作题目和内容</a:t>
            </a:r>
            <a:r>
              <a:rPr lang="en-US" altLang="zh-CN" sz="2400" kern="0" dirty="0">
                <a:solidFill>
                  <a:srgbClr val="000000"/>
                </a:solidFill>
                <a:latin typeface="Times New Roman" panose="02020603050405020304" pitchFamily="18" charset="0"/>
                <a:ea typeface="宋体" panose="02010600030101010101" pitchFamily="2" charset="-122"/>
              </a:rPr>
              <a:t>)</a:t>
            </a:r>
            <a:r>
              <a:rPr lang="zh-CN" altLang="en-US" sz="2400" kern="0" dirty="0">
                <a:solidFill>
                  <a:srgbClr val="000000"/>
                </a:solidFill>
                <a:latin typeface="Times New Roman" panose="02020603050405020304" pitchFamily="18" charset="0"/>
                <a:ea typeface="宋体" panose="02010600030101010101" pitchFamily="2" charset="-122"/>
              </a:rPr>
              <a:t>，并说明要约定稿件的大致篇幅和交稿日期。</a:t>
            </a:r>
            <a:endParaRPr lang="zh-CN" altLang="en-US" sz="2400" kern="0" dirty="0">
              <a:solidFill>
                <a:srgbClr val="000000"/>
              </a:solidFill>
              <a:latin typeface="Times New Roman" panose="02020603050405020304" pitchFamily="18" charset="0"/>
              <a:ea typeface="宋体" panose="02010600030101010101" pitchFamily="2" charset="-122"/>
            </a:endParaRPr>
          </a:p>
        </p:txBody>
      </p:sp>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591" y="2551478"/>
            <a:ext cx="2993825" cy="3997835"/>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369" y="-613255"/>
            <a:ext cx="2411068" cy="3717962"/>
          </a:xfrm>
          <a:prstGeom prst="rect">
            <a:avLst/>
          </a:prstGeom>
        </p:spPr>
      </p:pic>
      <p:pic>
        <p:nvPicPr>
          <p:cNvPr id="8" name="图片 7" descr="树枝"/>
          <p:cNvPicPr>
            <a:picLocks noChangeAspect="1"/>
          </p:cNvPicPr>
          <p:nvPr/>
        </p:nvPicPr>
        <p:blipFill>
          <a:blip r:embed="rId4"/>
          <a:stretch>
            <a:fillRect/>
          </a:stretch>
        </p:blipFill>
        <p:spPr>
          <a:xfrm>
            <a:off x="10175358" y="35007"/>
            <a:ext cx="1947964" cy="60468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945733" y="194163"/>
            <a:ext cx="1980029" cy="523220"/>
          </a:xfrm>
          <a:prstGeom prst="rect">
            <a:avLst/>
          </a:prstGeom>
          <a:noFill/>
        </p:spPr>
        <p:txBody>
          <a:bodyPr wrap="none" lIns="91440" tIns="45720" rIns="91440" bIns="45720">
            <a:spAutoFit/>
          </a:bodyPr>
          <a:lstStyle/>
          <a:p>
            <a:pPr algn="ctr"/>
            <a:r>
              <a:rPr lang="zh-CN" altLang="en-US" sz="2800" b="1" cap="none" spc="0" dirty="0">
                <a:ln w="22225">
                  <a:solidFill>
                    <a:schemeClr val="accent2"/>
                  </a:solidFill>
                  <a:prstDash val="solid"/>
                </a:ln>
                <a:solidFill>
                  <a:schemeClr val="accent2">
                    <a:lumMod val="40000"/>
                    <a:lumOff val="60000"/>
                  </a:schemeClr>
                </a:solidFill>
                <a:effectLst/>
              </a:rPr>
              <a:t>审题六要素</a:t>
            </a:r>
            <a:endParaRPr lang="zh-CN" altLang="en-US" sz="2800" b="1" cap="none" spc="0" dirty="0">
              <a:ln w="22225">
                <a:solidFill>
                  <a:schemeClr val="accent2"/>
                </a:solidFill>
                <a:prstDash val="solid"/>
              </a:ln>
              <a:solidFill>
                <a:schemeClr val="accent2">
                  <a:lumMod val="40000"/>
                  <a:lumOff val="60000"/>
                </a:schemeClr>
              </a:solidFill>
              <a:effectLst/>
            </a:endParaRPr>
          </a:p>
        </p:txBody>
      </p:sp>
      <p:sp>
        <p:nvSpPr>
          <p:cNvPr id="6" name="文本框 5"/>
          <p:cNvSpPr txBox="1"/>
          <p:nvPr/>
        </p:nvSpPr>
        <p:spPr>
          <a:xfrm>
            <a:off x="552892" y="714336"/>
            <a:ext cx="9962707" cy="461665"/>
          </a:xfrm>
          <a:prstGeom prst="rect">
            <a:avLst/>
          </a:prstGeom>
          <a:noFill/>
        </p:spPr>
        <p:txBody>
          <a:bodyPr wrap="square" rtlCol="0">
            <a:spAutoFit/>
          </a:bodyPr>
          <a:lstStyle/>
          <a:p>
            <a:r>
              <a:rPr lang="zh-CN" altLang="en-US" sz="2400" dirty="0">
                <a:latin typeface="宋体" panose="02010600030101010101" pitchFamily="2" charset="-122"/>
                <a:ea typeface="宋体" panose="02010600030101010101" pitchFamily="2" charset="-122"/>
              </a:rPr>
              <a:t>应用文审题一般包括六个方面，简称“六步审题法”</a:t>
            </a:r>
            <a:endParaRPr lang="zh-CN" altLang="en-US" sz="2400" dirty="0">
              <a:latin typeface="宋体" panose="02010600030101010101" pitchFamily="2" charset="-122"/>
              <a:ea typeface="宋体" panose="02010600030101010101" pitchFamily="2" charset="-122"/>
            </a:endParaRPr>
          </a:p>
        </p:txBody>
      </p:sp>
      <p:sp>
        <p:nvSpPr>
          <p:cNvPr id="7" name="矩形: 圆角 6"/>
          <p:cNvSpPr/>
          <p:nvPr/>
        </p:nvSpPr>
        <p:spPr>
          <a:xfrm>
            <a:off x="1169582" y="2594668"/>
            <a:ext cx="584790" cy="325356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tx1"/>
                </a:solidFill>
              </a:rPr>
              <a:t>六步审题法</a:t>
            </a:r>
            <a:endParaRPr lang="zh-CN" altLang="en-US" sz="2800" dirty="0">
              <a:solidFill>
                <a:schemeClr val="tx1"/>
              </a:solidFill>
            </a:endParaRPr>
          </a:p>
        </p:txBody>
      </p:sp>
      <p:sp>
        <p:nvSpPr>
          <p:cNvPr id="9" name="左大括号 8"/>
          <p:cNvSpPr/>
          <p:nvPr/>
        </p:nvSpPr>
        <p:spPr>
          <a:xfrm>
            <a:off x="1977655" y="1468273"/>
            <a:ext cx="776178" cy="4688938"/>
          </a:xfrm>
          <a:prstGeom prst="leftBrace">
            <a:avLst>
              <a:gd name="adj1" fmla="val 24771"/>
              <a:gd name="adj2" fmla="val 50645"/>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矩形: 圆角 9"/>
          <p:cNvSpPr/>
          <p:nvPr/>
        </p:nvSpPr>
        <p:spPr>
          <a:xfrm>
            <a:off x="2977117" y="1410847"/>
            <a:ext cx="8495414" cy="55256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solidFill>
                  <a:schemeClr val="tx1"/>
                </a:solidFill>
              </a:rPr>
              <a:t>1. </a:t>
            </a:r>
            <a:r>
              <a:rPr lang="zh-CN" altLang="en-US" sz="2400" dirty="0">
                <a:solidFill>
                  <a:schemeClr val="tx1"/>
                </a:solidFill>
              </a:rPr>
              <a:t>审体裁 </a:t>
            </a:r>
            <a:r>
              <a:rPr lang="en-US" altLang="zh-CN" sz="2400" dirty="0">
                <a:solidFill>
                  <a:schemeClr val="tx1"/>
                </a:solidFill>
                <a:latin typeface="等线" panose="02010600030101010101" pitchFamily="2" charset="-122"/>
                <a:ea typeface="等线" panose="02010600030101010101" pitchFamily="2" charset="-122"/>
              </a:rPr>
              <a:t>┅ </a:t>
            </a:r>
            <a:r>
              <a:rPr lang="zh-CN" altLang="en-US" sz="2400" dirty="0">
                <a:solidFill>
                  <a:schemeClr val="tx1"/>
                </a:solidFill>
              </a:rPr>
              <a:t>确保自己不会写错格式。</a:t>
            </a:r>
            <a:endParaRPr lang="zh-CN" altLang="en-US" sz="2400" dirty="0">
              <a:solidFill>
                <a:schemeClr val="tx1"/>
              </a:solidFill>
            </a:endParaRPr>
          </a:p>
        </p:txBody>
      </p:sp>
      <p:sp>
        <p:nvSpPr>
          <p:cNvPr id="11" name="矩形: 圆角 10"/>
          <p:cNvSpPr/>
          <p:nvPr/>
        </p:nvSpPr>
        <p:spPr>
          <a:xfrm>
            <a:off x="2977116" y="2243393"/>
            <a:ext cx="8495414" cy="59364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solidFill>
                  <a:schemeClr val="tx1"/>
                </a:solidFill>
              </a:rPr>
              <a:t>2. </a:t>
            </a:r>
            <a:r>
              <a:rPr lang="zh-CN" altLang="en-US" sz="2400" dirty="0">
                <a:solidFill>
                  <a:schemeClr val="tx1"/>
                </a:solidFill>
              </a:rPr>
              <a:t>审关系 </a:t>
            </a:r>
            <a:r>
              <a:rPr lang="zh-CN" altLang="en-US" sz="2400" dirty="0">
                <a:solidFill>
                  <a:schemeClr val="tx1"/>
                </a:solidFill>
                <a:latin typeface="等线" panose="02010600030101010101" pitchFamily="2" charset="-122"/>
                <a:ea typeface="等线" panose="02010600030101010101" pitchFamily="2" charset="-122"/>
              </a:rPr>
              <a:t>┅ 要不要做自我介绍取决于他们之间的亲疏关系。</a:t>
            </a:r>
            <a:endParaRPr lang="zh-CN" altLang="en-US" sz="2400" dirty="0">
              <a:solidFill>
                <a:schemeClr val="tx1"/>
              </a:solidFill>
            </a:endParaRPr>
          </a:p>
        </p:txBody>
      </p:sp>
      <p:sp>
        <p:nvSpPr>
          <p:cNvPr id="12" name="矩形: 圆角 11"/>
          <p:cNvSpPr/>
          <p:nvPr/>
        </p:nvSpPr>
        <p:spPr>
          <a:xfrm>
            <a:off x="2977116" y="3117021"/>
            <a:ext cx="8495414" cy="57255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400" dirty="0">
                <a:solidFill>
                  <a:schemeClr val="tx1"/>
                </a:solidFill>
              </a:rPr>
              <a:t>3. </a:t>
            </a:r>
            <a:r>
              <a:rPr lang="zh-CN" altLang="en-US" sz="2400" dirty="0">
                <a:solidFill>
                  <a:schemeClr val="tx1"/>
                </a:solidFill>
              </a:rPr>
              <a:t>审人称 </a:t>
            </a:r>
            <a:r>
              <a:rPr lang="zh-CN" altLang="en-US" sz="2400" dirty="0">
                <a:solidFill>
                  <a:schemeClr val="tx1"/>
                </a:solidFill>
                <a:latin typeface="等线" panose="02010600030101010101" pitchFamily="2" charset="-122"/>
                <a:ea typeface="等线" panose="02010600030101010101" pitchFamily="2" charset="-122"/>
              </a:rPr>
              <a:t>┅ 避免用错人称。</a:t>
            </a:r>
            <a:endParaRPr lang="zh-CN" altLang="en-US" sz="2400" dirty="0">
              <a:solidFill>
                <a:schemeClr val="tx1"/>
              </a:solidFill>
            </a:endParaRPr>
          </a:p>
        </p:txBody>
      </p:sp>
      <p:sp>
        <p:nvSpPr>
          <p:cNvPr id="13" name="矩形: 圆角 12"/>
          <p:cNvSpPr/>
          <p:nvPr/>
        </p:nvSpPr>
        <p:spPr>
          <a:xfrm>
            <a:off x="2977116" y="3989031"/>
            <a:ext cx="8495414" cy="57255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altLang="zh-CN"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4. </a:t>
            </a:r>
            <a:r>
              <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审时态 ┅ </a:t>
            </a:r>
            <a:r>
              <a:rPr lang="zh-CN" altLang="en-US" sz="2400" dirty="0">
                <a:solidFill>
                  <a:schemeClr val="tx1"/>
                </a:solidFill>
                <a:latin typeface="等线" panose="02010600030101010101" pitchFamily="2" charset="-122"/>
              </a:rPr>
              <a:t>避免用错时态。</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4" name="矩形: 圆角 13"/>
          <p:cNvSpPr/>
          <p:nvPr/>
        </p:nvSpPr>
        <p:spPr>
          <a:xfrm>
            <a:off x="2977116" y="4861041"/>
            <a:ext cx="8495414" cy="59485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5. </a:t>
            </a:r>
            <a:r>
              <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审要点 ┅ 要点齐全不丢分。</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sp>
        <p:nvSpPr>
          <p:cNvPr id="15" name="矩形: 圆角 14"/>
          <p:cNvSpPr/>
          <p:nvPr/>
        </p:nvSpPr>
        <p:spPr>
          <a:xfrm>
            <a:off x="2977116" y="5730689"/>
            <a:ext cx="8495414" cy="58409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6. </a:t>
            </a:r>
            <a:r>
              <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审回复 ┅ 结合交际原则看是否需要回复。</a:t>
            </a:r>
            <a:endParaRPr kumimoji="0" lang="zh-CN" altLang="en-US"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endParaRPr>
          </a:p>
        </p:txBody>
      </p:sp>
      <p:pic>
        <p:nvPicPr>
          <p:cNvPr id="16" name="图片 1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0266622" y="-166587"/>
            <a:ext cx="1840318" cy="130463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688980" y="194163"/>
            <a:ext cx="4493539" cy="523220"/>
          </a:xfrm>
          <a:prstGeom prst="rect">
            <a:avLst/>
          </a:prstGeom>
          <a:noFill/>
        </p:spPr>
        <p:txBody>
          <a:bodyPr wrap="none" lIns="91440" tIns="45720" rIns="91440" bIns="45720">
            <a:spAutoFit/>
          </a:bodyPr>
          <a:lstStyle/>
          <a:p>
            <a:pPr algn="ctr"/>
            <a:r>
              <a:rPr lang="zh-CN" altLang="en-US" sz="2800" b="1" dirty="0">
                <a:ln w="22225">
                  <a:solidFill>
                    <a:schemeClr val="accent2"/>
                  </a:solidFill>
                  <a:prstDash val="solid"/>
                </a:ln>
                <a:solidFill>
                  <a:schemeClr val="accent2">
                    <a:lumMod val="40000"/>
                    <a:lumOff val="60000"/>
                  </a:schemeClr>
                </a:solidFill>
              </a:rPr>
              <a:t>对学生进行</a:t>
            </a:r>
            <a:r>
              <a:rPr lang="zh-CN" altLang="en-US" sz="2800" b="1" cap="none" spc="0" dirty="0">
                <a:ln w="22225">
                  <a:solidFill>
                    <a:schemeClr val="accent2"/>
                  </a:solidFill>
                  <a:prstDash val="solid"/>
                </a:ln>
                <a:solidFill>
                  <a:schemeClr val="accent2">
                    <a:lumMod val="40000"/>
                    <a:lumOff val="60000"/>
                  </a:schemeClr>
                </a:solidFill>
                <a:effectLst/>
              </a:rPr>
              <a:t>审题能力</a:t>
            </a:r>
            <a:r>
              <a:rPr lang="zh-CN" altLang="en-US" sz="2800" b="1" dirty="0">
                <a:ln w="22225">
                  <a:solidFill>
                    <a:schemeClr val="accent2"/>
                  </a:solidFill>
                  <a:prstDash val="solid"/>
                </a:ln>
                <a:solidFill>
                  <a:schemeClr val="accent2">
                    <a:lumMod val="40000"/>
                    <a:lumOff val="60000"/>
                  </a:schemeClr>
                </a:solidFill>
              </a:rPr>
              <a:t>的培养</a:t>
            </a:r>
            <a:endParaRPr lang="zh-CN" altLang="en-US" sz="2800" b="1" cap="none" spc="0" dirty="0">
              <a:ln w="22225">
                <a:solidFill>
                  <a:schemeClr val="accent2"/>
                </a:solidFill>
                <a:prstDash val="solid"/>
              </a:ln>
              <a:solidFill>
                <a:schemeClr val="accent2">
                  <a:lumMod val="40000"/>
                  <a:lumOff val="60000"/>
                </a:schemeClr>
              </a:solidFill>
              <a:effectLst/>
            </a:endParaRPr>
          </a:p>
        </p:txBody>
      </p:sp>
      <p:sp>
        <p:nvSpPr>
          <p:cNvPr id="5" name="文本框 4"/>
          <p:cNvSpPr txBox="1"/>
          <p:nvPr/>
        </p:nvSpPr>
        <p:spPr>
          <a:xfrm>
            <a:off x="659219" y="791895"/>
            <a:ext cx="10845209" cy="3046988"/>
          </a:xfrm>
          <a:prstGeom prst="rect">
            <a:avLst/>
          </a:prstGeom>
          <a:noFill/>
        </p:spPr>
        <p:txBody>
          <a:bodyPr wrap="square">
            <a:spAutoFit/>
          </a:bodyPr>
          <a:lstStyle/>
          <a:p>
            <a:pPr marL="0" marR="0" lvl="0" indent="266700" algn="just"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00" cap="none" spc="0" normalizeH="0" baseline="0" noProof="0" dirty="0">
                <a:ln>
                  <a:noFill/>
                </a:ln>
                <a:solidFill>
                  <a:prstClr val="black"/>
                </a:solidFill>
                <a:effectLst/>
                <a:uLnTx/>
                <a:uFillTx/>
                <a:latin typeface="等线" panose="02010600030101010101" pitchFamily="2" charset="-122"/>
                <a:ea typeface="宋体" panose="02010600030101010101" pitchFamily="2" charset="-122"/>
                <a:cs typeface="Times New Roman" panose="02020603050405020304" pitchFamily="18" charset="0"/>
              </a:rPr>
              <a:t>    </a:t>
            </a:r>
            <a:r>
              <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宋体" panose="02010600030101010101" pitchFamily="2" charset="-122"/>
                <a:cs typeface="Times New Roman" panose="02020603050405020304" pitchFamily="18" charset="0"/>
              </a:rPr>
              <a:t>假定你是李华，是你校英语杂志的一名编辑。请给你的英国好友</a:t>
            </a:r>
            <a:r>
              <a:rPr kumimoji="0" lang="en-US" altLang="zh-CN" sz="2400" b="0" i="0" u="none" strike="noStrike" kern="100" cap="none" spc="0" normalizeH="0" baseline="0" noProof="0" dirty="0">
                <a:ln>
                  <a:noFill/>
                </a:ln>
                <a:solidFill>
                  <a:prstClr val="black"/>
                </a:solidFill>
                <a:effectLst/>
                <a:uLnTx/>
                <a:uFillTx/>
                <a:latin typeface="等线" panose="02010600030101010101" pitchFamily="2" charset="-122"/>
                <a:ea typeface="宋体" panose="02010600030101010101" pitchFamily="2" charset="-122"/>
                <a:cs typeface="Times New Roman" panose="02020603050405020304" pitchFamily="18" charset="0"/>
              </a:rPr>
              <a:t>Eric</a:t>
            </a:r>
            <a:r>
              <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宋体" panose="02010600030101010101" pitchFamily="2" charset="-122"/>
                <a:cs typeface="Times New Roman" panose="02020603050405020304" pitchFamily="18" charset="0"/>
              </a:rPr>
              <a:t>写一封约稿函，请他为“</a:t>
            </a:r>
            <a:r>
              <a:rPr kumimoji="0" lang="en-US" altLang="zh-CN" sz="2400" b="0" i="0" u="none" strike="noStrike" kern="100" cap="none" spc="0" normalizeH="0" baseline="0" noProof="0" dirty="0">
                <a:ln>
                  <a:noFill/>
                </a:ln>
                <a:solidFill>
                  <a:prstClr val="black"/>
                </a:solidFill>
                <a:effectLst/>
                <a:uLnTx/>
                <a:uFillTx/>
                <a:latin typeface="等线" panose="02010600030101010101" pitchFamily="2" charset="-122"/>
                <a:ea typeface="宋体" panose="02010600030101010101" pitchFamily="2" charset="-122"/>
                <a:cs typeface="Times New Roman" panose="02020603050405020304" pitchFamily="18" charset="0"/>
              </a:rPr>
              <a:t>Great Scientists</a:t>
            </a:r>
            <a:r>
              <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宋体" panose="02010600030101010101" pitchFamily="2" charset="-122"/>
                <a:cs typeface="Times New Roman" panose="02020603050405020304" pitchFamily="18" charset="0"/>
              </a:rPr>
              <a:t>” 栏目写一篇介绍他们国家科学家的稿件，内容包括：</a:t>
            </a:r>
            <a:endPar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defRPr/>
            </a:pPr>
            <a:r>
              <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宋体" panose="02010600030101010101" pitchFamily="2" charset="-122"/>
                <a:cs typeface="Times New Roman" panose="02020603050405020304" pitchFamily="18" charset="0"/>
              </a:rPr>
              <a:t>栏目介绍；</a:t>
            </a:r>
            <a:endParaRPr kumimoji="0" lang="zh-CN" altLang="zh-CN" sz="40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defRPr/>
            </a:pPr>
            <a:r>
              <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宋体" panose="02010600030101010101" pitchFamily="2" charset="-122"/>
                <a:cs typeface="Times New Roman" panose="02020603050405020304" pitchFamily="18" charset="0"/>
              </a:rPr>
              <a:t>约稿要求（内容、稿件长度及交稿日期等）。</a:t>
            </a:r>
            <a:endPar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宋体" panose="02010600030101010101" pitchFamily="2" charset="-122"/>
                <a:cs typeface="Times New Roman" panose="02020603050405020304" pitchFamily="18" charset="0"/>
              </a:rPr>
              <a:t>注意：</a:t>
            </a:r>
            <a:endPar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defRPr/>
            </a:pPr>
            <a:r>
              <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宋体" panose="02010600030101010101" pitchFamily="2" charset="-122"/>
                <a:cs typeface="Times New Roman" panose="02020603050405020304" pitchFamily="18" charset="0"/>
              </a:rPr>
              <a:t>词数</a:t>
            </a:r>
            <a:r>
              <a:rPr kumimoji="0" lang="en-US" altLang="zh-CN" sz="2400" b="0" i="0" u="none" strike="noStrike" kern="100" cap="none" spc="0" normalizeH="0" baseline="0" noProof="0" dirty="0">
                <a:ln>
                  <a:noFill/>
                </a:ln>
                <a:solidFill>
                  <a:prstClr val="black"/>
                </a:solidFill>
                <a:effectLst/>
                <a:uLnTx/>
                <a:uFillTx/>
                <a:latin typeface="等线" panose="02010600030101010101" pitchFamily="2" charset="-122"/>
                <a:ea typeface="宋体" panose="02010600030101010101" pitchFamily="2" charset="-122"/>
                <a:cs typeface="Times New Roman" panose="02020603050405020304" pitchFamily="18" charset="0"/>
              </a:rPr>
              <a:t>80</a:t>
            </a:r>
            <a:r>
              <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宋体" panose="02010600030101010101" pitchFamily="2" charset="-122"/>
                <a:cs typeface="Times New Roman" panose="02020603050405020304" pitchFamily="18" charset="0"/>
              </a:rPr>
              <a:t>左右；</a:t>
            </a:r>
            <a:endPar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Times New Roman" panose="02020603050405020304" pitchFamily="18" charset="0"/>
            </a:endParaRPr>
          </a:p>
          <a:p>
            <a:pPr marL="342900" marR="0" lvl="0" indent="-342900" algn="just" defTabSz="914400" rtl="0" eaLnBrk="1" fontAlgn="auto" latinLnBrk="0" hangingPunct="1">
              <a:lnSpc>
                <a:spcPct val="100000"/>
              </a:lnSpc>
              <a:spcBef>
                <a:spcPts val="0"/>
              </a:spcBef>
              <a:spcAft>
                <a:spcPts val="0"/>
              </a:spcAft>
              <a:buClrTx/>
              <a:buSzTx/>
              <a:buFont typeface="+mj-lt"/>
              <a:buAutoNum type="arabicPeriod"/>
              <a:defRPr/>
            </a:pPr>
            <a:r>
              <a:rPr kumimoji="0" lang="zh-CN" altLang="zh-CN" sz="2400" b="0" i="0" u="none" strike="noStrike" kern="100" cap="none" spc="0" normalizeH="0" baseline="0" noProof="0" dirty="0">
                <a:ln>
                  <a:noFill/>
                </a:ln>
                <a:solidFill>
                  <a:prstClr val="black"/>
                </a:solidFill>
                <a:effectLst/>
                <a:uLnTx/>
                <a:uFillTx/>
                <a:latin typeface="等线" panose="02010600030101010101" pitchFamily="2" charset="-122"/>
                <a:ea typeface="宋体" panose="02010600030101010101" pitchFamily="2" charset="-122"/>
                <a:cs typeface="Times New Roman" panose="02020603050405020304" pitchFamily="18" charset="0"/>
              </a:rPr>
              <a:t>可以适当增加细节，以使行文连贯。</a:t>
            </a:r>
            <a:endParaRPr lang="zh-CN" altLang="en-US" dirty="0"/>
          </a:p>
        </p:txBody>
      </p:sp>
      <p:sp>
        <p:nvSpPr>
          <p:cNvPr id="6" name="心形 5"/>
          <p:cNvSpPr/>
          <p:nvPr/>
        </p:nvSpPr>
        <p:spPr>
          <a:xfrm>
            <a:off x="7692887" y="1802958"/>
            <a:ext cx="2084069" cy="1610563"/>
          </a:xfrm>
          <a:prstGeom prst="hear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tx1"/>
                </a:solidFill>
                <a:latin typeface="宋体" panose="02010600030101010101" pitchFamily="2" charset="-122"/>
                <a:ea typeface="宋体" panose="02010600030101010101" pitchFamily="2" charset="-122"/>
              </a:rPr>
              <a:t>“六步”审题法</a:t>
            </a:r>
            <a:endParaRPr lang="en-US" altLang="zh-CN" sz="2800" dirty="0">
              <a:solidFill>
                <a:schemeClr val="tx1"/>
              </a:solidFill>
              <a:latin typeface="宋体" panose="02010600030101010101" pitchFamily="2" charset="-122"/>
              <a:ea typeface="宋体" panose="02010600030101010101" pitchFamily="2" charset="-122"/>
            </a:endParaRPr>
          </a:p>
        </p:txBody>
      </p:sp>
      <p:sp>
        <p:nvSpPr>
          <p:cNvPr id="7" name="矩形: 圆角 6"/>
          <p:cNvSpPr/>
          <p:nvPr/>
        </p:nvSpPr>
        <p:spPr>
          <a:xfrm>
            <a:off x="501327" y="4113034"/>
            <a:ext cx="1635294" cy="251401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tx1"/>
              </a:solidFill>
            </a:endParaRPr>
          </a:p>
        </p:txBody>
      </p:sp>
      <p:sp>
        <p:nvSpPr>
          <p:cNvPr id="8" name="矩形: 圆角 7"/>
          <p:cNvSpPr/>
          <p:nvPr/>
        </p:nvSpPr>
        <p:spPr>
          <a:xfrm>
            <a:off x="2400889" y="4113034"/>
            <a:ext cx="1635294" cy="251401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tx1"/>
              </a:solidFill>
            </a:endParaRPr>
          </a:p>
        </p:txBody>
      </p:sp>
      <p:sp>
        <p:nvSpPr>
          <p:cNvPr id="9" name="矩形: 圆角 8"/>
          <p:cNvSpPr/>
          <p:nvPr/>
        </p:nvSpPr>
        <p:spPr>
          <a:xfrm>
            <a:off x="4300452" y="4113034"/>
            <a:ext cx="1635294" cy="251401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tx1"/>
              </a:solidFill>
            </a:endParaRPr>
          </a:p>
        </p:txBody>
      </p:sp>
      <p:sp>
        <p:nvSpPr>
          <p:cNvPr id="10" name="矩形: 圆角 9"/>
          <p:cNvSpPr/>
          <p:nvPr/>
        </p:nvSpPr>
        <p:spPr>
          <a:xfrm>
            <a:off x="6221057" y="4113034"/>
            <a:ext cx="1635294" cy="251401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tx1"/>
              </a:solidFill>
            </a:endParaRPr>
          </a:p>
        </p:txBody>
      </p:sp>
      <p:sp>
        <p:nvSpPr>
          <p:cNvPr id="11" name="矩形: 圆角 10"/>
          <p:cNvSpPr/>
          <p:nvPr/>
        </p:nvSpPr>
        <p:spPr>
          <a:xfrm>
            <a:off x="8141662" y="4113034"/>
            <a:ext cx="1635294" cy="2514010"/>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tx1"/>
              </a:solidFill>
            </a:endParaRPr>
          </a:p>
        </p:txBody>
      </p:sp>
      <p:sp>
        <p:nvSpPr>
          <p:cNvPr id="12" name="矩形: 圆角 11"/>
          <p:cNvSpPr/>
          <p:nvPr/>
        </p:nvSpPr>
        <p:spPr>
          <a:xfrm>
            <a:off x="9996512" y="4113034"/>
            <a:ext cx="1635294" cy="251401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solidFill>
                <a:schemeClr val="tx1"/>
              </a:solidFill>
            </a:endParaRPr>
          </a:p>
        </p:txBody>
      </p:sp>
      <p:graphicFrame>
        <p:nvGraphicFramePr>
          <p:cNvPr id="13" name="表格 12"/>
          <p:cNvGraphicFramePr>
            <a:graphicFrameLocks noGrp="1"/>
          </p:cNvGraphicFramePr>
          <p:nvPr/>
        </p:nvGraphicFramePr>
        <p:xfrm>
          <a:off x="501327" y="4326491"/>
          <a:ext cx="1637414" cy="457200"/>
        </p:xfrm>
        <a:graphic>
          <a:graphicData uri="http://schemas.openxmlformats.org/drawingml/2006/table">
            <a:tbl>
              <a:tblPr/>
              <a:tblGrid>
                <a:gridCol w="1637414"/>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dirty="0">
                          <a:solidFill>
                            <a:schemeClr val="tx1"/>
                          </a:solidFill>
                        </a:rPr>
                        <a:t>审体裁</a:t>
                      </a:r>
                      <a:endParaRPr lang="en-US" altLang="zh-CN" sz="2400" dirty="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14" name="表格 13"/>
          <p:cNvGraphicFramePr>
            <a:graphicFrameLocks noGrp="1"/>
          </p:cNvGraphicFramePr>
          <p:nvPr/>
        </p:nvGraphicFramePr>
        <p:xfrm>
          <a:off x="2400889" y="4326491"/>
          <a:ext cx="1637414" cy="457200"/>
        </p:xfrm>
        <a:graphic>
          <a:graphicData uri="http://schemas.openxmlformats.org/drawingml/2006/table">
            <a:tbl>
              <a:tblPr/>
              <a:tblGrid>
                <a:gridCol w="1637414"/>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dirty="0">
                          <a:solidFill>
                            <a:schemeClr val="tx1"/>
                          </a:solidFill>
                        </a:rPr>
                        <a:t>审关系</a:t>
                      </a:r>
                      <a:endParaRPr lang="en-US" altLang="zh-CN" sz="2400" dirty="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15" name="表格 14"/>
          <p:cNvGraphicFramePr>
            <a:graphicFrameLocks noGrp="1"/>
          </p:cNvGraphicFramePr>
          <p:nvPr/>
        </p:nvGraphicFramePr>
        <p:xfrm>
          <a:off x="4298331" y="4314898"/>
          <a:ext cx="1637414" cy="457200"/>
        </p:xfrm>
        <a:graphic>
          <a:graphicData uri="http://schemas.openxmlformats.org/drawingml/2006/table">
            <a:tbl>
              <a:tblPr/>
              <a:tblGrid>
                <a:gridCol w="1637414"/>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dirty="0">
                          <a:solidFill>
                            <a:schemeClr val="tx1"/>
                          </a:solidFill>
                        </a:rPr>
                        <a:t>审人称</a:t>
                      </a:r>
                      <a:endParaRPr lang="en-US" altLang="zh-CN" sz="2400" dirty="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16" name="表格 15"/>
          <p:cNvGraphicFramePr>
            <a:graphicFrameLocks noGrp="1"/>
          </p:cNvGraphicFramePr>
          <p:nvPr/>
        </p:nvGraphicFramePr>
        <p:xfrm>
          <a:off x="6221056" y="4324570"/>
          <a:ext cx="1637414" cy="457200"/>
        </p:xfrm>
        <a:graphic>
          <a:graphicData uri="http://schemas.openxmlformats.org/drawingml/2006/table">
            <a:tbl>
              <a:tblPr/>
              <a:tblGrid>
                <a:gridCol w="1637414"/>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dirty="0">
                          <a:solidFill>
                            <a:schemeClr val="tx1"/>
                          </a:solidFill>
                        </a:rPr>
                        <a:t>审时态</a:t>
                      </a:r>
                      <a:endParaRPr lang="en-US" altLang="zh-CN" sz="2400" dirty="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17" name="表格 16"/>
          <p:cNvGraphicFramePr>
            <a:graphicFrameLocks noGrp="1"/>
          </p:cNvGraphicFramePr>
          <p:nvPr/>
        </p:nvGraphicFramePr>
        <p:xfrm>
          <a:off x="8153697" y="4324570"/>
          <a:ext cx="1637414" cy="457200"/>
        </p:xfrm>
        <a:graphic>
          <a:graphicData uri="http://schemas.openxmlformats.org/drawingml/2006/table">
            <a:tbl>
              <a:tblPr/>
              <a:tblGrid>
                <a:gridCol w="1637414"/>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dirty="0">
                          <a:solidFill>
                            <a:schemeClr val="tx1"/>
                          </a:solidFill>
                        </a:rPr>
                        <a:t>审要点</a:t>
                      </a:r>
                      <a:endParaRPr lang="en-US" altLang="zh-CN" sz="2400" dirty="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18" name="表格 17"/>
          <p:cNvGraphicFramePr>
            <a:graphicFrameLocks noGrp="1"/>
          </p:cNvGraphicFramePr>
          <p:nvPr/>
        </p:nvGraphicFramePr>
        <p:xfrm>
          <a:off x="9994392" y="4324570"/>
          <a:ext cx="1637414" cy="457200"/>
        </p:xfrm>
        <a:graphic>
          <a:graphicData uri="http://schemas.openxmlformats.org/drawingml/2006/table">
            <a:tbl>
              <a:tblPr/>
              <a:tblGrid>
                <a:gridCol w="1637414"/>
              </a:tblGrid>
              <a:tr h="0">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dirty="0">
                          <a:solidFill>
                            <a:schemeClr val="tx1"/>
                          </a:solidFill>
                        </a:rPr>
                        <a:t>审回复</a:t>
                      </a:r>
                      <a:endParaRPr lang="en-US" altLang="zh-CN" sz="2400" dirty="0">
                        <a:solidFill>
                          <a:schemeClr val="tx1"/>
                        </a:solidFill>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19" name="文本框 18"/>
          <p:cNvSpPr txBox="1"/>
          <p:nvPr/>
        </p:nvSpPr>
        <p:spPr>
          <a:xfrm>
            <a:off x="2822610" y="3684209"/>
            <a:ext cx="791851" cy="769441"/>
          </a:xfrm>
          <a:prstGeom prst="rect">
            <a:avLst/>
          </a:prstGeom>
          <a:noFill/>
        </p:spPr>
        <p:txBody>
          <a:bodyPr wrap="square">
            <a:spAutoFit/>
          </a:bodyPr>
          <a:lstStyle/>
          <a:p>
            <a:pPr algn="ctr"/>
            <a:r>
              <a:rPr lang="en-US" altLang="zh-CN" sz="4400" b="1" kern="100" dirty="0">
                <a:ln w="22225">
                  <a:solidFill>
                    <a:schemeClr val="accent2"/>
                  </a:solidFill>
                  <a:prstDash val="solid"/>
                </a:ln>
                <a:solidFill>
                  <a:schemeClr val="accent2">
                    <a:lumMod val="40000"/>
                    <a:lumOff val="60000"/>
                  </a:schemeClr>
                </a:solidFill>
                <a:latin typeface="等线" panose="02010600030101010101" pitchFamily="2" charset="-122"/>
                <a:cs typeface="Times New Roman" panose="02020603050405020304" pitchFamily="18" charset="0"/>
              </a:rPr>
              <a:t>2</a:t>
            </a:r>
            <a:endParaRPr lang="zh-CN" altLang="en-US" sz="4400" dirty="0"/>
          </a:p>
        </p:txBody>
      </p:sp>
      <p:sp>
        <p:nvSpPr>
          <p:cNvPr id="20" name="文本框 19"/>
          <p:cNvSpPr txBox="1"/>
          <p:nvPr/>
        </p:nvSpPr>
        <p:spPr>
          <a:xfrm>
            <a:off x="10425370" y="3692170"/>
            <a:ext cx="791851" cy="769441"/>
          </a:xfrm>
          <a:prstGeom prst="rect">
            <a:avLst/>
          </a:prstGeom>
          <a:noFill/>
        </p:spPr>
        <p:txBody>
          <a:bodyPr wrap="square">
            <a:spAutoFit/>
          </a:bodyPr>
          <a:lstStyle/>
          <a:p>
            <a:pPr algn="ctr"/>
            <a:r>
              <a:rPr lang="en-US" altLang="zh-CN" sz="4400" b="1" kern="100" dirty="0">
                <a:ln w="22225">
                  <a:solidFill>
                    <a:schemeClr val="accent2"/>
                  </a:solidFill>
                  <a:prstDash val="solid"/>
                </a:ln>
                <a:solidFill>
                  <a:schemeClr val="accent2">
                    <a:lumMod val="40000"/>
                    <a:lumOff val="60000"/>
                  </a:schemeClr>
                </a:solidFill>
                <a:latin typeface="等线" panose="02010600030101010101" pitchFamily="2" charset="-122"/>
                <a:cs typeface="Times New Roman" panose="02020603050405020304" pitchFamily="18" charset="0"/>
              </a:rPr>
              <a:t>6</a:t>
            </a:r>
            <a:endParaRPr lang="zh-CN" altLang="en-US" sz="4400" dirty="0"/>
          </a:p>
        </p:txBody>
      </p:sp>
      <p:sp>
        <p:nvSpPr>
          <p:cNvPr id="21" name="文本框 20"/>
          <p:cNvSpPr txBox="1"/>
          <p:nvPr/>
        </p:nvSpPr>
        <p:spPr>
          <a:xfrm>
            <a:off x="6698599" y="3684210"/>
            <a:ext cx="791851" cy="769441"/>
          </a:xfrm>
          <a:prstGeom prst="rect">
            <a:avLst/>
          </a:prstGeom>
          <a:noFill/>
        </p:spPr>
        <p:txBody>
          <a:bodyPr wrap="square">
            <a:spAutoFit/>
          </a:bodyPr>
          <a:lstStyle/>
          <a:p>
            <a:pPr algn="ctr"/>
            <a:r>
              <a:rPr lang="en-US" altLang="zh-CN" sz="4400" b="1" kern="100" dirty="0">
                <a:ln w="22225">
                  <a:solidFill>
                    <a:schemeClr val="accent2"/>
                  </a:solidFill>
                  <a:prstDash val="solid"/>
                </a:ln>
                <a:solidFill>
                  <a:schemeClr val="accent2">
                    <a:lumMod val="40000"/>
                    <a:lumOff val="60000"/>
                  </a:schemeClr>
                </a:solidFill>
                <a:latin typeface="等线" panose="02010600030101010101" pitchFamily="2" charset="-122"/>
                <a:cs typeface="Times New Roman" panose="02020603050405020304" pitchFamily="18" charset="0"/>
              </a:rPr>
              <a:t>4</a:t>
            </a:r>
            <a:endParaRPr lang="zh-CN" altLang="en-US" sz="4400" dirty="0"/>
          </a:p>
        </p:txBody>
      </p:sp>
      <p:sp>
        <p:nvSpPr>
          <p:cNvPr id="22" name="文本框 21"/>
          <p:cNvSpPr txBox="1"/>
          <p:nvPr/>
        </p:nvSpPr>
        <p:spPr>
          <a:xfrm>
            <a:off x="4762502" y="3679777"/>
            <a:ext cx="791851" cy="769441"/>
          </a:xfrm>
          <a:prstGeom prst="rect">
            <a:avLst/>
          </a:prstGeom>
          <a:noFill/>
        </p:spPr>
        <p:txBody>
          <a:bodyPr wrap="square">
            <a:spAutoFit/>
          </a:bodyPr>
          <a:lstStyle/>
          <a:p>
            <a:pPr algn="ctr"/>
            <a:r>
              <a:rPr lang="en-US" altLang="zh-CN" sz="4400" b="1" kern="100" dirty="0">
                <a:ln w="22225">
                  <a:solidFill>
                    <a:schemeClr val="accent2"/>
                  </a:solidFill>
                  <a:prstDash val="solid"/>
                </a:ln>
                <a:solidFill>
                  <a:schemeClr val="accent2">
                    <a:lumMod val="40000"/>
                    <a:lumOff val="60000"/>
                  </a:schemeClr>
                </a:solidFill>
                <a:latin typeface="等线" panose="02010600030101010101" pitchFamily="2" charset="-122"/>
                <a:cs typeface="Times New Roman" panose="02020603050405020304" pitchFamily="18" charset="0"/>
              </a:rPr>
              <a:t>3</a:t>
            </a:r>
            <a:endParaRPr lang="zh-CN" altLang="en-US" sz="4400" dirty="0"/>
          </a:p>
        </p:txBody>
      </p:sp>
      <p:sp>
        <p:nvSpPr>
          <p:cNvPr id="23" name="文本框 22"/>
          <p:cNvSpPr txBox="1"/>
          <p:nvPr/>
        </p:nvSpPr>
        <p:spPr>
          <a:xfrm>
            <a:off x="8577539" y="3692170"/>
            <a:ext cx="791851" cy="769441"/>
          </a:xfrm>
          <a:prstGeom prst="rect">
            <a:avLst/>
          </a:prstGeom>
          <a:noFill/>
        </p:spPr>
        <p:txBody>
          <a:bodyPr wrap="square">
            <a:spAutoFit/>
          </a:bodyPr>
          <a:lstStyle/>
          <a:p>
            <a:pPr algn="ctr"/>
            <a:r>
              <a:rPr lang="en-US" altLang="zh-CN" sz="4400" b="1" kern="100" dirty="0">
                <a:ln w="22225">
                  <a:solidFill>
                    <a:schemeClr val="accent2"/>
                  </a:solidFill>
                  <a:prstDash val="solid"/>
                </a:ln>
                <a:solidFill>
                  <a:schemeClr val="accent2">
                    <a:lumMod val="40000"/>
                    <a:lumOff val="60000"/>
                  </a:schemeClr>
                </a:solidFill>
                <a:latin typeface="等线" panose="02010600030101010101" pitchFamily="2" charset="-122"/>
                <a:cs typeface="Times New Roman" panose="02020603050405020304" pitchFamily="18" charset="0"/>
              </a:rPr>
              <a:t>5</a:t>
            </a:r>
            <a:endParaRPr lang="zh-CN" altLang="en-US" sz="4400" dirty="0"/>
          </a:p>
        </p:txBody>
      </p:sp>
      <p:sp>
        <p:nvSpPr>
          <p:cNvPr id="24" name="文本框 23"/>
          <p:cNvSpPr txBox="1"/>
          <p:nvPr/>
        </p:nvSpPr>
        <p:spPr>
          <a:xfrm>
            <a:off x="948845" y="3676953"/>
            <a:ext cx="791851" cy="769441"/>
          </a:xfrm>
          <a:prstGeom prst="rect">
            <a:avLst/>
          </a:prstGeom>
          <a:noFill/>
        </p:spPr>
        <p:txBody>
          <a:bodyPr wrap="square">
            <a:spAutoFit/>
          </a:bodyPr>
          <a:lstStyle/>
          <a:p>
            <a:pPr algn="ctr"/>
            <a:r>
              <a:rPr lang="en-US" altLang="zh-CN" sz="4400" b="1" kern="100" dirty="0">
                <a:ln w="22225">
                  <a:solidFill>
                    <a:schemeClr val="accent2"/>
                  </a:solidFill>
                  <a:prstDash val="solid"/>
                </a:ln>
                <a:solidFill>
                  <a:schemeClr val="accent2">
                    <a:lumMod val="40000"/>
                    <a:lumOff val="60000"/>
                  </a:schemeClr>
                </a:solidFill>
                <a:latin typeface="等线" panose="02010600030101010101" pitchFamily="2" charset="-122"/>
                <a:cs typeface="Times New Roman" panose="02020603050405020304" pitchFamily="18" charset="0"/>
              </a:rPr>
              <a:t>1</a:t>
            </a:r>
            <a:endParaRPr lang="zh-CN" altLang="en-US" sz="4400" dirty="0"/>
          </a:p>
        </p:txBody>
      </p:sp>
      <p:sp>
        <p:nvSpPr>
          <p:cNvPr id="25" name="文本框 24"/>
          <p:cNvSpPr txBox="1"/>
          <p:nvPr/>
        </p:nvSpPr>
        <p:spPr>
          <a:xfrm>
            <a:off x="739948" y="5139206"/>
            <a:ext cx="1106587" cy="461665"/>
          </a:xfrm>
          <a:prstGeom prst="rect">
            <a:avLst/>
          </a:prstGeom>
          <a:noFill/>
        </p:spPr>
        <p:txBody>
          <a:bodyPr wrap="square" rtlCol="0">
            <a:spAutoFit/>
          </a:bodyPr>
          <a:lstStyle/>
          <a:p>
            <a:r>
              <a:rPr lang="zh-CN" altLang="en-US" sz="2400" dirty="0"/>
              <a:t>约稿信</a:t>
            </a:r>
            <a:endParaRPr lang="zh-CN" altLang="en-US" sz="2400" dirty="0"/>
          </a:p>
        </p:txBody>
      </p:sp>
      <p:cxnSp>
        <p:nvCxnSpPr>
          <p:cNvPr id="26" name="直接连接符 25"/>
          <p:cNvCxnSpPr/>
          <p:nvPr/>
        </p:nvCxnSpPr>
        <p:spPr>
          <a:xfrm>
            <a:off x="739948" y="1554004"/>
            <a:ext cx="91203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flipH="1">
            <a:off x="1175404" y="1563914"/>
            <a:ext cx="20559" cy="255724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2541181" y="1214664"/>
            <a:ext cx="712381"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8153697" y="1214664"/>
            <a:ext cx="235127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p:nvPr/>
        </p:nvCxnSpPr>
        <p:spPr>
          <a:xfrm>
            <a:off x="3009014" y="1169582"/>
            <a:ext cx="393405" cy="3145316"/>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p:cNvCxnSpPr/>
          <p:nvPr/>
        </p:nvCxnSpPr>
        <p:spPr>
          <a:xfrm flipH="1">
            <a:off x="3402419" y="1193398"/>
            <a:ext cx="5412049" cy="3023172"/>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2497750" y="4727801"/>
            <a:ext cx="1441570" cy="1938992"/>
          </a:xfrm>
          <a:prstGeom prst="rect">
            <a:avLst/>
          </a:prstGeom>
          <a:noFill/>
        </p:spPr>
        <p:txBody>
          <a:bodyPr wrap="square" rtlCol="0">
            <a:spAutoFit/>
          </a:bodyPr>
          <a:lstStyle/>
          <a:p>
            <a:r>
              <a:rPr lang="zh-CN" altLang="en-US" sz="2400" dirty="0"/>
              <a:t>因为李华和</a:t>
            </a:r>
            <a:r>
              <a:rPr lang="en-US" altLang="zh-CN" sz="2400" dirty="0"/>
              <a:t>Eric</a:t>
            </a:r>
            <a:r>
              <a:rPr lang="zh-CN" altLang="en-US" sz="2400" dirty="0"/>
              <a:t>是好友关系，故无需做自我介绍</a:t>
            </a:r>
            <a:endParaRPr lang="zh-CN" altLang="en-US" sz="2400" dirty="0"/>
          </a:p>
        </p:txBody>
      </p:sp>
      <p:cxnSp>
        <p:nvCxnSpPr>
          <p:cNvPr id="43" name="直接连接符 42"/>
          <p:cNvCxnSpPr/>
          <p:nvPr/>
        </p:nvCxnSpPr>
        <p:spPr>
          <a:xfrm>
            <a:off x="2592888" y="1169582"/>
            <a:ext cx="62564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9994392" y="1169582"/>
            <a:ext cx="62564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6" name="直接箭头连接符 45"/>
          <p:cNvCxnSpPr/>
          <p:nvPr/>
        </p:nvCxnSpPr>
        <p:spPr>
          <a:xfrm>
            <a:off x="3009014" y="1214664"/>
            <a:ext cx="2050900" cy="2930309"/>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接箭头连接符 46"/>
          <p:cNvCxnSpPr/>
          <p:nvPr/>
        </p:nvCxnSpPr>
        <p:spPr>
          <a:xfrm flipH="1">
            <a:off x="4997354" y="1178520"/>
            <a:ext cx="5309861" cy="2942637"/>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4" name="文本框 53"/>
          <p:cNvSpPr txBox="1"/>
          <p:nvPr/>
        </p:nvSpPr>
        <p:spPr>
          <a:xfrm>
            <a:off x="4437642" y="4870426"/>
            <a:ext cx="1441570" cy="1200329"/>
          </a:xfrm>
          <a:prstGeom prst="rect">
            <a:avLst/>
          </a:prstGeom>
          <a:noFill/>
        </p:spPr>
        <p:txBody>
          <a:bodyPr wrap="square" rtlCol="0">
            <a:spAutoFit/>
          </a:bodyPr>
          <a:lstStyle/>
          <a:p>
            <a:r>
              <a:rPr lang="zh-CN" altLang="en-US" sz="2400" dirty="0"/>
              <a:t>约稿信一般用第二人称</a:t>
            </a:r>
            <a:endParaRPr lang="zh-CN" altLang="en-US" sz="2400" dirty="0"/>
          </a:p>
        </p:txBody>
      </p:sp>
      <p:cxnSp>
        <p:nvCxnSpPr>
          <p:cNvPr id="56" name="直接连接符 55"/>
          <p:cNvCxnSpPr/>
          <p:nvPr/>
        </p:nvCxnSpPr>
        <p:spPr>
          <a:xfrm>
            <a:off x="2045383" y="1563914"/>
            <a:ext cx="876771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9" name="直接箭头连接符 58"/>
          <p:cNvCxnSpPr/>
          <p:nvPr/>
        </p:nvCxnSpPr>
        <p:spPr>
          <a:xfrm>
            <a:off x="6275541" y="1607147"/>
            <a:ext cx="742815" cy="250572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0" name="文本框 59"/>
          <p:cNvSpPr txBox="1"/>
          <p:nvPr/>
        </p:nvSpPr>
        <p:spPr>
          <a:xfrm>
            <a:off x="6317919" y="4892405"/>
            <a:ext cx="1441570" cy="1200329"/>
          </a:xfrm>
          <a:prstGeom prst="rect">
            <a:avLst/>
          </a:prstGeom>
          <a:noFill/>
        </p:spPr>
        <p:txBody>
          <a:bodyPr wrap="square" rtlCol="0">
            <a:spAutoFit/>
          </a:bodyPr>
          <a:lstStyle/>
          <a:p>
            <a:r>
              <a:rPr lang="zh-CN" altLang="en-US" sz="2400" dirty="0"/>
              <a:t>一般现在时或一般将来时</a:t>
            </a:r>
            <a:endParaRPr lang="zh-CN" altLang="en-US" sz="2400" dirty="0"/>
          </a:p>
        </p:txBody>
      </p:sp>
      <p:cxnSp>
        <p:nvCxnSpPr>
          <p:cNvPr id="62" name="直接连接符 61"/>
          <p:cNvCxnSpPr/>
          <p:nvPr/>
        </p:nvCxnSpPr>
        <p:spPr>
          <a:xfrm>
            <a:off x="1084521" y="2239784"/>
            <a:ext cx="1316368"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a:off x="1099085" y="2649838"/>
            <a:ext cx="5218834"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6" name="直接箭头连接符 65"/>
          <p:cNvCxnSpPr/>
          <p:nvPr/>
        </p:nvCxnSpPr>
        <p:spPr>
          <a:xfrm>
            <a:off x="4578092" y="2644150"/>
            <a:ext cx="4236357" cy="1489983"/>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接箭头连接符 66"/>
          <p:cNvCxnSpPr/>
          <p:nvPr/>
        </p:nvCxnSpPr>
        <p:spPr>
          <a:xfrm>
            <a:off x="2008285" y="2254185"/>
            <a:ext cx="6749981" cy="1901214"/>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71" name="文本框 70"/>
          <p:cNvSpPr txBox="1"/>
          <p:nvPr/>
        </p:nvSpPr>
        <p:spPr>
          <a:xfrm>
            <a:off x="8252680" y="4898520"/>
            <a:ext cx="1441570" cy="1323439"/>
          </a:xfrm>
          <a:prstGeom prst="rect">
            <a:avLst/>
          </a:prstGeom>
          <a:noFill/>
        </p:spPr>
        <p:txBody>
          <a:bodyPr wrap="square" rtlCol="0">
            <a:spAutoFit/>
          </a:bodyPr>
          <a:lstStyle/>
          <a:p>
            <a:r>
              <a:rPr lang="en-US" altLang="zh-CN" sz="2000" dirty="0"/>
              <a:t>1.</a:t>
            </a:r>
            <a:r>
              <a:rPr lang="zh-CN" altLang="en-US" sz="2000" dirty="0"/>
              <a:t>栏目介绍 </a:t>
            </a:r>
            <a:r>
              <a:rPr lang="en-US" altLang="zh-CN" sz="2000" dirty="0"/>
              <a:t>2.</a:t>
            </a:r>
            <a:r>
              <a:rPr lang="zh-CN" altLang="en-US" sz="2000" dirty="0"/>
              <a:t>稿件内容 </a:t>
            </a:r>
            <a:r>
              <a:rPr lang="en-US" altLang="zh-CN" sz="2000" dirty="0"/>
              <a:t>3.</a:t>
            </a:r>
            <a:r>
              <a:rPr lang="zh-CN" altLang="en-US" sz="2000" dirty="0"/>
              <a:t>稿件长度 </a:t>
            </a:r>
            <a:r>
              <a:rPr lang="en-US" altLang="zh-CN" sz="2000" dirty="0"/>
              <a:t>4.</a:t>
            </a:r>
            <a:r>
              <a:rPr lang="zh-CN" altLang="en-US" sz="2000" dirty="0"/>
              <a:t>交稿日期</a:t>
            </a:r>
            <a:endParaRPr lang="zh-CN" altLang="en-US" sz="2000" dirty="0"/>
          </a:p>
        </p:txBody>
      </p:sp>
      <p:sp>
        <p:nvSpPr>
          <p:cNvPr id="75" name="文本框 74"/>
          <p:cNvSpPr txBox="1"/>
          <p:nvPr/>
        </p:nvSpPr>
        <p:spPr>
          <a:xfrm>
            <a:off x="10060148" y="4870426"/>
            <a:ext cx="1441570" cy="1569660"/>
          </a:xfrm>
          <a:prstGeom prst="rect">
            <a:avLst/>
          </a:prstGeom>
          <a:noFill/>
        </p:spPr>
        <p:txBody>
          <a:bodyPr wrap="square" rtlCol="0">
            <a:spAutoFit/>
          </a:bodyPr>
          <a:lstStyle/>
          <a:p>
            <a:r>
              <a:rPr lang="zh-CN" altLang="en-US" sz="2400" dirty="0"/>
              <a:t>根据交际原则，约稿信需要回复。</a:t>
            </a:r>
            <a:endParaRPr lang="zh-CN"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500" fill="hold"/>
                                        <p:tgtEl>
                                          <p:spTgt spid="19"/>
                                        </p:tgtEl>
                                        <p:attrNameLst>
                                          <p:attrName>ppt_x</p:attrName>
                                        </p:attrNameLst>
                                      </p:cBhvr>
                                      <p:tavLst>
                                        <p:tav tm="0">
                                          <p:val>
                                            <p:strVal val="#ppt_x"/>
                                          </p:val>
                                        </p:tav>
                                        <p:tav tm="100000">
                                          <p:val>
                                            <p:strVal val="#ppt_x"/>
                                          </p:val>
                                        </p:tav>
                                      </p:tavLst>
                                    </p:anim>
                                    <p:anim calcmode="lin" valueType="num">
                                      <p:cBhvr additive="base">
                                        <p:cTn id="15" dur="500" fill="hold"/>
                                        <p:tgtEl>
                                          <p:spTgt spid="19"/>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additive="base">
                                        <p:cTn id="26" dur="500" fill="hold"/>
                                        <p:tgtEl>
                                          <p:spTgt spid="22"/>
                                        </p:tgtEl>
                                        <p:attrNameLst>
                                          <p:attrName>ppt_x</p:attrName>
                                        </p:attrNameLst>
                                      </p:cBhvr>
                                      <p:tavLst>
                                        <p:tav tm="0">
                                          <p:val>
                                            <p:strVal val="#ppt_x"/>
                                          </p:val>
                                        </p:tav>
                                        <p:tav tm="100000">
                                          <p:val>
                                            <p:strVal val="#ppt_x"/>
                                          </p:val>
                                        </p:tav>
                                      </p:tavLst>
                                    </p:anim>
                                    <p:anim calcmode="lin" valueType="num">
                                      <p:cBhvr additive="base">
                                        <p:cTn id="27" dur="500" fill="hold"/>
                                        <p:tgtEl>
                                          <p:spTgt spid="22"/>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500" fill="hold"/>
                                        <p:tgtEl>
                                          <p:spTgt spid="23"/>
                                        </p:tgtEl>
                                        <p:attrNameLst>
                                          <p:attrName>ppt_x</p:attrName>
                                        </p:attrNameLst>
                                      </p:cBhvr>
                                      <p:tavLst>
                                        <p:tav tm="0">
                                          <p:val>
                                            <p:strVal val="#ppt_x"/>
                                          </p:val>
                                        </p:tav>
                                        <p:tav tm="100000">
                                          <p:val>
                                            <p:strVal val="#ppt_x"/>
                                          </p:val>
                                        </p:tav>
                                      </p:tavLst>
                                    </p:anim>
                                    <p:anim calcmode="lin" valueType="num">
                                      <p:cBhvr additive="base">
                                        <p:cTn id="31" dur="500" fill="hold"/>
                                        <p:tgtEl>
                                          <p:spTgt spid="23"/>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additive="base">
                                        <p:cTn id="34" dur="500" fill="hold"/>
                                        <p:tgtEl>
                                          <p:spTgt spid="24"/>
                                        </p:tgtEl>
                                        <p:attrNameLst>
                                          <p:attrName>ppt_x</p:attrName>
                                        </p:attrNameLst>
                                      </p:cBhvr>
                                      <p:tavLst>
                                        <p:tav tm="0">
                                          <p:val>
                                            <p:strVal val="#ppt_x"/>
                                          </p:val>
                                        </p:tav>
                                        <p:tav tm="100000">
                                          <p:val>
                                            <p:strVal val="#ppt_x"/>
                                          </p:val>
                                        </p:tav>
                                      </p:tavLst>
                                    </p:anim>
                                    <p:anim calcmode="lin" valueType="num">
                                      <p:cBhvr additive="base">
                                        <p:cTn id="35" dur="500" fill="hold"/>
                                        <p:tgtEl>
                                          <p:spTgt spid="24"/>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additive="base">
                                        <p:cTn id="38" dur="500" fill="hold"/>
                                        <p:tgtEl>
                                          <p:spTgt spid="7"/>
                                        </p:tgtEl>
                                        <p:attrNameLst>
                                          <p:attrName>ppt_x</p:attrName>
                                        </p:attrNameLst>
                                      </p:cBhvr>
                                      <p:tavLst>
                                        <p:tav tm="0">
                                          <p:val>
                                            <p:strVal val="#ppt_x"/>
                                          </p:val>
                                        </p:tav>
                                        <p:tav tm="100000">
                                          <p:val>
                                            <p:strVal val="#ppt_x"/>
                                          </p:val>
                                        </p:tav>
                                      </p:tavLst>
                                    </p:anim>
                                    <p:anim calcmode="lin" valueType="num">
                                      <p:cBhvr additive="base">
                                        <p:cTn id="39" dur="500" fill="hold"/>
                                        <p:tgtEl>
                                          <p:spTgt spid="7"/>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ppt_x"/>
                                          </p:val>
                                        </p:tav>
                                        <p:tav tm="100000">
                                          <p:val>
                                            <p:strVal val="#ppt_x"/>
                                          </p:val>
                                        </p:tav>
                                      </p:tavLst>
                                    </p:anim>
                                    <p:anim calcmode="lin" valueType="num">
                                      <p:cBhvr additive="base">
                                        <p:cTn id="47" dur="500" fill="hold"/>
                                        <p:tgtEl>
                                          <p:spTgt spid="9"/>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500" fill="hold"/>
                                        <p:tgtEl>
                                          <p:spTgt spid="10"/>
                                        </p:tgtEl>
                                        <p:attrNameLst>
                                          <p:attrName>ppt_x</p:attrName>
                                        </p:attrNameLst>
                                      </p:cBhvr>
                                      <p:tavLst>
                                        <p:tav tm="0">
                                          <p:val>
                                            <p:strVal val="#ppt_x"/>
                                          </p:val>
                                        </p:tav>
                                        <p:tav tm="100000">
                                          <p:val>
                                            <p:strVal val="#ppt_x"/>
                                          </p:val>
                                        </p:tav>
                                      </p:tavLst>
                                    </p:anim>
                                    <p:anim calcmode="lin" valueType="num">
                                      <p:cBhvr additive="base">
                                        <p:cTn id="51" dur="500" fill="hold"/>
                                        <p:tgtEl>
                                          <p:spTgt spid="10"/>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additive="base">
                                        <p:cTn id="54" dur="500" fill="hold"/>
                                        <p:tgtEl>
                                          <p:spTgt spid="11"/>
                                        </p:tgtEl>
                                        <p:attrNameLst>
                                          <p:attrName>ppt_x</p:attrName>
                                        </p:attrNameLst>
                                      </p:cBhvr>
                                      <p:tavLst>
                                        <p:tav tm="0">
                                          <p:val>
                                            <p:strVal val="#ppt_x"/>
                                          </p:val>
                                        </p:tav>
                                        <p:tav tm="100000">
                                          <p:val>
                                            <p:strVal val="#ppt_x"/>
                                          </p:val>
                                        </p:tav>
                                      </p:tavLst>
                                    </p:anim>
                                    <p:anim calcmode="lin" valueType="num">
                                      <p:cBhvr additive="base">
                                        <p:cTn id="55" dur="500" fill="hold"/>
                                        <p:tgtEl>
                                          <p:spTgt spid="11"/>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additive="base">
                                        <p:cTn id="58" dur="500" fill="hold"/>
                                        <p:tgtEl>
                                          <p:spTgt spid="12"/>
                                        </p:tgtEl>
                                        <p:attrNameLst>
                                          <p:attrName>ppt_x</p:attrName>
                                        </p:attrNameLst>
                                      </p:cBhvr>
                                      <p:tavLst>
                                        <p:tav tm="0">
                                          <p:val>
                                            <p:strVal val="#ppt_x"/>
                                          </p:val>
                                        </p:tav>
                                        <p:tav tm="100000">
                                          <p:val>
                                            <p:strVal val="#ppt_x"/>
                                          </p:val>
                                        </p:tav>
                                      </p:tavLst>
                                    </p:anim>
                                    <p:anim calcmode="lin" valueType="num">
                                      <p:cBhvr additive="base">
                                        <p:cTn id="5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additive="base">
                                        <p:cTn id="64" dur="500" fill="hold"/>
                                        <p:tgtEl>
                                          <p:spTgt spid="13"/>
                                        </p:tgtEl>
                                        <p:attrNameLst>
                                          <p:attrName>ppt_x</p:attrName>
                                        </p:attrNameLst>
                                      </p:cBhvr>
                                      <p:tavLst>
                                        <p:tav tm="0">
                                          <p:val>
                                            <p:strVal val="#ppt_x"/>
                                          </p:val>
                                        </p:tav>
                                        <p:tav tm="100000">
                                          <p:val>
                                            <p:strVal val="#ppt_x"/>
                                          </p:val>
                                        </p:tav>
                                      </p:tavLst>
                                    </p:anim>
                                    <p:anim calcmode="lin" valueType="num">
                                      <p:cBhvr additive="base">
                                        <p:cTn id="6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additive="base">
                                        <p:cTn id="70" dur="500" fill="hold"/>
                                        <p:tgtEl>
                                          <p:spTgt spid="14"/>
                                        </p:tgtEl>
                                        <p:attrNameLst>
                                          <p:attrName>ppt_x</p:attrName>
                                        </p:attrNameLst>
                                      </p:cBhvr>
                                      <p:tavLst>
                                        <p:tav tm="0">
                                          <p:val>
                                            <p:strVal val="#ppt_x"/>
                                          </p:val>
                                        </p:tav>
                                        <p:tav tm="100000">
                                          <p:val>
                                            <p:strVal val="#ppt_x"/>
                                          </p:val>
                                        </p:tav>
                                      </p:tavLst>
                                    </p:anim>
                                    <p:anim calcmode="lin" valueType="num">
                                      <p:cBhvr additive="base">
                                        <p:cTn id="7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nodeType="click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additive="base">
                                        <p:cTn id="76" dur="500" fill="hold"/>
                                        <p:tgtEl>
                                          <p:spTgt spid="15"/>
                                        </p:tgtEl>
                                        <p:attrNameLst>
                                          <p:attrName>ppt_x</p:attrName>
                                        </p:attrNameLst>
                                      </p:cBhvr>
                                      <p:tavLst>
                                        <p:tav tm="0">
                                          <p:val>
                                            <p:strVal val="#ppt_x"/>
                                          </p:val>
                                        </p:tav>
                                        <p:tav tm="100000">
                                          <p:val>
                                            <p:strVal val="#ppt_x"/>
                                          </p:val>
                                        </p:tav>
                                      </p:tavLst>
                                    </p:anim>
                                    <p:anim calcmode="lin" valueType="num">
                                      <p:cBhvr additive="base">
                                        <p:cTn id="7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16"/>
                                        </p:tgtEl>
                                        <p:attrNameLst>
                                          <p:attrName>style.visibility</p:attrName>
                                        </p:attrNameLst>
                                      </p:cBhvr>
                                      <p:to>
                                        <p:strVal val="visible"/>
                                      </p:to>
                                    </p:set>
                                    <p:anim calcmode="lin" valueType="num">
                                      <p:cBhvr additive="base">
                                        <p:cTn id="82" dur="500" fill="hold"/>
                                        <p:tgtEl>
                                          <p:spTgt spid="16"/>
                                        </p:tgtEl>
                                        <p:attrNameLst>
                                          <p:attrName>ppt_x</p:attrName>
                                        </p:attrNameLst>
                                      </p:cBhvr>
                                      <p:tavLst>
                                        <p:tav tm="0">
                                          <p:val>
                                            <p:strVal val="#ppt_x"/>
                                          </p:val>
                                        </p:tav>
                                        <p:tav tm="100000">
                                          <p:val>
                                            <p:strVal val="#ppt_x"/>
                                          </p:val>
                                        </p:tav>
                                      </p:tavLst>
                                    </p:anim>
                                    <p:anim calcmode="lin" valueType="num">
                                      <p:cBhvr additive="base">
                                        <p:cTn id="8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nodeType="click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additive="base">
                                        <p:cTn id="88" dur="500" fill="hold"/>
                                        <p:tgtEl>
                                          <p:spTgt spid="17"/>
                                        </p:tgtEl>
                                        <p:attrNameLst>
                                          <p:attrName>ppt_x</p:attrName>
                                        </p:attrNameLst>
                                      </p:cBhvr>
                                      <p:tavLst>
                                        <p:tav tm="0">
                                          <p:val>
                                            <p:strVal val="#ppt_x"/>
                                          </p:val>
                                        </p:tav>
                                        <p:tav tm="100000">
                                          <p:val>
                                            <p:strVal val="#ppt_x"/>
                                          </p:val>
                                        </p:tav>
                                      </p:tavLst>
                                    </p:anim>
                                    <p:anim calcmode="lin" valueType="num">
                                      <p:cBhvr additive="base">
                                        <p:cTn id="8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nodeType="clickEffect">
                                  <p:stCondLst>
                                    <p:cond delay="0"/>
                                  </p:stCondLst>
                                  <p:childTnLst>
                                    <p:set>
                                      <p:cBhvr>
                                        <p:cTn id="93" dur="1" fill="hold">
                                          <p:stCondLst>
                                            <p:cond delay="0"/>
                                          </p:stCondLst>
                                        </p:cTn>
                                        <p:tgtEl>
                                          <p:spTgt spid="18"/>
                                        </p:tgtEl>
                                        <p:attrNameLst>
                                          <p:attrName>style.visibility</p:attrName>
                                        </p:attrNameLst>
                                      </p:cBhvr>
                                      <p:to>
                                        <p:strVal val="visible"/>
                                      </p:to>
                                    </p:set>
                                    <p:anim calcmode="lin" valueType="num">
                                      <p:cBhvr additive="base">
                                        <p:cTn id="94" dur="500" fill="hold"/>
                                        <p:tgtEl>
                                          <p:spTgt spid="18"/>
                                        </p:tgtEl>
                                        <p:attrNameLst>
                                          <p:attrName>ppt_x</p:attrName>
                                        </p:attrNameLst>
                                      </p:cBhvr>
                                      <p:tavLst>
                                        <p:tav tm="0">
                                          <p:val>
                                            <p:strVal val="#ppt_x"/>
                                          </p:val>
                                        </p:tav>
                                        <p:tav tm="100000">
                                          <p:val>
                                            <p:strVal val="#ppt_x"/>
                                          </p:val>
                                        </p:tav>
                                      </p:tavLst>
                                    </p:anim>
                                    <p:anim calcmode="lin" valueType="num">
                                      <p:cBhvr additive="base">
                                        <p:cTn id="9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nodeType="clickEffect">
                                  <p:stCondLst>
                                    <p:cond delay="0"/>
                                  </p:stCondLst>
                                  <p:childTnLst>
                                    <p:set>
                                      <p:cBhvr>
                                        <p:cTn id="99" dur="1" fill="hold">
                                          <p:stCondLst>
                                            <p:cond delay="0"/>
                                          </p:stCondLst>
                                        </p:cTn>
                                        <p:tgtEl>
                                          <p:spTgt spid="26"/>
                                        </p:tgtEl>
                                        <p:attrNameLst>
                                          <p:attrName>style.visibility</p:attrName>
                                        </p:attrNameLst>
                                      </p:cBhvr>
                                      <p:to>
                                        <p:strVal val="visible"/>
                                      </p:to>
                                    </p:set>
                                    <p:anim calcmode="lin" valueType="num">
                                      <p:cBhvr additive="base">
                                        <p:cTn id="100" dur="500" fill="hold"/>
                                        <p:tgtEl>
                                          <p:spTgt spid="26"/>
                                        </p:tgtEl>
                                        <p:attrNameLst>
                                          <p:attrName>ppt_x</p:attrName>
                                        </p:attrNameLst>
                                      </p:cBhvr>
                                      <p:tavLst>
                                        <p:tav tm="0">
                                          <p:val>
                                            <p:strVal val="#ppt_x"/>
                                          </p:val>
                                        </p:tav>
                                        <p:tav tm="100000">
                                          <p:val>
                                            <p:strVal val="#ppt_x"/>
                                          </p:val>
                                        </p:tav>
                                      </p:tavLst>
                                    </p:anim>
                                    <p:anim calcmode="lin" valueType="num">
                                      <p:cBhvr additive="base">
                                        <p:cTn id="10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nodeType="clickEffect">
                                  <p:stCondLst>
                                    <p:cond delay="0"/>
                                  </p:stCondLst>
                                  <p:childTnLst>
                                    <p:set>
                                      <p:cBhvr>
                                        <p:cTn id="105" dur="1" fill="hold">
                                          <p:stCondLst>
                                            <p:cond delay="0"/>
                                          </p:stCondLst>
                                        </p:cTn>
                                        <p:tgtEl>
                                          <p:spTgt spid="29"/>
                                        </p:tgtEl>
                                        <p:attrNameLst>
                                          <p:attrName>style.visibility</p:attrName>
                                        </p:attrNameLst>
                                      </p:cBhvr>
                                      <p:to>
                                        <p:strVal val="visible"/>
                                      </p:to>
                                    </p:set>
                                    <p:anim calcmode="lin" valueType="num">
                                      <p:cBhvr additive="base">
                                        <p:cTn id="106" dur="500" fill="hold"/>
                                        <p:tgtEl>
                                          <p:spTgt spid="29"/>
                                        </p:tgtEl>
                                        <p:attrNameLst>
                                          <p:attrName>ppt_x</p:attrName>
                                        </p:attrNameLst>
                                      </p:cBhvr>
                                      <p:tavLst>
                                        <p:tav tm="0">
                                          <p:val>
                                            <p:strVal val="#ppt_x"/>
                                          </p:val>
                                        </p:tav>
                                        <p:tav tm="100000">
                                          <p:val>
                                            <p:strVal val="#ppt_x"/>
                                          </p:val>
                                        </p:tav>
                                      </p:tavLst>
                                    </p:anim>
                                    <p:anim calcmode="lin" valueType="num">
                                      <p:cBhvr additive="base">
                                        <p:cTn id="10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grpId="0" nodeType="clickEffect">
                                  <p:stCondLst>
                                    <p:cond delay="0"/>
                                  </p:stCondLst>
                                  <p:childTnLst>
                                    <p:set>
                                      <p:cBhvr>
                                        <p:cTn id="111" dur="1" fill="hold">
                                          <p:stCondLst>
                                            <p:cond delay="0"/>
                                          </p:stCondLst>
                                        </p:cTn>
                                        <p:tgtEl>
                                          <p:spTgt spid="25"/>
                                        </p:tgtEl>
                                        <p:attrNameLst>
                                          <p:attrName>style.visibility</p:attrName>
                                        </p:attrNameLst>
                                      </p:cBhvr>
                                      <p:to>
                                        <p:strVal val="visible"/>
                                      </p:to>
                                    </p:set>
                                    <p:anim calcmode="lin" valueType="num">
                                      <p:cBhvr additive="base">
                                        <p:cTn id="112" dur="500" fill="hold"/>
                                        <p:tgtEl>
                                          <p:spTgt spid="25"/>
                                        </p:tgtEl>
                                        <p:attrNameLst>
                                          <p:attrName>ppt_x</p:attrName>
                                        </p:attrNameLst>
                                      </p:cBhvr>
                                      <p:tavLst>
                                        <p:tav tm="0">
                                          <p:val>
                                            <p:strVal val="#ppt_x"/>
                                          </p:val>
                                        </p:tav>
                                        <p:tav tm="100000">
                                          <p:val>
                                            <p:strVal val="#ppt_x"/>
                                          </p:val>
                                        </p:tav>
                                      </p:tavLst>
                                    </p:anim>
                                    <p:anim calcmode="lin" valueType="num">
                                      <p:cBhvr additive="base">
                                        <p:cTn id="1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42" presetClass="exit" presetSubtype="0" fill="hold" nodeType="clickEffect">
                                  <p:stCondLst>
                                    <p:cond delay="0"/>
                                  </p:stCondLst>
                                  <p:childTnLst>
                                    <p:animEffect transition="out" filter="fade">
                                      <p:cBhvr>
                                        <p:cTn id="117" dur="1000"/>
                                        <p:tgtEl>
                                          <p:spTgt spid="26"/>
                                        </p:tgtEl>
                                      </p:cBhvr>
                                    </p:animEffect>
                                    <p:anim calcmode="lin" valueType="num">
                                      <p:cBhvr>
                                        <p:cTn id="118" dur="1000"/>
                                        <p:tgtEl>
                                          <p:spTgt spid="26"/>
                                        </p:tgtEl>
                                        <p:attrNameLst>
                                          <p:attrName>ppt_x</p:attrName>
                                        </p:attrNameLst>
                                      </p:cBhvr>
                                      <p:tavLst>
                                        <p:tav tm="0">
                                          <p:val>
                                            <p:strVal val="ppt_x"/>
                                          </p:val>
                                        </p:tav>
                                        <p:tav tm="100000">
                                          <p:val>
                                            <p:strVal val="ppt_x"/>
                                          </p:val>
                                        </p:tav>
                                      </p:tavLst>
                                    </p:anim>
                                    <p:anim calcmode="lin" valueType="num">
                                      <p:cBhvr>
                                        <p:cTn id="119" dur="1000"/>
                                        <p:tgtEl>
                                          <p:spTgt spid="26"/>
                                        </p:tgtEl>
                                        <p:attrNameLst>
                                          <p:attrName>ppt_y</p:attrName>
                                        </p:attrNameLst>
                                      </p:cBhvr>
                                      <p:tavLst>
                                        <p:tav tm="0">
                                          <p:val>
                                            <p:strVal val="ppt_y"/>
                                          </p:val>
                                        </p:tav>
                                        <p:tav tm="100000">
                                          <p:val>
                                            <p:strVal val="ppt_y+.1"/>
                                          </p:val>
                                        </p:tav>
                                      </p:tavLst>
                                    </p:anim>
                                    <p:set>
                                      <p:cBhvr>
                                        <p:cTn id="120" dur="1" fill="hold">
                                          <p:stCondLst>
                                            <p:cond delay="999"/>
                                          </p:stCondLst>
                                        </p:cTn>
                                        <p:tgtEl>
                                          <p:spTgt spid="26"/>
                                        </p:tgtEl>
                                        <p:attrNameLst>
                                          <p:attrName>style.visibility</p:attrName>
                                        </p:attrNameLst>
                                      </p:cBhvr>
                                      <p:to>
                                        <p:strVal val="hidden"/>
                                      </p:to>
                                    </p:set>
                                  </p:childTnLst>
                                </p:cTn>
                              </p:par>
                              <p:par>
                                <p:cTn id="121" presetID="42" presetClass="exit" presetSubtype="0" fill="hold" nodeType="withEffect">
                                  <p:stCondLst>
                                    <p:cond delay="0"/>
                                  </p:stCondLst>
                                  <p:childTnLst>
                                    <p:animEffect transition="out" filter="fade">
                                      <p:cBhvr>
                                        <p:cTn id="122" dur="1000"/>
                                        <p:tgtEl>
                                          <p:spTgt spid="29"/>
                                        </p:tgtEl>
                                      </p:cBhvr>
                                    </p:animEffect>
                                    <p:anim calcmode="lin" valueType="num">
                                      <p:cBhvr>
                                        <p:cTn id="123" dur="1000"/>
                                        <p:tgtEl>
                                          <p:spTgt spid="29"/>
                                        </p:tgtEl>
                                        <p:attrNameLst>
                                          <p:attrName>ppt_x</p:attrName>
                                        </p:attrNameLst>
                                      </p:cBhvr>
                                      <p:tavLst>
                                        <p:tav tm="0">
                                          <p:val>
                                            <p:strVal val="ppt_x"/>
                                          </p:val>
                                        </p:tav>
                                        <p:tav tm="100000">
                                          <p:val>
                                            <p:strVal val="ppt_x"/>
                                          </p:val>
                                        </p:tav>
                                      </p:tavLst>
                                    </p:anim>
                                    <p:anim calcmode="lin" valueType="num">
                                      <p:cBhvr>
                                        <p:cTn id="124" dur="1000"/>
                                        <p:tgtEl>
                                          <p:spTgt spid="29"/>
                                        </p:tgtEl>
                                        <p:attrNameLst>
                                          <p:attrName>ppt_y</p:attrName>
                                        </p:attrNameLst>
                                      </p:cBhvr>
                                      <p:tavLst>
                                        <p:tav tm="0">
                                          <p:val>
                                            <p:strVal val="ppt_y"/>
                                          </p:val>
                                        </p:tav>
                                        <p:tav tm="100000">
                                          <p:val>
                                            <p:strVal val="ppt_y+.1"/>
                                          </p:val>
                                        </p:tav>
                                      </p:tavLst>
                                    </p:anim>
                                    <p:set>
                                      <p:cBhvr>
                                        <p:cTn id="125" dur="1" fill="hold">
                                          <p:stCondLst>
                                            <p:cond delay="999"/>
                                          </p:stCondLst>
                                        </p:cTn>
                                        <p:tgtEl>
                                          <p:spTgt spid="29"/>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2" presetClass="entr" presetSubtype="4" fill="hold" nodeType="clickEffect">
                                  <p:stCondLst>
                                    <p:cond delay="0"/>
                                  </p:stCondLst>
                                  <p:childTnLst>
                                    <p:set>
                                      <p:cBhvr>
                                        <p:cTn id="129" dur="1" fill="hold">
                                          <p:stCondLst>
                                            <p:cond delay="0"/>
                                          </p:stCondLst>
                                        </p:cTn>
                                        <p:tgtEl>
                                          <p:spTgt spid="32"/>
                                        </p:tgtEl>
                                        <p:attrNameLst>
                                          <p:attrName>style.visibility</p:attrName>
                                        </p:attrNameLst>
                                      </p:cBhvr>
                                      <p:to>
                                        <p:strVal val="visible"/>
                                      </p:to>
                                    </p:set>
                                    <p:anim calcmode="lin" valueType="num">
                                      <p:cBhvr additive="base">
                                        <p:cTn id="130" dur="500" fill="hold"/>
                                        <p:tgtEl>
                                          <p:spTgt spid="32"/>
                                        </p:tgtEl>
                                        <p:attrNameLst>
                                          <p:attrName>ppt_x</p:attrName>
                                        </p:attrNameLst>
                                      </p:cBhvr>
                                      <p:tavLst>
                                        <p:tav tm="0">
                                          <p:val>
                                            <p:strVal val="#ppt_x"/>
                                          </p:val>
                                        </p:tav>
                                        <p:tav tm="100000">
                                          <p:val>
                                            <p:strVal val="#ppt_x"/>
                                          </p:val>
                                        </p:tav>
                                      </p:tavLst>
                                    </p:anim>
                                    <p:anim calcmode="lin" valueType="num">
                                      <p:cBhvr additive="base">
                                        <p:cTn id="131" dur="500" fill="hold"/>
                                        <p:tgtEl>
                                          <p:spTgt spid="32"/>
                                        </p:tgtEl>
                                        <p:attrNameLst>
                                          <p:attrName>ppt_y</p:attrName>
                                        </p:attrNameLst>
                                      </p:cBhvr>
                                      <p:tavLst>
                                        <p:tav tm="0">
                                          <p:val>
                                            <p:strVal val="1+#ppt_h/2"/>
                                          </p:val>
                                        </p:tav>
                                        <p:tav tm="100000">
                                          <p:val>
                                            <p:strVal val="#ppt_y"/>
                                          </p:val>
                                        </p:tav>
                                      </p:tavLst>
                                    </p:anim>
                                  </p:childTnLst>
                                </p:cTn>
                              </p:par>
                              <p:par>
                                <p:cTn id="132" presetID="2" presetClass="entr" presetSubtype="4" fill="hold" nodeType="withEffect">
                                  <p:stCondLst>
                                    <p:cond delay="0"/>
                                  </p:stCondLst>
                                  <p:childTnLst>
                                    <p:set>
                                      <p:cBhvr>
                                        <p:cTn id="133" dur="1" fill="hold">
                                          <p:stCondLst>
                                            <p:cond delay="0"/>
                                          </p:stCondLst>
                                        </p:cTn>
                                        <p:tgtEl>
                                          <p:spTgt spid="33"/>
                                        </p:tgtEl>
                                        <p:attrNameLst>
                                          <p:attrName>style.visibility</p:attrName>
                                        </p:attrNameLst>
                                      </p:cBhvr>
                                      <p:to>
                                        <p:strVal val="visible"/>
                                      </p:to>
                                    </p:set>
                                    <p:anim calcmode="lin" valueType="num">
                                      <p:cBhvr additive="base">
                                        <p:cTn id="134" dur="500" fill="hold"/>
                                        <p:tgtEl>
                                          <p:spTgt spid="33"/>
                                        </p:tgtEl>
                                        <p:attrNameLst>
                                          <p:attrName>ppt_x</p:attrName>
                                        </p:attrNameLst>
                                      </p:cBhvr>
                                      <p:tavLst>
                                        <p:tav tm="0">
                                          <p:val>
                                            <p:strVal val="#ppt_x"/>
                                          </p:val>
                                        </p:tav>
                                        <p:tav tm="100000">
                                          <p:val>
                                            <p:strVal val="#ppt_x"/>
                                          </p:val>
                                        </p:tav>
                                      </p:tavLst>
                                    </p:anim>
                                    <p:anim calcmode="lin" valueType="num">
                                      <p:cBhvr additive="base">
                                        <p:cTn id="135" dur="500" fill="hold"/>
                                        <p:tgtEl>
                                          <p:spTgt spid="33"/>
                                        </p:tgtEl>
                                        <p:attrNameLst>
                                          <p:attrName>ppt_y</p:attrName>
                                        </p:attrNameLst>
                                      </p:cBhvr>
                                      <p:tavLst>
                                        <p:tav tm="0">
                                          <p:val>
                                            <p:strVal val="1+#ppt_h/2"/>
                                          </p:val>
                                        </p:tav>
                                        <p:tav tm="100000">
                                          <p:val>
                                            <p:strVal val="#ppt_y"/>
                                          </p:val>
                                        </p:tav>
                                      </p:tavLst>
                                    </p:anim>
                                  </p:childTnLst>
                                </p:cTn>
                              </p:par>
                              <p:par>
                                <p:cTn id="136" presetID="2" presetClass="entr" presetSubtype="4" fill="hold" nodeType="withEffect">
                                  <p:stCondLst>
                                    <p:cond delay="0"/>
                                  </p:stCondLst>
                                  <p:childTnLst>
                                    <p:set>
                                      <p:cBhvr>
                                        <p:cTn id="137" dur="1" fill="hold">
                                          <p:stCondLst>
                                            <p:cond delay="0"/>
                                          </p:stCondLst>
                                        </p:cTn>
                                        <p:tgtEl>
                                          <p:spTgt spid="36"/>
                                        </p:tgtEl>
                                        <p:attrNameLst>
                                          <p:attrName>style.visibility</p:attrName>
                                        </p:attrNameLst>
                                      </p:cBhvr>
                                      <p:to>
                                        <p:strVal val="visible"/>
                                      </p:to>
                                    </p:set>
                                    <p:anim calcmode="lin" valueType="num">
                                      <p:cBhvr additive="base">
                                        <p:cTn id="138" dur="500" fill="hold"/>
                                        <p:tgtEl>
                                          <p:spTgt spid="36"/>
                                        </p:tgtEl>
                                        <p:attrNameLst>
                                          <p:attrName>ppt_x</p:attrName>
                                        </p:attrNameLst>
                                      </p:cBhvr>
                                      <p:tavLst>
                                        <p:tav tm="0">
                                          <p:val>
                                            <p:strVal val="#ppt_x"/>
                                          </p:val>
                                        </p:tav>
                                        <p:tav tm="100000">
                                          <p:val>
                                            <p:strVal val="#ppt_x"/>
                                          </p:val>
                                        </p:tav>
                                      </p:tavLst>
                                    </p:anim>
                                    <p:anim calcmode="lin" valueType="num">
                                      <p:cBhvr additive="base">
                                        <p:cTn id="139" dur="500" fill="hold"/>
                                        <p:tgtEl>
                                          <p:spTgt spid="36"/>
                                        </p:tgtEl>
                                        <p:attrNameLst>
                                          <p:attrName>ppt_y</p:attrName>
                                        </p:attrNameLst>
                                      </p:cBhvr>
                                      <p:tavLst>
                                        <p:tav tm="0">
                                          <p:val>
                                            <p:strVal val="1+#ppt_h/2"/>
                                          </p:val>
                                        </p:tav>
                                        <p:tav tm="100000">
                                          <p:val>
                                            <p:strVal val="#ppt_y"/>
                                          </p:val>
                                        </p:tav>
                                      </p:tavLst>
                                    </p:anim>
                                  </p:childTnLst>
                                </p:cTn>
                              </p:par>
                              <p:par>
                                <p:cTn id="140" presetID="2" presetClass="entr" presetSubtype="4" fill="hold" nodeType="withEffect">
                                  <p:stCondLst>
                                    <p:cond delay="0"/>
                                  </p:stCondLst>
                                  <p:childTnLst>
                                    <p:set>
                                      <p:cBhvr>
                                        <p:cTn id="141" dur="1" fill="hold">
                                          <p:stCondLst>
                                            <p:cond delay="0"/>
                                          </p:stCondLst>
                                        </p:cTn>
                                        <p:tgtEl>
                                          <p:spTgt spid="37"/>
                                        </p:tgtEl>
                                        <p:attrNameLst>
                                          <p:attrName>style.visibility</p:attrName>
                                        </p:attrNameLst>
                                      </p:cBhvr>
                                      <p:to>
                                        <p:strVal val="visible"/>
                                      </p:to>
                                    </p:set>
                                    <p:anim calcmode="lin" valueType="num">
                                      <p:cBhvr additive="base">
                                        <p:cTn id="142" dur="500" fill="hold"/>
                                        <p:tgtEl>
                                          <p:spTgt spid="37"/>
                                        </p:tgtEl>
                                        <p:attrNameLst>
                                          <p:attrName>ppt_x</p:attrName>
                                        </p:attrNameLst>
                                      </p:cBhvr>
                                      <p:tavLst>
                                        <p:tav tm="0">
                                          <p:val>
                                            <p:strVal val="#ppt_x"/>
                                          </p:val>
                                        </p:tav>
                                        <p:tav tm="100000">
                                          <p:val>
                                            <p:strVal val="#ppt_x"/>
                                          </p:val>
                                        </p:tav>
                                      </p:tavLst>
                                    </p:anim>
                                    <p:anim calcmode="lin" valueType="num">
                                      <p:cBhvr additive="base">
                                        <p:cTn id="14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2" presetClass="entr" presetSubtype="4" fill="hold" grpId="0" nodeType="clickEffect">
                                  <p:stCondLst>
                                    <p:cond delay="0"/>
                                  </p:stCondLst>
                                  <p:childTnLst>
                                    <p:set>
                                      <p:cBhvr>
                                        <p:cTn id="147" dur="1" fill="hold">
                                          <p:stCondLst>
                                            <p:cond delay="0"/>
                                          </p:stCondLst>
                                        </p:cTn>
                                        <p:tgtEl>
                                          <p:spTgt spid="41"/>
                                        </p:tgtEl>
                                        <p:attrNameLst>
                                          <p:attrName>style.visibility</p:attrName>
                                        </p:attrNameLst>
                                      </p:cBhvr>
                                      <p:to>
                                        <p:strVal val="visible"/>
                                      </p:to>
                                    </p:set>
                                    <p:anim calcmode="lin" valueType="num">
                                      <p:cBhvr additive="base">
                                        <p:cTn id="148" dur="500" fill="hold"/>
                                        <p:tgtEl>
                                          <p:spTgt spid="41"/>
                                        </p:tgtEl>
                                        <p:attrNameLst>
                                          <p:attrName>ppt_x</p:attrName>
                                        </p:attrNameLst>
                                      </p:cBhvr>
                                      <p:tavLst>
                                        <p:tav tm="0">
                                          <p:val>
                                            <p:strVal val="#ppt_x"/>
                                          </p:val>
                                        </p:tav>
                                        <p:tav tm="100000">
                                          <p:val>
                                            <p:strVal val="#ppt_x"/>
                                          </p:val>
                                        </p:tav>
                                      </p:tavLst>
                                    </p:anim>
                                    <p:anim calcmode="lin" valueType="num">
                                      <p:cBhvr additive="base">
                                        <p:cTn id="149"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42" presetClass="exit" presetSubtype="0" fill="hold" nodeType="clickEffect">
                                  <p:stCondLst>
                                    <p:cond delay="0"/>
                                  </p:stCondLst>
                                  <p:childTnLst>
                                    <p:animEffect transition="out" filter="fade">
                                      <p:cBhvr>
                                        <p:cTn id="153" dur="1000"/>
                                        <p:tgtEl>
                                          <p:spTgt spid="32"/>
                                        </p:tgtEl>
                                      </p:cBhvr>
                                    </p:animEffect>
                                    <p:anim calcmode="lin" valueType="num">
                                      <p:cBhvr>
                                        <p:cTn id="154" dur="1000"/>
                                        <p:tgtEl>
                                          <p:spTgt spid="32"/>
                                        </p:tgtEl>
                                        <p:attrNameLst>
                                          <p:attrName>ppt_x</p:attrName>
                                        </p:attrNameLst>
                                      </p:cBhvr>
                                      <p:tavLst>
                                        <p:tav tm="0">
                                          <p:val>
                                            <p:strVal val="ppt_x"/>
                                          </p:val>
                                        </p:tav>
                                        <p:tav tm="100000">
                                          <p:val>
                                            <p:strVal val="ppt_x"/>
                                          </p:val>
                                        </p:tav>
                                      </p:tavLst>
                                    </p:anim>
                                    <p:anim calcmode="lin" valueType="num">
                                      <p:cBhvr>
                                        <p:cTn id="155" dur="1000"/>
                                        <p:tgtEl>
                                          <p:spTgt spid="32"/>
                                        </p:tgtEl>
                                        <p:attrNameLst>
                                          <p:attrName>ppt_y</p:attrName>
                                        </p:attrNameLst>
                                      </p:cBhvr>
                                      <p:tavLst>
                                        <p:tav tm="0">
                                          <p:val>
                                            <p:strVal val="ppt_y"/>
                                          </p:val>
                                        </p:tav>
                                        <p:tav tm="100000">
                                          <p:val>
                                            <p:strVal val="ppt_y+.1"/>
                                          </p:val>
                                        </p:tav>
                                      </p:tavLst>
                                    </p:anim>
                                    <p:set>
                                      <p:cBhvr>
                                        <p:cTn id="156" dur="1" fill="hold">
                                          <p:stCondLst>
                                            <p:cond delay="999"/>
                                          </p:stCondLst>
                                        </p:cTn>
                                        <p:tgtEl>
                                          <p:spTgt spid="32"/>
                                        </p:tgtEl>
                                        <p:attrNameLst>
                                          <p:attrName>style.visibility</p:attrName>
                                        </p:attrNameLst>
                                      </p:cBhvr>
                                      <p:to>
                                        <p:strVal val="hidden"/>
                                      </p:to>
                                    </p:set>
                                  </p:childTnLst>
                                </p:cTn>
                              </p:par>
                              <p:par>
                                <p:cTn id="157" presetID="42" presetClass="exit" presetSubtype="0" fill="hold" nodeType="withEffect">
                                  <p:stCondLst>
                                    <p:cond delay="0"/>
                                  </p:stCondLst>
                                  <p:childTnLst>
                                    <p:animEffect transition="out" filter="fade">
                                      <p:cBhvr>
                                        <p:cTn id="158" dur="1000"/>
                                        <p:tgtEl>
                                          <p:spTgt spid="33"/>
                                        </p:tgtEl>
                                      </p:cBhvr>
                                    </p:animEffect>
                                    <p:anim calcmode="lin" valueType="num">
                                      <p:cBhvr>
                                        <p:cTn id="159" dur="1000"/>
                                        <p:tgtEl>
                                          <p:spTgt spid="33"/>
                                        </p:tgtEl>
                                        <p:attrNameLst>
                                          <p:attrName>ppt_x</p:attrName>
                                        </p:attrNameLst>
                                      </p:cBhvr>
                                      <p:tavLst>
                                        <p:tav tm="0">
                                          <p:val>
                                            <p:strVal val="ppt_x"/>
                                          </p:val>
                                        </p:tav>
                                        <p:tav tm="100000">
                                          <p:val>
                                            <p:strVal val="ppt_x"/>
                                          </p:val>
                                        </p:tav>
                                      </p:tavLst>
                                    </p:anim>
                                    <p:anim calcmode="lin" valueType="num">
                                      <p:cBhvr>
                                        <p:cTn id="160" dur="1000"/>
                                        <p:tgtEl>
                                          <p:spTgt spid="33"/>
                                        </p:tgtEl>
                                        <p:attrNameLst>
                                          <p:attrName>ppt_y</p:attrName>
                                        </p:attrNameLst>
                                      </p:cBhvr>
                                      <p:tavLst>
                                        <p:tav tm="0">
                                          <p:val>
                                            <p:strVal val="ppt_y"/>
                                          </p:val>
                                        </p:tav>
                                        <p:tav tm="100000">
                                          <p:val>
                                            <p:strVal val="ppt_y+.1"/>
                                          </p:val>
                                        </p:tav>
                                      </p:tavLst>
                                    </p:anim>
                                    <p:set>
                                      <p:cBhvr>
                                        <p:cTn id="161" dur="1" fill="hold">
                                          <p:stCondLst>
                                            <p:cond delay="999"/>
                                          </p:stCondLst>
                                        </p:cTn>
                                        <p:tgtEl>
                                          <p:spTgt spid="33"/>
                                        </p:tgtEl>
                                        <p:attrNameLst>
                                          <p:attrName>style.visibility</p:attrName>
                                        </p:attrNameLst>
                                      </p:cBhvr>
                                      <p:to>
                                        <p:strVal val="hidden"/>
                                      </p:to>
                                    </p:set>
                                  </p:childTnLst>
                                </p:cTn>
                              </p:par>
                              <p:par>
                                <p:cTn id="162" presetID="42" presetClass="exit" presetSubtype="0" fill="hold" nodeType="withEffect">
                                  <p:stCondLst>
                                    <p:cond delay="0"/>
                                  </p:stCondLst>
                                  <p:childTnLst>
                                    <p:animEffect transition="out" filter="fade">
                                      <p:cBhvr>
                                        <p:cTn id="163" dur="1000"/>
                                        <p:tgtEl>
                                          <p:spTgt spid="36"/>
                                        </p:tgtEl>
                                      </p:cBhvr>
                                    </p:animEffect>
                                    <p:anim calcmode="lin" valueType="num">
                                      <p:cBhvr>
                                        <p:cTn id="164" dur="1000"/>
                                        <p:tgtEl>
                                          <p:spTgt spid="36"/>
                                        </p:tgtEl>
                                        <p:attrNameLst>
                                          <p:attrName>ppt_x</p:attrName>
                                        </p:attrNameLst>
                                      </p:cBhvr>
                                      <p:tavLst>
                                        <p:tav tm="0">
                                          <p:val>
                                            <p:strVal val="ppt_x"/>
                                          </p:val>
                                        </p:tav>
                                        <p:tav tm="100000">
                                          <p:val>
                                            <p:strVal val="ppt_x"/>
                                          </p:val>
                                        </p:tav>
                                      </p:tavLst>
                                    </p:anim>
                                    <p:anim calcmode="lin" valueType="num">
                                      <p:cBhvr>
                                        <p:cTn id="165" dur="1000"/>
                                        <p:tgtEl>
                                          <p:spTgt spid="36"/>
                                        </p:tgtEl>
                                        <p:attrNameLst>
                                          <p:attrName>ppt_y</p:attrName>
                                        </p:attrNameLst>
                                      </p:cBhvr>
                                      <p:tavLst>
                                        <p:tav tm="0">
                                          <p:val>
                                            <p:strVal val="ppt_y"/>
                                          </p:val>
                                        </p:tav>
                                        <p:tav tm="100000">
                                          <p:val>
                                            <p:strVal val="ppt_y+.1"/>
                                          </p:val>
                                        </p:tav>
                                      </p:tavLst>
                                    </p:anim>
                                    <p:set>
                                      <p:cBhvr>
                                        <p:cTn id="166" dur="1" fill="hold">
                                          <p:stCondLst>
                                            <p:cond delay="999"/>
                                          </p:stCondLst>
                                        </p:cTn>
                                        <p:tgtEl>
                                          <p:spTgt spid="36"/>
                                        </p:tgtEl>
                                        <p:attrNameLst>
                                          <p:attrName>style.visibility</p:attrName>
                                        </p:attrNameLst>
                                      </p:cBhvr>
                                      <p:to>
                                        <p:strVal val="hidden"/>
                                      </p:to>
                                    </p:set>
                                  </p:childTnLst>
                                </p:cTn>
                              </p:par>
                              <p:par>
                                <p:cTn id="167" presetID="42" presetClass="exit" presetSubtype="0" fill="hold" nodeType="withEffect">
                                  <p:stCondLst>
                                    <p:cond delay="0"/>
                                  </p:stCondLst>
                                  <p:childTnLst>
                                    <p:animEffect transition="out" filter="fade">
                                      <p:cBhvr>
                                        <p:cTn id="168" dur="1000"/>
                                        <p:tgtEl>
                                          <p:spTgt spid="37"/>
                                        </p:tgtEl>
                                      </p:cBhvr>
                                    </p:animEffect>
                                    <p:anim calcmode="lin" valueType="num">
                                      <p:cBhvr>
                                        <p:cTn id="169" dur="1000"/>
                                        <p:tgtEl>
                                          <p:spTgt spid="37"/>
                                        </p:tgtEl>
                                        <p:attrNameLst>
                                          <p:attrName>ppt_x</p:attrName>
                                        </p:attrNameLst>
                                      </p:cBhvr>
                                      <p:tavLst>
                                        <p:tav tm="0">
                                          <p:val>
                                            <p:strVal val="ppt_x"/>
                                          </p:val>
                                        </p:tav>
                                        <p:tav tm="100000">
                                          <p:val>
                                            <p:strVal val="ppt_x"/>
                                          </p:val>
                                        </p:tav>
                                      </p:tavLst>
                                    </p:anim>
                                    <p:anim calcmode="lin" valueType="num">
                                      <p:cBhvr>
                                        <p:cTn id="170" dur="1000"/>
                                        <p:tgtEl>
                                          <p:spTgt spid="37"/>
                                        </p:tgtEl>
                                        <p:attrNameLst>
                                          <p:attrName>ppt_y</p:attrName>
                                        </p:attrNameLst>
                                      </p:cBhvr>
                                      <p:tavLst>
                                        <p:tav tm="0">
                                          <p:val>
                                            <p:strVal val="ppt_y"/>
                                          </p:val>
                                        </p:tav>
                                        <p:tav tm="100000">
                                          <p:val>
                                            <p:strVal val="ppt_y+.1"/>
                                          </p:val>
                                        </p:tav>
                                      </p:tavLst>
                                    </p:anim>
                                    <p:set>
                                      <p:cBhvr>
                                        <p:cTn id="171" dur="1" fill="hold">
                                          <p:stCondLst>
                                            <p:cond delay="999"/>
                                          </p:stCondLst>
                                        </p:cTn>
                                        <p:tgtEl>
                                          <p:spTgt spid="37"/>
                                        </p:tgtEl>
                                        <p:attrNameLst>
                                          <p:attrName>style.visibility</p:attrName>
                                        </p:attrNameLst>
                                      </p:cBhvr>
                                      <p:to>
                                        <p:strVal val="hidden"/>
                                      </p:to>
                                    </p:set>
                                  </p:childTnLst>
                                </p:cTn>
                              </p:par>
                            </p:childTnLst>
                          </p:cTn>
                        </p:par>
                      </p:childTnLst>
                    </p:cTn>
                  </p:par>
                  <p:par>
                    <p:cTn id="172" fill="hold">
                      <p:stCondLst>
                        <p:cond delay="indefinite"/>
                      </p:stCondLst>
                      <p:childTnLst>
                        <p:par>
                          <p:cTn id="173" fill="hold">
                            <p:stCondLst>
                              <p:cond delay="0"/>
                            </p:stCondLst>
                            <p:childTnLst>
                              <p:par>
                                <p:cTn id="174" presetID="2" presetClass="entr" presetSubtype="4" fill="hold" nodeType="clickEffect">
                                  <p:stCondLst>
                                    <p:cond delay="0"/>
                                  </p:stCondLst>
                                  <p:childTnLst>
                                    <p:set>
                                      <p:cBhvr>
                                        <p:cTn id="175" dur="1" fill="hold">
                                          <p:stCondLst>
                                            <p:cond delay="0"/>
                                          </p:stCondLst>
                                        </p:cTn>
                                        <p:tgtEl>
                                          <p:spTgt spid="43"/>
                                        </p:tgtEl>
                                        <p:attrNameLst>
                                          <p:attrName>style.visibility</p:attrName>
                                        </p:attrNameLst>
                                      </p:cBhvr>
                                      <p:to>
                                        <p:strVal val="visible"/>
                                      </p:to>
                                    </p:set>
                                    <p:anim calcmode="lin" valueType="num">
                                      <p:cBhvr additive="base">
                                        <p:cTn id="176" dur="500" fill="hold"/>
                                        <p:tgtEl>
                                          <p:spTgt spid="43"/>
                                        </p:tgtEl>
                                        <p:attrNameLst>
                                          <p:attrName>ppt_x</p:attrName>
                                        </p:attrNameLst>
                                      </p:cBhvr>
                                      <p:tavLst>
                                        <p:tav tm="0">
                                          <p:val>
                                            <p:strVal val="#ppt_x"/>
                                          </p:val>
                                        </p:tav>
                                        <p:tav tm="100000">
                                          <p:val>
                                            <p:strVal val="#ppt_x"/>
                                          </p:val>
                                        </p:tav>
                                      </p:tavLst>
                                    </p:anim>
                                    <p:anim calcmode="lin" valueType="num">
                                      <p:cBhvr additive="base">
                                        <p:cTn id="177" dur="500" fill="hold"/>
                                        <p:tgtEl>
                                          <p:spTgt spid="43"/>
                                        </p:tgtEl>
                                        <p:attrNameLst>
                                          <p:attrName>ppt_y</p:attrName>
                                        </p:attrNameLst>
                                      </p:cBhvr>
                                      <p:tavLst>
                                        <p:tav tm="0">
                                          <p:val>
                                            <p:strVal val="1+#ppt_h/2"/>
                                          </p:val>
                                        </p:tav>
                                        <p:tav tm="100000">
                                          <p:val>
                                            <p:strVal val="#ppt_y"/>
                                          </p:val>
                                        </p:tav>
                                      </p:tavLst>
                                    </p:anim>
                                  </p:childTnLst>
                                </p:cTn>
                              </p:par>
                              <p:par>
                                <p:cTn id="178" presetID="2" presetClass="entr" presetSubtype="4" fill="hold" nodeType="withEffect">
                                  <p:stCondLst>
                                    <p:cond delay="0"/>
                                  </p:stCondLst>
                                  <p:childTnLst>
                                    <p:set>
                                      <p:cBhvr>
                                        <p:cTn id="179" dur="1" fill="hold">
                                          <p:stCondLst>
                                            <p:cond delay="0"/>
                                          </p:stCondLst>
                                        </p:cTn>
                                        <p:tgtEl>
                                          <p:spTgt spid="44"/>
                                        </p:tgtEl>
                                        <p:attrNameLst>
                                          <p:attrName>style.visibility</p:attrName>
                                        </p:attrNameLst>
                                      </p:cBhvr>
                                      <p:to>
                                        <p:strVal val="visible"/>
                                      </p:to>
                                    </p:set>
                                    <p:anim calcmode="lin" valueType="num">
                                      <p:cBhvr additive="base">
                                        <p:cTn id="180" dur="500" fill="hold"/>
                                        <p:tgtEl>
                                          <p:spTgt spid="44"/>
                                        </p:tgtEl>
                                        <p:attrNameLst>
                                          <p:attrName>ppt_x</p:attrName>
                                        </p:attrNameLst>
                                      </p:cBhvr>
                                      <p:tavLst>
                                        <p:tav tm="0">
                                          <p:val>
                                            <p:strVal val="#ppt_x"/>
                                          </p:val>
                                        </p:tav>
                                        <p:tav tm="100000">
                                          <p:val>
                                            <p:strVal val="#ppt_x"/>
                                          </p:val>
                                        </p:tav>
                                      </p:tavLst>
                                    </p:anim>
                                    <p:anim calcmode="lin" valueType="num">
                                      <p:cBhvr additive="base">
                                        <p:cTn id="181" dur="500" fill="hold"/>
                                        <p:tgtEl>
                                          <p:spTgt spid="44"/>
                                        </p:tgtEl>
                                        <p:attrNameLst>
                                          <p:attrName>ppt_y</p:attrName>
                                        </p:attrNameLst>
                                      </p:cBhvr>
                                      <p:tavLst>
                                        <p:tav tm="0">
                                          <p:val>
                                            <p:strVal val="1+#ppt_h/2"/>
                                          </p:val>
                                        </p:tav>
                                        <p:tav tm="100000">
                                          <p:val>
                                            <p:strVal val="#ppt_y"/>
                                          </p:val>
                                        </p:tav>
                                      </p:tavLst>
                                    </p:anim>
                                  </p:childTnLst>
                                </p:cTn>
                              </p:par>
                              <p:par>
                                <p:cTn id="182" presetID="2" presetClass="entr" presetSubtype="4" fill="hold" nodeType="withEffect">
                                  <p:stCondLst>
                                    <p:cond delay="0"/>
                                  </p:stCondLst>
                                  <p:childTnLst>
                                    <p:set>
                                      <p:cBhvr>
                                        <p:cTn id="183" dur="1" fill="hold">
                                          <p:stCondLst>
                                            <p:cond delay="0"/>
                                          </p:stCondLst>
                                        </p:cTn>
                                        <p:tgtEl>
                                          <p:spTgt spid="46"/>
                                        </p:tgtEl>
                                        <p:attrNameLst>
                                          <p:attrName>style.visibility</p:attrName>
                                        </p:attrNameLst>
                                      </p:cBhvr>
                                      <p:to>
                                        <p:strVal val="visible"/>
                                      </p:to>
                                    </p:set>
                                    <p:anim calcmode="lin" valueType="num">
                                      <p:cBhvr additive="base">
                                        <p:cTn id="184" dur="500" fill="hold"/>
                                        <p:tgtEl>
                                          <p:spTgt spid="46"/>
                                        </p:tgtEl>
                                        <p:attrNameLst>
                                          <p:attrName>ppt_x</p:attrName>
                                        </p:attrNameLst>
                                      </p:cBhvr>
                                      <p:tavLst>
                                        <p:tav tm="0">
                                          <p:val>
                                            <p:strVal val="#ppt_x"/>
                                          </p:val>
                                        </p:tav>
                                        <p:tav tm="100000">
                                          <p:val>
                                            <p:strVal val="#ppt_x"/>
                                          </p:val>
                                        </p:tav>
                                      </p:tavLst>
                                    </p:anim>
                                    <p:anim calcmode="lin" valueType="num">
                                      <p:cBhvr additive="base">
                                        <p:cTn id="185" dur="500" fill="hold"/>
                                        <p:tgtEl>
                                          <p:spTgt spid="46"/>
                                        </p:tgtEl>
                                        <p:attrNameLst>
                                          <p:attrName>ppt_y</p:attrName>
                                        </p:attrNameLst>
                                      </p:cBhvr>
                                      <p:tavLst>
                                        <p:tav tm="0">
                                          <p:val>
                                            <p:strVal val="1+#ppt_h/2"/>
                                          </p:val>
                                        </p:tav>
                                        <p:tav tm="100000">
                                          <p:val>
                                            <p:strVal val="#ppt_y"/>
                                          </p:val>
                                        </p:tav>
                                      </p:tavLst>
                                    </p:anim>
                                  </p:childTnLst>
                                </p:cTn>
                              </p:par>
                              <p:par>
                                <p:cTn id="186" presetID="2" presetClass="entr" presetSubtype="4" fill="hold" nodeType="withEffect">
                                  <p:stCondLst>
                                    <p:cond delay="0"/>
                                  </p:stCondLst>
                                  <p:childTnLst>
                                    <p:set>
                                      <p:cBhvr>
                                        <p:cTn id="187" dur="1" fill="hold">
                                          <p:stCondLst>
                                            <p:cond delay="0"/>
                                          </p:stCondLst>
                                        </p:cTn>
                                        <p:tgtEl>
                                          <p:spTgt spid="47"/>
                                        </p:tgtEl>
                                        <p:attrNameLst>
                                          <p:attrName>style.visibility</p:attrName>
                                        </p:attrNameLst>
                                      </p:cBhvr>
                                      <p:to>
                                        <p:strVal val="visible"/>
                                      </p:to>
                                    </p:set>
                                    <p:anim calcmode="lin" valueType="num">
                                      <p:cBhvr additive="base">
                                        <p:cTn id="188" dur="500" fill="hold"/>
                                        <p:tgtEl>
                                          <p:spTgt spid="47"/>
                                        </p:tgtEl>
                                        <p:attrNameLst>
                                          <p:attrName>ppt_x</p:attrName>
                                        </p:attrNameLst>
                                      </p:cBhvr>
                                      <p:tavLst>
                                        <p:tav tm="0">
                                          <p:val>
                                            <p:strVal val="#ppt_x"/>
                                          </p:val>
                                        </p:tav>
                                        <p:tav tm="100000">
                                          <p:val>
                                            <p:strVal val="#ppt_x"/>
                                          </p:val>
                                        </p:tav>
                                      </p:tavLst>
                                    </p:anim>
                                    <p:anim calcmode="lin" valueType="num">
                                      <p:cBhvr additive="base">
                                        <p:cTn id="189"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90" fill="hold">
                      <p:stCondLst>
                        <p:cond delay="indefinite"/>
                      </p:stCondLst>
                      <p:childTnLst>
                        <p:par>
                          <p:cTn id="191" fill="hold">
                            <p:stCondLst>
                              <p:cond delay="0"/>
                            </p:stCondLst>
                            <p:childTnLst>
                              <p:par>
                                <p:cTn id="192" presetID="2" presetClass="entr" presetSubtype="4" fill="hold" grpId="0" nodeType="clickEffect">
                                  <p:stCondLst>
                                    <p:cond delay="0"/>
                                  </p:stCondLst>
                                  <p:childTnLst>
                                    <p:set>
                                      <p:cBhvr>
                                        <p:cTn id="193" dur="1" fill="hold">
                                          <p:stCondLst>
                                            <p:cond delay="0"/>
                                          </p:stCondLst>
                                        </p:cTn>
                                        <p:tgtEl>
                                          <p:spTgt spid="54"/>
                                        </p:tgtEl>
                                        <p:attrNameLst>
                                          <p:attrName>style.visibility</p:attrName>
                                        </p:attrNameLst>
                                      </p:cBhvr>
                                      <p:to>
                                        <p:strVal val="visible"/>
                                      </p:to>
                                    </p:set>
                                    <p:anim calcmode="lin" valueType="num">
                                      <p:cBhvr additive="base">
                                        <p:cTn id="194" dur="500" fill="hold"/>
                                        <p:tgtEl>
                                          <p:spTgt spid="54"/>
                                        </p:tgtEl>
                                        <p:attrNameLst>
                                          <p:attrName>ppt_x</p:attrName>
                                        </p:attrNameLst>
                                      </p:cBhvr>
                                      <p:tavLst>
                                        <p:tav tm="0">
                                          <p:val>
                                            <p:strVal val="#ppt_x"/>
                                          </p:val>
                                        </p:tav>
                                        <p:tav tm="100000">
                                          <p:val>
                                            <p:strVal val="#ppt_x"/>
                                          </p:val>
                                        </p:tav>
                                      </p:tavLst>
                                    </p:anim>
                                    <p:anim calcmode="lin" valueType="num">
                                      <p:cBhvr additive="base">
                                        <p:cTn id="195"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196" fill="hold">
                      <p:stCondLst>
                        <p:cond delay="indefinite"/>
                      </p:stCondLst>
                      <p:childTnLst>
                        <p:par>
                          <p:cTn id="197" fill="hold">
                            <p:stCondLst>
                              <p:cond delay="0"/>
                            </p:stCondLst>
                            <p:childTnLst>
                              <p:par>
                                <p:cTn id="198" presetID="42" presetClass="exit" presetSubtype="0" fill="hold" nodeType="clickEffect">
                                  <p:stCondLst>
                                    <p:cond delay="0"/>
                                  </p:stCondLst>
                                  <p:childTnLst>
                                    <p:animEffect transition="out" filter="fade">
                                      <p:cBhvr>
                                        <p:cTn id="199" dur="1000"/>
                                        <p:tgtEl>
                                          <p:spTgt spid="43"/>
                                        </p:tgtEl>
                                      </p:cBhvr>
                                    </p:animEffect>
                                    <p:anim calcmode="lin" valueType="num">
                                      <p:cBhvr>
                                        <p:cTn id="200" dur="1000"/>
                                        <p:tgtEl>
                                          <p:spTgt spid="43"/>
                                        </p:tgtEl>
                                        <p:attrNameLst>
                                          <p:attrName>ppt_x</p:attrName>
                                        </p:attrNameLst>
                                      </p:cBhvr>
                                      <p:tavLst>
                                        <p:tav tm="0">
                                          <p:val>
                                            <p:strVal val="ppt_x"/>
                                          </p:val>
                                        </p:tav>
                                        <p:tav tm="100000">
                                          <p:val>
                                            <p:strVal val="ppt_x"/>
                                          </p:val>
                                        </p:tav>
                                      </p:tavLst>
                                    </p:anim>
                                    <p:anim calcmode="lin" valueType="num">
                                      <p:cBhvr>
                                        <p:cTn id="201" dur="1000"/>
                                        <p:tgtEl>
                                          <p:spTgt spid="43"/>
                                        </p:tgtEl>
                                        <p:attrNameLst>
                                          <p:attrName>ppt_y</p:attrName>
                                        </p:attrNameLst>
                                      </p:cBhvr>
                                      <p:tavLst>
                                        <p:tav tm="0">
                                          <p:val>
                                            <p:strVal val="ppt_y"/>
                                          </p:val>
                                        </p:tav>
                                        <p:tav tm="100000">
                                          <p:val>
                                            <p:strVal val="ppt_y+.1"/>
                                          </p:val>
                                        </p:tav>
                                      </p:tavLst>
                                    </p:anim>
                                    <p:set>
                                      <p:cBhvr>
                                        <p:cTn id="202" dur="1" fill="hold">
                                          <p:stCondLst>
                                            <p:cond delay="999"/>
                                          </p:stCondLst>
                                        </p:cTn>
                                        <p:tgtEl>
                                          <p:spTgt spid="43"/>
                                        </p:tgtEl>
                                        <p:attrNameLst>
                                          <p:attrName>style.visibility</p:attrName>
                                        </p:attrNameLst>
                                      </p:cBhvr>
                                      <p:to>
                                        <p:strVal val="hidden"/>
                                      </p:to>
                                    </p:set>
                                  </p:childTnLst>
                                </p:cTn>
                              </p:par>
                              <p:par>
                                <p:cTn id="203" presetID="42" presetClass="exit" presetSubtype="0" fill="hold" nodeType="withEffect">
                                  <p:stCondLst>
                                    <p:cond delay="0"/>
                                  </p:stCondLst>
                                  <p:childTnLst>
                                    <p:animEffect transition="out" filter="fade">
                                      <p:cBhvr>
                                        <p:cTn id="204" dur="1000"/>
                                        <p:tgtEl>
                                          <p:spTgt spid="44"/>
                                        </p:tgtEl>
                                      </p:cBhvr>
                                    </p:animEffect>
                                    <p:anim calcmode="lin" valueType="num">
                                      <p:cBhvr>
                                        <p:cTn id="205" dur="1000"/>
                                        <p:tgtEl>
                                          <p:spTgt spid="44"/>
                                        </p:tgtEl>
                                        <p:attrNameLst>
                                          <p:attrName>ppt_x</p:attrName>
                                        </p:attrNameLst>
                                      </p:cBhvr>
                                      <p:tavLst>
                                        <p:tav tm="0">
                                          <p:val>
                                            <p:strVal val="ppt_x"/>
                                          </p:val>
                                        </p:tav>
                                        <p:tav tm="100000">
                                          <p:val>
                                            <p:strVal val="ppt_x"/>
                                          </p:val>
                                        </p:tav>
                                      </p:tavLst>
                                    </p:anim>
                                    <p:anim calcmode="lin" valueType="num">
                                      <p:cBhvr>
                                        <p:cTn id="206" dur="1000"/>
                                        <p:tgtEl>
                                          <p:spTgt spid="44"/>
                                        </p:tgtEl>
                                        <p:attrNameLst>
                                          <p:attrName>ppt_y</p:attrName>
                                        </p:attrNameLst>
                                      </p:cBhvr>
                                      <p:tavLst>
                                        <p:tav tm="0">
                                          <p:val>
                                            <p:strVal val="ppt_y"/>
                                          </p:val>
                                        </p:tav>
                                        <p:tav tm="100000">
                                          <p:val>
                                            <p:strVal val="ppt_y+.1"/>
                                          </p:val>
                                        </p:tav>
                                      </p:tavLst>
                                    </p:anim>
                                    <p:set>
                                      <p:cBhvr>
                                        <p:cTn id="207" dur="1" fill="hold">
                                          <p:stCondLst>
                                            <p:cond delay="999"/>
                                          </p:stCondLst>
                                        </p:cTn>
                                        <p:tgtEl>
                                          <p:spTgt spid="44"/>
                                        </p:tgtEl>
                                        <p:attrNameLst>
                                          <p:attrName>style.visibility</p:attrName>
                                        </p:attrNameLst>
                                      </p:cBhvr>
                                      <p:to>
                                        <p:strVal val="hidden"/>
                                      </p:to>
                                    </p:set>
                                  </p:childTnLst>
                                </p:cTn>
                              </p:par>
                              <p:par>
                                <p:cTn id="208" presetID="42" presetClass="exit" presetSubtype="0" fill="hold" nodeType="withEffect">
                                  <p:stCondLst>
                                    <p:cond delay="0"/>
                                  </p:stCondLst>
                                  <p:childTnLst>
                                    <p:animEffect transition="out" filter="fade">
                                      <p:cBhvr>
                                        <p:cTn id="209" dur="1000"/>
                                        <p:tgtEl>
                                          <p:spTgt spid="46"/>
                                        </p:tgtEl>
                                      </p:cBhvr>
                                    </p:animEffect>
                                    <p:anim calcmode="lin" valueType="num">
                                      <p:cBhvr>
                                        <p:cTn id="210" dur="1000"/>
                                        <p:tgtEl>
                                          <p:spTgt spid="46"/>
                                        </p:tgtEl>
                                        <p:attrNameLst>
                                          <p:attrName>ppt_x</p:attrName>
                                        </p:attrNameLst>
                                      </p:cBhvr>
                                      <p:tavLst>
                                        <p:tav tm="0">
                                          <p:val>
                                            <p:strVal val="ppt_x"/>
                                          </p:val>
                                        </p:tav>
                                        <p:tav tm="100000">
                                          <p:val>
                                            <p:strVal val="ppt_x"/>
                                          </p:val>
                                        </p:tav>
                                      </p:tavLst>
                                    </p:anim>
                                    <p:anim calcmode="lin" valueType="num">
                                      <p:cBhvr>
                                        <p:cTn id="211" dur="1000"/>
                                        <p:tgtEl>
                                          <p:spTgt spid="46"/>
                                        </p:tgtEl>
                                        <p:attrNameLst>
                                          <p:attrName>ppt_y</p:attrName>
                                        </p:attrNameLst>
                                      </p:cBhvr>
                                      <p:tavLst>
                                        <p:tav tm="0">
                                          <p:val>
                                            <p:strVal val="ppt_y"/>
                                          </p:val>
                                        </p:tav>
                                        <p:tav tm="100000">
                                          <p:val>
                                            <p:strVal val="ppt_y+.1"/>
                                          </p:val>
                                        </p:tav>
                                      </p:tavLst>
                                    </p:anim>
                                    <p:set>
                                      <p:cBhvr>
                                        <p:cTn id="212" dur="1" fill="hold">
                                          <p:stCondLst>
                                            <p:cond delay="999"/>
                                          </p:stCondLst>
                                        </p:cTn>
                                        <p:tgtEl>
                                          <p:spTgt spid="46"/>
                                        </p:tgtEl>
                                        <p:attrNameLst>
                                          <p:attrName>style.visibility</p:attrName>
                                        </p:attrNameLst>
                                      </p:cBhvr>
                                      <p:to>
                                        <p:strVal val="hidden"/>
                                      </p:to>
                                    </p:set>
                                  </p:childTnLst>
                                </p:cTn>
                              </p:par>
                              <p:par>
                                <p:cTn id="213" presetID="42" presetClass="exit" presetSubtype="0" fill="hold" nodeType="withEffect">
                                  <p:stCondLst>
                                    <p:cond delay="0"/>
                                  </p:stCondLst>
                                  <p:childTnLst>
                                    <p:animEffect transition="out" filter="fade">
                                      <p:cBhvr>
                                        <p:cTn id="214" dur="1000"/>
                                        <p:tgtEl>
                                          <p:spTgt spid="47"/>
                                        </p:tgtEl>
                                      </p:cBhvr>
                                    </p:animEffect>
                                    <p:anim calcmode="lin" valueType="num">
                                      <p:cBhvr>
                                        <p:cTn id="215" dur="1000"/>
                                        <p:tgtEl>
                                          <p:spTgt spid="47"/>
                                        </p:tgtEl>
                                        <p:attrNameLst>
                                          <p:attrName>ppt_x</p:attrName>
                                        </p:attrNameLst>
                                      </p:cBhvr>
                                      <p:tavLst>
                                        <p:tav tm="0">
                                          <p:val>
                                            <p:strVal val="ppt_x"/>
                                          </p:val>
                                        </p:tav>
                                        <p:tav tm="100000">
                                          <p:val>
                                            <p:strVal val="ppt_x"/>
                                          </p:val>
                                        </p:tav>
                                      </p:tavLst>
                                    </p:anim>
                                    <p:anim calcmode="lin" valueType="num">
                                      <p:cBhvr>
                                        <p:cTn id="216" dur="1000"/>
                                        <p:tgtEl>
                                          <p:spTgt spid="47"/>
                                        </p:tgtEl>
                                        <p:attrNameLst>
                                          <p:attrName>ppt_y</p:attrName>
                                        </p:attrNameLst>
                                      </p:cBhvr>
                                      <p:tavLst>
                                        <p:tav tm="0">
                                          <p:val>
                                            <p:strVal val="ppt_y"/>
                                          </p:val>
                                        </p:tav>
                                        <p:tav tm="100000">
                                          <p:val>
                                            <p:strVal val="ppt_y+.1"/>
                                          </p:val>
                                        </p:tav>
                                      </p:tavLst>
                                    </p:anim>
                                    <p:set>
                                      <p:cBhvr>
                                        <p:cTn id="217" dur="1" fill="hold">
                                          <p:stCondLst>
                                            <p:cond delay="999"/>
                                          </p:stCondLst>
                                        </p:cTn>
                                        <p:tgtEl>
                                          <p:spTgt spid="47"/>
                                        </p:tgtEl>
                                        <p:attrNameLst>
                                          <p:attrName>style.visibility</p:attrName>
                                        </p:attrNameLst>
                                      </p:cBhvr>
                                      <p:to>
                                        <p:strVal val="hidden"/>
                                      </p:to>
                                    </p:set>
                                  </p:childTnLst>
                                </p:cTn>
                              </p:par>
                            </p:childTnLst>
                          </p:cTn>
                        </p:par>
                      </p:childTnLst>
                    </p:cTn>
                  </p:par>
                  <p:par>
                    <p:cTn id="218" fill="hold">
                      <p:stCondLst>
                        <p:cond delay="indefinite"/>
                      </p:stCondLst>
                      <p:childTnLst>
                        <p:par>
                          <p:cTn id="219" fill="hold">
                            <p:stCondLst>
                              <p:cond delay="0"/>
                            </p:stCondLst>
                            <p:childTnLst>
                              <p:par>
                                <p:cTn id="220" presetID="2" presetClass="entr" presetSubtype="4" fill="hold" nodeType="clickEffect">
                                  <p:stCondLst>
                                    <p:cond delay="0"/>
                                  </p:stCondLst>
                                  <p:childTnLst>
                                    <p:set>
                                      <p:cBhvr>
                                        <p:cTn id="221" dur="1" fill="hold">
                                          <p:stCondLst>
                                            <p:cond delay="0"/>
                                          </p:stCondLst>
                                        </p:cTn>
                                        <p:tgtEl>
                                          <p:spTgt spid="56"/>
                                        </p:tgtEl>
                                        <p:attrNameLst>
                                          <p:attrName>style.visibility</p:attrName>
                                        </p:attrNameLst>
                                      </p:cBhvr>
                                      <p:to>
                                        <p:strVal val="visible"/>
                                      </p:to>
                                    </p:set>
                                    <p:anim calcmode="lin" valueType="num">
                                      <p:cBhvr additive="base">
                                        <p:cTn id="222" dur="500" fill="hold"/>
                                        <p:tgtEl>
                                          <p:spTgt spid="56"/>
                                        </p:tgtEl>
                                        <p:attrNameLst>
                                          <p:attrName>ppt_x</p:attrName>
                                        </p:attrNameLst>
                                      </p:cBhvr>
                                      <p:tavLst>
                                        <p:tav tm="0">
                                          <p:val>
                                            <p:strVal val="#ppt_x"/>
                                          </p:val>
                                        </p:tav>
                                        <p:tav tm="100000">
                                          <p:val>
                                            <p:strVal val="#ppt_x"/>
                                          </p:val>
                                        </p:tav>
                                      </p:tavLst>
                                    </p:anim>
                                    <p:anim calcmode="lin" valueType="num">
                                      <p:cBhvr additive="base">
                                        <p:cTn id="223" dur="500" fill="hold"/>
                                        <p:tgtEl>
                                          <p:spTgt spid="56"/>
                                        </p:tgtEl>
                                        <p:attrNameLst>
                                          <p:attrName>ppt_y</p:attrName>
                                        </p:attrNameLst>
                                      </p:cBhvr>
                                      <p:tavLst>
                                        <p:tav tm="0">
                                          <p:val>
                                            <p:strVal val="1+#ppt_h/2"/>
                                          </p:val>
                                        </p:tav>
                                        <p:tav tm="100000">
                                          <p:val>
                                            <p:strVal val="#ppt_y"/>
                                          </p:val>
                                        </p:tav>
                                      </p:tavLst>
                                    </p:anim>
                                  </p:childTnLst>
                                </p:cTn>
                              </p:par>
                              <p:par>
                                <p:cTn id="224" presetID="2" presetClass="entr" presetSubtype="4" fill="hold" nodeType="withEffect">
                                  <p:stCondLst>
                                    <p:cond delay="0"/>
                                  </p:stCondLst>
                                  <p:childTnLst>
                                    <p:set>
                                      <p:cBhvr>
                                        <p:cTn id="225" dur="1" fill="hold">
                                          <p:stCondLst>
                                            <p:cond delay="0"/>
                                          </p:stCondLst>
                                        </p:cTn>
                                        <p:tgtEl>
                                          <p:spTgt spid="59"/>
                                        </p:tgtEl>
                                        <p:attrNameLst>
                                          <p:attrName>style.visibility</p:attrName>
                                        </p:attrNameLst>
                                      </p:cBhvr>
                                      <p:to>
                                        <p:strVal val="visible"/>
                                      </p:to>
                                    </p:set>
                                    <p:anim calcmode="lin" valueType="num">
                                      <p:cBhvr additive="base">
                                        <p:cTn id="226" dur="500" fill="hold"/>
                                        <p:tgtEl>
                                          <p:spTgt spid="59"/>
                                        </p:tgtEl>
                                        <p:attrNameLst>
                                          <p:attrName>ppt_x</p:attrName>
                                        </p:attrNameLst>
                                      </p:cBhvr>
                                      <p:tavLst>
                                        <p:tav tm="0">
                                          <p:val>
                                            <p:strVal val="#ppt_x"/>
                                          </p:val>
                                        </p:tav>
                                        <p:tav tm="100000">
                                          <p:val>
                                            <p:strVal val="#ppt_x"/>
                                          </p:val>
                                        </p:tav>
                                      </p:tavLst>
                                    </p:anim>
                                    <p:anim calcmode="lin" valueType="num">
                                      <p:cBhvr additive="base">
                                        <p:cTn id="227"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228" fill="hold">
                      <p:stCondLst>
                        <p:cond delay="indefinite"/>
                      </p:stCondLst>
                      <p:childTnLst>
                        <p:par>
                          <p:cTn id="229" fill="hold">
                            <p:stCondLst>
                              <p:cond delay="0"/>
                            </p:stCondLst>
                            <p:childTnLst>
                              <p:par>
                                <p:cTn id="230" presetID="2" presetClass="entr" presetSubtype="4" fill="hold" grpId="0" nodeType="clickEffect">
                                  <p:stCondLst>
                                    <p:cond delay="0"/>
                                  </p:stCondLst>
                                  <p:childTnLst>
                                    <p:set>
                                      <p:cBhvr>
                                        <p:cTn id="231" dur="1" fill="hold">
                                          <p:stCondLst>
                                            <p:cond delay="0"/>
                                          </p:stCondLst>
                                        </p:cTn>
                                        <p:tgtEl>
                                          <p:spTgt spid="60"/>
                                        </p:tgtEl>
                                        <p:attrNameLst>
                                          <p:attrName>style.visibility</p:attrName>
                                        </p:attrNameLst>
                                      </p:cBhvr>
                                      <p:to>
                                        <p:strVal val="visible"/>
                                      </p:to>
                                    </p:set>
                                    <p:anim calcmode="lin" valueType="num">
                                      <p:cBhvr additive="base">
                                        <p:cTn id="232" dur="500" fill="hold"/>
                                        <p:tgtEl>
                                          <p:spTgt spid="60"/>
                                        </p:tgtEl>
                                        <p:attrNameLst>
                                          <p:attrName>ppt_x</p:attrName>
                                        </p:attrNameLst>
                                      </p:cBhvr>
                                      <p:tavLst>
                                        <p:tav tm="0">
                                          <p:val>
                                            <p:strVal val="#ppt_x"/>
                                          </p:val>
                                        </p:tav>
                                        <p:tav tm="100000">
                                          <p:val>
                                            <p:strVal val="#ppt_x"/>
                                          </p:val>
                                        </p:tav>
                                      </p:tavLst>
                                    </p:anim>
                                    <p:anim calcmode="lin" valueType="num">
                                      <p:cBhvr additive="base">
                                        <p:cTn id="233"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234" fill="hold">
                      <p:stCondLst>
                        <p:cond delay="indefinite"/>
                      </p:stCondLst>
                      <p:childTnLst>
                        <p:par>
                          <p:cTn id="235" fill="hold">
                            <p:stCondLst>
                              <p:cond delay="0"/>
                            </p:stCondLst>
                            <p:childTnLst>
                              <p:par>
                                <p:cTn id="236" presetID="42" presetClass="exit" presetSubtype="0" fill="hold" nodeType="clickEffect">
                                  <p:stCondLst>
                                    <p:cond delay="0"/>
                                  </p:stCondLst>
                                  <p:childTnLst>
                                    <p:animEffect transition="out" filter="fade">
                                      <p:cBhvr>
                                        <p:cTn id="237" dur="1000"/>
                                        <p:tgtEl>
                                          <p:spTgt spid="56"/>
                                        </p:tgtEl>
                                      </p:cBhvr>
                                    </p:animEffect>
                                    <p:anim calcmode="lin" valueType="num">
                                      <p:cBhvr>
                                        <p:cTn id="238" dur="1000"/>
                                        <p:tgtEl>
                                          <p:spTgt spid="56"/>
                                        </p:tgtEl>
                                        <p:attrNameLst>
                                          <p:attrName>ppt_x</p:attrName>
                                        </p:attrNameLst>
                                      </p:cBhvr>
                                      <p:tavLst>
                                        <p:tav tm="0">
                                          <p:val>
                                            <p:strVal val="ppt_x"/>
                                          </p:val>
                                        </p:tav>
                                        <p:tav tm="100000">
                                          <p:val>
                                            <p:strVal val="ppt_x"/>
                                          </p:val>
                                        </p:tav>
                                      </p:tavLst>
                                    </p:anim>
                                    <p:anim calcmode="lin" valueType="num">
                                      <p:cBhvr>
                                        <p:cTn id="239" dur="1000"/>
                                        <p:tgtEl>
                                          <p:spTgt spid="56"/>
                                        </p:tgtEl>
                                        <p:attrNameLst>
                                          <p:attrName>ppt_y</p:attrName>
                                        </p:attrNameLst>
                                      </p:cBhvr>
                                      <p:tavLst>
                                        <p:tav tm="0">
                                          <p:val>
                                            <p:strVal val="ppt_y"/>
                                          </p:val>
                                        </p:tav>
                                        <p:tav tm="100000">
                                          <p:val>
                                            <p:strVal val="ppt_y+.1"/>
                                          </p:val>
                                        </p:tav>
                                      </p:tavLst>
                                    </p:anim>
                                    <p:set>
                                      <p:cBhvr>
                                        <p:cTn id="240" dur="1" fill="hold">
                                          <p:stCondLst>
                                            <p:cond delay="999"/>
                                          </p:stCondLst>
                                        </p:cTn>
                                        <p:tgtEl>
                                          <p:spTgt spid="56"/>
                                        </p:tgtEl>
                                        <p:attrNameLst>
                                          <p:attrName>style.visibility</p:attrName>
                                        </p:attrNameLst>
                                      </p:cBhvr>
                                      <p:to>
                                        <p:strVal val="hidden"/>
                                      </p:to>
                                    </p:set>
                                  </p:childTnLst>
                                </p:cTn>
                              </p:par>
                              <p:par>
                                <p:cTn id="241" presetID="42" presetClass="exit" presetSubtype="0" fill="hold" nodeType="withEffect">
                                  <p:stCondLst>
                                    <p:cond delay="0"/>
                                  </p:stCondLst>
                                  <p:childTnLst>
                                    <p:animEffect transition="out" filter="fade">
                                      <p:cBhvr>
                                        <p:cTn id="242" dur="1000"/>
                                        <p:tgtEl>
                                          <p:spTgt spid="59"/>
                                        </p:tgtEl>
                                      </p:cBhvr>
                                    </p:animEffect>
                                    <p:anim calcmode="lin" valueType="num">
                                      <p:cBhvr>
                                        <p:cTn id="243" dur="1000"/>
                                        <p:tgtEl>
                                          <p:spTgt spid="59"/>
                                        </p:tgtEl>
                                        <p:attrNameLst>
                                          <p:attrName>ppt_x</p:attrName>
                                        </p:attrNameLst>
                                      </p:cBhvr>
                                      <p:tavLst>
                                        <p:tav tm="0">
                                          <p:val>
                                            <p:strVal val="ppt_x"/>
                                          </p:val>
                                        </p:tav>
                                        <p:tav tm="100000">
                                          <p:val>
                                            <p:strVal val="ppt_x"/>
                                          </p:val>
                                        </p:tav>
                                      </p:tavLst>
                                    </p:anim>
                                    <p:anim calcmode="lin" valueType="num">
                                      <p:cBhvr>
                                        <p:cTn id="244" dur="1000"/>
                                        <p:tgtEl>
                                          <p:spTgt spid="59"/>
                                        </p:tgtEl>
                                        <p:attrNameLst>
                                          <p:attrName>ppt_y</p:attrName>
                                        </p:attrNameLst>
                                      </p:cBhvr>
                                      <p:tavLst>
                                        <p:tav tm="0">
                                          <p:val>
                                            <p:strVal val="ppt_y"/>
                                          </p:val>
                                        </p:tav>
                                        <p:tav tm="100000">
                                          <p:val>
                                            <p:strVal val="ppt_y+.1"/>
                                          </p:val>
                                        </p:tav>
                                      </p:tavLst>
                                    </p:anim>
                                    <p:set>
                                      <p:cBhvr>
                                        <p:cTn id="245" dur="1" fill="hold">
                                          <p:stCondLst>
                                            <p:cond delay="999"/>
                                          </p:stCondLst>
                                        </p:cTn>
                                        <p:tgtEl>
                                          <p:spTgt spid="59"/>
                                        </p:tgtEl>
                                        <p:attrNameLst>
                                          <p:attrName>style.visibility</p:attrName>
                                        </p:attrNameLst>
                                      </p:cBhvr>
                                      <p:to>
                                        <p:strVal val="hidden"/>
                                      </p:to>
                                    </p:set>
                                  </p:childTnLst>
                                </p:cTn>
                              </p:par>
                            </p:childTnLst>
                          </p:cTn>
                        </p:par>
                      </p:childTnLst>
                    </p:cTn>
                  </p:par>
                  <p:par>
                    <p:cTn id="246" fill="hold">
                      <p:stCondLst>
                        <p:cond delay="indefinite"/>
                      </p:stCondLst>
                      <p:childTnLst>
                        <p:par>
                          <p:cTn id="247" fill="hold">
                            <p:stCondLst>
                              <p:cond delay="0"/>
                            </p:stCondLst>
                            <p:childTnLst>
                              <p:par>
                                <p:cTn id="248" presetID="2" presetClass="entr" presetSubtype="4" fill="hold" nodeType="clickEffect">
                                  <p:stCondLst>
                                    <p:cond delay="0"/>
                                  </p:stCondLst>
                                  <p:childTnLst>
                                    <p:set>
                                      <p:cBhvr>
                                        <p:cTn id="249" dur="1" fill="hold">
                                          <p:stCondLst>
                                            <p:cond delay="0"/>
                                          </p:stCondLst>
                                        </p:cTn>
                                        <p:tgtEl>
                                          <p:spTgt spid="62"/>
                                        </p:tgtEl>
                                        <p:attrNameLst>
                                          <p:attrName>style.visibility</p:attrName>
                                        </p:attrNameLst>
                                      </p:cBhvr>
                                      <p:to>
                                        <p:strVal val="visible"/>
                                      </p:to>
                                    </p:set>
                                    <p:anim calcmode="lin" valueType="num">
                                      <p:cBhvr additive="base">
                                        <p:cTn id="250" dur="500" fill="hold"/>
                                        <p:tgtEl>
                                          <p:spTgt spid="62"/>
                                        </p:tgtEl>
                                        <p:attrNameLst>
                                          <p:attrName>ppt_x</p:attrName>
                                        </p:attrNameLst>
                                      </p:cBhvr>
                                      <p:tavLst>
                                        <p:tav tm="0">
                                          <p:val>
                                            <p:strVal val="#ppt_x"/>
                                          </p:val>
                                        </p:tav>
                                        <p:tav tm="100000">
                                          <p:val>
                                            <p:strVal val="#ppt_x"/>
                                          </p:val>
                                        </p:tav>
                                      </p:tavLst>
                                    </p:anim>
                                    <p:anim calcmode="lin" valueType="num">
                                      <p:cBhvr additive="base">
                                        <p:cTn id="251" dur="500" fill="hold"/>
                                        <p:tgtEl>
                                          <p:spTgt spid="62"/>
                                        </p:tgtEl>
                                        <p:attrNameLst>
                                          <p:attrName>ppt_y</p:attrName>
                                        </p:attrNameLst>
                                      </p:cBhvr>
                                      <p:tavLst>
                                        <p:tav tm="0">
                                          <p:val>
                                            <p:strVal val="1+#ppt_h/2"/>
                                          </p:val>
                                        </p:tav>
                                        <p:tav tm="100000">
                                          <p:val>
                                            <p:strVal val="#ppt_y"/>
                                          </p:val>
                                        </p:tav>
                                      </p:tavLst>
                                    </p:anim>
                                  </p:childTnLst>
                                </p:cTn>
                              </p:par>
                              <p:par>
                                <p:cTn id="252" presetID="2" presetClass="entr" presetSubtype="4" fill="hold" nodeType="withEffect">
                                  <p:stCondLst>
                                    <p:cond delay="0"/>
                                  </p:stCondLst>
                                  <p:childTnLst>
                                    <p:set>
                                      <p:cBhvr>
                                        <p:cTn id="253" dur="1" fill="hold">
                                          <p:stCondLst>
                                            <p:cond delay="0"/>
                                          </p:stCondLst>
                                        </p:cTn>
                                        <p:tgtEl>
                                          <p:spTgt spid="63"/>
                                        </p:tgtEl>
                                        <p:attrNameLst>
                                          <p:attrName>style.visibility</p:attrName>
                                        </p:attrNameLst>
                                      </p:cBhvr>
                                      <p:to>
                                        <p:strVal val="visible"/>
                                      </p:to>
                                    </p:set>
                                    <p:anim calcmode="lin" valueType="num">
                                      <p:cBhvr additive="base">
                                        <p:cTn id="254" dur="500" fill="hold"/>
                                        <p:tgtEl>
                                          <p:spTgt spid="63"/>
                                        </p:tgtEl>
                                        <p:attrNameLst>
                                          <p:attrName>ppt_x</p:attrName>
                                        </p:attrNameLst>
                                      </p:cBhvr>
                                      <p:tavLst>
                                        <p:tav tm="0">
                                          <p:val>
                                            <p:strVal val="#ppt_x"/>
                                          </p:val>
                                        </p:tav>
                                        <p:tav tm="100000">
                                          <p:val>
                                            <p:strVal val="#ppt_x"/>
                                          </p:val>
                                        </p:tav>
                                      </p:tavLst>
                                    </p:anim>
                                    <p:anim calcmode="lin" valueType="num">
                                      <p:cBhvr additive="base">
                                        <p:cTn id="255" dur="500" fill="hold"/>
                                        <p:tgtEl>
                                          <p:spTgt spid="63"/>
                                        </p:tgtEl>
                                        <p:attrNameLst>
                                          <p:attrName>ppt_y</p:attrName>
                                        </p:attrNameLst>
                                      </p:cBhvr>
                                      <p:tavLst>
                                        <p:tav tm="0">
                                          <p:val>
                                            <p:strVal val="1+#ppt_h/2"/>
                                          </p:val>
                                        </p:tav>
                                        <p:tav tm="100000">
                                          <p:val>
                                            <p:strVal val="#ppt_y"/>
                                          </p:val>
                                        </p:tav>
                                      </p:tavLst>
                                    </p:anim>
                                  </p:childTnLst>
                                </p:cTn>
                              </p:par>
                              <p:par>
                                <p:cTn id="256" presetID="2" presetClass="entr" presetSubtype="4" fill="hold" nodeType="withEffect">
                                  <p:stCondLst>
                                    <p:cond delay="0"/>
                                  </p:stCondLst>
                                  <p:childTnLst>
                                    <p:set>
                                      <p:cBhvr>
                                        <p:cTn id="257" dur="1" fill="hold">
                                          <p:stCondLst>
                                            <p:cond delay="0"/>
                                          </p:stCondLst>
                                        </p:cTn>
                                        <p:tgtEl>
                                          <p:spTgt spid="67"/>
                                        </p:tgtEl>
                                        <p:attrNameLst>
                                          <p:attrName>style.visibility</p:attrName>
                                        </p:attrNameLst>
                                      </p:cBhvr>
                                      <p:to>
                                        <p:strVal val="visible"/>
                                      </p:to>
                                    </p:set>
                                    <p:anim calcmode="lin" valueType="num">
                                      <p:cBhvr additive="base">
                                        <p:cTn id="258" dur="500" fill="hold"/>
                                        <p:tgtEl>
                                          <p:spTgt spid="67"/>
                                        </p:tgtEl>
                                        <p:attrNameLst>
                                          <p:attrName>ppt_x</p:attrName>
                                        </p:attrNameLst>
                                      </p:cBhvr>
                                      <p:tavLst>
                                        <p:tav tm="0">
                                          <p:val>
                                            <p:strVal val="#ppt_x"/>
                                          </p:val>
                                        </p:tav>
                                        <p:tav tm="100000">
                                          <p:val>
                                            <p:strVal val="#ppt_x"/>
                                          </p:val>
                                        </p:tav>
                                      </p:tavLst>
                                    </p:anim>
                                    <p:anim calcmode="lin" valueType="num">
                                      <p:cBhvr additive="base">
                                        <p:cTn id="259" dur="500" fill="hold"/>
                                        <p:tgtEl>
                                          <p:spTgt spid="67"/>
                                        </p:tgtEl>
                                        <p:attrNameLst>
                                          <p:attrName>ppt_y</p:attrName>
                                        </p:attrNameLst>
                                      </p:cBhvr>
                                      <p:tavLst>
                                        <p:tav tm="0">
                                          <p:val>
                                            <p:strVal val="1+#ppt_h/2"/>
                                          </p:val>
                                        </p:tav>
                                        <p:tav tm="100000">
                                          <p:val>
                                            <p:strVal val="#ppt_y"/>
                                          </p:val>
                                        </p:tav>
                                      </p:tavLst>
                                    </p:anim>
                                  </p:childTnLst>
                                </p:cTn>
                              </p:par>
                              <p:par>
                                <p:cTn id="260" presetID="2" presetClass="entr" presetSubtype="4" fill="hold" nodeType="withEffect">
                                  <p:stCondLst>
                                    <p:cond delay="0"/>
                                  </p:stCondLst>
                                  <p:childTnLst>
                                    <p:set>
                                      <p:cBhvr>
                                        <p:cTn id="261" dur="1" fill="hold">
                                          <p:stCondLst>
                                            <p:cond delay="0"/>
                                          </p:stCondLst>
                                        </p:cTn>
                                        <p:tgtEl>
                                          <p:spTgt spid="66"/>
                                        </p:tgtEl>
                                        <p:attrNameLst>
                                          <p:attrName>style.visibility</p:attrName>
                                        </p:attrNameLst>
                                      </p:cBhvr>
                                      <p:to>
                                        <p:strVal val="visible"/>
                                      </p:to>
                                    </p:set>
                                    <p:anim calcmode="lin" valueType="num">
                                      <p:cBhvr additive="base">
                                        <p:cTn id="262" dur="500" fill="hold"/>
                                        <p:tgtEl>
                                          <p:spTgt spid="66"/>
                                        </p:tgtEl>
                                        <p:attrNameLst>
                                          <p:attrName>ppt_x</p:attrName>
                                        </p:attrNameLst>
                                      </p:cBhvr>
                                      <p:tavLst>
                                        <p:tav tm="0">
                                          <p:val>
                                            <p:strVal val="#ppt_x"/>
                                          </p:val>
                                        </p:tav>
                                        <p:tav tm="100000">
                                          <p:val>
                                            <p:strVal val="#ppt_x"/>
                                          </p:val>
                                        </p:tav>
                                      </p:tavLst>
                                    </p:anim>
                                    <p:anim calcmode="lin" valueType="num">
                                      <p:cBhvr additive="base">
                                        <p:cTn id="263"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264" fill="hold">
                      <p:stCondLst>
                        <p:cond delay="indefinite"/>
                      </p:stCondLst>
                      <p:childTnLst>
                        <p:par>
                          <p:cTn id="265" fill="hold">
                            <p:stCondLst>
                              <p:cond delay="0"/>
                            </p:stCondLst>
                            <p:childTnLst>
                              <p:par>
                                <p:cTn id="266" presetID="2" presetClass="entr" presetSubtype="4" fill="hold" grpId="0" nodeType="clickEffect">
                                  <p:stCondLst>
                                    <p:cond delay="0"/>
                                  </p:stCondLst>
                                  <p:childTnLst>
                                    <p:set>
                                      <p:cBhvr>
                                        <p:cTn id="267" dur="1" fill="hold">
                                          <p:stCondLst>
                                            <p:cond delay="0"/>
                                          </p:stCondLst>
                                        </p:cTn>
                                        <p:tgtEl>
                                          <p:spTgt spid="71"/>
                                        </p:tgtEl>
                                        <p:attrNameLst>
                                          <p:attrName>style.visibility</p:attrName>
                                        </p:attrNameLst>
                                      </p:cBhvr>
                                      <p:to>
                                        <p:strVal val="visible"/>
                                      </p:to>
                                    </p:set>
                                    <p:anim calcmode="lin" valueType="num">
                                      <p:cBhvr additive="base">
                                        <p:cTn id="268" dur="500" fill="hold"/>
                                        <p:tgtEl>
                                          <p:spTgt spid="71"/>
                                        </p:tgtEl>
                                        <p:attrNameLst>
                                          <p:attrName>ppt_x</p:attrName>
                                        </p:attrNameLst>
                                      </p:cBhvr>
                                      <p:tavLst>
                                        <p:tav tm="0">
                                          <p:val>
                                            <p:strVal val="#ppt_x"/>
                                          </p:val>
                                        </p:tav>
                                        <p:tav tm="100000">
                                          <p:val>
                                            <p:strVal val="#ppt_x"/>
                                          </p:val>
                                        </p:tav>
                                      </p:tavLst>
                                    </p:anim>
                                    <p:anim calcmode="lin" valueType="num">
                                      <p:cBhvr additive="base">
                                        <p:cTn id="269"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270" fill="hold">
                      <p:stCondLst>
                        <p:cond delay="indefinite"/>
                      </p:stCondLst>
                      <p:childTnLst>
                        <p:par>
                          <p:cTn id="271" fill="hold">
                            <p:stCondLst>
                              <p:cond delay="0"/>
                            </p:stCondLst>
                            <p:childTnLst>
                              <p:par>
                                <p:cTn id="272" presetID="42" presetClass="exit" presetSubtype="0" fill="hold" nodeType="clickEffect">
                                  <p:stCondLst>
                                    <p:cond delay="0"/>
                                  </p:stCondLst>
                                  <p:childTnLst>
                                    <p:animEffect transition="out" filter="fade">
                                      <p:cBhvr>
                                        <p:cTn id="273" dur="1000"/>
                                        <p:tgtEl>
                                          <p:spTgt spid="62"/>
                                        </p:tgtEl>
                                      </p:cBhvr>
                                    </p:animEffect>
                                    <p:anim calcmode="lin" valueType="num">
                                      <p:cBhvr>
                                        <p:cTn id="274" dur="1000"/>
                                        <p:tgtEl>
                                          <p:spTgt spid="62"/>
                                        </p:tgtEl>
                                        <p:attrNameLst>
                                          <p:attrName>ppt_x</p:attrName>
                                        </p:attrNameLst>
                                      </p:cBhvr>
                                      <p:tavLst>
                                        <p:tav tm="0">
                                          <p:val>
                                            <p:strVal val="ppt_x"/>
                                          </p:val>
                                        </p:tav>
                                        <p:tav tm="100000">
                                          <p:val>
                                            <p:strVal val="ppt_x"/>
                                          </p:val>
                                        </p:tav>
                                      </p:tavLst>
                                    </p:anim>
                                    <p:anim calcmode="lin" valueType="num">
                                      <p:cBhvr>
                                        <p:cTn id="275" dur="1000"/>
                                        <p:tgtEl>
                                          <p:spTgt spid="62"/>
                                        </p:tgtEl>
                                        <p:attrNameLst>
                                          <p:attrName>ppt_y</p:attrName>
                                        </p:attrNameLst>
                                      </p:cBhvr>
                                      <p:tavLst>
                                        <p:tav tm="0">
                                          <p:val>
                                            <p:strVal val="ppt_y"/>
                                          </p:val>
                                        </p:tav>
                                        <p:tav tm="100000">
                                          <p:val>
                                            <p:strVal val="ppt_y+.1"/>
                                          </p:val>
                                        </p:tav>
                                      </p:tavLst>
                                    </p:anim>
                                    <p:set>
                                      <p:cBhvr>
                                        <p:cTn id="276" dur="1" fill="hold">
                                          <p:stCondLst>
                                            <p:cond delay="999"/>
                                          </p:stCondLst>
                                        </p:cTn>
                                        <p:tgtEl>
                                          <p:spTgt spid="62"/>
                                        </p:tgtEl>
                                        <p:attrNameLst>
                                          <p:attrName>style.visibility</p:attrName>
                                        </p:attrNameLst>
                                      </p:cBhvr>
                                      <p:to>
                                        <p:strVal val="hidden"/>
                                      </p:to>
                                    </p:set>
                                  </p:childTnLst>
                                </p:cTn>
                              </p:par>
                              <p:par>
                                <p:cTn id="277" presetID="42" presetClass="exit" presetSubtype="0" fill="hold" nodeType="withEffect">
                                  <p:stCondLst>
                                    <p:cond delay="0"/>
                                  </p:stCondLst>
                                  <p:childTnLst>
                                    <p:animEffect transition="out" filter="fade">
                                      <p:cBhvr>
                                        <p:cTn id="278" dur="1000"/>
                                        <p:tgtEl>
                                          <p:spTgt spid="63"/>
                                        </p:tgtEl>
                                      </p:cBhvr>
                                    </p:animEffect>
                                    <p:anim calcmode="lin" valueType="num">
                                      <p:cBhvr>
                                        <p:cTn id="279" dur="1000"/>
                                        <p:tgtEl>
                                          <p:spTgt spid="63"/>
                                        </p:tgtEl>
                                        <p:attrNameLst>
                                          <p:attrName>ppt_x</p:attrName>
                                        </p:attrNameLst>
                                      </p:cBhvr>
                                      <p:tavLst>
                                        <p:tav tm="0">
                                          <p:val>
                                            <p:strVal val="ppt_x"/>
                                          </p:val>
                                        </p:tav>
                                        <p:tav tm="100000">
                                          <p:val>
                                            <p:strVal val="ppt_x"/>
                                          </p:val>
                                        </p:tav>
                                      </p:tavLst>
                                    </p:anim>
                                    <p:anim calcmode="lin" valueType="num">
                                      <p:cBhvr>
                                        <p:cTn id="280" dur="1000"/>
                                        <p:tgtEl>
                                          <p:spTgt spid="63"/>
                                        </p:tgtEl>
                                        <p:attrNameLst>
                                          <p:attrName>ppt_y</p:attrName>
                                        </p:attrNameLst>
                                      </p:cBhvr>
                                      <p:tavLst>
                                        <p:tav tm="0">
                                          <p:val>
                                            <p:strVal val="ppt_y"/>
                                          </p:val>
                                        </p:tav>
                                        <p:tav tm="100000">
                                          <p:val>
                                            <p:strVal val="ppt_y+.1"/>
                                          </p:val>
                                        </p:tav>
                                      </p:tavLst>
                                    </p:anim>
                                    <p:set>
                                      <p:cBhvr>
                                        <p:cTn id="281" dur="1" fill="hold">
                                          <p:stCondLst>
                                            <p:cond delay="999"/>
                                          </p:stCondLst>
                                        </p:cTn>
                                        <p:tgtEl>
                                          <p:spTgt spid="63"/>
                                        </p:tgtEl>
                                        <p:attrNameLst>
                                          <p:attrName>style.visibility</p:attrName>
                                        </p:attrNameLst>
                                      </p:cBhvr>
                                      <p:to>
                                        <p:strVal val="hidden"/>
                                      </p:to>
                                    </p:set>
                                  </p:childTnLst>
                                </p:cTn>
                              </p:par>
                              <p:par>
                                <p:cTn id="282" presetID="42" presetClass="exit" presetSubtype="0" fill="hold" nodeType="withEffect">
                                  <p:stCondLst>
                                    <p:cond delay="0"/>
                                  </p:stCondLst>
                                  <p:childTnLst>
                                    <p:animEffect transition="out" filter="fade">
                                      <p:cBhvr>
                                        <p:cTn id="283" dur="1000"/>
                                        <p:tgtEl>
                                          <p:spTgt spid="67"/>
                                        </p:tgtEl>
                                      </p:cBhvr>
                                    </p:animEffect>
                                    <p:anim calcmode="lin" valueType="num">
                                      <p:cBhvr>
                                        <p:cTn id="284" dur="1000"/>
                                        <p:tgtEl>
                                          <p:spTgt spid="67"/>
                                        </p:tgtEl>
                                        <p:attrNameLst>
                                          <p:attrName>ppt_x</p:attrName>
                                        </p:attrNameLst>
                                      </p:cBhvr>
                                      <p:tavLst>
                                        <p:tav tm="0">
                                          <p:val>
                                            <p:strVal val="ppt_x"/>
                                          </p:val>
                                        </p:tav>
                                        <p:tav tm="100000">
                                          <p:val>
                                            <p:strVal val="ppt_x"/>
                                          </p:val>
                                        </p:tav>
                                      </p:tavLst>
                                    </p:anim>
                                    <p:anim calcmode="lin" valueType="num">
                                      <p:cBhvr>
                                        <p:cTn id="285" dur="1000"/>
                                        <p:tgtEl>
                                          <p:spTgt spid="67"/>
                                        </p:tgtEl>
                                        <p:attrNameLst>
                                          <p:attrName>ppt_y</p:attrName>
                                        </p:attrNameLst>
                                      </p:cBhvr>
                                      <p:tavLst>
                                        <p:tav tm="0">
                                          <p:val>
                                            <p:strVal val="ppt_y"/>
                                          </p:val>
                                        </p:tav>
                                        <p:tav tm="100000">
                                          <p:val>
                                            <p:strVal val="ppt_y+.1"/>
                                          </p:val>
                                        </p:tav>
                                      </p:tavLst>
                                    </p:anim>
                                    <p:set>
                                      <p:cBhvr>
                                        <p:cTn id="286" dur="1" fill="hold">
                                          <p:stCondLst>
                                            <p:cond delay="999"/>
                                          </p:stCondLst>
                                        </p:cTn>
                                        <p:tgtEl>
                                          <p:spTgt spid="67"/>
                                        </p:tgtEl>
                                        <p:attrNameLst>
                                          <p:attrName>style.visibility</p:attrName>
                                        </p:attrNameLst>
                                      </p:cBhvr>
                                      <p:to>
                                        <p:strVal val="hidden"/>
                                      </p:to>
                                    </p:set>
                                  </p:childTnLst>
                                </p:cTn>
                              </p:par>
                              <p:par>
                                <p:cTn id="287" presetID="42" presetClass="exit" presetSubtype="0" fill="hold" nodeType="withEffect">
                                  <p:stCondLst>
                                    <p:cond delay="0"/>
                                  </p:stCondLst>
                                  <p:childTnLst>
                                    <p:animEffect transition="out" filter="fade">
                                      <p:cBhvr>
                                        <p:cTn id="288" dur="1000"/>
                                        <p:tgtEl>
                                          <p:spTgt spid="66"/>
                                        </p:tgtEl>
                                      </p:cBhvr>
                                    </p:animEffect>
                                    <p:anim calcmode="lin" valueType="num">
                                      <p:cBhvr>
                                        <p:cTn id="289" dur="1000"/>
                                        <p:tgtEl>
                                          <p:spTgt spid="66"/>
                                        </p:tgtEl>
                                        <p:attrNameLst>
                                          <p:attrName>ppt_x</p:attrName>
                                        </p:attrNameLst>
                                      </p:cBhvr>
                                      <p:tavLst>
                                        <p:tav tm="0">
                                          <p:val>
                                            <p:strVal val="ppt_x"/>
                                          </p:val>
                                        </p:tav>
                                        <p:tav tm="100000">
                                          <p:val>
                                            <p:strVal val="ppt_x"/>
                                          </p:val>
                                        </p:tav>
                                      </p:tavLst>
                                    </p:anim>
                                    <p:anim calcmode="lin" valueType="num">
                                      <p:cBhvr>
                                        <p:cTn id="290" dur="1000"/>
                                        <p:tgtEl>
                                          <p:spTgt spid="66"/>
                                        </p:tgtEl>
                                        <p:attrNameLst>
                                          <p:attrName>ppt_y</p:attrName>
                                        </p:attrNameLst>
                                      </p:cBhvr>
                                      <p:tavLst>
                                        <p:tav tm="0">
                                          <p:val>
                                            <p:strVal val="ppt_y"/>
                                          </p:val>
                                        </p:tav>
                                        <p:tav tm="100000">
                                          <p:val>
                                            <p:strVal val="ppt_y+.1"/>
                                          </p:val>
                                        </p:tav>
                                      </p:tavLst>
                                    </p:anim>
                                    <p:set>
                                      <p:cBhvr>
                                        <p:cTn id="291" dur="1" fill="hold">
                                          <p:stCondLst>
                                            <p:cond delay="999"/>
                                          </p:stCondLst>
                                        </p:cTn>
                                        <p:tgtEl>
                                          <p:spTgt spid="66"/>
                                        </p:tgtEl>
                                        <p:attrNameLst>
                                          <p:attrName>style.visibility</p:attrName>
                                        </p:attrNameLst>
                                      </p:cBhvr>
                                      <p:to>
                                        <p:strVal val="hidden"/>
                                      </p:to>
                                    </p:set>
                                  </p:childTnLst>
                                </p:cTn>
                              </p:par>
                            </p:childTnLst>
                          </p:cTn>
                        </p:par>
                      </p:childTnLst>
                    </p:cTn>
                  </p:par>
                  <p:par>
                    <p:cTn id="292" fill="hold">
                      <p:stCondLst>
                        <p:cond delay="indefinite"/>
                      </p:stCondLst>
                      <p:childTnLst>
                        <p:par>
                          <p:cTn id="293" fill="hold">
                            <p:stCondLst>
                              <p:cond delay="0"/>
                            </p:stCondLst>
                            <p:childTnLst>
                              <p:par>
                                <p:cTn id="294" presetID="2" presetClass="entr" presetSubtype="4" fill="hold" grpId="0" nodeType="clickEffect">
                                  <p:stCondLst>
                                    <p:cond delay="0"/>
                                  </p:stCondLst>
                                  <p:childTnLst>
                                    <p:set>
                                      <p:cBhvr>
                                        <p:cTn id="295" dur="1" fill="hold">
                                          <p:stCondLst>
                                            <p:cond delay="0"/>
                                          </p:stCondLst>
                                        </p:cTn>
                                        <p:tgtEl>
                                          <p:spTgt spid="75"/>
                                        </p:tgtEl>
                                        <p:attrNameLst>
                                          <p:attrName>style.visibility</p:attrName>
                                        </p:attrNameLst>
                                      </p:cBhvr>
                                      <p:to>
                                        <p:strVal val="visible"/>
                                      </p:to>
                                    </p:set>
                                    <p:anim calcmode="lin" valueType="num">
                                      <p:cBhvr additive="base">
                                        <p:cTn id="296" dur="500" fill="hold"/>
                                        <p:tgtEl>
                                          <p:spTgt spid="75"/>
                                        </p:tgtEl>
                                        <p:attrNameLst>
                                          <p:attrName>ppt_x</p:attrName>
                                        </p:attrNameLst>
                                      </p:cBhvr>
                                      <p:tavLst>
                                        <p:tav tm="0">
                                          <p:val>
                                            <p:strVal val="#ppt_x"/>
                                          </p:val>
                                        </p:tav>
                                        <p:tav tm="100000">
                                          <p:val>
                                            <p:strVal val="#ppt_x"/>
                                          </p:val>
                                        </p:tav>
                                      </p:tavLst>
                                    </p:anim>
                                    <p:anim calcmode="lin" valueType="num">
                                      <p:cBhvr additive="base">
                                        <p:cTn id="297"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9" grpId="0"/>
      <p:bldP spid="20" grpId="0"/>
      <p:bldP spid="21" grpId="0"/>
      <p:bldP spid="22" grpId="0"/>
      <p:bldP spid="23" grpId="0"/>
      <p:bldP spid="24" grpId="0"/>
      <p:bldP spid="25" grpId="0"/>
      <p:bldP spid="41" grpId="0"/>
      <p:bldP spid="54" grpId="0"/>
      <p:bldP spid="60" grpId="0"/>
      <p:bldP spid="71" grpId="0"/>
      <p:bldP spid="7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215166" y="286337"/>
            <a:ext cx="1731031" cy="523220"/>
          </a:xfrm>
          <a:prstGeom prst="rect">
            <a:avLst/>
          </a:prstGeom>
          <a:noFill/>
        </p:spPr>
        <p:txBody>
          <a:bodyPr wrap="square" lIns="91440" tIns="45720" rIns="91440" bIns="45720">
            <a:spAutoFit/>
          </a:bodyPr>
          <a:lstStyle/>
          <a:p>
            <a:pPr algn="ctr"/>
            <a:r>
              <a:rPr lang="zh-CN" altLang="en-US" sz="2800" b="1" cap="none" spc="0" dirty="0">
                <a:ln w="22225">
                  <a:solidFill>
                    <a:schemeClr val="accent2"/>
                  </a:solidFill>
                  <a:prstDash val="solid"/>
                </a:ln>
                <a:solidFill>
                  <a:schemeClr val="accent2">
                    <a:lumMod val="40000"/>
                    <a:lumOff val="60000"/>
                  </a:schemeClr>
                </a:solidFill>
                <a:effectLst/>
              </a:rPr>
              <a:t>篇章结构</a:t>
            </a:r>
            <a:endParaRPr lang="zh-CN" altLang="en-US" sz="2800" b="1" cap="none" spc="0" dirty="0">
              <a:ln w="22225">
                <a:solidFill>
                  <a:schemeClr val="accent2"/>
                </a:solidFill>
                <a:prstDash val="solid"/>
              </a:ln>
              <a:solidFill>
                <a:schemeClr val="accent2">
                  <a:lumMod val="40000"/>
                  <a:lumOff val="60000"/>
                </a:schemeClr>
              </a:solidFill>
              <a:effectLst/>
            </a:endParaRPr>
          </a:p>
        </p:txBody>
      </p:sp>
      <p:grpSp>
        <p:nvGrpSpPr>
          <p:cNvPr id="3" name="组合 2"/>
          <p:cNvGrpSpPr/>
          <p:nvPr/>
        </p:nvGrpSpPr>
        <p:grpSpPr>
          <a:xfrm>
            <a:off x="4694548" y="1295417"/>
            <a:ext cx="2922310" cy="4963980"/>
            <a:chOff x="4744155" y="1821124"/>
            <a:chExt cx="2440485" cy="4407506"/>
          </a:xfrm>
        </p:grpSpPr>
        <p:sp>
          <p:nvSpPr>
            <p:cNvPr id="4" name="Freeform 5"/>
            <p:cNvSpPr/>
            <p:nvPr/>
          </p:nvSpPr>
          <p:spPr bwMode="auto">
            <a:xfrm>
              <a:off x="4829933" y="3368503"/>
              <a:ext cx="1445622" cy="1501966"/>
            </a:xfrm>
            <a:custGeom>
              <a:avLst/>
              <a:gdLst>
                <a:gd name="T0" fmla="*/ 727 w 727"/>
                <a:gd name="T1" fmla="*/ 559 h 755"/>
                <a:gd name="T2" fmla="*/ 553 w 727"/>
                <a:gd name="T3" fmla="*/ 525 h 755"/>
                <a:gd name="T4" fmla="*/ 326 w 727"/>
                <a:gd name="T5" fmla="*/ 313 h 755"/>
                <a:gd name="T6" fmla="*/ 403 w 727"/>
                <a:gd name="T7" fmla="*/ 310 h 755"/>
                <a:gd name="T8" fmla="*/ 413 w 727"/>
                <a:gd name="T9" fmla="*/ 274 h 755"/>
                <a:gd name="T10" fmla="*/ 245 w 727"/>
                <a:gd name="T11" fmla="*/ 26 h 755"/>
                <a:gd name="T12" fmla="*/ 203 w 727"/>
                <a:gd name="T13" fmla="*/ 26 h 755"/>
                <a:gd name="T14" fmla="*/ 15 w 727"/>
                <a:gd name="T15" fmla="*/ 280 h 755"/>
                <a:gd name="T16" fmla="*/ 24 w 727"/>
                <a:gd name="T17" fmla="*/ 310 h 755"/>
                <a:gd name="T18" fmla="*/ 114 w 727"/>
                <a:gd name="T19" fmla="*/ 315 h 755"/>
                <a:gd name="T20" fmla="*/ 567 w 727"/>
                <a:gd name="T21" fmla="*/ 747 h 755"/>
                <a:gd name="T22" fmla="*/ 727 w 727"/>
                <a:gd name="T23" fmla="*/ 559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7" h="755">
                  <a:moveTo>
                    <a:pt x="727" y="559"/>
                  </a:moveTo>
                  <a:cubicBezTo>
                    <a:pt x="715" y="515"/>
                    <a:pt x="651" y="517"/>
                    <a:pt x="553" y="525"/>
                  </a:cubicBezTo>
                  <a:cubicBezTo>
                    <a:pt x="479" y="533"/>
                    <a:pt x="309" y="547"/>
                    <a:pt x="326" y="313"/>
                  </a:cubicBezTo>
                  <a:cubicBezTo>
                    <a:pt x="403" y="310"/>
                    <a:pt x="403" y="310"/>
                    <a:pt x="403" y="310"/>
                  </a:cubicBezTo>
                  <a:cubicBezTo>
                    <a:pt x="429" y="310"/>
                    <a:pt x="428" y="295"/>
                    <a:pt x="413" y="274"/>
                  </a:cubicBezTo>
                  <a:cubicBezTo>
                    <a:pt x="413" y="274"/>
                    <a:pt x="297" y="101"/>
                    <a:pt x="245" y="26"/>
                  </a:cubicBezTo>
                  <a:cubicBezTo>
                    <a:pt x="231" y="6"/>
                    <a:pt x="220" y="0"/>
                    <a:pt x="203" y="26"/>
                  </a:cubicBezTo>
                  <a:cubicBezTo>
                    <a:pt x="144" y="97"/>
                    <a:pt x="55" y="225"/>
                    <a:pt x="15" y="280"/>
                  </a:cubicBezTo>
                  <a:cubicBezTo>
                    <a:pt x="12" y="284"/>
                    <a:pt x="0" y="307"/>
                    <a:pt x="24" y="310"/>
                  </a:cubicBezTo>
                  <a:cubicBezTo>
                    <a:pt x="52" y="313"/>
                    <a:pt x="114" y="315"/>
                    <a:pt x="114" y="315"/>
                  </a:cubicBezTo>
                  <a:cubicBezTo>
                    <a:pt x="93" y="749"/>
                    <a:pt x="350" y="749"/>
                    <a:pt x="567" y="747"/>
                  </a:cubicBezTo>
                  <a:cubicBezTo>
                    <a:pt x="606" y="755"/>
                    <a:pt x="723" y="704"/>
                    <a:pt x="727" y="559"/>
                  </a:cubicBezTo>
                  <a:close/>
                </a:path>
              </a:pathLst>
            </a:custGeom>
            <a:solidFill>
              <a:schemeClr val="accent3"/>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5" name="Freeform 6"/>
            <p:cNvSpPr/>
            <p:nvPr/>
          </p:nvSpPr>
          <p:spPr bwMode="auto">
            <a:xfrm>
              <a:off x="5739018" y="2644430"/>
              <a:ext cx="1445622" cy="1503648"/>
            </a:xfrm>
            <a:custGeom>
              <a:avLst/>
              <a:gdLst>
                <a:gd name="T0" fmla="*/ 0 w 727"/>
                <a:gd name="T1" fmla="*/ 559 h 756"/>
                <a:gd name="T2" fmla="*/ 173 w 727"/>
                <a:gd name="T3" fmla="*/ 526 h 756"/>
                <a:gd name="T4" fmla="*/ 401 w 727"/>
                <a:gd name="T5" fmla="*/ 314 h 756"/>
                <a:gd name="T6" fmla="*/ 324 w 727"/>
                <a:gd name="T7" fmla="*/ 311 h 756"/>
                <a:gd name="T8" fmla="*/ 314 w 727"/>
                <a:gd name="T9" fmla="*/ 275 h 756"/>
                <a:gd name="T10" fmla="*/ 482 w 727"/>
                <a:gd name="T11" fmla="*/ 27 h 756"/>
                <a:gd name="T12" fmla="*/ 524 w 727"/>
                <a:gd name="T13" fmla="*/ 27 h 756"/>
                <a:gd name="T14" fmla="*/ 712 w 727"/>
                <a:gd name="T15" fmla="*/ 280 h 756"/>
                <a:gd name="T16" fmla="*/ 703 w 727"/>
                <a:gd name="T17" fmla="*/ 311 h 756"/>
                <a:gd name="T18" fmla="*/ 613 w 727"/>
                <a:gd name="T19" fmla="*/ 316 h 756"/>
                <a:gd name="T20" fmla="*/ 160 w 727"/>
                <a:gd name="T21" fmla="*/ 748 h 756"/>
                <a:gd name="T22" fmla="*/ 0 w 727"/>
                <a:gd name="T23" fmla="*/ 559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7" h="756">
                  <a:moveTo>
                    <a:pt x="0" y="559"/>
                  </a:moveTo>
                  <a:cubicBezTo>
                    <a:pt x="11" y="516"/>
                    <a:pt x="76" y="518"/>
                    <a:pt x="173" y="526"/>
                  </a:cubicBezTo>
                  <a:cubicBezTo>
                    <a:pt x="248" y="534"/>
                    <a:pt x="418" y="548"/>
                    <a:pt x="401" y="314"/>
                  </a:cubicBezTo>
                  <a:cubicBezTo>
                    <a:pt x="324" y="311"/>
                    <a:pt x="324" y="311"/>
                    <a:pt x="324" y="311"/>
                  </a:cubicBezTo>
                  <a:cubicBezTo>
                    <a:pt x="297" y="311"/>
                    <a:pt x="298" y="296"/>
                    <a:pt x="314" y="275"/>
                  </a:cubicBezTo>
                  <a:cubicBezTo>
                    <a:pt x="314" y="275"/>
                    <a:pt x="429" y="102"/>
                    <a:pt x="482" y="27"/>
                  </a:cubicBezTo>
                  <a:cubicBezTo>
                    <a:pt x="496" y="7"/>
                    <a:pt x="507" y="0"/>
                    <a:pt x="524" y="27"/>
                  </a:cubicBezTo>
                  <a:cubicBezTo>
                    <a:pt x="583" y="98"/>
                    <a:pt x="672" y="225"/>
                    <a:pt x="712" y="280"/>
                  </a:cubicBezTo>
                  <a:cubicBezTo>
                    <a:pt x="714" y="285"/>
                    <a:pt x="727" y="308"/>
                    <a:pt x="703" y="311"/>
                  </a:cubicBezTo>
                  <a:cubicBezTo>
                    <a:pt x="675" y="314"/>
                    <a:pt x="613" y="316"/>
                    <a:pt x="613" y="316"/>
                  </a:cubicBezTo>
                  <a:cubicBezTo>
                    <a:pt x="634" y="750"/>
                    <a:pt x="376" y="750"/>
                    <a:pt x="160" y="748"/>
                  </a:cubicBezTo>
                  <a:cubicBezTo>
                    <a:pt x="121" y="756"/>
                    <a:pt x="4" y="705"/>
                    <a:pt x="0" y="559"/>
                  </a:cubicBezTo>
                  <a:close/>
                </a:path>
              </a:pathLst>
            </a:custGeom>
            <a:solidFill>
              <a:schemeClr val="accent1"/>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6" name="Freeform 7"/>
            <p:cNvSpPr/>
            <p:nvPr/>
          </p:nvSpPr>
          <p:spPr bwMode="auto">
            <a:xfrm>
              <a:off x="4744155" y="1821124"/>
              <a:ext cx="1446463" cy="1503648"/>
            </a:xfrm>
            <a:custGeom>
              <a:avLst/>
              <a:gdLst>
                <a:gd name="T0" fmla="*/ 727 w 727"/>
                <a:gd name="T1" fmla="*/ 559 h 756"/>
                <a:gd name="T2" fmla="*/ 554 w 727"/>
                <a:gd name="T3" fmla="*/ 526 h 756"/>
                <a:gd name="T4" fmla="*/ 326 w 727"/>
                <a:gd name="T5" fmla="*/ 314 h 756"/>
                <a:gd name="T6" fmla="*/ 403 w 727"/>
                <a:gd name="T7" fmla="*/ 311 h 756"/>
                <a:gd name="T8" fmla="*/ 413 w 727"/>
                <a:gd name="T9" fmla="*/ 275 h 756"/>
                <a:gd name="T10" fmla="*/ 245 w 727"/>
                <a:gd name="T11" fmla="*/ 27 h 756"/>
                <a:gd name="T12" fmla="*/ 203 w 727"/>
                <a:gd name="T13" fmla="*/ 27 h 756"/>
                <a:gd name="T14" fmla="*/ 15 w 727"/>
                <a:gd name="T15" fmla="*/ 280 h 756"/>
                <a:gd name="T16" fmla="*/ 24 w 727"/>
                <a:gd name="T17" fmla="*/ 311 h 756"/>
                <a:gd name="T18" fmla="*/ 114 w 727"/>
                <a:gd name="T19" fmla="*/ 316 h 756"/>
                <a:gd name="T20" fmla="*/ 567 w 727"/>
                <a:gd name="T21" fmla="*/ 748 h 756"/>
                <a:gd name="T22" fmla="*/ 727 w 727"/>
                <a:gd name="T23" fmla="*/ 559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7" h="756">
                  <a:moveTo>
                    <a:pt x="727" y="559"/>
                  </a:moveTo>
                  <a:cubicBezTo>
                    <a:pt x="716" y="516"/>
                    <a:pt x="651" y="518"/>
                    <a:pt x="554" y="526"/>
                  </a:cubicBezTo>
                  <a:cubicBezTo>
                    <a:pt x="479" y="534"/>
                    <a:pt x="309" y="548"/>
                    <a:pt x="326" y="314"/>
                  </a:cubicBezTo>
                  <a:cubicBezTo>
                    <a:pt x="403" y="311"/>
                    <a:pt x="403" y="311"/>
                    <a:pt x="403" y="311"/>
                  </a:cubicBezTo>
                  <a:cubicBezTo>
                    <a:pt x="430" y="311"/>
                    <a:pt x="429" y="296"/>
                    <a:pt x="413" y="275"/>
                  </a:cubicBezTo>
                  <a:cubicBezTo>
                    <a:pt x="413" y="275"/>
                    <a:pt x="298" y="102"/>
                    <a:pt x="245" y="27"/>
                  </a:cubicBezTo>
                  <a:cubicBezTo>
                    <a:pt x="231" y="7"/>
                    <a:pt x="220" y="0"/>
                    <a:pt x="203" y="27"/>
                  </a:cubicBezTo>
                  <a:cubicBezTo>
                    <a:pt x="144" y="98"/>
                    <a:pt x="55" y="226"/>
                    <a:pt x="15" y="280"/>
                  </a:cubicBezTo>
                  <a:cubicBezTo>
                    <a:pt x="13" y="285"/>
                    <a:pt x="0" y="308"/>
                    <a:pt x="24" y="311"/>
                  </a:cubicBezTo>
                  <a:cubicBezTo>
                    <a:pt x="52" y="314"/>
                    <a:pt x="114" y="316"/>
                    <a:pt x="114" y="316"/>
                  </a:cubicBezTo>
                  <a:cubicBezTo>
                    <a:pt x="93" y="750"/>
                    <a:pt x="351" y="750"/>
                    <a:pt x="567" y="748"/>
                  </a:cubicBezTo>
                  <a:cubicBezTo>
                    <a:pt x="606" y="756"/>
                    <a:pt x="723" y="705"/>
                    <a:pt x="727" y="559"/>
                  </a:cubicBezTo>
                  <a:close/>
                </a:path>
              </a:pathLst>
            </a:custGeom>
            <a:solidFill>
              <a:schemeClr val="accent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7" name="Freeform 8"/>
            <p:cNvSpPr/>
            <p:nvPr/>
          </p:nvSpPr>
          <p:spPr bwMode="auto">
            <a:xfrm>
              <a:off x="5820592" y="1908585"/>
              <a:ext cx="89143" cy="3808737"/>
            </a:xfrm>
            <a:custGeom>
              <a:avLst/>
              <a:gdLst>
                <a:gd name="T0" fmla="*/ 94 w 106"/>
                <a:gd name="T1" fmla="*/ 4529 h 4529"/>
                <a:gd name="T2" fmla="*/ 0 w 106"/>
                <a:gd name="T3" fmla="*/ 4484 h 4529"/>
                <a:gd name="T4" fmla="*/ 12 w 106"/>
                <a:gd name="T5" fmla="*/ 0 h 4529"/>
                <a:gd name="T6" fmla="*/ 106 w 106"/>
                <a:gd name="T7" fmla="*/ 0 h 4529"/>
                <a:gd name="T8" fmla="*/ 94 w 106"/>
                <a:gd name="T9" fmla="*/ 4529 h 4529"/>
              </a:gdLst>
              <a:ahLst/>
              <a:cxnLst>
                <a:cxn ang="0">
                  <a:pos x="T0" y="T1"/>
                </a:cxn>
                <a:cxn ang="0">
                  <a:pos x="T2" y="T3"/>
                </a:cxn>
                <a:cxn ang="0">
                  <a:pos x="T4" y="T5"/>
                </a:cxn>
                <a:cxn ang="0">
                  <a:pos x="T6" y="T7"/>
                </a:cxn>
                <a:cxn ang="0">
                  <a:pos x="T8" y="T9"/>
                </a:cxn>
              </a:cxnLst>
              <a:rect l="0" t="0" r="r" b="b"/>
              <a:pathLst>
                <a:path w="106" h="4529">
                  <a:moveTo>
                    <a:pt x="94" y="4529"/>
                  </a:moveTo>
                  <a:lnTo>
                    <a:pt x="0" y="4484"/>
                  </a:lnTo>
                  <a:lnTo>
                    <a:pt x="12" y="0"/>
                  </a:lnTo>
                  <a:lnTo>
                    <a:pt x="106" y="0"/>
                  </a:lnTo>
                  <a:lnTo>
                    <a:pt x="94" y="4529"/>
                  </a:lnTo>
                  <a:close/>
                </a:path>
              </a:pathLst>
            </a:custGeom>
            <a:solidFill>
              <a:srgbClr val="87878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8" name="Freeform 9"/>
            <p:cNvSpPr/>
            <p:nvPr/>
          </p:nvSpPr>
          <p:spPr bwMode="auto">
            <a:xfrm>
              <a:off x="6037562" y="1908585"/>
              <a:ext cx="87460" cy="3811260"/>
            </a:xfrm>
            <a:custGeom>
              <a:avLst/>
              <a:gdLst>
                <a:gd name="T0" fmla="*/ 87 w 104"/>
                <a:gd name="T1" fmla="*/ 4498 h 4532"/>
                <a:gd name="T2" fmla="*/ 0 w 104"/>
                <a:gd name="T3" fmla="*/ 4532 h 4532"/>
                <a:gd name="T4" fmla="*/ 11 w 104"/>
                <a:gd name="T5" fmla="*/ 0 h 4532"/>
                <a:gd name="T6" fmla="*/ 104 w 104"/>
                <a:gd name="T7" fmla="*/ 3 h 4532"/>
                <a:gd name="T8" fmla="*/ 87 w 104"/>
                <a:gd name="T9" fmla="*/ 4498 h 4532"/>
              </a:gdLst>
              <a:ahLst/>
              <a:cxnLst>
                <a:cxn ang="0">
                  <a:pos x="T0" y="T1"/>
                </a:cxn>
                <a:cxn ang="0">
                  <a:pos x="T2" y="T3"/>
                </a:cxn>
                <a:cxn ang="0">
                  <a:pos x="T4" y="T5"/>
                </a:cxn>
                <a:cxn ang="0">
                  <a:pos x="T6" y="T7"/>
                </a:cxn>
                <a:cxn ang="0">
                  <a:pos x="T8" y="T9"/>
                </a:cxn>
              </a:cxnLst>
              <a:rect l="0" t="0" r="r" b="b"/>
              <a:pathLst>
                <a:path w="104" h="4532">
                  <a:moveTo>
                    <a:pt x="87" y="4498"/>
                  </a:moveTo>
                  <a:lnTo>
                    <a:pt x="0" y="4532"/>
                  </a:lnTo>
                  <a:lnTo>
                    <a:pt x="11" y="0"/>
                  </a:lnTo>
                  <a:lnTo>
                    <a:pt x="104" y="3"/>
                  </a:lnTo>
                  <a:lnTo>
                    <a:pt x="87" y="4498"/>
                  </a:lnTo>
                  <a:close/>
                </a:path>
              </a:pathLst>
            </a:custGeom>
            <a:solidFill>
              <a:srgbClr val="87878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9" name="Freeform 10"/>
            <p:cNvSpPr/>
            <p:nvPr/>
          </p:nvSpPr>
          <p:spPr bwMode="auto">
            <a:xfrm>
              <a:off x="5896279" y="1908585"/>
              <a:ext cx="154738" cy="3811260"/>
            </a:xfrm>
            <a:custGeom>
              <a:avLst/>
              <a:gdLst>
                <a:gd name="T0" fmla="*/ 172 w 184"/>
                <a:gd name="T1" fmla="*/ 4532 h 4532"/>
                <a:gd name="T2" fmla="*/ 0 w 184"/>
                <a:gd name="T3" fmla="*/ 4529 h 4532"/>
                <a:gd name="T4" fmla="*/ 11 w 184"/>
                <a:gd name="T5" fmla="*/ 0 h 4532"/>
                <a:gd name="T6" fmla="*/ 184 w 184"/>
                <a:gd name="T7" fmla="*/ 0 h 4532"/>
                <a:gd name="T8" fmla="*/ 172 w 184"/>
                <a:gd name="T9" fmla="*/ 4532 h 4532"/>
              </a:gdLst>
              <a:ahLst/>
              <a:cxnLst>
                <a:cxn ang="0">
                  <a:pos x="T0" y="T1"/>
                </a:cxn>
                <a:cxn ang="0">
                  <a:pos x="T2" y="T3"/>
                </a:cxn>
                <a:cxn ang="0">
                  <a:pos x="T4" y="T5"/>
                </a:cxn>
                <a:cxn ang="0">
                  <a:pos x="T6" y="T7"/>
                </a:cxn>
                <a:cxn ang="0">
                  <a:pos x="T8" y="T9"/>
                </a:cxn>
              </a:cxnLst>
              <a:rect l="0" t="0" r="r" b="b"/>
              <a:pathLst>
                <a:path w="184" h="4532">
                  <a:moveTo>
                    <a:pt x="172" y="4532"/>
                  </a:moveTo>
                  <a:lnTo>
                    <a:pt x="0" y="4529"/>
                  </a:lnTo>
                  <a:lnTo>
                    <a:pt x="11" y="0"/>
                  </a:lnTo>
                  <a:lnTo>
                    <a:pt x="184" y="0"/>
                  </a:lnTo>
                  <a:lnTo>
                    <a:pt x="172" y="4532"/>
                  </a:lnTo>
                  <a:close/>
                </a:path>
              </a:pathLst>
            </a:custGeom>
            <a:solidFill>
              <a:srgbClr val="B3B3B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10" name="Freeform 11"/>
            <p:cNvSpPr/>
            <p:nvPr/>
          </p:nvSpPr>
          <p:spPr bwMode="auto">
            <a:xfrm>
              <a:off x="5820592" y="5613883"/>
              <a:ext cx="294338" cy="614747"/>
            </a:xfrm>
            <a:custGeom>
              <a:avLst/>
              <a:gdLst>
                <a:gd name="T0" fmla="*/ 38 w 148"/>
                <a:gd name="T1" fmla="*/ 52 h 309"/>
                <a:gd name="T2" fmla="*/ 70 w 148"/>
                <a:gd name="T3" fmla="*/ 17 h 309"/>
                <a:gd name="T4" fmla="*/ 107 w 148"/>
                <a:gd name="T5" fmla="*/ 45 h 309"/>
                <a:gd name="T6" fmla="*/ 134 w 148"/>
                <a:gd name="T7" fmla="*/ 18 h 309"/>
                <a:gd name="T8" fmla="*/ 148 w 148"/>
                <a:gd name="T9" fmla="*/ 34 h 309"/>
                <a:gd name="T10" fmla="*/ 78 w 148"/>
                <a:gd name="T11" fmla="*/ 309 h 309"/>
                <a:gd name="T12" fmla="*/ 0 w 148"/>
                <a:gd name="T13" fmla="*/ 33 h 309"/>
                <a:gd name="T14" fmla="*/ 38 w 148"/>
                <a:gd name="T15" fmla="*/ 52 h 3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8" h="309">
                  <a:moveTo>
                    <a:pt x="38" y="52"/>
                  </a:moveTo>
                  <a:cubicBezTo>
                    <a:pt x="38" y="52"/>
                    <a:pt x="57" y="13"/>
                    <a:pt x="70" y="17"/>
                  </a:cubicBezTo>
                  <a:cubicBezTo>
                    <a:pt x="84" y="21"/>
                    <a:pt x="103" y="15"/>
                    <a:pt x="107" y="45"/>
                  </a:cubicBezTo>
                  <a:cubicBezTo>
                    <a:pt x="111" y="42"/>
                    <a:pt x="122" y="19"/>
                    <a:pt x="134" y="18"/>
                  </a:cubicBezTo>
                  <a:cubicBezTo>
                    <a:pt x="145" y="18"/>
                    <a:pt x="148" y="34"/>
                    <a:pt x="148" y="34"/>
                  </a:cubicBezTo>
                  <a:cubicBezTo>
                    <a:pt x="78" y="309"/>
                    <a:pt x="78" y="309"/>
                    <a:pt x="78" y="309"/>
                  </a:cubicBezTo>
                  <a:cubicBezTo>
                    <a:pt x="0" y="33"/>
                    <a:pt x="0" y="33"/>
                    <a:pt x="0" y="33"/>
                  </a:cubicBezTo>
                  <a:cubicBezTo>
                    <a:pt x="0" y="33"/>
                    <a:pt x="24" y="0"/>
                    <a:pt x="38" y="52"/>
                  </a:cubicBezTo>
                  <a:close/>
                </a:path>
              </a:pathLst>
            </a:custGeom>
            <a:solidFill>
              <a:srgbClr val="F3E1D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11" name="Freeform 12"/>
            <p:cNvSpPr/>
            <p:nvPr/>
          </p:nvSpPr>
          <p:spPr bwMode="auto">
            <a:xfrm>
              <a:off x="5919826" y="5983909"/>
              <a:ext cx="107644" cy="244721"/>
            </a:xfrm>
            <a:custGeom>
              <a:avLst/>
              <a:gdLst>
                <a:gd name="T0" fmla="*/ 0 w 54"/>
                <a:gd name="T1" fmla="*/ 23 h 123"/>
                <a:gd name="T2" fmla="*/ 28 w 54"/>
                <a:gd name="T3" fmla="*/ 123 h 123"/>
                <a:gd name="T4" fmla="*/ 54 w 54"/>
                <a:gd name="T5" fmla="*/ 23 h 123"/>
                <a:gd name="T6" fmla="*/ 0 w 54"/>
                <a:gd name="T7" fmla="*/ 23 h 123"/>
              </a:gdLst>
              <a:ahLst/>
              <a:cxnLst>
                <a:cxn ang="0">
                  <a:pos x="T0" y="T1"/>
                </a:cxn>
                <a:cxn ang="0">
                  <a:pos x="T2" y="T3"/>
                </a:cxn>
                <a:cxn ang="0">
                  <a:pos x="T4" y="T5"/>
                </a:cxn>
                <a:cxn ang="0">
                  <a:pos x="T6" y="T7"/>
                </a:cxn>
              </a:cxnLst>
              <a:rect l="0" t="0" r="r" b="b"/>
              <a:pathLst>
                <a:path w="54" h="123">
                  <a:moveTo>
                    <a:pt x="0" y="23"/>
                  </a:moveTo>
                  <a:cubicBezTo>
                    <a:pt x="28" y="123"/>
                    <a:pt x="28" y="123"/>
                    <a:pt x="28" y="123"/>
                  </a:cubicBezTo>
                  <a:cubicBezTo>
                    <a:pt x="54" y="23"/>
                    <a:pt x="54" y="23"/>
                    <a:pt x="54" y="23"/>
                  </a:cubicBezTo>
                  <a:cubicBezTo>
                    <a:pt x="54" y="23"/>
                    <a:pt x="27" y="0"/>
                    <a:pt x="0" y="23"/>
                  </a:cubicBezTo>
                  <a:close/>
                </a:path>
              </a:pathLst>
            </a:cu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12" name="Rectangle 13"/>
            <p:cNvSpPr>
              <a:spLocks noChangeArrowheads="1"/>
            </p:cNvSpPr>
            <p:nvPr/>
          </p:nvSpPr>
          <p:spPr bwMode="auto">
            <a:xfrm>
              <a:off x="5830683" y="1908585"/>
              <a:ext cx="297702" cy="268268"/>
            </a:xfrm>
            <a:prstGeom prst="rect">
              <a:avLst/>
            </a:pr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13" name="Freeform 14"/>
            <p:cNvSpPr/>
            <p:nvPr/>
          </p:nvSpPr>
          <p:spPr bwMode="auto">
            <a:xfrm>
              <a:off x="5820592" y="2932882"/>
              <a:ext cx="373389" cy="2786963"/>
            </a:xfrm>
            <a:custGeom>
              <a:avLst/>
              <a:gdLst>
                <a:gd name="T0" fmla="*/ 38 w 188"/>
                <a:gd name="T1" fmla="*/ 1401 h 1401"/>
                <a:gd name="T2" fmla="*/ 40 w 188"/>
                <a:gd name="T3" fmla="*/ 246 h 1401"/>
                <a:gd name="T4" fmla="*/ 188 w 188"/>
                <a:gd name="T5" fmla="*/ 187 h 1401"/>
                <a:gd name="T6" fmla="*/ 186 w 188"/>
                <a:gd name="T7" fmla="*/ 0 h 1401"/>
                <a:gd name="T8" fmla="*/ 3 w 188"/>
                <a:gd name="T9" fmla="*/ 226 h 1401"/>
                <a:gd name="T10" fmla="*/ 0 w 188"/>
                <a:gd name="T11" fmla="*/ 1381 h 1401"/>
                <a:gd name="T12" fmla="*/ 38 w 188"/>
                <a:gd name="T13" fmla="*/ 1401 h 1401"/>
              </a:gdLst>
              <a:ahLst/>
              <a:cxnLst>
                <a:cxn ang="0">
                  <a:pos x="T0" y="T1"/>
                </a:cxn>
                <a:cxn ang="0">
                  <a:pos x="T2" y="T3"/>
                </a:cxn>
                <a:cxn ang="0">
                  <a:pos x="T4" y="T5"/>
                </a:cxn>
                <a:cxn ang="0">
                  <a:pos x="T6" y="T7"/>
                </a:cxn>
                <a:cxn ang="0">
                  <a:pos x="T8" y="T9"/>
                </a:cxn>
                <a:cxn ang="0">
                  <a:pos x="T10" y="T11"/>
                </a:cxn>
                <a:cxn ang="0">
                  <a:pos x="T12" y="T13"/>
                </a:cxn>
              </a:cxnLst>
              <a:rect l="0" t="0" r="r" b="b"/>
              <a:pathLst>
                <a:path w="188" h="1401">
                  <a:moveTo>
                    <a:pt x="38" y="1401"/>
                  </a:moveTo>
                  <a:cubicBezTo>
                    <a:pt x="40" y="246"/>
                    <a:pt x="40" y="246"/>
                    <a:pt x="40" y="246"/>
                  </a:cubicBezTo>
                  <a:cubicBezTo>
                    <a:pt x="131" y="218"/>
                    <a:pt x="182" y="213"/>
                    <a:pt x="188" y="187"/>
                  </a:cubicBezTo>
                  <a:cubicBezTo>
                    <a:pt x="186" y="0"/>
                    <a:pt x="186" y="0"/>
                    <a:pt x="186" y="0"/>
                  </a:cubicBezTo>
                  <a:cubicBezTo>
                    <a:pt x="171" y="93"/>
                    <a:pt x="3" y="184"/>
                    <a:pt x="3" y="226"/>
                  </a:cubicBezTo>
                  <a:cubicBezTo>
                    <a:pt x="0" y="1381"/>
                    <a:pt x="0" y="1381"/>
                    <a:pt x="0" y="1381"/>
                  </a:cubicBezTo>
                  <a:cubicBezTo>
                    <a:pt x="14" y="1364"/>
                    <a:pt x="30" y="1368"/>
                    <a:pt x="38" y="1401"/>
                  </a:cubicBezTo>
                  <a:close/>
                </a:path>
              </a:pathLst>
            </a:custGeom>
            <a:solidFill>
              <a:schemeClr val="accent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14" name="Freeform 15"/>
            <p:cNvSpPr/>
            <p:nvPr/>
          </p:nvSpPr>
          <p:spPr bwMode="auto">
            <a:xfrm>
              <a:off x="5734813" y="3756189"/>
              <a:ext cx="381798" cy="1957770"/>
            </a:xfrm>
            <a:custGeom>
              <a:avLst/>
              <a:gdLst>
                <a:gd name="T0" fmla="*/ 151 w 192"/>
                <a:gd name="T1" fmla="*/ 984 h 984"/>
                <a:gd name="T2" fmla="*/ 154 w 192"/>
                <a:gd name="T3" fmla="*/ 256 h 984"/>
                <a:gd name="T4" fmla="*/ 0 w 192"/>
                <a:gd name="T5" fmla="*/ 195 h 984"/>
                <a:gd name="T6" fmla="*/ 2 w 192"/>
                <a:gd name="T7" fmla="*/ 0 h 984"/>
                <a:gd name="T8" fmla="*/ 192 w 192"/>
                <a:gd name="T9" fmla="*/ 235 h 984"/>
                <a:gd name="T10" fmla="*/ 191 w 192"/>
                <a:gd name="T11" fmla="*/ 968 h 984"/>
                <a:gd name="T12" fmla="*/ 151 w 192"/>
                <a:gd name="T13" fmla="*/ 984 h 984"/>
              </a:gdLst>
              <a:ahLst/>
              <a:cxnLst>
                <a:cxn ang="0">
                  <a:pos x="T0" y="T1"/>
                </a:cxn>
                <a:cxn ang="0">
                  <a:pos x="T2" y="T3"/>
                </a:cxn>
                <a:cxn ang="0">
                  <a:pos x="T4" y="T5"/>
                </a:cxn>
                <a:cxn ang="0">
                  <a:pos x="T6" y="T7"/>
                </a:cxn>
                <a:cxn ang="0">
                  <a:pos x="T8" y="T9"/>
                </a:cxn>
                <a:cxn ang="0">
                  <a:pos x="T10" y="T11"/>
                </a:cxn>
                <a:cxn ang="0">
                  <a:pos x="T12" y="T13"/>
                </a:cxn>
              </a:cxnLst>
              <a:rect l="0" t="0" r="r" b="b"/>
              <a:pathLst>
                <a:path w="192" h="984">
                  <a:moveTo>
                    <a:pt x="151" y="984"/>
                  </a:moveTo>
                  <a:cubicBezTo>
                    <a:pt x="154" y="256"/>
                    <a:pt x="154" y="256"/>
                    <a:pt x="154" y="256"/>
                  </a:cubicBezTo>
                  <a:cubicBezTo>
                    <a:pt x="59" y="227"/>
                    <a:pt x="6" y="221"/>
                    <a:pt x="0" y="195"/>
                  </a:cubicBezTo>
                  <a:cubicBezTo>
                    <a:pt x="2" y="0"/>
                    <a:pt x="2" y="0"/>
                    <a:pt x="2" y="0"/>
                  </a:cubicBezTo>
                  <a:cubicBezTo>
                    <a:pt x="18" y="97"/>
                    <a:pt x="192" y="192"/>
                    <a:pt x="192" y="235"/>
                  </a:cubicBezTo>
                  <a:cubicBezTo>
                    <a:pt x="191" y="968"/>
                    <a:pt x="191" y="968"/>
                    <a:pt x="191" y="968"/>
                  </a:cubicBezTo>
                  <a:cubicBezTo>
                    <a:pt x="186" y="945"/>
                    <a:pt x="164" y="947"/>
                    <a:pt x="151" y="984"/>
                  </a:cubicBezTo>
                  <a:close/>
                </a:path>
              </a:pathLst>
            </a:custGeom>
            <a:solidFill>
              <a:schemeClr val="accent1"/>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15" name="Freeform 16"/>
            <p:cNvSpPr/>
            <p:nvPr/>
          </p:nvSpPr>
          <p:spPr bwMode="auto">
            <a:xfrm>
              <a:off x="5893756" y="4480260"/>
              <a:ext cx="386004" cy="1237061"/>
            </a:xfrm>
            <a:custGeom>
              <a:avLst/>
              <a:gdLst>
                <a:gd name="T0" fmla="*/ 71 w 194"/>
                <a:gd name="T1" fmla="*/ 620 h 622"/>
                <a:gd name="T2" fmla="*/ 74 w 194"/>
                <a:gd name="T3" fmla="*/ 246 h 622"/>
                <a:gd name="T4" fmla="*/ 194 w 194"/>
                <a:gd name="T5" fmla="*/ 194 h 622"/>
                <a:gd name="T6" fmla="*/ 192 w 194"/>
                <a:gd name="T7" fmla="*/ 0 h 622"/>
                <a:gd name="T8" fmla="*/ 0 w 194"/>
                <a:gd name="T9" fmla="*/ 234 h 622"/>
                <a:gd name="T10" fmla="*/ 1 w 194"/>
                <a:gd name="T11" fmla="*/ 622 h 622"/>
                <a:gd name="T12" fmla="*/ 71 w 194"/>
                <a:gd name="T13" fmla="*/ 620 h 622"/>
              </a:gdLst>
              <a:ahLst/>
              <a:cxnLst>
                <a:cxn ang="0">
                  <a:pos x="T0" y="T1"/>
                </a:cxn>
                <a:cxn ang="0">
                  <a:pos x="T2" y="T3"/>
                </a:cxn>
                <a:cxn ang="0">
                  <a:pos x="T4" y="T5"/>
                </a:cxn>
                <a:cxn ang="0">
                  <a:pos x="T6" y="T7"/>
                </a:cxn>
                <a:cxn ang="0">
                  <a:pos x="T8" y="T9"/>
                </a:cxn>
                <a:cxn ang="0">
                  <a:pos x="T10" y="T11"/>
                </a:cxn>
                <a:cxn ang="0">
                  <a:pos x="T12" y="T13"/>
                </a:cxn>
              </a:cxnLst>
              <a:rect l="0" t="0" r="r" b="b"/>
              <a:pathLst>
                <a:path w="194" h="622">
                  <a:moveTo>
                    <a:pt x="71" y="620"/>
                  </a:moveTo>
                  <a:cubicBezTo>
                    <a:pt x="74" y="246"/>
                    <a:pt x="74" y="246"/>
                    <a:pt x="74" y="246"/>
                  </a:cubicBezTo>
                  <a:cubicBezTo>
                    <a:pt x="169" y="217"/>
                    <a:pt x="188" y="221"/>
                    <a:pt x="194" y="194"/>
                  </a:cubicBezTo>
                  <a:cubicBezTo>
                    <a:pt x="192" y="0"/>
                    <a:pt x="192" y="0"/>
                    <a:pt x="192" y="0"/>
                  </a:cubicBezTo>
                  <a:cubicBezTo>
                    <a:pt x="176" y="96"/>
                    <a:pt x="0" y="191"/>
                    <a:pt x="0" y="234"/>
                  </a:cubicBezTo>
                  <a:cubicBezTo>
                    <a:pt x="1" y="622"/>
                    <a:pt x="1" y="622"/>
                    <a:pt x="1" y="622"/>
                  </a:cubicBezTo>
                  <a:cubicBezTo>
                    <a:pt x="21" y="582"/>
                    <a:pt x="59" y="583"/>
                    <a:pt x="71" y="620"/>
                  </a:cubicBezTo>
                  <a:close/>
                </a:path>
              </a:pathLst>
            </a:custGeom>
            <a:solidFill>
              <a:schemeClr val="accent3"/>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16" name="Freeform 56"/>
            <p:cNvSpPr/>
            <p:nvPr/>
          </p:nvSpPr>
          <p:spPr bwMode="auto">
            <a:xfrm>
              <a:off x="5943373" y="2865605"/>
              <a:ext cx="78210" cy="51299"/>
            </a:xfrm>
            <a:custGeom>
              <a:avLst/>
              <a:gdLst>
                <a:gd name="T0" fmla="*/ 10 w 39"/>
                <a:gd name="T1" fmla="*/ 6 h 26"/>
                <a:gd name="T2" fmla="*/ 3 w 39"/>
                <a:gd name="T3" fmla="*/ 14 h 26"/>
                <a:gd name="T4" fmla="*/ 9 w 39"/>
                <a:gd name="T5" fmla="*/ 21 h 26"/>
                <a:gd name="T6" fmla="*/ 27 w 39"/>
                <a:gd name="T7" fmla="*/ 0 h 26"/>
                <a:gd name="T8" fmla="*/ 39 w 39"/>
                <a:gd name="T9" fmla="*/ 13 h 26"/>
                <a:gd name="T10" fmla="*/ 29 w 39"/>
                <a:gd name="T11" fmla="*/ 26 h 26"/>
                <a:gd name="T12" fmla="*/ 27 w 39"/>
                <a:gd name="T13" fmla="*/ 23 h 26"/>
                <a:gd name="T14" fmla="*/ 35 w 39"/>
                <a:gd name="T15" fmla="*/ 13 h 26"/>
                <a:gd name="T16" fmla="*/ 28 w 39"/>
                <a:gd name="T17" fmla="*/ 4 h 26"/>
                <a:gd name="T18" fmla="*/ 10 w 39"/>
                <a:gd name="T19" fmla="*/ 26 h 26"/>
                <a:gd name="T20" fmla="*/ 0 w 39"/>
                <a:gd name="T21" fmla="*/ 14 h 26"/>
                <a:gd name="T22" fmla="*/ 9 w 39"/>
                <a:gd name="T23" fmla="*/ 2 h 26"/>
                <a:gd name="T24" fmla="*/ 10 w 39"/>
                <a:gd name="T25" fmla="*/ 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26">
                  <a:moveTo>
                    <a:pt x="10" y="6"/>
                  </a:moveTo>
                  <a:cubicBezTo>
                    <a:pt x="6" y="7"/>
                    <a:pt x="3" y="10"/>
                    <a:pt x="3" y="14"/>
                  </a:cubicBezTo>
                  <a:cubicBezTo>
                    <a:pt x="3" y="19"/>
                    <a:pt x="5" y="21"/>
                    <a:pt x="9" y="21"/>
                  </a:cubicBezTo>
                  <a:cubicBezTo>
                    <a:pt x="17" y="22"/>
                    <a:pt x="15" y="0"/>
                    <a:pt x="27" y="0"/>
                  </a:cubicBezTo>
                  <a:cubicBezTo>
                    <a:pt x="33" y="0"/>
                    <a:pt x="39" y="3"/>
                    <a:pt x="39" y="13"/>
                  </a:cubicBezTo>
                  <a:cubicBezTo>
                    <a:pt x="39" y="21"/>
                    <a:pt x="33" y="24"/>
                    <a:pt x="29" y="26"/>
                  </a:cubicBezTo>
                  <a:cubicBezTo>
                    <a:pt x="27" y="23"/>
                    <a:pt x="27" y="23"/>
                    <a:pt x="27" y="23"/>
                  </a:cubicBezTo>
                  <a:cubicBezTo>
                    <a:pt x="31" y="21"/>
                    <a:pt x="35" y="18"/>
                    <a:pt x="35" y="13"/>
                  </a:cubicBezTo>
                  <a:cubicBezTo>
                    <a:pt x="35" y="7"/>
                    <a:pt x="32" y="4"/>
                    <a:pt x="28" y="4"/>
                  </a:cubicBezTo>
                  <a:cubicBezTo>
                    <a:pt x="19" y="4"/>
                    <a:pt x="21" y="26"/>
                    <a:pt x="10" y="26"/>
                  </a:cubicBezTo>
                  <a:cubicBezTo>
                    <a:pt x="4" y="26"/>
                    <a:pt x="0" y="21"/>
                    <a:pt x="0" y="14"/>
                  </a:cubicBezTo>
                  <a:cubicBezTo>
                    <a:pt x="0" y="8"/>
                    <a:pt x="3" y="4"/>
                    <a:pt x="9" y="2"/>
                  </a:cubicBezTo>
                  <a:lnTo>
                    <a:pt x="10" y="6"/>
                  </a:lnTo>
                  <a:close/>
                </a:path>
              </a:pathLst>
            </a:cu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17" name="Freeform 57"/>
            <p:cNvSpPr>
              <a:spLocks noEditPoints="1"/>
            </p:cNvSpPr>
            <p:nvPr/>
          </p:nvSpPr>
          <p:spPr bwMode="auto">
            <a:xfrm>
              <a:off x="5943373" y="2797487"/>
              <a:ext cx="75687" cy="59709"/>
            </a:xfrm>
            <a:custGeom>
              <a:avLst/>
              <a:gdLst>
                <a:gd name="T0" fmla="*/ 90 w 90"/>
                <a:gd name="T1" fmla="*/ 71 h 71"/>
                <a:gd name="T2" fmla="*/ 0 w 90"/>
                <a:gd name="T3" fmla="*/ 43 h 71"/>
                <a:gd name="T4" fmla="*/ 0 w 90"/>
                <a:gd name="T5" fmla="*/ 29 h 71"/>
                <a:gd name="T6" fmla="*/ 90 w 90"/>
                <a:gd name="T7" fmla="*/ 0 h 71"/>
                <a:gd name="T8" fmla="*/ 90 w 90"/>
                <a:gd name="T9" fmla="*/ 12 h 71"/>
                <a:gd name="T10" fmla="*/ 62 w 90"/>
                <a:gd name="T11" fmla="*/ 19 h 71"/>
                <a:gd name="T12" fmla="*/ 62 w 90"/>
                <a:gd name="T13" fmla="*/ 52 h 71"/>
                <a:gd name="T14" fmla="*/ 90 w 90"/>
                <a:gd name="T15" fmla="*/ 59 h 71"/>
                <a:gd name="T16" fmla="*/ 90 w 90"/>
                <a:gd name="T17" fmla="*/ 71 h 71"/>
                <a:gd name="T18" fmla="*/ 55 w 90"/>
                <a:gd name="T19" fmla="*/ 50 h 71"/>
                <a:gd name="T20" fmla="*/ 55 w 90"/>
                <a:gd name="T21" fmla="*/ 22 h 71"/>
                <a:gd name="T22" fmla="*/ 7 w 90"/>
                <a:gd name="T23" fmla="*/ 36 h 71"/>
                <a:gd name="T24" fmla="*/ 7 w 90"/>
                <a:gd name="T25" fmla="*/ 36 h 71"/>
                <a:gd name="T26" fmla="*/ 55 w 90"/>
                <a:gd name="T27" fmla="*/ 5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71">
                  <a:moveTo>
                    <a:pt x="90" y="71"/>
                  </a:moveTo>
                  <a:lnTo>
                    <a:pt x="0" y="43"/>
                  </a:lnTo>
                  <a:lnTo>
                    <a:pt x="0" y="29"/>
                  </a:lnTo>
                  <a:lnTo>
                    <a:pt x="90" y="0"/>
                  </a:lnTo>
                  <a:lnTo>
                    <a:pt x="90" y="12"/>
                  </a:lnTo>
                  <a:lnTo>
                    <a:pt x="62" y="19"/>
                  </a:lnTo>
                  <a:lnTo>
                    <a:pt x="62" y="52"/>
                  </a:lnTo>
                  <a:lnTo>
                    <a:pt x="90" y="59"/>
                  </a:lnTo>
                  <a:lnTo>
                    <a:pt x="90" y="71"/>
                  </a:lnTo>
                  <a:close/>
                  <a:moveTo>
                    <a:pt x="55" y="50"/>
                  </a:moveTo>
                  <a:lnTo>
                    <a:pt x="55" y="22"/>
                  </a:lnTo>
                  <a:lnTo>
                    <a:pt x="7" y="36"/>
                  </a:lnTo>
                  <a:lnTo>
                    <a:pt x="7" y="36"/>
                  </a:lnTo>
                  <a:lnTo>
                    <a:pt x="55" y="50"/>
                  </a:lnTo>
                  <a:close/>
                </a:path>
              </a:pathLst>
            </a:cu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18" name="Freeform 58"/>
            <p:cNvSpPr/>
            <p:nvPr/>
          </p:nvSpPr>
          <p:spPr bwMode="auto">
            <a:xfrm>
              <a:off x="5943373" y="2720117"/>
              <a:ext cx="75687" cy="63913"/>
            </a:xfrm>
            <a:custGeom>
              <a:avLst/>
              <a:gdLst>
                <a:gd name="T0" fmla="*/ 90 w 90"/>
                <a:gd name="T1" fmla="*/ 10 h 76"/>
                <a:gd name="T2" fmla="*/ 10 w 90"/>
                <a:gd name="T3" fmla="*/ 10 h 76"/>
                <a:gd name="T4" fmla="*/ 10 w 90"/>
                <a:gd name="T5" fmla="*/ 10 h 76"/>
                <a:gd name="T6" fmla="*/ 90 w 90"/>
                <a:gd name="T7" fmla="*/ 36 h 76"/>
                <a:gd name="T8" fmla="*/ 90 w 90"/>
                <a:gd name="T9" fmla="*/ 43 h 76"/>
                <a:gd name="T10" fmla="*/ 10 w 90"/>
                <a:gd name="T11" fmla="*/ 69 h 76"/>
                <a:gd name="T12" fmla="*/ 10 w 90"/>
                <a:gd name="T13" fmla="*/ 69 h 76"/>
                <a:gd name="T14" fmla="*/ 90 w 90"/>
                <a:gd name="T15" fmla="*/ 69 h 76"/>
                <a:gd name="T16" fmla="*/ 90 w 90"/>
                <a:gd name="T17" fmla="*/ 76 h 76"/>
                <a:gd name="T18" fmla="*/ 0 w 90"/>
                <a:gd name="T19" fmla="*/ 76 h 76"/>
                <a:gd name="T20" fmla="*/ 0 w 90"/>
                <a:gd name="T21" fmla="*/ 62 h 76"/>
                <a:gd name="T22" fmla="*/ 74 w 90"/>
                <a:gd name="T23" fmla="*/ 38 h 76"/>
                <a:gd name="T24" fmla="*/ 74 w 90"/>
                <a:gd name="T25" fmla="*/ 38 h 76"/>
                <a:gd name="T26" fmla="*/ 0 w 90"/>
                <a:gd name="T27" fmla="*/ 17 h 76"/>
                <a:gd name="T28" fmla="*/ 0 w 90"/>
                <a:gd name="T29" fmla="*/ 0 h 76"/>
                <a:gd name="T30" fmla="*/ 90 w 90"/>
                <a:gd name="T31" fmla="*/ 0 h 76"/>
                <a:gd name="T32" fmla="*/ 90 w 90"/>
                <a:gd name="T33" fmla="*/ 1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76">
                  <a:moveTo>
                    <a:pt x="90" y="10"/>
                  </a:moveTo>
                  <a:lnTo>
                    <a:pt x="10" y="10"/>
                  </a:lnTo>
                  <a:lnTo>
                    <a:pt x="10" y="10"/>
                  </a:lnTo>
                  <a:lnTo>
                    <a:pt x="90" y="36"/>
                  </a:lnTo>
                  <a:lnTo>
                    <a:pt x="90" y="43"/>
                  </a:lnTo>
                  <a:lnTo>
                    <a:pt x="10" y="69"/>
                  </a:lnTo>
                  <a:lnTo>
                    <a:pt x="10" y="69"/>
                  </a:lnTo>
                  <a:lnTo>
                    <a:pt x="90" y="69"/>
                  </a:lnTo>
                  <a:lnTo>
                    <a:pt x="90" y="76"/>
                  </a:lnTo>
                  <a:lnTo>
                    <a:pt x="0" y="76"/>
                  </a:lnTo>
                  <a:lnTo>
                    <a:pt x="0" y="62"/>
                  </a:lnTo>
                  <a:lnTo>
                    <a:pt x="74" y="38"/>
                  </a:lnTo>
                  <a:lnTo>
                    <a:pt x="74" y="38"/>
                  </a:lnTo>
                  <a:lnTo>
                    <a:pt x="0" y="17"/>
                  </a:lnTo>
                  <a:lnTo>
                    <a:pt x="0" y="0"/>
                  </a:lnTo>
                  <a:lnTo>
                    <a:pt x="90" y="0"/>
                  </a:lnTo>
                  <a:lnTo>
                    <a:pt x="90" y="10"/>
                  </a:lnTo>
                  <a:close/>
                </a:path>
              </a:pathLst>
            </a:cu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19" name="Freeform 59"/>
            <p:cNvSpPr>
              <a:spLocks noEditPoints="1"/>
            </p:cNvSpPr>
            <p:nvPr/>
          </p:nvSpPr>
          <p:spPr bwMode="auto">
            <a:xfrm>
              <a:off x="5943373" y="2650317"/>
              <a:ext cx="75687" cy="47935"/>
            </a:xfrm>
            <a:custGeom>
              <a:avLst/>
              <a:gdLst>
                <a:gd name="T0" fmla="*/ 38 w 38"/>
                <a:gd name="T1" fmla="*/ 24 h 24"/>
                <a:gd name="T2" fmla="*/ 0 w 38"/>
                <a:gd name="T3" fmla="*/ 24 h 24"/>
                <a:gd name="T4" fmla="*/ 0 w 38"/>
                <a:gd name="T5" fmla="*/ 11 h 24"/>
                <a:gd name="T6" fmla="*/ 11 w 38"/>
                <a:gd name="T7" fmla="*/ 0 h 24"/>
                <a:gd name="T8" fmla="*/ 21 w 38"/>
                <a:gd name="T9" fmla="*/ 13 h 24"/>
                <a:gd name="T10" fmla="*/ 21 w 38"/>
                <a:gd name="T11" fmla="*/ 20 h 24"/>
                <a:gd name="T12" fmla="*/ 38 w 38"/>
                <a:gd name="T13" fmla="*/ 20 h 24"/>
                <a:gd name="T14" fmla="*/ 38 w 38"/>
                <a:gd name="T15" fmla="*/ 24 h 24"/>
                <a:gd name="T16" fmla="*/ 18 w 38"/>
                <a:gd name="T17" fmla="*/ 20 h 24"/>
                <a:gd name="T18" fmla="*/ 18 w 38"/>
                <a:gd name="T19" fmla="*/ 13 h 24"/>
                <a:gd name="T20" fmla="*/ 11 w 38"/>
                <a:gd name="T21" fmla="*/ 4 h 24"/>
                <a:gd name="T22" fmla="*/ 4 w 38"/>
                <a:gd name="T23" fmla="*/ 12 h 24"/>
                <a:gd name="T24" fmla="*/ 4 w 38"/>
                <a:gd name="T25" fmla="*/ 20 h 24"/>
                <a:gd name="T26" fmla="*/ 18 w 38"/>
                <a:gd name="T27" fmla="*/ 2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24">
                  <a:moveTo>
                    <a:pt x="38" y="24"/>
                  </a:moveTo>
                  <a:cubicBezTo>
                    <a:pt x="0" y="24"/>
                    <a:pt x="0" y="24"/>
                    <a:pt x="0" y="24"/>
                  </a:cubicBezTo>
                  <a:cubicBezTo>
                    <a:pt x="0" y="11"/>
                    <a:pt x="0" y="11"/>
                    <a:pt x="0" y="11"/>
                  </a:cubicBezTo>
                  <a:cubicBezTo>
                    <a:pt x="0" y="3"/>
                    <a:pt x="5" y="0"/>
                    <a:pt x="11" y="0"/>
                  </a:cubicBezTo>
                  <a:cubicBezTo>
                    <a:pt x="17" y="0"/>
                    <a:pt x="21" y="4"/>
                    <a:pt x="21" y="13"/>
                  </a:cubicBezTo>
                  <a:cubicBezTo>
                    <a:pt x="21" y="20"/>
                    <a:pt x="21" y="20"/>
                    <a:pt x="21" y="20"/>
                  </a:cubicBezTo>
                  <a:cubicBezTo>
                    <a:pt x="38" y="20"/>
                    <a:pt x="38" y="20"/>
                    <a:pt x="38" y="20"/>
                  </a:cubicBezTo>
                  <a:lnTo>
                    <a:pt x="38" y="24"/>
                  </a:lnTo>
                  <a:close/>
                  <a:moveTo>
                    <a:pt x="18" y="20"/>
                  </a:moveTo>
                  <a:cubicBezTo>
                    <a:pt x="18" y="13"/>
                    <a:pt x="18" y="13"/>
                    <a:pt x="18" y="13"/>
                  </a:cubicBezTo>
                  <a:cubicBezTo>
                    <a:pt x="18" y="6"/>
                    <a:pt x="15" y="4"/>
                    <a:pt x="11" y="4"/>
                  </a:cubicBezTo>
                  <a:cubicBezTo>
                    <a:pt x="6" y="4"/>
                    <a:pt x="4" y="6"/>
                    <a:pt x="4" y="12"/>
                  </a:cubicBezTo>
                  <a:cubicBezTo>
                    <a:pt x="4" y="20"/>
                    <a:pt x="4" y="20"/>
                    <a:pt x="4" y="20"/>
                  </a:cubicBezTo>
                  <a:lnTo>
                    <a:pt x="18" y="20"/>
                  </a:lnTo>
                  <a:close/>
                </a:path>
              </a:pathLst>
            </a:cu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20" name="Freeform 60"/>
            <p:cNvSpPr/>
            <p:nvPr/>
          </p:nvSpPr>
          <p:spPr bwMode="auto">
            <a:xfrm>
              <a:off x="5943373" y="2590609"/>
              <a:ext cx="75687" cy="43730"/>
            </a:xfrm>
            <a:custGeom>
              <a:avLst/>
              <a:gdLst>
                <a:gd name="T0" fmla="*/ 90 w 90"/>
                <a:gd name="T1" fmla="*/ 52 h 52"/>
                <a:gd name="T2" fmla="*/ 0 w 90"/>
                <a:gd name="T3" fmla="*/ 52 h 52"/>
                <a:gd name="T4" fmla="*/ 0 w 90"/>
                <a:gd name="T5" fmla="*/ 43 h 52"/>
                <a:gd name="T6" fmla="*/ 81 w 90"/>
                <a:gd name="T7" fmla="*/ 43 h 52"/>
                <a:gd name="T8" fmla="*/ 81 w 90"/>
                <a:gd name="T9" fmla="*/ 0 h 52"/>
                <a:gd name="T10" fmla="*/ 90 w 90"/>
                <a:gd name="T11" fmla="*/ 0 h 52"/>
                <a:gd name="T12" fmla="*/ 90 w 90"/>
                <a:gd name="T13" fmla="*/ 52 h 52"/>
              </a:gdLst>
              <a:ahLst/>
              <a:cxnLst>
                <a:cxn ang="0">
                  <a:pos x="T0" y="T1"/>
                </a:cxn>
                <a:cxn ang="0">
                  <a:pos x="T2" y="T3"/>
                </a:cxn>
                <a:cxn ang="0">
                  <a:pos x="T4" y="T5"/>
                </a:cxn>
                <a:cxn ang="0">
                  <a:pos x="T6" y="T7"/>
                </a:cxn>
                <a:cxn ang="0">
                  <a:pos x="T8" y="T9"/>
                </a:cxn>
                <a:cxn ang="0">
                  <a:pos x="T10" y="T11"/>
                </a:cxn>
                <a:cxn ang="0">
                  <a:pos x="T12" y="T13"/>
                </a:cxn>
              </a:cxnLst>
              <a:rect l="0" t="0" r="r" b="b"/>
              <a:pathLst>
                <a:path w="90" h="52">
                  <a:moveTo>
                    <a:pt x="90" y="52"/>
                  </a:moveTo>
                  <a:lnTo>
                    <a:pt x="0" y="52"/>
                  </a:lnTo>
                  <a:lnTo>
                    <a:pt x="0" y="43"/>
                  </a:lnTo>
                  <a:lnTo>
                    <a:pt x="81" y="43"/>
                  </a:lnTo>
                  <a:lnTo>
                    <a:pt x="81" y="0"/>
                  </a:lnTo>
                  <a:lnTo>
                    <a:pt x="90" y="0"/>
                  </a:lnTo>
                  <a:lnTo>
                    <a:pt x="90" y="52"/>
                  </a:lnTo>
                  <a:close/>
                </a:path>
              </a:pathLst>
            </a:cu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21" name="Freeform 61"/>
            <p:cNvSpPr/>
            <p:nvPr/>
          </p:nvSpPr>
          <p:spPr bwMode="auto">
            <a:xfrm>
              <a:off x="5943373" y="2529219"/>
              <a:ext cx="75687" cy="47935"/>
            </a:xfrm>
            <a:custGeom>
              <a:avLst/>
              <a:gdLst>
                <a:gd name="T0" fmla="*/ 0 w 90"/>
                <a:gd name="T1" fmla="*/ 2 h 57"/>
                <a:gd name="T2" fmla="*/ 10 w 90"/>
                <a:gd name="T3" fmla="*/ 2 h 57"/>
                <a:gd name="T4" fmla="*/ 10 w 90"/>
                <a:gd name="T5" fmla="*/ 47 h 57"/>
                <a:gd name="T6" fmla="*/ 41 w 90"/>
                <a:gd name="T7" fmla="*/ 47 h 57"/>
                <a:gd name="T8" fmla="*/ 41 w 90"/>
                <a:gd name="T9" fmla="*/ 17 h 57"/>
                <a:gd name="T10" fmla="*/ 48 w 90"/>
                <a:gd name="T11" fmla="*/ 17 h 57"/>
                <a:gd name="T12" fmla="*/ 48 w 90"/>
                <a:gd name="T13" fmla="*/ 47 h 57"/>
                <a:gd name="T14" fmla="*/ 81 w 90"/>
                <a:gd name="T15" fmla="*/ 47 h 57"/>
                <a:gd name="T16" fmla="*/ 81 w 90"/>
                <a:gd name="T17" fmla="*/ 0 h 57"/>
                <a:gd name="T18" fmla="*/ 90 w 90"/>
                <a:gd name="T19" fmla="*/ 0 h 57"/>
                <a:gd name="T20" fmla="*/ 90 w 90"/>
                <a:gd name="T21" fmla="*/ 57 h 57"/>
                <a:gd name="T22" fmla="*/ 0 w 90"/>
                <a:gd name="T23" fmla="*/ 57 h 57"/>
                <a:gd name="T24" fmla="*/ 0 w 90"/>
                <a:gd name="T25"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57">
                  <a:moveTo>
                    <a:pt x="0" y="2"/>
                  </a:moveTo>
                  <a:lnTo>
                    <a:pt x="10" y="2"/>
                  </a:lnTo>
                  <a:lnTo>
                    <a:pt x="10" y="47"/>
                  </a:lnTo>
                  <a:lnTo>
                    <a:pt x="41" y="47"/>
                  </a:lnTo>
                  <a:lnTo>
                    <a:pt x="41" y="17"/>
                  </a:lnTo>
                  <a:lnTo>
                    <a:pt x="48" y="17"/>
                  </a:lnTo>
                  <a:lnTo>
                    <a:pt x="48" y="47"/>
                  </a:lnTo>
                  <a:lnTo>
                    <a:pt x="81" y="47"/>
                  </a:lnTo>
                  <a:lnTo>
                    <a:pt x="81" y="0"/>
                  </a:lnTo>
                  <a:lnTo>
                    <a:pt x="90" y="0"/>
                  </a:lnTo>
                  <a:lnTo>
                    <a:pt x="90" y="57"/>
                  </a:lnTo>
                  <a:lnTo>
                    <a:pt x="0" y="57"/>
                  </a:lnTo>
                  <a:lnTo>
                    <a:pt x="0" y="2"/>
                  </a:lnTo>
                  <a:close/>
                </a:path>
              </a:pathLst>
            </a:cu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22" name="Freeform 62"/>
            <p:cNvSpPr/>
            <p:nvPr/>
          </p:nvSpPr>
          <p:spPr bwMode="auto">
            <a:xfrm>
              <a:off x="5943373" y="2437553"/>
              <a:ext cx="75687" cy="52140"/>
            </a:xfrm>
            <a:custGeom>
              <a:avLst/>
              <a:gdLst>
                <a:gd name="T0" fmla="*/ 10 w 90"/>
                <a:gd name="T1" fmla="*/ 26 h 62"/>
                <a:gd name="T2" fmla="*/ 90 w 90"/>
                <a:gd name="T3" fmla="*/ 26 h 62"/>
                <a:gd name="T4" fmla="*/ 90 w 90"/>
                <a:gd name="T5" fmla="*/ 36 h 62"/>
                <a:gd name="T6" fmla="*/ 10 w 90"/>
                <a:gd name="T7" fmla="*/ 36 h 62"/>
                <a:gd name="T8" fmla="*/ 10 w 90"/>
                <a:gd name="T9" fmla="*/ 62 h 62"/>
                <a:gd name="T10" fmla="*/ 0 w 90"/>
                <a:gd name="T11" fmla="*/ 62 h 62"/>
                <a:gd name="T12" fmla="*/ 0 w 90"/>
                <a:gd name="T13" fmla="*/ 0 h 62"/>
                <a:gd name="T14" fmla="*/ 10 w 90"/>
                <a:gd name="T15" fmla="*/ 0 h 62"/>
                <a:gd name="T16" fmla="*/ 10 w 90"/>
                <a:gd name="T17"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62">
                  <a:moveTo>
                    <a:pt x="10" y="26"/>
                  </a:moveTo>
                  <a:lnTo>
                    <a:pt x="90" y="26"/>
                  </a:lnTo>
                  <a:lnTo>
                    <a:pt x="90" y="36"/>
                  </a:lnTo>
                  <a:lnTo>
                    <a:pt x="10" y="36"/>
                  </a:lnTo>
                  <a:lnTo>
                    <a:pt x="10" y="62"/>
                  </a:lnTo>
                  <a:lnTo>
                    <a:pt x="0" y="62"/>
                  </a:lnTo>
                  <a:lnTo>
                    <a:pt x="0" y="0"/>
                  </a:lnTo>
                  <a:lnTo>
                    <a:pt x="10" y="0"/>
                  </a:lnTo>
                  <a:lnTo>
                    <a:pt x="10" y="26"/>
                  </a:lnTo>
                  <a:close/>
                </a:path>
              </a:pathLst>
            </a:cu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23" name="Freeform 63"/>
            <p:cNvSpPr/>
            <p:nvPr/>
          </p:nvSpPr>
          <p:spPr bwMode="auto">
            <a:xfrm>
              <a:off x="5943373" y="2376162"/>
              <a:ext cx="75687" cy="47935"/>
            </a:xfrm>
            <a:custGeom>
              <a:avLst/>
              <a:gdLst>
                <a:gd name="T0" fmla="*/ 0 w 90"/>
                <a:gd name="T1" fmla="*/ 2 h 57"/>
                <a:gd name="T2" fmla="*/ 10 w 90"/>
                <a:gd name="T3" fmla="*/ 2 h 57"/>
                <a:gd name="T4" fmla="*/ 10 w 90"/>
                <a:gd name="T5" fmla="*/ 47 h 57"/>
                <a:gd name="T6" fmla="*/ 41 w 90"/>
                <a:gd name="T7" fmla="*/ 47 h 57"/>
                <a:gd name="T8" fmla="*/ 41 w 90"/>
                <a:gd name="T9" fmla="*/ 17 h 57"/>
                <a:gd name="T10" fmla="*/ 48 w 90"/>
                <a:gd name="T11" fmla="*/ 17 h 57"/>
                <a:gd name="T12" fmla="*/ 48 w 90"/>
                <a:gd name="T13" fmla="*/ 47 h 57"/>
                <a:gd name="T14" fmla="*/ 81 w 90"/>
                <a:gd name="T15" fmla="*/ 47 h 57"/>
                <a:gd name="T16" fmla="*/ 81 w 90"/>
                <a:gd name="T17" fmla="*/ 0 h 57"/>
                <a:gd name="T18" fmla="*/ 90 w 90"/>
                <a:gd name="T19" fmla="*/ 0 h 57"/>
                <a:gd name="T20" fmla="*/ 90 w 90"/>
                <a:gd name="T21" fmla="*/ 57 h 57"/>
                <a:gd name="T22" fmla="*/ 0 w 90"/>
                <a:gd name="T23" fmla="*/ 57 h 57"/>
                <a:gd name="T24" fmla="*/ 0 w 90"/>
                <a:gd name="T25"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57">
                  <a:moveTo>
                    <a:pt x="0" y="2"/>
                  </a:moveTo>
                  <a:lnTo>
                    <a:pt x="10" y="2"/>
                  </a:lnTo>
                  <a:lnTo>
                    <a:pt x="10" y="47"/>
                  </a:lnTo>
                  <a:lnTo>
                    <a:pt x="41" y="47"/>
                  </a:lnTo>
                  <a:lnTo>
                    <a:pt x="41" y="17"/>
                  </a:lnTo>
                  <a:lnTo>
                    <a:pt x="48" y="17"/>
                  </a:lnTo>
                  <a:lnTo>
                    <a:pt x="48" y="47"/>
                  </a:lnTo>
                  <a:lnTo>
                    <a:pt x="81" y="47"/>
                  </a:lnTo>
                  <a:lnTo>
                    <a:pt x="81" y="0"/>
                  </a:lnTo>
                  <a:lnTo>
                    <a:pt x="90" y="0"/>
                  </a:lnTo>
                  <a:lnTo>
                    <a:pt x="90" y="57"/>
                  </a:lnTo>
                  <a:lnTo>
                    <a:pt x="0" y="57"/>
                  </a:lnTo>
                  <a:lnTo>
                    <a:pt x="0" y="2"/>
                  </a:lnTo>
                  <a:close/>
                </a:path>
              </a:pathLst>
            </a:cu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24" name="Freeform 64"/>
            <p:cNvSpPr/>
            <p:nvPr/>
          </p:nvSpPr>
          <p:spPr bwMode="auto">
            <a:xfrm>
              <a:off x="5943373" y="2314772"/>
              <a:ext cx="75687" cy="55504"/>
            </a:xfrm>
            <a:custGeom>
              <a:avLst/>
              <a:gdLst>
                <a:gd name="T0" fmla="*/ 90 w 90"/>
                <a:gd name="T1" fmla="*/ 54 h 66"/>
                <a:gd name="T2" fmla="*/ 90 w 90"/>
                <a:gd name="T3" fmla="*/ 66 h 66"/>
                <a:gd name="T4" fmla="*/ 43 w 90"/>
                <a:gd name="T5" fmla="*/ 40 h 66"/>
                <a:gd name="T6" fmla="*/ 0 w 90"/>
                <a:gd name="T7" fmla="*/ 64 h 66"/>
                <a:gd name="T8" fmla="*/ 0 w 90"/>
                <a:gd name="T9" fmla="*/ 52 h 66"/>
                <a:gd name="T10" fmla="*/ 33 w 90"/>
                <a:gd name="T11" fmla="*/ 33 h 66"/>
                <a:gd name="T12" fmla="*/ 0 w 90"/>
                <a:gd name="T13" fmla="*/ 14 h 66"/>
                <a:gd name="T14" fmla="*/ 0 w 90"/>
                <a:gd name="T15" fmla="*/ 4 h 66"/>
                <a:gd name="T16" fmla="*/ 43 w 90"/>
                <a:gd name="T17" fmla="*/ 28 h 66"/>
                <a:gd name="T18" fmla="*/ 90 w 90"/>
                <a:gd name="T19" fmla="*/ 0 h 66"/>
                <a:gd name="T20" fmla="*/ 90 w 90"/>
                <a:gd name="T21" fmla="*/ 11 h 66"/>
                <a:gd name="T22" fmla="*/ 52 w 90"/>
                <a:gd name="T23" fmla="*/ 33 h 66"/>
                <a:gd name="T24" fmla="*/ 90 w 90"/>
                <a:gd name="T25"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66">
                  <a:moveTo>
                    <a:pt x="90" y="54"/>
                  </a:moveTo>
                  <a:lnTo>
                    <a:pt x="90" y="66"/>
                  </a:lnTo>
                  <a:lnTo>
                    <a:pt x="43" y="40"/>
                  </a:lnTo>
                  <a:lnTo>
                    <a:pt x="0" y="64"/>
                  </a:lnTo>
                  <a:lnTo>
                    <a:pt x="0" y="52"/>
                  </a:lnTo>
                  <a:lnTo>
                    <a:pt x="33" y="33"/>
                  </a:lnTo>
                  <a:lnTo>
                    <a:pt x="0" y="14"/>
                  </a:lnTo>
                  <a:lnTo>
                    <a:pt x="0" y="4"/>
                  </a:lnTo>
                  <a:lnTo>
                    <a:pt x="43" y="28"/>
                  </a:lnTo>
                  <a:lnTo>
                    <a:pt x="90" y="0"/>
                  </a:lnTo>
                  <a:lnTo>
                    <a:pt x="90" y="11"/>
                  </a:lnTo>
                  <a:lnTo>
                    <a:pt x="52" y="33"/>
                  </a:lnTo>
                  <a:lnTo>
                    <a:pt x="90" y="54"/>
                  </a:lnTo>
                  <a:close/>
                </a:path>
              </a:pathLst>
            </a:cu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25" name="Freeform 65"/>
            <p:cNvSpPr/>
            <p:nvPr/>
          </p:nvSpPr>
          <p:spPr bwMode="auto">
            <a:xfrm>
              <a:off x="5943373" y="2258427"/>
              <a:ext cx="75687" cy="52140"/>
            </a:xfrm>
            <a:custGeom>
              <a:avLst/>
              <a:gdLst>
                <a:gd name="T0" fmla="*/ 10 w 90"/>
                <a:gd name="T1" fmla="*/ 26 h 62"/>
                <a:gd name="T2" fmla="*/ 90 w 90"/>
                <a:gd name="T3" fmla="*/ 26 h 62"/>
                <a:gd name="T4" fmla="*/ 90 w 90"/>
                <a:gd name="T5" fmla="*/ 36 h 62"/>
                <a:gd name="T6" fmla="*/ 10 w 90"/>
                <a:gd name="T7" fmla="*/ 36 h 62"/>
                <a:gd name="T8" fmla="*/ 10 w 90"/>
                <a:gd name="T9" fmla="*/ 62 h 62"/>
                <a:gd name="T10" fmla="*/ 0 w 90"/>
                <a:gd name="T11" fmla="*/ 62 h 62"/>
                <a:gd name="T12" fmla="*/ 0 w 90"/>
                <a:gd name="T13" fmla="*/ 0 h 62"/>
                <a:gd name="T14" fmla="*/ 10 w 90"/>
                <a:gd name="T15" fmla="*/ 0 h 62"/>
                <a:gd name="T16" fmla="*/ 10 w 90"/>
                <a:gd name="T17"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62">
                  <a:moveTo>
                    <a:pt x="10" y="26"/>
                  </a:moveTo>
                  <a:lnTo>
                    <a:pt x="90" y="26"/>
                  </a:lnTo>
                  <a:lnTo>
                    <a:pt x="90" y="36"/>
                  </a:lnTo>
                  <a:lnTo>
                    <a:pt x="10" y="36"/>
                  </a:lnTo>
                  <a:lnTo>
                    <a:pt x="10" y="62"/>
                  </a:lnTo>
                  <a:lnTo>
                    <a:pt x="0" y="62"/>
                  </a:lnTo>
                  <a:lnTo>
                    <a:pt x="0" y="0"/>
                  </a:lnTo>
                  <a:lnTo>
                    <a:pt x="10" y="0"/>
                  </a:lnTo>
                  <a:lnTo>
                    <a:pt x="10" y="26"/>
                  </a:lnTo>
                  <a:close/>
                </a:path>
              </a:pathLst>
            </a:custGeom>
            <a:solidFill>
              <a:schemeClr val="tx2"/>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26" name="Freeform 78"/>
            <p:cNvSpPr/>
            <p:nvPr/>
          </p:nvSpPr>
          <p:spPr bwMode="auto">
            <a:xfrm>
              <a:off x="5189867" y="3716663"/>
              <a:ext cx="167353" cy="365820"/>
            </a:xfrm>
            <a:custGeom>
              <a:avLst/>
              <a:gdLst>
                <a:gd name="T0" fmla="*/ 4 w 84"/>
                <a:gd name="T1" fmla="*/ 184 h 184"/>
                <a:gd name="T2" fmla="*/ 4 w 84"/>
                <a:gd name="T3" fmla="*/ 168 h 184"/>
                <a:gd name="T4" fmla="*/ 35 w 84"/>
                <a:gd name="T5" fmla="*/ 168 h 184"/>
                <a:gd name="T6" fmla="*/ 35 w 84"/>
                <a:gd name="T7" fmla="*/ 21 h 184"/>
                <a:gd name="T8" fmla="*/ 0 w 84"/>
                <a:gd name="T9" fmla="*/ 25 h 184"/>
                <a:gd name="T10" fmla="*/ 0 w 84"/>
                <a:gd name="T11" fmla="*/ 13 h 184"/>
                <a:gd name="T12" fmla="*/ 35 w 84"/>
                <a:gd name="T13" fmla="*/ 0 h 184"/>
                <a:gd name="T14" fmla="*/ 53 w 84"/>
                <a:gd name="T15" fmla="*/ 0 h 184"/>
                <a:gd name="T16" fmla="*/ 53 w 84"/>
                <a:gd name="T17" fmla="*/ 168 h 184"/>
                <a:gd name="T18" fmla="*/ 84 w 84"/>
                <a:gd name="T19" fmla="*/ 168 h 184"/>
                <a:gd name="T20" fmla="*/ 84 w 84"/>
                <a:gd name="T21" fmla="*/ 184 h 184"/>
                <a:gd name="T22" fmla="*/ 4 w 84"/>
                <a:gd name="T23" fmla="*/ 18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184">
                  <a:moveTo>
                    <a:pt x="4" y="184"/>
                  </a:moveTo>
                  <a:cubicBezTo>
                    <a:pt x="4" y="168"/>
                    <a:pt x="4" y="168"/>
                    <a:pt x="4" y="168"/>
                  </a:cubicBezTo>
                  <a:cubicBezTo>
                    <a:pt x="35" y="168"/>
                    <a:pt x="35" y="168"/>
                    <a:pt x="35" y="168"/>
                  </a:cubicBezTo>
                  <a:cubicBezTo>
                    <a:pt x="35" y="21"/>
                    <a:pt x="35" y="21"/>
                    <a:pt x="35" y="21"/>
                  </a:cubicBezTo>
                  <a:cubicBezTo>
                    <a:pt x="0" y="25"/>
                    <a:pt x="0" y="25"/>
                    <a:pt x="0" y="25"/>
                  </a:cubicBezTo>
                  <a:cubicBezTo>
                    <a:pt x="0" y="13"/>
                    <a:pt x="0" y="13"/>
                    <a:pt x="0" y="13"/>
                  </a:cubicBezTo>
                  <a:cubicBezTo>
                    <a:pt x="13" y="9"/>
                    <a:pt x="27" y="5"/>
                    <a:pt x="35" y="0"/>
                  </a:cubicBezTo>
                  <a:cubicBezTo>
                    <a:pt x="53" y="0"/>
                    <a:pt x="53" y="0"/>
                    <a:pt x="53" y="0"/>
                  </a:cubicBezTo>
                  <a:cubicBezTo>
                    <a:pt x="53" y="168"/>
                    <a:pt x="53" y="168"/>
                    <a:pt x="53" y="168"/>
                  </a:cubicBezTo>
                  <a:cubicBezTo>
                    <a:pt x="84" y="168"/>
                    <a:pt x="84" y="168"/>
                    <a:pt x="84" y="168"/>
                  </a:cubicBezTo>
                  <a:cubicBezTo>
                    <a:pt x="84" y="184"/>
                    <a:pt x="84" y="184"/>
                    <a:pt x="84" y="184"/>
                  </a:cubicBezTo>
                  <a:lnTo>
                    <a:pt x="4" y="184"/>
                  </a:lnTo>
                  <a:close/>
                </a:path>
              </a:pathLst>
            </a:custGeom>
            <a:solidFill>
              <a:schemeClr val="tx1">
                <a:lumMod val="10000"/>
              </a:schemeClr>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dirty="0">
                <a:ea typeface="微软雅黑" panose="020B0503020204020204" pitchFamily="34" charset="-122"/>
                <a:cs typeface="Arial" panose="020B0604020202020204" pitchFamily="34" charset="0"/>
              </a:endParaRPr>
            </a:p>
          </p:txBody>
        </p:sp>
        <p:sp>
          <p:nvSpPr>
            <p:cNvPr id="27" name="Freeform 79"/>
            <p:cNvSpPr/>
            <p:nvPr/>
          </p:nvSpPr>
          <p:spPr bwMode="auto">
            <a:xfrm>
              <a:off x="6632124" y="2992590"/>
              <a:ext cx="232947" cy="364139"/>
            </a:xfrm>
            <a:custGeom>
              <a:avLst/>
              <a:gdLst>
                <a:gd name="T0" fmla="*/ 117 w 117"/>
                <a:gd name="T1" fmla="*/ 183 h 183"/>
                <a:gd name="T2" fmla="*/ 0 w 117"/>
                <a:gd name="T3" fmla="*/ 183 h 183"/>
                <a:gd name="T4" fmla="*/ 0 w 117"/>
                <a:gd name="T5" fmla="*/ 164 h 183"/>
                <a:gd name="T6" fmla="*/ 98 w 117"/>
                <a:gd name="T7" fmla="*/ 48 h 183"/>
                <a:gd name="T8" fmla="*/ 62 w 117"/>
                <a:gd name="T9" fmla="*/ 15 h 183"/>
                <a:gd name="T10" fmla="*/ 19 w 117"/>
                <a:gd name="T11" fmla="*/ 54 h 183"/>
                <a:gd name="T12" fmla="*/ 1 w 117"/>
                <a:gd name="T13" fmla="*/ 50 h 183"/>
                <a:gd name="T14" fmla="*/ 62 w 117"/>
                <a:gd name="T15" fmla="*/ 0 h 183"/>
                <a:gd name="T16" fmla="*/ 117 w 117"/>
                <a:gd name="T17" fmla="*/ 48 h 183"/>
                <a:gd name="T18" fmla="*/ 19 w 117"/>
                <a:gd name="T19" fmla="*/ 167 h 183"/>
                <a:gd name="T20" fmla="*/ 117 w 117"/>
                <a:gd name="T21" fmla="*/ 167 h 183"/>
                <a:gd name="T22" fmla="*/ 117 w 117"/>
                <a:gd name="T23"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7" h="183">
                  <a:moveTo>
                    <a:pt x="117" y="183"/>
                  </a:moveTo>
                  <a:cubicBezTo>
                    <a:pt x="0" y="183"/>
                    <a:pt x="0" y="183"/>
                    <a:pt x="0" y="183"/>
                  </a:cubicBezTo>
                  <a:cubicBezTo>
                    <a:pt x="0" y="164"/>
                    <a:pt x="0" y="164"/>
                    <a:pt x="0" y="164"/>
                  </a:cubicBezTo>
                  <a:cubicBezTo>
                    <a:pt x="31" y="100"/>
                    <a:pt x="98" y="97"/>
                    <a:pt x="98" y="48"/>
                  </a:cubicBezTo>
                  <a:cubicBezTo>
                    <a:pt x="98" y="27"/>
                    <a:pt x="85" y="15"/>
                    <a:pt x="62" y="15"/>
                  </a:cubicBezTo>
                  <a:cubicBezTo>
                    <a:pt x="36" y="15"/>
                    <a:pt x="22" y="36"/>
                    <a:pt x="19" y="54"/>
                  </a:cubicBezTo>
                  <a:cubicBezTo>
                    <a:pt x="1" y="50"/>
                    <a:pt x="1" y="50"/>
                    <a:pt x="1" y="50"/>
                  </a:cubicBezTo>
                  <a:cubicBezTo>
                    <a:pt x="7" y="25"/>
                    <a:pt x="22" y="0"/>
                    <a:pt x="62" y="0"/>
                  </a:cubicBezTo>
                  <a:cubicBezTo>
                    <a:pt x="92" y="0"/>
                    <a:pt x="117" y="17"/>
                    <a:pt x="117" y="48"/>
                  </a:cubicBezTo>
                  <a:cubicBezTo>
                    <a:pt x="117" y="103"/>
                    <a:pt x="38" y="118"/>
                    <a:pt x="19" y="167"/>
                  </a:cubicBezTo>
                  <a:cubicBezTo>
                    <a:pt x="117" y="167"/>
                    <a:pt x="117" y="167"/>
                    <a:pt x="117" y="167"/>
                  </a:cubicBezTo>
                  <a:lnTo>
                    <a:pt x="117" y="183"/>
                  </a:lnTo>
                  <a:close/>
                </a:path>
              </a:pathLst>
            </a:custGeom>
            <a:solidFill>
              <a:schemeClr val="tx1">
                <a:lumMod val="10000"/>
              </a:schemeClr>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sp>
          <p:nvSpPr>
            <p:cNvPr id="28" name="Freeform 80"/>
            <p:cNvSpPr/>
            <p:nvPr/>
          </p:nvSpPr>
          <p:spPr bwMode="auto">
            <a:xfrm>
              <a:off x="5054472" y="2169285"/>
              <a:ext cx="248926" cy="370026"/>
            </a:xfrm>
            <a:custGeom>
              <a:avLst/>
              <a:gdLst>
                <a:gd name="T0" fmla="*/ 14 w 125"/>
                <a:gd name="T1" fmla="*/ 140 h 186"/>
                <a:gd name="T2" fmla="*/ 64 w 125"/>
                <a:gd name="T3" fmla="*/ 170 h 186"/>
                <a:gd name="T4" fmla="*/ 106 w 125"/>
                <a:gd name="T5" fmla="*/ 135 h 186"/>
                <a:gd name="T6" fmla="*/ 55 w 125"/>
                <a:gd name="T7" fmla="*/ 94 h 186"/>
                <a:gd name="T8" fmla="*/ 38 w 125"/>
                <a:gd name="T9" fmla="*/ 94 h 186"/>
                <a:gd name="T10" fmla="*/ 38 w 125"/>
                <a:gd name="T11" fmla="*/ 79 h 186"/>
                <a:gd name="T12" fmla="*/ 48 w 125"/>
                <a:gd name="T13" fmla="*/ 79 h 186"/>
                <a:gd name="T14" fmla="*/ 100 w 125"/>
                <a:gd name="T15" fmla="*/ 45 h 186"/>
                <a:gd name="T16" fmla="*/ 67 w 125"/>
                <a:gd name="T17" fmla="*/ 15 h 186"/>
                <a:gd name="T18" fmla="*/ 23 w 125"/>
                <a:gd name="T19" fmla="*/ 40 h 186"/>
                <a:gd name="T20" fmla="*/ 9 w 125"/>
                <a:gd name="T21" fmla="*/ 30 h 186"/>
                <a:gd name="T22" fmla="*/ 67 w 125"/>
                <a:gd name="T23" fmla="*/ 0 h 186"/>
                <a:gd name="T24" fmla="*/ 119 w 125"/>
                <a:gd name="T25" fmla="*/ 45 h 186"/>
                <a:gd name="T26" fmla="*/ 91 w 125"/>
                <a:gd name="T27" fmla="*/ 85 h 186"/>
                <a:gd name="T28" fmla="*/ 125 w 125"/>
                <a:gd name="T29" fmla="*/ 133 h 186"/>
                <a:gd name="T30" fmla="*/ 64 w 125"/>
                <a:gd name="T31" fmla="*/ 186 h 186"/>
                <a:gd name="T32" fmla="*/ 0 w 125"/>
                <a:gd name="T33" fmla="*/ 150 h 186"/>
                <a:gd name="T34" fmla="*/ 14 w 125"/>
                <a:gd name="T35" fmla="*/ 14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 h="186">
                  <a:moveTo>
                    <a:pt x="14" y="140"/>
                  </a:moveTo>
                  <a:cubicBezTo>
                    <a:pt x="28" y="159"/>
                    <a:pt x="45" y="170"/>
                    <a:pt x="64" y="170"/>
                  </a:cubicBezTo>
                  <a:cubicBezTo>
                    <a:pt x="90" y="170"/>
                    <a:pt x="106" y="157"/>
                    <a:pt x="106" y="135"/>
                  </a:cubicBezTo>
                  <a:cubicBezTo>
                    <a:pt x="106" y="110"/>
                    <a:pt x="91" y="94"/>
                    <a:pt x="55" y="94"/>
                  </a:cubicBezTo>
                  <a:cubicBezTo>
                    <a:pt x="38" y="94"/>
                    <a:pt x="38" y="94"/>
                    <a:pt x="38" y="94"/>
                  </a:cubicBezTo>
                  <a:cubicBezTo>
                    <a:pt x="38" y="79"/>
                    <a:pt x="38" y="79"/>
                    <a:pt x="38" y="79"/>
                  </a:cubicBezTo>
                  <a:cubicBezTo>
                    <a:pt x="48" y="79"/>
                    <a:pt x="48" y="79"/>
                    <a:pt x="48" y="79"/>
                  </a:cubicBezTo>
                  <a:cubicBezTo>
                    <a:pt x="84" y="79"/>
                    <a:pt x="100" y="67"/>
                    <a:pt x="100" y="45"/>
                  </a:cubicBezTo>
                  <a:cubicBezTo>
                    <a:pt x="100" y="27"/>
                    <a:pt x="84" y="15"/>
                    <a:pt x="67" y="15"/>
                  </a:cubicBezTo>
                  <a:cubicBezTo>
                    <a:pt x="45" y="15"/>
                    <a:pt x="35" y="25"/>
                    <a:pt x="23" y="40"/>
                  </a:cubicBezTo>
                  <a:cubicBezTo>
                    <a:pt x="9" y="30"/>
                    <a:pt x="9" y="30"/>
                    <a:pt x="9" y="30"/>
                  </a:cubicBezTo>
                  <a:cubicBezTo>
                    <a:pt x="21" y="13"/>
                    <a:pt x="38" y="0"/>
                    <a:pt x="67" y="0"/>
                  </a:cubicBezTo>
                  <a:cubicBezTo>
                    <a:pt x="99" y="0"/>
                    <a:pt x="119" y="16"/>
                    <a:pt x="119" y="45"/>
                  </a:cubicBezTo>
                  <a:cubicBezTo>
                    <a:pt x="119" y="67"/>
                    <a:pt x="105" y="79"/>
                    <a:pt x="91" y="85"/>
                  </a:cubicBezTo>
                  <a:cubicBezTo>
                    <a:pt x="119" y="96"/>
                    <a:pt x="125" y="116"/>
                    <a:pt x="125" y="133"/>
                  </a:cubicBezTo>
                  <a:cubicBezTo>
                    <a:pt x="125" y="164"/>
                    <a:pt x="102" y="186"/>
                    <a:pt x="64" y="186"/>
                  </a:cubicBezTo>
                  <a:cubicBezTo>
                    <a:pt x="29" y="186"/>
                    <a:pt x="8" y="164"/>
                    <a:pt x="0" y="150"/>
                  </a:cubicBezTo>
                  <a:lnTo>
                    <a:pt x="14" y="140"/>
                  </a:lnTo>
                  <a:close/>
                </a:path>
              </a:pathLst>
            </a:custGeom>
            <a:solidFill>
              <a:schemeClr val="tx1">
                <a:lumMod val="10000"/>
              </a:schemeClr>
            </a:solidFill>
            <a:ln>
              <a:noFill/>
            </a:ln>
          </p:spPr>
          <p:txBody>
            <a:bodyPr vert="horz" wrap="square" lIns="68580" tIns="34290" rIns="68580" bIns="34290"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spcBef>
                  <a:spcPct val="0"/>
                </a:spcBef>
                <a:spcAft>
                  <a:spcPct val="0"/>
                </a:spcAft>
                <a:buFont typeface="Arial" panose="020B0604020202020204" pitchFamily="34" charset="0"/>
                <a:buNone/>
              </a:pPr>
              <a:endParaRPr lang="en-GB" sz="1200">
                <a:ea typeface="微软雅黑" panose="020B0503020204020204" pitchFamily="34" charset="-122"/>
                <a:cs typeface="Arial" panose="020B0604020202020204" pitchFamily="34" charset="0"/>
              </a:endParaRPr>
            </a:p>
          </p:txBody>
        </p:sp>
      </p:grpSp>
      <p:sp>
        <p:nvSpPr>
          <p:cNvPr id="29" name="对话气泡: 圆角矩形 28"/>
          <p:cNvSpPr/>
          <p:nvPr/>
        </p:nvSpPr>
        <p:spPr>
          <a:xfrm>
            <a:off x="373219" y="4290285"/>
            <a:ext cx="4197972" cy="2328422"/>
          </a:xfrm>
          <a:prstGeom prst="wedgeRoundRectCallout">
            <a:avLst>
              <a:gd name="adj1" fmla="val 72734"/>
              <a:gd name="adj2" fmla="val -76937"/>
              <a:gd name="adj3" fmla="val 16667"/>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dirty="0">
                <a:solidFill>
                  <a:schemeClr val="tx1"/>
                </a:solidFill>
                <a:latin typeface="Times New Roman" panose="02020603050405020304" pitchFamily="18" charset="0"/>
                <a:cs typeface="Times New Roman" panose="02020603050405020304" pitchFamily="18" charset="0"/>
              </a:rPr>
              <a:t>开头段</a:t>
            </a:r>
            <a:endParaRPr lang="en-US" altLang="zh-CN" sz="2800" dirty="0">
              <a:solidFill>
                <a:schemeClr val="tx1"/>
              </a:solidFill>
              <a:latin typeface="Times New Roman" panose="02020603050405020304" pitchFamily="18" charset="0"/>
              <a:cs typeface="Times New Roman" panose="02020603050405020304" pitchFamily="18" charset="0"/>
            </a:endParaRPr>
          </a:p>
          <a:p>
            <a:pPr algn="ctr"/>
            <a:r>
              <a:rPr lang="en-US" altLang="zh-CN" sz="2800" dirty="0">
                <a:solidFill>
                  <a:schemeClr val="tx1"/>
                </a:solidFill>
                <a:latin typeface="Times New Roman" panose="02020603050405020304" pitchFamily="18" charset="0"/>
                <a:cs typeface="Times New Roman" panose="02020603050405020304" pitchFamily="18" charset="0"/>
              </a:rPr>
              <a:t>Para 1: background </a:t>
            </a:r>
            <a:endParaRPr lang="en-US" altLang="zh-CN" sz="2800" dirty="0">
              <a:solidFill>
                <a:schemeClr val="tx1"/>
              </a:solidFill>
              <a:latin typeface="Times New Roman" panose="02020603050405020304" pitchFamily="18" charset="0"/>
              <a:cs typeface="Times New Roman" panose="02020603050405020304" pitchFamily="18" charset="0"/>
            </a:endParaRPr>
          </a:p>
          <a:p>
            <a:pPr algn="ctr"/>
            <a:r>
              <a:rPr lang="en-US" altLang="zh-CN" sz="2800" dirty="0">
                <a:solidFill>
                  <a:schemeClr val="tx1"/>
                </a:solidFill>
                <a:latin typeface="Times New Roman" panose="02020603050405020304" pitchFamily="18" charset="0"/>
                <a:cs typeface="Times New Roman" panose="02020603050405020304" pitchFamily="18" charset="0"/>
              </a:rPr>
              <a:t>   + purpose</a:t>
            </a:r>
            <a:endParaRPr lang="zh-CN" altLang="en-US" sz="2800" dirty="0">
              <a:solidFill>
                <a:schemeClr val="tx1"/>
              </a:solidFill>
              <a:latin typeface="Times New Roman" panose="02020603050405020304" pitchFamily="18" charset="0"/>
              <a:cs typeface="Times New Roman" panose="02020603050405020304" pitchFamily="18" charset="0"/>
            </a:endParaRPr>
          </a:p>
        </p:txBody>
      </p:sp>
      <p:sp>
        <p:nvSpPr>
          <p:cNvPr id="30" name="对话气泡: 圆角矩形 29"/>
          <p:cNvSpPr/>
          <p:nvPr/>
        </p:nvSpPr>
        <p:spPr>
          <a:xfrm>
            <a:off x="7541418" y="947245"/>
            <a:ext cx="4488580" cy="2618098"/>
          </a:xfrm>
          <a:prstGeom prst="wedgeRoundRectCallout">
            <a:avLst>
              <a:gd name="adj1" fmla="val -59182"/>
              <a:gd name="adj2" fmla="val 48201"/>
              <a:gd name="adj3" fmla="val 16667"/>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800" dirty="0">
                <a:solidFill>
                  <a:prstClr val="black"/>
                </a:solidFill>
                <a:latin typeface="Times New Roman" panose="02020603050405020304" pitchFamily="18" charset="0"/>
                <a:cs typeface="Times New Roman" panose="02020603050405020304" pitchFamily="18" charset="0"/>
              </a:rPr>
              <a:t>主体段</a:t>
            </a:r>
            <a:endParaRPr lang="en-US" altLang="zh-CN" sz="2800" dirty="0">
              <a:solidFill>
                <a:prstClr val="black"/>
              </a:solidFill>
              <a:latin typeface="Times New Roman" panose="02020603050405020304" pitchFamily="18" charset="0"/>
              <a:cs typeface="Times New Roman" panose="02020603050405020304" pitchFamily="18" charset="0"/>
            </a:endParaRPr>
          </a:p>
          <a:p>
            <a:pPr lvl="0" algn="ctr"/>
            <a:r>
              <a:rPr lang="en-US" altLang="zh-CN" sz="2800" dirty="0">
                <a:solidFill>
                  <a:prstClr val="black"/>
                </a:solidFill>
                <a:latin typeface="Times New Roman" panose="02020603050405020304" pitchFamily="18" charset="0"/>
                <a:cs typeface="Times New Roman" panose="02020603050405020304" pitchFamily="18" charset="0"/>
              </a:rPr>
              <a:t>Para 2: the introduction of the column </a:t>
            </a:r>
            <a:endParaRPr lang="en-US" altLang="zh-CN" sz="2800" dirty="0">
              <a:solidFill>
                <a:prstClr val="black"/>
              </a:solidFill>
              <a:latin typeface="Times New Roman" panose="02020603050405020304" pitchFamily="18" charset="0"/>
              <a:cs typeface="Times New Roman" panose="02020603050405020304" pitchFamily="18" charset="0"/>
            </a:endParaRPr>
          </a:p>
          <a:p>
            <a:pPr lvl="0" algn="ctr"/>
            <a:r>
              <a:rPr lang="en-US" altLang="zh-CN" sz="2800" dirty="0">
                <a:solidFill>
                  <a:prstClr val="black"/>
                </a:solidFill>
                <a:latin typeface="Times New Roman" panose="02020603050405020304" pitchFamily="18" charset="0"/>
                <a:cs typeface="Times New Roman" panose="02020603050405020304" pitchFamily="18" charset="0"/>
              </a:rPr>
              <a:t>   + </a:t>
            </a:r>
            <a:endParaRPr lang="en-US" altLang="zh-CN" sz="2800" dirty="0">
              <a:solidFill>
                <a:prstClr val="black"/>
              </a:solidFill>
              <a:latin typeface="Times New Roman" panose="02020603050405020304" pitchFamily="18" charset="0"/>
              <a:cs typeface="Times New Roman" panose="02020603050405020304" pitchFamily="18" charset="0"/>
            </a:endParaRPr>
          </a:p>
          <a:p>
            <a:pPr lvl="0" algn="ctr"/>
            <a:r>
              <a:rPr lang="en-US" altLang="zh-CN" sz="2800" dirty="0">
                <a:solidFill>
                  <a:prstClr val="black"/>
                </a:solidFill>
                <a:latin typeface="Times New Roman" panose="02020603050405020304" pitchFamily="18" charset="0"/>
                <a:cs typeface="Times New Roman" panose="02020603050405020304" pitchFamily="18" charset="0"/>
              </a:rPr>
              <a:t>requirements for contributions</a:t>
            </a:r>
            <a:endParaRPr lang="zh-CN" altLang="en-US" sz="2800" dirty="0">
              <a:solidFill>
                <a:prstClr val="black"/>
              </a:solidFill>
              <a:latin typeface="Times New Roman" panose="02020603050405020304" pitchFamily="18" charset="0"/>
              <a:cs typeface="Times New Roman" panose="02020603050405020304" pitchFamily="18" charset="0"/>
            </a:endParaRPr>
          </a:p>
        </p:txBody>
      </p:sp>
      <p:sp>
        <p:nvSpPr>
          <p:cNvPr id="31" name="对话气泡: 圆角矩形 30"/>
          <p:cNvSpPr/>
          <p:nvPr/>
        </p:nvSpPr>
        <p:spPr>
          <a:xfrm>
            <a:off x="162002" y="913621"/>
            <a:ext cx="4197972" cy="2618098"/>
          </a:xfrm>
          <a:prstGeom prst="wedgeRoundRectCallout">
            <a:avLst>
              <a:gd name="adj1" fmla="val 66221"/>
              <a:gd name="adj2" fmla="val -5070"/>
              <a:gd name="adj3" fmla="val 1666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800" dirty="0">
                <a:solidFill>
                  <a:prstClr val="black"/>
                </a:solidFill>
                <a:latin typeface="Times New Roman" panose="02020603050405020304" pitchFamily="18" charset="0"/>
                <a:cs typeface="Times New Roman" panose="02020603050405020304" pitchFamily="18" charset="0"/>
              </a:rPr>
              <a:t>结尾段</a:t>
            </a:r>
            <a:endParaRPr lang="en-US" altLang="zh-CN" sz="2800" dirty="0">
              <a:solidFill>
                <a:prstClr val="black"/>
              </a:solidFill>
              <a:latin typeface="Times New Roman" panose="02020603050405020304" pitchFamily="18" charset="0"/>
              <a:cs typeface="Times New Roman" panose="02020603050405020304" pitchFamily="18" charset="0"/>
            </a:endParaRPr>
          </a:p>
          <a:p>
            <a:pPr lvl="0" algn="ctr"/>
            <a:r>
              <a:rPr lang="en-US" altLang="zh-CN" sz="2800" dirty="0">
                <a:solidFill>
                  <a:prstClr val="black"/>
                </a:solidFill>
                <a:latin typeface="Times New Roman" panose="02020603050405020304" pitchFamily="18" charset="0"/>
                <a:cs typeface="Times New Roman" panose="02020603050405020304" pitchFamily="18" charset="0"/>
              </a:rPr>
              <a:t>Para 3: express hope</a:t>
            </a:r>
            <a:endParaRPr lang="en-US" altLang="zh-CN" sz="2800" dirty="0">
              <a:solidFill>
                <a:prstClr val="black"/>
              </a:solidFill>
              <a:latin typeface="Times New Roman" panose="02020603050405020304" pitchFamily="18" charset="0"/>
              <a:cs typeface="Times New Roman" panose="02020603050405020304" pitchFamily="18" charset="0"/>
            </a:endParaRPr>
          </a:p>
          <a:p>
            <a:pPr algn="ctr"/>
            <a:r>
              <a:rPr lang="en-US" altLang="zh-CN" sz="2800" dirty="0">
                <a:solidFill>
                  <a:prstClr val="black"/>
                </a:solidFill>
                <a:latin typeface="Times New Roman" panose="02020603050405020304" pitchFamily="18" charset="0"/>
                <a:cs typeface="Times New Roman" panose="02020603050405020304" pitchFamily="18" charset="0"/>
              </a:rPr>
              <a:t>   + reply to the letter</a:t>
            </a:r>
            <a:endParaRPr lang="en-US" altLang="zh-CN" sz="2800" dirty="0">
              <a:solidFill>
                <a:prstClr val="black"/>
              </a:solidFill>
              <a:latin typeface="Times New Roman" panose="02020603050405020304" pitchFamily="18" charset="0"/>
              <a:cs typeface="Times New Roman" panose="02020603050405020304" pitchFamily="18" charset="0"/>
            </a:endParaRPr>
          </a:p>
          <a:p>
            <a:pPr lvl="0" algn="ctr"/>
            <a:endParaRPr lang="en-US" altLang="zh-CN" sz="2800" dirty="0">
              <a:solidFill>
                <a:prstClr val="black"/>
              </a:solidFill>
              <a:latin typeface="Times New Roman" panose="02020603050405020304" pitchFamily="18" charset="0"/>
              <a:cs typeface="Times New Roman" panose="02020603050405020304" pitchFamily="18" charset="0"/>
            </a:endParaRPr>
          </a:p>
        </p:txBody>
      </p:sp>
      <p:pic>
        <p:nvPicPr>
          <p:cNvPr id="33" name="图片 3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045436" y="4000610"/>
            <a:ext cx="2416461" cy="26180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785903" y="99700"/>
            <a:ext cx="1620957" cy="523220"/>
          </a:xfrm>
          <a:prstGeom prst="rect">
            <a:avLst/>
          </a:prstGeom>
          <a:noFill/>
        </p:spPr>
        <p:txBody>
          <a:bodyPr wrap="none" lIns="91440" tIns="45720" rIns="91440" bIns="45720">
            <a:spAutoFit/>
          </a:bodyPr>
          <a:lstStyle/>
          <a:p>
            <a:pPr algn="ctr"/>
            <a:r>
              <a:rPr lang="zh-CN" altLang="en-US" sz="2800" b="1" cap="none" spc="0" dirty="0">
                <a:ln w="22225">
                  <a:solidFill>
                    <a:schemeClr val="accent2"/>
                  </a:solidFill>
                  <a:prstDash val="solid"/>
                </a:ln>
                <a:solidFill>
                  <a:schemeClr val="accent2">
                    <a:lumMod val="40000"/>
                    <a:lumOff val="60000"/>
                  </a:schemeClr>
                </a:solidFill>
                <a:effectLst/>
              </a:rPr>
              <a:t>词汇积累</a:t>
            </a:r>
            <a:endParaRPr lang="zh-CN" altLang="en-US" sz="2800" b="1" cap="none" spc="0" dirty="0">
              <a:ln w="22225">
                <a:solidFill>
                  <a:schemeClr val="accent2"/>
                </a:solidFill>
                <a:prstDash val="solid"/>
              </a:ln>
              <a:solidFill>
                <a:schemeClr val="accent2">
                  <a:lumMod val="40000"/>
                  <a:lumOff val="60000"/>
                </a:schemeClr>
              </a:solidFill>
              <a:effectLst/>
            </a:endParaRPr>
          </a:p>
        </p:txBody>
      </p:sp>
      <p:sp>
        <p:nvSpPr>
          <p:cNvPr id="3" name="矩形 2"/>
          <p:cNvSpPr/>
          <p:nvPr/>
        </p:nvSpPr>
        <p:spPr>
          <a:xfrm>
            <a:off x="224904" y="724856"/>
            <a:ext cx="1620958" cy="523220"/>
          </a:xfrm>
          <a:prstGeom prst="rect">
            <a:avLst/>
          </a:prstGeom>
          <a:noFill/>
        </p:spPr>
        <p:txBody>
          <a:bodyPr wrap="none" lIns="91440" tIns="45720" rIns="91440" bIns="45720">
            <a:spAutoFit/>
          </a:bodyPr>
          <a:lstStyle/>
          <a:p>
            <a:pPr algn="ctr"/>
            <a:r>
              <a:rPr lang="zh-CN" altLang="en-US" sz="2800" b="1" dirty="0">
                <a:ln w="22225">
                  <a:solidFill>
                    <a:schemeClr val="accent2"/>
                  </a:solidFill>
                  <a:prstDash val="solid"/>
                </a:ln>
                <a:solidFill>
                  <a:schemeClr val="accent2">
                    <a:lumMod val="40000"/>
                    <a:lumOff val="60000"/>
                  </a:schemeClr>
                </a:solidFill>
              </a:rPr>
              <a:t>单词部分</a:t>
            </a:r>
            <a:endParaRPr lang="zh-CN" altLang="en-US" sz="2800" b="1" cap="none" spc="0" dirty="0">
              <a:ln w="22225">
                <a:solidFill>
                  <a:schemeClr val="accent2"/>
                </a:solidFill>
                <a:prstDash val="solid"/>
              </a:ln>
              <a:solidFill>
                <a:schemeClr val="accent2">
                  <a:lumMod val="40000"/>
                  <a:lumOff val="60000"/>
                </a:schemeClr>
              </a:solidFill>
              <a:effectLst/>
            </a:endParaRPr>
          </a:p>
        </p:txBody>
      </p:sp>
      <p:sp>
        <p:nvSpPr>
          <p:cNvPr id="4" name="矩形 3"/>
          <p:cNvSpPr/>
          <p:nvPr/>
        </p:nvSpPr>
        <p:spPr>
          <a:xfrm>
            <a:off x="224904" y="3105582"/>
            <a:ext cx="1620957" cy="523220"/>
          </a:xfrm>
          <a:prstGeom prst="rect">
            <a:avLst/>
          </a:prstGeom>
          <a:noFill/>
        </p:spPr>
        <p:txBody>
          <a:bodyPr wrap="none" lIns="91440" tIns="45720" rIns="91440" bIns="45720">
            <a:spAutoFit/>
          </a:bodyPr>
          <a:lstStyle/>
          <a:p>
            <a:pPr algn="ctr"/>
            <a:r>
              <a:rPr lang="zh-CN" altLang="en-US" sz="2800" b="1" dirty="0">
                <a:ln w="22225">
                  <a:solidFill>
                    <a:schemeClr val="accent2"/>
                  </a:solidFill>
                  <a:prstDash val="solid"/>
                </a:ln>
                <a:solidFill>
                  <a:schemeClr val="accent2">
                    <a:lumMod val="40000"/>
                    <a:lumOff val="60000"/>
                  </a:schemeClr>
                </a:solidFill>
              </a:rPr>
              <a:t>短语部分</a:t>
            </a:r>
            <a:endParaRPr lang="zh-CN" altLang="en-US" sz="2800" b="1" cap="none" spc="0" dirty="0">
              <a:ln w="22225">
                <a:solidFill>
                  <a:schemeClr val="accent2"/>
                </a:solidFill>
                <a:prstDash val="solid"/>
              </a:ln>
              <a:solidFill>
                <a:schemeClr val="accent2">
                  <a:lumMod val="40000"/>
                  <a:lumOff val="60000"/>
                </a:schemeClr>
              </a:solidFill>
              <a:effectLst/>
            </a:endParaRPr>
          </a:p>
        </p:txBody>
      </p:sp>
      <p:sp>
        <p:nvSpPr>
          <p:cNvPr id="5" name="文本框 4"/>
          <p:cNvSpPr txBox="1"/>
          <p:nvPr/>
        </p:nvSpPr>
        <p:spPr>
          <a:xfrm>
            <a:off x="244313" y="1343025"/>
            <a:ext cx="1200671" cy="461665"/>
          </a:xfrm>
          <a:prstGeom prst="rect">
            <a:avLst/>
          </a:prstGeom>
          <a:noFill/>
        </p:spPr>
        <p:txBody>
          <a:bodyPr wrap="square" rtlCol="0">
            <a:spAutoFit/>
          </a:bodyPr>
          <a:lstStyle/>
          <a:p>
            <a:r>
              <a:rPr lang="en-US" altLang="zh-CN" sz="2400" dirty="0"/>
              <a:t>1. </a:t>
            </a:r>
            <a:r>
              <a:rPr lang="zh-CN" altLang="en-US" sz="2400" dirty="0"/>
              <a:t>杂志</a:t>
            </a:r>
            <a:endParaRPr lang="zh-CN" altLang="en-US" sz="2400" dirty="0"/>
          </a:p>
        </p:txBody>
      </p:sp>
      <p:sp>
        <p:nvSpPr>
          <p:cNvPr id="6" name="文本框 5"/>
          <p:cNvSpPr txBox="1"/>
          <p:nvPr/>
        </p:nvSpPr>
        <p:spPr>
          <a:xfrm>
            <a:off x="5841152" y="1324686"/>
            <a:ext cx="1200671" cy="461665"/>
          </a:xfrm>
          <a:prstGeom prst="rect">
            <a:avLst/>
          </a:prstGeom>
          <a:noFill/>
        </p:spPr>
        <p:txBody>
          <a:bodyPr wrap="square" rtlCol="0">
            <a:spAutoFit/>
          </a:bodyPr>
          <a:lstStyle/>
          <a:p>
            <a:r>
              <a:rPr lang="en-US" altLang="zh-CN" sz="2400" dirty="0"/>
              <a:t>2. </a:t>
            </a:r>
            <a:r>
              <a:rPr lang="zh-CN" altLang="en-US" sz="2400" dirty="0"/>
              <a:t>编辑</a:t>
            </a:r>
            <a:endParaRPr lang="zh-CN" altLang="en-US" sz="2400" dirty="0"/>
          </a:p>
        </p:txBody>
      </p:sp>
      <p:sp>
        <p:nvSpPr>
          <p:cNvPr id="7" name="文本框 6"/>
          <p:cNvSpPr txBox="1"/>
          <p:nvPr/>
        </p:nvSpPr>
        <p:spPr>
          <a:xfrm>
            <a:off x="244314" y="1872124"/>
            <a:ext cx="1536344" cy="461665"/>
          </a:xfrm>
          <a:prstGeom prst="rect">
            <a:avLst/>
          </a:prstGeom>
          <a:noFill/>
        </p:spPr>
        <p:txBody>
          <a:bodyPr wrap="square" rtlCol="0">
            <a:spAutoFit/>
          </a:bodyPr>
          <a:lstStyle/>
          <a:p>
            <a:r>
              <a:rPr lang="en-US" altLang="zh-CN" sz="2400" dirty="0"/>
              <a:t>3. </a:t>
            </a:r>
            <a:r>
              <a:rPr lang="zh-CN" altLang="en-US" sz="2400" dirty="0"/>
              <a:t>刊登</a:t>
            </a:r>
            <a:endParaRPr lang="zh-CN" altLang="en-US" sz="2400" dirty="0"/>
          </a:p>
        </p:txBody>
      </p:sp>
      <p:sp>
        <p:nvSpPr>
          <p:cNvPr id="8" name="文本框 7"/>
          <p:cNvSpPr txBox="1"/>
          <p:nvPr/>
        </p:nvSpPr>
        <p:spPr>
          <a:xfrm>
            <a:off x="5841152" y="1854849"/>
            <a:ext cx="1134684" cy="461665"/>
          </a:xfrm>
          <a:prstGeom prst="rect">
            <a:avLst/>
          </a:prstGeom>
          <a:noFill/>
        </p:spPr>
        <p:txBody>
          <a:bodyPr wrap="square" rtlCol="0">
            <a:spAutoFit/>
          </a:bodyPr>
          <a:lstStyle/>
          <a:p>
            <a:r>
              <a:rPr lang="en-US" altLang="zh-CN" sz="2400" dirty="0"/>
              <a:t>4. </a:t>
            </a:r>
            <a:r>
              <a:rPr lang="zh-CN" altLang="en-US" sz="2400" dirty="0"/>
              <a:t>栏目</a:t>
            </a:r>
            <a:endParaRPr lang="zh-CN" altLang="en-US" sz="2400" dirty="0"/>
          </a:p>
        </p:txBody>
      </p:sp>
      <p:sp>
        <p:nvSpPr>
          <p:cNvPr id="9" name="文本框 8"/>
          <p:cNvSpPr txBox="1"/>
          <p:nvPr/>
        </p:nvSpPr>
        <p:spPr>
          <a:xfrm>
            <a:off x="214695" y="2389710"/>
            <a:ext cx="1868630" cy="461665"/>
          </a:xfrm>
          <a:prstGeom prst="rect">
            <a:avLst/>
          </a:prstGeom>
          <a:noFill/>
        </p:spPr>
        <p:txBody>
          <a:bodyPr wrap="square" rtlCol="0">
            <a:spAutoFit/>
          </a:bodyPr>
          <a:lstStyle/>
          <a:p>
            <a:r>
              <a:rPr lang="en-US" altLang="zh-CN" sz="2400" dirty="0"/>
              <a:t>5. </a:t>
            </a:r>
            <a:r>
              <a:rPr lang="zh-CN" altLang="en-US" sz="2400" dirty="0"/>
              <a:t>截止日期</a:t>
            </a:r>
            <a:endParaRPr lang="zh-CN" altLang="en-US" sz="2400" dirty="0"/>
          </a:p>
        </p:txBody>
      </p:sp>
      <p:sp>
        <p:nvSpPr>
          <p:cNvPr id="10" name="文本框 9"/>
          <p:cNvSpPr txBox="1"/>
          <p:nvPr/>
        </p:nvSpPr>
        <p:spPr>
          <a:xfrm>
            <a:off x="5841150" y="2375616"/>
            <a:ext cx="1620957" cy="461665"/>
          </a:xfrm>
          <a:prstGeom prst="rect">
            <a:avLst/>
          </a:prstGeom>
          <a:noFill/>
        </p:spPr>
        <p:txBody>
          <a:bodyPr wrap="square" rtlCol="0">
            <a:spAutoFit/>
          </a:bodyPr>
          <a:lstStyle/>
          <a:p>
            <a:r>
              <a:rPr lang="en-US" altLang="zh-CN" sz="2400" dirty="0"/>
              <a:t>6. </a:t>
            </a:r>
            <a:r>
              <a:rPr lang="zh-CN" altLang="en-US" sz="2400" dirty="0"/>
              <a:t>要求</a:t>
            </a:r>
            <a:r>
              <a:rPr lang="en-US" altLang="zh-CN" sz="2400" dirty="0"/>
              <a:t>(n.)</a:t>
            </a:r>
            <a:endParaRPr lang="zh-CN" altLang="en-US" sz="2400" dirty="0"/>
          </a:p>
        </p:txBody>
      </p:sp>
      <p:sp>
        <p:nvSpPr>
          <p:cNvPr id="11" name="文本框 10"/>
          <p:cNvSpPr txBox="1"/>
          <p:nvPr/>
        </p:nvSpPr>
        <p:spPr>
          <a:xfrm>
            <a:off x="6545026" y="3741849"/>
            <a:ext cx="1081038" cy="461665"/>
          </a:xfrm>
          <a:prstGeom prst="rect">
            <a:avLst/>
          </a:prstGeom>
          <a:noFill/>
        </p:spPr>
        <p:txBody>
          <a:bodyPr wrap="square" rtlCol="0">
            <a:spAutoFit/>
          </a:bodyPr>
          <a:lstStyle/>
          <a:p>
            <a:r>
              <a:rPr lang="en-US" altLang="zh-CN" sz="2400" dirty="0"/>
              <a:t>2.</a:t>
            </a:r>
            <a:r>
              <a:rPr lang="zh-CN" altLang="en-US" sz="2400" dirty="0"/>
              <a:t>交稿</a:t>
            </a:r>
            <a:endParaRPr lang="zh-CN" altLang="en-US" sz="2400" dirty="0"/>
          </a:p>
        </p:txBody>
      </p:sp>
      <p:sp>
        <p:nvSpPr>
          <p:cNvPr id="12" name="文本框 11"/>
          <p:cNvSpPr txBox="1"/>
          <p:nvPr/>
        </p:nvSpPr>
        <p:spPr>
          <a:xfrm>
            <a:off x="244313" y="3836251"/>
            <a:ext cx="1811792" cy="461665"/>
          </a:xfrm>
          <a:prstGeom prst="rect">
            <a:avLst/>
          </a:prstGeom>
          <a:noFill/>
        </p:spPr>
        <p:txBody>
          <a:bodyPr wrap="square" rtlCol="0">
            <a:spAutoFit/>
          </a:bodyPr>
          <a:lstStyle/>
          <a:p>
            <a:r>
              <a:rPr lang="en-US" altLang="zh-CN" sz="2400" dirty="0"/>
              <a:t>1. </a:t>
            </a:r>
            <a:r>
              <a:rPr lang="zh-CN" altLang="en-US" sz="2400" dirty="0"/>
              <a:t>稿件要求</a:t>
            </a:r>
            <a:endParaRPr lang="zh-CN" altLang="en-US" sz="2400" dirty="0"/>
          </a:p>
        </p:txBody>
      </p:sp>
      <p:sp>
        <p:nvSpPr>
          <p:cNvPr id="13" name="文本框 12"/>
          <p:cNvSpPr txBox="1"/>
          <p:nvPr/>
        </p:nvSpPr>
        <p:spPr>
          <a:xfrm>
            <a:off x="1845862" y="1338017"/>
            <a:ext cx="1811792" cy="461665"/>
          </a:xfrm>
          <a:prstGeom prst="rect">
            <a:avLst/>
          </a:prstGeom>
          <a:noFill/>
        </p:spPr>
        <p:txBody>
          <a:bodyPr wrap="square" rtlCol="0">
            <a:spAutoFit/>
          </a:bodyPr>
          <a:lstStyle/>
          <a:p>
            <a:r>
              <a:rPr lang="en-US" altLang="zh-CN" sz="2400" dirty="0"/>
              <a:t>magazine</a:t>
            </a:r>
            <a:endParaRPr lang="zh-CN" altLang="en-US" sz="2400" dirty="0"/>
          </a:p>
        </p:txBody>
      </p:sp>
      <p:sp>
        <p:nvSpPr>
          <p:cNvPr id="14" name="文本框 13"/>
          <p:cNvSpPr txBox="1"/>
          <p:nvPr/>
        </p:nvSpPr>
        <p:spPr>
          <a:xfrm>
            <a:off x="7220711" y="1324685"/>
            <a:ext cx="1811792" cy="461665"/>
          </a:xfrm>
          <a:prstGeom prst="rect">
            <a:avLst/>
          </a:prstGeom>
          <a:noFill/>
        </p:spPr>
        <p:txBody>
          <a:bodyPr wrap="square" rtlCol="0">
            <a:spAutoFit/>
          </a:bodyPr>
          <a:lstStyle/>
          <a:p>
            <a:r>
              <a:rPr lang="en-US" altLang="zh-CN" sz="2400" dirty="0"/>
              <a:t>editor</a:t>
            </a:r>
            <a:endParaRPr lang="zh-CN" altLang="en-US" sz="2400" dirty="0"/>
          </a:p>
        </p:txBody>
      </p:sp>
      <p:sp>
        <p:nvSpPr>
          <p:cNvPr id="15" name="文本框 14"/>
          <p:cNvSpPr txBox="1"/>
          <p:nvPr/>
        </p:nvSpPr>
        <p:spPr>
          <a:xfrm>
            <a:off x="1854451" y="1830454"/>
            <a:ext cx="2114234" cy="461665"/>
          </a:xfrm>
          <a:prstGeom prst="rect">
            <a:avLst/>
          </a:prstGeom>
          <a:noFill/>
        </p:spPr>
        <p:txBody>
          <a:bodyPr wrap="square" rtlCol="0">
            <a:spAutoFit/>
          </a:bodyPr>
          <a:lstStyle/>
          <a:p>
            <a:r>
              <a:rPr lang="en-US" altLang="zh-CN" sz="2400" dirty="0"/>
              <a:t>publish/carry</a:t>
            </a:r>
            <a:endParaRPr lang="zh-CN" altLang="en-US" sz="2400" dirty="0"/>
          </a:p>
        </p:txBody>
      </p:sp>
      <p:sp>
        <p:nvSpPr>
          <p:cNvPr id="16" name="文本框 15"/>
          <p:cNvSpPr txBox="1"/>
          <p:nvPr/>
        </p:nvSpPr>
        <p:spPr>
          <a:xfrm>
            <a:off x="7626064" y="2352704"/>
            <a:ext cx="3158200" cy="461665"/>
          </a:xfrm>
          <a:prstGeom prst="rect">
            <a:avLst/>
          </a:prstGeom>
          <a:noFill/>
        </p:spPr>
        <p:txBody>
          <a:bodyPr wrap="square" rtlCol="0">
            <a:spAutoFit/>
          </a:bodyPr>
          <a:lstStyle/>
          <a:p>
            <a:r>
              <a:rPr lang="en-US" altLang="zh-CN" sz="2400" dirty="0"/>
              <a:t>request/requirement</a:t>
            </a:r>
            <a:endParaRPr lang="zh-CN" altLang="en-US" sz="2400" dirty="0"/>
          </a:p>
        </p:txBody>
      </p:sp>
      <p:sp>
        <p:nvSpPr>
          <p:cNvPr id="17" name="文本框 16"/>
          <p:cNvSpPr txBox="1"/>
          <p:nvPr/>
        </p:nvSpPr>
        <p:spPr>
          <a:xfrm>
            <a:off x="7220711" y="1851710"/>
            <a:ext cx="2114234" cy="461665"/>
          </a:xfrm>
          <a:prstGeom prst="rect">
            <a:avLst/>
          </a:prstGeom>
          <a:noFill/>
        </p:spPr>
        <p:txBody>
          <a:bodyPr wrap="square" rtlCol="0">
            <a:spAutoFit/>
          </a:bodyPr>
          <a:lstStyle/>
          <a:p>
            <a:r>
              <a:rPr lang="en-US" altLang="zh-CN" sz="2400" dirty="0"/>
              <a:t>column</a:t>
            </a:r>
            <a:endParaRPr lang="zh-CN" altLang="en-US" sz="2400" dirty="0"/>
          </a:p>
        </p:txBody>
      </p:sp>
      <p:sp>
        <p:nvSpPr>
          <p:cNvPr id="18" name="文本框 17"/>
          <p:cNvSpPr txBox="1"/>
          <p:nvPr/>
        </p:nvSpPr>
        <p:spPr>
          <a:xfrm>
            <a:off x="2247282" y="2333789"/>
            <a:ext cx="1536344" cy="461665"/>
          </a:xfrm>
          <a:prstGeom prst="rect">
            <a:avLst/>
          </a:prstGeom>
          <a:noFill/>
        </p:spPr>
        <p:txBody>
          <a:bodyPr wrap="square" rtlCol="0">
            <a:spAutoFit/>
          </a:bodyPr>
          <a:lstStyle/>
          <a:p>
            <a:r>
              <a:rPr lang="en-US" altLang="zh-CN" sz="2400" dirty="0"/>
              <a:t>deadline</a:t>
            </a:r>
            <a:endParaRPr lang="zh-CN" altLang="en-US" sz="2400" dirty="0"/>
          </a:p>
        </p:txBody>
      </p:sp>
      <p:sp>
        <p:nvSpPr>
          <p:cNvPr id="19" name="文本框 18"/>
          <p:cNvSpPr txBox="1"/>
          <p:nvPr/>
        </p:nvSpPr>
        <p:spPr>
          <a:xfrm>
            <a:off x="7916035" y="3700789"/>
            <a:ext cx="3158199" cy="461665"/>
          </a:xfrm>
          <a:prstGeom prst="rect">
            <a:avLst/>
          </a:prstGeom>
          <a:noFill/>
        </p:spPr>
        <p:txBody>
          <a:bodyPr wrap="square" rtlCol="0">
            <a:spAutoFit/>
          </a:bodyPr>
          <a:lstStyle/>
          <a:p>
            <a:r>
              <a:rPr lang="en-US" altLang="zh-CN" sz="2400" dirty="0"/>
              <a:t>hand in one’s articles</a:t>
            </a:r>
            <a:endParaRPr lang="zh-CN" altLang="en-US" sz="2400" dirty="0"/>
          </a:p>
        </p:txBody>
      </p:sp>
      <p:sp>
        <p:nvSpPr>
          <p:cNvPr id="21" name="文本框 20"/>
          <p:cNvSpPr txBox="1"/>
          <p:nvPr/>
        </p:nvSpPr>
        <p:spPr>
          <a:xfrm>
            <a:off x="231273" y="4604393"/>
            <a:ext cx="1763469" cy="461665"/>
          </a:xfrm>
          <a:prstGeom prst="rect">
            <a:avLst/>
          </a:prstGeom>
          <a:noFill/>
        </p:spPr>
        <p:txBody>
          <a:bodyPr wrap="square">
            <a:spAutoFit/>
          </a:bodyPr>
          <a:lstStyle/>
          <a:p>
            <a:r>
              <a:rPr lang="en-US" altLang="zh-CN" sz="2400" dirty="0"/>
              <a:t>3. </a:t>
            </a:r>
            <a:r>
              <a:rPr lang="zh-CN" altLang="en-US" sz="2400" dirty="0"/>
              <a:t>开拓视野</a:t>
            </a:r>
            <a:endParaRPr lang="en-US" altLang="zh-CN" sz="2400" dirty="0"/>
          </a:p>
        </p:txBody>
      </p:sp>
      <p:sp>
        <p:nvSpPr>
          <p:cNvPr id="22" name="文本框 21"/>
          <p:cNvSpPr txBox="1"/>
          <p:nvPr/>
        </p:nvSpPr>
        <p:spPr>
          <a:xfrm>
            <a:off x="224904" y="5350242"/>
            <a:ext cx="2423730" cy="461665"/>
          </a:xfrm>
          <a:prstGeom prst="rect">
            <a:avLst/>
          </a:prstGeom>
          <a:noFill/>
        </p:spPr>
        <p:txBody>
          <a:bodyPr wrap="square">
            <a:spAutoFit/>
          </a:bodyPr>
          <a:lstStyle/>
          <a:p>
            <a:r>
              <a:rPr lang="en-US" altLang="zh-CN" sz="2400" dirty="0"/>
              <a:t>5. </a:t>
            </a:r>
            <a:r>
              <a:rPr lang="zh-CN" altLang="en-US" sz="2400" dirty="0"/>
              <a:t>受到</a:t>
            </a:r>
            <a:r>
              <a:rPr lang="zh-CN" altLang="en-US" sz="2400" dirty="0">
                <a:latin typeface="等线" panose="02010600030101010101" pitchFamily="2" charset="-122"/>
                <a:ea typeface="等线" panose="02010600030101010101" pitchFamily="2" charset="-122"/>
              </a:rPr>
              <a:t>┄的欢迎</a:t>
            </a:r>
            <a:endParaRPr lang="en-US" altLang="zh-CN" sz="2400" dirty="0"/>
          </a:p>
        </p:txBody>
      </p:sp>
      <p:sp>
        <p:nvSpPr>
          <p:cNvPr id="24" name="文本框 23"/>
          <p:cNvSpPr txBox="1"/>
          <p:nvPr/>
        </p:nvSpPr>
        <p:spPr>
          <a:xfrm>
            <a:off x="2000760" y="3813504"/>
            <a:ext cx="4440727" cy="461665"/>
          </a:xfrm>
          <a:prstGeom prst="rect">
            <a:avLst/>
          </a:prstGeom>
          <a:noFill/>
        </p:spPr>
        <p:txBody>
          <a:bodyPr wrap="square">
            <a:spAutoFit/>
          </a:bodyPr>
          <a:lstStyle/>
          <a:p>
            <a:pPr eaLnBrk="1" hangingPunct="1"/>
            <a:r>
              <a:rPr lang="en-US" altLang="zh-CN" sz="2400" dirty="0"/>
              <a:t>requirements about the article</a:t>
            </a:r>
            <a:endParaRPr lang="en-US" altLang="zh-CN" sz="2400" dirty="0"/>
          </a:p>
        </p:txBody>
      </p:sp>
      <p:sp>
        <p:nvSpPr>
          <p:cNvPr id="25" name="文本框 24"/>
          <p:cNvSpPr txBox="1"/>
          <p:nvPr/>
        </p:nvSpPr>
        <p:spPr>
          <a:xfrm>
            <a:off x="6020503" y="4598172"/>
            <a:ext cx="1763469" cy="461665"/>
          </a:xfrm>
          <a:prstGeom prst="rect">
            <a:avLst/>
          </a:prstGeom>
          <a:noFill/>
        </p:spPr>
        <p:txBody>
          <a:bodyPr wrap="square">
            <a:spAutoFit/>
          </a:bodyPr>
          <a:lstStyle/>
          <a:p>
            <a:r>
              <a:rPr lang="en-US" altLang="zh-CN" sz="2400" dirty="0"/>
              <a:t>4. </a:t>
            </a:r>
            <a:r>
              <a:rPr lang="zh-CN" altLang="en-US" sz="2400" dirty="0"/>
              <a:t>栏目特点</a:t>
            </a:r>
            <a:endParaRPr lang="en-US" altLang="zh-CN" sz="2400" dirty="0"/>
          </a:p>
        </p:txBody>
      </p:sp>
      <p:sp>
        <p:nvSpPr>
          <p:cNvPr id="26" name="文本框 25"/>
          <p:cNvSpPr txBox="1"/>
          <p:nvPr/>
        </p:nvSpPr>
        <p:spPr>
          <a:xfrm>
            <a:off x="6020502" y="5419228"/>
            <a:ext cx="1763469" cy="461665"/>
          </a:xfrm>
          <a:prstGeom prst="rect">
            <a:avLst/>
          </a:prstGeom>
          <a:noFill/>
        </p:spPr>
        <p:txBody>
          <a:bodyPr wrap="square">
            <a:spAutoFit/>
          </a:bodyPr>
          <a:lstStyle/>
          <a:p>
            <a:r>
              <a:rPr lang="en-US" altLang="zh-CN" sz="2400" dirty="0"/>
              <a:t>6. </a:t>
            </a:r>
            <a:r>
              <a:rPr lang="zh-CN" altLang="en-US" sz="2400" dirty="0"/>
              <a:t>读者范围</a:t>
            </a:r>
            <a:endParaRPr lang="en-US" altLang="zh-CN" sz="2400" dirty="0"/>
          </a:p>
        </p:txBody>
      </p:sp>
      <p:sp>
        <p:nvSpPr>
          <p:cNvPr id="27" name="文本框 26"/>
          <p:cNvSpPr txBox="1"/>
          <p:nvPr/>
        </p:nvSpPr>
        <p:spPr>
          <a:xfrm>
            <a:off x="244313" y="6156372"/>
            <a:ext cx="1900223" cy="461665"/>
          </a:xfrm>
          <a:prstGeom prst="rect">
            <a:avLst/>
          </a:prstGeom>
          <a:noFill/>
        </p:spPr>
        <p:txBody>
          <a:bodyPr wrap="square">
            <a:spAutoFit/>
          </a:bodyPr>
          <a:lstStyle/>
          <a:p>
            <a:r>
              <a:rPr lang="en-US" altLang="zh-CN" sz="2400" dirty="0"/>
              <a:t>7. </a:t>
            </a:r>
            <a:r>
              <a:rPr lang="zh-CN" altLang="en-US" sz="2400" dirty="0"/>
              <a:t>语言风格</a:t>
            </a:r>
            <a:endParaRPr lang="en-US" altLang="zh-CN" sz="2400" dirty="0"/>
          </a:p>
        </p:txBody>
      </p:sp>
      <p:sp>
        <p:nvSpPr>
          <p:cNvPr id="31" name="文本框 30"/>
          <p:cNvSpPr txBox="1"/>
          <p:nvPr/>
        </p:nvSpPr>
        <p:spPr>
          <a:xfrm>
            <a:off x="7783972" y="4567589"/>
            <a:ext cx="3993823" cy="461665"/>
          </a:xfrm>
          <a:prstGeom prst="rect">
            <a:avLst/>
          </a:prstGeom>
          <a:noFill/>
        </p:spPr>
        <p:txBody>
          <a:bodyPr wrap="square">
            <a:spAutoFit/>
          </a:bodyPr>
          <a:lstStyle/>
          <a:p>
            <a:r>
              <a:rPr kumimoji="0" lang="en-US" altLang="zh-CN"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characteristics of the column</a:t>
            </a:r>
            <a:endParaRPr lang="zh-CN" altLang="en-US" dirty="0"/>
          </a:p>
        </p:txBody>
      </p:sp>
      <p:sp>
        <p:nvSpPr>
          <p:cNvPr id="33" name="文本框 32"/>
          <p:cNvSpPr txBox="1"/>
          <p:nvPr/>
        </p:nvSpPr>
        <p:spPr>
          <a:xfrm>
            <a:off x="8107839" y="5404924"/>
            <a:ext cx="3048000" cy="461665"/>
          </a:xfrm>
          <a:prstGeom prst="rect">
            <a:avLst/>
          </a:prstGeom>
          <a:noFill/>
        </p:spPr>
        <p:txBody>
          <a:bodyPr wrap="square">
            <a:spAutoFit/>
          </a:bodyPr>
          <a:lstStyle/>
          <a:p>
            <a:r>
              <a:rPr kumimoji="0" lang="en-US" altLang="zh-CN"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scope of the readers</a:t>
            </a:r>
            <a:endParaRPr lang="zh-CN" altLang="en-US" dirty="0"/>
          </a:p>
        </p:txBody>
      </p:sp>
      <p:sp>
        <p:nvSpPr>
          <p:cNvPr id="37" name="文本框 36"/>
          <p:cNvSpPr txBox="1"/>
          <p:nvPr/>
        </p:nvSpPr>
        <p:spPr>
          <a:xfrm>
            <a:off x="2735197" y="5349422"/>
            <a:ext cx="2466975" cy="461665"/>
          </a:xfrm>
          <a:prstGeom prst="rect">
            <a:avLst/>
          </a:prstGeom>
          <a:noFill/>
        </p:spPr>
        <p:txBody>
          <a:bodyPr wrap="square">
            <a:spAutoFit/>
          </a:bodyPr>
          <a:lstStyle/>
          <a:p>
            <a:r>
              <a:rPr kumimoji="0" lang="en-US" altLang="zh-CN"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be popular with </a:t>
            </a:r>
            <a:endParaRPr lang="zh-CN" altLang="en-US" dirty="0"/>
          </a:p>
        </p:txBody>
      </p:sp>
      <p:sp>
        <p:nvSpPr>
          <p:cNvPr id="39" name="文本框 38"/>
          <p:cNvSpPr txBox="1"/>
          <p:nvPr/>
        </p:nvSpPr>
        <p:spPr>
          <a:xfrm>
            <a:off x="2187874" y="6156372"/>
            <a:ext cx="2181225" cy="461665"/>
          </a:xfrm>
          <a:prstGeom prst="rect">
            <a:avLst/>
          </a:prstGeom>
          <a:noFill/>
        </p:spPr>
        <p:txBody>
          <a:bodyPr wrap="square">
            <a:spAutoFit/>
          </a:bodyPr>
          <a:lstStyle/>
          <a:p>
            <a:r>
              <a:rPr kumimoji="0" lang="en-US" altLang="zh-CN"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language style</a:t>
            </a:r>
            <a:endParaRPr lang="zh-CN" altLang="en-US" dirty="0"/>
          </a:p>
        </p:txBody>
      </p:sp>
      <p:sp>
        <p:nvSpPr>
          <p:cNvPr id="43" name="文本框 42"/>
          <p:cNvSpPr txBox="1"/>
          <p:nvPr/>
        </p:nvSpPr>
        <p:spPr>
          <a:xfrm>
            <a:off x="2144536" y="4581053"/>
            <a:ext cx="3394272" cy="461665"/>
          </a:xfrm>
          <a:prstGeom prst="rect">
            <a:avLst/>
          </a:prstGeom>
          <a:noFill/>
        </p:spPr>
        <p:txBody>
          <a:bodyPr wrap="square">
            <a:spAutoFit/>
          </a:bodyPr>
          <a:lstStyle/>
          <a:p>
            <a:r>
              <a:rPr kumimoji="0" lang="en-US" altLang="zh-CN" sz="2400" b="0" i="0" u="none" strike="noStrike" kern="120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n-cs"/>
              </a:rPr>
              <a:t>broaden one's horizons</a:t>
            </a:r>
            <a:endParaRPr lang="zh-CN" altLang="en-US" dirty="0"/>
          </a:p>
        </p:txBody>
      </p:sp>
      <p:sp>
        <p:nvSpPr>
          <p:cNvPr id="44" name="文本框 43"/>
          <p:cNvSpPr txBox="1"/>
          <p:nvPr/>
        </p:nvSpPr>
        <p:spPr>
          <a:xfrm>
            <a:off x="6015812" y="6203896"/>
            <a:ext cx="1900223" cy="461665"/>
          </a:xfrm>
          <a:prstGeom prst="rect">
            <a:avLst/>
          </a:prstGeom>
          <a:noFill/>
        </p:spPr>
        <p:txBody>
          <a:bodyPr wrap="square">
            <a:spAutoFit/>
          </a:bodyPr>
          <a:lstStyle/>
          <a:p>
            <a:r>
              <a:rPr lang="en-US" altLang="zh-CN" sz="2400" dirty="0"/>
              <a:t>8. </a:t>
            </a:r>
            <a:r>
              <a:rPr lang="zh-CN" altLang="en-US" sz="2400" dirty="0"/>
              <a:t>有关主题</a:t>
            </a:r>
            <a:endParaRPr lang="en-US" altLang="zh-CN" sz="2400" dirty="0"/>
          </a:p>
        </p:txBody>
      </p:sp>
      <p:sp>
        <p:nvSpPr>
          <p:cNvPr id="45" name="文本框 44"/>
          <p:cNvSpPr txBox="1"/>
          <p:nvPr/>
        </p:nvSpPr>
        <p:spPr>
          <a:xfrm>
            <a:off x="8082391" y="6161589"/>
            <a:ext cx="3795382" cy="461665"/>
          </a:xfrm>
          <a:prstGeom prst="rect">
            <a:avLst/>
          </a:prstGeom>
          <a:noFill/>
        </p:spPr>
        <p:txBody>
          <a:bodyPr wrap="square">
            <a:spAutoFit/>
          </a:bodyPr>
          <a:lstStyle/>
          <a:p>
            <a:r>
              <a:rPr lang="en-US" altLang="zh-CN" sz="2400" dirty="0"/>
              <a:t>with the theme of </a:t>
            </a:r>
            <a:r>
              <a:rPr lang="en-US" altLang="zh-CN" sz="2400" dirty="0">
                <a:latin typeface="等线" panose="02010600030101010101" pitchFamily="2" charset="-122"/>
                <a:ea typeface="等线" panose="02010600030101010101" pitchFamily="2" charset="-122"/>
              </a:rPr>
              <a:t>┄┄</a:t>
            </a:r>
            <a:endParaRPr lang="en-US" altLang="zh-CN" sz="2400" dirty="0"/>
          </a:p>
        </p:txBody>
      </p:sp>
      <p:pic>
        <p:nvPicPr>
          <p:cNvPr id="34" name="图片 3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034789" y="22403"/>
            <a:ext cx="2978888" cy="21785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additive="base">
                                        <p:cTn id="55" dur="500" fill="hold"/>
                                        <p:tgtEl>
                                          <p:spTgt spid="43"/>
                                        </p:tgtEl>
                                        <p:attrNameLst>
                                          <p:attrName>ppt_x</p:attrName>
                                        </p:attrNameLst>
                                      </p:cBhvr>
                                      <p:tavLst>
                                        <p:tav tm="0">
                                          <p:val>
                                            <p:strVal val="#ppt_x"/>
                                          </p:val>
                                        </p:tav>
                                        <p:tav tm="100000">
                                          <p:val>
                                            <p:strVal val="#ppt_x"/>
                                          </p:val>
                                        </p:tav>
                                      </p:tavLst>
                                    </p:anim>
                                    <p:anim calcmode="lin" valueType="num">
                                      <p:cBhvr additive="base">
                                        <p:cTn id="56"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 calcmode="lin" valueType="num">
                                      <p:cBhvr additive="base">
                                        <p:cTn id="61" dur="500" fill="hold"/>
                                        <p:tgtEl>
                                          <p:spTgt spid="31"/>
                                        </p:tgtEl>
                                        <p:attrNameLst>
                                          <p:attrName>ppt_x</p:attrName>
                                        </p:attrNameLst>
                                      </p:cBhvr>
                                      <p:tavLst>
                                        <p:tav tm="0">
                                          <p:val>
                                            <p:strVal val="#ppt_x"/>
                                          </p:val>
                                        </p:tav>
                                        <p:tav tm="100000">
                                          <p:val>
                                            <p:strVal val="#ppt_x"/>
                                          </p:val>
                                        </p:tav>
                                      </p:tavLst>
                                    </p:anim>
                                    <p:anim calcmode="lin" valueType="num">
                                      <p:cBhvr additive="base">
                                        <p:cTn id="6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500" fill="hold"/>
                                        <p:tgtEl>
                                          <p:spTgt spid="37"/>
                                        </p:tgtEl>
                                        <p:attrNameLst>
                                          <p:attrName>ppt_x</p:attrName>
                                        </p:attrNameLst>
                                      </p:cBhvr>
                                      <p:tavLst>
                                        <p:tav tm="0">
                                          <p:val>
                                            <p:strVal val="#ppt_x"/>
                                          </p:val>
                                        </p:tav>
                                        <p:tav tm="100000">
                                          <p:val>
                                            <p:strVal val="#ppt_x"/>
                                          </p:val>
                                        </p:tav>
                                      </p:tavLst>
                                    </p:anim>
                                    <p:anim calcmode="lin" valueType="num">
                                      <p:cBhvr additive="base">
                                        <p:cTn id="6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3"/>
                                        </p:tgtEl>
                                        <p:attrNameLst>
                                          <p:attrName>style.visibility</p:attrName>
                                        </p:attrNameLst>
                                      </p:cBhvr>
                                      <p:to>
                                        <p:strVal val="visible"/>
                                      </p:to>
                                    </p:set>
                                    <p:anim calcmode="lin" valueType="num">
                                      <p:cBhvr additive="base">
                                        <p:cTn id="73" dur="500" fill="hold"/>
                                        <p:tgtEl>
                                          <p:spTgt spid="33"/>
                                        </p:tgtEl>
                                        <p:attrNameLst>
                                          <p:attrName>ppt_x</p:attrName>
                                        </p:attrNameLst>
                                      </p:cBhvr>
                                      <p:tavLst>
                                        <p:tav tm="0">
                                          <p:val>
                                            <p:strVal val="#ppt_x"/>
                                          </p:val>
                                        </p:tav>
                                        <p:tav tm="100000">
                                          <p:val>
                                            <p:strVal val="#ppt_x"/>
                                          </p:val>
                                        </p:tav>
                                      </p:tavLst>
                                    </p:anim>
                                    <p:anim calcmode="lin" valueType="num">
                                      <p:cBhvr additive="base">
                                        <p:cTn id="7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9"/>
                                        </p:tgtEl>
                                        <p:attrNameLst>
                                          <p:attrName>style.visibility</p:attrName>
                                        </p:attrNameLst>
                                      </p:cBhvr>
                                      <p:to>
                                        <p:strVal val="visible"/>
                                      </p:to>
                                    </p:set>
                                    <p:anim calcmode="lin" valueType="num">
                                      <p:cBhvr additive="base">
                                        <p:cTn id="79" dur="500" fill="hold"/>
                                        <p:tgtEl>
                                          <p:spTgt spid="39"/>
                                        </p:tgtEl>
                                        <p:attrNameLst>
                                          <p:attrName>ppt_x</p:attrName>
                                        </p:attrNameLst>
                                      </p:cBhvr>
                                      <p:tavLst>
                                        <p:tav tm="0">
                                          <p:val>
                                            <p:strVal val="#ppt_x"/>
                                          </p:val>
                                        </p:tav>
                                        <p:tav tm="100000">
                                          <p:val>
                                            <p:strVal val="#ppt_x"/>
                                          </p:val>
                                        </p:tav>
                                      </p:tavLst>
                                    </p:anim>
                                    <p:anim calcmode="lin" valueType="num">
                                      <p:cBhvr additive="base">
                                        <p:cTn id="8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45"/>
                                        </p:tgtEl>
                                        <p:attrNameLst>
                                          <p:attrName>style.visibility</p:attrName>
                                        </p:attrNameLst>
                                      </p:cBhvr>
                                      <p:to>
                                        <p:strVal val="visible"/>
                                      </p:to>
                                    </p:set>
                                    <p:anim calcmode="lin" valueType="num">
                                      <p:cBhvr additive="base">
                                        <p:cTn id="85" dur="500" fill="hold"/>
                                        <p:tgtEl>
                                          <p:spTgt spid="45"/>
                                        </p:tgtEl>
                                        <p:attrNameLst>
                                          <p:attrName>ppt_x</p:attrName>
                                        </p:attrNameLst>
                                      </p:cBhvr>
                                      <p:tavLst>
                                        <p:tav tm="0">
                                          <p:val>
                                            <p:strVal val="#ppt_x"/>
                                          </p:val>
                                        </p:tav>
                                        <p:tav tm="100000">
                                          <p:val>
                                            <p:strVal val="#ppt_x"/>
                                          </p:val>
                                        </p:tav>
                                      </p:tavLst>
                                    </p:anim>
                                    <p:anim calcmode="lin" valueType="num">
                                      <p:cBhvr additive="base">
                                        <p:cTn id="8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4" grpId="0"/>
      <p:bldP spid="31" grpId="0"/>
      <p:bldP spid="33" grpId="0"/>
      <p:bldP spid="37" grpId="0"/>
      <p:bldP spid="39" grpId="0"/>
      <p:bldP spid="43" grpId="0"/>
      <p:bldP spid="4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785903" y="99700"/>
            <a:ext cx="1620957" cy="523220"/>
          </a:xfrm>
          <a:prstGeom prst="rect">
            <a:avLst/>
          </a:prstGeom>
          <a:noFill/>
        </p:spPr>
        <p:txBody>
          <a:bodyPr wrap="none" lIns="91440" tIns="45720" rIns="91440" bIns="45720">
            <a:spAutoFit/>
          </a:bodyPr>
          <a:lstStyle/>
          <a:p>
            <a:pPr algn="ctr"/>
            <a:r>
              <a:rPr lang="zh-CN" altLang="en-US" sz="2800" b="1" cap="none" spc="0" dirty="0">
                <a:ln w="22225">
                  <a:solidFill>
                    <a:schemeClr val="accent2"/>
                  </a:solidFill>
                  <a:prstDash val="solid"/>
                </a:ln>
                <a:solidFill>
                  <a:schemeClr val="accent2">
                    <a:lumMod val="40000"/>
                    <a:lumOff val="60000"/>
                  </a:schemeClr>
                </a:solidFill>
                <a:effectLst/>
              </a:rPr>
              <a:t>词汇积累</a:t>
            </a:r>
            <a:endParaRPr lang="zh-CN" altLang="en-US" sz="2800" b="1" cap="none" spc="0" dirty="0">
              <a:ln w="22225">
                <a:solidFill>
                  <a:schemeClr val="accent2"/>
                </a:solidFill>
                <a:prstDash val="solid"/>
              </a:ln>
              <a:solidFill>
                <a:schemeClr val="accent2">
                  <a:lumMod val="40000"/>
                  <a:lumOff val="60000"/>
                </a:schemeClr>
              </a:solidFill>
              <a:effectLst/>
            </a:endParaRPr>
          </a:p>
        </p:txBody>
      </p:sp>
      <p:sp>
        <p:nvSpPr>
          <p:cNvPr id="4" name="矩形 3"/>
          <p:cNvSpPr/>
          <p:nvPr/>
        </p:nvSpPr>
        <p:spPr>
          <a:xfrm>
            <a:off x="391867" y="622920"/>
            <a:ext cx="1707519" cy="523220"/>
          </a:xfrm>
          <a:prstGeom prst="rect">
            <a:avLst/>
          </a:prstGeom>
          <a:noFill/>
        </p:spPr>
        <p:txBody>
          <a:bodyPr wrap="none" lIns="91440" tIns="45720" rIns="91440" bIns="45720">
            <a:spAutoFit/>
          </a:bodyPr>
          <a:lstStyle/>
          <a:p>
            <a:pPr algn="ctr"/>
            <a:r>
              <a:rPr lang="zh-CN" altLang="en-US" sz="2800" b="1" dirty="0">
                <a:ln w="22225">
                  <a:solidFill>
                    <a:schemeClr val="accent2"/>
                  </a:solidFill>
                  <a:prstDash val="solid"/>
                </a:ln>
                <a:solidFill>
                  <a:schemeClr val="accent2">
                    <a:lumMod val="40000"/>
                    <a:lumOff val="60000"/>
                  </a:schemeClr>
                </a:solidFill>
              </a:rPr>
              <a:t>短语部分</a:t>
            </a:r>
            <a:r>
              <a:rPr lang="en-US" altLang="zh-CN" sz="2800" b="1" dirty="0">
                <a:ln w="22225">
                  <a:solidFill>
                    <a:schemeClr val="accent2"/>
                  </a:solidFill>
                  <a:prstDash val="solid"/>
                </a:ln>
                <a:solidFill>
                  <a:schemeClr val="accent2">
                    <a:lumMod val="40000"/>
                    <a:lumOff val="60000"/>
                  </a:schemeClr>
                </a:solidFill>
              </a:rPr>
              <a:t>:</a:t>
            </a:r>
            <a:endParaRPr lang="zh-CN" altLang="en-US" sz="2800" b="1" cap="none" spc="0" dirty="0">
              <a:ln w="22225">
                <a:solidFill>
                  <a:schemeClr val="accent2"/>
                </a:solidFill>
                <a:prstDash val="solid"/>
              </a:ln>
              <a:solidFill>
                <a:schemeClr val="accent2">
                  <a:lumMod val="40000"/>
                  <a:lumOff val="60000"/>
                </a:schemeClr>
              </a:solidFill>
              <a:effectLst/>
            </a:endParaRPr>
          </a:p>
        </p:txBody>
      </p:sp>
      <p:sp>
        <p:nvSpPr>
          <p:cNvPr id="34" name="文本框 33"/>
          <p:cNvSpPr txBox="1"/>
          <p:nvPr/>
        </p:nvSpPr>
        <p:spPr>
          <a:xfrm>
            <a:off x="2425239" y="649773"/>
            <a:ext cx="2264971" cy="461665"/>
          </a:xfrm>
          <a:prstGeom prst="rect">
            <a:avLst/>
          </a:prstGeom>
          <a:noFill/>
        </p:spPr>
        <p:txBody>
          <a:bodyPr wrap="square" rtlCol="0">
            <a:spAutoFit/>
          </a:bodyPr>
          <a:lstStyle/>
          <a:p>
            <a:r>
              <a:rPr lang="zh-CN" altLang="en-US" sz="2400" dirty="0"/>
              <a:t>擅长做某事</a:t>
            </a:r>
            <a:endParaRPr lang="zh-CN" altLang="en-US" sz="2400" dirty="0"/>
          </a:p>
        </p:txBody>
      </p:sp>
      <p:sp>
        <p:nvSpPr>
          <p:cNvPr id="35" name="文本框 34"/>
          <p:cNvSpPr txBox="1"/>
          <p:nvPr/>
        </p:nvSpPr>
        <p:spPr>
          <a:xfrm>
            <a:off x="6477697" y="1261802"/>
            <a:ext cx="4723702" cy="461665"/>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be expert at/in     </a:t>
            </a:r>
            <a:r>
              <a:rPr lang="zh-CN" altLang="en-US" sz="2400" dirty="0"/>
              <a:t>在</a:t>
            </a:r>
            <a:r>
              <a:rPr lang="en-US" altLang="zh-CN" sz="2400" dirty="0"/>
              <a:t>…</a:t>
            </a:r>
            <a:r>
              <a:rPr lang="zh-CN" altLang="en-US" sz="2400" dirty="0"/>
              <a:t>方面熟练的</a:t>
            </a:r>
            <a:endParaRPr lang="en-US" altLang="zh-CN" sz="2400" dirty="0"/>
          </a:p>
        </p:txBody>
      </p:sp>
      <p:sp>
        <p:nvSpPr>
          <p:cNvPr id="36" name="文本框 35"/>
          <p:cNvSpPr txBox="1"/>
          <p:nvPr/>
        </p:nvSpPr>
        <p:spPr>
          <a:xfrm>
            <a:off x="493360" y="1730971"/>
            <a:ext cx="5035569" cy="461665"/>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have a talent/gift for        </a:t>
            </a:r>
            <a:r>
              <a:rPr lang="zh-CN" altLang="en-US" sz="2400" dirty="0">
                <a:latin typeface="宋体" panose="02010600030101010101" pitchFamily="2" charset="-122"/>
                <a:ea typeface="宋体" panose="02010600030101010101" pitchFamily="2" charset="-122"/>
              </a:rPr>
              <a:t>有</a:t>
            </a:r>
            <a:r>
              <a:rPr lang="en-US" altLang="zh-CN" sz="2400" dirty="0">
                <a:latin typeface="宋体" panose="02010600030101010101" pitchFamily="2" charset="-122"/>
                <a:ea typeface="宋体" panose="02010600030101010101" pitchFamily="2" charset="-122"/>
              </a:rPr>
              <a:t>…</a:t>
            </a:r>
            <a:r>
              <a:rPr lang="zh-CN" altLang="en-US" sz="2400" dirty="0">
                <a:latin typeface="宋体" panose="02010600030101010101" pitchFamily="2" charset="-122"/>
                <a:ea typeface="宋体" panose="02010600030101010101" pitchFamily="2" charset="-122"/>
              </a:rPr>
              <a:t>的才能</a:t>
            </a:r>
            <a:endParaRPr lang="en-US" altLang="zh-CN" sz="2400" dirty="0">
              <a:latin typeface="宋体" panose="02010600030101010101" pitchFamily="2" charset="-122"/>
              <a:ea typeface="宋体" panose="02010600030101010101" pitchFamily="2" charset="-122"/>
            </a:endParaRPr>
          </a:p>
        </p:txBody>
      </p:sp>
      <p:sp>
        <p:nvSpPr>
          <p:cNvPr id="38" name="文本框 37"/>
          <p:cNvSpPr txBox="1"/>
          <p:nvPr/>
        </p:nvSpPr>
        <p:spPr>
          <a:xfrm>
            <a:off x="6502532" y="2243666"/>
            <a:ext cx="4405978" cy="461665"/>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a master of       </a:t>
            </a:r>
            <a:r>
              <a:rPr lang="zh-CN" altLang="en-US" sz="2400" dirty="0">
                <a:latin typeface="Times New Roman" panose="02020603050405020304" pitchFamily="18" charset="0"/>
                <a:cs typeface="Times New Roman" panose="02020603050405020304" pitchFamily="18" charset="0"/>
              </a:rPr>
              <a:t>精通</a:t>
            </a:r>
            <a:r>
              <a:rPr lang="en-US" altLang="zh-CN" sz="2400" dirty="0">
                <a:latin typeface="Times New Roman" panose="02020603050405020304" pitchFamily="18" charset="0"/>
                <a:cs typeface="Times New Roman" panose="02020603050405020304" pitchFamily="18" charset="0"/>
              </a:rPr>
              <a:t>…</a:t>
            </a:r>
            <a:r>
              <a:rPr lang="zh-CN" altLang="en-US" sz="2400" dirty="0">
                <a:latin typeface="Times New Roman" panose="02020603050405020304" pitchFamily="18" charset="0"/>
                <a:cs typeface="Times New Roman" panose="02020603050405020304" pitchFamily="18" charset="0"/>
              </a:rPr>
              <a:t>的能手</a:t>
            </a:r>
            <a:endParaRPr lang="en-US" altLang="zh-CN" sz="2400" dirty="0">
              <a:latin typeface="Times New Roman" panose="02020603050405020304" pitchFamily="18" charset="0"/>
              <a:cs typeface="Times New Roman" panose="02020603050405020304" pitchFamily="18" charset="0"/>
            </a:endParaRPr>
          </a:p>
        </p:txBody>
      </p:sp>
      <p:sp>
        <p:nvSpPr>
          <p:cNvPr id="40" name="文本框 39"/>
          <p:cNvSpPr txBox="1"/>
          <p:nvPr/>
        </p:nvSpPr>
        <p:spPr>
          <a:xfrm>
            <a:off x="452083" y="2181259"/>
            <a:ext cx="4879536" cy="461665"/>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be clever / great / adept at </a:t>
            </a:r>
            <a:r>
              <a:rPr lang="en-US" altLang="zh-CN" sz="2400" dirty="0" err="1">
                <a:latin typeface="Times New Roman" panose="02020603050405020304" pitchFamily="18" charset="0"/>
                <a:cs typeface="Times New Roman" panose="02020603050405020304" pitchFamily="18" charset="0"/>
              </a:rPr>
              <a:t>sth</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擅长于</a:t>
            </a:r>
            <a:endParaRPr lang="zh-CN" altLang="en-US" sz="2400" dirty="0">
              <a:latin typeface="Times New Roman" panose="02020603050405020304" pitchFamily="18" charset="0"/>
              <a:cs typeface="Times New Roman" panose="02020603050405020304" pitchFamily="18" charset="0"/>
            </a:endParaRPr>
          </a:p>
        </p:txBody>
      </p:sp>
      <p:sp>
        <p:nvSpPr>
          <p:cNvPr id="41" name="文本框 40"/>
          <p:cNvSpPr txBox="1"/>
          <p:nvPr/>
        </p:nvSpPr>
        <p:spPr>
          <a:xfrm>
            <a:off x="435148" y="3207752"/>
            <a:ext cx="6097772" cy="461665"/>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be proficient in doing </a:t>
            </a:r>
            <a:r>
              <a:rPr lang="en-US" altLang="zh-CN" sz="2400" dirty="0" err="1">
                <a:latin typeface="Times New Roman" panose="02020603050405020304" pitchFamily="18" charset="0"/>
                <a:cs typeface="Times New Roman" panose="02020603050405020304" pitchFamily="18" charset="0"/>
              </a:rPr>
              <a:t>sth</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做某事很熟练</a:t>
            </a:r>
            <a:endParaRPr lang="zh-CN" altLang="en-US" sz="2400" dirty="0">
              <a:latin typeface="Times New Roman" panose="02020603050405020304" pitchFamily="18" charset="0"/>
              <a:cs typeface="Times New Roman" panose="02020603050405020304" pitchFamily="18" charset="0"/>
            </a:endParaRPr>
          </a:p>
        </p:txBody>
      </p:sp>
      <p:sp>
        <p:nvSpPr>
          <p:cNvPr id="42" name="文本框 41"/>
          <p:cNvSpPr txBox="1"/>
          <p:nvPr/>
        </p:nvSpPr>
        <p:spPr>
          <a:xfrm>
            <a:off x="6502532" y="2731948"/>
            <a:ext cx="4589721" cy="461665"/>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have a good head for    </a:t>
            </a:r>
            <a:r>
              <a:rPr lang="zh-CN" altLang="en-US" sz="2400" dirty="0">
                <a:latin typeface="Times New Roman" panose="02020603050405020304" pitchFamily="18" charset="0"/>
                <a:cs typeface="Times New Roman" panose="02020603050405020304" pitchFamily="18" charset="0"/>
              </a:rPr>
              <a:t>有才能</a:t>
            </a:r>
            <a:endParaRPr lang="zh-CN" altLang="en-US" sz="2400" dirty="0">
              <a:latin typeface="Times New Roman" panose="02020603050405020304" pitchFamily="18" charset="0"/>
              <a:cs typeface="Times New Roman" panose="02020603050405020304" pitchFamily="18" charset="0"/>
            </a:endParaRPr>
          </a:p>
        </p:txBody>
      </p:sp>
      <p:sp>
        <p:nvSpPr>
          <p:cNvPr id="46" name="文本框 45"/>
          <p:cNvSpPr txBox="1"/>
          <p:nvPr/>
        </p:nvSpPr>
        <p:spPr>
          <a:xfrm>
            <a:off x="468061" y="2694913"/>
            <a:ext cx="4401135" cy="461665"/>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be accomplished in </a:t>
            </a:r>
            <a:r>
              <a:rPr lang="zh-CN" altLang="en-US" sz="2400" dirty="0">
                <a:latin typeface="Times New Roman" panose="02020603050405020304" pitchFamily="18" charset="0"/>
                <a:cs typeface="Times New Roman" panose="02020603050405020304" pitchFamily="18" charset="0"/>
              </a:rPr>
              <a:t>擅长</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精于</a:t>
            </a:r>
            <a:endParaRPr lang="zh-CN" altLang="en-US" sz="2400" dirty="0">
              <a:latin typeface="Times New Roman" panose="02020603050405020304" pitchFamily="18" charset="0"/>
              <a:cs typeface="Times New Roman" panose="02020603050405020304" pitchFamily="18" charset="0"/>
            </a:endParaRPr>
          </a:p>
        </p:txBody>
      </p:sp>
      <p:sp>
        <p:nvSpPr>
          <p:cNvPr id="47" name="文本框 46"/>
          <p:cNvSpPr txBox="1"/>
          <p:nvPr/>
        </p:nvSpPr>
        <p:spPr>
          <a:xfrm>
            <a:off x="6502532" y="3161792"/>
            <a:ext cx="3493493" cy="461665"/>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shine at        </a:t>
            </a:r>
            <a:r>
              <a:rPr lang="zh-CN" altLang="en-US" sz="2400" dirty="0">
                <a:latin typeface="宋体" panose="02010600030101010101" pitchFamily="2" charset="-122"/>
                <a:ea typeface="宋体" panose="02010600030101010101" pitchFamily="2" charset="-122"/>
              </a:rPr>
              <a:t>干得出色</a:t>
            </a:r>
            <a:endParaRPr lang="zh-CN" altLang="en-US" sz="2400" dirty="0">
              <a:latin typeface="宋体" panose="02010600030101010101" pitchFamily="2" charset="-122"/>
              <a:ea typeface="宋体" panose="02010600030101010101" pitchFamily="2" charset="-122"/>
            </a:endParaRPr>
          </a:p>
        </p:txBody>
      </p:sp>
      <p:sp>
        <p:nvSpPr>
          <p:cNvPr id="48" name="文本框 47"/>
          <p:cNvSpPr txBox="1"/>
          <p:nvPr/>
        </p:nvSpPr>
        <p:spPr>
          <a:xfrm>
            <a:off x="6477697" y="1770404"/>
            <a:ext cx="5295801" cy="461665"/>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be an old hand at    </a:t>
            </a:r>
            <a:r>
              <a:rPr lang="zh-CN" altLang="en-US" sz="2400" dirty="0">
                <a:latin typeface="Times New Roman" panose="02020603050405020304" pitchFamily="18" charset="0"/>
                <a:cs typeface="Times New Roman" panose="02020603050405020304" pitchFamily="18" charset="0"/>
              </a:rPr>
              <a:t>在 </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方面富有经验</a:t>
            </a:r>
            <a:endParaRPr lang="zh-CN" altLang="en-US" sz="2400" dirty="0">
              <a:latin typeface="Times New Roman" panose="02020603050405020304" pitchFamily="18" charset="0"/>
              <a:cs typeface="Times New Roman" panose="02020603050405020304" pitchFamily="18" charset="0"/>
            </a:endParaRPr>
          </a:p>
        </p:txBody>
      </p:sp>
      <p:sp>
        <p:nvSpPr>
          <p:cNvPr id="49" name="文本框 48"/>
          <p:cNvSpPr txBox="1"/>
          <p:nvPr/>
        </p:nvSpPr>
        <p:spPr>
          <a:xfrm>
            <a:off x="493362" y="1283826"/>
            <a:ext cx="4401135" cy="461665"/>
          </a:xfrm>
          <a:prstGeom prst="rect">
            <a:avLst/>
          </a:prstGeom>
          <a:noFill/>
        </p:spPr>
        <p:txBody>
          <a:bodyPr wrap="square">
            <a:spAutoFit/>
          </a:bodyPr>
          <a:lstStyle/>
          <a:p>
            <a:r>
              <a:rPr lang="en-US" altLang="zh-CN" sz="2400" dirty="0">
                <a:latin typeface="Times New Roman" panose="02020603050405020304" pitchFamily="18" charset="0"/>
                <a:cs typeface="Times New Roman" panose="02020603050405020304" pitchFamily="18" charset="0"/>
              </a:rPr>
              <a:t>be good at </a:t>
            </a:r>
            <a:r>
              <a:rPr lang="zh-CN" altLang="en-US" sz="2400" dirty="0">
                <a:latin typeface="Times New Roman" panose="02020603050405020304" pitchFamily="18" charset="0"/>
                <a:cs typeface="Times New Roman" panose="02020603050405020304" pitchFamily="18" charset="0"/>
              </a:rPr>
              <a:t>擅长</a:t>
            </a:r>
            <a:r>
              <a:rPr lang="en-US" altLang="zh-CN" sz="2400" dirty="0">
                <a:latin typeface="Times New Roman" panose="02020603050405020304" pitchFamily="18" charset="0"/>
                <a:cs typeface="Times New Roman" panose="02020603050405020304" pitchFamily="18" charset="0"/>
              </a:rPr>
              <a:t>, </a:t>
            </a:r>
            <a:r>
              <a:rPr lang="zh-CN" altLang="en-US" sz="2400" dirty="0">
                <a:latin typeface="Times New Roman" panose="02020603050405020304" pitchFamily="18" charset="0"/>
                <a:cs typeface="Times New Roman" panose="02020603050405020304" pitchFamily="18" charset="0"/>
              </a:rPr>
              <a:t>精于</a:t>
            </a:r>
            <a:endParaRPr lang="zh-CN" altLang="en-US" sz="2400" dirty="0">
              <a:latin typeface="Times New Roman" panose="02020603050405020304" pitchFamily="18" charset="0"/>
              <a:cs typeface="Times New Roman" panose="02020603050405020304" pitchFamily="18" charset="0"/>
            </a:endParaRPr>
          </a:p>
        </p:txBody>
      </p:sp>
      <p:sp>
        <p:nvSpPr>
          <p:cNvPr id="50" name="文本框 49"/>
          <p:cNvSpPr txBox="1"/>
          <p:nvPr/>
        </p:nvSpPr>
        <p:spPr>
          <a:xfrm>
            <a:off x="391867" y="3746027"/>
            <a:ext cx="11252094" cy="461665"/>
          </a:xfrm>
          <a:prstGeom prst="rect">
            <a:avLst/>
          </a:prstGeom>
          <a:noFill/>
        </p:spPr>
        <p:txBody>
          <a:bodyPr wrap="square" rtlCol="0">
            <a:spAutoFit/>
          </a:bodyPr>
          <a:lstStyle/>
          <a:p>
            <a:r>
              <a:rPr lang="zh-CN" altLang="en-US" sz="2400" dirty="0"/>
              <a:t>翻译：你擅长写作，尤其是有关名人介绍的话题。</a:t>
            </a:r>
            <a:endParaRPr lang="zh-CN" altLang="en-US" sz="2400" dirty="0"/>
          </a:p>
        </p:txBody>
      </p:sp>
      <p:sp>
        <p:nvSpPr>
          <p:cNvPr id="51" name="文本框 50"/>
          <p:cNvSpPr txBox="1"/>
          <p:nvPr/>
        </p:nvSpPr>
        <p:spPr>
          <a:xfrm>
            <a:off x="407920" y="4315803"/>
            <a:ext cx="11784079" cy="461665"/>
          </a:xfrm>
          <a:prstGeom prst="rect">
            <a:avLst/>
          </a:prstGeom>
          <a:noFill/>
        </p:spPr>
        <p:txBody>
          <a:bodyPr wrap="square" rtlCol="0">
            <a:spAutoFit/>
          </a:bodyPr>
          <a:lstStyle/>
          <a:p>
            <a:r>
              <a:rPr lang="en-US" altLang="zh-CN" sz="2400" dirty="0"/>
              <a:t>You are proficient in writing, especially the topic concerning the celebrity introduction. </a:t>
            </a:r>
            <a:endParaRPr lang="zh-CN" altLang="en-US" sz="2400" dirty="0"/>
          </a:p>
        </p:txBody>
      </p:sp>
      <p:sp>
        <p:nvSpPr>
          <p:cNvPr id="52" name="文本框 51"/>
          <p:cNvSpPr txBox="1"/>
          <p:nvPr/>
        </p:nvSpPr>
        <p:spPr>
          <a:xfrm>
            <a:off x="452083" y="4876909"/>
            <a:ext cx="11191878" cy="461665"/>
          </a:xfrm>
          <a:prstGeom prst="rect">
            <a:avLst/>
          </a:prstGeom>
          <a:noFill/>
        </p:spPr>
        <p:txBody>
          <a:bodyPr wrap="square" rtlCol="0">
            <a:spAutoFit/>
          </a:bodyPr>
          <a:lstStyle/>
          <a:p>
            <a:r>
              <a:rPr lang="en-US" altLang="zh-CN" sz="2400" dirty="0"/>
              <a:t>You shine at writing, especially the topic regarding the celebrity introduction . </a:t>
            </a:r>
            <a:endParaRPr lang="zh-CN" altLang="en-US" sz="2400" dirty="0"/>
          </a:p>
        </p:txBody>
      </p:sp>
      <p:sp>
        <p:nvSpPr>
          <p:cNvPr id="53" name="文本框 52"/>
          <p:cNvSpPr txBox="1"/>
          <p:nvPr/>
        </p:nvSpPr>
        <p:spPr>
          <a:xfrm>
            <a:off x="435146" y="5442793"/>
            <a:ext cx="11338351" cy="461665"/>
          </a:xfrm>
          <a:prstGeom prst="rect">
            <a:avLst/>
          </a:prstGeom>
          <a:noFill/>
        </p:spPr>
        <p:txBody>
          <a:bodyPr wrap="square" rtlCol="0">
            <a:spAutoFit/>
          </a:bodyPr>
          <a:lstStyle/>
          <a:p>
            <a:r>
              <a:rPr lang="en-US" altLang="zh-CN" sz="2400" dirty="0"/>
              <a:t>You are a master of writing, especially the topic regarding the celebrity introduction. </a:t>
            </a:r>
            <a:endParaRPr lang="zh-CN" altLang="en-US" sz="2400" dirty="0"/>
          </a:p>
        </p:txBody>
      </p:sp>
      <p:sp>
        <p:nvSpPr>
          <p:cNvPr id="54" name="文本框 53"/>
          <p:cNvSpPr txBox="1"/>
          <p:nvPr/>
        </p:nvSpPr>
        <p:spPr>
          <a:xfrm>
            <a:off x="493361" y="5992511"/>
            <a:ext cx="10415149" cy="830997"/>
          </a:xfrm>
          <a:prstGeom prst="rect">
            <a:avLst/>
          </a:prstGeom>
          <a:noFill/>
        </p:spPr>
        <p:txBody>
          <a:bodyPr wrap="square" rtlCol="0">
            <a:spAutoFit/>
          </a:bodyPr>
          <a:lstStyle/>
          <a:p>
            <a:r>
              <a:rPr lang="en-US" altLang="zh-CN" sz="2400" dirty="0"/>
              <a:t>You have a good head for writing, especially the topic regarding the celebrity introduction. </a:t>
            </a:r>
            <a:endParaRPr lang="zh-CN" altLang="en-US" sz="2400" dirty="0"/>
          </a:p>
        </p:txBody>
      </p:sp>
      <p:pic>
        <p:nvPicPr>
          <p:cNvPr id="20" name="图片 19"/>
          <p:cNvPicPr>
            <a:picLocks noChangeAspect="1"/>
          </p:cNvPicPr>
          <p:nvPr/>
        </p:nvPicPr>
        <p:blipFill rotWithShape="1">
          <a:blip r:embed="rId1">
            <a:extLst>
              <a:ext uri="{28A0092B-C50C-407E-A947-70E740481C1C}">
                <a14:useLocalDpi xmlns:a14="http://schemas.microsoft.com/office/drawing/2010/main" val="0"/>
              </a:ext>
            </a:extLst>
          </a:blip>
          <a:srcRect l="11094" t="14880" r="7950" b="8997"/>
          <a:stretch>
            <a:fillRect/>
          </a:stretch>
        </p:blipFill>
        <p:spPr>
          <a:xfrm>
            <a:off x="10315897" y="-6821"/>
            <a:ext cx="1707519" cy="13131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ppt_x"/>
                                          </p:val>
                                        </p:tav>
                                        <p:tav tm="100000">
                                          <p:val>
                                            <p:strVal val="#ppt_x"/>
                                          </p:val>
                                        </p:tav>
                                      </p:tavLst>
                                    </p:anim>
                                    <p:anim calcmode="lin" valueType="num">
                                      <p:cBhvr additive="base">
                                        <p:cTn id="12" dur="500" fill="hold"/>
                                        <p:tgtEl>
                                          <p:spTgt spid="3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500" fill="hold"/>
                                        <p:tgtEl>
                                          <p:spTgt spid="40"/>
                                        </p:tgtEl>
                                        <p:attrNameLst>
                                          <p:attrName>ppt_x</p:attrName>
                                        </p:attrNameLst>
                                      </p:cBhvr>
                                      <p:tavLst>
                                        <p:tav tm="0">
                                          <p:val>
                                            <p:strVal val="#ppt_x"/>
                                          </p:val>
                                        </p:tav>
                                        <p:tav tm="100000">
                                          <p:val>
                                            <p:strVal val="#ppt_x"/>
                                          </p:val>
                                        </p:tav>
                                      </p:tavLst>
                                    </p:anim>
                                    <p:anim calcmode="lin" valueType="num">
                                      <p:cBhvr additive="base">
                                        <p:cTn id="16" dur="500" fill="hold"/>
                                        <p:tgtEl>
                                          <p:spTgt spid="4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ppt_x"/>
                                          </p:val>
                                        </p:tav>
                                        <p:tav tm="100000">
                                          <p:val>
                                            <p:strVal val="#ppt_x"/>
                                          </p:val>
                                        </p:tav>
                                      </p:tavLst>
                                    </p:anim>
                                    <p:anim calcmode="lin" valueType="num">
                                      <p:cBhvr additive="base">
                                        <p:cTn id="20" dur="500" fill="hold"/>
                                        <p:tgtEl>
                                          <p:spTgt spid="4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 calcmode="lin" valueType="num">
                                      <p:cBhvr additive="base">
                                        <p:cTn id="23" dur="500" fill="hold"/>
                                        <p:tgtEl>
                                          <p:spTgt spid="46"/>
                                        </p:tgtEl>
                                        <p:attrNameLst>
                                          <p:attrName>ppt_x</p:attrName>
                                        </p:attrNameLst>
                                      </p:cBhvr>
                                      <p:tavLst>
                                        <p:tav tm="0">
                                          <p:val>
                                            <p:strVal val="#ppt_x"/>
                                          </p:val>
                                        </p:tav>
                                        <p:tav tm="100000">
                                          <p:val>
                                            <p:strVal val="#ppt_x"/>
                                          </p:val>
                                        </p:tav>
                                      </p:tavLst>
                                    </p:anim>
                                    <p:anim calcmode="lin" valueType="num">
                                      <p:cBhvr additive="base">
                                        <p:cTn id="24" dur="500" fill="hold"/>
                                        <p:tgtEl>
                                          <p:spTgt spid="4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fill="hold"/>
                                        <p:tgtEl>
                                          <p:spTgt spid="35"/>
                                        </p:tgtEl>
                                        <p:attrNameLst>
                                          <p:attrName>ppt_x</p:attrName>
                                        </p:attrNameLst>
                                      </p:cBhvr>
                                      <p:tavLst>
                                        <p:tav tm="0">
                                          <p:val>
                                            <p:strVal val="#ppt_x"/>
                                          </p:val>
                                        </p:tav>
                                        <p:tav tm="100000">
                                          <p:val>
                                            <p:strVal val="#ppt_x"/>
                                          </p:val>
                                        </p:tav>
                                      </p:tavLst>
                                    </p:anim>
                                    <p:anim calcmode="lin" valueType="num">
                                      <p:cBhvr additive="base">
                                        <p:cTn id="28" dur="500" fill="hold"/>
                                        <p:tgtEl>
                                          <p:spTgt spid="3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ppt_x"/>
                                          </p:val>
                                        </p:tav>
                                        <p:tav tm="100000">
                                          <p:val>
                                            <p:strVal val="#ppt_x"/>
                                          </p:val>
                                        </p:tav>
                                      </p:tavLst>
                                    </p:anim>
                                    <p:anim calcmode="lin" valueType="num">
                                      <p:cBhvr additive="base">
                                        <p:cTn id="32" dur="500" fill="hold"/>
                                        <p:tgtEl>
                                          <p:spTgt spid="4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additive="base">
                                        <p:cTn id="35" dur="500" fill="hold"/>
                                        <p:tgtEl>
                                          <p:spTgt spid="38"/>
                                        </p:tgtEl>
                                        <p:attrNameLst>
                                          <p:attrName>ppt_x</p:attrName>
                                        </p:attrNameLst>
                                      </p:cBhvr>
                                      <p:tavLst>
                                        <p:tav tm="0">
                                          <p:val>
                                            <p:strVal val="#ppt_x"/>
                                          </p:val>
                                        </p:tav>
                                        <p:tav tm="100000">
                                          <p:val>
                                            <p:strVal val="#ppt_x"/>
                                          </p:val>
                                        </p:tav>
                                      </p:tavLst>
                                    </p:anim>
                                    <p:anim calcmode="lin" valueType="num">
                                      <p:cBhvr additive="base">
                                        <p:cTn id="36" dur="500" fill="hold"/>
                                        <p:tgtEl>
                                          <p:spTgt spid="3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additive="base">
                                        <p:cTn id="39" dur="500" fill="hold"/>
                                        <p:tgtEl>
                                          <p:spTgt spid="42"/>
                                        </p:tgtEl>
                                        <p:attrNameLst>
                                          <p:attrName>ppt_x</p:attrName>
                                        </p:attrNameLst>
                                      </p:cBhvr>
                                      <p:tavLst>
                                        <p:tav tm="0">
                                          <p:val>
                                            <p:strVal val="#ppt_x"/>
                                          </p:val>
                                        </p:tav>
                                        <p:tav tm="100000">
                                          <p:val>
                                            <p:strVal val="#ppt_x"/>
                                          </p:val>
                                        </p:tav>
                                      </p:tavLst>
                                    </p:anim>
                                    <p:anim calcmode="lin" valueType="num">
                                      <p:cBhvr additive="base">
                                        <p:cTn id="40" dur="500" fill="hold"/>
                                        <p:tgtEl>
                                          <p:spTgt spid="4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7"/>
                                        </p:tgtEl>
                                        <p:attrNameLst>
                                          <p:attrName>style.visibility</p:attrName>
                                        </p:attrNameLst>
                                      </p:cBhvr>
                                      <p:to>
                                        <p:strVal val="visible"/>
                                      </p:to>
                                    </p:set>
                                    <p:anim calcmode="lin" valueType="num">
                                      <p:cBhvr additive="base">
                                        <p:cTn id="43" dur="500" fill="hold"/>
                                        <p:tgtEl>
                                          <p:spTgt spid="47"/>
                                        </p:tgtEl>
                                        <p:attrNameLst>
                                          <p:attrName>ppt_x</p:attrName>
                                        </p:attrNameLst>
                                      </p:cBhvr>
                                      <p:tavLst>
                                        <p:tav tm="0">
                                          <p:val>
                                            <p:strVal val="#ppt_x"/>
                                          </p:val>
                                        </p:tav>
                                        <p:tav tm="100000">
                                          <p:val>
                                            <p:strVal val="#ppt_x"/>
                                          </p:val>
                                        </p:tav>
                                      </p:tavLst>
                                    </p:anim>
                                    <p:anim calcmode="lin" valueType="num">
                                      <p:cBhvr additive="base">
                                        <p:cTn id="4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additive="base">
                                        <p:cTn id="49" dur="500" fill="hold"/>
                                        <p:tgtEl>
                                          <p:spTgt spid="50"/>
                                        </p:tgtEl>
                                        <p:attrNameLst>
                                          <p:attrName>ppt_x</p:attrName>
                                        </p:attrNameLst>
                                      </p:cBhvr>
                                      <p:tavLst>
                                        <p:tav tm="0">
                                          <p:val>
                                            <p:strVal val="#ppt_x"/>
                                          </p:val>
                                        </p:tav>
                                        <p:tav tm="100000">
                                          <p:val>
                                            <p:strVal val="#ppt_x"/>
                                          </p:val>
                                        </p:tav>
                                      </p:tavLst>
                                    </p:anim>
                                    <p:anim calcmode="lin" valueType="num">
                                      <p:cBhvr additive="base">
                                        <p:cTn id="50"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1"/>
                                        </p:tgtEl>
                                        <p:attrNameLst>
                                          <p:attrName>style.visibility</p:attrName>
                                        </p:attrNameLst>
                                      </p:cBhvr>
                                      <p:to>
                                        <p:strVal val="visible"/>
                                      </p:to>
                                    </p:set>
                                    <p:anim calcmode="lin" valueType="num">
                                      <p:cBhvr additive="base">
                                        <p:cTn id="55" dur="500" fill="hold"/>
                                        <p:tgtEl>
                                          <p:spTgt spid="51"/>
                                        </p:tgtEl>
                                        <p:attrNameLst>
                                          <p:attrName>ppt_x</p:attrName>
                                        </p:attrNameLst>
                                      </p:cBhvr>
                                      <p:tavLst>
                                        <p:tav tm="0">
                                          <p:val>
                                            <p:strVal val="#ppt_x"/>
                                          </p:val>
                                        </p:tav>
                                        <p:tav tm="100000">
                                          <p:val>
                                            <p:strVal val="#ppt_x"/>
                                          </p:val>
                                        </p:tav>
                                      </p:tavLst>
                                    </p:anim>
                                    <p:anim calcmode="lin" valueType="num">
                                      <p:cBhvr additive="base">
                                        <p:cTn id="56"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2"/>
                                        </p:tgtEl>
                                        <p:attrNameLst>
                                          <p:attrName>style.visibility</p:attrName>
                                        </p:attrNameLst>
                                      </p:cBhvr>
                                      <p:to>
                                        <p:strVal val="visible"/>
                                      </p:to>
                                    </p:set>
                                    <p:anim calcmode="lin" valueType="num">
                                      <p:cBhvr additive="base">
                                        <p:cTn id="61" dur="500" fill="hold"/>
                                        <p:tgtEl>
                                          <p:spTgt spid="52"/>
                                        </p:tgtEl>
                                        <p:attrNameLst>
                                          <p:attrName>ppt_x</p:attrName>
                                        </p:attrNameLst>
                                      </p:cBhvr>
                                      <p:tavLst>
                                        <p:tav tm="0">
                                          <p:val>
                                            <p:strVal val="#ppt_x"/>
                                          </p:val>
                                        </p:tav>
                                        <p:tav tm="100000">
                                          <p:val>
                                            <p:strVal val="#ppt_x"/>
                                          </p:val>
                                        </p:tav>
                                      </p:tavLst>
                                    </p:anim>
                                    <p:anim calcmode="lin" valueType="num">
                                      <p:cBhvr additive="base">
                                        <p:cTn id="6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anim calcmode="lin" valueType="num">
                                      <p:cBhvr additive="base">
                                        <p:cTn id="67" dur="500" fill="hold"/>
                                        <p:tgtEl>
                                          <p:spTgt spid="53"/>
                                        </p:tgtEl>
                                        <p:attrNameLst>
                                          <p:attrName>ppt_x</p:attrName>
                                        </p:attrNameLst>
                                      </p:cBhvr>
                                      <p:tavLst>
                                        <p:tav tm="0">
                                          <p:val>
                                            <p:strVal val="#ppt_x"/>
                                          </p:val>
                                        </p:tav>
                                        <p:tav tm="100000">
                                          <p:val>
                                            <p:strVal val="#ppt_x"/>
                                          </p:val>
                                        </p:tav>
                                      </p:tavLst>
                                    </p:anim>
                                    <p:anim calcmode="lin" valueType="num">
                                      <p:cBhvr additive="base">
                                        <p:cTn id="6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54"/>
                                        </p:tgtEl>
                                        <p:attrNameLst>
                                          <p:attrName>style.visibility</p:attrName>
                                        </p:attrNameLst>
                                      </p:cBhvr>
                                      <p:to>
                                        <p:strVal val="visible"/>
                                      </p:to>
                                    </p:set>
                                    <p:anim calcmode="lin" valueType="num">
                                      <p:cBhvr additive="base">
                                        <p:cTn id="73" dur="500" fill="hold"/>
                                        <p:tgtEl>
                                          <p:spTgt spid="54"/>
                                        </p:tgtEl>
                                        <p:attrNameLst>
                                          <p:attrName>ppt_x</p:attrName>
                                        </p:attrNameLst>
                                      </p:cBhvr>
                                      <p:tavLst>
                                        <p:tav tm="0">
                                          <p:val>
                                            <p:strVal val="#ppt_x"/>
                                          </p:val>
                                        </p:tav>
                                        <p:tav tm="100000">
                                          <p:val>
                                            <p:strVal val="#ppt_x"/>
                                          </p:val>
                                        </p:tav>
                                      </p:tavLst>
                                    </p:anim>
                                    <p:anim calcmode="lin" valueType="num">
                                      <p:cBhvr additive="base">
                                        <p:cTn id="74"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8" grpId="0"/>
      <p:bldP spid="40" grpId="0"/>
      <p:bldP spid="41" grpId="0"/>
      <p:bldP spid="42" grpId="0"/>
      <p:bldP spid="46" grpId="0"/>
      <p:bldP spid="47" grpId="0"/>
      <p:bldP spid="48" grpId="0"/>
      <p:bldP spid="49" grpId="0"/>
      <p:bldP spid="50" grpId="0"/>
      <p:bldP spid="51" grpId="0"/>
      <p:bldP spid="52" grpId="0"/>
      <p:bldP spid="53" grpId="0"/>
      <p:bldP spid="54" grpId="0"/>
    </p:bldLst>
  </p:timing>
</p:sld>
</file>

<file path=ppt/theme/theme1.xml><?xml version="1.0" encoding="utf-8"?>
<a:theme xmlns:a="http://schemas.openxmlformats.org/drawingml/2006/main" name="当图网">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11040</Words>
  <Application>WPS 演示</Application>
  <PresentationFormat>宽屏</PresentationFormat>
  <Paragraphs>512</Paragraphs>
  <Slides>24</Slides>
  <Notes>13</Notes>
  <HiddenSlides>0</HiddenSlides>
  <MMClips>1</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24</vt:i4>
      </vt:variant>
    </vt:vector>
  </HeadingPairs>
  <TitlesOfParts>
    <vt:vector size="39" baseType="lpstr">
      <vt:lpstr>Arial</vt:lpstr>
      <vt:lpstr>宋体</vt:lpstr>
      <vt:lpstr>Wingdings</vt:lpstr>
      <vt:lpstr>印品黑体</vt:lpstr>
      <vt:lpstr>黑体</vt:lpstr>
      <vt:lpstr>Times New Roman</vt:lpstr>
      <vt:lpstr>Calibri</vt:lpstr>
      <vt:lpstr>等线</vt:lpstr>
      <vt:lpstr>微软雅黑</vt:lpstr>
      <vt:lpstr>Arial Unicode MS</vt:lpstr>
      <vt:lpstr>HelveticaNeue</vt:lpstr>
      <vt:lpstr>NumberOnly</vt:lpstr>
      <vt:lpstr>华文新魏</vt:lpstr>
      <vt:lpstr>等线 Light</vt:lpstr>
      <vt:lpstr>当图网</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素材来源网站当图网-www.99ppt.com</dc:title>
  <dc:creator>素材来源网站当图网-www.99ppt.com</dc:creator>
  <dc:description>素材来源网站当图网-www.99ppt.com</dc:description>
  <dc:subject>素材来源网站当图网-www.99ppt.com</dc:subject>
  <cp:lastModifiedBy>南山有谷堆</cp:lastModifiedBy>
  <cp:revision>222</cp:revision>
  <dcterms:created xsi:type="dcterms:W3CDTF">2020-08-10T09:56:00Z</dcterms:created>
  <dcterms:modified xsi:type="dcterms:W3CDTF">2021-05-25T02:31:56Z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ies>
</file>