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10.svg" ContentType="image/svg+xml"/>
  <Override PartName="/ppt/media/image1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6"/>
  </p:notesMasterIdLst>
  <p:sldIdLst>
    <p:sldId id="313" r:id="rId4"/>
    <p:sldId id="283" r:id="rId5"/>
    <p:sldId id="284" r:id="rId7"/>
    <p:sldId id="285" r:id="rId8"/>
    <p:sldId id="300" r:id="rId9"/>
    <p:sldId id="287" r:id="rId10"/>
    <p:sldId id="288" r:id="rId11"/>
    <p:sldId id="289" r:id="rId12"/>
    <p:sldId id="290" r:id="rId13"/>
    <p:sldId id="301" r:id="rId14"/>
    <p:sldId id="292" r:id="rId15"/>
    <p:sldId id="302" r:id="rId16"/>
    <p:sldId id="294" r:id="rId17"/>
    <p:sldId id="303" r:id="rId18"/>
    <p:sldId id="304" r:id="rId19"/>
    <p:sldId id="297" r:id="rId20"/>
    <p:sldId id="305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lo" initials="n" lastIdx="2" clrIdx="0"/>
  <p:cmAuthor id="75" name="作者" initials="A" lastIdx="0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79EC"/>
    <a:srgbClr val="F7C646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image" Target="../media/image3.jpeg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67.xml"/><Relationship Id="rId3" Type="http://schemas.openxmlformats.org/officeDocument/2006/relationships/image" Target="../media/image5.jpeg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image" Target="../media/image7.jpe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image" Target="../media/image4.jpeg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image" Target="../media/image4.jpeg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image" Target="../media/image4.jpeg"/><Relationship Id="rId2" Type="http://schemas.openxmlformats.org/officeDocument/2006/relationships/tags" Target="../tags/tag89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image" Target="../media/image4.jpeg"/><Relationship Id="rId2" Type="http://schemas.openxmlformats.org/officeDocument/2006/relationships/tags" Target="../tags/tag97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image" Target="../media/image4.jpeg"/><Relationship Id="rId2" Type="http://schemas.openxmlformats.org/officeDocument/2006/relationships/tags" Target="../tags/tag105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image" Target="../media/image4.jpeg"/><Relationship Id="rId2" Type="http://schemas.openxmlformats.org/officeDocument/2006/relationships/tags" Target="../tags/tag113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image" Target="../media/image4.jpeg"/><Relationship Id="rId2" Type="http://schemas.openxmlformats.org/officeDocument/2006/relationships/tags" Target="../tags/tag123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" y="365125"/>
            <a:ext cx="21336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2"/>
          <p:cNvSpPr/>
          <p:nvPr>
            <p:ph type="ctrTitle" idx="1" hasCustomPrompt="1"/>
            <p:custDataLst>
              <p:tags r:id="rId4"/>
            </p:custDataLst>
          </p:nvPr>
        </p:nvSpPr>
        <p:spPr>
          <a:xfrm>
            <a:off x="2153285" y="2343451"/>
            <a:ext cx="7885836" cy="1626893"/>
          </a:xfrm>
          <a:noFill/>
        </p:spPr>
        <p:txBody>
          <a:bodyPr vert="horz" wrap="square" lIns="0" tIns="0" rIns="0" bIns="0" rtlCol="0" anchor="ctr" anchorCtr="0">
            <a:normAutofit/>
          </a:bodyPr>
          <a:lstStyle>
            <a:lvl1pPr marL="0" marR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9800" b="0" i="0" u="none" strike="noStrike" kern="0" cap="none" spc="0" normalizeH="0" baseline="0" noProof="1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汉仪粗黑 简" charset="0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4" name="副标题 3"/>
          <p:cNvSpPr/>
          <p:nvPr>
            <p:ph type="subTitle" idx="2" hasCustomPrompt="1"/>
            <p:custDataLst>
              <p:tags r:id="rId5"/>
            </p:custDataLst>
          </p:nvPr>
        </p:nvSpPr>
        <p:spPr>
          <a:xfrm>
            <a:off x="7181131" y="3994323"/>
            <a:ext cx="2222121" cy="489613"/>
          </a:xfrm>
          <a:noFill/>
        </p:spPr>
        <p:txBody>
          <a:bodyPr vert="horz" wrap="square" lIns="0" tIns="0" rIns="0" bIns="0" rtlCol="0" anchor="ctr">
            <a:normAutofit/>
          </a:bodyPr>
          <a:lstStyle>
            <a:lvl1pPr marL="0" marR="0" indent="-22860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3100" b="0" i="0" u="none" strike="noStrike" kern="0" cap="none" spc="300" normalizeH="0" baseline="0" noProof="1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汉仪粗简黑简" charset="0"/>
                <a:cs typeface="+mj-cs"/>
                <a:sym typeface="+mn-ea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形用户界面, 文本, 应用程序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粗简黑简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粗简黑简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粗简黑简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粗简黑简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粗简黑简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粗简黑简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, 文本, 应用程序, 聊天或短信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/>
          <p:nvPr>
            <p:ph type="ctrTitle" idx="1" hasCustomPrompt="1"/>
            <p:custDataLst>
              <p:tags r:id="rId4"/>
            </p:custDataLst>
          </p:nvPr>
        </p:nvSpPr>
        <p:spPr>
          <a:xfrm>
            <a:off x="4845585" y="2717106"/>
            <a:ext cx="3898366" cy="836235"/>
          </a:xfrm>
          <a:noFill/>
        </p:spPr>
        <p:txBody>
          <a:bodyPr vert="horz" wrap="square" lIns="101600" tIns="38100" rIns="76200" bIns="3810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4400" b="1" i="0" u="none" strike="noStrike" kern="1200" cap="none" spc="0" normalizeH="0" baseline="0" noProof="1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汉仪粗黑 简" charset="0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形用户界面, 文本, 应用程序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粗简黑简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粗简黑简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粗简黑简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粗简黑简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粗简黑简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粗简黑简" charset="0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用户界面, 文本, 应用程序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粗简黑简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粗简黑简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粗简黑简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粗简黑简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粗简黑简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粗简黑简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粗简黑简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粗简黑简" charset="0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粗简黑简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粗简黑简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粗简黑简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粗简黑简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粗简黑简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表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粗简黑简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形用户界面, 文本, 应用程序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粗简黑简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粗简黑简" charset="0"/>
                <a:cs typeface="汉仪粗简黑简" charset="0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粗简黑简" charset="0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形用户界面, 文本, 应用程序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粗简黑简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形用户界面, 文本, 应用程序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2"/>
          <p:cNvSpPr/>
          <p:nvPr>
            <p:ph type="title" idx="1" hasCustomPrompt="1"/>
            <p:custDataLst>
              <p:tags r:id="rId4"/>
            </p:custDataLst>
          </p:nvPr>
        </p:nvSpPr>
        <p:spPr>
          <a:xfrm>
            <a:off x="2153285" y="2343451"/>
            <a:ext cx="7885836" cy="1626893"/>
          </a:xfrm>
          <a:noFill/>
        </p:spPr>
        <p:txBody>
          <a:bodyPr vert="horz" wrap="square" lIns="0" tIns="0" rIns="0" bIns="0" rtlCol="0" anchor="ctr" anchorCtr="0">
            <a:normAutofit/>
          </a:bodyPr>
          <a:lstStyle>
            <a:lvl1pPr marL="0" marR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9800" b="0" i="0" u="none" strike="noStrike" kern="0" cap="none" spc="0" normalizeH="0" baseline="0" noProof="1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汉仪粗黑 简" charset="0"/>
                <a:cs typeface="汉仪粗黑 简" charset="0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7" name="文本占位符 3"/>
          <p:cNvSpPr/>
          <p:nvPr>
            <p:ph type="body" idx="2" hasCustomPrompt="1"/>
            <p:custDataLst>
              <p:tags r:id="rId5"/>
            </p:custDataLst>
          </p:nvPr>
        </p:nvSpPr>
        <p:spPr>
          <a:xfrm>
            <a:off x="7181131" y="3994323"/>
            <a:ext cx="2222121" cy="489613"/>
          </a:xfrm>
          <a:noFill/>
        </p:spPr>
        <p:txBody>
          <a:bodyPr vert="horz" wrap="square" lIns="0" tIns="0" rIns="0" bIns="0" rtlCol="0" anchor="ctr">
            <a:normAutofit/>
          </a:bodyPr>
          <a:lstStyle>
            <a:lvl1pPr marL="0" marR="0" indent="-22860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3100" b="0" i="0" u="none" strike="noStrike" kern="0" cap="none" spc="300" normalizeH="0" baseline="0" noProof="1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汉仪粗简黑简" charset="0"/>
                <a:cs typeface="+mj-cs"/>
                <a:sym typeface="+mn-ea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形用户界面, 文本, 应用程序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形用户界面, 文本, 应用程序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形用户界面, 文本, 应用程序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形用户界面, 文本, 应用程序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形用户界面, 文本, 应用程序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形用户界面, 文本, 应用程序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形用户界面, 文本, 应用程序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粗简黑简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png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3" Type="http://schemas.openxmlformats.org/officeDocument/2006/relationships/theme" Target="../theme/theme2.xml"/><Relationship Id="rId22" Type="http://schemas.openxmlformats.org/officeDocument/2006/relationships/image" Target="../media/image2.png"/><Relationship Id="rId21" Type="http://schemas.openxmlformats.org/officeDocument/2006/relationships/tags" Target="../tags/tag132.xml"/><Relationship Id="rId20" Type="http://schemas.openxmlformats.org/officeDocument/2006/relationships/tags" Target="../tags/tag131.xml"/><Relationship Id="rId2" Type="http://schemas.openxmlformats.org/officeDocument/2006/relationships/slideLayout" Target="../slideLayouts/slideLayout14.xml"/><Relationship Id="rId19" Type="http://schemas.openxmlformats.org/officeDocument/2006/relationships/tags" Target="../tags/tag130.xml"/><Relationship Id="rId18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粗简黑简" charset="0"/>
                <a:cs typeface="汉仪粗简黑简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汉仪粗简黑简" charset="0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粗简黑简" charset="0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粗简黑简" charset="0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粗简黑简" charset="0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粗简黑简" charset="0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粗简黑简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image" Target="../media/image24.png"/><Relationship Id="rId5" Type="http://schemas.microsoft.com/office/2007/relationships/media" Target="../media/media2.mp3"/><Relationship Id="rId4" Type="http://schemas.openxmlformats.org/officeDocument/2006/relationships/audio" Target="NULL" TargetMode="External"/><Relationship Id="rId3" Type="http://schemas.openxmlformats.org/officeDocument/2006/relationships/tags" Target="../tags/tag188.xml"/><Relationship Id="rId2" Type="http://schemas.openxmlformats.org/officeDocument/2006/relationships/image" Target="../media/image4.jpeg"/><Relationship Id="rId16" Type="http://schemas.openxmlformats.org/officeDocument/2006/relationships/notesSlide" Target="../notesSlides/notesSlide9.xml"/><Relationship Id="rId15" Type="http://schemas.openxmlformats.org/officeDocument/2006/relationships/slideLayout" Target="../slideLayouts/slideLayout19.xml"/><Relationship Id="rId14" Type="http://schemas.openxmlformats.org/officeDocument/2006/relationships/tags" Target="../tags/tag195.xml"/><Relationship Id="rId13" Type="http://schemas.openxmlformats.org/officeDocument/2006/relationships/image" Target="../media/image2.png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tags" Target="../tags/tag18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03.xml"/><Relationship Id="rId8" Type="http://schemas.openxmlformats.org/officeDocument/2006/relationships/tags" Target="../tags/tag202.xml"/><Relationship Id="rId7" Type="http://schemas.openxmlformats.org/officeDocument/2006/relationships/tags" Target="../tags/tag201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image" Target="../media/image4.jpe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19.xml"/><Relationship Id="rId1" Type="http://schemas.openxmlformats.org/officeDocument/2006/relationships/tags" Target="../tags/tag19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11.xml"/><Relationship Id="rId8" Type="http://schemas.openxmlformats.org/officeDocument/2006/relationships/tags" Target="../tags/tag210.xml"/><Relationship Id="rId7" Type="http://schemas.openxmlformats.org/officeDocument/2006/relationships/tags" Target="../tags/tag209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1" Type="http://schemas.openxmlformats.org/officeDocument/2006/relationships/notesSlide" Target="../notesSlides/notesSlide11.xml"/><Relationship Id="rId20" Type="http://schemas.openxmlformats.org/officeDocument/2006/relationships/slideLayout" Target="../slideLayouts/slideLayout19.xml"/><Relationship Id="rId2" Type="http://schemas.openxmlformats.org/officeDocument/2006/relationships/image" Target="../media/image4.jpeg"/><Relationship Id="rId19" Type="http://schemas.openxmlformats.org/officeDocument/2006/relationships/tags" Target="../tags/tag217.xml"/><Relationship Id="rId18" Type="http://schemas.openxmlformats.org/officeDocument/2006/relationships/tags" Target="../tags/tag216.xml"/><Relationship Id="rId17" Type="http://schemas.openxmlformats.org/officeDocument/2006/relationships/image" Target="../media/image8.svg"/><Relationship Id="rId16" Type="http://schemas.openxmlformats.org/officeDocument/2006/relationships/image" Target="../media/image26.png"/><Relationship Id="rId15" Type="http://schemas.openxmlformats.org/officeDocument/2006/relationships/tags" Target="../tags/tag215.xml"/><Relationship Id="rId14" Type="http://schemas.openxmlformats.org/officeDocument/2006/relationships/tags" Target="../tags/tag214.xml"/><Relationship Id="rId13" Type="http://schemas.openxmlformats.org/officeDocument/2006/relationships/image" Target="../media/image7.svg"/><Relationship Id="rId12" Type="http://schemas.openxmlformats.org/officeDocument/2006/relationships/image" Target="../media/image25.png"/><Relationship Id="rId11" Type="http://schemas.openxmlformats.org/officeDocument/2006/relationships/tags" Target="../tags/tag213.xml"/><Relationship Id="rId10" Type="http://schemas.openxmlformats.org/officeDocument/2006/relationships/tags" Target="../tags/tag212.xml"/><Relationship Id="rId1" Type="http://schemas.openxmlformats.org/officeDocument/2006/relationships/tags" Target="../tags/tag20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svg"/><Relationship Id="rId8" Type="http://schemas.openxmlformats.org/officeDocument/2006/relationships/image" Target="../media/image28.png"/><Relationship Id="rId7" Type="http://schemas.openxmlformats.org/officeDocument/2006/relationships/tags" Target="../tags/tag221.xml"/><Relationship Id="rId6" Type="http://schemas.openxmlformats.org/officeDocument/2006/relationships/image" Target="../media/image9.svg"/><Relationship Id="rId5" Type="http://schemas.openxmlformats.org/officeDocument/2006/relationships/image" Target="../media/image27.png"/><Relationship Id="rId4" Type="http://schemas.openxmlformats.org/officeDocument/2006/relationships/tags" Target="../tags/tag220.xml"/><Relationship Id="rId3" Type="http://schemas.openxmlformats.org/officeDocument/2006/relationships/tags" Target="../tags/tag219.xml"/><Relationship Id="rId2" Type="http://schemas.openxmlformats.org/officeDocument/2006/relationships/image" Target="../media/image4.jpeg"/><Relationship Id="rId18" Type="http://schemas.openxmlformats.org/officeDocument/2006/relationships/notesSlide" Target="../notesSlides/notesSlide12.xml"/><Relationship Id="rId17" Type="http://schemas.openxmlformats.org/officeDocument/2006/relationships/slideLayout" Target="../slideLayouts/slideLayout19.xml"/><Relationship Id="rId16" Type="http://schemas.openxmlformats.org/officeDocument/2006/relationships/tags" Target="../tags/tag225.xml"/><Relationship Id="rId15" Type="http://schemas.openxmlformats.org/officeDocument/2006/relationships/image" Target="../media/image2.png"/><Relationship Id="rId14" Type="http://schemas.openxmlformats.org/officeDocument/2006/relationships/tags" Target="../tags/tag224.xml"/><Relationship Id="rId13" Type="http://schemas.openxmlformats.org/officeDocument/2006/relationships/tags" Target="../tags/tag223.xml"/><Relationship Id="rId12" Type="http://schemas.openxmlformats.org/officeDocument/2006/relationships/image" Target="../media/image11.svg"/><Relationship Id="rId11" Type="http://schemas.openxmlformats.org/officeDocument/2006/relationships/image" Target="../media/image29.png"/><Relationship Id="rId10" Type="http://schemas.openxmlformats.org/officeDocument/2006/relationships/tags" Target="../tags/tag222.xml"/><Relationship Id="rId1" Type="http://schemas.openxmlformats.org/officeDocument/2006/relationships/tags" Target="../tags/tag21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33.xml"/><Relationship Id="rId8" Type="http://schemas.openxmlformats.org/officeDocument/2006/relationships/tags" Target="../tags/tag232.xml"/><Relationship Id="rId7" Type="http://schemas.openxmlformats.org/officeDocument/2006/relationships/tags" Target="../tags/tag231.xml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" Type="http://schemas.openxmlformats.org/officeDocument/2006/relationships/tags" Target="../tags/tag228.xml"/><Relationship Id="rId3" Type="http://schemas.openxmlformats.org/officeDocument/2006/relationships/tags" Target="../tags/tag227.xml"/><Relationship Id="rId2" Type="http://schemas.openxmlformats.org/officeDocument/2006/relationships/image" Target="../media/image4.jpeg"/><Relationship Id="rId15" Type="http://schemas.openxmlformats.org/officeDocument/2006/relationships/notesSlide" Target="../notesSlides/notesSlide13.xml"/><Relationship Id="rId14" Type="http://schemas.openxmlformats.org/officeDocument/2006/relationships/slideLayout" Target="../slideLayouts/slideLayout19.xml"/><Relationship Id="rId13" Type="http://schemas.openxmlformats.org/officeDocument/2006/relationships/tags" Target="../tags/tag235.xml"/><Relationship Id="rId12" Type="http://schemas.openxmlformats.org/officeDocument/2006/relationships/image" Target="../media/image2.png"/><Relationship Id="rId11" Type="http://schemas.openxmlformats.org/officeDocument/2006/relationships/image" Target="../media/image9.png"/><Relationship Id="rId10" Type="http://schemas.openxmlformats.org/officeDocument/2006/relationships/tags" Target="../tags/tag234.xml"/><Relationship Id="rId1" Type="http://schemas.openxmlformats.org/officeDocument/2006/relationships/tags" Target="../tags/tag22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43.xml"/><Relationship Id="rId8" Type="http://schemas.openxmlformats.org/officeDocument/2006/relationships/tags" Target="../tags/tag242.xml"/><Relationship Id="rId7" Type="http://schemas.openxmlformats.org/officeDocument/2006/relationships/tags" Target="../tags/tag241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4" Type="http://schemas.openxmlformats.org/officeDocument/2006/relationships/tags" Target="../tags/tag238.xml"/><Relationship Id="rId3" Type="http://schemas.openxmlformats.org/officeDocument/2006/relationships/tags" Target="../tags/tag237.xml"/><Relationship Id="rId2" Type="http://schemas.openxmlformats.org/officeDocument/2006/relationships/image" Target="../media/image4.jpeg"/><Relationship Id="rId13" Type="http://schemas.openxmlformats.org/officeDocument/2006/relationships/notesSlide" Target="../notesSlides/notesSlide14.xml"/><Relationship Id="rId12" Type="http://schemas.openxmlformats.org/officeDocument/2006/relationships/slideLayout" Target="../slideLayouts/slideLayout19.xml"/><Relationship Id="rId11" Type="http://schemas.openxmlformats.org/officeDocument/2006/relationships/tags" Target="../tags/tag244.xml"/><Relationship Id="rId10" Type="http://schemas.openxmlformats.org/officeDocument/2006/relationships/image" Target="../media/image30.png"/><Relationship Id="rId1" Type="http://schemas.openxmlformats.org/officeDocument/2006/relationships/tags" Target="../tags/tag236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247.xml"/><Relationship Id="rId3" Type="http://schemas.openxmlformats.org/officeDocument/2006/relationships/tags" Target="../tags/tag246.xml"/><Relationship Id="rId2" Type="http://schemas.openxmlformats.org/officeDocument/2006/relationships/image" Target="../media/image4.jpeg"/><Relationship Id="rId1" Type="http://schemas.openxmlformats.org/officeDocument/2006/relationships/tags" Target="../tags/tag245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249.xml"/><Relationship Id="rId2" Type="http://schemas.openxmlformats.org/officeDocument/2006/relationships/image" Target="../media/image31.jpeg"/><Relationship Id="rId1" Type="http://schemas.openxmlformats.org/officeDocument/2006/relationships/tags" Target="../tags/tag24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.svg"/><Relationship Id="rId6" Type="http://schemas.openxmlformats.org/officeDocument/2006/relationships/image" Target="../media/image11.png"/><Relationship Id="rId5" Type="http://schemas.openxmlformats.org/officeDocument/2006/relationships/tags" Target="../tags/tag136.xml"/><Relationship Id="rId4" Type="http://schemas.openxmlformats.org/officeDocument/2006/relationships/image" Target="../media/image10.png"/><Relationship Id="rId39" Type="http://schemas.openxmlformats.org/officeDocument/2006/relationships/notesSlide" Target="../notesSlides/notesSlide2.xml"/><Relationship Id="rId38" Type="http://schemas.openxmlformats.org/officeDocument/2006/relationships/slideLayout" Target="../slideLayouts/slideLayout18.xml"/><Relationship Id="rId37" Type="http://schemas.openxmlformats.org/officeDocument/2006/relationships/tags" Target="../tags/tag148.xml"/><Relationship Id="rId36" Type="http://schemas.openxmlformats.org/officeDocument/2006/relationships/image" Target="../media/image2.png"/><Relationship Id="rId35" Type="http://schemas.openxmlformats.org/officeDocument/2006/relationships/tags" Target="../tags/tag147.xml"/><Relationship Id="rId34" Type="http://schemas.openxmlformats.org/officeDocument/2006/relationships/tags" Target="../tags/tag146.xml"/><Relationship Id="rId33" Type="http://schemas.openxmlformats.org/officeDocument/2006/relationships/image" Target="../media/image6.svg"/><Relationship Id="rId32" Type="http://schemas.openxmlformats.org/officeDocument/2006/relationships/image" Target="../media/image23.png"/><Relationship Id="rId31" Type="http://schemas.openxmlformats.org/officeDocument/2006/relationships/tags" Target="../tags/tag145.xml"/><Relationship Id="rId30" Type="http://schemas.openxmlformats.org/officeDocument/2006/relationships/image" Target="../media/image5.svg"/><Relationship Id="rId3" Type="http://schemas.openxmlformats.org/officeDocument/2006/relationships/image" Target="../media/image9.png"/><Relationship Id="rId29" Type="http://schemas.openxmlformats.org/officeDocument/2006/relationships/image" Target="../media/image22.png"/><Relationship Id="rId28" Type="http://schemas.openxmlformats.org/officeDocument/2006/relationships/tags" Target="../tags/tag144.xml"/><Relationship Id="rId27" Type="http://schemas.openxmlformats.org/officeDocument/2006/relationships/image" Target="../media/image4.svg"/><Relationship Id="rId26" Type="http://schemas.openxmlformats.org/officeDocument/2006/relationships/image" Target="../media/image21.png"/><Relationship Id="rId25" Type="http://schemas.openxmlformats.org/officeDocument/2006/relationships/tags" Target="../tags/tag143.xml"/><Relationship Id="rId24" Type="http://schemas.openxmlformats.org/officeDocument/2006/relationships/image" Target="../media/image3.svg"/><Relationship Id="rId23" Type="http://schemas.openxmlformats.org/officeDocument/2006/relationships/image" Target="../media/image20.png"/><Relationship Id="rId22" Type="http://schemas.openxmlformats.org/officeDocument/2006/relationships/tags" Target="../tags/tag142.xml"/><Relationship Id="rId21" Type="http://schemas.openxmlformats.org/officeDocument/2006/relationships/tags" Target="../tags/tag141.xml"/><Relationship Id="rId20" Type="http://schemas.openxmlformats.org/officeDocument/2006/relationships/image" Target="../media/image2.svg"/><Relationship Id="rId2" Type="http://schemas.openxmlformats.org/officeDocument/2006/relationships/image" Target="../media/image4.jpeg"/><Relationship Id="rId19" Type="http://schemas.openxmlformats.org/officeDocument/2006/relationships/image" Target="../media/image19.png"/><Relationship Id="rId18" Type="http://schemas.openxmlformats.org/officeDocument/2006/relationships/tags" Target="../tags/tag140.xml"/><Relationship Id="rId17" Type="http://schemas.openxmlformats.org/officeDocument/2006/relationships/tags" Target="../tags/tag139.xml"/><Relationship Id="rId16" Type="http://schemas.openxmlformats.org/officeDocument/2006/relationships/tags" Target="../tags/tag138.xml"/><Relationship Id="rId15" Type="http://schemas.openxmlformats.org/officeDocument/2006/relationships/tags" Target="../tags/tag137.xml"/><Relationship Id="rId14" Type="http://schemas.openxmlformats.org/officeDocument/2006/relationships/image" Target="../media/image18.png"/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tags" Target="../tags/tag13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image" Target="../media/image24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4.jpe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19.xml"/><Relationship Id="rId10" Type="http://schemas.openxmlformats.org/officeDocument/2006/relationships/tags" Target="../tags/tag153.xml"/><Relationship Id="rId1" Type="http://schemas.openxmlformats.org/officeDocument/2006/relationships/tags" Target="../tags/tag14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tags" Target="../tags/tag157.xml"/><Relationship Id="rId7" Type="http://schemas.openxmlformats.org/officeDocument/2006/relationships/tags" Target="../tags/tag156.xml"/><Relationship Id="rId6" Type="http://schemas.openxmlformats.org/officeDocument/2006/relationships/image" Target="../media/image2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tags" Target="../tags/tag155.xml"/><Relationship Id="rId2" Type="http://schemas.openxmlformats.org/officeDocument/2006/relationships/image" Target="../media/image4.jpeg"/><Relationship Id="rId18" Type="http://schemas.openxmlformats.org/officeDocument/2006/relationships/notesSlide" Target="../notesSlides/notesSlide4.xml"/><Relationship Id="rId17" Type="http://schemas.openxmlformats.org/officeDocument/2006/relationships/slideLayout" Target="../slideLayouts/slideLayout19.xml"/><Relationship Id="rId16" Type="http://schemas.openxmlformats.org/officeDocument/2006/relationships/tags" Target="../tags/tag164.xml"/><Relationship Id="rId15" Type="http://schemas.openxmlformats.org/officeDocument/2006/relationships/image" Target="../media/image2.png"/><Relationship Id="rId14" Type="http://schemas.openxmlformats.org/officeDocument/2006/relationships/tags" Target="../tags/tag163.xml"/><Relationship Id="rId13" Type="http://schemas.openxmlformats.org/officeDocument/2006/relationships/tags" Target="../tags/tag162.xml"/><Relationship Id="rId12" Type="http://schemas.openxmlformats.org/officeDocument/2006/relationships/tags" Target="../tags/tag161.xml"/><Relationship Id="rId11" Type="http://schemas.openxmlformats.org/officeDocument/2006/relationships/tags" Target="../tags/tag160.xml"/><Relationship Id="rId10" Type="http://schemas.openxmlformats.org/officeDocument/2006/relationships/tags" Target="../tags/tag159.xml"/><Relationship Id="rId1" Type="http://schemas.openxmlformats.org/officeDocument/2006/relationships/tags" Target="../tags/tag15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tags" Target="../tags/tag168.xml"/><Relationship Id="rId7" Type="http://schemas.openxmlformats.org/officeDocument/2006/relationships/tags" Target="../tags/tag167.xml"/><Relationship Id="rId6" Type="http://schemas.openxmlformats.org/officeDocument/2006/relationships/tags" Target="../tags/tag166.xml"/><Relationship Id="rId5" Type="http://schemas.openxmlformats.org/officeDocument/2006/relationships/image" Target="../media/image24.png"/><Relationship Id="rId4" Type="http://schemas.microsoft.com/office/2007/relationships/media" Target="../media/media2.mp3"/><Relationship Id="rId3" Type="http://schemas.openxmlformats.org/officeDocument/2006/relationships/audio" Target="NULL" TargetMode="External"/><Relationship Id="rId2" Type="http://schemas.openxmlformats.org/officeDocument/2006/relationships/image" Target="../media/image4.jpe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19.xml"/><Relationship Id="rId1" Type="http://schemas.openxmlformats.org/officeDocument/2006/relationships/tags" Target="../tags/tag16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tags" Target="../tags/tag174.xml"/><Relationship Id="rId7" Type="http://schemas.microsoft.com/office/2007/relationships/media" Target="../media/media2.mp3"/><Relationship Id="rId6" Type="http://schemas.openxmlformats.org/officeDocument/2006/relationships/audio" Target="NULL" TargetMode="Externa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" Type="http://schemas.openxmlformats.org/officeDocument/2006/relationships/image" Target="../media/image4.jpeg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19.xml"/><Relationship Id="rId11" Type="http://schemas.openxmlformats.org/officeDocument/2006/relationships/tags" Target="../tags/tag175.xml"/><Relationship Id="rId10" Type="http://schemas.openxmlformats.org/officeDocument/2006/relationships/image" Target="../media/image2.png"/><Relationship Id="rId1" Type="http://schemas.openxmlformats.org/officeDocument/2006/relationships/tags" Target="../tags/tag17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9.xml"/><Relationship Id="rId6" Type="http://schemas.openxmlformats.org/officeDocument/2006/relationships/tags" Target="../tags/tag179.xml"/><Relationship Id="rId5" Type="http://schemas.openxmlformats.org/officeDocument/2006/relationships/image" Target="../media/image2.png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image" Target="../media/image4.jpeg"/><Relationship Id="rId1" Type="http://schemas.openxmlformats.org/officeDocument/2006/relationships/tags" Target="../tags/tag17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microsoft.com/office/2007/relationships/media" Target="../media/media2.mp3"/><Relationship Id="rId7" Type="http://schemas.openxmlformats.org/officeDocument/2006/relationships/audio" Target="NULL" TargetMode="Externa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" Type="http://schemas.openxmlformats.org/officeDocument/2006/relationships/image" Target="../media/image4.jpeg"/><Relationship Id="rId14" Type="http://schemas.openxmlformats.org/officeDocument/2006/relationships/notesSlide" Target="../notesSlides/notesSlide8.xml"/><Relationship Id="rId13" Type="http://schemas.openxmlformats.org/officeDocument/2006/relationships/slideLayout" Target="../slideLayouts/slideLayout19.xml"/><Relationship Id="rId12" Type="http://schemas.openxmlformats.org/officeDocument/2006/relationships/tags" Target="../tags/tag186.xml"/><Relationship Id="rId11" Type="http://schemas.openxmlformats.org/officeDocument/2006/relationships/image" Target="../media/image2.png"/><Relationship Id="rId10" Type="http://schemas.openxmlformats.org/officeDocument/2006/relationships/image" Target="../media/image24.png"/><Relationship Id="rId1" Type="http://schemas.openxmlformats.org/officeDocument/2006/relationships/tags" Target="../tags/tag1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形用户界面, 文本, 应用程序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427990" y="2959100"/>
          <a:ext cx="10790555" cy="297497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82470"/>
                <a:gridCol w="8808085"/>
              </a:tblGrid>
              <a:tr h="8464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Apps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Expectations</a:t>
                      </a:r>
                      <a:endParaRPr lang="en-US" altLang="zh-CN" sz="2400"/>
                    </a:p>
                    <a:p>
                      <a:pPr algn="ctr">
                        <a:buNone/>
                      </a:pPr>
                      <a:r>
                        <a:rPr lang="en-US" altLang="zh-CN" sz="2400"/>
                        <a:t>(Predictions/Guesses/Beliefs)</a:t>
                      </a:r>
                      <a:endParaRPr lang="en-US" altLang="zh-CN" sz="2400"/>
                    </a:p>
                  </a:txBody>
                  <a:tcPr anchor="ctr" anchorCtr="0"/>
                </a:tc>
              </a:tr>
              <a:tr h="5327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App1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en-US" altLang="zh-CN" sz="2400"/>
                    </a:p>
                  </a:txBody>
                  <a:tcPr anchor="ctr" anchorCtr="0"/>
                </a:tc>
              </a:tr>
              <a:tr h="5321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App2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en-US" altLang="zh-CN" sz="2400"/>
                    </a:p>
                  </a:txBody>
                  <a:tcPr anchor="ctr" anchorCtr="0"/>
                </a:tc>
              </a:tr>
              <a:tr h="5314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App3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en-US" altLang="zh-CN" sz="2400"/>
                    </a:p>
                  </a:txBody>
                  <a:tcPr anchor="ctr" anchorCtr="0"/>
                </a:tc>
              </a:tr>
              <a:tr h="5321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App4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en-US" altLang="zh-CN" sz="2400"/>
                    </a:p>
                  </a:txBody>
                  <a:tcPr anchor="ctr" anchorCtr="0"/>
                </a:tc>
              </a:tr>
            </a:tbl>
          </a:graphicData>
        </a:graphic>
      </p:graphicFrame>
      <p:pic>
        <p:nvPicPr>
          <p:cNvPr id="8" name="Unit 3 Listening and Talking P31-2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>
                  <p14:trim st="9721.000000" end="5389.000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72910" y="370205"/>
            <a:ext cx="638175" cy="609600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7"/>
            </p:custDataLst>
          </p:nvPr>
        </p:nvSpPr>
        <p:spPr>
          <a:xfrm>
            <a:off x="478790" y="370205"/>
            <a:ext cx="6842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i="1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  <a:cs typeface="汉仪粗简黑简" charset="0"/>
              </a:rPr>
              <a:t>Listening -- Activity 3 P31 Ex3 </a:t>
            </a:r>
            <a:endParaRPr lang="en-US" altLang="zh-CN" sz="3600" i="1" dirty="0">
              <a:solidFill>
                <a:schemeClr val="accent1"/>
              </a:solidFill>
              <a:latin typeface="Arial" panose="020B0604020202020204" pitchFamily="34" charset="0"/>
              <a:ea typeface="黑体" panose="02010609060101010101" charset="-122"/>
              <a:cs typeface="汉仪粗简黑简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419100" y="969010"/>
            <a:ext cx="10890885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  <a:sym typeface="+mn-ea"/>
              </a:rPr>
              <a:t>Listen once more. Put the sentence you hear into the form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.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 altLang="zh-CN" sz="2400" b="1" i="1" u="sng" dirty="0" smtClean="0">
                <a:solidFill>
                  <a:schemeClr val="accent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Underline key expressions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 used to express predictions, guesses, and beliefs.</a:t>
            </a:r>
            <a:endParaRPr lang="en-US" altLang="zh-CN" sz="2400" b="1" i="1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en-US" altLang="zh-CN" sz="24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  <a:sym typeface="+mn-ea"/>
              </a:rPr>
              <a:t>What does Xiao Bo/Laura think of these apps? </a:t>
            </a:r>
            <a:endParaRPr lang="en-US" altLang="zh-CN" sz="2400" b="1" i="1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2674620" y="3837305"/>
            <a:ext cx="68529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lvl="0" indent="-457200" algn="l">
              <a:lnSpc>
                <a:spcPct val="100000"/>
              </a:lnSpc>
              <a:buClrTx/>
              <a:buSzTx/>
              <a:buFont typeface="+mj-lt"/>
              <a:buAutoNum type="alphaUcPeriod"/>
            </a:pPr>
            <a:r>
              <a:rPr lang="en-US" altLang="en-US" sz="2400" b="1" u="sng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It might</a:t>
            </a:r>
            <a:r>
              <a:rPr lang="en-US" altLang="en-US" sz="24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help me walk more.</a:t>
            </a:r>
            <a:endParaRPr lang="en-US" altLang="en-US" sz="24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2674620" y="4384040"/>
            <a:ext cx="75063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0" algn="l">
              <a:lnSpc>
                <a:spcPct val="100000"/>
              </a:lnSpc>
              <a:buClrTx/>
              <a:buSzTx/>
              <a:buFont typeface="+mj-lt"/>
              <a:buNone/>
            </a:pPr>
            <a:r>
              <a:rPr lang="en-US" altLang="en-US" sz="2400" b="1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C.  </a:t>
            </a:r>
            <a:r>
              <a:rPr lang="en-US" altLang="en-US" sz="2400" b="1" u="sng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imagine</a:t>
            </a:r>
            <a:r>
              <a:rPr lang="en-US" altLang="en-US" sz="24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this app </a:t>
            </a:r>
            <a:r>
              <a:rPr lang="en-US" altLang="en-US" sz="2400" b="1" u="sng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would</a:t>
            </a:r>
            <a:r>
              <a:rPr lang="en-US" altLang="en-US" sz="24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help me get fit faster.</a:t>
            </a:r>
            <a:endParaRPr lang="en-US" altLang="en-US" sz="24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2674620" y="4930775"/>
            <a:ext cx="74244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0" algn="l">
              <a:lnSpc>
                <a:spcPct val="100000"/>
              </a:lnSpc>
              <a:buClrTx/>
              <a:buSzTx/>
              <a:buFont typeface="+mj-lt"/>
              <a:buNone/>
            </a:pPr>
            <a:r>
              <a:rPr lang="en-US" altLang="en-US" sz="2400" b="1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D.  </a:t>
            </a:r>
            <a:r>
              <a:rPr lang="en-US" altLang="en-US" sz="2400" b="1" u="sng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suppose</a:t>
            </a:r>
            <a:r>
              <a:rPr lang="en-US" altLang="en-US" sz="24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that </a:t>
            </a:r>
            <a:r>
              <a:rPr lang="en-US" altLang="en-US" sz="2400" b="1" u="sng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would</a:t>
            </a:r>
            <a:r>
              <a:rPr lang="en-US" altLang="en-US" sz="24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be good.</a:t>
            </a:r>
            <a:endParaRPr lang="en-US" altLang="en-US" sz="24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2674620" y="5477510"/>
            <a:ext cx="73666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0" algn="l">
              <a:lnSpc>
                <a:spcPct val="100000"/>
              </a:lnSpc>
              <a:buClrTx/>
              <a:buSzTx/>
              <a:buFont typeface="+mj-lt"/>
              <a:buNone/>
            </a:pPr>
            <a:r>
              <a:rPr lang="en-US" altLang="en-US" sz="2400" b="1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E.  </a:t>
            </a:r>
            <a:r>
              <a:rPr lang="en-US" altLang="en-US" sz="2400" b="1" u="sng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guess</a:t>
            </a:r>
            <a:r>
              <a:rPr lang="en-US" altLang="en-US" sz="24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you </a:t>
            </a:r>
            <a:r>
              <a:rPr lang="en-US" altLang="en-US" sz="2400" b="1" u="sng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could</a:t>
            </a:r>
            <a:r>
              <a:rPr lang="en-US" altLang="en-US" sz="24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save a little with this app.</a:t>
            </a:r>
            <a:endParaRPr lang="en-US" altLang="en-US" sz="24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7" grpId="1"/>
      <p:bldP spid="10" grpId="0"/>
      <p:bldP spid="10" grpId="1"/>
      <p:bldP spid="12" grpId="0"/>
      <p:bldP spid="12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形用户界面, 文本, 应用程序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186815" y="1649095"/>
            <a:ext cx="3498850" cy="52197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lt1"/>
                </a:solidFill>
                <a:latin typeface="Times New Roman" panose="02020603050405020304" charset="0"/>
                <a:cs typeface="Times New Roman" panose="02020603050405020304" charset="0"/>
              </a:rPr>
              <a:t>Personal Purposes</a:t>
            </a:r>
            <a:endParaRPr lang="en-US" altLang="zh-CN" sz="2800" b="1">
              <a:solidFill>
                <a:schemeClr val="l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186815" y="2874010"/>
            <a:ext cx="3498850" cy="52197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lt1"/>
                </a:solidFill>
                <a:latin typeface="Times New Roman" panose="02020603050405020304" charset="0"/>
                <a:cs typeface="Times New Roman" panose="02020603050405020304" charset="0"/>
              </a:rPr>
              <a:t>App’s Functions</a:t>
            </a:r>
            <a:endParaRPr lang="en-US" altLang="zh-CN" sz="2800" b="1">
              <a:solidFill>
                <a:schemeClr val="l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186815" y="4098925"/>
            <a:ext cx="3498850" cy="52197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lt1"/>
                </a:solidFill>
                <a:latin typeface="Times New Roman" panose="02020603050405020304" charset="0"/>
                <a:cs typeface="Times New Roman" panose="02020603050405020304" charset="0"/>
              </a:rPr>
              <a:t>Your Expectations</a:t>
            </a:r>
            <a:endParaRPr lang="en-US" altLang="zh-CN" sz="2800" b="1">
              <a:solidFill>
                <a:schemeClr val="l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52365" y="1668145"/>
            <a:ext cx="5551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you need this app? </a:t>
            </a:r>
            <a:endParaRPr lang="en-US" altLang="zh-CN" sz="28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52365" y="2807335"/>
            <a:ext cx="5551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this app do for you?</a:t>
            </a:r>
            <a:endParaRPr lang="en-US" altLang="zh-CN" sz="28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52365" y="4107815"/>
            <a:ext cx="6588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predictions/ guesses/ beliefs ...</a:t>
            </a:r>
            <a:endParaRPr lang="en-US" altLang="zh-CN" sz="28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5144770" y="4759325"/>
            <a:ext cx="4357370" cy="1383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lvl="0" indent="0" algn="l">
              <a:lnSpc>
                <a:spcPct val="100000"/>
              </a:lnSpc>
              <a:buClrTx/>
              <a:buSzTx/>
              <a:buNone/>
            </a:pPr>
            <a:r>
              <a:rPr lang="en-US" altLang="en-US" sz="2800" u="sng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It might</a:t>
            </a:r>
            <a:r>
              <a:rPr lang="en-US" altLang="en-US" sz="2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... / </a:t>
            </a:r>
            <a:r>
              <a:rPr lang="en-US" altLang="en-US" sz="2800" u="sng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My guess is</a:t>
            </a:r>
            <a:r>
              <a:rPr lang="en-US" altLang="en-US" sz="2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... </a:t>
            </a:r>
            <a:endParaRPr lang="en-US" altLang="en-US" sz="28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lvl="0" indent="0" algn="l">
              <a:lnSpc>
                <a:spcPct val="100000"/>
              </a:lnSpc>
              <a:buClrTx/>
              <a:buSzTx/>
              <a:buNone/>
            </a:pPr>
            <a:r>
              <a:rPr lang="en-US" altLang="en-US" sz="2800" u="sng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imagine</a:t>
            </a:r>
            <a:r>
              <a:rPr lang="en-US" altLang="en-US" sz="2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... / </a:t>
            </a:r>
            <a:r>
              <a:rPr lang="en-US" altLang="en-US" sz="2800" u="sng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suppose</a:t>
            </a:r>
            <a:r>
              <a:rPr lang="en-US" altLang="en-US" sz="2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... </a:t>
            </a:r>
            <a:r>
              <a:rPr lang="en-US" altLang="en-US" sz="2800" u="sng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guess</a:t>
            </a:r>
            <a:r>
              <a:rPr lang="en-US" altLang="en-US" sz="2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... / </a:t>
            </a:r>
            <a:r>
              <a:rPr lang="en-US" altLang="en-US" sz="2800" u="sng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believe</a:t>
            </a:r>
            <a:r>
              <a:rPr lang="en-US" altLang="en-US" sz="2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... / ...</a:t>
            </a:r>
            <a:endParaRPr lang="en-US" altLang="en-US" sz="2800" spc="-1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7"/>
            </p:custDataLst>
          </p:nvPr>
        </p:nvSpPr>
        <p:spPr>
          <a:xfrm>
            <a:off x="478790" y="370205"/>
            <a:ext cx="6842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i="1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  <a:cs typeface="汉仪粗简黑简" charset="0"/>
              </a:rPr>
              <a:t>Listening -- Tips for Talking</a:t>
            </a:r>
            <a:endParaRPr lang="en-US" altLang="zh-CN" sz="3600" i="1" dirty="0">
              <a:solidFill>
                <a:schemeClr val="accent1"/>
              </a:solidFill>
              <a:latin typeface="Arial" panose="020B0604020202020204" pitchFamily="34" charset="0"/>
              <a:ea typeface="黑体" panose="02010609060101010101" charset="-122"/>
              <a:cs typeface="汉仪粗简黑简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419100" y="969010"/>
            <a:ext cx="10890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  <a:sym typeface="+mn-ea"/>
              </a:rPr>
              <a:t>So when choosing </a:t>
            </a: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  <a:sym typeface="+mn-ea"/>
              </a:rPr>
              <a:t>the best app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  <a:sym typeface="+mn-ea"/>
              </a:rPr>
              <a:t>, please consider ...</a:t>
            </a:r>
            <a:endParaRPr lang="en-US" altLang="zh-CN" sz="2400" b="1" i="1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bldLvl="0" animBg="1"/>
      <p:bldP spid="8" grpId="0"/>
      <p:bldP spid="5" grpId="0" bldLvl="0" animBg="1"/>
      <p:bldP spid="4" grpId="0" bldLvl="0" animBg="1"/>
      <p:bldP spid="7" grpId="0"/>
      <p:bldP spid="10" grpId="1"/>
      <p:bldP spid="6" grpId="1" animBg="1"/>
      <p:bldP spid="8" grpId="1"/>
      <p:bldP spid="5" grpId="1" animBg="1"/>
      <p:bldP spid="4" grpId="1" animBg="1"/>
      <p:bldP spid="7" grpId="1"/>
      <p:bldP spid="12" grpId="0" bldLvl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形用户界面, 文本, 应用程序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427990" y="2959100"/>
          <a:ext cx="10790555" cy="297497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82470"/>
                <a:gridCol w="8808085"/>
              </a:tblGrid>
              <a:tr h="8464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Apps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Expectations</a:t>
                      </a:r>
                      <a:endParaRPr lang="en-US" altLang="zh-CN" sz="2400"/>
                    </a:p>
                    <a:p>
                      <a:pPr algn="ctr">
                        <a:buNone/>
                      </a:pPr>
                      <a:r>
                        <a:rPr lang="en-US" altLang="zh-CN" sz="2400"/>
                        <a:t>(Predictions/Guesses/Beliefs)</a:t>
                      </a:r>
                      <a:endParaRPr lang="en-US" altLang="zh-CN" sz="2400"/>
                    </a:p>
                  </a:txBody>
                  <a:tcPr anchor="ctr" anchorCtr="0"/>
                </a:tc>
              </a:tr>
              <a:tr h="5327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App1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en-US" altLang="zh-CN" sz="2400"/>
                    </a:p>
                  </a:txBody>
                  <a:tcPr anchor="ctr" anchorCtr="0"/>
                </a:tc>
              </a:tr>
              <a:tr h="5321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App2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en-US" altLang="zh-CN" sz="2400"/>
                    </a:p>
                  </a:txBody>
                  <a:tcPr anchor="ctr" anchorCtr="0"/>
                </a:tc>
              </a:tr>
              <a:tr h="5314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App3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en-US" altLang="zh-CN" sz="2400"/>
                    </a:p>
                  </a:txBody>
                  <a:tcPr anchor="ctr" anchorCtr="0"/>
                </a:tc>
              </a:tr>
              <a:tr h="5321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App4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en-US" altLang="zh-CN" sz="2400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478790" y="370205"/>
            <a:ext cx="5527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i="1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  <a:cs typeface="汉仪粗简黑简" charset="0"/>
              </a:rPr>
              <a:t>Talking -- Activity 1</a:t>
            </a:r>
            <a:endParaRPr lang="en-US" altLang="zh-CN" sz="3600" i="1" dirty="0">
              <a:solidFill>
                <a:schemeClr val="accent1"/>
              </a:solidFill>
              <a:latin typeface="Arial" panose="020B0604020202020204" pitchFamily="34" charset="0"/>
              <a:ea typeface="黑体" panose="02010609060101010101" charset="-122"/>
              <a:cs typeface="汉仪粗简黑简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419100" y="969010"/>
            <a:ext cx="1089088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  <a:sym typeface="+mn-ea"/>
              </a:rPr>
              <a:t>According to the conversation, discuss ...</a:t>
            </a:r>
            <a:endParaRPr lang="en-US" altLang="zh-CN" sz="2800" b="1" i="1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 altLang="zh-CN" sz="28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  <a:sym typeface="+mn-ea"/>
              </a:rPr>
              <a:t>Which app will Xiao Bo/Laura probably choose? Why?</a:t>
            </a:r>
            <a:endParaRPr lang="en-US" altLang="zh-CN" sz="2400" b="1" i="1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2674620" y="3837305"/>
            <a:ext cx="68529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lvl="0" indent="-457200" algn="l">
              <a:lnSpc>
                <a:spcPct val="100000"/>
              </a:lnSpc>
              <a:buClrTx/>
              <a:buSzTx/>
              <a:buFont typeface="+mj-lt"/>
              <a:buAutoNum type="alphaUcPeriod"/>
            </a:pPr>
            <a:r>
              <a:rPr lang="en-US" altLang="en-US" sz="2400" b="1" u="sng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It might</a:t>
            </a:r>
            <a:r>
              <a:rPr lang="en-US" altLang="en-US" sz="24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help me walk more.</a:t>
            </a:r>
            <a:endParaRPr lang="en-US" altLang="en-US" sz="24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2674620" y="4384040"/>
            <a:ext cx="75063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0" algn="l">
              <a:lnSpc>
                <a:spcPct val="100000"/>
              </a:lnSpc>
              <a:buClrTx/>
              <a:buSzTx/>
              <a:buFont typeface="+mj-lt"/>
              <a:buNone/>
            </a:pPr>
            <a:r>
              <a:rPr lang="en-US" altLang="en-US" sz="2400" b="1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C.  </a:t>
            </a:r>
            <a:r>
              <a:rPr lang="en-US" altLang="en-US" sz="2400" b="1" u="sng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imagine</a:t>
            </a:r>
            <a:r>
              <a:rPr lang="en-US" altLang="en-US" sz="24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this app </a:t>
            </a:r>
            <a:r>
              <a:rPr lang="en-US" altLang="en-US" sz="2400" b="1" u="sng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would</a:t>
            </a:r>
            <a:r>
              <a:rPr lang="en-US" altLang="en-US" sz="24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help me get fit faster.</a:t>
            </a:r>
            <a:endParaRPr lang="en-US" altLang="en-US" sz="24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2674620" y="4930775"/>
            <a:ext cx="74244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0" algn="l">
              <a:lnSpc>
                <a:spcPct val="100000"/>
              </a:lnSpc>
              <a:buClrTx/>
              <a:buSzTx/>
              <a:buFont typeface="+mj-lt"/>
              <a:buNone/>
            </a:pPr>
            <a:r>
              <a:rPr lang="en-US" altLang="en-US" sz="2400" b="1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D.  </a:t>
            </a:r>
            <a:r>
              <a:rPr lang="en-US" altLang="en-US" sz="2400" b="1" u="sng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suppose</a:t>
            </a:r>
            <a:r>
              <a:rPr lang="en-US" altLang="en-US" sz="24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that </a:t>
            </a:r>
            <a:r>
              <a:rPr lang="en-US" altLang="en-US" sz="2400" b="1" u="sng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would</a:t>
            </a:r>
            <a:r>
              <a:rPr lang="en-US" altLang="en-US" sz="24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be good.</a:t>
            </a:r>
            <a:endParaRPr lang="en-US" altLang="en-US" sz="24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2674620" y="5477510"/>
            <a:ext cx="73666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0" algn="l">
              <a:lnSpc>
                <a:spcPct val="100000"/>
              </a:lnSpc>
              <a:buClrTx/>
              <a:buSzTx/>
              <a:buFont typeface="+mj-lt"/>
              <a:buNone/>
            </a:pPr>
            <a:r>
              <a:rPr lang="en-US" altLang="en-US" sz="2400" b="1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E.  </a:t>
            </a:r>
            <a:r>
              <a:rPr lang="en-US" altLang="en-US" sz="2400" b="1" u="sng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guess</a:t>
            </a:r>
            <a:r>
              <a:rPr lang="en-US" altLang="en-US" sz="24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you </a:t>
            </a:r>
            <a:r>
              <a:rPr lang="en-US" altLang="en-US" sz="2400" b="1" u="sng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could</a:t>
            </a:r>
            <a:r>
              <a:rPr lang="en-US" altLang="en-US" sz="24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save a little with this app.</a:t>
            </a:r>
            <a:endParaRPr lang="en-US" altLang="en-US" sz="24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537845" y="1984375"/>
            <a:ext cx="10680700" cy="7372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accent5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Xiao Bo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/</a:t>
            </a:r>
            <a:r>
              <a:rPr lang="en-US" altLang="zh-CN" sz="2800" b="1" dirty="0" smtClean="0">
                <a:solidFill>
                  <a:srgbClr val="00B05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Laura</a:t>
            </a:r>
            <a:r>
              <a:rPr lang="en-US" altLang="zh-CN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will probably choose App___, because ______. </a:t>
            </a:r>
            <a:endParaRPr lang="en-US" altLang="zh-CN" sz="2800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1" name="图片 10" descr="32303137373532373b32303137393633373bc2ccc9abb6d4b9b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72210" y="4438650"/>
            <a:ext cx="636270" cy="63627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14"/>
            </p:custDataLst>
          </p:nvPr>
        </p:nvSpPr>
        <p:spPr>
          <a:xfrm>
            <a:off x="6439535" y="3827780"/>
            <a:ext cx="5276215" cy="4603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 anchor="t">
            <a:spAutoFit/>
          </a:bodyPr>
          <a:p>
            <a:pPr lvl="0" indent="0" algn="l">
              <a:lnSpc>
                <a:spcPct val="100000"/>
              </a:lnSpc>
              <a:buClrTx/>
              <a:buSzTx/>
              <a:buFont typeface="+mj-lt"/>
              <a:buNone/>
            </a:pPr>
            <a:r>
              <a:rPr lang="en-US" altLang="en-US" sz="2400" spc="-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en-US" altLang="en-US" sz="2400" b="1" spc="-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But</a:t>
            </a:r>
            <a:r>
              <a:rPr lang="en-US" altLang="en-US" sz="2400" spc="-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2400" u="sng" spc="-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don’t think it would</a:t>
            </a:r>
            <a:r>
              <a:rPr lang="en-US" altLang="en-US" sz="2400" spc="-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be enough.”</a:t>
            </a:r>
            <a:endParaRPr lang="en-US" altLang="en-US" sz="2400" spc="-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5" name="图片 14" descr="32303137373532373b32303137393633373bc2ccc9abb6d4b9b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12850" y="5577205"/>
            <a:ext cx="636270" cy="636270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18"/>
            </p:custDataLst>
          </p:nvPr>
        </p:nvSpPr>
        <p:spPr>
          <a:xfrm>
            <a:off x="5915660" y="4901565"/>
            <a:ext cx="5800090" cy="8299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t">
            <a:spAutoFit/>
          </a:bodyPr>
          <a:p>
            <a:pPr lvl="0" indent="0" algn="l">
              <a:lnSpc>
                <a:spcPct val="100000"/>
              </a:lnSpc>
              <a:buClrTx/>
              <a:buSzTx/>
              <a:buFont typeface="+mj-lt"/>
              <a:buNone/>
            </a:pPr>
            <a:r>
              <a:rPr lang="en-US" altLang="en-US" sz="2400" spc="-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en-US" altLang="en-US" sz="2400" b="1" spc="-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But</a:t>
            </a:r>
            <a:r>
              <a:rPr lang="en-US" altLang="en-US" sz="2400" spc="-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en-US" sz="2400" u="sng" spc="-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need an app that </a:t>
            </a:r>
            <a:r>
              <a:rPr lang="en-US" altLang="en-US" sz="2400" spc="-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adds some oink to my piggy bank.”</a:t>
            </a:r>
            <a:endParaRPr lang="en-US" altLang="en-US" sz="2400" spc="-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1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2" grpId="0"/>
      <p:bldP spid="12" grpId="1"/>
      <p:bldP spid="13" grpId="0"/>
      <p:bldP spid="13" grpId="1"/>
      <p:bldP spid="3" grpId="0"/>
      <p:bldP spid="3" grpId="1"/>
      <p:bldP spid="14" grpId="0" bldLvl="0" animBg="1"/>
      <p:bldP spid="14" grpId="1"/>
      <p:bldP spid="16" grpId="0" bldLvl="0" animBg="1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形用户界面, 文本, 应用程序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9275" y="4794250"/>
            <a:ext cx="1075055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  <a:sym typeface="+mn-ea"/>
              </a:rPr>
              <a:t>Which apps would you like to recommend to her? Why? </a:t>
            </a:r>
            <a:endParaRPr lang="en-US" altLang="zh-CN" sz="2800" b="1" i="1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  <a:sym typeface="+mn-ea"/>
              </a:rPr>
              <a:t>Discuss your choices in groups. </a:t>
            </a:r>
            <a:endParaRPr lang="en-US" altLang="zh-CN" sz="2800" b="1" i="1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901825" y="1570990"/>
            <a:ext cx="7825105" cy="30460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en-US" altLang="en-US" sz="24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Hi, there! I’m Susan. I am going to be an exchange student in China this Sep. </a:t>
            </a:r>
            <a:endParaRPr lang="en-US" altLang="en-US" sz="24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en-US" altLang="en-US" sz="24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am excited but worried!!! I’ve heard that life in China heavily depends on the Internet.</a:t>
            </a:r>
            <a:r>
              <a:rPr lang="en-US" altLang="en-US" sz="2400" b="1" i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So can you share any popular apps used there?</a:t>
            </a:r>
            <a:r>
              <a:rPr lang="en-US" altLang="en-US" sz="24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altLang="en-US" sz="24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en-US" altLang="en-US" sz="24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hope these apps can help me fit in China quickly!</a:t>
            </a:r>
            <a:endParaRPr lang="en-US" altLang="en-US" sz="24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en-US" altLang="en-US" sz="2400" i="1" spc="-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  <a:sym typeface="+mn-ea"/>
              </a:rPr>
              <a:t>#Studyinchina #popularapps</a:t>
            </a:r>
            <a:endParaRPr lang="en-US" altLang="en-US" sz="2400" i="1" spc="-1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  <a:sym typeface="+mn-ea"/>
            </a:endParaRPr>
          </a:p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en-US" altLang="en-US" sz="2400" i="1" spc="-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  <a:sym typeface="+mn-ea"/>
              </a:rPr>
              <a:t>                                                    </a:t>
            </a:r>
            <a:r>
              <a:rPr lang="en-US" altLang="en-US" sz="2400" spc="-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  <a:sym typeface="+mn-ea"/>
              </a:rPr>
              <a:t>25        10        5</a:t>
            </a:r>
            <a:endParaRPr lang="en-US" altLang="en-US" sz="2400" spc="-1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" name="图片 2" descr="32303235303833313b32303235333333343bb0aed0c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33135" y="4161155"/>
            <a:ext cx="309245" cy="309245"/>
          </a:xfrm>
          <a:prstGeom prst="rect">
            <a:avLst/>
          </a:prstGeom>
        </p:spPr>
      </p:pic>
      <p:pic>
        <p:nvPicPr>
          <p:cNvPr id="4" name="图片 3" descr="343435333336313b333733333931363bc6c0c2db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53885" y="4112260"/>
            <a:ext cx="393065" cy="441325"/>
          </a:xfrm>
          <a:prstGeom prst="rect">
            <a:avLst/>
          </a:prstGeom>
        </p:spPr>
      </p:pic>
      <p:pic>
        <p:nvPicPr>
          <p:cNvPr id="6" name="图片 5" descr="343435383136373b333635303232303bd7aab7a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71155" y="4083050"/>
            <a:ext cx="429260" cy="441960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13"/>
            </p:custDataLst>
          </p:nvPr>
        </p:nvSpPr>
        <p:spPr>
          <a:xfrm>
            <a:off x="478790" y="370205"/>
            <a:ext cx="5527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i="1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  <a:cs typeface="汉仪粗简黑简" charset="0"/>
              </a:rPr>
              <a:t>Talking -- Activity 2</a:t>
            </a:r>
            <a:endParaRPr lang="en-US" altLang="zh-CN" sz="3600" i="1" dirty="0">
              <a:solidFill>
                <a:schemeClr val="accent1"/>
              </a:solidFill>
              <a:latin typeface="Arial" panose="020B0604020202020204" pitchFamily="34" charset="0"/>
              <a:ea typeface="黑体" panose="02010609060101010101" charset="-122"/>
              <a:cs typeface="汉仪粗简黑简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14"/>
            </p:custDataLst>
          </p:nvPr>
        </p:nvSpPr>
        <p:spPr>
          <a:xfrm>
            <a:off x="419100" y="969010"/>
            <a:ext cx="11328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  <a:sym typeface="+mn-ea"/>
              </a:rPr>
              <a:t>Here is a post from Susan, who is going to study in China this year ...</a:t>
            </a:r>
            <a:endParaRPr lang="en-US" altLang="zh-CN" sz="2400" b="1" i="1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  <p:custDataLst>
      <p:tags r:id="rId1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形用户界面, 文本, 应用程序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20090" y="1534795"/>
            <a:ext cx="3498850" cy="52197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lt1"/>
                </a:solidFill>
                <a:latin typeface="Times New Roman" panose="02020603050405020304" charset="0"/>
                <a:cs typeface="Times New Roman" panose="02020603050405020304" charset="0"/>
              </a:rPr>
              <a:t>Susan’s Purposes</a:t>
            </a:r>
            <a:endParaRPr lang="en-US" altLang="zh-CN" sz="2800" b="1">
              <a:solidFill>
                <a:schemeClr val="l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720090" y="2759710"/>
            <a:ext cx="3498850" cy="52197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lt1"/>
                </a:solidFill>
                <a:latin typeface="Times New Roman" panose="02020603050405020304" charset="0"/>
                <a:cs typeface="Times New Roman" panose="02020603050405020304" charset="0"/>
              </a:rPr>
              <a:t>App’s Functions</a:t>
            </a:r>
            <a:endParaRPr lang="en-US" altLang="zh-CN" sz="2800" b="1">
              <a:solidFill>
                <a:schemeClr val="l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720090" y="3984625"/>
            <a:ext cx="3498850" cy="52197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lt1"/>
                </a:solidFill>
                <a:latin typeface="Times New Roman" panose="02020603050405020304" charset="0"/>
                <a:cs typeface="Times New Roman" panose="02020603050405020304" charset="0"/>
              </a:rPr>
              <a:t>Your Expectations</a:t>
            </a:r>
            <a:endParaRPr lang="en-US" altLang="zh-CN" sz="2800" b="1">
              <a:solidFill>
                <a:schemeClr val="l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0090" y="2075815"/>
            <a:ext cx="5551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study? For entertainment? ...</a:t>
            </a:r>
            <a:endParaRPr lang="en-US" altLang="zh-CN" sz="28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0090" y="3283585"/>
            <a:ext cx="6845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track of .../ To make a plan.../...</a:t>
            </a:r>
            <a:endParaRPr lang="en-US" altLang="zh-CN" sz="28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0090" y="4491355"/>
            <a:ext cx="6588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predictions/ guesses/ beliefs ...</a:t>
            </a:r>
            <a:endParaRPr lang="en-US" altLang="zh-CN" sz="28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1024890" y="5041900"/>
            <a:ext cx="4357370" cy="1383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lvl="0" indent="0" algn="l">
              <a:lnSpc>
                <a:spcPct val="100000"/>
              </a:lnSpc>
              <a:buClrTx/>
              <a:buSzTx/>
              <a:buNone/>
            </a:pPr>
            <a:r>
              <a:rPr lang="en-US" altLang="en-US" sz="2800" u="sng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It might</a:t>
            </a:r>
            <a:r>
              <a:rPr lang="en-US" altLang="en-US" sz="2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... / </a:t>
            </a:r>
            <a:r>
              <a:rPr lang="en-US" altLang="en-US" sz="2800" u="sng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My guess is</a:t>
            </a:r>
            <a:r>
              <a:rPr lang="en-US" altLang="en-US" sz="2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... </a:t>
            </a:r>
            <a:endParaRPr lang="en-US" altLang="en-US" sz="28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lvl="0" indent="0" algn="l">
              <a:lnSpc>
                <a:spcPct val="100000"/>
              </a:lnSpc>
              <a:buClrTx/>
              <a:buSzTx/>
              <a:buNone/>
            </a:pPr>
            <a:r>
              <a:rPr lang="en-US" altLang="en-US" sz="2800" u="sng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imagine</a:t>
            </a:r>
            <a:r>
              <a:rPr lang="en-US" altLang="en-US" sz="2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... / </a:t>
            </a:r>
            <a:r>
              <a:rPr lang="en-US" altLang="en-US" sz="2800" u="sng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suppose</a:t>
            </a:r>
            <a:r>
              <a:rPr lang="en-US" altLang="en-US" sz="2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... </a:t>
            </a:r>
            <a:r>
              <a:rPr lang="en-US" altLang="en-US" sz="2800" u="sng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guess</a:t>
            </a:r>
            <a:r>
              <a:rPr lang="en-US" altLang="en-US" sz="2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... / </a:t>
            </a:r>
            <a:r>
              <a:rPr lang="en-US" altLang="en-US" sz="2800" u="sng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believe</a:t>
            </a:r>
            <a:r>
              <a:rPr lang="en-US" altLang="en-US" sz="2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... / ...</a:t>
            </a:r>
            <a:endParaRPr lang="en-US" altLang="en-US" sz="2800" spc="-1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419100" y="969010"/>
            <a:ext cx="10890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  <a:sym typeface="+mn-ea"/>
              </a:rPr>
              <a:t>In your discussion, please consider ...</a:t>
            </a:r>
            <a:endParaRPr lang="en-US" altLang="zh-CN" sz="2400" b="1" i="1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78790" y="370205"/>
            <a:ext cx="5527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i="1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  <a:cs typeface="汉仪粗简黑简" charset="0"/>
              </a:rPr>
              <a:t>Talking -- Activity 2</a:t>
            </a:r>
            <a:endParaRPr lang="en-US" altLang="zh-CN" sz="3600" i="1" dirty="0">
              <a:solidFill>
                <a:schemeClr val="accent1"/>
              </a:solidFill>
              <a:latin typeface="Arial" panose="020B0604020202020204" pitchFamily="34" charset="0"/>
              <a:ea typeface="黑体" panose="02010609060101010101" charset="-122"/>
              <a:cs typeface="汉仪粗简黑简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7642225" y="1548765"/>
            <a:ext cx="4049395" cy="3494570"/>
          </a:xfrm>
          <a:prstGeom prst="wedgeRoundRectCallout">
            <a:avLst>
              <a:gd name="adj1" fmla="val -57047"/>
              <a:gd name="adj2" fmla="val -37850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r>
              <a:rPr lang="en-US" altLang="zh-CN" sz="24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endParaRPr lang="en-US" altLang="zh-CN" sz="2400" b="1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fontAlgn="auto">
              <a:lnSpc>
                <a:spcPts val="3000"/>
              </a:lnSpc>
            </a:pPr>
            <a:r>
              <a:rPr lang="en-US" altLang="zh-CN" sz="2400" b="1" u="sng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</a:t>
            </a:r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Wechat </a:t>
            </a:r>
            <a:r>
              <a:rPr lang="en-US" altLang="zh-CN" sz="2400" b="1" u="sng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really helpful, which is like </a:t>
            </a:r>
            <a:r>
              <a:rPr lang="en-US" altLang="zh-CN" sz="24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abroad. </a:t>
            </a: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fontAlgn="auto">
              <a:lnSpc>
                <a:spcPts val="3000"/>
              </a:lnSpc>
            </a:pPr>
            <a:r>
              <a:rPr lang="en-US" altLang="zh-CN" sz="2400" b="1" u="sng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believe</a:t>
            </a:r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app </a:t>
            </a:r>
            <a:r>
              <a:rPr lang="en-US" altLang="zh-CN" sz="2400" b="1" u="sng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n-US" altLang="zh-CN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make it more convenient for you to get in touch with others in China.</a:t>
            </a:r>
            <a:endParaRPr lang="en-US" altLang="zh-CN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7010" y="1510030"/>
            <a:ext cx="786130" cy="800735"/>
          </a:xfrm>
          <a:prstGeom prst="rect">
            <a:avLst/>
          </a:prstGeom>
        </p:spPr>
      </p:pic>
      <p:pic>
        <p:nvPicPr>
          <p:cNvPr id="13" name="图片 12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bldLvl="0" animBg="1"/>
      <p:bldP spid="8" grpId="0"/>
      <p:bldP spid="5" grpId="0" bldLvl="0" animBg="1"/>
      <p:bldP spid="4" grpId="0" bldLvl="0" animBg="1"/>
      <p:bldP spid="7" grpId="0"/>
      <p:bldP spid="10" grpId="1"/>
      <p:bldP spid="6" grpId="1" animBg="1"/>
      <p:bldP spid="8" grpId="1"/>
      <p:bldP spid="5" grpId="1" animBg="1"/>
      <p:bldP spid="4" grpId="1" animBg="1"/>
      <p:bldP spid="7" grpId="1"/>
      <p:bldP spid="12" grpId="0" bldLvl="0" animBg="1"/>
      <p:bldP spid="12" grpId="1" animBg="1"/>
      <p:bldP spid="15" grpId="0" bldLvl="0" animBg="1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形用户界面, 文本, 应用程序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20090" y="1534795"/>
            <a:ext cx="3498850" cy="52197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lt1"/>
                </a:solidFill>
                <a:latin typeface="Times New Roman" panose="02020603050405020304" charset="0"/>
                <a:cs typeface="Times New Roman" panose="02020603050405020304" charset="0"/>
              </a:rPr>
              <a:t>Susan’s Purposes</a:t>
            </a:r>
            <a:endParaRPr lang="en-US" altLang="zh-CN" sz="2800" b="1">
              <a:solidFill>
                <a:schemeClr val="l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720090" y="2759710"/>
            <a:ext cx="3498850" cy="52197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lt1"/>
                </a:solidFill>
                <a:latin typeface="Times New Roman" panose="02020603050405020304" charset="0"/>
                <a:cs typeface="Times New Roman" panose="02020603050405020304" charset="0"/>
              </a:rPr>
              <a:t>App’s Functions</a:t>
            </a:r>
            <a:endParaRPr lang="en-US" altLang="zh-CN" sz="2800" b="1">
              <a:solidFill>
                <a:schemeClr val="l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720090" y="3984625"/>
            <a:ext cx="3498850" cy="52197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lt1"/>
                </a:solidFill>
                <a:latin typeface="Times New Roman" panose="02020603050405020304" charset="0"/>
                <a:cs typeface="Times New Roman" panose="02020603050405020304" charset="0"/>
              </a:rPr>
              <a:t>Your Expectations</a:t>
            </a:r>
            <a:endParaRPr lang="en-US" altLang="zh-CN" sz="2800" b="1">
              <a:solidFill>
                <a:schemeClr val="l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0090" y="2075815"/>
            <a:ext cx="5551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study? For entertainment? ...</a:t>
            </a:r>
            <a:endParaRPr lang="en-US" altLang="zh-CN" sz="28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0090" y="3283585"/>
            <a:ext cx="6845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track of .../ To make a plan.../...</a:t>
            </a:r>
            <a:endParaRPr lang="en-US" altLang="zh-CN" sz="28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0090" y="4491355"/>
            <a:ext cx="6588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predictions/ guesses/ beliefs ...</a:t>
            </a:r>
            <a:endParaRPr lang="en-US" altLang="zh-CN" sz="28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1024890" y="5041900"/>
            <a:ext cx="4357370" cy="1383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lvl="0" indent="0" algn="l">
              <a:lnSpc>
                <a:spcPct val="100000"/>
              </a:lnSpc>
              <a:buClrTx/>
              <a:buSzTx/>
              <a:buNone/>
            </a:pPr>
            <a:r>
              <a:rPr lang="en-US" altLang="en-US" sz="2800" u="sng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It might</a:t>
            </a:r>
            <a:r>
              <a:rPr lang="en-US" altLang="en-US" sz="2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... / </a:t>
            </a:r>
            <a:r>
              <a:rPr lang="en-US" altLang="en-US" sz="2800" u="sng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My guess is</a:t>
            </a:r>
            <a:r>
              <a:rPr lang="en-US" altLang="en-US" sz="2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... </a:t>
            </a:r>
            <a:endParaRPr lang="en-US" altLang="en-US" sz="28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lvl="0" indent="0" algn="l">
              <a:lnSpc>
                <a:spcPct val="100000"/>
              </a:lnSpc>
              <a:buClrTx/>
              <a:buSzTx/>
              <a:buNone/>
            </a:pPr>
            <a:r>
              <a:rPr lang="en-US" altLang="en-US" sz="2800" u="sng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imagine</a:t>
            </a:r>
            <a:r>
              <a:rPr lang="en-US" altLang="en-US" sz="2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... / </a:t>
            </a:r>
            <a:r>
              <a:rPr lang="en-US" altLang="en-US" sz="2800" u="sng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suppose</a:t>
            </a:r>
            <a:r>
              <a:rPr lang="en-US" altLang="en-US" sz="2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... </a:t>
            </a:r>
            <a:r>
              <a:rPr lang="en-US" altLang="en-US" sz="2800" u="sng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guess</a:t>
            </a:r>
            <a:r>
              <a:rPr lang="en-US" altLang="en-US" sz="2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... / </a:t>
            </a:r>
            <a:r>
              <a:rPr lang="en-US" altLang="en-US" sz="2800" u="sng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believe</a:t>
            </a:r>
            <a:r>
              <a:rPr lang="en-US" altLang="en-US" sz="28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... / ...</a:t>
            </a:r>
            <a:endParaRPr lang="en-US" altLang="en-US" sz="2800" spc="-1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419100" y="969010"/>
            <a:ext cx="10890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sz="28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  <a:sym typeface="+mn-ea"/>
              </a:rPr>
              <a:t>Which apps would you like to recommend to her? Why? </a:t>
            </a:r>
            <a:endParaRPr lang="en-US" sz="2800" b="1" i="1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78790" y="370205"/>
            <a:ext cx="9784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i="1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  <a:cs typeface="汉仪粗简黑简" charset="0"/>
              </a:rPr>
              <a:t>Talking -- Activity 2  </a:t>
            </a:r>
            <a:r>
              <a:rPr lang="en-US" altLang="zh-CN" sz="3200" i="1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  <a:cs typeface="汉仪粗简黑简" charset="0"/>
              </a:rPr>
              <a:t>Discuss in groups</a:t>
            </a:r>
            <a:endParaRPr lang="en-US" altLang="zh-CN" sz="3200" i="1" dirty="0">
              <a:solidFill>
                <a:schemeClr val="accent1"/>
              </a:solidFill>
              <a:latin typeface="Arial" panose="020B0604020202020204" pitchFamily="34" charset="0"/>
              <a:ea typeface="黑体" panose="02010609060101010101" charset="-122"/>
              <a:cs typeface="汉仪粗简黑简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clrChange>
              <a:clrFrom>
                <a:srgbClr val="FCFDFF">
                  <a:alpha val="100000"/>
                </a:srgbClr>
              </a:clrFrom>
              <a:clrTo>
                <a:srgbClr val="FCFDFF">
                  <a:alpha val="100000"/>
                  <a:alpha val="0"/>
                </a:srgbClr>
              </a:clrTo>
            </a:clrChange>
          </a:blip>
          <a:srcRect l="1110" b="1393"/>
          <a:stretch>
            <a:fillRect/>
          </a:stretch>
        </p:blipFill>
        <p:spPr>
          <a:xfrm>
            <a:off x="7277100" y="1614805"/>
            <a:ext cx="4507865" cy="412559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  <p:bldLst>
      <p:bldP spid="10" grpId="1"/>
      <p:bldP spid="6" grpId="1" animBg="1"/>
      <p:bldP spid="8" grpId="1"/>
      <p:bldP spid="5" grpId="1" animBg="1"/>
      <p:bldP spid="4" grpId="1" animBg="1"/>
      <p:bldP spid="7" grpId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形用户界面, 文本, 应用程序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13155" y="1275080"/>
            <a:ext cx="956056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Write down your recommendations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 to Susan;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Recommend an English learning app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 to your deskmate;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Discussion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: Should we control the use of apps?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 (Reference: Video Time* in Unit 3)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78790" y="370205"/>
            <a:ext cx="5527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600" i="1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Homework</a:t>
            </a:r>
            <a:endParaRPr lang="en-US" altLang="zh-CN" sz="3600" i="1" dirty="0">
              <a:solidFill>
                <a:schemeClr val="accent1"/>
              </a:solidFill>
              <a:latin typeface="Arial" panose="020B0604020202020204" pitchFamily="34" charset="0"/>
              <a:ea typeface="黑体" panose="02010609060101010101" charset="-122"/>
              <a:cs typeface="汉仪粗简黑简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http://photo-static-api.fotomore.com/creative/vcg/400/new/VCG41N862593630.jpg" descr="&amp;pky250_sjzg_VCG41N862593630&amp;2&amp;src_toppic_inpsrchzd1&amp;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52B0D4">
                  <a:alpha val="100000"/>
                </a:srgbClr>
              </a:clrFrom>
              <a:clrTo>
                <a:srgbClr val="52B0D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3030" y="1229995"/>
            <a:ext cx="5521325" cy="55213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38630" y="1418590"/>
            <a:ext cx="919035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-228600" algn="ctr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tabLst>
                <a:tab pos="4297680" algn="l"/>
              </a:tabLst>
            </a:pPr>
            <a:r>
              <a:rPr lang="en-US" sz="6000" b="1" i="1" dirty="0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Choose Carefully</a:t>
            </a:r>
            <a:endParaRPr lang="en-US" sz="6000" b="1" i="1" dirty="0">
              <a:solidFill>
                <a:schemeClr val="accent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  <a:p>
            <a:pPr marL="0" indent="-228600" algn="ctr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tabLst>
                <a:tab pos="4297680" algn="l"/>
              </a:tabLst>
            </a:pPr>
            <a:r>
              <a:rPr lang="en-US" altLang="zh-CN" sz="6000" b="1" i="1" dirty="0">
                <a:solidFill>
                  <a:schemeClr val="accent1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Use Wisely</a:t>
            </a:r>
            <a:endParaRPr lang="en-US" altLang="zh-CN" sz="6000" b="1" i="1" dirty="0">
              <a:solidFill>
                <a:schemeClr val="accent1"/>
              </a:solidFill>
              <a:latin typeface="Comic Sans MS" panose="030F0702030302020204" charset="0"/>
              <a:cs typeface="Comic Sans MS" panose="030F0702030302020204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8082915" y="6338108"/>
            <a:ext cx="4821339" cy="520214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汉仪粗简黑简" charset="0"/>
                <a:cs typeface="汉仪粗简黑简" charset="0"/>
                <a:sym typeface="+mn-ea"/>
              </a:rPr>
              <a:t>THANK YOU!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汉仪粗简黑简" charset="0"/>
              <a:cs typeface="汉仪粗简黑简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4"/>
          <p:cNvSpPr/>
          <p:nvPr>
            <p:custDataLst>
              <p:tags r:id="rId1"/>
            </p:custDataLst>
          </p:nvPr>
        </p:nvSpPr>
        <p:spPr>
          <a:xfrm>
            <a:off x="1967865" y="2403141"/>
            <a:ext cx="7885836" cy="13411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/>
          <a:lstStyle>
            <a:lvl1pPr marL="0" marR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9800" b="0" i="0" u="none" strike="noStrike" kern="0" cap="none" spc="0" normalizeH="0" baseline="0" noProof="1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汉仪粗黑 简" charset="0"/>
                <a:cs typeface="+mj-cs"/>
              </a:defRPr>
            </a:lvl1pPr>
          </a:lstStyle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4800" b="1" dirty="0">
                <a:solidFill>
                  <a:schemeClr val="accent1"/>
                </a:solidFill>
              </a:rPr>
              <a:t>B2U3 Listening &amp; Talking</a:t>
            </a:r>
            <a:endParaRPr lang="en-US" altLang="zh-CN" sz="4800" b="1" dirty="0">
              <a:solidFill>
                <a:schemeClr val="accent1"/>
              </a:solidFill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4800" i="1" dirty="0">
                <a:solidFill>
                  <a:schemeClr val="accent1"/>
                </a:solidFill>
              </a:rPr>
              <a:t>Choose the best app</a:t>
            </a:r>
            <a:endParaRPr lang="en-US" altLang="zh-CN" sz="4800" i="1" dirty="0">
              <a:solidFill>
                <a:schemeClr val="accent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57385" y="5440680"/>
            <a:ext cx="16497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i="1">
                <a:solidFill>
                  <a:schemeClr val="tx1">
                    <a:lumMod val="50000"/>
                    <a:lumOff val="50000"/>
                  </a:schemeClr>
                </a:solidFill>
              </a:rPr>
              <a:t>Shang Jie</a:t>
            </a:r>
            <a:endParaRPr lang="en-US" altLang="zh-CN" sz="2000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" name="图片 1" descr="图形用户界面, 文本, 应用程序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731520" y="-411480"/>
            <a:ext cx="13295630" cy="74790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78790" y="370205"/>
            <a:ext cx="30365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i="1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  <a:cs typeface="汉仪粗简黑简" charset="0"/>
              </a:rPr>
              <a:t>Warming Up</a:t>
            </a:r>
            <a:endParaRPr lang="en-US" altLang="zh-CN" sz="3600" i="1" dirty="0">
              <a:solidFill>
                <a:schemeClr val="accent1"/>
              </a:solidFill>
              <a:latin typeface="Arial" panose="020B0604020202020204" pitchFamily="34" charset="0"/>
              <a:ea typeface="黑体" panose="02010609060101010101" charset="-122"/>
              <a:cs typeface="汉仪粗简黑简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-234950" y="1059180"/>
            <a:ext cx="6263005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  <a:sym typeface="+mn-ea"/>
              </a:rPr>
              <a:t>Commonly Used Apps In Daily Life</a:t>
            </a:r>
            <a:endParaRPr lang="en-US" altLang="zh-CN" sz="2400" b="1" i="1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690" y="1830070"/>
            <a:ext cx="1438910" cy="14662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6600" y="1752600"/>
            <a:ext cx="1646555" cy="1469390"/>
          </a:xfrm>
          <a:prstGeom prst="rect">
            <a:avLst/>
          </a:prstGeom>
        </p:spPr>
      </p:pic>
      <p:pic>
        <p:nvPicPr>
          <p:cNvPr id="6" name="图片 5" descr="343435383234313b333634333635353bccb8bbb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00000">
            <a:off x="401320" y="1724025"/>
            <a:ext cx="732155" cy="6197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6740" y="3088640"/>
            <a:ext cx="1946275" cy="186499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3100" y="4439920"/>
            <a:ext cx="1710055" cy="19088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0605" y="3168015"/>
            <a:ext cx="1797685" cy="17856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4245" y="1664970"/>
            <a:ext cx="1729740" cy="158686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5035" y="4692015"/>
            <a:ext cx="1958975" cy="15373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060" y="4573270"/>
            <a:ext cx="1840230" cy="181356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DED">
                  <a:alpha val="100000"/>
                </a:srgbClr>
              </a:clrFrom>
              <a:clrTo>
                <a:srgbClr val="FFFDE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575" y="3241675"/>
            <a:ext cx="1716405" cy="1710055"/>
          </a:xfrm>
          <a:prstGeom prst="rect">
            <a:avLst/>
          </a:prstGeom>
        </p:spPr>
      </p:pic>
      <p:sp>
        <p:nvSpPr>
          <p:cNvPr id="23" name="圆角矩形 22"/>
          <p:cNvSpPr/>
          <p:nvPr>
            <p:custDataLst>
              <p:tags r:id="rId15"/>
            </p:custDataLst>
          </p:nvPr>
        </p:nvSpPr>
        <p:spPr>
          <a:xfrm>
            <a:off x="412750" y="1729740"/>
            <a:ext cx="4942205" cy="4490085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汉仪粗简黑简" charset="0"/>
              <a:cs typeface="汉仪粗简黑简" charset="0"/>
            </a:endParaRPr>
          </a:p>
        </p:txBody>
      </p:sp>
      <p:pic>
        <p:nvPicPr>
          <p:cNvPr id="24" name="图片 23" descr="343435383234313b333634333635353bccb8bbb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00000">
            <a:off x="2054225" y="1621790"/>
            <a:ext cx="724535" cy="613410"/>
          </a:xfrm>
          <a:prstGeom prst="rect">
            <a:avLst/>
          </a:prstGeom>
        </p:spPr>
      </p:pic>
      <p:pic>
        <p:nvPicPr>
          <p:cNvPr id="25" name="图片 24" descr="343435383234313b333634333635353bccb8bbb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00000">
            <a:off x="2054860" y="3143885"/>
            <a:ext cx="732155" cy="619760"/>
          </a:xfrm>
          <a:prstGeom prst="rect">
            <a:avLst/>
          </a:prstGeom>
        </p:spPr>
      </p:pic>
      <p:pic>
        <p:nvPicPr>
          <p:cNvPr id="29" name="图片 28" descr="343435333334303b333638313339363bd2f4c0d6b6fabbfa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20040000">
            <a:off x="3644900" y="4622165"/>
            <a:ext cx="593725" cy="593725"/>
          </a:xfrm>
          <a:prstGeom prst="rect">
            <a:avLst/>
          </a:prstGeom>
        </p:spPr>
      </p:pic>
      <p:pic>
        <p:nvPicPr>
          <p:cNvPr id="30" name="图片 29" descr="343435333334303b333638313339363bd2f4c0d6b6fabbfa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20040000">
            <a:off x="588010" y="4735195"/>
            <a:ext cx="593725" cy="593725"/>
          </a:xfrm>
          <a:prstGeom prst="rect">
            <a:avLst/>
          </a:prstGeom>
        </p:spPr>
      </p:pic>
      <p:pic>
        <p:nvPicPr>
          <p:cNvPr id="34" name="图片 33" descr="32303235303831323b32303236333432333bd1a7cfb0d1d0bebfbadab0e5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20400000">
            <a:off x="1277620" y="4619625"/>
            <a:ext cx="574040" cy="574040"/>
          </a:xfrm>
          <a:prstGeom prst="rect">
            <a:avLst/>
          </a:prstGeom>
        </p:spPr>
      </p:pic>
      <p:pic>
        <p:nvPicPr>
          <p:cNvPr id="35" name="图片 34" descr="32303235303831323b32303236333432333bd1a7cfb0d1d0bebfbadab0e5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20400000">
            <a:off x="3883660" y="3308350"/>
            <a:ext cx="574040" cy="574040"/>
          </a:xfrm>
          <a:prstGeom prst="rect">
            <a:avLst/>
          </a:prstGeom>
        </p:spPr>
      </p:pic>
      <p:pic>
        <p:nvPicPr>
          <p:cNvPr id="36" name="图片 35" descr="32303235303831323b32303236333432333bd1a7cfb0d1d0bebfbadab0e5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rot="20400000">
            <a:off x="606425" y="3336925"/>
            <a:ext cx="574040" cy="574040"/>
          </a:xfrm>
          <a:prstGeom prst="rect">
            <a:avLst/>
          </a:prstGeom>
        </p:spPr>
      </p:pic>
      <p:pic>
        <p:nvPicPr>
          <p:cNvPr id="37" name="图片 36" descr="32303038313137363b32303131373431333bcdf8c9cfb9baceef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 rot="20760000">
            <a:off x="3735070" y="1765300"/>
            <a:ext cx="565150" cy="565150"/>
          </a:xfrm>
          <a:prstGeom prst="rect">
            <a:avLst/>
          </a:prstGeom>
        </p:spPr>
      </p:pic>
      <p:pic>
        <p:nvPicPr>
          <p:cNvPr id="40" name="图片 39" descr="32303038313137363b32303131373431333bcdf8c9cfb9baceef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 rot="20760000">
            <a:off x="2149475" y="4709160"/>
            <a:ext cx="565150" cy="565150"/>
          </a:xfrm>
          <a:prstGeom prst="rect">
            <a:avLst/>
          </a:prstGeom>
        </p:spPr>
      </p:pic>
      <p:pic>
        <p:nvPicPr>
          <p:cNvPr id="41" name="图片 40" descr="32303038313137363b32303131373431333bcdf8c9cfb9baceef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 rot="20760000">
            <a:off x="1231265" y="1748155"/>
            <a:ext cx="565150" cy="56515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5690235" y="1752600"/>
            <a:ext cx="6388100" cy="4072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00000"/>
              </a:lnSpc>
              <a:spcBef>
                <a:spcPts val="120"/>
              </a:spcBef>
              <a:spcAft>
                <a:spcPts val="15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Q1: What apps will you use if you want to </a:t>
            </a:r>
            <a:r>
              <a:rPr lang="en-US" sz="2800" b="1" i="1">
                <a:solidFill>
                  <a:schemeClr val="accent2"/>
                </a:solidFill>
                <a:latin typeface="Times New Roman" panose="02020603050405020304" charset="0"/>
                <a:ea typeface="宋体" panose="02010600030101010101" pitchFamily="2" charset="-122"/>
              </a:rPr>
              <a:t>chat online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? For </a:t>
            </a:r>
            <a:r>
              <a:rPr lang="en-US" sz="2800" b="1" i="1">
                <a:solidFill>
                  <a:schemeClr val="accent2"/>
                </a:solidFill>
                <a:latin typeface="Times New Roman" panose="02020603050405020304" charset="0"/>
                <a:ea typeface="宋体" panose="02010600030101010101" pitchFamily="2" charset="-122"/>
              </a:rPr>
              <a:t>social networking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?</a:t>
            </a:r>
            <a:endParaRPr lang="en-US" sz="28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00000"/>
              </a:lnSpc>
              <a:spcBef>
                <a:spcPts val="120"/>
              </a:spcBef>
              <a:spcAft>
                <a:spcPts val="15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Q2: How about</a:t>
            </a:r>
            <a:r>
              <a:rPr lang="en-US" sz="2800" b="1" i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en-US" sz="2800" b="1" i="1">
                <a:solidFill>
                  <a:schemeClr val="accent2"/>
                </a:solidFill>
                <a:latin typeface="Times New Roman" panose="02020603050405020304" charset="0"/>
                <a:ea typeface="宋体" panose="02010600030101010101" pitchFamily="2" charset="-122"/>
              </a:rPr>
              <a:t>online shopping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? </a:t>
            </a:r>
            <a:r>
              <a:rPr lang="en-US" sz="2800" b="1" i="1">
                <a:solidFill>
                  <a:schemeClr val="accent2"/>
                </a:solidFill>
                <a:latin typeface="Times New Roman" panose="02020603050405020304" charset="0"/>
                <a:ea typeface="宋体" panose="02010600030101010101" pitchFamily="2" charset="-122"/>
              </a:rPr>
              <a:t>Online payment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?</a:t>
            </a:r>
            <a:endParaRPr lang="en-US" sz="28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00000"/>
              </a:lnSpc>
              <a:spcBef>
                <a:spcPts val="120"/>
              </a:spcBef>
              <a:spcAft>
                <a:spcPts val="15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Q3: What if you want to </a:t>
            </a:r>
            <a:r>
              <a:rPr lang="en-US" sz="2800" b="1" i="1">
                <a:solidFill>
                  <a:schemeClr val="accent2"/>
                </a:solidFill>
                <a:latin typeface="Times New Roman" panose="02020603050405020304" charset="0"/>
                <a:ea typeface="宋体" panose="02010600030101010101" pitchFamily="2" charset="-122"/>
              </a:rPr>
              <a:t>stream the movies or music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?</a:t>
            </a:r>
            <a:endParaRPr lang="en-US" sz="28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>
              <a:lnSpc>
                <a:spcPct val="100000"/>
              </a:lnSpc>
              <a:spcBef>
                <a:spcPts val="120"/>
              </a:spcBef>
              <a:spcAft>
                <a:spcPts val="15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Q4: If you want to </a:t>
            </a:r>
            <a:r>
              <a:rPr lang="en-US" sz="2800" b="1" i="1">
                <a:solidFill>
                  <a:schemeClr val="accent2"/>
                </a:solidFill>
                <a:latin typeface="Times New Roman" panose="02020603050405020304" charset="0"/>
                <a:ea typeface="宋体" panose="02010600030101010101" pitchFamily="2" charset="-122"/>
              </a:rPr>
              <a:t>ask questions or improve your study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, you may use ________ ?</a:t>
            </a:r>
            <a:endParaRPr lang="en-US" altLang="en-US" sz="2800" b="1">
              <a:solidFill>
                <a:srgbClr val="00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7" name="图片 6" descr="水印"/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  <p:custDataLst>
      <p:tags r:id="rId3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形用户界面, 文本, 应用程序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89560" y="1107440"/>
            <a:ext cx="10810875" cy="1494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Laura and Xiao Bo are 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talking about apps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. 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Listen to their conversation and fill in the blanks.</a:t>
            </a:r>
            <a:endParaRPr lang="en-US" altLang="zh-CN" sz="2800" b="1" i="1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 altLang="zh-CN" sz="28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What apps does Xiao Bo/Laura want? Why?</a:t>
            </a:r>
            <a:endParaRPr lang="en-US" altLang="zh-CN" sz="2800" b="1" i="1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3" name="Unit 3 Listening and Talking P31-1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64020" y="344805"/>
            <a:ext cx="795655" cy="74676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8529955" y="2050415"/>
            <a:ext cx="3114675" cy="4603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lt1"/>
                </a:solidFill>
                <a:latin typeface="Times New Roman" panose="02020603050405020304" charset="0"/>
                <a:cs typeface="Times New Roman" panose="02020603050405020304" charset="0"/>
              </a:rPr>
              <a:t>Personal Purposes</a:t>
            </a:r>
            <a:endParaRPr lang="en-US" altLang="zh-CN" sz="2400" b="1">
              <a:solidFill>
                <a:schemeClr val="l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478790" y="370205"/>
            <a:ext cx="6842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i="1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  <a:cs typeface="汉仪粗简黑简" charset="0"/>
              </a:rPr>
              <a:t>Listening -- Activity 1 P31 Ex1</a:t>
            </a:r>
            <a:endParaRPr lang="en-US" altLang="zh-CN" sz="3600" i="1" dirty="0">
              <a:solidFill>
                <a:schemeClr val="accent1"/>
              </a:solidFill>
              <a:latin typeface="Arial" panose="020B0604020202020204" pitchFamily="34" charset="0"/>
              <a:ea typeface="黑体" panose="02010609060101010101" charset="-122"/>
              <a:cs typeface="汉仪粗简黑简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371475" y="2883535"/>
            <a:ext cx="11273155" cy="33229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Xiao Bo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 is trying to ____________, 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so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 he is looking for an _________ app.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Laura</a:t>
            </a:r>
            <a:r>
              <a:rPr lang="en-US" altLang="zh-CN" sz="2800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 wishes there were an app for ___________, </a:t>
            </a:r>
            <a:r>
              <a:rPr lang="en-US" altLang="zh-CN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because </a:t>
            </a:r>
            <a:r>
              <a:rPr lang="en-US" altLang="zh-CN" sz="2800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she wants to _____________________________. She also needs an app to _____________________.</a:t>
            </a:r>
            <a:endParaRPr lang="en-US" altLang="zh-CN" sz="2800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1454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bldLvl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形用户界面, 文本, 应用程序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89560" y="1107440"/>
            <a:ext cx="10810875" cy="1494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Laura and Xiao Bo are 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talking about apps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. 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Listen to their conversation and fill in the blanks.</a:t>
            </a:r>
            <a:endParaRPr lang="en-US" altLang="zh-CN" sz="2800" b="1" i="1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 altLang="zh-CN" sz="28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What apps does Xiao Bo/Laura want? Why?</a:t>
            </a:r>
            <a:endParaRPr lang="en-US" altLang="zh-CN" sz="2800" b="1" i="1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371475" y="2883535"/>
            <a:ext cx="11273155" cy="33229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Xiao Bo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 is trying to ____________, </a:t>
            </a:r>
            <a:r>
              <a:rPr 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so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 he is looking for an _________ app.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Laura</a:t>
            </a:r>
            <a:r>
              <a:rPr lang="en-US" altLang="zh-CN" sz="2800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 wishes there were an app for ___________, </a:t>
            </a:r>
            <a:r>
              <a:rPr lang="en-US" altLang="zh-CN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because </a:t>
            </a:r>
            <a:r>
              <a:rPr lang="en-US" altLang="zh-CN" sz="2800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she wants to _____________________________. She also needs an app to _____________________.</a:t>
            </a:r>
            <a:endParaRPr lang="en-US" altLang="zh-CN" sz="2800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3" name="Unit 3 Listening and Talking P31-1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64020" y="344805"/>
            <a:ext cx="795655" cy="74676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8529955" y="2050415"/>
            <a:ext cx="3114675" cy="4603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lt1"/>
                </a:solidFill>
                <a:latin typeface="Times New Roman" panose="02020603050405020304" charset="0"/>
                <a:cs typeface="Times New Roman" panose="02020603050405020304" charset="0"/>
              </a:rPr>
              <a:t>Personal Purposes</a:t>
            </a:r>
            <a:endParaRPr lang="en-US" altLang="zh-CN" sz="2400" b="1">
              <a:solidFill>
                <a:schemeClr val="lt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478790" y="370205"/>
            <a:ext cx="6842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i="1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  <a:cs typeface="汉仪粗简黑简" charset="0"/>
              </a:rPr>
              <a:t>Listening -- Activity 1 P31 Ex1</a:t>
            </a:r>
            <a:endParaRPr lang="en-US" altLang="zh-CN" sz="3600" i="1" dirty="0">
              <a:solidFill>
                <a:schemeClr val="accent1"/>
              </a:solidFill>
              <a:latin typeface="Arial" panose="020B0604020202020204" pitchFamily="34" charset="0"/>
              <a:ea typeface="黑体" panose="02010609060101010101" charset="-122"/>
              <a:cs typeface="汉仪粗简黑简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3719195" y="3001645"/>
            <a:ext cx="2684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in shape</a:t>
            </a:r>
            <a:endParaRPr lang="en-US" altLang="zh-CN" sz="28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9863455" y="3001645"/>
            <a:ext cx="1959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endParaRPr lang="en-US" altLang="zh-CN" sz="28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6209030" y="4307840"/>
            <a:ext cx="3972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rich</a:t>
            </a:r>
            <a:endParaRPr lang="en-US" altLang="zh-CN" sz="28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2"/>
            </p:custDataLst>
          </p:nvPr>
        </p:nvSpPr>
        <p:spPr>
          <a:xfrm>
            <a:off x="1818005" y="4916170"/>
            <a:ext cx="6704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some </a:t>
            </a:r>
            <a:r>
              <a:rPr lang="en-US" altLang="zh-CN" sz="2800" b="1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oink</a:t>
            </a:r>
            <a:r>
              <a:rPr lang="en-US" altLang="zh-CN"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her piggy bank</a:t>
            </a:r>
            <a:endParaRPr lang="en-US" altLang="zh-CN" sz="28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3"/>
            </p:custDataLst>
          </p:nvPr>
        </p:nvSpPr>
        <p:spPr>
          <a:xfrm>
            <a:off x="3642995" y="4916170"/>
            <a:ext cx="3916680" cy="521970"/>
          </a:xfrm>
          <a:prstGeom prst="rect">
            <a:avLst/>
          </a:prstGeom>
          <a:solidFill>
            <a:schemeClr val="lt1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 to her savings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14"/>
            </p:custDataLst>
          </p:nvPr>
        </p:nvSpPr>
        <p:spPr>
          <a:xfrm>
            <a:off x="854710" y="5614035"/>
            <a:ext cx="6704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her grades better</a:t>
            </a:r>
            <a:endParaRPr lang="en-US" altLang="zh-CN" sz="28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  <p:custDataLst>
      <p:tags r:id="rId1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1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8" grpId="0" bldLvl="0" animBg="1"/>
      <p:bldP spid="18" grpId="1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形用户界面, 文本, 应用程序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pic>
        <p:nvPicPr>
          <p:cNvPr id="15" name="Unit 3 Listening and Talking P31-2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9721.000000" end="5389.00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8420" y="370205"/>
            <a:ext cx="786130" cy="73787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478790" y="370205"/>
            <a:ext cx="4930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i="1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  <a:cs typeface="汉仪粗简黑简" charset="0"/>
              </a:rPr>
              <a:t>Listening -- Activity 2 </a:t>
            </a:r>
            <a:endParaRPr lang="en-US" altLang="zh-CN" sz="3600" i="1" dirty="0">
              <a:solidFill>
                <a:schemeClr val="accent1"/>
              </a:solidFill>
              <a:latin typeface="Arial" panose="020B0604020202020204" pitchFamily="34" charset="0"/>
              <a:ea typeface="黑体" panose="02010609060101010101" charset="-122"/>
              <a:cs typeface="汉仪粗简黑简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289560" y="1012190"/>
            <a:ext cx="10097135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Listen again and fill in the blanks.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 altLang="zh-CN" sz="24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What apps are found for Xiao Bo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  <a:sym typeface="+mn-ea"/>
              </a:rPr>
              <a:t>/Laura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? </a:t>
            </a:r>
            <a:endParaRPr lang="en-US" altLang="zh-CN" sz="2400" b="1" i="1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 altLang="zh-CN" sz="24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What </a:t>
            </a:r>
            <a:r>
              <a:rPr lang="en-US" altLang="zh-CN" sz="2400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functions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 do these apps have?</a:t>
            </a:r>
            <a:endParaRPr lang="en-US" altLang="zh-CN" sz="2400" b="1" i="1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8"/>
            </p:custDataLst>
          </p:nvPr>
        </p:nvGraphicFramePr>
        <p:xfrm>
          <a:off x="405765" y="2429510"/>
          <a:ext cx="10910570" cy="372745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04060"/>
                <a:gridCol w="8906510"/>
              </a:tblGrid>
              <a:tr h="6413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Apps</a:t>
                      </a:r>
                      <a:endParaRPr lang="en-US" altLang="zh-CN" sz="2400"/>
                    </a:p>
                  </a:txBody>
                  <a:tcPr anchor="ctr" anchorCtr="0">
                    <a:solidFill>
                      <a:srgbClr val="4779E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Functions</a:t>
                      </a:r>
                      <a:endParaRPr lang="en-US" altLang="zh-CN" sz="2400"/>
                    </a:p>
                  </a:txBody>
                  <a:tcPr anchor="ctr" anchorCtr="0">
                    <a:solidFill>
                      <a:srgbClr val="4779EC"/>
                    </a:solidFill>
                  </a:tcPr>
                </a:tc>
              </a:tr>
              <a:tr h="6407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App1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There’s an app that __________________________________.</a:t>
                      </a:r>
                      <a:endParaRPr lang="en-US" altLang="zh-CN" sz="2400"/>
                    </a:p>
                  </a:txBody>
                  <a:tcPr anchor="ctr" anchorCtr="0"/>
                </a:tc>
              </a:tr>
              <a:tr h="9023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App2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It keeps track of ____________________________________, and also helps you make _____________.</a:t>
                      </a:r>
                      <a:endParaRPr lang="en-US" altLang="zh-CN" sz="2400"/>
                    </a:p>
                  </a:txBody>
                  <a:tcPr anchor="ctr" anchorCtr="0"/>
                </a:tc>
              </a:tr>
              <a:tr h="6407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App3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It helps you find _________ and ____________. </a:t>
                      </a:r>
                      <a:endParaRPr lang="en-US" altLang="zh-CN" sz="2400"/>
                    </a:p>
                  </a:txBody>
                  <a:tcPr anchor="ctr" anchorCtr="0"/>
                </a:tc>
              </a:tr>
              <a:tr h="9023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App4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Every time you pay for something, it puts a little money _________________.</a:t>
                      </a:r>
                      <a:endParaRPr lang="en-US" altLang="zh-CN" sz="2400"/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395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用户界面, 文本, 应用程序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405765" y="2429510"/>
          <a:ext cx="10910570" cy="372745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04060"/>
                <a:gridCol w="8906510"/>
              </a:tblGrid>
              <a:tr h="6413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Apps</a:t>
                      </a:r>
                      <a:endParaRPr lang="en-US" altLang="zh-CN" sz="2400"/>
                    </a:p>
                  </a:txBody>
                  <a:tcPr anchor="ctr" anchorCtr="0">
                    <a:solidFill>
                      <a:srgbClr val="4779EC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Functions</a:t>
                      </a:r>
                      <a:endParaRPr lang="en-US" altLang="zh-CN" sz="2400"/>
                    </a:p>
                  </a:txBody>
                  <a:tcPr anchor="ctr" anchorCtr="0">
                    <a:solidFill>
                      <a:srgbClr val="4779EC"/>
                    </a:solidFill>
                  </a:tcPr>
                </a:tc>
              </a:tr>
              <a:tr h="6407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App1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There’s an app that __________________________________.</a:t>
                      </a:r>
                      <a:endParaRPr lang="en-US" altLang="zh-CN" sz="2400"/>
                    </a:p>
                  </a:txBody>
                  <a:tcPr anchor="ctr" anchorCtr="0"/>
                </a:tc>
              </a:tr>
              <a:tr h="9023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App2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It keeps track of ____________________________________, and also helps you make _____________.</a:t>
                      </a:r>
                      <a:endParaRPr lang="en-US" altLang="zh-CN" sz="2400"/>
                    </a:p>
                  </a:txBody>
                  <a:tcPr anchor="ctr" anchorCtr="0"/>
                </a:tc>
              </a:tr>
              <a:tr h="6407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App3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It helps you find _________ and ____________. </a:t>
                      </a:r>
                      <a:endParaRPr lang="en-US" altLang="zh-CN" sz="2400"/>
                    </a:p>
                  </a:txBody>
                  <a:tcPr anchor="ctr" anchorCtr="0"/>
                </a:tc>
              </a:tr>
              <a:tr h="9023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App4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2400"/>
                        <a:t>Every time you pay for something, it puts a little money _________________.</a:t>
                      </a:r>
                      <a:endParaRPr lang="en-US" altLang="zh-CN" sz="2400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5141595" y="3115945"/>
            <a:ext cx="6424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counts every step you take during the day</a:t>
            </a:r>
            <a:endParaRPr lang="en-US" altLang="zh-CN" sz="24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58360" y="3699510"/>
            <a:ext cx="6424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you exercise and what you eat</a:t>
            </a:r>
            <a:endParaRPr lang="en-US" altLang="zh-CN" sz="24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87415" y="4081780"/>
            <a:ext cx="6424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fitness plan</a:t>
            </a:r>
            <a:endParaRPr lang="en-US" altLang="zh-CN" sz="24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56150" y="4662170"/>
            <a:ext cx="1649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discounts</a:t>
            </a:r>
            <a:endParaRPr lang="en-US" altLang="zh-CN" sz="24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00545" y="4671695"/>
            <a:ext cx="6424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best price</a:t>
            </a:r>
            <a:endParaRPr lang="en-US" altLang="zh-CN" sz="24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88235" y="5634355"/>
            <a:ext cx="6424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a bank account</a:t>
            </a:r>
            <a:endParaRPr lang="en-US" altLang="zh-CN" sz="24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289560" y="1012190"/>
            <a:ext cx="10097135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Listen again and fill in the blanks.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 altLang="zh-CN" sz="24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What apps are found for Xiao Bo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  <a:sym typeface="+mn-ea"/>
              </a:rPr>
              <a:t>/Laura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? </a:t>
            </a:r>
            <a:endParaRPr lang="en-US" altLang="zh-CN" sz="2400" b="1" i="1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 altLang="zh-CN" sz="24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What </a:t>
            </a:r>
            <a:r>
              <a:rPr lang="en-US" altLang="zh-CN" sz="2400" b="1" i="1" dirty="0" smtClean="0">
                <a:solidFill>
                  <a:schemeClr val="accent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functions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 do these apps have?</a:t>
            </a:r>
            <a:endParaRPr lang="en-US" altLang="zh-CN" sz="2400" b="1" i="1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478790" y="370205"/>
            <a:ext cx="6842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i="1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  <a:cs typeface="汉仪粗简黑简" charset="0"/>
              </a:rPr>
              <a:t>Listening -- Activity 2 </a:t>
            </a:r>
            <a:endParaRPr lang="en-US" altLang="zh-CN" sz="3600" i="1" dirty="0">
              <a:solidFill>
                <a:schemeClr val="accent1"/>
              </a:solidFill>
              <a:latin typeface="Arial" panose="020B0604020202020204" pitchFamily="34" charset="0"/>
              <a:ea typeface="黑体" panose="02010609060101010101" charset="-122"/>
              <a:cs typeface="汉仪粗简黑简" charset="0"/>
            </a:endParaRPr>
          </a:p>
        </p:txBody>
      </p:sp>
      <p:pic>
        <p:nvPicPr>
          <p:cNvPr id="15" name="Unit 3 Listening and Talking P31-2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st="9721.000000" end="5389.000000"/>
                </p14:media>
              </p:ext>
            </p:extLst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138420" y="370205"/>
            <a:ext cx="786130" cy="737870"/>
          </a:xfrm>
          <a:prstGeom prst="rect">
            <a:avLst/>
          </a:prstGeom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4" grpId="0"/>
      <p:bldP spid="14" grpId="1"/>
      <p:bldP spid="2" grpId="0"/>
      <p:bldP spid="2" grpId="1"/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形用户界面, 文本, 应用程序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7113" y="0"/>
            <a:ext cx="12192075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100" y="969010"/>
            <a:ext cx="10890885" cy="1937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Here are some </a:t>
            </a: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predictions/guesses/beliefs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.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 altLang="zh-CN" sz="2400" b="1" i="1" u="sng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Underline key expressions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 used to express predictions, guesses, and beliefs.</a:t>
            </a:r>
            <a:endParaRPr lang="en-US" altLang="zh-CN" sz="2400" b="1" i="1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endParaRPr lang="en-US" altLang="zh-CN" sz="2400" b="1" i="1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791210" y="2519045"/>
            <a:ext cx="10005695" cy="3538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lvl="0" algn="ctr">
              <a:lnSpc>
                <a:spcPct val="100000"/>
              </a:lnSpc>
              <a:buClrTx/>
              <a:buSzTx/>
              <a:buFontTx/>
            </a:pPr>
            <a:r>
              <a:rPr lang="en-US" altLang="en-US" sz="2800" b="1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Predictions, guesses, and beliefs</a:t>
            </a:r>
            <a:endParaRPr lang="en-US" altLang="en-US" sz="2800" b="1" spc="-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0" indent="-457200" algn="l">
              <a:lnSpc>
                <a:spcPct val="100000"/>
              </a:lnSpc>
              <a:buClrTx/>
              <a:buSzTx/>
              <a:buFont typeface="+mj-lt"/>
              <a:buAutoNum type="alphaUcPeriod"/>
            </a:pPr>
            <a:r>
              <a:rPr lang="en-US" altLang="en-US" sz="280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It might help me walk more.</a:t>
            </a:r>
            <a:endParaRPr lang="en-US" altLang="en-US" sz="2800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0" indent="-457200" algn="l">
              <a:lnSpc>
                <a:spcPct val="100000"/>
              </a:lnSpc>
              <a:buClrTx/>
              <a:buSzTx/>
              <a:buFont typeface="+mj-lt"/>
              <a:buAutoNum type="alphaUcPeriod"/>
            </a:pPr>
            <a:r>
              <a:rPr lang="en-US" altLang="en-US" sz="280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My guess is that it wouldn’t work.</a:t>
            </a:r>
            <a:endParaRPr lang="en-US" altLang="en-US" sz="2800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0" indent="-457200" algn="l">
              <a:lnSpc>
                <a:spcPct val="100000"/>
              </a:lnSpc>
              <a:buClrTx/>
              <a:buSzTx/>
              <a:buFont typeface="+mj-lt"/>
              <a:buAutoNum type="alphaUcPeriod"/>
            </a:pPr>
            <a:r>
              <a:rPr lang="en-US" altLang="en-US" sz="280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imagine this app would help me get fit faster.</a:t>
            </a:r>
            <a:endParaRPr lang="en-US" altLang="en-US" sz="2800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0" indent="-457200" algn="l">
              <a:lnSpc>
                <a:spcPct val="100000"/>
              </a:lnSpc>
              <a:buClrTx/>
              <a:buSzTx/>
              <a:buFont typeface="+mj-lt"/>
              <a:buAutoNum type="alphaUcPeriod"/>
            </a:pPr>
            <a:r>
              <a:rPr lang="en-US" altLang="en-US" sz="280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suppose that would be good.</a:t>
            </a:r>
            <a:endParaRPr lang="en-US" altLang="en-US" sz="2800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0" indent="-457200" algn="l">
              <a:lnSpc>
                <a:spcPct val="100000"/>
              </a:lnSpc>
              <a:buClrTx/>
              <a:buSzTx/>
              <a:buFont typeface="+mj-lt"/>
              <a:buAutoNum type="alphaUcPeriod"/>
            </a:pPr>
            <a:r>
              <a:rPr lang="en-US" altLang="en-US" sz="280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guess you could save a little with this app.</a:t>
            </a:r>
            <a:endParaRPr lang="en-US" altLang="en-US" sz="2800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0" indent="-457200" algn="l">
              <a:lnSpc>
                <a:spcPct val="100000"/>
              </a:lnSpc>
              <a:buClrTx/>
              <a:buSzTx/>
              <a:buFont typeface="+mj-lt"/>
              <a:buAutoNum type="alphaUcPeriod"/>
            </a:pPr>
            <a:r>
              <a:rPr lang="en-US" altLang="en-US" sz="280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suppose there would be some problems, too.</a:t>
            </a:r>
            <a:endParaRPr lang="en-US" altLang="en-US" sz="2800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0" indent="-457200" algn="l">
              <a:lnSpc>
                <a:spcPct val="100000"/>
              </a:lnSpc>
              <a:buClrTx/>
              <a:buSzTx/>
              <a:buFont typeface="+mj-lt"/>
              <a:buAutoNum type="alphaUcPeriod"/>
            </a:pPr>
            <a:r>
              <a:rPr lang="en-US" altLang="en-US" sz="280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believe this app could help me get thinner.</a:t>
            </a:r>
            <a:endParaRPr lang="en-US" altLang="en-US" sz="2800" spc="-1" dirty="0" smtClean="0">
              <a:solidFill>
                <a:schemeClr val="dk1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54760" y="2943225"/>
            <a:ext cx="15735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u="sng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might</a:t>
            </a:r>
            <a:endParaRPr lang="en-US" altLang="zh-CN" sz="2800" u="sng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48410" y="3373755"/>
            <a:ext cx="2113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u="sng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guess is</a:t>
            </a:r>
            <a:endParaRPr lang="en-US" altLang="zh-CN" sz="2800" u="sng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45870" y="3807460"/>
            <a:ext cx="2105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u="sng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imagine</a:t>
            </a:r>
            <a:endParaRPr lang="en-US" altLang="zh-CN" sz="2800" u="sng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46505" y="4220210"/>
            <a:ext cx="2105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u="sng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suppose</a:t>
            </a:r>
            <a:endParaRPr lang="en-US" altLang="zh-CN" sz="2800" u="sng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47775" y="4644390"/>
            <a:ext cx="2105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u="sng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guess</a:t>
            </a:r>
            <a:endParaRPr lang="en-US" altLang="zh-CN" sz="2800" u="sng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52220" y="5076190"/>
            <a:ext cx="2105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u="sng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suppose</a:t>
            </a:r>
            <a:endParaRPr lang="en-US" altLang="zh-CN" sz="2800" u="sng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47420" y="5512435"/>
            <a:ext cx="2105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u="sng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believe</a:t>
            </a:r>
            <a:endParaRPr lang="en-US" altLang="zh-CN" sz="2800" u="sng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92270" y="3373755"/>
            <a:ext cx="1586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u="sng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wouldn’t</a:t>
            </a:r>
            <a:endParaRPr lang="en-US" altLang="zh-CN" sz="2800" u="sng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28770" y="3805555"/>
            <a:ext cx="1586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u="sng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endParaRPr lang="en-US" altLang="zh-CN" sz="2800" u="sng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76320" y="4220210"/>
            <a:ext cx="1586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u="sng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endParaRPr lang="en-US" altLang="zh-CN" sz="2800" u="sng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94965" y="4653915"/>
            <a:ext cx="1586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u="sng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endParaRPr lang="en-US" altLang="zh-CN" sz="2800" u="sng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99205" y="5076190"/>
            <a:ext cx="1586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u="sng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endParaRPr lang="en-US" altLang="zh-CN" sz="2800" u="sng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017010" y="5506085"/>
            <a:ext cx="1586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u="sng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endParaRPr lang="en-US" altLang="zh-CN" sz="2800" u="sng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478790" y="370205"/>
            <a:ext cx="68421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i="1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  <a:cs typeface="汉仪粗简黑简" charset="0"/>
              </a:rPr>
              <a:t>Listening -- Activity 3 </a:t>
            </a:r>
            <a:endParaRPr lang="en-US" altLang="zh-CN" sz="3600" i="1" dirty="0">
              <a:solidFill>
                <a:schemeClr val="accent1"/>
              </a:solidFill>
              <a:latin typeface="Arial" panose="020B0604020202020204" pitchFamily="34" charset="0"/>
              <a:ea typeface="黑体" panose="02010609060101010101" charset="-122"/>
              <a:cs typeface="汉仪粗简黑简" charset="0"/>
            </a:endParaRPr>
          </a:p>
        </p:txBody>
      </p:sp>
      <p:pic>
        <p:nvPicPr>
          <p:cNvPr id="9" name="图片 8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17" grpId="0"/>
      <p:bldP spid="17" grpId="1"/>
      <p:bldP spid="18" grpId="0"/>
      <p:bldP spid="18" grpId="1"/>
      <p:bldP spid="4" grpId="0"/>
      <p:bldP spid="4" grpId="1"/>
      <p:bldP spid="5" grpId="0"/>
      <p:bldP spid="5" grpId="1"/>
      <p:bldP spid="7" grpId="0"/>
      <p:bldP spid="7" grpId="1"/>
      <p:bldP spid="12" grpId="0"/>
      <p:bldP spid="12" grpId="1"/>
      <p:bldP spid="15" grpId="0"/>
      <p:bldP spid="15" grpId="1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形用户界面, 文本, 应用程序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427990" y="2959100"/>
          <a:ext cx="5668010" cy="299402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41400"/>
                <a:gridCol w="4626610"/>
              </a:tblGrid>
              <a:tr h="8521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Apps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Expectations</a:t>
                      </a:r>
                      <a:endParaRPr lang="en-US" altLang="zh-CN" sz="2400"/>
                    </a:p>
                    <a:p>
                      <a:pPr algn="ctr">
                        <a:buNone/>
                      </a:pPr>
                      <a:r>
                        <a:rPr lang="en-US" altLang="zh-CN" sz="2400"/>
                        <a:t>(Predictions/Guesses/Beliefs)</a:t>
                      </a:r>
                      <a:endParaRPr lang="en-US" altLang="zh-CN" sz="2400"/>
                    </a:p>
                  </a:txBody>
                  <a:tcPr anchor="ctr" anchorCtr="0"/>
                </a:tc>
              </a:tr>
              <a:tr h="5359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App1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en-US" altLang="zh-CN" sz="2400"/>
                    </a:p>
                  </a:txBody>
                  <a:tcPr anchor="ctr" anchorCtr="0"/>
                </a:tc>
              </a:tr>
              <a:tr h="5353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App2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en-US" altLang="zh-CN" sz="2400"/>
                    </a:p>
                  </a:txBody>
                  <a:tcPr anchor="ctr" anchorCtr="0"/>
                </a:tc>
              </a:tr>
              <a:tr h="5353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App3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en-US" altLang="zh-CN" sz="2400"/>
                    </a:p>
                  </a:txBody>
                  <a:tcPr anchor="ctr" anchorCtr="0"/>
                </a:tc>
              </a:tr>
              <a:tr h="5353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App4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en-US" altLang="zh-CN" sz="2400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6168390" y="2882900"/>
            <a:ext cx="5595620" cy="31692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lvl="0" algn="ctr">
              <a:lnSpc>
                <a:spcPct val="100000"/>
              </a:lnSpc>
              <a:buClrTx/>
              <a:buSzTx/>
              <a:buFontTx/>
            </a:pPr>
            <a:r>
              <a:rPr lang="en-US" altLang="en-US" sz="2000" b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Predictions, guesses, and beliefs</a:t>
            </a:r>
            <a:endParaRPr lang="en-US" altLang="en-US" sz="2000" b="1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0" indent="-457200" algn="l">
              <a:lnSpc>
                <a:spcPct val="100000"/>
              </a:lnSpc>
              <a:buClrTx/>
              <a:buSzTx/>
              <a:buFont typeface="+mj-lt"/>
              <a:buAutoNum type="alphaUcPeriod"/>
            </a:pPr>
            <a:r>
              <a:rPr lang="en-US" altLang="en-US" sz="2000" b="1" u="sng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It might</a:t>
            </a:r>
            <a:r>
              <a:rPr lang="en-US" altLang="en-US" sz="2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help me walk more.</a:t>
            </a:r>
            <a:endParaRPr lang="en-US" altLang="en-US" sz="20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0" indent="-457200" algn="l">
              <a:lnSpc>
                <a:spcPct val="100000"/>
              </a:lnSpc>
              <a:buClrTx/>
              <a:buSzTx/>
              <a:buFont typeface="+mj-lt"/>
              <a:buAutoNum type="alphaUcPeriod"/>
            </a:pPr>
            <a:r>
              <a:rPr lang="en-US" altLang="en-US" sz="2000" b="1" u="sng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My guess</a:t>
            </a:r>
            <a:r>
              <a:rPr lang="en-US" altLang="en-US" sz="2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is that it </a:t>
            </a:r>
            <a:r>
              <a:rPr lang="en-US" altLang="en-US" sz="2000" b="1" u="sng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wouldn’t</a:t>
            </a:r>
            <a:r>
              <a:rPr lang="en-US" altLang="en-US" sz="2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work.</a:t>
            </a:r>
            <a:endParaRPr lang="en-US" altLang="en-US" sz="20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0" indent="-457200" algn="l">
              <a:lnSpc>
                <a:spcPct val="100000"/>
              </a:lnSpc>
              <a:buClrTx/>
              <a:buSzTx/>
              <a:buFont typeface="+mj-lt"/>
              <a:buAutoNum type="alphaUcPeriod"/>
            </a:pPr>
            <a:r>
              <a:rPr lang="en-US" altLang="en-US" sz="2000" b="1" u="sng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imagine</a:t>
            </a:r>
            <a:r>
              <a:rPr lang="en-US" altLang="en-US" sz="2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this app </a:t>
            </a:r>
            <a:r>
              <a:rPr lang="en-US" altLang="en-US" sz="2000" b="1" u="sng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would</a:t>
            </a:r>
            <a:r>
              <a:rPr lang="en-US" altLang="en-US" sz="2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help me get fit faster.</a:t>
            </a:r>
            <a:endParaRPr lang="en-US" altLang="en-US" sz="20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0" indent="-457200" algn="l">
              <a:lnSpc>
                <a:spcPct val="100000"/>
              </a:lnSpc>
              <a:buClrTx/>
              <a:buSzTx/>
              <a:buFont typeface="+mj-lt"/>
              <a:buAutoNum type="alphaUcPeriod"/>
            </a:pPr>
            <a:r>
              <a:rPr lang="en-US" altLang="en-US" sz="2000" b="1" u="sng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suppose</a:t>
            </a:r>
            <a:r>
              <a:rPr lang="en-US" altLang="en-US" sz="2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that </a:t>
            </a:r>
            <a:r>
              <a:rPr lang="en-US" altLang="en-US" sz="2000" b="1" u="sng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would</a:t>
            </a:r>
            <a:r>
              <a:rPr lang="en-US" altLang="en-US" sz="2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be good.</a:t>
            </a:r>
            <a:endParaRPr lang="en-US" altLang="en-US" sz="20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0" indent="-457200" algn="l">
              <a:lnSpc>
                <a:spcPct val="100000"/>
              </a:lnSpc>
              <a:buClrTx/>
              <a:buSzTx/>
              <a:buFont typeface="+mj-lt"/>
              <a:buAutoNum type="alphaUcPeriod"/>
            </a:pPr>
            <a:r>
              <a:rPr lang="en-US" altLang="en-US" sz="2000" b="1" u="sng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guess</a:t>
            </a:r>
            <a:r>
              <a:rPr lang="en-US" altLang="en-US" sz="2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you </a:t>
            </a:r>
            <a:r>
              <a:rPr lang="en-US" altLang="en-US" sz="2000" b="1" u="sng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could</a:t>
            </a:r>
            <a:r>
              <a:rPr lang="en-US" altLang="en-US" sz="2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save a little with this app.</a:t>
            </a:r>
            <a:endParaRPr lang="en-US" altLang="en-US" sz="20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0" indent="-457200" algn="l">
              <a:lnSpc>
                <a:spcPct val="100000"/>
              </a:lnSpc>
              <a:buClrTx/>
              <a:buSzTx/>
              <a:buFont typeface="+mj-lt"/>
              <a:buAutoNum type="alphaUcPeriod"/>
            </a:pPr>
            <a:r>
              <a:rPr lang="en-US" altLang="en-US" sz="2000" b="1" u="sng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suppose</a:t>
            </a:r>
            <a:r>
              <a:rPr lang="en-US" altLang="en-US" sz="2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there </a:t>
            </a:r>
            <a:r>
              <a:rPr lang="en-US" altLang="en-US" sz="2000" b="1" u="sng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would</a:t>
            </a:r>
            <a:r>
              <a:rPr lang="en-US" altLang="en-US" sz="2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be some problems, too.</a:t>
            </a:r>
            <a:endParaRPr lang="en-US" altLang="en-US" sz="20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lvl="0" indent="-457200" algn="l">
              <a:lnSpc>
                <a:spcPct val="100000"/>
              </a:lnSpc>
              <a:buClrTx/>
              <a:buSzTx/>
              <a:buFont typeface="+mj-lt"/>
              <a:buAutoNum type="alphaUcPeriod"/>
            </a:pPr>
            <a:r>
              <a:rPr lang="en-US" altLang="en-US" sz="2000" b="1" u="sng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believe</a:t>
            </a:r>
            <a:r>
              <a:rPr lang="en-US" altLang="en-US" sz="2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this app </a:t>
            </a:r>
            <a:r>
              <a:rPr lang="en-US" altLang="en-US" sz="2000" b="1" u="sng" spc="-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could</a:t>
            </a:r>
            <a:r>
              <a:rPr lang="en-US" altLang="en-US" sz="2000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help me get thinner.</a:t>
            </a:r>
            <a:endParaRPr lang="en-US" altLang="en-US" sz="2000" spc="-1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478790" y="370205"/>
            <a:ext cx="63855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i="1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  <a:cs typeface="汉仪粗简黑简" charset="0"/>
              </a:rPr>
              <a:t>Listening -- Activity 3 P31 Ex3 </a:t>
            </a:r>
            <a:endParaRPr lang="en-US" altLang="zh-CN" sz="3600" i="1" dirty="0">
              <a:solidFill>
                <a:schemeClr val="accent1"/>
              </a:solidFill>
              <a:latin typeface="Arial" panose="020B0604020202020204" pitchFamily="34" charset="0"/>
              <a:ea typeface="黑体" panose="02010609060101010101" charset="-122"/>
              <a:cs typeface="汉仪粗简黑简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419100" y="969010"/>
            <a:ext cx="10890885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  <a:sym typeface="+mn-ea"/>
              </a:rPr>
              <a:t>Listen once more. Put the sentence you hear into the form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.</a:t>
            </a: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en-US" altLang="zh-CN" sz="2400" b="1" i="1" u="sng" dirty="0" smtClean="0">
                <a:solidFill>
                  <a:schemeClr val="accent1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Underline key expressions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 used to express predictions, guesses, and beliefs.</a:t>
            </a:r>
            <a:endParaRPr lang="en-US" altLang="zh-CN" sz="2400" b="1" i="1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en-US" altLang="zh-CN" sz="24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  <a:sym typeface="+mn-ea"/>
              </a:rPr>
              <a:t>What does Xiao Bo/Laura think of these apps? </a:t>
            </a:r>
            <a:endParaRPr lang="en-US" altLang="zh-CN" sz="2400" b="1" i="1" dirty="0" smtClean="0">
              <a:solidFill>
                <a:srgbClr val="000000"/>
              </a:solidFill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Unit 3 Listening and Talking P31-2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st="9721.000000" end="5389.000000"/>
                </p14:media>
              </p:ext>
            </p:extLst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014845" y="370205"/>
            <a:ext cx="786130" cy="737870"/>
          </a:xfrm>
          <a:prstGeom prst="rect">
            <a:avLst/>
          </a:prstGeom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9395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</p:tagLst>
</file>

<file path=ppt/tags/tag101.xml><?xml version="1.0" encoding="utf-8"?>
<p:tagLst xmlns:p="http://schemas.openxmlformats.org/presentationml/2006/main">
  <p:tag name="KSO_WM_SLIDE_BACKGROUND_TYPE" val="topBottom"/>
</p:tagLst>
</file>

<file path=ppt/tags/tag102.xml><?xml version="1.0" encoding="utf-8"?>
<p:tagLst xmlns:p="http://schemas.openxmlformats.org/presentationml/2006/main">
  <p:tag name="KSO_WM_SLIDE_BACKGROUND_TYPE" val="topBottom"/>
</p:tagLst>
</file>

<file path=ppt/tags/tag103.xml><?xml version="1.0" encoding="utf-8"?>
<p:tagLst xmlns:p="http://schemas.openxmlformats.org/presentationml/2006/main">
  <p:tag name="KSO_WM_SLIDE_BACKGROUND_TYPE" val="topBottom"/>
</p:tagLst>
</file>

<file path=ppt/tags/tag104.xml><?xml version="1.0" encoding="utf-8"?>
<p:tagLst xmlns:p="http://schemas.openxmlformats.org/presentationml/2006/main">
  <p:tag name="KSO_WM_SLIDE_BACKGROUND_TYPE" val="topBottom"/>
</p:tagLst>
</file>

<file path=ppt/tags/tag105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7368434fbe67438f89a9e78cc1ca588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2e1df574bc34b5fb51e432ce3c4373b"/>
  <p:tag name="KSO_WM_SLIDE_BACKGROUND_TYPE" val="bottomTop"/>
</p:tagLst>
</file>

<file path=ppt/tags/tag1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9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7.xml><?xml version="1.0" encoding="utf-8"?>
<p:tagLst xmlns:p="http://schemas.openxmlformats.org/presentationml/2006/main">
  <p:tag name="KSO_WM_SLIDE_BACKGROUND_TYPE" val="bottomTop"/>
</p:tagLst>
</file>

<file path=ppt/tags/tag108.xml><?xml version="1.0" encoding="utf-8"?>
<p:tagLst xmlns:p="http://schemas.openxmlformats.org/presentationml/2006/main">
  <p:tag name="KSO_WM_SLIDE_BACKGROUND_TYPE" val="bottomTop"/>
</p:tagLst>
</file>

<file path=ppt/tags/tag109.xml><?xml version="1.0" encoding="utf-8"?>
<p:tagLst xmlns:p="http://schemas.openxmlformats.org/presentationml/2006/main">
  <p:tag name="KSO_WM_SLIDE_BACKGROUND_TYPE" val="bottomTop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</p:tagLst>
</file>

<file path=ppt/tags/tag111.xml><?xml version="1.0" encoding="utf-8"?>
<p:tagLst xmlns:p="http://schemas.openxmlformats.org/presentationml/2006/main">
  <p:tag name="KSO_WM_SLIDE_BACKGROUND_TYPE" val="bottomTop"/>
</p:tagLst>
</file>

<file path=ppt/tags/tag112.xml><?xml version="1.0" encoding="utf-8"?>
<p:tagLst xmlns:p="http://schemas.openxmlformats.org/presentationml/2006/main">
  <p:tag name="KSO_WM_SLIDE_BACKGROUND_TYPE" val="bottomTop"/>
</p:tagLst>
</file>

<file path=ppt/tags/tag113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97ed20fbe6d643bd96b892ea0f4fa9b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41041d7cd2774f92a0f27d1e081f1964"/>
  <p:tag name="KSO_WM_SLIDE_BACKGROUND_TYPE" val="navigation"/>
</p:tagLst>
</file>

<file path=ppt/tags/tag1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a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5.xml><?xml version="1.0" encoding="utf-8"?>
<p:tagLst xmlns:p="http://schemas.openxmlformats.org/presentationml/2006/main">
  <p:tag name="KSO_WM_SLIDE_BACKGROUND_TYPE" val="navigation"/>
</p:tagLst>
</file>

<file path=ppt/tags/tag116.xml><?xml version="1.0" encoding="utf-8"?>
<p:tagLst xmlns:p="http://schemas.openxmlformats.org/presentationml/2006/main">
  <p:tag name="KSO_WM_SLIDE_BACKGROUND_TYPE" val="navigation"/>
</p:tagLst>
</file>

<file path=ppt/tags/tag117.xml><?xml version="1.0" encoding="utf-8"?>
<p:tagLst xmlns:p="http://schemas.openxmlformats.org/presentationml/2006/main">
  <p:tag name="KSO_WM_SLIDE_BACKGROUND_TYPE" val="navigation"/>
</p:tagLst>
</file>

<file path=ppt/tags/tag118.xml><?xml version="1.0" encoding="utf-8"?>
<p:tagLst xmlns:p="http://schemas.openxmlformats.org/presentationml/2006/main">
  <p:tag name="KSO_WM_SLIDE_BACKGROUND_TYPE" val="navigation"/>
</p:tagLst>
</file>

<file path=ppt/tags/tag119.xml><?xml version="1.0" encoding="utf-8"?>
<p:tagLst xmlns:p="http://schemas.openxmlformats.org/presentationml/2006/main">
  <p:tag name="KSO_WM_SLIDE_BACKGROUND_TYPE" val="navigation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</p:tagLst>
</file>

<file path=ppt/tags/tag121.xml><?xml version="1.0" encoding="utf-8"?>
<p:tagLst xmlns:p="http://schemas.openxmlformats.org/presentationml/2006/main">
  <p:tag name="KSO_WM_SLIDE_BACKGROUND_TYPE" val="navigation"/>
</p:tagLst>
</file>

<file path=ppt/tags/tag122.xml><?xml version="1.0" encoding="utf-8"?>
<p:tagLst xmlns:p="http://schemas.openxmlformats.org/presentationml/2006/main">
  <p:tag name="KSO_WM_SLIDE_BACKGROUND_TYPE" val="navigation"/>
</p:tagLst>
</file>

<file path=ppt/tags/tag123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5204f60c3e7a4f8aa855587def23fc8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ae68a695aaa4a4d847d2f465c3d4f69"/>
  <p:tag name="KSO_WM_SLIDE_BACKGROUND_TYPE" val="belt"/>
</p:tagLst>
</file>

<file path=ppt/tags/tag12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b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5.xml><?xml version="1.0" encoding="utf-8"?>
<p:tagLst xmlns:p="http://schemas.openxmlformats.org/presentationml/2006/main">
  <p:tag name="KSO_WM_SLIDE_BACKGROUND_TYPE" val="belt"/>
</p:tagLst>
</file>

<file path=ppt/tags/tag126.xml><?xml version="1.0" encoding="utf-8"?>
<p:tagLst xmlns:p="http://schemas.openxmlformats.org/presentationml/2006/main">
  <p:tag name="KSO_WM_SLIDE_BACKGROUND_TYPE" val="belt"/>
</p:tagLst>
</file>

<file path=ppt/tags/tag127.xml><?xml version="1.0" encoding="utf-8"?>
<p:tagLst xmlns:p="http://schemas.openxmlformats.org/presentationml/2006/main">
  <p:tag name="KSO_WM_SLIDE_BACKGROUND_TYPE" val="belt"/>
</p:tagLst>
</file>

<file path=ppt/tags/tag128.xml><?xml version="1.0" encoding="utf-8"?>
<p:tagLst xmlns:p="http://schemas.openxmlformats.org/presentationml/2006/main">
  <p:tag name="KSO_WM_SLIDE_BACKGROUND_TYPE" val="belt"/>
</p:tagLst>
</file>

<file path=ppt/tags/tag129.xml><?xml version="1.0" encoding="utf-8"?>
<p:tagLst xmlns:p="http://schemas.openxmlformats.org/presentationml/2006/main">
  <p:tag name="KSO_WM_SLIDE_BACKGROUND_TYPE" val="belt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TEMPLATE_CATEGORY" val="custom"/>
  <p:tag name="KSO_WM_TEMPLATE_INDEX" val="20220976"/>
</p:tagLst>
</file>

<file path=ppt/tags/tag131.xml><?xml version="1.0" encoding="utf-8"?>
<p:tagLst xmlns:p="http://schemas.openxmlformats.org/presentationml/2006/main">
  <p:tag name="KSO_WM_TEMPLATE_CATEGORY" val="custom"/>
  <p:tag name="KSO_WM_TEMPLATE_INDEX" val="20220976"/>
</p:tagLst>
</file>

<file path=ppt/tags/tag13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20976"/>
  <p:tag name="KSO_WM_CHIP_COLORING" val="3"/>
</p:tagLst>
</file>

<file path=ppt/tags/tag133.xml><?xml version="1.0" encoding="utf-8"?>
<p:tagLst xmlns:p="http://schemas.openxmlformats.org/presentationml/2006/main">
  <p:tag name="KSO_WM_UNIT_DEFAULT_FONT" val="96;115;2"/>
  <p:tag name="KSO_WM_UNIT_BLOCK" val="0"/>
  <p:tag name="KSO_WM_UNIT_DEC_AREA_ID" val="82349d52c26f4e668adc14352c969815"/>
  <p:tag name="KSO_WM_UNIT_ISCONTENTSTITLE" val="0"/>
  <p:tag name="KSO_WM_UNIT_ISNUMDGMTITLE" val="0"/>
  <p:tag name="KSO_WM_UNIT_PRESET_TEXT" val="工作总结汇报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976_1*a*1"/>
  <p:tag name="KSO_WM_TEMPLATE_CATEGORY" val="custom"/>
  <p:tag name="KSO_WM_TEMPLATE_INDEX" val="20220976"/>
  <p:tag name="KSO_WM_UNIT_LAYERLEVEL" val="1"/>
  <p:tag name="KSO_WM_TAG_VERSION" val="1.0"/>
  <p:tag name="KSO_WM_BEAUTIFY_FLAG" val="#wm#"/>
  <p:tag name="KSO_WM_UNIT_VALUE" val="7"/>
  <p:tag name="KSO_WM_CHIP_GROUPID" val="6167d2a06603f1460a45585d"/>
  <p:tag name="KSO_WM_CHIP_XID" val="6167d2a06603f1460a45585a"/>
  <p:tag name="KSO_WM_CHIP_FILLAREA_FILL_RULE" val="{&quot;fill_align&quot;:&quot;lm&quot;,&quot;fill_mode&quot;:&quot;adaptive&quot;,&quot;sacle_strategy&quot;:&quot;smart&quot;}"/>
  <p:tag name="KSO_WM_ASSEMBLE_CHIP_INDEX" val="90e9af761bb14550bc92a7e5306b40a0"/>
</p:tagLst>
</file>

<file path=ppt/tags/tag134.xml><?xml version="1.0" encoding="utf-8"?>
<p:tagLst xmlns:p="http://schemas.openxmlformats.org/presentationml/2006/main">
  <p:tag name="KSO_WM_SLIDE_ID" val="custom20220976_1"/>
  <p:tag name="KSO_WM_TEMPLATE_SUBCATEGORY" val="21"/>
  <p:tag name="KSO_WM_TEMPLATE_MASTER_TYPE" val="1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20976"/>
  <p:tag name="KSO_WM_CHIP_INFOS" val="{&quot;type&quot;:0,&quot;layout_type&quot;:&quot;1_NF_C_2&quot;,&quot;layout_feature&quot;:1,&quot;aspect_ratio&quot;:&quot;16:9&quot;,&quot;same_font_size&quot;:false,&quot;diagram&quot;:{&quot;type&quot;:[],&quot;direction&quot;:0,&quot;isSupportDecBetweenItems&quot;:false},&quot;tags&quot;:{&quot;style&quot;:[&quot;全选&quot;,&quot;商务&quot;,&quot;简约&quot;,&quot;文艺清新&quot;,&quot;中国风&quot;,&quot;卡通&quot;,&quot;欧美风&quot;,&quot;黑板风&quot;,&quot;渐变风&quot;,&quot;党政风&quot;]},&quot;slide_type&quot;:[&quot;title&quot;],&quot;useType&quot;:[&quot;ppt&quot;]}"/>
  <p:tag name="KSO_WM_CHIP_FILLPROP" val="[[{&quot;text_align&quot;:&quot;lm&quot;,&quot;text_direction&quot;:&quot;horizontal&quot;,&quot;support_big_font&quot;:false,&quot;picture_toward&quot;:0,&quot;picture_dockside&quot;:[],&quot;fill_id&quot;:&quot;6a207adb2ada4173be4a5d0b23402037&quot;,&quot;fill_align&quot;:&quot;lm&quot;,&quot;chip_types&quot;:[&quot;header&quot;,&quot;wordpuzzle&quot;]}]]"/>
  <p:tag name="KSO_WM_CHIP_DECFILLPROP" val="[]"/>
  <p:tag name="KSO_WM_SLIDE_LAYOUT" val="a_b_f"/>
  <p:tag name="KSO_WM_SLIDE_LAYOUT_CNT" val="1_1_1"/>
  <p:tag name="KSO_WM_CHIP_XID" val="61309936c37455bdf62aa2ef"/>
  <p:tag name="KSO_WM_CHIP_GROUPID" val="61309936c37455bdf62aa2ee"/>
  <p:tag name="KSO_WM_SLIDE_LAYOUT_INFO" val="{&quot;id&quot;:&quot;2021-11-19T15:00:29&quot;,&quot;margin&quot;:{&quot;bottom&quot;:6.509620189666748,&quot;left&quot;:5.981347560882568,&quot;right&quot;:5.980220794677734,&quot;top&quot;:6.509584903717041},&quot;type&quot;:0}"/>
  <p:tag name="KSO_WM_SLIDE_BK_DARK_LIGHT" val="2"/>
  <p:tag name="KSO_WM_SLIDE_BACKGROUND_TYPE" val="general"/>
  <p:tag name="KSO_WM_SLIDE_SUPPORT_FEATURE_TYPE" val="0"/>
  <p:tag name="KSO_WM_SLIDE_TYPE" val="title"/>
  <p:tag name="KSO_WM_TEMPLATE_MASTER_THUMB_INDEX" val="12"/>
  <p:tag name="KSO_WM_CHIP_COLORING" val="3"/>
  <p:tag name="KSO_WM_SLIDE_SUBTYPE" val="pureTxt"/>
  <p:tag name="KSO_WM_TEMPLATE_ASSEMBLE_XID" val="61974b81c75558f33bc3a755"/>
  <p:tag name="KSO_WM_TEMPLATE_ASSEMBLE_GROUPID" val="618ddf349d7b144ec989f16d"/>
  <p:tag name="KSO_WM_TEMPLATE_THUMBS_INDEX" val="1、3、4、5、7、23"/>
</p:tagLst>
</file>

<file path=ppt/tags/tag135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d9eae15fe76b40e6984debcabf97c03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294ecdd6df492db45eee51a79bb287"/>
  <p:tag name="KSO_WM_SLIDE_BACKGROUND_TYPE" val="general"/>
  <p:tag name="WM_BEAUTIFY_SHAPE_IDENTITY" val="{d9a12915-bccd-41b0-93e0-b8c20087f2ff}"/>
</p:tagLst>
</file>

<file path=ppt/tags/tag13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137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3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13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14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142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43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44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4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14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14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148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149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d9eae15fe76b40e6984debcabf97c03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294ecdd6df492db45eee51a79bb287"/>
  <p:tag name="KSO_WM_SLIDE_BACKGROUND_TYPE" val="general"/>
  <p:tag name="WM_BEAUTIFY_SHAPE_IDENTITY" val="{d9a12915-bccd-41b0-93e0-b8c20087f2ff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BEAUTIFY_FLAG" val=""/>
</p:tagLst>
</file>

<file path=ppt/tags/tag153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154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d9eae15fe76b40e6984debcabf97c03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294ecdd6df492db45eee51a79bb287"/>
  <p:tag name="KSO_WM_SLIDE_BACKGROUND_TYPE" val="general"/>
  <p:tag name="WM_BEAUTIFY_SHAPE_IDENTITY" val="{d9a12915-bccd-41b0-93e0-b8c20087f2ff}"/>
</p:tagLst>
</file>

<file path=ppt/tags/tag155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5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UNIT_FILL_FORE_SCHEMECOLOR_INDEX_BRIGHTNESS" val="0"/>
  <p:tag name="KSO_WM_UNIT_FILL_FORE_SCHEMECOLOR_INDEX" val="2"/>
  <p:tag name="KSO_WM_UNIT_FILL_TYPE" val="1"/>
  <p:tag name="KSO_WM_UNIT_LINE_FORE_SCHEMECOLOR_INDEX_BRIGHTNESS" val="0"/>
  <p:tag name="KSO_WM_UNIT_LINE_FORE_SCHEMECOLOR_INDEX" val="6"/>
  <p:tag name="KSO_WM_UNIT_LINE_FILL_TYPE" val="2"/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165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d9eae15fe76b40e6984debcabf97c03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294ecdd6df492db45eee51a79bb287"/>
  <p:tag name="KSO_WM_SLIDE_BACKGROUND_TYPE" val="general"/>
  <p:tag name="WM_BEAUTIFY_SHAPE_IDENTITY" val="{d9a12915-bccd-41b0-93e0-b8c20087f2ff}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UNIT_TABLE_BEAUTIFY" val="smartTable{ddd45c64-e91c-45d1-a718-7a71091b9a28}"/>
  <p:tag name="TABLE_ENDDRAG_ORIGIN_RECT" val="859*293"/>
  <p:tag name="TABLE_ENDDRAG_RECT" val="31*191*859*293"/>
  <p:tag name="KSO_WM_BEAUTIFY_FLAG" val=""/>
</p:tagLst>
</file>

<file path=ppt/tags/tag169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d9eae15fe76b40e6984debcabf97c03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294ecdd6df492db45eee51a79bb287"/>
  <p:tag name="KSO_WM_SLIDE_BACKGROUND_TYPE" val="general"/>
  <p:tag name="WM_BEAUTIFY_SHAPE_IDENTITY" val="{d9a12915-bccd-41b0-93e0-b8c20087f2ff}"/>
</p:tagLst>
</file>

<file path=ppt/tags/tag171.xml><?xml version="1.0" encoding="utf-8"?>
<p:tagLst xmlns:p="http://schemas.openxmlformats.org/presentationml/2006/main">
  <p:tag name="KSO_WM_UNIT_TABLE_BEAUTIFY" val="smartTable{ddd45c64-e91c-45d1-a718-7a71091b9a28}"/>
  <p:tag name="TABLE_ENDDRAG_ORIGIN_RECT" val="859*293"/>
  <p:tag name="TABLE_ENDDRAG_RECT" val="31*191*859*293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176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d9eae15fe76b40e6984debcabf97c03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294ecdd6df492db45eee51a79bb287"/>
  <p:tag name="KSO_WM_SLIDE_BACKGROUND_TYPE" val="general"/>
  <p:tag name="WM_BEAUTIFY_SHAPE_IDENTITY" val="{d9a12915-bccd-41b0-93e0-b8c20087f2ff}"/>
</p:tagLst>
</file>

<file path=ppt/tags/tag177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d9eae15fe76b40e6984debcabf97c03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294ecdd6df492db45eee51a79bb287"/>
  <p:tag name="KSO_WM_SLIDE_BACKGROUND_TYPE" val="general"/>
  <p:tag name="WM_BEAUTIFY_SHAPE_IDENTITY" val="{d9a12915-bccd-41b0-93e0-b8c20087f2ff}"/>
</p:tagLst>
</file>

<file path=ppt/tags/tag181.xml><?xml version="1.0" encoding="utf-8"?>
<p:tagLst xmlns:p="http://schemas.openxmlformats.org/presentationml/2006/main">
  <p:tag name="KSO_WM_UNIT_TABLE_BEAUTIFY" val="smartTable{ddd45c64-e91c-45d1-a718-7a71091b9a28}"/>
  <p:tag name="TABLE_ENDDRAG_ORIGIN_RECT" val="446*235"/>
  <p:tag name="TABLE_ENDDRAG_RECT" val="33*227*446*235"/>
</p:tagLst>
</file>

<file path=ppt/tags/tag182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187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d9eae15fe76b40e6984debcabf97c03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294ecdd6df492db45eee51a79bb287"/>
  <p:tag name="KSO_WM_SLIDE_BACKGROUND_TYPE" val="general"/>
  <p:tag name="WM_BEAUTIFY_SHAPE_IDENTITY" val="{d9a12915-bccd-41b0-93e0-b8c20087f2ff}"/>
</p:tagLst>
</file>

<file path=ppt/tags/tag188.xml><?xml version="1.0" encoding="utf-8"?>
<p:tagLst xmlns:p="http://schemas.openxmlformats.org/presentationml/2006/main">
  <p:tag name="KSO_WM_UNIT_TABLE_BEAUTIFY" val="smartTable{ddd45c64-e91c-45d1-a718-7a71091b9a28}"/>
  <p:tag name="TABLE_ENDDRAG_ORIGIN_RECT" val="849*234"/>
  <p:tag name="TABLE_ENDDRAG_RECT" val="33*227*849*234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196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d9eae15fe76b40e6984debcabf97c03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294ecdd6df492db45eee51a79bb287"/>
  <p:tag name="KSO_WM_SLIDE_BACKGROUND_TYPE" val="general"/>
  <p:tag name="WM_BEAUTIFY_SHAPE_IDENTITY" val="{d9a12915-bccd-41b0-93e0-b8c20087f2ff}"/>
</p:tagLst>
</file>

<file path=ppt/tags/tag19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9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9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204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d9eae15fe76b40e6984debcabf97c03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294ecdd6df492db45eee51a79bb287"/>
  <p:tag name="KSO_WM_SLIDE_BACKGROUND_TYPE" val="general"/>
  <p:tag name="WM_BEAUTIFY_SHAPE_IDENTITY" val="{d9a12915-bccd-41b0-93e0-b8c20087f2ff}"/>
</p:tagLst>
</file>

<file path=ppt/tags/tag205.xml><?xml version="1.0" encoding="utf-8"?>
<p:tagLst xmlns:p="http://schemas.openxmlformats.org/presentationml/2006/main">
  <p:tag name="KSO_WM_UNIT_TABLE_BEAUTIFY" val="smartTable{ddd45c64-e91c-45d1-a718-7a71091b9a28}"/>
  <p:tag name="TABLE_ENDDRAG_ORIGIN_RECT" val="849*234"/>
  <p:tag name="TABLE_ENDDRAG_RECT" val="33*227*849*234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BEAUTIFY_FLAG" val=""/>
</p:tagLst>
</file>

<file path=ppt/tags/tag214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5"/>
  <p:tag name="KSO_WM_UNIT_LINE_FILL_TYPE" val="2"/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6"/>
  <p:tag name="KSO_WM_UNIT_TEXT_FILL_TYPE" val="1"/>
  <p:tag name="KSO_WM_BEAUTIFY_FLAG" val=""/>
</p:tagLst>
</file>

<file path=ppt/tags/tag217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218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d9eae15fe76b40e6984debcabf97c03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294ecdd6df492db45eee51a79bb287"/>
  <p:tag name="KSO_WM_SLIDE_BACKGROUND_TYPE" val="general"/>
  <p:tag name="WM_BEAUTIFY_SHAPE_IDENTITY" val="{d9a12915-bccd-41b0-93e0-b8c20087f2ff}"/>
</p:tagLst>
</file>

<file path=ppt/tags/tag219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</p:tagLst>
</file>

<file path=ppt/tags/tag22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22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226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d9eae15fe76b40e6984debcabf97c03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294ecdd6df492db45eee51a79bb287"/>
  <p:tag name="KSO_WM_SLIDE_BACKGROUND_TYPE" val="general"/>
  <p:tag name="WM_BEAUTIFY_SHAPE_IDENTITY" val="{d9a12915-bccd-41b0-93e0-b8c20087f2ff}"/>
</p:tagLst>
</file>

<file path=ppt/tags/tag22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22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22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236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d9eae15fe76b40e6984debcabf97c03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294ecdd6df492db45eee51a79bb287"/>
  <p:tag name="KSO_WM_SLIDE_BACKGROUND_TYPE" val="general"/>
  <p:tag name="WM_BEAUTIFY_SHAPE_IDENTITY" val="{d9a12915-bccd-41b0-93e0-b8c20087f2ff}"/>
</p:tagLst>
</file>

<file path=ppt/tags/tag23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23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23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245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d9eae15fe76b40e6984debcabf97c03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294ecdd6df492db45eee51a79bb287"/>
  <p:tag name="KSO_WM_SLIDE_BACKGROUND_TYPE" val="general"/>
  <p:tag name="WM_BEAUTIFY_SHAPE_IDENTITY" val="{d9a12915-bccd-41b0-93e0-b8c20087f2ff}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UNIT_DEFAULT_FONT" val="12;14;2"/>
  <p:tag name="KSO_WM_UNIT_BLOCK" val="0"/>
  <p:tag name="KSO_WM_UNIT_DEC_AREA_ID" val="09412fa532d845fba5dace80c43524dd"/>
  <p:tag name="KSO_WM_UNIT_SUBTYPE" val="a"/>
  <p:tag name="KSO_WM_UNIT_PRESET_TEXT" val="CLICK HERE TO ADD TITLE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custom20220976_23*f*1"/>
  <p:tag name="KSO_WM_TEMPLATE_CATEGORY" val="custom"/>
  <p:tag name="KSO_WM_TEMPLATE_INDEX" val="20220976"/>
  <p:tag name="KSO_WM_UNIT_LAYERLEVEL" val="1"/>
  <p:tag name="KSO_WM_TAG_VERSION" val="1.0"/>
  <p:tag name="KSO_WM_UNIT_VALUE" val="15"/>
  <p:tag name="KSO_WM_CHIP_GROUPID" val="6167d2a06603f1460a45585d"/>
  <p:tag name="KSO_WM_CHIP_XID" val="6167d2a06603f1460a45585a"/>
  <p:tag name="KSO_WM_CHIP_FILLAREA_FILL_RULE" val="{&quot;fill_align&quot;:&quot;lm&quot;,&quot;fill_mode&quot;:&quot;adaptive&quot;,&quot;sacle_strategy&quot;:&quot;smart&quot;}"/>
  <p:tag name="KSO_WM_ASSEMBLE_CHIP_INDEX" val="5a39035896644801aabb055ec3d70f4c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2*i*1"/>
  <p:tag name="KSO_WM_BEAUTIFY_FLAG" val="#wm#"/>
  <p:tag name="KSO_WM_TAG_VERSION" val="1.0"/>
  <p:tag name="KSO_WM_CHIP_GROUPID" val="618ddf349d7b144ec989f16d"/>
  <p:tag name="KSO_WM_CHIP_XID" val="618e0a8a5268663be886272f"/>
  <p:tag name="KSO_WM_UNIT_DEC_AREA_ID" val="cff9e974689741f99837ddeb0f1bc4ef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5e01884e4fe4ed6be163493da3e0ec6"/>
</p:tagLst>
</file>

<file path=ppt/tags/tag63.xml><?xml version="1.0" encoding="utf-8"?>
<p:tagLst xmlns:p="http://schemas.openxmlformats.org/presentationml/2006/main">
  <p:tag name="KSO_WM_UNIT_DEFAULT_FONT" val="96;115;2"/>
  <p:tag name="KSO_WM_UNIT_BLOCK" val="0"/>
  <p:tag name="KSO_WM_UNIT_DEC_AREA_ID" val="82349d52c26f4e668adc14352c969815"/>
  <p:tag name="KSO_WM_UNIT_ISCONTENTSTITLE" val="0"/>
  <p:tag name="KSO_WM_UNIT_ISNUMDGMTITLE" val="0"/>
  <p:tag name="KSO_WM_UNIT_PRESET_TEXT" val="工作总结汇报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976_1*a*1"/>
  <p:tag name="KSO_WM_TEMPLATE_CATEGORY" val="custom"/>
  <p:tag name="KSO_WM_TEMPLATE_INDEX" val="20220976"/>
  <p:tag name="KSO_WM_UNIT_LAYERLEVEL" val="1"/>
  <p:tag name="KSO_WM_TAG_VERSION" val="1.0"/>
  <p:tag name="KSO_WM_BEAUTIFY_FLAG" val="#wm#"/>
  <p:tag name="KSO_WM_UNIT_VALUE" val="7"/>
  <p:tag name="KSO_WM_CHIP_GROUPID" val="6167d2a06603f1460a45585d"/>
  <p:tag name="KSO_WM_CHIP_XID" val="6167d2a06603f1460a45585a"/>
  <p:tag name="KSO_WM_CHIP_FILLAREA_FILL_RULE" val="{&quot;fill_align&quot;:&quot;lm&quot;,&quot;fill_mode&quot;:&quot;adaptive&quot;,&quot;sacle_strategy&quot;:&quot;smart&quot;}"/>
  <p:tag name="KSO_WM_ASSEMBLE_CHIP_INDEX" val="90e9af761bb14550bc92a7e5306b40a0"/>
  <p:tag name="KSO_WM_TEMPLATE_ASSEMBLE_XID" val="61974b81c75558f33bc3a755"/>
  <p:tag name="KSO_WM_TEMPLATE_ASSEMBLE_GROUPID" val="618ddf349d7b144ec989f16d"/>
</p:tagLst>
</file>

<file path=ppt/tags/tag64.xml><?xml version="1.0" encoding="utf-8"?>
<p:tagLst xmlns:p="http://schemas.openxmlformats.org/presentationml/2006/main">
  <p:tag name="KSO_WM_UNIT_DEFAULT_FONT" val="24;32;2"/>
  <p:tag name="KSO_WM_UNIT_BLOCK" val="0"/>
  <p:tag name="KSO_WM_UNIT_DEC_AREA_ID" val="86eadf05607c4199b7e8ad016304e549"/>
  <p:tag name="KSO_WM_UNIT_ISCONTENTSTITLE" val="0"/>
  <p:tag name="KSO_WM_UNIT_ISNUMDGMTITLE" val="0"/>
  <p:tag name="KSO_WM_UNIT_PRESET_TEXT" val="添加副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0976_1*b*1"/>
  <p:tag name="KSO_WM_TEMPLATE_CATEGORY" val="custom"/>
  <p:tag name="KSO_WM_TEMPLATE_INDEX" val="20220976"/>
  <p:tag name="KSO_WM_UNIT_LAYERLEVEL" val="1"/>
  <p:tag name="KSO_WM_TAG_VERSION" val="1.0"/>
  <p:tag name="KSO_WM_BEAUTIFY_FLAG" val="#wm#"/>
  <p:tag name="KSO_WM_CHIP_GROUPID" val="6167d2a06603f1460a45585d"/>
  <p:tag name="KSO_WM_CHIP_XID" val="6167d2a06603f1460a45585a"/>
  <p:tag name="KSO_WM_CHIP_FILLAREA_FILL_RULE" val="{&quot;fill_align&quot;:&quot;lm&quot;,&quot;fill_mode&quot;:&quot;adaptive&quot;,&quot;sacle_strategy&quot;:&quot;smart&quot;}"/>
  <p:tag name="KSO_WM_ASSEMBLE_CHIP_INDEX" val="90e9af761bb14550bc92a7e5306b40a0"/>
  <p:tag name="KSO_WM_UNIT_TEXT_FILL_FORE_SCHEMECOLOR_INDEX_BRIGHTNESS" val="0.15"/>
  <p:tag name="KSO_WM_UNIT_TEXT_FILL_FORE_SCHEMECOLOR_INDEX" val="13"/>
  <p:tag name="KSO_WM_UNIT_TEXT_FILL_TYPE" val="1"/>
  <p:tag name="KSO_WM_TEMPLATE_ASSEMBLE_XID" val="61974b81c75558f33bc3a755"/>
  <p:tag name="KSO_WM_TEMPLATE_ASSEMBLE_GROUPID" val="618ddf349d7b144ec989f16d"/>
</p:tagLst>
</file>

<file path=ppt/tags/tag65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d9eae15fe76b40e6984debcabf97c03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294ecdd6df492db45eee51a79bb287"/>
</p:tagLst>
</file>

<file path=ppt/tags/tag66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8*i*1"/>
  <p:tag name="KSO_WM_BEAUTIFY_FLAG" val="#wm#"/>
  <p:tag name="KSO_WM_TAG_VERSION" val="1.0"/>
  <p:tag name="KSO_WM_CHIP_GROUPID" val="618ddf349d7b144ec989f16d"/>
  <p:tag name="KSO_WM_CHIP_XID" val="618e0a8a5268663be886272d"/>
  <p:tag name="KSO_WM_UNIT_DEC_AREA_ID" val="2850b00a92994cada9960f2f9453e23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c77583e52184d24be6be1e6c99f150d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添加标题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976_1*a*1"/>
  <p:tag name="KSO_WM_TEMPLATE_CATEGORY" val="custom"/>
  <p:tag name="KSO_WM_TEMPLATE_INDEX" val="20220976"/>
  <p:tag name="KSO_WM_UNIT_LAYERLEVEL" val="1"/>
  <p:tag name="KSO_WM_TAG_VERSION" val="1.0"/>
  <p:tag name="KSO_WM_BEAUTIFY_FLAG" val="#wm#"/>
  <p:tag name="KSO_WM_UNIT_DEFAULT_FONT" val="36;44;2"/>
  <p:tag name="KSO_WM_UNIT_BLOCK" val="0"/>
  <p:tag name="KSO_WM_UNIT_DEC_AREA_ID" val="ad58175166bc4f63b70744db7376c287"/>
  <p:tag name="KSO_WM_CHIP_GROUPID" val="617275e954cda7cf43af418d"/>
  <p:tag name="KSO_WM_CHIP_XID" val="617275e954cda7cf43af418b"/>
  <p:tag name="KSO_WM_CHIP_FILLAREA_FILL_RULE" val="{&quot;fill_align&quot;:&quot;cm&quot;,&quot;fill_mode&quot;:&quot;adaptive&quot;,&quot;sacle_strategy&quot;:&quot;smart&quot;}"/>
  <p:tag name="KSO_WM_ASSEMBLE_CHIP_INDEX" val="fc45748d90fe4c90af8e23d583b1e882"/>
  <p:tag name="KSO_WM_UNIT_TEXT_FILL_FORE_SCHEMECOLOR_INDEX_BRIGHTNESS" val="0"/>
  <p:tag name="KSO_WM_UNIT_TEXT_FILL_FORE_SCHEMECOLOR_INDEX" val="14"/>
  <p:tag name="KSO_WM_UNIT_TEXT_FILL_TYPE" val="1"/>
  <p:tag name="KSO_WM_TEMPLATE_ASSEMBLE_XID" val="61974b7dc75558f33bc3a6e7"/>
  <p:tag name="KSO_WM_TEMPLATE_ASSEMBLE_GROUPID" val="618ddf349d7b144ec989f16d"/>
</p:tagLst>
</file>

<file path=ppt/tags/tag68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d9eae15fe76b40e6984debcabf97c03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294ecdd6df492db45eee51a79bb287"/>
</p:tagLst>
</file>

<file path=ppt/tags/tag69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d9eae15fe76b40e6984debcabf97c03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294ecdd6df492db45eee51a79bb287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4*i*1"/>
  <p:tag name="KSO_WM_BEAUTIFY_FLAG" val="#wm#"/>
  <p:tag name="KSO_WM_TAG_VERSION" val="1.0"/>
  <p:tag name="KSO_WM_CHIP_GROUPID" val="618ddf349d7b144ec989f16d"/>
  <p:tag name="KSO_WM_CHIP_XID" val="618e0a8a5268663be886272b"/>
  <p:tag name="KSO_WM_UNIT_DEC_AREA_ID" val="b416cad6b7b8407e99777828daa408b6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7836373fa634112980723e294d2d5ad"/>
</p:tagLst>
</file>

<file path=ppt/tags/tag71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d9eae15fe76b40e6984debcabf97c03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294ecdd6df492db45eee51a79bb287"/>
</p:tagLst>
</file>

<file path=ppt/tags/tag72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d9eae15fe76b40e6984debcabf97c03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294ecdd6df492db45eee51a79bb287"/>
</p:tagLst>
</file>

<file path=ppt/tags/tag73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d9eae15fe76b40e6984debcabf97c03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294ecdd6df492db45eee51a79bb287"/>
</p:tagLst>
</file>

<file path=ppt/tags/tag74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6*i*1"/>
  <p:tag name="KSO_WM_BEAUTIFY_FLAG" val="#wm#"/>
  <p:tag name="KSO_WM_TAG_VERSION" val="1.0"/>
  <p:tag name="KSO_WM_CHIP_GROUPID" val="618ddf349d7b144ec989f16d"/>
  <p:tag name="KSO_WM_CHIP_XID" val="618e0a8a5268663be886272c"/>
  <p:tag name="KSO_WM_UNIT_DEC_AREA_ID" val="210b30472de0459c851f294778e0f8d6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3658d4bc30046209e6ca1cfb2bb9bc7"/>
</p:tagLst>
</file>

<file path=ppt/tags/tag75.xml><?xml version="1.0" encoding="utf-8"?>
<p:tagLst xmlns:p="http://schemas.openxmlformats.org/presentationml/2006/main">
  <p:tag name="KSO_WM_UNIT_DEFAULT_FONT" val="96;115;2"/>
  <p:tag name="KSO_WM_UNIT_BLOCK" val="0"/>
  <p:tag name="KSO_WM_UNIT_DEC_AREA_ID" val="3ed7c36fd18e47a3a4329426efd546df"/>
  <p:tag name="KSO_WM_UNIT_ISCONTENTSTITLE" val="0"/>
  <p:tag name="KSO_WM_UNIT_ISNUMDGMTITLE" val="0"/>
  <p:tag name="KSO_WM_UNIT_PRESET_TEXT" val="THANKS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976_1*a*1"/>
  <p:tag name="KSO_WM_TEMPLATE_CATEGORY" val="custom"/>
  <p:tag name="KSO_WM_TEMPLATE_INDEX" val="20220976"/>
  <p:tag name="KSO_WM_UNIT_LAYERLEVEL" val="1"/>
  <p:tag name="KSO_WM_TAG_VERSION" val="1.0"/>
  <p:tag name="KSO_WM_BEAUTIFY_FLAG" val="#wm#"/>
  <p:tag name="KSO_WM_UNIT_VALUE" val="7"/>
  <p:tag name="KSO_WM_CHIP_GROUPID" val="6167d2a06603f1460a45585d"/>
  <p:tag name="KSO_WM_CHIP_XID" val="6167d2a06603f1460a45585a"/>
  <p:tag name="KSO_WM_CHIP_FILLAREA_FILL_RULE" val="{&quot;fill_align&quot;:&quot;lm&quot;,&quot;fill_mode&quot;:&quot;adaptive&quot;,&quot;sacle_strategy&quot;:&quot;smart&quot;}"/>
  <p:tag name="KSO_WM_ASSEMBLE_CHIP_INDEX" val="5a39035896644801aabb055ec3d70f4c"/>
  <p:tag name="KSO_WM_TEMPLATE_ASSEMBLE_XID" val="61974b7d78bf544979703f82"/>
  <p:tag name="KSO_WM_TEMPLATE_ASSEMBLE_GROUPID" val="618ddf349d7b144ec989f16d"/>
</p:tagLst>
</file>

<file path=ppt/tags/tag76.xml><?xml version="1.0" encoding="utf-8"?>
<p:tagLst xmlns:p="http://schemas.openxmlformats.org/presentationml/2006/main">
  <p:tag name="KSO_WM_UNIT_DEFAULT_FONT" val="24;32;2"/>
  <p:tag name="KSO_WM_UNIT_BLOCK" val="0"/>
  <p:tag name="KSO_WM_UNIT_DEC_AREA_ID" val="d56b4ff2f35f4bfc992f38a31030da29"/>
  <p:tag name="KSO_WM_UNIT_ISCONTENTSTITLE" val="0"/>
  <p:tag name="KSO_WM_UNIT_ISNUMDGMTITLE" val="0"/>
  <p:tag name="KSO_WM_UNIT_PRESET_TEXT" val="添加副标题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0976_1*b*1"/>
  <p:tag name="KSO_WM_TEMPLATE_CATEGORY" val="custom"/>
  <p:tag name="KSO_WM_TEMPLATE_INDEX" val="20220976"/>
  <p:tag name="KSO_WM_UNIT_LAYERLEVEL" val="1"/>
  <p:tag name="KSO_WM_TAG_VERSION" val="1.0"/>
  <p:tag name="KSO_WM_BEAUTIFY_FLAG" val="#wm#"/>
  <p:tag name="KSO_WM_CHIP_GROUPID" val="6167d2a06603f1460a45585d"/>
  <p:tag name="KSO_WM_CHIP_XID" val="6167d2a06603f1460a45585a"/>
  <p:tag name="KSO_WM_CHIP_FILLAREA_FILL_RULE" val="{&quot;fill_align&quot;:&quot;lm&quot;,&quot;fill_mode&quot;:&quot;adaptive&quot;,&quot;sacle_strategy&quot;:&quot;smart&quot;}"/>
  <p:tag name="KSO_WM_ASSEMBLE_CHIP_INDEX" val="5a39035896644801aabb055ec3d70f4c"/>
  <p:tag name="KSO_WM_UNIT_TEXT_FILL_FORE_SCHEMECOLOR_INDEX_BRIGHTNESS" val="0.15"/>
  <p:tag name="KSO_WM_UNIT_TEXT_FILL_FORE_SCHEMECOLOR_INDEX" val="13"/>
  <p:tag name="KSO_WM_UNIT_TEXT_FILL_TYPE" val="1"/>
  <p:tag name="KSO_WM_TEMPLATE_ASSEMBLE_XID" val="61974b7d78bf544979703f82"/>
  <p:tag name="KSO_WM_TEMPLATE_ASSEMBLE_GROUPID" val="618ddf349d7b144ec989f16d"/>
</p:tagLst>
</file>

<file path=ppt/tags/tag77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d9eae15fe76b40e6984debcabf97c03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a0294ecdd6df492db45eee51a79bb287"/>
  <p:tag name="KSO_WM_SLIDE_BACKGROUND_TYPE" val="general"/>
  <p:tag name="WM_BEAUTIFY_SHAPE_IDENTITY" val="{d9a12915-bccd-41b0-93e0-b8c20087f2ff}"/>
</p:tagLst>
</file>

<file path=ppt/tags/tag78.xml><?xml version="1.0" encoding="utf-8"?>
<p:tagLst xmlns:p="http://schemas.openxmlformats.org/presentationml/2006/main">
  <p:tag name="KSO_WM_SLIDE_BACKGROUND_TYPE" val="general"/>
</p:tagLst>
</file>

<file path=ppt/tags/tag79.xml><?xml version="1.0" encoding="utf-8"?>
<p:tagLst xmlns:p="http://schemas.openxmlformats.org/presentationml/2006/main">
  <p:tag name="KSO_WM_SLIDE_BACKGROUND_TYPE" val="genera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</p:tagLst>
</file>

<file path=ppt/tags/tag81.xml><?xml version="1.0" encoding="utf-8"?>
<p:tagLst xmlns:p="http://schemas.openxmlformats.org/presentationml/2006/main">
  <p:tag name="KSO_WM_SLIDE_BACKGROUND_TYPE" val="general"/>
</p:tagLst>
</file>

<file path=ppt/tags/tag82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76f8f10462254f6f8881797f3c492e2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bcc8e6bbe1240f7b30dd5aa33163fb4"/>
  <p:tag name="KSO_WM_SLIDE_BACKGROUND_TYPE" val="frame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0286"/>
  <p:tag name="KSO_WM_CHIP_GROUPID" val="612f6a61c37455bdf62a9584"/>
  <p:tag name="KSO_WM_CHIP_XID" val="612f6a61c37455bdf62a9586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4.xml><?xml version="1.0" encoding="utf-8"?>
<p:tagLst xmlns:p="http://schemas.openxmlformats.org/presentationml/2006/main">
  <p:tag name="KSO_WM_SLIDE_BACKGROUND_TYPE" val="frame"/>
</p:tagLst>
</file>

<file path=ppt/tags/tag85.xml><?xml version="1.0" encoding="utf-8"?>
<p:tagLst xmlns:p="http://schemas.openxmlformats.org/presentationml/2006/main">
  <p:tag name="KSO_WM_SLIDE_BACKGROUND_TYPE" val="frame"/>
</p:tagLst>
</file>

<file path=ppt/tags/tag86.xml><?xml version="1.0" encoding="utf-8"?>
<p:tagLst xmlns:p="http://schemas.openxmlformats.org/presentationml/2006/main">
  <p:tag name="KSO_WM_SLIDE_BACKGROUND_TYPE" val="frame"/>
</p:tagLst>
</file>

<file path=ppt/tags/tag87.xml><?xml version="1.0" encoding="utf-8"?>
<p:tagLst xmlns:p="http://schemas.openxmlformats.org/presentationml/2006/main">
  <p:tag name="KSO_WM_SLIDE_BACKGROUND_TYPE" val="frame"/>
</p:tagLst>
</file>

<file path=ppt/tags/tag88.xml><?xml version="1.0" encoding="utf-8"?>
<p:tagLst xmlns:p="http://schemas.openxmlformats.org/presentationml/2006/main">
  <p:tag name="KSO_WM_SLIDE_BACKGROUND_TYPE" val="frame"/>
</p:tagLst>
</file>

<file path=ppt/tags/tag89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963cb5ec94ab498e9f9e8337d5e84f0b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3c4a1e3b97447cf9b7152e6d5c5179c"/>
  <p:tag name="KSO_WM_SLIDE_BACKGROUND_TYPE" val="leftRight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7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1.xml><?xml version="1.0" encoding="utf-8"?>
<p:tagLst xmlns:p="http://schemas.openxmlformats.org/presentationml/2006/main">
  <p:tag name="KSO_WM_SLIDE_BACKGROUND_TYPE" val="leftRight"/>
</p:tagLst>
</file>

<file path=ppt/tags/tag92.xml><?xml version="1.0" encoding="utf-8"?>
<p:tagLst xmlns:p="http://schemas.openxmlformats.org/presentationml/2006/main">
  <p:tag name="KSO_WM_SLIDE_BACKGROUND_TYPE" val="leftRight"/>
</p:tagLst>
</file>

<file path=ppt/tags/tag93.xml><?xml version="1.0" encoding="utf-8"?>
<p:tagLst xmlns:p="http://schemas.openxmlformats.org/presentationml/2006/main">
  <p:tag name="KSO_WM_SLIDE_BACKGROUND_TYPE" val="leftRight"/>
</p:tagLst>
</file>

<file path=ppt/tags/tag94.xml><?xml version="1.0" encoding="utf-8"?>
<p:tagLst xmlns:p="http://schemas.openxmlformats.org/presentationml/2006/main">
  <p:tag name="KSO_WM_SLIDE_BACKGROUND_TYPE" val="leftRight"/>
</p:tagLst>
</file>

<file path=ppt/tags/tag95.xml><?xml version="1.0" encoding="utf-8"?>
<p:tagLst xmlns:p="http://schemas.openxmlformats.org/presentationml/2006/main">
  <p:tag name="KSO_WM_SLIDE_BACKGROUND_TYPE" val="leftRight"/>
</p:tagLst>
</file>

<file path=ppt/tags/tag96.xml><?xml version="1.0" encoding="utf-8"?>
<p:tagLst xmlns:p="http://schemas.openxmlformats.org/presentationml/2006/main">
  <p:tag name="KSO_WM_SLIDE_BACKGROUND_TYPE" val="leftRight"/>
</p:tagLst>
</file>

<file path=ppt/tags/tag97.xml><?xml version="1.0" encoding="utf-8"?>
<p:tagLst xmlns:p="http://schemas.openxmlformats.org/presentationml/2006/main">
  <p:tag name="KSO_WM_UNIT_SUBTYPE" val="v"/>
  <p:tag name="KSO_WM_TEMPLATE_CATEGORY" val="chip"/>
  <p:tag name="KSO_WM_TEMPLATE_INDEX" val="20220976"/>
  <p:tag name="KSO_WM_UNIT_TYPE" val="i"/>
  <p:tag name="KSO_WM_UNIT_INDEX" val="1"/>
  <p:tag name="KSO_WM_UNIT_ID" val="chip20220976_10*i*1"/>
  <p:tag name="KSO_WM_BEAUTIFY_FLAG" val="#wm#"/>
  <p:tag name="KSO_WM_TAG_VERSION" val="1.0"/>
  <p:tag name="KSO_WM_CHIP_GROUPID" val="618ddf349d7b144ec989f16d"/>
  <p:tag name="KSO_WM_CHIP_XID" val="618e0a8a5268663be886272e"/>
  <p:tag name="KSO_WM_UNIT_DEC_AREA_ID" val="007db961dfcd4242a4045471f991b0c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a83887a12814146b22bf3b8fd287c2c"/>
  <p:tag name="KSO_WM_SLIDE_BACKGROUND_TYPE" val="topBottom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8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9.xml><?xml version="1.0" encoding="utf-8"?>
<p:tagLst xmlns:p="http://schemas.openxmlformats.org/presentationml/2006/main">
  <p:tag name="KSO_WM_SLIDE_BACKGROUND_TYPE" val="topBottom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Adjacency">
      <a:dk1>
        <a:srgbClr val="000000"/>
      </a:dk1>
      <a:lt1>
        <a:srgbClr val="FFFFFF"/>
      </a:lt1>
      <a:dk2>
        <a:srgbClr val="ECEEF3"/>
      </a:dk2>
      <a:lt2>
        <a:srgbClr val="FFFFFF"/>
      </a:lt2>
      <a:accent1>
        <a:srgbClr val="4674EB"/>
      </a:accent1>
      <a:accent2>
        <a:srgbClr val="8E66DB"/>
      </a:accent2>
      <a:accent3>
        <a:srgbClr val="B956C3"/>
      </a:accent3>
      <a:accent4>
        <a:srgbClr val="D647A6"/>
      </a:accent4>
      <a:accent5>
        <a:srgbClr val="E54086"/>
      </a:accent5>
      <a:accent6>
        <a:srgbClr val="EA4566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6286</Words>
  <Application>WPS 演示</Application>
  <PresentationFormat>宽屏</PresentationFormat>
  <Paragraphs>333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5" baseType="lpstr">
      <vt:lpstr>Arial</vt:lpstr>
      <vt:lpstr>宋体</vt:lpstr>
      <vt:lpstr>Wingdings</vt:lpstr>
      <vt:lpstr>Wingdings</vt:lpstr>
      <vt:lpstr>汉仪粗简黑简</vt:lpstr>
      <vt:lpstr>黑体</vt:lpstr>
      <vt:lpstr>汉仪粗黑 简</vt:lpstr>
      <vt:lpstr>微软雅黑</vt:lpstr>
      <vt:lpstr>华文楷体</vt:lpstr>
      <vt:lpstr>Times New Roman</vt:lpstr>
      <vt:lpstr>Comic Sans MS</vt:lpstr>
      <vt:lpstr>Arial Unicode MS</vt:lpstr>
      <vt:lpstr>Calibri</vt:lpstr>
      <vt:lpstr>HelveticaNeue</vt:lpstr>
      <vt:lpstr>Corbel</vt:lpstr>
      <vt:lpstr>华文新魏</vt:lpstr>
      <vt:lpstr>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24147</cp:lastModifiedBy>
  <cp:revision>159</cp:revision>
  <dcterms:created xsi:type="dcterms:W3CDTF">2019-06-19T02:08:00Z</dcterms:created>
  <dcterms:modified xsi:type="dcterms:W3CDTF">2023-02-14T10:56:30Z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  <property fmtid="{D5CDD505-2E9C-101B-9397-08002B2CF9AE}" pid="3" name="ICV">
    <vt:lpwstr>AAD093BDE2264B5D987385D4B2774CFD</vt:lpwstr>
  </property>
</Properties>
</file>